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7"/>
  </p:notesMasterIdLst>
  <p:handoutMasterIdLst>
    <p:handoutMasterId r:id="rId18"/>
  </p:handoutMasterIdLst>
  <p:sldIdLst>
    <p:sldId id="404" r:id="rId5"/>
    <p:sldId id="403" r:id="rId6"/>
    <p:sldId id="422" r:id="rId7"/>
    <p:sldId id="269" r:id="rId8"/>
    <p:sldId id="391" r:id="rId9"/>
    <p:sldId id="418" r:id="rId10"/>
    <p:sldId id="419" r:id="rId11"/>
    <p:sldId id="420" r:id="rId12"/>
    <p:sldId id="421" r:id="rId13"/>
    <p:sldId id="416" r:id="rId14"/>
    <p:sldId id="417" r:id="rId15"/>
    <p:sldId id="380" r:id="rId1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4065DD-A5F8-4440-A007-B0B6A387B08E}" v="1912" dt="2024-09-29T04:19:05.7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23" autoAdjust="0"/>
    <p:restoredTop sz="55879" autoAdjust="0"/>
  </p:normalViewPr>
  <p:slideViewPr>
    <p:cSldViewPr snapToGrid="0" showGuides="1">
      <p:cViewPr varScale="1">
        <p:scale>
          <a:sx n="59" d="100"/>
          <a:sy n="59" d="100"/>
        </p:scale>
        <p:origin x="2712" y="66"/>
      </p:cViewPr>
      <p:guideLst>
        <p:guide orient="horz" pos="2136"/>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77" d="100"/>
          <a:sy n="77" d="100"/>
        </p:scale>
        <p:origin x="3960"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9D5AC83F-E13A-438E-8813-995E7D9AF80E}"/>
    <pc:docChg chg="undo custSel addSld delSld modSld">
      <pc:chgData name="Tommy McClure" userId="5f57beb918c8a44c" providerId="LiveId" clId="{9D5AC83F-E13A-438E-8813-995E7D9AF80E}" dt="2024-07-28T03:52:17.917" v="7991" actId="20577"/>
      <pc:docMkLst>
        <pc:docMk/>
      </pc:docMkLst>
      <pc:sldChg chg="addSp delSp modSp mod modAnim modNotesTx">
        <pc:chgData name="Tommy McClure" userId="5f57beb918c8a44c" providerId="LiveId" clId="{9D5AC83F-E13A-438E-8813-995E7D9AF80E}" dt="2024-07-28T03:52:17.917" v="7991" actId="20577"/>
        <pc:sldMkLst>
          <pc:docMk/>
          <pc:sldMk cId="3695549463" sldId="269"/>
        </pc:sldMkLst>
        <pc:spChg chg="mod">
          <ac:chgData name="Tommy McClure" userId="5f57beb918c8a44c" providerId="LiveId" clId="{9D5AC83F-E13A-438E-8813-995E7D9AF80E}" dt="2024-07-24T17:00:35.403" v="7887" actId="20577"/>
          <ac:spMkLst>
            <pc:docMk/>
            <pc:sldMk cId="3695549463" sldId="269"/>
            <ac:spMk id="2" creationId="{F47B1855-B6BE-E9A8-D12A-A4941D0C42E6}"/>
          </ac:spMkLst>
        </pc:spChg>
        <pc:spChg chg="mod">
          <ac:chgData name="Tommy McClure" userId="5f57beb918c8a44c" providerId="LiveId" clId="{9D5AC83F-E13A-438E-8813-995E7D9AF80E}" dt="2024-07-28T03:52:17.917" v="7991" actId="20577"/>
          <ac:spMkLst>
            <pc:docMk/>
            <pc:sldMk cId="3695549463" sldId="269"/>
            <ac:spMk id="3" creationId="{53695C33-E9D2-5B83-BB24-636238D978A3}"/>
          </ac:spMkLst>
        </pc:spChg>
        <pc:spChg chg="del">
          <ac:chgData name="Tommy McClure" userId="5f57beb918c8a44c" providerId="LiveId" clId="{9D5AC83F-E13A-438E-8813-995E7D9AF80E}" dt="2024-07-23T21:34:12.670" v="4034" actId="478"/>
          <ac:spMkLst>
            <pc:docMk/>
            <pc:sldMk cId="3695549463" sldId="269"/>
            <ac:spMk id="4" creationId="{2270FE42-424A-78FA-1845-4759D7E51CDD}"/>
          </ac:spMkLst>
        </pc:spChg>
        <pc:spChg chg="mod">
          <ac:chgData name="Tommy McClure" userId="5f57beb918c8a44c" providerId="LiveId" clId="{9D5AC83F-E13A-438E-8813-995E7D9AF80E}" dt="2024-07-24T01:03:24.871" v="7774" actId="1038"/>
          <ac:spMkLst>
            <pc:docMk/>
            <pc:sldMk cId="3695549463" sldId="269"/>
            <ac:spMk id="5" creationId="{A9AA916E-CD8C-F388-79C1-3021ED250D18}"/>
          </ac:spMkLst>
        </pc:spChg>
        <pc:spChg chg="add mod">
          <ac:chgData name="Tommy McClure" userId="5f57beb918c8a44c" providerId="LiveId" clId="{9D5AC83F-E13A-438E-8813-995E7D9AF80E}" dt="2024-07-24T17:03:16.470" v="7952" actId="1038"/>
          <ac:spMkLst>
            <pc:docMk/>
            <pc:sldMk cId="3695549463" sldId="269"/>
            <ac:spMk id="6" creationId="{3F5F20C1-1B48-FCD3-2FF4-9ABE76BC1D94}"/>
          </ac:spMkLst>
        </pc:spChg>
      </pc:sldChg>
      <pc:sldChg chg="modSp mod">
        <pc:chgData name="Tommy McClure" userId="5f57beb918c8a44c" providerId="LiveId" clId="{9D5AC83F-E13A-438E-8813-995E7D9AF80E}" dt="2024-07-24T00:57:23.104" v="7561" actId="1038"/>
        <pc:sldMkLst>
          <pc:docMk/>
          <pc:sldMk cId="2970185068" sldId="380"/>
        </pc:sldMkLst>
        <pc:spChg chg="mod">
          <ac:chgData name="Tommy McClure" userId="5f57beb918c8a44c" providerId="LiveId" clId="{9D5AC83F-E13A-438E-8813-995E7D9AF80E}" dt="2024-07-24T00:57:23.104" v="7561" actId="1038"/>
          <ac:spMkLst>
            <pc:docMk/>
            <pc:sldMk cId="2970185068" sldId="380"/>
            <ac:spMk id="2" creationId="{396805F8-30B3-5EEE-6916-0D5F9FF2A74E}"/>
          </ac:spMkLst>
        </pc:spChg>
        <pc:spChg chg="mod">
          <ac:chgData name="Tommy McClure" userId="5f57beb918c8a44c" providerId="LiveId" clId="{9D5AC83F-E13A-438E-8813-995E7D9AF80E}" dt="2024-07-24T00:56:47.053" v="7543" actId="114"/>
          <ac:spMkLst>
            <pc:docMk/>
            <pc:sldMk cId="2970185068" sldId="380"/>
            <ac:spMk id="7" creationId="{2A6B56C3-77F0-4E92-B09D-C8D4A68D5E79}"/>
          </ac:spMkLst>
        </pc:spChg>
      </pc:sldChg>
      <pc:sldChg chg="addSp delSp modSp mod modAnim modNotesTx">
        <pc:chgData name="Tommy McClure" userId="5f57beb918c8a44c" providerId="LiveId" clId="{9D5AC83F-E13A-438E-8813-995E7D9AF80E}" dt="2024-07-24T17:03:51.446" v="7976" actId="1037"/>
        <pc:sldMkLst>
          <pc:docMk/>
          <pc:sldMk cId="3102821322" sldId="390"/>
        </pc:sldMkLst>
        <pc:spChg chg="mod">
          <ac:chgData name="Tommy McClure" userId="5f57beb918c8a44c" providerId="LiveId" clId="{9D5AC83F-E13A-438E-8813-995E7D9AF80E}" dt="2024-07-24T16:48:34.045" v="7803" actId="20577"/>
          <ac:spMkLst>
            <pc:docMk/>
            <pc:sldMk cId="3102821322" sldId="390"/>
            <ac:spMk id="2" creationId="{F47B1855-B6BE-E9A8-D12A-A4941D0C42E6}"/>
          </ac:spMkLst>
        </pc:spChg>
        <pc:spChg chg="del">
          <ac:chgData name="Tommy McClure" userId="5f57beb918c8a44c" providerId="LiveId" clId="{9D5AC83F-E13A-438E-8813-995E7D9AF80E}" dt="2024-07-23T21:35:53.397" v="4079" actId="478"/>
          <ac:spMkLst>
            <pc:docMk/>
            <pc:sldMk cId="3102821322" sldId="390"/>
            <ac:spMk id="4" creationId="{2270FE42-424A-78FA-1845-4759D7E51CDD}"/>
          </ac:spMkLst>
        </pc:spChg>
        <pc:spChg chg="add mod">
          <ac:chgData name="Tommy McClure" userId="5f57beb918c8a44c" providerId="LiveId" clId="{9D5AC83F-E13A-438E-8813-995E7D9AF80E}" dt="2024-07-24T17:03:51.446" v="7976" actId="1037"/>
          <ac:spMkLst>
            <pc:docMk/>
            <pc:sldMk cId="3102821322" sldId="390"/>
            <ac:spMk id="5" creationId="{E96AE54E-B513-8951-5C94-65DEEBA9D221}"/>
          </ac:spMkLst>
        </pc:spChg>
        <pc:spChg chg="mod">
          <ac:chgData name="Tommy McClure" userId="5f57beb918c8a44c" providerId="LiveId" clId="{9D5AC83F-E13A-438E-8813-995E7D9AF80E}" dt="2024-07-24T01:06:34.362" v="7785" actId="114"/>
          <ac:spMkLst>
            <pc:docMk/>
            <pc:sldMk cId="3102821322" sldId="390"/>
            <ac:spMk id="7" creationId="{02ACA1A0-5294-681C-03C0-68EDD9131E38}"/>
          </ac:spMkLst>
        </pc:spChg>
      </pc:sldChg>
      <pc:sldChg chg="addSp delSp modSp mod modAnim modNotesTx">
        <pc:chgData name="Tommy McClure" userId="5f57beb918c8a44c" providerId="LiveId" clId="{9D5AC83F-E13A-438E-8813-995E7D9AF80E}" dt="2024-07-24T17:03:24.587" v="7958" actId="1037"/>
        <pc:sldMkLst>
          <pc:docMk/>
          <pc:sldMk cId="2662349875" sldId="391"/>
        </pc:sldMkLst>
        <pc:spChg chg="mod">
          <ac:chgData name="Tommy McClure" userId="5f57beb918c8a44c" providerId="LiveId" clId="{9D5AC83F-E13A-438E-8813-995E7D9AF80E}" dt="2024-07-24T16:48:01.084" v="7791" actId="20577"/>
          <ac:spMkLst>
            <pc:docMk/>
            <pc:sldMk cId="2662349875" sldId="391"/>
            <ac:spMk id="2" creationId="{F47B1855-B6BE-E9A8-D12A-A4941D0C42E6}"/>
          </ac:spMkLst>
        </pc:spChg>
        <pc:spChg chg="del mod">
          <ac:chgData name="Tommy McClure" userId="5f57beb918c8a44c" providerId="LiveId" clId="{9D5AC83F-E13A-438E-8813-995E7D9AF80E}" dt="2024-07-23T21:34:01.630" v="4032" actId="478"/>
          <ac:spMkLst>
            <pc:docMk/>
            <pc:sldMk cId="2662349875" sldId="391"/>
            <ac:spMk id="4" creationId="{2270FE42-424A-78FA-1845-4759D7E51CDD}"/>
          </ac:spMkLst>
        </pc:spChg>
        <pc:spChg chg="add mod">
          <ac:chgData name="Tommy McClure" userId="5f57beb918c8a44c" providerId="LiveId" clId="{9D5AC83F-E13A-438E-8813-995E7D9AF80E}" dt="2024-07-24T17:03:24.587" v="7958" actId="1037"/>
          <ac:spMkLst>
            <pc:docMk/>
            <pc:sldMk cId="2662349875" sldId="391"/>
            <ac:spMk id="5" creationId="{8EBFE05D-055B-6D6F-471F-087BFCFEB3F4}"/>
          </ac:spMkLst>
        </pc:spChg>
        <pc:spChg chg="mod">
          <ac:chgData name="Tommy McClure" userId="5f57beb918c8a44c" providerId="LiveId" clId="{9D5AC83F-E13A-438E-8813-995E7D9AF80E}" dt="2024-07-24T16:51:33.783" v="7834" actId="20577"/>
          <ac:spMkLst>
            <pc:docMk/>
            <pc:sldMk cId="2662349875" sldId="391"/>
            <ac:spMk id="7" creationId="{02ACA1A0-5294-681C-03C0-68EDD9131E38}"/>
          </ac:spMkLst>
        </pc:spChg>
      </pc:sldChg>
      <pc:sldChg chg="addSp delSp modSp mod modAnim modNotesTx">
        <pc:chgData name="Tommy McClure" userId="5f57beb918c8a44c" providerId="LiveId" clId="{9D5AC83F-E13A-438E-8813-995E7D9AF80E}" dt="2024-07-25T01:11:41.017" v="7984" actId="20577"/>
        <pc:sldMkLst>
          <pc:docMk/>
          <pc:sldMk cId="3596143194" sldId="394"/>
        </pc:sldMkLst>
        <pc:spChg chg="mod">
          <ac:chgData name="Tommy McClure" userId="5f57beb918c8a44c" providerId="LiveId" clId="{9D5AC83F-E13A-438E-8813-995E7D9AF80E}" dt="2024-07-24T16:48:14.354" v="7795" actId="20577"/>
          <ac:spMkLst>
            <pc:docMk/>
            <pc:sldMk cId="3596143194" sldId="394"/>
            <ac:spMk id="2" creationId="{F47B1855-B6BE-E9A8-D12A-A4941D0C42E6}"/>
          </ac:spMkLst>
        </pc:spChg>
        <pc:spChg chg="del mod">
          <ac:chgData name="Tommy McClure" userId="5f57beb918c8a44c" providerId="LiveId" clId="{9D5AC83F-E13A-438E-8813-995E7D9AF80E}" dt="2024-07-23T21:33:44.879" v="4030" actId="478"/>
          <ac:spMkLst>
            <pc:docMk/>
            <pc:sldMk cId="3596143194" sldId="394"/>
            <ac:spMk id="4" creationId="{2270FE42-424A-78FA-1845-4759D7E51CDD}"/>
          </ac:spMkLst>
        </pc:spChg>
        <pc:spChg chg="add mod">
          <ac:chgData name="Tommy McClure" userId="5f57beb918c8a44c" providerId="LiveId" clId="{9D5AC83F-E13A-438E-8813-995E7D9AF80E}" dt="2024-07-24T17:03:34.616" v="7964" actId="1037"/>
          <ac:spMkLst>
            <pc:docMk/>
            <pc:sldMk cId="3596143194" sldId="394"/>
            <ac:spMk id="5" creationId="{78D0449B-67E0-229A-82F1-A62642BC6E74}"/>
          </ac:spMkLst>
        </pc:spChg>
        <pc:spChg chg="mod">
          <ac:chgData name="Tommy McClure" userId="5f57beb918c8a44c" providerId="LiveId" clId="{9D5AC83F-E13A-438E-8813-995E7D9AF80E}" dt="2024-07-25T01:11:41.017" v="7984" actId="20577"/>
          <ac:spMkLst>
            <pc:docMk/>
            <pc:sldMk cId="3596143194" sldId="394"/>
            <ac:spMk id="7" creationId="{02ACA1A0-5294-681C-03C0-68EDD9131E38}"/>
          </ac:spMkLst>
        </pc:spChg>
      </pc:sldChg>
      <pc:sldChg chg="addSp delSp modSp mod modAnim modNotesTx">
        <pc:chgData name="Tommy McClure" userId="5f57beb918c8a44c" providerId="LiveId" clId="{9D5AC83F-E13A-438E-8813-995E7D9AF80E}" dt="2024-07-24T17:04:00.572" v="7982" actId="1037"/>
        <pc:sldMkLst>
          <pc:docMk/>
          <pc:sldMk cId="771146421" sldId="395"/>
        </pc:sldMkLst>
        <pc:spChg chg="mod">
          <ac:chgData name="Tommy McClure" userId="5f57beb918c8a44c" providerId="LiveId" clId="{9D5AC83F-E13A-438E-8813-995E7D9AF80E}" dt="2024-07-24T16:48:46.159" v="7807" actId="20577"/>
          <ac:spMkLst>
            <pc:docMk/>
            <pc:sldMk cId="771146421" sldId="395"/>
            <ac:spMk id="2" creationId="{F47B1855-B6BE-E9A8-D12A-A4941D0C42E6}"/>
          </ac:spMkLst>
        </pc:spChg>
        <pc:spChg chg="del">
          <ac:chgData name="Tommy McClure" userId="5f57beb918c8a44c" providerId="LiveId" clId="{9D5AC83F-E13A-438E-8813-995E7D9AF80E}" dt="2024-07-23T22:56:53.531" v="5739" actId="478"/>
          <ac:spMkLst>
            <pc:docMk/>
            <pc:sldMk cId="771146421" sldId="395"/>
            <ac:spMk id="4" creationId="{2270FE42-424A-78FA-1845-4759D7E51CDD}"/>
          </ac:spMkLst>
        </pc:spChg>
        <pc:spChg chg="add mod">
          <ac:chgData name="Tommy McClure" userId="5f57beb918c8a44c" providerId="LiveId" clId="{9D5AC83F-E13A-438E-8813-995E7D9AF80E}" dt="2024-07-24T17:04:00.572" v="7982" actId="1037"/>
          <ac:spMkLst>
            <pc:docMk/>
            <pc:sldMk cId="771146421" sldId="395"/>
            <ac:spMk id="5" creationId="{A7D0BDEE-2C83-9DB4-5074-71DEF4170DF2}"/>
          </ac:spMkLst>
        </pc:spChg>
        <pc:spChg chg="mod">
          <ac:chgData name="Tommy McClure" userId="5f57beb918c8a44c" providerId="LiveId" clId="{9D5AC83F-E13A-438E-8813-995E7D9AF80E}" dt="2024-07-24T16:58:50.224" v="7875" actId="14100"/>
          <ac:spMkLst>
            <pc:docMk/>
            <pc:sldMk cId="771146421" sldId="395"/>
            <ac:spMk id="7" creationId="{02ACA1A0-5294-681C-03C0-68EDD9131E38}"/>
          </ac:spMkLst>
        </pc:spChg>
      </pc:sldChg>
      <pc:sldChg chg="modSp">
        <pc:chgData name="Tommy McClure" userId="5f57beb918c8a44c" providerId="LiveId" clId="{9D5AC83F-E13A-438E-8813-995E7D9AF80E}" dt="2024-07-24T16:47:48.273" v="7787" actId="20577"/>
        <pc:sldMkLst>
          <pc:docMk/>
          <pc:sldMk cId="2822173026" sldId="404"/>
        </pc:sldMkLst>
        <pc:spChg chg="mod">
          <ac:chgData name="Tommy McClure" userId="5f57beb918c8a44c" providerId="LiveId" clId="{9D5AC83F-E13A-438E-8813-995E7D9AF80E}" dt="2024-07-24T16:47:48.273" v="7787" actId="20577"/>
          <ac:spMkLst>
            <pc:docMk/>
            <pc:sldMk cId="2822173026" sldId="404"/>
            <ac:spMk id="6" creationId="{00000000-0000-0000-0000-000000000000}"/>
          </ac:spMkLst>
        </pc:spChg>
      </pc:sldChg>
      <pc:sldChg chg="addSp delSp modSp mod modClrScheme modAnim chgLayout modNotesTx">
        <pc:chgData name="Tommy McClure" userId="5f57beb918c8a44c" providerId="LiveId" clId="{9D5AC83F-E13A-438E-8813-995E7D9AF80E}" dt="2024-07-24T17:02:35.908" v="7944" actId="1036"/>
        <pc:sldMkLst>
          <pc:docMk/>
          <pc:sldMk cId="2701225877" sldId="405"/>
        </pc:sldMkLst>
        <pc:spChg chg="mod ord">
          <ac:chgData name="Tommy McClure" userId="5f57beb918c8a44c" providerId="LiveId" clId="{9D5AC83F-E13A-438E-8813-995E7D9AF80E}" dt="2024-07-24T00:30:01.527" v="6603" actId="26606"/>
          <ac:spMkLst>
            <pc:docMk/>
            <pc:sldMk cId="2701225877" sldId="405"/>
            <ac:spMk id="3" creationId="{33BBDA0F-E6E2-5939-B631-1A1D0DD1DABF}"/>
          </ac:spMkLst>
        </pc:spChg>
        <pc:spChg chg="del mod">
          <ac:chgData name="Tommy McClure" userId="5f57beb918c8a44c" providerId="LiveId" clId="{9D5AC83F-E13A-438E-8813-995E7D9AF80E}" dt="2024-07-24T00:31:13.058" v="6620" actId="478"/>
          <ac:spMkLst>
            <pc:docMk/>
            <pc:sldMk cId="2701225877" sldId="405"/>
            <ac:spMk id="4" creationId="{4B9A2CFB-2AA6-9EDD-3302-22CE186E433E}"/>
          </ac:spMkLst>
        </pc:spChg>
        <pc:spChg chg="add del mod">
          <ac:chgData name="Tommy McClure" userId="5f57beb918c8a44c" providerId="LiveId" clId="{9D5AC83F-E13A-438E-8813-995E7D9AF80E}" dt="2024-07-24T00:31:28.665" v="6622" actId="478"/>
          <ac:spMkLst>
            <pc:docMk/>
            <pc:sldMk cId="2701225877" sldId="405"/>
            <ac:spMk id="5" creationId="{92A4F035-682F-B660-7F4A-CA2490548AB9}"/>
          </ac:spMkLst>
        </pc:spChg>
        <pc:spChg chg="add del mod">
          <ac:chgData name="Tommy McClure" userId="5f57beb918c8a44c" providerId="LiveId" clId="{9D5AC83F-E13A-438E-8813-995E7D9AF80E}" dt="2024-07-24T00:34:10.909" v="6668" actId="478"/>
          <ac:spMkLst>
            <pc:docMk/>
            <pc:sldMk cId="2701225877" sldId="405"/>
            <ac:spMk id="7" creationId="{C9C2FC1D-2CD6-B0DC-A300-8DEDBB798674}"/>
          </ac:spMkLst>
        </pc:spChg>
        <pc:spChg chg="add del mod">
          <ac:chgData name="Tommy McClure" userId="5f57beb918c8a44c" providerId="LiveId" clId="{9D5AC83F-E13A-438E-8813-995E7D9AF80E}" dt="2024-07-24T00:34:14.198" v="6669" actId="478"/>
          <ac:spMkLst>
            <pc:docMk/>
            <pc:sldMk cId="2701225877" sldId="405"/>
            <ac:spMk id="9" creationId="{2F459CB7-F9DD-1E11-655C-5D463B02E86E}"/>
          </ac:spMkLst>
        </pc:spChg>
        <pc:spChg chg="add mod">
          <ac:chgData name="Tommy McClure" userId="5f57beb918c8a44c" providerId="LiveId" clId="{9D5AC83F-E13A-438E-8813-995E7D9AF80E}" dt="2024-07-24T00:54:41.826" v="7530" actId="20577"/>
          <ac:spMkLst>
            <pc:docMk/>
            <pc:sldMk cId="2701225877" sldId="405"/>
            <ac:spMk id="10" creationId="{2501CD35-0BC1-6FF7-2B9D-79F296994E10}"/>
          </ac:spMkLst>
        </pc:spChg>
        <pc:spChg chg="add mod">
          <ac:chgData name="Tommy McClure" userId="5f57beb918c8a44c" providerId="LiveId" clId="{9D5AC83F-E13A-438E-8813-995E7D9AF80E}" dt="2024-07-24T17:02:35.908" v="7944" actId="1036"/>
          <ac:spMkLst>
            <pc:docMk/>
            <pc:sldMk cId="2701225877" sldId="405"/>
            <ac:spMk id="11" creationId="{9985FC86-399E-2E67-4169-15AAA4E27527}"/>
          </ac:spMkLst>
        </pc:spChg>
        <pc:spChg chg="mod">
          <ac:chgData name="Tommy McClure" userId="5f57beb918c8a44c" providerId="LiveId" clId="{9D5AC83F-E13A-438E-8813-995E7D9AF80E}" dt="2024-07-24T00:46:51.252" v="7387" actId="5793"/>
          <ac:spMkLst>
            <pc:docMk/>
            <pc:sldMk cId="2701225877" sldId="405"/>
            <ac:spMk id="13" creationId="{00000000-0000-0000-0000-000000000000}"/>
          </ac:spMkLst>
        </pc:spChg>
        <pc:spChg chg="add del mod">
          <ac:chgData name="Tommy McClure" userId="5f57beb918c8a44c" providerId="LiveId" clId="{9D5AC83F-E13A-438E-8813-995E7D9AF80E}" dt="2024-07-24T00:33:48.832" v="6664" actId="478"/>
          <ac:spMkLst>
            <pc:docMk/>
            <pc:sldMk cId="2701225877" sldId="405"/>
            <ac:spMk id="18" creationId="{AB5548ED-93D2-63DB-C156-9CC9E23FF9DC}"/>
          </ac:spMkLst>
        </pc:spChg>
      </pc:sldChg>
      <pc:sldChg chg="del">
        <pc:chgData name="Tommy McClure" userId="5f57beb918c8a44c" providerId="LiveId" clId="{9D5AC83F-E13A-438E-8813-995E7D9AF80E}" dt="2024-07-23T17:24:28.866" v="579" actId="2696"/>
        <pc:sldMkLst>
          <pc:docMk/>
          <pc:sldMk cId="3408729091" sldId="406"/>
        </pc:sldMkLst>
      </pc:sldChg>
      <pc:sldChg chg="addSp delSp modSp add mod modAnim modNotesTx">
        <pc:chgData name="Tommy McClure" userId="5f57beb918c8a44c" providerId="LiveId" clId="{9D5AC83F-E13A-438E-8813-995E7D9AF80E}" dt="2024-07-24T17:03:43.208" v="7970" actId="1037"/>
        <pc:sldMkLst>
          <pc:docMk/>
          <pc:sldMk cId="1361095815" sldId="408"/>
        </pc:sldMkLst>
        <pc:spChg chg="mod">
          <ac:chgData name="Tommy McClure" userId="5f57beb918c8a44c" providerId="LiveId" clId="{9D5AC83F-E13A-438E-8813-995E7D9AF80E}" dt="2024-07-24T16:48:25.994" v="7799" actId="20577"/>
          <ac:spMkLst>
            <pc:docMk/>
            <pc:sldMk cId="1361095815" sldId="408"/>
            <ac:spMk id="2" creationId="{F47B1855-B6BE-E9A8-D12A-A4941D0C42E6}"/>
          </ac:spMkLst>
        </pc:spChg>
        <pc:spChg chg="mod">
          <ac:chgData name="Tommy McClure" userId="5f57beb918c8a44c" providerId="LiveId" clId="{9D5AC83F-E13A-438E-8813-995E7D9AF80E}" dt="2024-07-23T21:08:35.174" v="3687" actId="1076"/>
          <ac:spMkLst>
            <pc:docMk/>
            <pc:sldMk cId="1361095815" sldId="408"/>
            <ac:spMk id="3" creationId="{1F6B025B-A141-D72C-A45F-909BBE236398}"/>
          </ac:spMkLst>
        </pc:spChg>
        <pc:spChg chg="mod">
          <ac:chgData name="Tommy McClure" userId="5f57beb918c8a44c" providerId="LiveId" clId="{9D5AC83F-E13A-438E-8813-995E7D9AF80E}" dt="2024-07-24T17:03:43.208" v="7970" actId="1037"/>
          <ac:spMkLst>
            <pc:docMk/>
            <pc:sldMk cId="1361095815" sldId="408"/>
            <ac:spMk id="4" creationId="{2270FE42-424A-78FA-1845-4759D7E51CDD}"/>
          </ac:spMkLst>
        </pc:spChg>
        <pc:spChg chg="add del mod">
          <ac:chgData name="Tommy McClure" userId="5f57beb918c8a44c" providerId="LiveId" clId="{9D5AC83F-E13A-438E-8813-995E7D9AF80E}" dt="2024-07-23T21:09:55.583" v="3724"/>
          <ac:spMkLst>
            <pc:docMk/>
            <pc:sldMk cId="1361095815" sldId="408"/>
            <ac:spMk id="5" creationId="{0B4B300B-75C4-70B7-E937-68DD92952EEA}"/>
          </ac:spMkLst>
        </pc:spChg>
        <pc:spChg chg="add mod">
          <ac:chgData name="Tommy McClure" userId="5f57beb918c8a44c" providerId="LiveId" clId="{9D5AC83F-E13A-438E-8813-995E7D9AF80E}" dt="2024-07-23T23:06:32.631" v="5959" actId="2711"/>
          <ac:spMkLst>
            <pc:docMk/>
            <pc:sldMk cId="1361095815" sldId="408"/>
            <ac:spMk id="6" creationId="{316AA4B2-A16D-53D3-A345-9A6FF2552244}"/>
          </ac:spMkLst>
        </pc:spChg>
        <pc:spChg chg="mod">
          <ac:chgData name="Tommy McClure" userId="5f57beb918c8a44c" providerId="LiveId" clId="{9D5AC83F-E13A-438E-8813-995E7D9AF80E}" dt="2024-07-24T16:53:13.439" v="7859" actId="20577"/>
          <ac:spMkLst>
            <pc:docMk/>
            <pc:sldMk cId="1361095815" sldId="408"/>
            <ac:spMk id="7" creationId="{02ACA1A0-5294-681C-03C0-68EDD9131E38}"/>
          </ac:spMkLst>
        </pc:spChg>
      </pc:sldChg>
      <pc:sldChg chg="addSp delSp modSp add mod modNotesTx">
        <pc:chgData name="Tommy McClure" userId="5f57beb918c8a44c" providerId="LiveId" clId="{9D5AC83F-E13A-438E-8813-995E7D9AF80E}" dt="2024-07-24T00:52:48.804" v="7486" actId="21"/>
        <pc:sldMkLst>
          <pc:docMk/>
          <pc:sldMk cId="2246875177" sldId="409"/>
        </pc:sldMkLst>
        <pc:spChg chg="add del mod">
          <ac:chgData name="Tommy McClure" userId="5f57beb918c8a44c" providerId="LiveId" clId="{9D5AC83F-E13A-438E-8813-995E7D9AF80E}" dt="2024-07-24T00:52:48.804" v="7486" actId="21"/>
          <ac:spMkLst>
            <pc:docMk/>
            <pc:sldMk cId="2246875177" sldId="409"/>
            <ac:spMk id="2" creationId="{9985FC86-399E-2E67-4169-15AAA4E27527}"/>
          </ac:spMkLst>
        </pc:spChg>
        <pc:spChg chg="mod">
          <ac:chgData name="Tommy McClure" userId="5f57beb918c8a44c" providerId="LiveId" clId="{9D5AC83F-E13A-438E-8813-995E7D9AF80E}" dt="2024-07-24T00:42:41.151" v="7240" actId="20577"/>
          <ac:spMkLst>
            <pc:docMk/>
            <pc:sldMk cId="2246875177" sldId="409"/>
            <ac:spMk id="4" creationId="{4B9A2CFB-2AA6-9EDD-3302-22CE186E433E}"/>
          </ac:spMkLst>
        </pc:spChg>
      </pc:sldChg>
    </pc:docChg>
  </pc:docChgLst>
  <pc:docChgLst>
    <pc:chgData name="Tommy McClure" userId="5f57beb918c8a44c" providerId="LiveId" clId="{904065DD-A5F8-4440-A007-B0B6A387B08E}"/>
    <pc:docChg chg="undo custSel addSld delSld modSld sldOrd">
      <pc:chgData name="Tommy McClure" userId="5f57beb918c8a44c" providerId="LiveId" clId="{904065DD-A5F8-4440-A007-B0B6A387B08E}" dt="2024-09-29T04:35:44.204" v="7379" actId="20577"/>
      <pc:docMkLst>
        <pc:docMk/>
      </pc:docMkLst>
      <pc:sldChg chg="modSp mod">
        <pc:chgData name="Tommy McClure" userId="5f57beb918c8a44c" providerId="LiveId" clId="{904065DD-A5F8-4440-A007-B0B6A387B08E}" dt="2024-09-28T23:35:09.144" v="6817" actId="1076"/>
        <pc:sldMkLst>
          <pc:docMk/>
          <pc:sldMk cId="3695549463" sldId="269"/>
        </pc:sldMkLst>
        <pc:spChg chg="mod">
          <ac:chgData name="Tommy McClure" userId="5f57beb918c8a44c" providerId="LiveId" clId="{904065DD-A5F8-4440-A007-B0B6A387B08E}" dt="2024-09-28T23:34:51.150" v="6815" actId="14100"/>
          <ac:spMkLst>
            <pc:docMk/>
            <pc:sldMk cId="3695549463" sldId="269"/>
            <ac:spMk id="2" creationId="{F47B1855-B6BE-E9A8-D12A-A4941D0C42E6}"/>
          </ac:spMkLst>
        </pc:spChg>
        <pc:spChg chg="mod">
          <ac:chgData name="Tommy McClure" userId="5f57beb918c8a44c" providerId="LiveId" clId="{904065DD-A5F8-4440-A007-B0B6A387B08E}" dt="2024-09-28T18:58:16.346" v="6453" actId="114"/>
          <ac:spMkLst>
            <pc:docMk/>
            <pc:sldMk cId="3695549463" sldId="269"/>
            <ac:spMk id="3" creationId="{53695C33-E9D2-5B83-BB24-636238D978A3}"/>
          </ac:spMkLst>
        </pc:spChg>
        <pc:spChg chg="mod">
          <ac:chgData name="Tommy McClure" userId="5f57beb918c8a44c" providerId="LiveId" clId="{904065DD-A5F8-4440-A007-B0B6A387B08E}" dt="2024-09-28T23:35:09.144" v="6817" actId="1076"/>
          <ac:spMkLst>
            <pc:docMk/>
            <pc:sldMk cId="3695549463" sldId="269"/>
            <ac:spMk id="6" creationId="{3F5F20C1-1B48-FCD3-2FF4-9ABE76BC1D94}"/>
          </ac:spMkLst>
        </pc:spChg>
      </pc:sldChg>
      <pc:sldChg chg="modNotes">
        <pc:chgData name="Tommy McClure" userId="5f57beb918c8a44c" providerId="LiveId" clId="{904065DD-A5F8-4440-A007-B0B6A387B08E}" dt="2024-09-29T02:07:58.834" v="7208" actId="14100"/>
        <pc:sldMkLst>
          <pc:docMk/>
          <pc:sldMk cId="2970185068" sldId="380"/>
        </pc:sldMkLst>
      </pc:sldChg>
      <pc:sldChg chg="addSp delSp modSp mod modAnim modNotes modNotesTx">
        <pc:chgData name="Tommy McClure" userId="5f57beb918c8a44c" providerId="LiveId" clId="{904065DD-A5F8-4440-A007-B0B6A387B08E}" dt="2024-09-29T04:35:44.204" v="7379" actId="20577"/>
        <pc:sldMkLst>
          <pc:docMk/>
          <pc:sldMk cId="2662349875" sldId="391"/>
        </pc:sldMkLst>
        <pc:spChg chg="del mod">
          <ac:chgData name="Tommy McClure" userId="5f57beb918c8a44c" providerId="LiveId" clId="{904065DD-A5F8-4440-A007-B0B6A387B08E}" dt="2024-09-28T15:42:51.770" v="1241" actId="478"/>
          <ac:spMkLst>
            <pc:docMk/>
            <pc:sldMk cId="2662349875" sldId="391"/>
            <ac:spMk id="2" creationId="{402CEC6D-83A6-3EFD-9435-8625347205E5}"/>
          </ac:spMkLst>
        </pc:spChg>
        <pc:spChg chg="add mod">
          <ac:chgData name="Tommy McClure" userId="5f57beb918c8a44c" providerId="LiveId" clId="{904065DD-A5F8-4440-A007-B0B6A387B08E}" dt="2024-09-28T23:35:55.221" v="6826"/>
          <ac:spMkLst>
            <pc:docMk/>
            <pc:sldMk cId="2662349875" sldId="391"/>
            <ac:spMk id="2" creationId="{F4E36BF2-40E2-EB37-5A18-65DFF42BD04C}"/>
          </ac:spMkLst>
        </pc:spChg>
        <pc:spChg chg="add del mod">
          <ac:chgData name="Tommy McClure" userId="5f57beb918c8a44c" providerId="LiveId" clId="{904065DD-A5F8-4440-A007-B0B6A387B08E}" dt="2024-09-28T23:35:39.291" v="6825" actId="478"/>
          <ac:spMkLst>
            <pc:docMk/>
            <pc:sldMk cId="2662349875" sldId="391"/>
            <ac:spMk id="4" creationId="{861194CC-7EC9-E093-3523-FD354950F109}"/>
          </ac:spMkLst>
        </pc:spChg>
        <pc:spChg chg="mod">
          <ac:chgData name="Tommy McClure" userId="5f57beb918c8a44c" providerId="LiveId" clId="{904065DD-A5F8-4440-A007-B0B6A387B08E}" dt="2024-09-29T04:19:05.728" v="7229" actId="20577"/>
          <ac:spMkLst>
            <pc:docMk/>
            <pc:sldMk cId="2662349875" sldId="391"/>
            <ac:spMk id="7" creationId="{02ACA1A0-5294-681C-03C0-68EDD9131E38}"/>
          </ac:spMkLst>
        </pc:spChg>
        <pc:spChg chg="mod">
          <ac:chgData name="Tommy McClure" userId="5f57beb918c8a44c" providerId="LiveId" clId="{904065DD-A5F8-4440-A007-B0B6A387B08E}" dt="2024-09-28T23:35:35.617" v="6824" actId="313"/>
          <ac:spMkLst>
            <pc:docMk/>
            <pc:sldMk cId="2662349875" sldId="391"/>
            <ac:spMk id="8" creationId="{72C34746-472C-4085-D9B5-534A22C2DA1D}"/>
          </ac:spMkLst>
        </pc:spChg>
      </pc:sldChg>
      <pc:sldChg chg="del">
        <pc:chgData name="Tommy McClure" userId="5f57beb918c8a44c" providerId="LiveId" clId="{904065DD-A5F8-4440-A007-B0B6A387B08E}" dt="2024-09-28T18:45:29.035" v="6028" actId="2696"/>
        <pc:sldMkLst>
          <pc:docMk/>
          <pc:sldMk cId="3596143194" sldId="394"/>
        </pc:sldMkLst>
      </pc:sldChg>
      <pc:sldChg chg="modSp mod modNotes">
        <pc:chgData name="Tommy McClure" userId="5f57beb918c8a44c" providerId="LiveId" clId="{904065DD-A5F8-4440-A007-B0B6A387B08E}" dt="2024-09-29T02:04:18.345" v="7169" actId="1076"/>
        <pc:sldMkLst>
          <pc:docMk/>
          <pc:sldMk cId="2314493847" sldId="403"/>
        </pc:sldMkLst>
        <pc:spChg chg="mod">
          <ac:chgData name="Tommy McClure" userId="5f57beb918c8a44c" providerId="LiveId" clId="{904065DD-A5F8-4440-A007-B0B6A387B08E}" dt="2024-09-28T23:42:43.042" v="6998" actId="20577"/>
          <ac:spMkLst>
            <pc:docMk/>
            <pc:sldMk cId="2314493847" sldId="403"/>
            <ac:spMk id="13" creationId="{00000000-0000-0000-0000-000000000000}"/>
          </ac:spMkLst>
        </pc:spChg>
        <pc:spChg chg="mod">
          <ac:chgData name="Tommy McClure" userId="5f57beb918c8a44c" providerId="LiveId" clId="{904065DD-A5F8-4440-A007-B0B6A387B08E}" dt="2024-09-28T23:49:21.167" v="7012" actId="948"/>
          <ac:spMkLst>
            <pc:docMk/>
            <pc:sldMk cId="2314493847" sldId="403"/>
            <ac:spMk id="14" creationId="{00000000-0000-0000-0000-000000000000}"/>
          </ac:spMkLst>
        </pc:spChg>
      </pc:sldChg>
      <pc:sldChg chg="modSp">
        <pc:chgData name="Tommy McClure" userId="5f57beb918c8a44c" providerId="LiveId" clId="{904065DD-A5F8-4440-A007-B0B6A387B08E}" dt="2024-09-29T00:15:36.702" v="7090" actId="20577"/>
        <pc:sldMkLst>
          <pc:docMk/>
          <pc:sldMk cId="2822173026" sldId="404"/>
        </pc:sldMkLst>
        <pc:spChg chg="mod">
          <ac:chgData name="Tommy McClure" userId="5f57beb918c8a44c" providerId="LiveId" clId="{904065DD-A5F8-4440-A007-B0B6A387B08E}" dt="2024-09-29T00:15:36.702" v="7090" actId="20577"/>
          <ac:spMkLst>
            <pc:docMk/>
            <pc:sldMk cId="2822173026" sldId="404"/>
            <ac:spMk id="7" creationId="{00000000-0000-0000-0000-000000000000}"/>
          </ac:spMkLst>
        </pc:spChg>
      </pc:sldChg>
      <pc:sldChg chg="del">
        <pc:chgData name="Tommy McClure" userId="5f57beb918c8a44c" providerId="LiveId" clId="{904065DD-A5F8-4440-A007-B0B6A387B08E}" dt="2024-09-28T18:45:34.549" v="6029" actId="2696"/>
        <pc:sldMkLst>
          <pc:docMk/>
          <pc:sldMk cId="2006253803" sldId="414"/>
        </pc:sldMkLst>
      </pc:sldChg>
      <pc:sldChg chg="del">
        <pc:chgData name="Tommy McClure" userId="5f57beb918c8a44c" providerId="LiveId" clId="{904065DD-A5F8-4440-A007-B0B6A387B08E}" dt="2024-09-28T18:45:39.262" v="6030" actId="2696"/>
        <pc:sldMkLst>
          <pc:docMk/>
          <pc:sldMk cId="3369564665" sldId="415"/>
        </pc:sldMkLst>
      </pc:sldChg>
      <pc:sldChg chg="modSp mod modAnim modNotes">
        <pc:chgData name="Tommy McClure" userId="5f57beb918c8a44c" providerId="LiveId" clId="{904065DD-A5F8-4440-A007-B0B6A387B08E}" dt="2024-09-29T02:07:43.824" v="7205" actId="1076"/>
        <pc:sldMkLst>
          <pc:docMk/>
          <pc:sldMk cId="1994658829" sldId="416"/>
        </pc:sldMkLst>
        <pc:spChg chg="mod">
          <ac:chgData name="Tommy McClure" userId="5f57beb918c8a44c" providerId="LiveId" clId="{904065DD-A5F8-4440-A007-B0B6A387B08E}" dt="2024-09-28T23:41:17.674" v="6994" actId="1036"/>
          <ac:spMkLst>
            <pc:docMk/>
            <pc:sldMk cId="1994658829" sldId="416"/>
            <ac:spMk id="14" creationId="{00000000-0000-0000-0000-000000000000}"/>
          </ac:spMkLst>
        </pc:spChg>
      </pc:sldChg>
      <pc:sldChg chg="addSp modSp mod modAnim">
        <pc:chgData name="Tommy McClure" userId="5f57beb918c8a44c" providerId="LiveId" clId="{904065DD-A5F8-4440-A007-B0B6A387B08E}" dt="2024-09-28T23:44:00.341" v="7002" actId="1076"/>
        <pc:sldMkLst>
          <pc:docMk/>
          <pc:sldMk cId="966169472" sldId="417"/>
        </pc:sldMkLst>
        <pc:spChg chg="add mod">
          <ac:chgData name="Tommy McClure" userId="5f57beb918c8a44c" providerId="LiveId" clId="{904065DD-A5F8-4440-A007-B0B6A387B08E}" dt="2024-09-28T23:43:56.875" v="7001" actId="1076"/>
          <ac:spMkLst>
            <pc:docMk/>
            <pc:sldMk cId="966169472" sldId="417"/>
            <ac:spMk id="2" creationId="{129BABAD-12A0-78E2-3CAA-3FA1181DAC43}"/>
          </ac:spMkLst>
        </pc:spChg>
        <pc:spChg chg="mod">
          <ac:chgData name="Tommy McClure" userId="5f57beb918c8a44c" providerId="LiveId" clId="{904065DD-A5F8-4440-A007-B0B6A387B08E}" dt="2024-09-28T23:44:00.341" v="7002" actId="1076"/>
          <ac:spMkLst>
            <pc:docMk/>
            <pc:sldMk cId="966169472" sldId="417"/>
            <ac:spMk id="6" creationId="{00000000-0000-0000-0000-000000000000}"/>
          </ac:spMkLst>
        </pc:spChg>
      </pc:sldChg>
      <pc:sldChg chg="addSp delSp modSp mod modAnim modNotes modNotesTx">
        <pc:chgData name="Tommy McClure" userId="5f57beb918c8a44c" providerId="LiveId" clId="{904065DD-A5F8-4440-A007-B0B6A387B08E}" dt="2024-09-29T02:05:01.696" v="7176" actId="113"/>
        <pc:sldMkLst>
          <pc:docMk/>
          <pc:sldMk cId="2740254094" sldId="418"/>
        </pc:sldMkLst>
        <pc:spChg chg="del">
          <ac:chgData name="Tommy McClure" userId="5f57beb918c8a44c" providerId="LiveId" clId="{904065DD-A5F8-4440-A007-B0B6A387B08E}" dt="2024-09-28T23:36:11.652" v="6832" actId="478"/>
          <ac:spMkLst>
            <pc:docMk/>
            <pc:sldMk cId="2740254094" sldId="418"/>
            <ac:spMk id="2" creationId="{402CEC6D-83A6-3EFD-9435-8625347205E5}"/>
          </ac:spMkLst>
        </pc:spChg>
        <pc:spChg chg="add mod">
          <ac:chgData name="Tommy McClure" userId="5f57beb918c8a44c" providerId="LiveId" clId="{904065DD-A5F8-4440-A007-B0B6A387B08E}" dt="2024-09-28T23:36:14.536" v="6833"/>
          <ac:spMkLst>
            <pc:docMk/>
            <pc:sldMk cId="2740254094" sldId="418"/>
            <ac:spMk id="4" creationId="{AE03FA29-A199-A9FD-C014-757246C9DD81}"/>
          </ac:spMkLst>
        </pc:spChg>
        <pc:spChg chg="mod">
          <ac:chgData name="Tommy McClure" userId="5f57beb918c8a44c" providerId="LiveId" clId="{904065DD-A5F8-4440-A007-B0B6A387B08E}" dt="2024-09-29T00:19:16.261" v="7109" actId="6549"/>
          <ac:spMkLst>
            <pc:docMk/>
            <pc:sldMk cId="2740254094" sldId="418"/>
            <ac:spMk id="7" creationId="{02ACA1A0-5294-681C-03C0-68EDD9131E38}"/>
          </ac:spMkLst>
        </pc:spChg>
        <pc:spChg chg="mod">
          <ac:chgData name="Tommy McClure" userId="5f57beb918c8a44c" providerId="LiveId" clId="{904065DD-A5F8-4440-A007-B0B6A387B08E}" dt="2024-09-28T23:36:08.132" v="6831" actId="313"/>
          <ac:spMkLst>
            <pc:docMk/>
            <pc:sldMk cId="2740254094" sldId="418"/>
            <ac:spMk id="8" creationId="{72C34746-472C-4085-D9B5-534A22C2DA1D}"/>
          </ac:spMkLst>
        </pc:spChg>
      </pc:sldChg>
      <pc:sldChg chg="addSp delSp modSp add mod addAnim delAnim modAnim modNotesTx">
        <pc:chgData name="Tommy McClure" userId="5f57beb918c8a44c" providerId="LiveId" clId="{904065DD-A5F8-4440-A007-B0B6A387B08E}" dt="2024-09-29T02:16:00.424" v="7223" actId="113"/>
        <pc:sldMkLst>
          <pc:docMk/>
          <pc:sldMk cId="998311210" sldId="419"/>
        </pc:sldMkLst>
        <pc:spChg chg="del">
          <ac:chgData name="Tommy McClure" userId="5f57beb918c8a44c" providerId="LiveId" clId="{904065DD-A5F8-4440-A007-B0B6A387B08E}" dt="2024-09-28T23:36:26.354" v="6834" actId="478"/>
          <ac:spMkLst>
            <pc:docMk/>
            <pc:sldMk cId="998311210" sldId="419"/>
            <ac:spMk id="2" creationId="{402CEC6D-83A6-3EFD-9435-8625347205E5}"/>
          </ac:spMkLst>
        </pc:spChg>
        <pc:spChg chg="add mod">
          <ac:chgData name="Tommy McClure" userId="5f57beb918c8a44c" providerId="LiveId" clId="{904065DD-A5F8-4440-A007-B0B6A387B08E}" dt="2024-09-28T23:36:29.905" v="6835"/>
          <ac:spMkLst>
            <pc:docMk/>
            <pc:sldMk cId="998311210" sldId="419"/>
            <ac:spMk id="4" creationId="{DB59A8C3-17D9-BB2E-13AB-488E8AE854F5}"/>
          </ac:spMkLst>
        </pc:spChg>
        <pc:spChg chg="add del">
          <ac:chgData name="Tommy McClure" userId="5f57beb918c8a44c" providerId="LiveId" clId="{904065DD-A5F8-4440-A007-B0B6A387B08E}" dt="2024-09-28T03:18:42.932" v="401" actId="22"/>
          <ac:spMkLst>
            <pc:docMk/>
            <pc:sldMk cId="998311210" sldId="419"/>
            <ac:spMk id="5" creationId="{016B38C7-A068-EEE4-3457-05051AD5A268}"/>
          </ac:spMkLst>
        </pc:spChg>
        <pc:spChg chg="mod">
          <ac:chgData name="Tommy McClure" userId="5f57beb918c8a44c" providerId="LiveId" clId="{904065DD-A5F8-4440-A007-B0B6A387B08E}" dt="2024-09-29T02:14:50.548" v="7222" actId="20577"/>
          <ac:spMkLst>
            <pc:docMk/>
            <pc:sldMk cId="998311210" sldId="419"/>
            <ac:spMk id="7" creationId="{02ACA1A0-5294-681C-03C0-68EDD9131E38}"/>
          </ac:spMkLst>
        </pc:spChg>
        <pc:spChg chg="mod">
          <ac:chgData name="Tommy McClure" userId="5f57beb918c8a44c" providerId="LiveId" clId="{904065DD-A5F8-4440-A007-B0B6A387B08E}" dt="2024-09-28T23:34:08.614" v="6803" actId="313"/>
          <ac:spMkLst>
            <pc:docMk/>
            <pc:sldMk cId="998311210" sldId="419"/>
            <ac:spMk id="8" creationId="{72C34746-472C-4085-D9B5-534A22C2DA1D}"/>
          </ac:spMkLst>
        </pc:spChg>
      </pc:sldChg>
      <pc:sldChg chg="addSp delSp modSp add mod modAnim modNotes modNotesTx">
        <pc:chgData name="Tommy McClure" userId="5f57beb918c8a44c" providerId="LiveId" clId="{904065DD-A5F8-4440-A007-B0B6A387B08E}" dt="2024-09-29T02:17:30.400" v="7225" actId="115"/>
        <pc:sldMkLst>
          <pc:docMk/>
          <pc:sldMk cId="3572750959" sldId="420"/>
        </pc:sldMkLst>
        <pc:spChg chg="del mod">
          <ac:chgData name="Tommy McClure" userId="5f57beb918c8a44c" providerId="LiveId" clId="{904065DD-A5F8-4440-A007-B0B6A387B08E}" dt="2024-09-28T23:37:08.702" v="6838" actId="478"/>
          <ac:spMkLst>
            <pc:docMk/>
            <pc:sldMk cId="3572750959" sldId="420"/>
            <ac:spMk id="2" creationId="{402CEC6D-83A6-3EFD-9435-8625347205E5}"/>
          </ac:spMkLst>
        </pc:spChg>
        <pc:spChg chg="add del mod">
          <ac:chgData name="Tommy McClure" userId="5f57beb918c8a44c" providerId="LiveId" clId="{904065DD-A5F8-4440-A007-B0B6A387B08E}" dt="2024-09-28T23:37:27.425" v="6840" actId="478"/>
          <ac:spMkLst>
            <pc:docMk/>
            <pc:sldMk cId="3572750959" sldId="420"/>
            <ac:spMk id="4" creationId="{D479D3C1-B844-E711-8987-1A8B98DDB928}"/>
          </ac:spMkLst>
        </pc:spChg>
        <pc:spChg chg="add mod">
          <ac:chgData name="Tommy McClure" userId="5f57beb918c8a44c" providerId="LiveId" clId="{904065DD-A5F8-4440-A007-B0B6A387B08E}" dt="2024-09-28T23:40:18.966" v="6966" actId="1035"/>
          <ac:spMkLst>
            <pc:docMk/>
            <pc:sldMk cId="3572750959" sldId="420"/>
            <ac:spMk id="5" creationId="{75E60CEB-25D5-18F2-7B60-F7E2ACA70A51}"/>
          </ac:spMkLst>
        </pc:spChg>
        <pc:spChg chg="add mod">
          <ac:chgData name="Tommy McClure" userId="5f57beb918c8a44c" providerId="LiveId" clId="{904065DD-A5F8-4440-A007-B0B6A387B08E}" dt="2024-09-28T23:40:25.609" v="6967" actId="1035"/>
          <ac:spMkLst>
            <pc:docMk/>
            <pc:sldMk cId="3572750959" sldId="420"/>
            <ac:spMk id="6" creationId="{253AEC90-5010-9399-7C32-B998E11C74CA}"/>
          </ac:spMkLst>
        </pc:spChg>
        <pc:spChg chg="mod">
          <ac:chgData name="Tommy McClure" userId="5f57beb918c8a44c" providerId="LiveId" clId="{904065DD-A5F8-4440-A007-B0B6A387B08E}" dt="2024-09-29T00:23:16.928" v="7131" actId="114"/>
          <ac:spMkLst>
            <pc:docMk/>
            <pc:sldMk cId="3572750959" sldId="420"/>
            <ac:spMk id="7" creationId="{02ACA1A0-5294-681C-03C0-68EDD9131E38}"/>
          </ac:spMkLst>
        </pc:spChg>
        <pc:spChg chg="mod">
          <ac:chgData name="Tommy McClure" userId="5f57beb918c8a44c" providerId="LiveId" clId="{904065DD-A5F8-4440-A007-B0B6A387B08E}" dt="2024-09-28T23:34:23.520" v="6808" actId="313"/>
          <ac:spMkLst>
            <pc:docMk/>
            <pc:sldMk cId="3572750959" sldId="420"/>
            <ac:spMk id="8" creationId="{72C34746-472C-4085-D9B5-534A22C2DA1D}"/>
          </ac:spMkLst>
        </pc:spChg>
      </pc:sldChg>
      <pc:sldChg chg="addSp delSp modSp add mod modAnim modNotes modNotesTx">
        <pc:chgData name="Tommy McClure" userId="5f57beb918c8a44c" providerId="LiveId" clId="{904065DD-A5F8-4440-A007-B0B6A387B08E}" dt="2024-09-29T02:06:36.062" v="7194" actId="1076"/>
        <pc:sldMkLst>
          <pc:docMk/>
          <pc:sldMk cId="1052868846" sldId="421"/>
        </pc:sldMkLst>
        <pc:spChg chg="del">
          <ac:chgData name="Tommy McClure" userId="5f57beb918c8a44c" providerId="LiveId" clId="{904065DD-A5F8-4440-A007-B0B6A387B08E}" dt="2024-09-28T23:39:29.896" v="6957" actId="478"/>
          <ac:spMkLst>
            <pc:docMk/>
            <pc:sldMk cId="1052868846" sldId="421"/>
            <ac:spMk id="2" creationId="{402CEC6D-83A6-3EFD-9435-8625347205E5}"/>
          </ac:spMkLst>
        </pc:spChg>
        <pc:spChg chg="add mod">
          <ac:chgData name="Tommy McClure" userId="5f57beb918c8a44c" providerId="LiveId" clId="{904065DD-A5F8-4440-A007-B0B6A387B08E}" dt="2024-09-28T23:39:33.704" v="6958"/>
          <ac:spMkLst>
            <pc:docMk/>
            <pc:sldMk cId="1052868846" sldId="421"/>
            <ac:spMk id="4" creationId="{514E684C-B521-E439-3F50-513BCDEA34C7}"/>
          </ac:spMkLst>
        </pc:spChg>
        <pc:spChg chg="mod">
          <ac:chgData name="Tommy McClure" userId="5f57beb918c8a44c" providerId="LiveId" clId="{904065DD-A5F8-4440-A007-B0B6A387B08E}" dt="2024-09-28T23:53:53.875" v="7088" actId="113"/>
          <ac:spMkLst>
            <pc:docMk/>
            <pc:sldMk cId="1052868846" sldId="421"/>
            <ac:spMk id="7" creationId="{02ACA1A0-5294-681C-03C0-68EDD9131E38}"/>
          </ac:spMkLst>
        </pc:spChg>
        <pc:spChg chg="mod">
          <ac:chgData name="Tommy McClure" userId="5f57beb918c8a44c" providerId="LiveId" clId="{904065DD-A5F8-4440-A007-B0B6A387B08E}" dt="2024-09-28T23:40:05.360" v="6964" actId="14100"/>
          <ac:spMkLst>
            <pc:docMk/>
            <pc:sldMk cId="1052868846" sldId="421"/>
            <ac:spMk id="8" creationId="{72C34746-472C-4085-D9B5-534A22C2DA1D}"/>
          </ac:spMkLst>
        </pc:spChg>
      </pc:sldChg>
      <pc:sldChg chg="modSp add mod ord modAnim modNotes modNotesTx">
        <pc:chgData name="Tommy McClure" userId="5f57beb918c8a44c" providerId="LiveId" clId="{904065DD-A5F8-4440-A007-B0B6A387B08E}" dt="2024-09-29T02:07:06.303" v="7197" actId="1076"/>
        <pc:sldMkLst>
          <pc:docMk/>
          <pc:sldMk cId="1392054152" sldId="422"/>
        </pc:sldMkLst>
        <pc:spChg chg="mod">
          <ac:chgData name="Tommy McClure" userId="5f57beb918c8a44c" providerId="LiveId" clId="{904065DD-A5F8-4440-A007-B0B6A387B08E}" dt="2024-09-29T00:15:57.269" v="7092" actId="20577"/>
          <ac:spMkLst>
            <pc:docMk/>
            <pc:sldMk cId="1392054152" sldId="422"/>
            <ac:spMk id="13" creationId="{00000000-0000-0000-0000-000000000000}"/>
          </ac:spMkLst>
        </pc:spChg>
        <pc:spChg chg="mod">
          <ac:chgData name="Tommy McClure" userId="5f57beb918c8a44c" providerId="LiveId" clId="{904065DD-A5F8-4440-A007-B0B6A387B08E}" dt="2024-09-29T00:17:00.746" v="7094" actId="122"/>
          <ac:spMkLst>
            <pc:docMk/>
            <pc:sldMk cId="1392054152" sldId="422"/>
            <ac:spMk id="14" creationId="{00000000-0000-0000-0000-000000000000}"/>
          </ac:spMkLst>
        </pc:spChg>
      </pc:sldChg>
    </pc:docChg>
  </pc:docChgLst>
  <pc:docChgLst>
    <pc:chgData name="Tommy McClure" userId="5f57beb918c8a44c" providerId="LiveId" clId="{6A0B2492-BC9F-4ABC-AC7C-43C772B07681}"/>
    <pc:docChg chg="undo custSel addSld delSld modSld sldOrd">
      <pc:chgData name="Tommy McClure" userId="5f57beb918c8a44c" providerId="LiveId" clId="{6A0B2492-BC9F-4ABC-AC7C-43C772B07681}" dt="2024-08-25T19:23:51.315" v="9977" actId="20577"/>
      <pc:docMkLst>
        <pc:docMk/>
      </pc:docMkLst>
      <pc:sldChg chg="modSp mod">
        <pc:chgData name="Tommy McClure" userId="5f57beb918c8a44c" providerId="LiveId" clId="{6A0B2492-BC9F-4ABC-AC7C-43C772B07681}" dt="2024-08-24T19:27:53.423" v="8496" actId="20577"/>
        <pc:sldMkLst>
          <pc:docMk/>
          <pc:sldMk cId="3695549463" sldId="269"/>
        </pc:sldMkLst>
        <pc:spChg chg="mod">
          <ac:chgData name="Tommy McClure" userId="5f57beb918c8a44c" providerId="LiveId" clId="{6A0B2492-BC9F-4ABC-AC7C-43C772B07681}" dt="2024-08-24T19:27:53.423" v="8496" actId="20577"/>
          <ac:spMkLst>
            <pc:docMk/>
            <pc:sldMk cId="3695549463" sldId="269"/>
            <ac:spMk id="3" creationId="{53695C33-E9D2-5B83-BB24-636238D978A3}"/>
          </ac:spMkLst>
        </pc:spChg>
      </pc:sldChg>
      <pc:sldChg chg="modSp mod modNotesTx">
        <pc:chgData name="Tommy McClure" userId="5f57beb918c8a44c" providerId="LiveId" clId="{6A0B2492-BC9F-4ABC-AC7C-43C772B07681}" dt="2024-08-24T21:17:30.459" v="9039" actId="20577"/>
        <pc:sldMkLst>
          <pc:docMk/>
          <pc:sldMk cId="2970185068" sldId="380"/>
        </pc:sldMkLst>
        <pc:spChg chg="mod">
          <ac:chgData name="Tommy McClure" userId="5f57beb918c8a44c" providerId="LiveId" clId="{6A0B2492-BC9F-4ABC-AC7C-43C772B07681}" dt="2024-08-24T21:17:22.787" v="9037" actId="207"/>
          <ac:spMkLst>
            <pc:docMk/>
            <pc:sldMk cId="2970185068" sldId="380"/>
            <ac:spMk id="4" creationId="{FDB3C018-6904-4094-85A6-7BAF69A201A5}"/>
          </ac:spMkLst>
        </pc:spChg>
      </pc:sldChg>
      <pc:sldChg chg="del">
        <pc:chgData name="Tommy McClure" userId="5f57beb918c8a44c" providerId="LiveId" clId="{6A0B2492-BC9F-4ABC-AC7C-43C772B07681}" dt="2024-08-24T18:57:58.292" v="7391" actId="2696"/>
        <pc:sldMkLst>
          <pc:docMk/>
          <pc:sldMk cId="3102821322" sldId="390"/>
        </pc:sldMkLst>
      </pc:sldChg>
      <pc:sldChg chg="addSp delSp modSp mod modAnim modNotes modNotesTx">
        <pc:chgData name="Tommy McClure" userId="5f57beb918c8a44c" providerId="LiveId" clId="{6A0B2492-BC9F-4ABC-AC7C-43C772B07681}" dt="2024-08-25T19:23:51.315" v="9977" actId="20577"/>
        <pc:sldMkLst>
          <pc:docMk/>
          <pc:sldMk cId="2662349875" sldId="391"/>
        </pc:sldMkLst>
        <pc:spChg chg="del">
          <ac:chgData name="Tommy McClure" userId="5f57beb918c8a44c" providerId="LiveId" clId="{6A0B2492-BC9F-4ABC-AC7C-43C772B07681}" dt="2024-08-24T00:25:21.277" v="28" actId="478"/>
          <ac:spMkLst>
            <pc:docMk/>
            <pc:sldMk cId="2662349875" sldId="391"/>
            <ac:spMk id="2" creationId="{F47B1855-B6BE-E9A8-D12A-A4941D0C42E6}"/>
          </ac:spMkLst>
        </pc:spChg>
        <pc:spChg chg="mod">
          <ac:chgData name="Tommy McClure" userId="5f57beb918c8a44c" providerId="LiveId" clId="{6A0B2492-BC9F-4ABC-AC7C-43C772B07681}" dt="2024-08-25T13:52:41.542" v="9719" actId="1076"/>
          <ac:spMkLst>
            <pc:docMk/>
            <pc:sldMk cId="2662349875" sldId="391"/>
            <ac:spMk id="3" creationId="{5D9B8866-E993-5FCF-7797-8A6953D3195D}"/>
          </ac:spMkLst>
        </pc:spChg>
        <pc:spChg chg="del">
          <ac:chgData name="Tommy McClure" userId="5f57beb918c8a44c" providerId="LiveId" clId="{6A0B2492-BC9F-4ABC-AC7C-43C772B07681}" dt="2024-08-24T00:25:26.568" v="29" actId="478"/>
          <ac:spMkLst>
            <pc:docMk/>
            <pc:sldMk cId="2662349875" sldId="391"/>
            <ac:spMk id="5" creationId="{8EBFE05D-055B-6D6F-471F-087BFCFEB3F4}"/>
          </ac:spMkLst>
        </pc:spChg>
        <pc:spChg chg="add del mod">
          <ac:chgData name="Tommy McClure" userId="5f57beb918c8a44c" providerId="LiveId" clId="{6A0B2492-BC9F-4ABC-AC7C-43C772B07681}" dt="2024-08-24T00:25:30.154" v="30" actId="478"/>
          <ac:spMkLst>
            <pc:docMk/>
            <pc:sldMk cId="2662349875" sldId="391"/>
            <ac:spMk id="6" creationId="{A3F6E0E6-C088-94F2-FB3E-CDD4EC3D015B}"/>
          </ac:spMkLst>
        </pc:spChg>
        <pc:spChg chg="mod">
          <ac:chgData name="Tommy McClure" userId="5f57beb918c8a44c" providerId="LiveId" clId="{6A0B2492-BC9F-4ABC-AC7C-43C772B07681}" dt="2024-08-25T19:23:51.315" v="9977" actId="20577"/>
          <ac:spMkLst>
            <pc:docMk/>
            <pc:sldMk cId="2662349875" sldId="391"/>
            <ac:spMk id="7" creationId="{02ACA1A0-5294-681C-03C0-68EDD9131E38}"/>
          </ac:spMkLst>
        </pc:spChg>
        <pc:spChg chg="add mod">
          <ac:chgData name="Tommy McClure" userId="5f57beb918c8a44c" providerId="LiveId" clId="{6A0B2492-BC9F-4ABC-AC7C-43C772B07681}" dt="2024-08-24T16:24:35.060" v="3662" actId="20577"/>
          <ac:spMkLst>
            <pc:docMk/>
            <pc:sldMk cId="2662349875" sldId="391"/>
            <ac:spMk id="8" creationId="{72C34746-472C-4085-D9B5-534A22C2DA1D}"/>
          </ac:spMkLst>
        </pc:spChg>
        <pc:spChg chg="add mod">
          <ac:chgData name="Tommy McClure" userId="5f57beb918c8a44c" providerId="LiveId" clId="{6A0B2492-BC9F-4ABC-AC7C-43C772B07681}" dt="2024-08-24T00:25:49.720" v="32"/>
          <ac:spMkLst>
            <pc:docMk/>
            <pc:sldMk cId="2662349875" sldId="391"/>
            <ac:spMk id="9" creationId="{192B1FB2-74D8-B1A7-6D9F-112B6A26910C}"/>
          </ac:spMkLst>
        </pc:spChg>
      </pc:sldChg>
      <pc:sldChg chg="addSp delSp modSp mod modAnim modNotesTx">
        <pc:chgData name="Tommy McClure" userId="5f57beb918c8a44c" providerId="LiveId" clId="{6A0B2492-BC9F-4ABC-AC7C-43C772B07681}" dt="2024-08-25T14:47:20.472" v="9971" actId="313"/>
        <pc:sldMkLst>
          <pc:docMk/>
          <pc:sldMk cId="3596143194" sldId="394"/>
        </pc:sldMkLst>
        <pc:spChg chg="del">
          <ac:chgData name="Tommy McClure" userId="5f57beb918c8a44c" providerId="LiveId" clId="{6A0B2492-BC9F-4ABC-AC7C-43C772B07681}" dt="2024-08-24T16:27:15.692" v="3684" actId="478"/>
          <ac:spMkLst>
            <pc:docMk/>
            <pc:sldMk cId="3596143194" sldId="394"/>
            <ac:spMk id="2" creationId="{F47B1855-B6BE-E9A8-D12A-A4941D0C42E6}"/>
          </ac:spMkLst>
        </pc:spChg>
        <pc:spChg chg="mod">
          <ac:chgData name="Tommy McClure" userId="5f57beb918c8a44c" providerId="LiveId" clId="{6A0B2492-BC9F-4ABC-AC7C-43C772B07681}" dt="2024-08-25T13:52:49.633" v="9720" actId="1076"/>
          <ac:spMkLst>
            <pc:docMk/>
            <pc:sldMk cId="3596143194" sldId="394"/>
            <ac:spMk id="3" creationId="{1F6B025B-A141-D72C-A45F-909BBE236398}"/>
          </ac:spMkLst>
        </pc:spChg>
        <pc:spChg chg="del">
          <ac:chgData name="Tommy McClure" userId="5f57beb918c8a44c" providerId="LiveId" clId="{6A0B2492-BC9F-4ABC-AC7C-43C772B07681}" dt="2024-08-24T16:27:23.746" v="3686" actId="478"/>
          <ac:spMkLst>
            <pc:docMk/>
            <pc:sldMk cId="3596143194" sldId="394"/>
            <ac:spMk id="5" creationId="{78D0449B-67E0-229A-82F1-A62642BC6E74}"/>
          </ac:spMkLst>
        </pc:spChg>
        <pc:spChg chg="add del mod">
          <ac:chgData name="Tommy McClure" userId="5f57beb918c8a44c" providerId="LiveId" clId="{6A0B2492-BC9F-4ABC-AC7C-43C772B07681}" dt="2024-08-24T16:27:18.794" v="3685" actId="478"/>
          <ac:spMkLst>
            <pc:docMk/>
            <pc:sldMk cId="3596143194" sldId="394"/>
            <ac:spMk id="6" creationId="{F34D558E-E8AD-44C8-5ECE-E600AD41CB81}"/>
          </ac:spMkLst>
        </pc:spChg>
        <pc:spChg chg="mod">
          <ac:chgData name="Tommy McClure" userId="5f57beb918c8a44c" providerId="LiveId" clId="{6A0B2492-BC9F-4ABC-AC7C-43C772B07681}" dt="2024-08-25T14:47:20.472" v="9971" actId="313"/>
          <ac:spMkLst>
            <pc:docMk/>
            <pc:sldMk cId="3596143194" sldId="394"/>
            <ac:spMk id="7" creationId="{02ACA1A0-5294-681C-03C0-68EDD9131E38}"/>
          </ac:spMkLst>
        </pc:spChg>
        <pc:spChg chg="add mod">
          <ac:chgData name="Tommy McClure" userId="5f57beb918c8a44c" providerId="LiveId" clId="{6A0B2492-BC9F-4ABC-AC7C-43C772B07681}" dt="2024-08-24T16:27:34.717" v="3687"/>
          <ac:spMkLst>
            <pc:docMk/>
            <pc:sldMk cId="3596143194" sldId="394"/>
            <ac:spMk id="8" creationId="{789EE89E-FDAB-8C95-1F80-6D29D5C7D5B0}"/>
          </ac:spMkLst>
        </pc:spChg>
        <pc:spChg chg="add mod">
          <ac:chgData name="Tommy McClure" userId="5f57beb918c8a44c" providerId="LiveId" clId="{6A0B2492-BC9F-4ABC-AC7C-43C772B07681}" dt="2024-08-24T16:27:46.366" v="3688"/>
          <ac:spMkLst>
            <pc:docMk/>
            <pc:sldMk cId="3596143194" sldId="394"/>
            <ac:spMk id="9" creationId="{C17981A5-8791-BF89-E8F0-04C91EEF8A99}"/>
          </ac:spMkLst>
        </pc:spChg>
      </pc:sldChg>
      <pc:sldChg chg="del">
        <pc:chgData name="Tommy McClure" userId="5f57beb918c8a44c" providerId="LiveId" clId="{6A0B2492-BC9F-4ABC-AC7C-43C772B07681}" dt="2024-08-24T18:58:02.749" v="7392" actId="2696"/>
        <pc:sldMkLst>
          <pc:docMk/>
          <pc:sldMk cId="771146421" sldId="395"/>
        </pc:sldMkLst>
      </pc:sldChg>
      <pc:sldChg chg="modNotes modNotesTx">
        <pc:chgData name="Tommy McClure" userId="5f57beb918c8a44c" providerId="LiveId" clId="{6A0B2492-BC9F-4ABC-AC7C-43C772B07681}" dt="2024-08-25T14:01:14.802" v="9788" actId="1036"/>
        <pc:sldMkLst>
          <pc:docMk/>
          <pc:sldMk cId="2314493847" sldId="403"/>
        </pc:sldMkLst>
      </pc:sldChg>
      <pc:sldChg chg="modSp mod">
        <pc:chgData name="Tommy McClure" userId="5f57beb918c8a44c" providerId="LiveId" clId="{6A0B2492-BC9F-4ABC-AC7C-43C772B07681}" dt="2024-08-24T19:18:27.449" v="8435" actId="1035"/>
        <pc:sldMkLst>
          <pc:docMk/>
          <pc:sldMk cId="2822173026" sldId="404"/>
        </pc:sldMkLst>
        <pc:spChg chg="mod">
          <ac:chgData name="Tommy McClure" userId="5f57beb918c8a44c" providerId="LiveId" clId="{6A0B2492-BC9F-4ABC-AC7C-43C772B07681}" dt="2024-08-24T19:18:04.785" v="8431" actId="1035"/>
          <ac:spMkLst>
            <pc:docMk/>
            <pc:sldMk cId="2822173026" sldId="404"/>
            <ac:spMk id="6" creationId="{00000000-0000-0000-0000-000000000000}"/>
          </ac:spMkLst>
        </pc:spChg>
        <pc:spChg chg="mod">
          <ac:chgData name="Tommy McClure" userId="5f57beb918c8a44c" providerId="LiveId" clId="{6A0B2492-BC9F-4ABC-AC7C-43C772B07681}" dt="2024-08-24T19:18:27.449" v="8435" actId="1035"/>
          <ac:spMkLst>
            <pc:docMk/>
            <pc:sldMk cId="2822173026" sldId="404"/>
            <ac:spMk id="7" creationId="{00000000-0000-0000-0000-000000000000}"/>
          </ac:spMkLst>
        </pc:spChg>
      </pc:sldChg>
      <pc:sldChg chg="del modNotesTx">
        <pc:chgData name="Tommy McClure" userId="5f57beb918c8a44c" providerId="LiveId" clId="{6A0B2492-BC9F-4ABC-AC7C-43C772B07681}" dt="2024-08-24T19:12:06.954" v="8119" actId="2696"/>
        <pc:sldMkLst>
          <pc:docMk/>
          <pc:sldMk cId="2701225877" sldId="405"/>
        </pc:sldMkLst>
      </pc:sldChg>
      <pc:sldChg chg="del">
        <pc:chgData name="Tommy McClure" userId="5f57beb918c8a44c" providerId="LiveId" clId="{6A0B2492-BC9F-4ABC-AC7C-43C772B07681}" dt="2024-08-24T18:57:51.914" v="7390" actId="2696"/>
        <pc:sldMkLst>
          <pc:docMk/>
          <pc:sldMk cId="1361095815" sldId="408"/>
        </pc:sldMkLst>
      </pc:sldChg>
      <pc:sldChg chg="del">
        <pc:chgData name="Tommy McClure" userId="5f57beb918c8a44c" providerId="LiveId" clId="{6A0B2492-BC9F-4ABC-AC7C-43C772B07681}" dt="2024-08-24T19:12:00.406" v="8118" actId="2696"/>
        <pc:sldMkLst>
          <pc:docMk/>
          <pc:sldMk cId="2246875177" sldId="409"/>
        </pc:sldMkLst>
      </pc:sldChg>
      <pc:sldChg chg="modSp mod">
        <pc:chgData name="Tommy McClure" userId="5f57beb918c8a44c" providerId="LiveId" clId="{6A0B2492-BC9F-4ABC-AC7C-43C772B07681}" dt="2024-08-24T19:29:43.497" v="8509" actId="14100"/>
        <pc:sldMkLst>
          <pc:docMk/>
          <pc:sldMk cId="1205720559" sldId="410"/>
        </pc:sldMkLst>
        <pc:spChg chg="mod">
          <ac:chgData name="Tommy McClure" userId="5f57beb918c8a44c" providerId="LiveId" clId="{6A0B2492-BC9F-4ABC-AC7C-43C772B07681}" dt="2024-08-24T19:29:43.497" v="8509" actId="14100"/>
          <ac:spMkLst>
            <pc:docMk/>
            <pc:sldMk cId="1205720559" sldId="410"/>
            <ac:spMk id="3" creationId="{53695C33-E9D2-5B83-BB24-636238D978A3}"/>
          </ac:spMkLst>
        </pc:spChg>
      </pc:sldChg>
      <pc:sldChg chg="modSp modAnim">
        <pc:chgData name="Tommy McClure" userId="5f57beb918c8a44c" providerId="LiveId" clId="{6A0B2492-BC9F-4ABC-AC7C-43C772B07681}" dt="2024-08-24T19:21:07.889" v="8448" actId="20577"/>
        <pc:sldMkLst>
          <pc:docMk/>
          <pc:sldMk cId="3816557443" sldId="411"/>
        </pc:sldMkLst>
        <pc:spChg chg="mod">
          <ac:chgData name="Tommy McClure" userId="5f57beb918c8a44c" providerId="LiveId" clId="{6A0B2492-BC9F-4ABC-AC7C-43C772B07681}" dt="2024-08-24T19:21:07.889" v="8448" actId="20577"/>
          <ac:spMkLst>
            <pc:docMk/>
            <pc:sldMk cId="3816557443" sldId="411"/>
            <ac:spMk id="3" creationId="{53695C33-E9D2-5B83-BB24-636238D978A3}"/>
          </ac:spMkLst>
        </pc:spChg>
      </pc:sldChg>
      <pc:sldChg chg="modSp add modAnim">
        <pc:chgData name="Tommy McClure" userId="5f57beb918c8a44c" providerId="LiveId" clId="{6A0B2492-BC9F-4ABC-AC7C-43C772B07681}" dt="2024-08-24T21:37:10.655" v="9218" actId="114"/>
        <pc:sldMkLst>
          <pc:docMk/>
          <pc:sldMk cId="961716180" sldId="412"/>
        </pc:sldMkLst>
        <pc:spChg chg="mod">
          <ac:chgData name="Tommy McClure" userId="5f57beb918c8a44c" providerId="LiveId" clId="{6A0B2492-BC9F-4ABC-AC7C-43C772B07681}" dt="2024-08-24T21:37:10.655" v="9218" actId="114"/>
          <ac:spMkLst>
            <pc:docMk/>
            <pc:sldMk cId="961716180" sldId="412"/>
            <ac:spMk id="3" creationId="{53695C33-E9D2-5B83-BB24-636238D978A3}"/>
          </ac:spMkLst>
        </pc:spChg>
      </pc:sldChg>
      <pc:sldChg chg="modSp add mod modAnim modNotesTx">
        <pc:chgData name="Tommy McClure" userId="5f57beb918c8a44c" providerId="LiveId" clId="{6A0B2492-BC9F-4ABC-AC7C-43C772B07681}" dt="2024-08-24T21:37:55.909" v="9221" actId="113"/>
        <pc:sldMkLst>
          <pc:docMk/>
          <pc:sldMk cId="3471560102" sldId="413"/>
        </pc:sldMkLst>
        <pc:spChg chg="mod">
          <ac:chgData name="Tommy McClure" userId="5f57beb918c8a44c" providerId="LiveId" clId="{6A0B2492-BC9F-4ABC-AC7C-43C772B07681}" dt="2024-08-24T21:37:55.909" v="9221" actId="113"/>
          <ac:spMkLst>
            <pc:docMk/>
            <pc:sldMk cId="3471560102" sldId="413"/>
            <ac:spMk id="3" creationId="{53695C33-E9D2-5B83-BB24-636238D978A3}"/>
          </ac:spMkLst>
        </pc:spChg>
      </pc:sldChg>
      <pc:sldChg chg="add del">
        <pc:chgData name="Tommy McClure" userId="5f57beb918c8a44c" providerId="LiveId" clId="{6A0B2492-BC9F-4ABC-AC7C-43C772B07681}" dt="2024-08-24T16:54:18.216" v="4008" actId="2696"/>
        <pc:sldMkLst>
          <pc:docMk/>
          <pc:sldMk cId="759221913" sldId="414"/>
        </pc:sldMkLst>
      </pc:sldChg>
      <pc:sldChg chg="modSp add mod modAnim modNotesTx">
        <pc:chgData name="Tommy McClure" userId="5f57beb918c8a44c" providerId="LiveId" clId="{6A0B2492-BC9F-4ABC-AC7C-43C772B07681}" dt="2024-08-25T14:49:07.360" v="9972" actId="20577"/>
        <pc:sldMkLst>
          <pc:docMk/>
          <pc:sldMk cId="2006253803" sldId="414"/>
        </pc:sldMkLst>
        <pc:spChg chg="mod">
          <ac:chgData name="Tommy McClure" userId="5f57beb918c8a44c" providerId="LiveId" clId="{6A0B2492-BC9F-4ABC-AC7C-43C772B07681}" dt="2024-08-25T13:53:02.072" v="9721" actId="1076"/>
          <ac:spMkLst>
            <pc:docMk/>
            <pc:sldMk cId="2006253803" sldId="414"/>
            <ac:spMk id="3" creationId="{1F6B025B-A141-D72C-A45F-909BBE236398}"/>
          </ac:spMkLst>
        </pc:spChg>
        <pc:spChg chg="mod">
          <ac:chgData name="Tommy McClure" userId="5f57beb918c8a44c" providerId="LiveId" clId="{6A0B2492-BC9F-4ABC-AC7C-43C772B07681}" dt="2024-08-25T14:49:07.360" v="9972" actId="20577"/>
          <ac:spMkLst>
            <pc:docMk/>
            <pc:sldMk cId="2006253803" sldId="414"/>
            <ac:spMk id="7" creationId="{02ACA1A0-5294-681C-03C0-68EDD9131E38}"/>
          </ac:spMkLst>
        </pc:spChg>
      </pc:sldChg>
      <pc:sldChg chg="modSp add mod modAnim modNotes modNotesTx">
        <pc:chgData name="Tommy McClure" userId="5f57beb918c8a44c" providerId="LiveId" clId="{6A0B2492-BC9F-4ABC-AC7C-43C772B07681}" dt="2024-08-25T14:49:53.126" v="9975" actId="20577"/>
        <pc:sldMkLst>
          <pc:docMk/>
          <pc:sldMk cId="3369564665" sldId="415"/>
        </pc:sldMkLst>
        <pc:spChg chg="mod">
          <ac:chgData name="Tommy McClure" userId="5f57beb918c8a44c" providerId="LiveId" clId="{6A0B2492-BC9F-4ABC-AC7C-43C772B07681}" dt="2024-08-25T13:53:10.041" v="9722" actId="1076"/>
          <ac:spMkLst>
            <pc:docMk/>
            <pc:sldMk cId="3369564665" sldId="415"/>
            <ac:spMk id="3" creationId="{1F6B025B-A141-D72C-A45F-909BBE236398}"/>
          </ac:spMkLst>
        </pc:spChg>
        <pc:spChg chg="mod">
          <ac:chgData name="Tommy McClure" userId="5f57beb918c8a44c" providerId="LiveId" clId="{6A0B2492-BC9F-4ABC-AC7C-43C772B07681}" dt="2024-08-25T14:49:53.126" v="9975" actId="20577"/>
          <ac:spMkLst>
            <pc:docMk/>
            <pc:sldMk cId="3369564665" sldId="415"/>
            <ac:spMk id="7" creationId="{02ACA1A0-5294-681C-03C0-68EDD9131E38}"/>
          </ac:spMkLst>
        </pc:spChg>
      </pc:sldChg>
      <pc:sldChg chg="addSp delSp modSp add mod ord modAnim">
        <pc:chgData name="Tommy McClure" userId="5f57beb918c8a44c" providerId="LiveId" clId="{6A0B2492-BC9F-4ABC-AC7C-43C772B07681}" dt="2024-08-25T13:53:16.454" v="9723" actId="1076"/>
        <pc:sldMkLst>
          <pc:docMk/>
          <pc:sldMk cId="1994658829" sldId="416"/>
        </pc:sldMkLst>
        <pc:spChg chg="mod">
          <ac:chgData name="Tommy McClure" userId="5f57beb918c8a44c" providerId="LiveId" clId="{6A0B2492-BC9F-4ABC-AC7C-43C772B07681}" dt="2024-08-25T13:53:16.454" v="9723" actId="1076"/>
          <ac:spMkLst>
            <pc:docMk/>
            <pc:sldMk cId="1994658829" sldId="416"/>
            <ac:spMk id="3" creationId="{33BBDA0F-E6E2-5939-B631-1A1D0DD1DABF}"/>
          </ac:spMkLst>
        </pc:spChg>
        <pc:spChg chg="add del mod">
          <ac:chgData name="Tommy McClure" userId="5f57beb918c8a44c" providerId="LiveId" clId="{6A0B2492-BC9F-4ABC-AC7C-43C772B07681}" dt="2024-08-24T19:07:56.697" v="7980" actId="478"/>
          <ac:spMkLst>
            <pc:docMk/>
            <pc:sldMk cId="1994658829" sldId="416"/>
            <ac:spMk id="4" creationId="{B0050DDA-7E86-204B-5BD0-59BEE7C8549C}"/>
          </ac:spMkLst>
        </pc:spChg>
        <pc:spChg chg="mod">
          <ac:chgData name="Tommy McClure" userId="5f57beb918c8a44c" providerId="LiveId" clId="{6A0B2492-BC9F-4ABC-AC7C-43C772B07681}" dt="2024-08-24T19:00:42.079" v="7431" actId="20577"/>
          <ac:spMkLst>
            <pc:docMk/>
            <pc:sldMk cId="1994658829" sldId="416"/>
            <ac:spMk id="13" creationId="{00000000-0000-0000-0000-000000000000}"/>
          </ac:spMkLst>
        </pc:spChg>
        <pc:spChg chg="add del mod">
          <ac:chgData name="Tommy McClure" userId="5f57beb918c8a44c" providerId="LiveId" clId="{6A0B2492-BC9F-4ABC-AC7C-43C772B07681}" dt="2024-08-24T21:59:31.749" v="9525" actId="20577"/>
          <ac:spMkLst>
            <pc:docMk/>
            <pc:sldMk cId="1994658829" sldId="416"/>
            <ac:spMk id="14" creationId="{00000000-0000-0000-0000-000000000000}"/>
          </ac:spMkLst>
        </pc:spChg>
      </pc:sldChg>
      <pc:sldChg chg="addSp delSp modSp add mod ord delAnim modAnim">
        <pc:chgData name="Tommy McClure" userId="5f57beb918c8a44c" providerId="LiveId" clId="{6A0B2492-BC9F-4ABC-AC7C-43C772B07681}" dt="2024-08-24T21:16:37.706" v="9035"/>
        <pc:sldMkLst>
          <pc:docMk/>
          <pc:sldMk cId="966169472" sldId="417"/>
        </pc:sldMkLst>
        <pc:spChg chg="del mod">
          <ac:chgData name="Tommy McClure" userId="5f57beb918c8a44c" providerId="LiveId" clId="{6A0B2492-BC9F-4ABC-AC7C-43C772B07681}" dt="2024-08-24T19:12:17.148" v="8121" actId="478"/>
          <ac:spMkLst>
            <pc:docMk/>
            <pc:sldMk cId="966169472" sldId="417"/>
            <ac:spMk id="2" creationId="{ED4F3A08-8C70-87F4-EDD8-2E039CA59633}"/>
          </ac:spMkLst>
        </pc:spChg>
        <pc:spChg chg="add del mod">
          <ac:chgData name="Tommy McClure" userId="5f57beb918c8a44c" providerId="LiveId" clId="{6A0B2492-BC9F-4ABC-AC7C-43C772B07681}" dt="2024-08-24T19:12:27.064" v="8123" actId="478"/>
          <ac:spMkLst>
            <pc:docMk/>
            <pc:sldMk cId="966169472" sldId="417"/>
            <ac:spMk id="4" creationId="{BE041CF2-96C0-82EC-D2C1-0549FBF34D0E}"/>
          </ac:spMkLst>
        </pc:spChg>
        <pc:spChg chg="mod">
          <ac:chgData name="Tommy McClure" userId="5f57beb918c8a44c" providerId="LiveId" clId="{6A0B2492-BC9F-4ABC-AC7C-43C772B07681}" dt="2024-08-24T19:17:28.408" v="8411" actId="1037"/>
          <ac:spMkLst>
            <pc:docMk/>
            <pc:sldMk cId="966169472" sldId="417"/>
            <ac:spMk id="6" creationId="{00000000-0000-0000-0000-000000000000}"/>
          </ac:spMkLst>
        </pc:spChg>
        <pc:spChg chg="del">
          <ac:chgData name="Tommy McClure" userId="5f57beb918c8a44c" providerId="LiveId" clId="{6A0B2492-BC9F-4ABC-AC7C-43C772B07681}" dt="2024-08-24T19:12:22.736" v="8122" actId="478"/>
          <ac:spMkLst>
            <pc:docMk/>
            <pc:sldMk cId="966169472" sldId="417"/>
            <ac:spMk id="7" creationId="{00000000-0000-0000-0000-000000000000}"/>
          </ac:spMkLst>
        </pc:spChg>
      </pc:sldChg>
    </pc:docChg>
  </pc:docChgLst>
  <pc:docChgLst>
    <pc:chgData name="Tommy McClure" userId="5f57beb918c8a44c" providerId="LiveId" clId="{3598A2AF-8278-446F-B3F2-E1638A78B05D}"/>
    <pc:docChg chg="undo custSel addSld delSld modSld sldOrd">
      <pc:chgData name="Tommy McClure" userId="5f57beb918c8a44c" providerId="LiveId" clId="{3598A2AF-8278-446F-B3F2-E1638A78B05D}" dt="2024-05-25T02:00:32.167" v="3973" actId="20577"/>
      <pc:docMkLst>
        <pc:docMk/>
      </pc:docMkLst>
      <pc:sldChg chg="del">
        <pc:chgData name="Tommy McClure" userId="5f57beb918c8a44c" providerId="LiveId" clId="{3598A2AF-8278-446F-B3F2-E1638A78B05D}" dt="2024-05-24T21:55:45.333" v="3628" actId="2696"/>
        <pc:sldMkLst>
          <pc:docMk/>
          <pc:sldMk cId="1652133998" sldId="256"/>
        </pc:sldMkLst>
      </pc:sldChg>
      <pc:sldChg chg="modSp modNotesTx">
        <pc:chgData name="Tommy McClure" userId="5f57beb918c8a44c" providerId="LiveId" clId="{3598A2AF-8278-446F-B3F2-E1638A78B05D}" dt="2024-05-24T23:11:09.484" v="3946" actId="20577"/>
        <pc:sldMkLst>
          <pc:docMk/>
          <pc:sldMk cId="3695549463" sldId="269"/>
        </pc:sldMkLst>
        <pc:spChg chg="mod">
          <ac:chgData name="Tommy McClure" userId="5f57beb918c8a44c" providerId="LiveId" clId="{3598A2AF-8278-446F-B3F2-E1638A78B05D}" dt="2024-05-24T23:09:34.992" v="3925" actId="20577"/>
          <ac:spMkLst>
            <pc:docMk/>
            <pc:sldMk cId="3695549463" sldId="269"/>
            <ac:spMk id="3" creationId="{53695C33-E9D2-5B83-BB24-636238D978A3}"/>
          </ac:spMkLst>
        </pc:spChg>
      </pc:sldChg>
      <pc:sldChg chg="modSp">
        <pc:chgData name="Tommy McClure" userId="5f57beb918c8a44c" providerId="LiveId" clId="{3598A2AF-8278-446F-B3F2-E1638A78B05D}" dt="2024-05-24T21:55:11.456" v="3624" actId="20577"/>
        <pc:sldMkLst>
          <pc:docMk/>
          <pc:sldMk cId="2970185068" sldId="380"/>
        </pc:sldMkLst>
        <pc:spChg chg="mod">
          <ac:chgData name="Tommy McClure" userId="5f57beb918c8a44c" providerId="LiveId" clId="{3598A2AF-8278-446F-B3F2-E1638A78B05D}" dt="2024-05-24T21:55:11.456" v="3624" actId="20577"/>
          <ac:spMkLst>
            <pc:docMk/>
            <pc:sldMk cId="2970185068" sldId="380"/>
            <ac:spMk id="7" creationId="{2A6B56C3-77F0-4E92-B09D-C8D4A68D5E79}"/>
          </ac:spMkLst>
        </pc:spChg>
      </pc:sldChg>
      <pc:sldChg chg="del">
        <pc:chgData name="Tommy McClure" userId="5f57beb918c8a44c" providerId="LiveId" clId="{3598A2AF-8278-446F-B3F2-E1638A78B05D}" dt="2024-05-24T20:37:23.253" v="3617" actId="2696"/>
        <pc:sldMkLst>
          <pc:docMk/>
          <pc:sldMk cId="2303964517" sldId="389"/>
        </pc:sldMkLst>
      </pc:sldChg>
      <pc:sldChg chg="modSp mod modAnim modNotesTx">
        <pc:chgData name="Tommy McClure" userId="5f57beb918c8a44c" providerId="LiveId" clId="{3598A2AF-8278-446F-B3F2-E1638A78B05D}" dt="2024-05-24T23:16:20.001" v="3970" actId="114"/>
        <pc:sldMkLst>
          <pc:docMk/>
          <pc:sldMk cId="3102821322" sldId="390"/>
        </pc:sldMkLst>
        <pc:spChg chg="mod">
          <ac:chgData name="Tommy McClure" userId="5f57beb918c8a44c" providerId="LiveId" clId="{3598A2AF-8278-446F-B3F2-E1638A78B05D}" dt="2024-05-24T19:50:18.142" v="1905" actId="20577"/>
          <ac:spMkLst>
            <pc:docMk/>
            <pc:sldMk cId="3102821322" sldId="390"/>
            <ac:spMk id="2" creationId="{F47B1855-B6BE-E9A8-D12A-A4941D0C42E6}"/>
          </ac:spMkLst>
        </pc:spChg>
        <pc:spChg chg="mod">
          <ac:chgData name="Tommy McClure" userId="5f57beb918c8a44c" providerId="LiveId" clId="{3598A2AF-8278-446F-B3F2-E1638A78B05D}" dt="2024-05-24T19:49:28.955" v="1797" actId="20577"/>
          <ac:spMkLst>
            <pc:docMk/>
            <pc:sldMk cId="3102821322" sldId="390"/>
            <ac:spMk id="4" creationId="{2270FE42-424A-78FA-1845-4759D7E51CDD}"/>
          </ac:spMkLst>
        </pc:spChg>
        <pc:spChg chg="mod">
          <ac:chgData name="Tommy McClure" userId="5f57beb918c8a44c" providerId="LiveId" clId="{3598A2AF-8278-446F-B3F2-E1638A78B05D}" dt="2024-05-24T23:15:35.459" v="3969" actId="20577"/>
          <ac:spMkLst>
            <pc:docMk/>
            <pc:sldMk cId="3102821322" sldId="390"/>
            <ac:spMk id="7" creationId="{02ACA1A0-5294-681C-03C0-68EDD9131E38}"/>
          </ac:spMkLst>
        </pc:spChg>
      </pc:sldChg>
      <pc:sldChg chg="modSp mod modAnim modNotesTx">
        <pc:chgData name="Tommy McClure" userId="5f57beb918c8a44c" providerId="LiveId" clId="{3598A2AF-8278-446F-B3F2-E1638A78B05D}" dt="2024-05-25T02:00:32.167" v="3973" actId="20577"/>
        <pc:sldMkLst>
          <pc:docMk/>
          <pc:sldMk cId="2662349875" sldId="391"/>
        </pc:sldMkLst>
        <pc:spChg chg="mod">
          <ac:chgData name="Tommy McClure" userId="5f57beb918c8a44c" providerId="LiveId" clId="{3598A2AF-8278-446F-B3F2-E1638A78B05D}" dt="2024-05-24T18:15:44.401" v="81" actId="20577"/>
          <ac:spMkLst>
            <pc:docMk/>
            <pc:sldMk cId="2662349875" sldId="391"/>
            <ac:spMk id="2" creationId="{F47B1855-B6BE-E9A8-D12A-A4941D0C42E6}"/>
          </ac:spMkLst>
        </pc:spChg>
        <pc:spChg chg="mod">
          <ac:chgData name="Tommy McClure" userId="5f57beb918c8a44c" providerId="LiveId" clId="{3598A2AF-8278-446F-B3F2-E1638A78B05D}" dt="2024-05-24T18:15:16.382" v="9" actId="20577"/>
          <ac:spMkLst>
            <pc:docMk/>
            <pc:sldMk cId="2662349875" sldId="391"/>
            <ac:spMk id="4" creationId="{2270FE42-424A-78FA-1845-4759D7E51CDD}"/>
          </ac:spMkLst>
        </pc:spChg>
        <pc:spChg chg="mod">
          <ac:chgData name="Tommy McClure" userId="5f57beb918c8a44c" providerId="LiveId" clId="{3598A2AF-8278-446F-B3F2-E1638A78B05D}" dt="2024-05-25T02:00:32.167" v="3973" actId="20577"/>
          <ac:spMkLst>
            <pc:docMk/>
            <pc:sldMk cId="2662349875" sldId="391"/>
            <ac:spMk id="7" creationId="{02ACA1A0-5294-681C-03C0-68EDD9131E38}"/>
          </ac:spMkLst>
        </pc:spChg>
      </pc:sldChg>
      <pc:sldChg chg="del ord">
        <pc:chgData name="Tommy McClure" userId="5f57beb918c8a44c" providerId="LiveId" clId="{3598A2AF-8278-446F-B3F2-E1638A78B05D}" dt="2024-05-24T21:55:23.708" v="3627" actId="2696"/>
        <pc:sldMkLst>
          <pc:docMk/>
          <pc:sldMk cId="1075974986" sldId="392"/>
        </pc:sldMkLst>
      </pc:sldChg>
      <pc:sldChg chg="del">
        <pc:chgData name="Tommy McClure" userId="5f57beb918c8a44c" providerId="LiveId" clId="{3598A2AF-8278-446F-B3F2-E1638A78B05D}" dt="2024-05-24T21:55:19.199" v="3626" actId="2696"/>
        <pc:sldMkLst>
          <pc:docMk/>
          <pc:sldMk cId="2256426777" sldId="393"/>
        </pc:sldMkLst>
      </pc:sldChg>
      <pc:sldChg chg="modSp mod modAnim modNotesTx">
        <pc:chgData name="Tommy McClure" userId="5f57beb918c8a44c" providerId="LiveId" clId="{3598A2AF-8278-446F-B3F2-E1638A78B05D}" dt="2024-05-24T23:14:05.773" v="3950"/>
        <pc:sldMkLst>
          <pc:docMk/>
          <pc:sldMk cId="3596143194" sldId="394"/>
        </pc:sldMkLst>
        <pc:spChg chg="mod">
          <ac:chgData name="Tommy McClure" userId="5f57beb918c8a44c" providerId="LiveId" clId="{3598A2AF-8278-446F-B3F2-E1638A78B05D}" dt="2024-05-24T18:50:50.855" v="1064" actId="20577"/>
          <ac:spMkLst>
            <pc:docMk/>
            <pc:sldMk cId="3596143194" sldId="394"/>
            <ac:spMk id="2" creationId="{F47B1855-B6BE-E9A8-D12A-A4941D0C42E6}"/>
          </ac:spMkLst>
        </pc:spChg>
        <pc:spChg chg="mod">
          <ac:chgData name="Tommy McClure" userId="5f57beb918c8a44c" providerId="LiveId" clId="{3598A2AF-8278-446F-B3F2-E1638A78B05D}" dt="2024-05-24T18:50:34.645" v="1014" actId="20577"/>
          <ac:spMkLst>
            <pc:docMk/>
            <pc:sldMk cId="3596143194" sldId="394"/>
            <ac:spMk id="4" creationId="{2270FE42-424A-78FA-1845-4759D7E51CDD}"/>
          </ac:spMkLst>
        </pc:spChg>
        <pc:spChg chg="mod">
          <ac:chgData name="Tommy McClure" userId="5f57beb918c8a44c" providerId="LiveId" clId="{3598A2AF-8278-446F-B3F2-E1638A78B05D}" dt="2024-05-24T19:49:10.586" v="1791" actId="20577"/>
          <ac:spMkLst>
            <pc:docMk/>
            <pc:sldMk cId="3596143194" sldId="394"/>
            <ac:spMk id="7" creationId="{02ACA1A0-5294-681C-03C0-68EDD9131E38}"/>
          </ac:spMkLst>
        </pc:spChg>
      </pc:sldChg>
      <pc:sldChg chg="modSp mod modAnim modNotesTx">
        <pc:chgData name="Tommy McClure" userId="5f57beb918c8a44c" providerId="LiveId" clId="{3598A2AF-8278-446F-B3F2-E1638A78B05D}" dt="2024-05-24T23:07:18.398" v="3908" actId="113"/>
        <pc:sldMkLst>
          <pc:docMk/>
          <pc:sldMk cId="771146421" sldId="395"/>
        </pc:sldMkLst>
        <pc:spChg chg="mod">
          <ac:chgData name="Tommy McClure" userId="5f57beb918c8a44c" providerId="LiveId" clId="{3598A2AF-8278-446F-B3F2-E1638A78B05D}" dt="2024-05-24T20:34:40.347" v="3513" actId="313"/>
          <ac:spMkLst>
            <pc:docMk/>
            <pc:sldMk cId="771146421" sldId="395"/>
            <ac:spMk id="2" creationId="{F47B1855-B6BE-E9A8-D12A-A4941D0C42E6}"/>
          </ac:spMkLst>
        </pc:spChg>
        <pc:spChg chg="mod">
          <ac:chgData name="Tommy McClure" userId="5f57beb918c8a44c" providerId="LiveId" clId="{3598A2AF-8278-446F-B3F2-E1638A78B05D}" dt="2024-05-24T20:12:02.102" v="2479" actId="20577"/>
          <ac:spMkLst>
            <pc:docMk/>
            <pc:sldMk cId="771146421" sldId="395"/>
            <ac:spMk id="4" creationId="{2270FE42-424A-78FA-1845-4759D7E51CDD}"/>
          </ac:spMkLst>
        </pc:spChg>
        <pc:spChg chg="mod">
          <ac:chgData name="Tommy McClure" userId="5f57beb918c8a44c" providerId="LiveId" clId="{3598A2AF-8278-446F-B3F2-E1638A78B05D}" dt="2024-05-24T23:04:41.081" v="3891" actId="115"/>
          <ac:spMkLst>
            <pc:docMk/>
            <pc:sldMk cId="771146421" sldId="395"/>
            <ac:spMk id="7" creationId="{02ACA1A0-5294-681C-03C0-68EDD9131E38}"/>
          </ac:spMkLst>
        </pc:spChg>
      </pc:sldChg>
      <pc:sldChg chg="del">
        <pc:chgData name="Tommy McClure" userId="5f57beb918c8a44c" providerId="LiveId" clId="{3598A2AF-8278-446F-B3F2-E1638A78B05D}" dt="2024-05-24T20:37:27.867" v="3618" actId="2696"/>
        <pc:sldMkLst>
          <pc:docMk/>
          <pc:sldMk cId="324091114" sldId="396"/>
        </pc:sldMkLst>
      </pc:sldChg>
      <pc:sldChg chg="del">
        <pc:chgData name="Tommy McClure" userId="5f57beb918c8a44c" providerId="LiveId" clId="{3598A2AF-8278-446F-B3F2-E1638A78B05D}" dt="2024-05-24T20:37:33.210" v="3619" actId="2696"/>
        <pc:sldMkLst>
          <pc:docMk/>
          <pc:sldMk cId="1618969578" sldId="397"/>
        </pc:sldMkLst>
      </pc:sldChg>
      <pc:sldChg chg="del">
        <pc:chgData name="Tommy McClure" userId="5f57beb918c8a44c" providerId="LiveId" clId="{3598A2AF-8278-446F-B3F2-E1638A78B05D}" dt="2024-05-24T20:37:35.986" v="3620" actId="2696"/>
        <pc:sldMkLst>
          <pc:docMk/>
          <pc:sldMk cId="3755125502" sldId="398"/>
        </pc:sldMkLst>
      </pc:sldChg>
      <pc:sldChg chg="del">
        <pc:chgData name="Tommy McClure" userId="5f57beb918c8a44c" providerId="LiveId" clId="{3598A2AF-8278-446F-B3F2-E1638A78B05D}" dt="2024-05-24T20:37:38.782" v="3621" actId="2696"/>
        <pc:sldMkLst>
          <pc:docMk/>
          <pc:sldMk cId="2428964825" sldId="399"/>
        </pc:sldMkLst>
      </pc:sldChg>
      <pc:sldChg chg="del">
        <pc:chgData name="Tommy McClure" userId="5f57beb918c8a44c" providerId="LiveId" clId="{3598A2AF-8278-446F-B3F2-E1638A78B05D}" dt="2024-05-24T20:37:42.401" v="3622" actId="2696"/>
        <pc:sldMkLst>
          <pc:docMk/>
          <pc:sldMk cId="3330071865" sldId="400"/>
        </pc:sldMkLst>
      </pc:sldChg>
      <pc:sldChg chg="del">
        <pc:chgData name="Tommy McClure" userId="5f57beb918c8a44c" providerId="LiveId" clId="{3598A2AF-8278-446F-B3F2-E1638A78B05D}" dt="2024-05-24T21:55:16.641" v="3625" actId="2696"/>
        <pc:sldMkLst>
          <pc:docMk/>
          <pc:sldMk cId="1353689203" sldId="402"/>
        </pc:sldMkLst>
      </pc:sldChg>
      <pc:sldChg chg="addSp delSp modSp add mod addAnim delAnim modAnim">
        <pc:chgData name="Tommy McClure" userId="5f57beb918c8a44c" providerId="LiveId" clId="{3598A2AF-8278-446F-B3F2-E1638A78B05D}" dt="2024-05-24T21:56:11.060" v="3662" actId="20577"/>
        <pc:sldMkLst>
          <pc:docMk/>
          <pc:sldMk cId="2822173026" sldId="404"/>
        </pc:sldMkLst>
        <pc:spChg chg="add del mod">
          <ac:chgData name="Tommy McClure" userId="5f57beb918c8a44c" providerId="LiveId" clId="{3598A2AF-8278-446F-B3F2-E1638A78B05D}" dt="2024-05-24T21:55:55.446" v="3630" actId="478"/>
          <ac:spMkLst>
            <pc:docMk/>
            <pc:sldMk cId="2822173026" sldId="404"/>
            <ac:spMk id="4" creationId="{BD51171C-ED01-AA3D-C9E2-7FF3F3104EE6}"/>
          </ac:spMkLst>
        </pc:spChg>
        <pc:spChg chg="add del mod">
          <ac:chgData name="Tommy McClure" userId="5f57beb918c8a44c" providerId="LiveId" clId="{3598A2AF-8278-446F-B3F2-E1638A78B05D}" dt="2024-05-24T21:56:11.060" v="3662" actId="20577"/>
          <ac:spMkLst>
            <pc:docMk/>
            <pc:sldMk cId="2822173026" sldId="404"/>
            <ac:spMk id="7" creationId="{00000000-0000-0000-0000-000000000000}"/>
          </ac:spMkLst>
        </pc:spChg>
      </pc:sldChg>
      <pc:sldChg chg="addSp delSp modSp add mod ord modClrScheme chgLayout modNotesTx">
        <pc:chgData name="Tommy McClure" userId="5f57beb918c8a44c" providerId="LiveId" clId="{3598A2AF-8278-446F-B3F2-E1638A78B05D}" dt="2024-05-24T23:06:01.850" v="3902" actId="113"/>
        <pc:sldMkLst>
          <pc:docMk/>
          <pc:sldMk cId="2701225877" sldId="405"/>
        </pc:sldMkLst>
        <pc:spChg chg="mod modVis">
          <ac:chgData name="Tommy McClure" userId="5f57beb918c8a44c" providerId="LiveId" clId="{3598A2AF-8278-446F-B3F2-E1638A78B05D}" dt="2024-05-24T20:33:34.398" v="3454" actId="26606"/>
          <ac:spMkLst>
            <pc:docMk/>
            <pc:sldMk cId="2701225877" sldId="405"/>
            <ac:spMk id="3" creationId="{33BBDA0F-E6E2-5939-B631-1A1D0DD1DABF}"/>
          </ac:spMkLst>
        </pc:spChg>
        <pc:spChg chg="add mod">
          <ac:chgData name="Tommy McClure" userId="5f57beb918c8a44c" providerId="LiveId" clId="{3598A2AF-8278-446F-B3F2-E1638A78B05D}" dt="2024-05-24T20:37:03.655" v="3616" actId="1076"/>
          <ac:spMkLst>
            <pc:docMk/>
            <pc:sldMk cId="2701225877" sldId="405"/>
            <ac:spMk id="4" creationId="{4B9A2CFB-2AA6-9EDD-3302-22CE186E433E}"/>
          </ac:spMkLst>
        </pc:spChg>
        <pc:spChg chg="mod">
          <ac:chgData name="Tommy McClure" userId="5f57beb918c8a44c" providerId="LiveId" clId="{3598A2AF-8278-446F-B3F2-E1638A78B05D}" dt="2024-05-24T20:36:22.658" v="3590" actId="114"/>
          <ac:spMkLst>
            <pc:docMk/>
            <pc:sldMk cId="2701225877" sldId="405"/>
            <ac:spMk id="13" creationId="{00000000-0000-0000-0000-000000000000}"/>
          </ac:spMkLst>
        </pc:spChg>
        <pc:spChg chg="del mod">
          <ac:chgData name="Tommy McClure" userId="5f57beb918c8a44c" providerId="LiveId" clId="{3598A2AF-8278-446F-B3F2-E1638A78B05D}" dt="2024-05-24T20:34:57.069" v="3516" actId="478"/>
          <ac:spMkLst>
            <pc:docMk/>
            <pc:sldMk cId="2701225877" sldId="405"/>
            <ac:spMk id="14" creationId="{00000000-0000-0000-0000-000000000000}"/>
          </ac:spMkLst>
        </pc:spChg>
      </pc:sldChg>
    </pc:docChg>
  </pc:docChgLst>
  <pc:docChgLst>
    <pc:chgData name="Tommy McClure" userId="5f57beb918c8a44c" providerId="LiveId" clId="{E81C90B1-FEAB-49C4-8121-EEFC14533C90}"/>
    <pc:docChg chg="custSel modSld">
      <pc:chgData name="Tommy McClure" userId="5f57beb918c8a44c" providerId="LiveId" clId="{E81C90B1-FEAB-49C4-8121-EEFC14533C90}" dt="2023-07-30T14:18:59.735" v="135" actId="115"/>
      <pc:docMkLst>
        <pc:docMk/>
      </pc:docMkLst>
      <pc:sldChg chg="modSp mod modAnim modNotesTx">
        <pc:chgData name="Tommy McClure" userId="5f57beb918c8a44c" providerId="LiveId" clId="{E81C90B1-FEAB-49C4-8121-EEFC14533C90}" dt="2023-07-30T14:12:58.447" v="102" actId="2711"/>
        <pc:sldMkLst>
          <pc:docMk/>
          <pc:sldMk cId="3695549463" sldId="269"/>
        </pc:sldMkLst>
        <pc:spChg chg="mod">
          <ac:chgData name="Tommy McClure" userId="5f57beb918c8a44c" providerId="LiveId" clId="{E81C90B1-FEAB-49C4-8121-EEFC14533C90}" dt="2023-07-30T14:11:49.123" v="100" actId="14100"/>
          <ac:spMkLst>
            <pc:docMk/>
            <pc:sldMk cId="3695549463" sldId="269"/>
            <ac:spMk id="3" creationId="{53695C33-E9D2-5B83-BB24-636238D978A3}"/>
          </ac:spMkLst>
        </pc:spChg>
      </pc:sldChg>
      <pc:sldChg chg="modNotesTx">
        <pc:chgData name="Tommy McClure" userId="5f57beb918c8a44c" providerId="LiveId" clId="{E81C90B1-FEAB-49C4-8121-EEFC14533C90}" dt="2023-07-30T14:06:59.523" v="7" actId="113"/>
        <pc:sldMkLst>
          <pc:docMk/>
          <pc:sldMk cId="3656091068" sldId="270"/>
        </pc:sldMkLst>
      </pc:sldChg>
      <pc:sldChg chg="modNotesTx">
        <pc:chgData name="Tommy McClure" userId="5f57beb918c8a44c" providerId="LiveId" clId="{E81C90B1-FEAB-49C4-8121-EEFC14533C90}" dt="2023-07-30T14:18:59.735" v="135" actId="115"/>
        <pc:sldMkLst>
          <pc:docMk/>
          <pc:sldMk cId="2768436734" sldId="273"/>
        </pc:sldMkLst>
      </pc:sldChg>
    </pc:docChg>
  </pc:docChgLst>
  <pc:docChgLst>
    <pc:chgData name="Tommy McClure" userId="5f57beb918c8a44c" providerId="LiveId" clId="{09C8BC86-05C0-477F-9B31-8CB494DAE53E}"/>
    <pc:docChg chg="undo custSel modSld">
      <pc:chgData name="Tommy McClure" userId="5f57beb918c8a44c" providerId="LiveId" clId="{09C8BC86-05C0-477F-9B31-8CB494DAE53E}" dt="2024-07-28T18:29:01.435" v="89" actId="113"/>
      <pc:docMkLst>
        <pc:docMk/>
      </pc:docMkLst>
      <pc:sldChg chg="modSp modNotesTx">
        <pc:chgData name="Tommy McClure" userId="5f57beb918c8a44c" providerId="LiveId" clId="{09C8BC86-05C0-477F-9B31-8CB494DAE53E}" dt="2024-07-28T18:29:01.435" v="89" actId="113"/>
        <pc:sldMkLst>
          <pc:docMk/>
          <pc:sldMk cId="3695549463" sldId="269"/>
        </pc:sldMkLst>
        <pc:spChg chg="mod">
          <ac:chgData name="Tommy McClure" userId="5f57beb918c8a44c" providerId="LiveId" clId="{09C8BC86-05C0-477F-9B31-8CB494DAE53E}" dt="2024-07-28T18:28:40.034" v="88" actId="20577"/>
          <ac:spMkLst>
            <pc:docMk/>
            <pc:sldMk cId="3695549463" sldId="269"/>
            <ac:spMk id="3" creationId="{53695C33-E9D2-5B83-BB24-636238D978A3}"/>
          </ac:spMkLst>
        </pc:spChg>
      </pc:sldChg>
      <pc:sldChg chg="modNotes modNotesTx">
        <pc:chgData name="Tommy McClure" userId="5f57beb918c8a44c" providerId="LiveId" clId="{09C8BC86-05C0-477F-9B31-8CB494DAE53E}" dt="2024-07-28T18:28:31.646" v="79" actId="27636"/>
        <pc:sldMkLst>
          <pc:docMk/>
          <pc:sldMk cId="2970185068" sldId="380"/>
        </pc:sldMkLst>
      </pc:sldChg>
      <pc:sldChg chg="modNotesTx">
        <pc:chgData name="Tommy McClure" userId="5f57beb918c8a44c" providerId="LiveId" clId="{09C8BC86-05C0-477F-9B31-8CB494DAE53E}" dt="2024-07-28T14:05:08.789" v="41" actId="20577"/>
        <pc:sldMkLst>
          <pc:docMk/>
          <pc:sldMk cId="3102821322" sldId="390"/>
        </pc:sldMkLst>
      </pc:sldChg>
      <pc:sldChg chg="modNotesTx">
        <pc:chgData name="Tommy McClure" userId="5f57beb918c8a44c" providerId="LiveId" clId="{09C8BC86-05C0-477F-9B31-8CB494DAE53E}" dt="2024-07-28T14:27:59.439" v="76" actId="255"/>
        <pc:sldMkLst>
          <pc:docMk/>
          <pc:sldMk cId="771146421" sldId="395"/>
        </pc:sldMkLst>
      </pc:sldChg>
      <pc:sldChg chg="modNotesTx">
        <pc:chgData name="Tommy McClure" userId="5f57beb918c8a44c" providerId="LiveId" clId="{09C8BC86-05C0-477F-9B31-8CB494DAE53E}" dt="2024-07-28T14:27:21.702" v="75" actId="2711"/>
        <pc:sldMkLst>
          <pc:docMk/>
          <pc:sldMk cId="419926125" sldId="407"/>
        </pc:sldMkLst>
      </pc:sldChg>
    </pc:docChg>
  </pc:docChgLst>
  <pc:docChgLst>
    <pc:chgData name="Tommy McClure" userId="5f57beb918c8a44c" providerId="LiveId" clId="{1C27C37D-953D-413D-A9DC-350700D59F75}"/>
    <pc:docChg chg="undo custSel addSld delSld modSld">
      <pc:chgData name="Tommy McClure" userId="5f57beb918c8a44c" providerId="LiveId" clId="{1C27C37D-953D-413D-A9DC-350700D59F75}" dt="2024-05-26T14:44:09.430" v="1757" actId="255"/>
      <pc:docMkLst>
        <pc:docMk/>
      </pc:docMkLst>
      <pc:sldChg chg="modNotes modNotesTx">
        <pc:chgData name="Tommy McClure" userId="5f57beb918c8a44c" providerId="LiveId" clId="{1C27C37D-953D-413D-A9DC-350700D59F75}" dt="2024-05-26T14:10:23.348" v="1558" actId="255"/>
        <pc:sldMkLst>
          <pc:docMk/>
          <pc:sldMk cId="1654255301" sldId="257"/>
        </pc:sldMkLst>
      </pc:sldChg>
      <pc:sldChg chg="modSp modNotes modNotesTx">
        <pc:chgData name="Tommy McClure" userId="5f57beb918c8a44c" providerId="LiveId" clId="{1C27C37D-953D-413D-A9DC-350700D59F75}" dt="2024-05-26T14:43:39.757" v="1756" actId="255"/>
        <pc:sldMkLst>
          <pc:docMk/>
          <pc:sldMk cId="3695549463" sldId="269"/>
        </pc:sldMkLst>
        <pc:spChg chg="mod">
          <ac:chgData name="Tommy McClure" userId="5f57beb918c8a44c" providerId="LiveId" clId="{1C27C37D-953D-413D-A9DC-350700D59F75}" dt="2024-05-25T20:12:04.012" v="963" actId="20577"/>
          <ac:spMkLst>
            <pc:docMk/>
            <pc:sldMk cId="3695549463" sldId="269"/>
            <ac:spMk id="3" creationId="{53695C33-E9D2-5B83-BB24-636238D978A3}"/>
          </ac:spMkLst>
        </pc:spChg>
      </pc:sldChg>
      <pc:sldChg chg="modSp mod modNotes modNotesTx">
        <pc:chgData name="Tommy McClure" userId="5f57beb918c8a44c" providerId="LiveId" clId="{1C27C37D-953D-413D-A9DC-350700D59F75}" dt="2024-05-26T14:43:22.342" v="1755" actId="255"/>
        <pc:sldMkLst>
          <pc:docMk/>
          <pc:sldMk cId="3102821322" sldId="390"/>
        </pc:sldMkLst>
        <pc:spChg chg="mod">
          <ac:chgData name="Tommy McClure" userId="5f57beb918c8a44c" providerId="LiveId" clId="{1C27C37D-953D-413D-A9DC-350700D59F75}" dt="2024-05-25T20:10:25.260" v="838" actId="20577"/>
          <ac:spMkLst>
            <pc:docMk/>
            <pc:sldMk cId="3102821322" sldId="390"/>
            <ac:spMk id="2" creationId="{F47B1855-B6BE-E9A8-D12A-A4941D0C42E6}"/>
          </ac:spMkLst>
        </pc:spChg>
        <pc:spChg chg="mod">
          <ac:chgData name="Tommy McClure" userId="5f57beb918c8a44c" providerId="LiveId" clId="{1C27C37D-953D-413D-A9DC-350700D59F75}" dt="2024-05-25T20:06:41.479" v="644" actId="313"/>
          <ac:spMkLst>
            <pc:docMk/>
            <pc:sldMk cId="3102821322" sldId="390"/>
            <ac:spMk id="7" creationId="{02ACA1A0-5294-681C-03C0-68EDD9131E38}"/>
          </ac:spMkLst>
        </pc:spChg>
      </pc:sldChg>
      <pc:sldChg chg="modSp mod modNotes modNotesTx">
        <pc:chgData name="Tommy McClure" userId="5f57beb918c8a44c" providerId="LiveId" clId="{1C27C37D-953D-413D-A9DC-350700D59F75}" dt="2024-05-26T04:31:00.521" v="1543" actId="113"/>
        <pc:sldMkLst>
          <pc:docMk/>
          <pc:sldMk cId="2662349875" sldId="391"/>
        </pc:sldMkLst>
        <pc:spChg chg="mod">
          <ac:chgData name="Tommy McClure" userId="5f57beb918c8a44c" providerId="LiveId" clId="{1C27C37D-953D-413D-A9DC-350700D59F75}" dt="2024-05-25T20:10:05.912" v="792" actId="20577"/>
          <ac:spMkLst>
            <pc:docMk/>
            <pc:sldMk cId="2662349875" sldId="391"/>
            <ac:spMk id="2" creationId="{F47B1855-B6BE-E9A8-D12A-A4941D0C42E6}"/>
          </ac:spMkLst>
        </pc:spChg>
        <pc:spChg chg="mod">
          <ac:chgData name="Tommy McClure" userId="5f57beb918c8a44c" providerId="LiveId" clId="{1C27C37D-953D-413D-A9DC-350700D59F75}" dt="2024-05-25T20:54:21.395" v="1389" actId="20577"/>
          <ac:spMkLst>
            <pc:docMk/>
            <pc:sldMk cId="2662349875" sldId="391"/>
            <ac:spMk id="7" creationId="{02ACA1A0-5294-681C-03C0-68EDD9131E38}"/>
          </ac:spMkLst>
        </pc:spChg>
      </pc:sldChg>
      <pc:sldChg chg="modSp mod modNotesTx">
        <pc:chgData name="Tommy McClure" userId="5f57beb918c8a44c" providerId="LiveId" clId="{1C27C37D-953D-413D-A9DC-350700D59F75}" dt="2024-05-25T20:09:44.865" v="746" actId="20577"/>
        <pc:sldMkLst>
          <pc:docMk/>
          <pc:sldMk cId="3596143194" sldId="394"/>
        </pc:sldMkLst>
        <pc:spChg chg="mod">
          <ac:chgData name="Tommy McClure" userId="5f57beb918c8a44c" providerId="LiveId" clId="{1C27C37D-953D-413D-A9DC-350700D59F75}" dt="2024-05-25T20:09:44.865" v="746" actId="20577"/>
          <ac:spMkLst>
            <pc:docMk/>
            <pc:sldMk cId="3596143194" sldId="394"/>
            <ac:spMk id="2" creationId="{F47B1855-B6BE-E9A8-D12A-A4941D0C42E6}"/>
          </ac:spMkLst>
        </pc:spChg>
        <pc:spChg chg="mod">
          <ac:chgData name="Tommy McClure" userId="5f57beb918c8a44c" providerId="LiveId" clId="{1C27C37D-953D-413D-A9DC-350700D59F75}" dt="2024-05-25T19:37:42.855" v="529" actId="207"/>
          <ac:spMkLst>
            <pc:docMk/>
            <pc:sldMk cId="3596143194" sldId="394"/>
            <ac:spMk id="7" creationId="{02ACA1A0-5294-681C-03C0-68EDD9131E38}"/>
          </ac:spMkLst>
        </pc:spChg>
      </pc:sldChg>
      <pc:sldChg chg="modSp mod modAnim modNotes modNotesTx">
        <pc:chgData name="Tommy McClure" userId="5f57beb918c8a44c" providerId="LiveId" clId="{1C27C37D-953D-413D-A9DC-350700D59F75}" dt="2024-05-26T14:44:09.430" v="1757" actId="255"/>
        <pc:sldMkLst>
          <pc:docMk/>
          <pc:sldMk cId="771146421" sldId="395"/>
        </pc:sldMkLst>
        <pc:spChg chg="mod">
          <ac:chgData name="Tommy McClure" userId="5f57beb918c8a44c" providerId="LiveId" clId="{1C27C37D-953D-413D-A9DC-350700D59F75}" dt="2024-05-25T20:10:55.246" v="914" actId="20577"/>
          <ac:spMkLst>
            <pc:docMk/>
            <pc:sldMk cId="771146421" sldId="395"/>
            <ac:spMk id="2" creationId="{F47B1855-B6BE-E9A8-D12A-A4941D0C42E6}"/>
          </ac:spMkLst>
        </pc:spChg>
        <pc:spChg chg="mod">
          <ac:chgData name="Tommy McClure" userId="5f57beb918c8a44c" providerId="LiveId" clId="{1C27C37D-953D-413D-A9DC-350700D59F75}" dt="2024-05-25T19:37:34.528" v="528" actId="207"/>
          <ac:spMkLst>
            <pc:docMk/>
            <pc:sldMk cId="771146421" sldId="395"/>
            <ac:spMk id="7" creationId="{02ACA1A0-5294-681C-03C0-68EDD9131E38}"/>
          </ac:spMkLst>
        </pc:spChg>
      </pc:sldChg>
      <pc:sldChg chg="modNotes">
        <pc:chgData name="Tommy McClure" userId="5f57beb918c8a44c" providerId="LiveId" clId="{1C27C37D-953D-413D-A9DC-350700D59F75}" dt="2024-05-26T14:23:51.895" v="1683" actId="20577"/>
        <pc:sldMkLst>
          <pc:docMk/>
          <pc:sldMk cId="2314493847" sldId="403"/>
        </pc:sldMkLst>
      </pc:sldChg>
      <pc:sldChg chg="modSp">
        <pc:chgData name="Tommy McClure" userId="5f57beb918c8a44c" providerId="LiveId" clId="{1C27C37D-953D-413D-A9DC-350700D59F75}" dt="2024-05-25T03:56:02.521" v="2" actId="113"/>
        <pc:sldMkLst>
          <pc:docMk/>
          <pc:sldMk cId="2822173026" sldId="404"/>
        </pc:sldMkLst>
        <pc:spChg chg="mod">
          <ac:chgData name="Tommy McClure" userId="5f57beb918c8a44c" providerId="LiveId" clId="{1C27C37D-953D-413D-A9DC-350700D59F75}" dt="2024-05-25T03:56:02.521" v="2" actId="113"/>
          <ac:spMkLst>
            <pc:docMk/>
            <pc:sldMk cId="2822173026" sldId="404"/>
            <ac:spMk id="7" creationId="{00000000-0000-0000-0000-000000000000}"/>
          </ac:spMkLst>
        </pc:spChg>
      </pc:sldChg>
      <pc:sldChg chg="modNotes">
        <pc:chgData name="Tommy McClure" userId="5f57beb918c8a44c" providerId="LiveId" clId="{1C27C37D-953D-413D-A9DC-350700D59F75}" dt="2024-05-26T14:43:10.074" v="1754" actId="255"/>
        <pc:sldMkLst>
          <pc:docMk/>
          <pc:sldMk cId="2701225877" sldId="405"/>
        </pc:sldMkLst>
      </pc:sldChg>
      <pc:sldChg chg="addSp delSp modSp add del mod modClrScheme chgLayout">
        <pc:chgData name="Tommy McClure" userId="5f57beb918c8a44c" providerId="LiveId" clId="{1C27C37D-953D-413D-A9DC-350700D59F75}" dt="2024-05-25T20:18:36.043" v="967" actId="2696"/>
        <pc:sldMkLst>
          <pc:docMk/>
          <pc:sldMk cId="2186378411" sldId="406"/>
        </pc:sldMkLst>
        <pc:spChg chg="mod ord">
          <ac:chgData name="Tommy McClure" userId="5f57beb918c8a44c" providerId="LiveId" clId="{1C27C37D-953D-413D-A9DC-350700D59F75}" dt="2024-05-25T20:18:32.605" v="966" actId="26606"/>
          <ac:spMkLst>
            <pc:docMk/>
            <pc:sldMk cId="2186378411" sldId="406"/>
            <ac:spMk id="3" creationId="{33BBDA0F-E6E2-5939-B631-1A1D0DD1DABF}"/>
          </ac:spMkLst>
        </pc:spChg>
        <pc:spChg chg="mod">
          <ac:chgData name="Tommy McClure" userId="5f57beb918c8a44c" providerId="LiveId" clId="{1C27C37D-953D-413D-A9DC-350700D59F75}" dt="2024-05-25T20:18:32.605" v="966" actId="26606"/>
          <ac:spMkLst>
            <pc:docMk/>
            <pc:sldMk cId="2186378411" sldId="406"/>
            <ac:spMk id="4" creationId="{4B9A2CFB-2AA6-9EDD-3302-22CE186E433E}"/>
          </ac:spMkLst>
        </pc:spChg>
        <pc:spChg chg="mod">
          <ac:chgData name="Tommy McClure" userId="5f57beb918c8a44c" providerId="LiveId" clId="{1C27C37D-953D-413D-A9DC-350700D59F75}" dt="2024-05-25T20:18:32.605" v="966" actId="26606"/>
          <ac:spMkLst>
            <pc:docMk/>
            <pc:sldMk cId="2186378411" sldId="406"/>
            <ac:spMk id="13" creationId="{00000000-0000-0000-0000-000000000000}"/>
          </ac:spMkLst>
        </pc:spChg>
        <pc:spChg chg="add del mod">
          <ac:chgData name="Tommy McClure" userId="5f57beb918c8a44c" providerId="LiveId" clId="{1C27C37D-953D-413D-A9DC-350700D59F75}" dt="2024-05-25T20:18:32.605" v="966" actId="26606"/>
          <ac:spMkLst>
            <pc:docMk/>
            <pc:sldMk cId="2186378411" sldId="406"/>
            <ac:spMk id="18" creationId="{F409C9F5-5348-D7B3-CA5C-F6228D678C7E}"/>
          </ac:spMkLst>
        </pc:spChg>
      </pc:sldChg>
      <pc:sldChg chg="addSp delSp modSp add mod modAnim modNotes">
        <pc:chgData name="Tommy McClure" userId="5f57beb918c8a44c" providerId="LiveId" clId="{1C27C37D-953D-413D-A9DC-350700D59F75}" dt="2024-05-26T04:22:16.579" v="1542" actId="20577"/>
        <pc:sldMkLst>
          <pc:docMk/>
          <pc:sldMk cId="3408729091" sldId="406"/>
        </pc:sldMkLst>
        <pc:spChg chg="del">
          <ac:chgData name="Tommy McClure" userId="5f57beb918c8a44c" providerId="LiveId" clId="{1C27C37D-953D-413D-A9DC-350700D59F75}" dt="2024-05-25T20:18:54.895" v="969" actId="478"/>
          <ac:spMkLst>
            <pc:docMk/>
            <pc:sldMk cId="3408729091" sldId="406"/>
            <ac:spMk id="2" creationId="{F47B1855-B6BE-E9A8-D12A-A4941D0C42E6}"/>
          </ac:spMkLst>
        </pc:spChg>
        <pc:spChg chg="mod">
          <ac:chgData name="Tommy McClure" userId="5f57beb918c8a44c" providerId="LiveId" clId="{1C27C37D-953D-413D-A9DC-350700D59F75}" dt="2024-05-25T20:52:54.023" v="1349" actId="20577"/>
          <ac:spMkLst>
            <pc:docMk/>
            <pc:sldMk cId="3408729091" sldId="406"/>
            <ac:spMk id="3" creationId="{53695C33-E9D2-5B83-BB24-636238D978A3}"/>
          </ac:spMkLst>
        </pc:spChg>
        <pc:spChg chg="del">
          <ac:chgData name="Tommy McClure" userId="5f57beb918c8a44c" providerId="LiveId" clId="{1C27C37D-953D-413D-A9DC-350700D59F75}" dt="2024-05-25T20:19:24.612" v="1008" actId="478"/>
          <ac:spMkLst>
            <pc:docMk/>
            <pc:sldMk cId="3408729091" sldId="406"/>
            <ac:spMk id="4" creationId="{2270FE42-424A-78FA-1845-4759D7E51CDD}"/>
          </ac:spMkLst>
        </pc:spChg>
        <pc:spChg chg="add mod">
          <ac:chgData name="Tommy McClure" userId="5f57beb918c8a44c" providerId="LiveId" clId="{1C27C37D-953D-413D-A9DC-350700D59F75}" dt="2024-05-25T20:50:17.162" v="1317" actId="20577"/>
          <ac:spMkLst>
            <pc:docMk/>
            <pc:sldMk cId="3408729091" sldId="406"/>
            <ac:spMk id="7" creationId="{C7783C60-C3C8-FD07-F16E-3FA1FF555146}"/>
          </ac:spMkLst>
        </pc:spChg>
      </pc:sldChg>
    </pc:docChg>
  </pc:docChgLst>
  <pc:docChgLst>
    <pc:chgData name="Tommy McClure" userId="5f57beb918c8a44c" providerId="LiveId" clId="{8962462E-A9E9-40DB-8A46-DB278ACFA5B5}"/>
    <pc:docChg chg="undo custSel addSld delSld modSld sldOrd modMainMaster">
      <pc:chgData name="Tommy McClure" userId="5f57beb918c8a44c" providerId="LiveId" clId="{8962462E-A9E9-40DB-8A46-DB278ACFA5B5}" dt="2023-07-30T01:16:50.513" v="4901" actId="113"/>
      <pc:docMkLst>
        <pc:docMk/>
      </pc:docMkLst>
      <pc:sldChg chg="modSp mod modTransition modAnim modNotes">
        <pc:chgData name="Tommy McClure" userId="5f57beb918c8a44c" providerId="LiveId" clId="{8962462E-A9E9-40DB-8A46-DB278ACFA5B5}" dt="2023-07-30T01:04:10.703" v="4742" actId="6549"/>
        <pc:sldMkLst>
          <pc:docMk/>
          <pc:sldMk cId="1652133998" sldId="256"/>
        </pc:sldMkLst>
        <pc:spChg chg="mod">
          <ac:chgData name="Tommy McClure" userId="5f57beb918c8a44c" providerId="LiveId" clId="{8962462E-A9E9-40DB-8A46-DB278ACFA5B5}" dt="2023-07-28T23:47:05.222" v="4362" actId="114"/>
          <ac:spMkLst>
            <pc:docMk/>
            <pc:sldMk cId="1652133998" sldId="256"/>
            <ac:spMk id="6" creationId="{00000000-0000-0000-0000-000000000000}"/>
          </ac:spMkLst>
        </pc:spChg>
        <pc:spChg chg="mod">
          <ac:chgData name="Tommy McClure" userId="5f57beb918c8a44c" providerId="LiveId" clId="{8962462E-A9E9-40DB-8A46-DB278ACFA5B5}" dt="2023-07-29T19:46:09.048" v="4741" actId="1076"/>
          <ac:spMkLst>
            <pc:docMk/>
            <pc:sldMk cId="1652133998" sldId="256"/>
            <ac:spMk id="7" creationId="{00000000-0000-0000-0000-000000000000}"/>
          </ac:spMkLst>
        </pc:spChg>
        <pc:picChg chg="ord">
          <ac:chgData name="Tommy McClure" userId="5f57beb918c8a44c" providerId="LiveId" clId="{8962462E-A9E9-40DB-8A46-DB278ACFA5B5}" dt="2023-07-29T19:45:32.340" v="4737" actId="167"/>
          <ac:picMkLst>
            <pc:docMk/>
            <pc:sldMk cId="1652133998" sldId="256"/>
            <ac:picMk id="16" creationId="{184B4D63-45B0-09D4-0FB9-6D7C35A689D5}"/>
          </ac:picMkLst>
        </pc:picChg>
      </pc:sldChg>
      <pc:sldChg chg="modSp mod ord modTransition">
        <pc:chgData name="Tommy McClure" userId="5f57beb918c8a44c" providerId="LiveId" clId="{8962462E-A9E9-40DB-8A46-DB278ACFA5B5}" dt="2023-07-28T23:17:48.958" v="4342"/>
        <pc:sldMkLst>
          <pc:docMk/>
          <pc:sldMk cId="1654255301" sldId="257"/>
        </pc:sldMkLst>
        <pc:spChg chg="mod">
          <ac:chgData name="Tommy McClure" userId="5f57beb918c8a44c" providerId="LiveId" clId="{8962462E-A9E9-40DB-8A46-DB278ACFA5B5}" dt="2023-07-28T19:55:05.304" v="562" actId="20577"/>
          <ac:spMkLst>
            <pc:docMk/>
            <pc:sldMk cId="1654255301" sldId="257"/>
            <ac:spMk id="13" creationId="{00000000-0000-0000-0000-000000000000}"/>
          </ac:spMkLst>
        </pc:spChg>
        <pc:spChg chg="mod">
          <ac:chgData name="Tommy McClure" userId="5f57beb918c8a44c" providerId="LiveId" clId="{8962462E-A9E9-40DB-8A46-DB278ACFA5B5}" dt="2023-07-28T19:54:30.751" v="551" actId="207"/>
          <ac:spMkLst>
            <pc:docMk/>
            <pc:sldMk cId="1654255301" sldId="257"/>
            <ac:spMk id="14" creationId="{00000000-0000-0000-0000-000000000000}"/>
          </ac:spMkLst>
        </pc:spChg>
      </pc:sldChg>
      <pc:sldChg chg="del">
        <pc:chgData name="Tommy McClure" userId="5f57beb918c8a44c" providerId="LiveId" clId="{8962462E-A9E9-40DB-8A46-DB278ACFA5B5}" dt="2023-07-28T22:52:44.514" v="4158" actId="2696"/>
        <pc:sldMkLst>
          <pc:docMk/>
          <pc:sldMk cId="4010278615" sldId="258"/>
        </pc:sldMkLst>
      </pc:sldChg>
      <pc:sldChg chg="del">
        <pc:chgData name="Tommy McClure" userId="5f57beb918c8a44c" providerId="LiveId" clId="{8962462E-A9E9-40DB-8A46-DB278ACFA5B5}" dt="2023-07-28T22:52:47.259" v="4159" actId="2696"/>
        <pc:sldMkLst>
          <pc:docMk/>
          <pc:sldMk cId="2853788422" sldId="259"/>
        </pc:sldMkLst>
      </pc:sldChg>
      <pc:sldChg chg="del">
        <pc:chgData name="Tommy McClure" userId="5f57beb918c8a44c" providerId="LiveId" clId="{8962462E-A9E9-40DB-8A46-DB278ACFA5B5}" dt="2023-07-28T22:52:49.829" v="4160" actId="2696"/>
        <pc:sldMkLst>
          <pc:docMk/>
          <pc:sldMk cId="4224509479" sldId="260"/>
        </pc:sldMkLst>
      </pc:sldChg>
      <pc:sldChg chg="del">
        <pc:chgData name="Tommy McClure" userId="5f57beb918c8a44c" providerId="LiveId" clId="{8962462E-A9E9-40DB-8A46-DB278ACFA5B5}" dt="2023-07-28T23:15:00.247" v="4329" actId="2696"/>
        <pc:sldMkLst>
          <pc:docMk/>
          <pc:sldMk cId="132884364" sldId="261"/>
        </pc:sldMkLst>
      </pc:sldChg>
      <pc:sldChg chg="del">
        <pc:chgData name="Tommy McClure" userId="5f57beb918c8a44c" providerId="LiveId" clId="{8962462E-A9E9-40DB-8A46-DB278ACFA5B5}" dt="2023-07-28T23:15:02.861" v="4330" actId="2696"/>
        <pc:sldMkLst>
          <pc:docMk/>
          <pc:sldMk cId="2224495804" sldId="262"/>
        </pc:sldMkLst>
      </pc:sldChg>
      <pc:sldChg chg="del">
        <pc:chgData name="Tommy McClure" userId="5f57beb918c8a44c" providerId="LiveId" clId="{8962462E-A9E9-40DB-8A46-DB278ACFA5B5}" dt="2023-07-28T23:15:05.646" v="4331" actId="2696"/>
        <pc:sldMkLst>
          <pc:docMk/>
          <pc:sldMk cId="1527004159" sldId="263"/>
        </pc:sldMkLst>
      </pc:sldChg>
      <pc:sldChg chg="del">
        <pc:chgData name="Tommy McClure" userId="5f57beb918c8a44c" providerId="LiveId" clId="{8962462E-A9E9-40DB-8A46-DB278ACFA5B5}" dt="2023-07-28T23:15:08.080" v="4332" actId="2696"/>
        <pc:sldMkLst>
          <pc:docMk/>
          <pc:sldMk cId="1800380133" sldId="264"/>
        </pc:sldMkLst>
      </pc:sldChg>
      <pc:sldChg chg="del">
        <pc:chgData name="Tommy McClure" userId="5f57beb918c8a44c" providerId="LiveId" clId="{8962462E-A9E9-40DB-8A46-DB278ACFA5B5}" dt="2023-07-28T23:15:10.470" v="4333" actId="2696"/>
        <pc:sldMkLst>
          <pc:docMk/>
          <pc:sldMk cId="3197023440" sldId="265"/>
        </pc:sldMkLst>
      </pc:sldChg>
      <pc:sldChg chg="addSp delSp modSp mod modTransition modAnim">
        <pc:chgData name="Tommy McClure" userId="5f57beb918c8a44c" providerId="LiveId" clId="{8962462E-A9E9-40DB-8A46-DB278ACFA5B5}" dt="2023-07-28T23:17:48.958" v="4342"/>
        <pc:sldMkLst>
          <pc:docMk/>
          <pc:sldMk cId="3683544629" sldId="266"/>
        </pc:sldMkLst>
        <pc:spChg chg="mod">
          <ac:chgData name="Tommy McClure" userId="5f57beb918c8a44c" providerId="LiveId" clId="{8962462E-A9E9-40DB-8A46-DB278ACFA5B5}" dt="2023-07-28T23:07:31.337" v="4265" actId="20577"/>
          <ac:spMkLst>
            <pc:docMk/>
            <pc:sldMk cId="3683544629" sldId="266"/>
            <ac:spMk id="2" creationId="{00000000-0000-0000-0000-000000000000}"/>
          </ac:spMkLst>
        </pc:spChg>
        <pc:spChg chg="mod">
          <ac:chgData name="Tommy McClure" userId="5f57beb918c8a44c" providerId="LiveId" clId="{8962462E-A9E9-40DB-8A46-DB278ACFA5B5}" dt="2023-07-28T23:14:34.169" v="4327"/>
          <ac:spMkLst>
            <pc:docMk/>
            <pc:sldMk cId="3683544629" sldId="266"/>
            <ac:spMk id="4" creationId="{00000000-0000-0000-0000-000000000000}"/>
          </ac:spMkLst>
        </pc:spChg>
        <pc:spChg chg="add del mod">
          <ac:chgData name="Tommy McClure" userId="5f57beb918c8a44c" providerId="LiveId" clId="{8962462E-A9E9-40DB-8A46-DB278ACFA5B5}" dt="2023-07-28T22:54:23.710" v="4162" actId="931"/>
          <ac:spMkLst>
            <pc:docMk/>
            <pc:sldMk cId="3683544629" sldId="266"/>
            <ac:spMk id="6" creationId="{47DEEFCD-3B07-2540-921B-289D7108DFD9}"/>
          </ac:spMkLst>
        </pc:spChg>
        <pc:spChg chg="add del mod">
          <ac:chgData name="Tommy McClure" userId="5f57beb918c8a44c" providerId="LiveId" clId="{8962462E-A9E9-40DB-8A46-DB278ACFA5B5}" dt="2023-07-28T22:54:38.626" v="4168" actId="478"/>
          <ac:spMkLst>
            <pc:docMk/>
            <pc:sldMk cId="3683544629" sldId="266"/>
            <ac:spMk id="9" creationId="{A197AAE0-9ED2-BE1F-AD82-0AADEAF4DF41}"/>
          </ac:spMkLst>
        </pc:spChg>
        <pc:spChg chg="add del mod">
          <ac:chgData name="Tommy McClure" userId="5f57beb918c8a44c" providerId="LiveId" clId="{8962462E-A9E9-40DB-8A46-DB278ACFA5B5}" dt="2023-07-28T22:56:23.818" v="4174"/>
          <ac:spMkLst>
            <pc:docMk/>
            <pc:sldMk cId="3683544629" sldId="266"/>
            <ac:spMk id="11" creationId="{F9BCD55D-6126-8A5B-06A9-D30644986F17}"/>
          </ac:spMkLst>
        </pc:spChg>
        <pc:spChg chg="add del mod">
          <ac:chgData name="Tommy McClure" userId="5f57beb918c8a44c" providerId="LiveId" clId="{8962462E-A9E9-40DB-8A46-DB278ACFA5B5}" dt="2023-07-28T22:57:09.087" v="4181" actId="478"/>
          <ac:spMkLst>
            <pc:docMk/>
            <pc:sldMk cId="3683544629" sldId="266"/>
            <ac:spMk id="13" creationId="{F1ECA11E-F849-852B-6B98-CB11425E53FB}"/>
          </ac:spMkLst>
        </pc:spChg>
        <pc:picChg chg="del">
          <ac:chgData name="Tommy McClure" userId="5f57beb918c8a44c" providerId="LiveId" clId="{8962462E-A9E9-40DB-8A46-DB278ACFA5B5}" dt="2023-07-28T22:53:04.852" v="4161" actId="478"/>
          <ac:picMkLst>
            <pc:docMk/>
            <pc:sldMk cId="3683544629" sldId="266"/>
            <ac:picMk id="5" creationId="{00000000-0000-0000-0000-000000000000}"/>
          </ac:picMkLst>
        </pc:picChg>
        <pc:picChg chg="add del mod">
          <ac:chgData name="Tommy McClure" userId="5f57beb918c8a44c" providerId="LiveId" clId="{8962462E-A9E9-40DB-8A46-DB278ACFA5B5}" dt="2023-07-28T22:56:20.894" v="4173" actId="478"/>
          <ac:picMkLst>
            <pc:docMk/>
            <pc:sldMk cId="3683544629" sldId="266"/>
            <ac:picMk id="8" creationId="{7A13C21E-ED58-45AB-B902-552D5AF5534C}"/>
          </ac:picMkLst>
        </pc:picChg>
        <pc:picChg chg="add del mod">
          <ac:chgData name="Tommy McClure" userId="5f57beb918c8a44c" providerId="LiveId" clId="{8962462E-A9E9-40DB-8A46-DB278ACFA5B5}" dt="2023-07-28T22:57:06.347" v="4180" actId="478"/>
          <ac:picMkLst>
            <pc:docMk/>
            <pc:sldMk cId="3683544629" sldId="266"/>
            <ac:picMk id="12" creationId="{F8F49170-BD5D-4D2F-AABD-B3A272853356}"/>
          </ac:picMkLst>
        </pc:picChg>
        <pc:picChg chg="add mod">
          <ac:chgData name="Tommy McClure" userId="5f57beb918c8a44c" providerId="LiveId" clId="{8962462E-A9E9-40DB-8A46-DB278ACFA5B5}" dt="2023-07-28T23:11:09.360" v="4305" actId="14100"/>
          <ac:picMkLst>
            <pc:docMk/>
            <pc:sldMk cId="3683544629" sldId="266"/>
            <ac:picMk id="14" creationId="{6B0271A1-6B8C-2615-D0A5-65EF4029FF0A}"/>
          </ac:picMkLst>
        </pc:picChg>
      </pc:sldChg>
      <pc:sldChg chg="del">
        <pc:chgData name="Tommy McClure" userId="5f57beb918c8a44c" providerId="LiveId" clId="{8962462E-A9E9-40DB-8A46-DB278ACFA5B5}" dt="2023-07-28T23:14:57.268" v="4328" actId="2696"/>
        <pc:sldMkLst>
          <pc:docMk/>
          <pc:sldMk cId="1315647518" sldId="268"/>
        </pc:sldMkLst>
      </pc:sldChg>
      <pc:sldChg chg="modSp modTransition modNotes modNotesTx">
        <pc:chgData name="Tommy McClure" userId="5f57beb918c8a44c" providerId="LiveId" clId="{8962462E-A9E9-40DB-8A46-DB278ACFA5B5}" dt="2023-07-30T01:16:28.160" v="4899" actId="113"/>
        <pc:sldMkLst>
          <pc:docMk/>
          <pc:sldMk cId="3695549463" sldId="269"/>
        </pc:sldMkLst>
        <pc:spChg chg="mod">
          <ac:chgData name="Tommy McClure" userId="5f57beb918c8a44c" providerId="LiveId" clId="{8962462E-A9E9-40DB-8A46-DB278ACFA5B5}" dt="2023-07-29T00:00:04.810" v="4553" actId="255"/>
          <ac:spMkLst>
            <pc:docMk/>
            <pc:sldMk cId="3695549463" sldId="269"/>
            <ac:spMk id="3" creationId="{53695C33-E9D2-5B83-BB24-636238D978A3}"/>
          </ac:spMkLst>
        </pc:spChg>
      </pc:sldChg>
      <pc:sldChg chg="modSp modTransition modAnim modNotes modNotesTx">
        <pc:chgData name="Tommy McClure" userId="5f57beb918c8a44c" providerId="LiveId" clId="{8962462E-A9E9-40DB-8A46-DB278ACFA5B5}" dt="2023-07-30T01:12:52.619" v="4839" actId="113"/>
        <pc:sldMkLst>
          <pc:docMk/>
          <pc:sldMk cId="3656091068" sldId="270"/>
        </pc:sldMkLst>
        <pc:spChg chg="mod">
          <ac:chgData name="Tommy McClure" userId="5f57beb918c8a44c" providerId="LiveId" clId="{8962462E-A9E9-40DB-8A46-DB278ACFA5B5}" dt="2023-07-28T19:06:55.651" v="542" actId="255"/>
          <ac:spMkLst>
            <pc:docMk/>
            <pc:sldMk cId="3656091068" sldId="270"/>
            <ac:spMk id="3" creationId="{53695C33-E9D2-5B83-BB24-636238D978A3}"/>
          </ac:spMkLst>
        </pc:spChg>
      </pc:sldChg>
      <pc:sldChg chg="modSp new mod modTransition modAnim modNotes modNotesTx">
        <pc:chgData name="Tommy McClure" userId="5f57beb918c8a44c" providerId="LiveId" clId="{8962462E-A9E9-40DB-8A46-DB278ACFA5B5}" dt="2023-07-30T01:05:27.313" v="4758" actId="14100"/>
        <pc:sldMkLst>
          <pc:docMk/>
          <pc:sldMk cId="1823397815" sldId="271"/>
        </pc:sldMkLst>
        <pc:spChg chg="mod">
          <ac:chgData name="Tommy McClure" userId="5f57beb918c8a44c" providerId="LiveId" clId="{8962462E-A9E9-40DB-8A46-DB278ACFA5B5}" dt="2023-07-28T20:00:40.493" v="649" actId="114"/>
          <ac:spMkLst>
            <pc:docMk/>
            <pc:sldMk cId="1823397815" sldId="271"/>
            <ac:spMk id="2" creationId="{AECD741A-6C97-D02F-F3E5-93E635BFDD95}"/>
          </ac:spMkLst>
        </pc:spChg>
        <pc:spChg chg="mod">
          <ac:chgData name="Tommy McClure" userId="5f57beb918c8a44c" providerId="LiveId" clId="{8962462E-A9E9-40DB-8A46-DB278ACFA5B5}" dt="2023-07-28T21:09:27.208" v="2196" actId="113"/>
          <ac:spMkLst>
            <pc:docMk/>
            <pc:sldMk cId="1823397815" sldId="271"/>
            <ac:spMk id="3" creationId="{B0041030-74BF-4DB0-DD19-A5D35B57D0CA}"/>
          </ac:spMkLst>
        </pc:spChg>
      </pc:sldChg>
      <pc:sldChg chg="modSp add mod modTransition modAnim modNotes modNotesTx">
        <pc:chgData name="Tommy McClure" userId="5f57beb918c8a44c" providerId="LiveId" clId="{8962462E-A9E9-40DB-8A46-DB278ACFA5B5}" dt="2023-07-30T01:10:52.719" v="4815" actId="20577"/>
        <pc:sldMkLst>
          <pc:docMk/>
          <pc:sldMk cId="77348872" sldId="272"/>
        </pc:sldMkLst>
        <pc:spChg chg="mod">
          <ac:chgData name="Tommy McClure" userId="5f57beb918c8a44c" providerId="LiveId" clId="{8962462E-A9E9-40DB-8A46-DB278ACFA5B5}" dt="2023-07-29T19:12:28.603" v="4643" actId="20577"/>
          <ac:spMkLst>
            <pc:docMk/>
            <pc:sldMk cId="77348872" sldId="272"/>
            <ac:spMk id="3" creationId="{B0041030-74BF-4DB0-DD19-A5D35B57D0CA}"/>
          </ac:spMkLst>
        </pc:spChg>
      </pc:sldChg>
      <pc:sldChg chg="modSp add mod modTransition modAnim modNotes modNotesTx">
        <pc:chgData name="Tommy McClure" userId="5f57beb918c8a44c" providerId="LiveId" clId="{8962462E-A9E9-40DB-8A46-DB278ACFA5B5}" dt="2023-07-30T01:06:50.331" v="4774" actId="2711"/>
        <pc:sldMkLst>
          <pc:docMk/>
          <pc:sldMk cId="2768436734" sldId="273"/>
        </pc:sldMkLst>
        <pc:spChg chg="mod">
          <ac:chgData name="Tommy McClure" userId="5f57beb918c8a44c" providerId="LiveId" clId="{8962462E-A9E9-40DB-8A46-DB278ACFA5B5}" dt="2023-07-28T23:20:29.742" v="4356" actId="20577"/>
          <ac:spMkLst>
            <pc:docMk/>
            <pc:sldMk cId="2768436734" sldId="273"/>
            <ac:spMk id="3" creationId="{B0041030-74BF-4DB0-DD19-A5D35B57D0CA}"/>
          </ac:spMkLst>
        </pc:spChg>
      </pc:sldChg>
      <pc:sldChg chg="addSp delSp modSp add mod ord modTransition addAnim delAnim modAnim modNotes modNotesTx">
        <pc:chgData name="Tommy McClure" userId="5f57beb918c8a44c" providerId="LiveId" clId="{8962462E-A9E9-40DB-8A46-DB278ACFA5B5}" dt="2023-07-30T01:16:00.546" v="4896" actId="113"/>
        <pc:sldMkLst>
          <pc:docMk/>
          <pc:sldMk cId="953849423" sldId="274"/>
        </pc:sldMkLst>
        <pc:spChg chg="mod">
          <ac:chgData name="Tommy McClure" userId="5f57beb918c8a44c" providerId="LiveId" clId="{8962462E-A9E9-40DB-8A46-DB278ACFA5B5}" dt="2023-07-28T22:18:35.767" v="3453" actId="20577"/>
          <ac:spMkLst>
            <pc:docMk/>
            <pc:sldMk cId="953849423" sldId="274"/>
            <ac:spMk id="2" creationId="{F47B1855-B6BE-E9A8-D12A-A4941D0C42E6}"/>
          </ac:spMkLst>
        </pc:spChg>
        <pc:spChg chg="mod">
          <ac:chgData name="Tommy McClure" userId="5f57beb918c8a44c" providerId="LiveId" clId="{8962462E-A9E9-40DB-8A46-DB278ACFA5B5}" dt="2023-07-28T22:30:21.017" v="3599" actId="255"/>
          <ac:spMkLst>
            <pc:docMk/>
            <pc:sldMk cId="953849423" sldId="274"/>
            <ac:spMk id="3" creationId="{53695C33-E9D2-5B83-BB24-636238D978A3}"/>
          </ac:spMkLst>
        </pc:spChg>
        <pc:spChg chg="add del">
          <ac:chgData name="Tommy McClure" userId="5f57beb918c8a44c" providerId="LiveId" clId="{8962462E-A9E9-40DB-8A46-DB278ACFA5B5}" dt="2023-07-28T22:30:05.548" v="3598" actId="22"/>
          <ac:spMkLst>
            <pc:docMk/>
            <pc:sldMk cId="953849423" sldId="274"/>
            <ac:spMk id="5" creationId="{AD276343-DA75-6D55-0EEB-259E5F0F4476}"/>
          </ac:spMkLst>
        </pc:spChg>
      </pc:sldChg>
      <pc:sldChg chg="addSp delSp modSp add mod modTransition modAnim modNotes modNotesTx">
        <pc:chgData name="Tommy McClure" userId="5f57beb918c8a44c" providerId="LiveId" clId="{8962462E-A9E9-40DB-8A46-DB278ACFA5B5}" dt="2023-07-30T01:16:09.832" v="4897" actId="113"/>
        <pc:sldMkLst>
          <pc:docMk/>
          <pc:sldMk cId="1939248368" sldId="275"/>
        </pc:sldMkLst>
        <pc:spChg chg="mod">
          <ac:chgData name="Tommy McClure" userId="5f57beb918c8a44c" providerId="LiveId" clId="{8962462E-A9E9-40DB-8A46-DB278ACFA5B5}" dt="2023-07-28T21:34:25.869" v="2959"/>
          <ac:spMkLst>
            <pc:docMk/>
            <pc:sldMk cId="1939248368" sldId="275"/>
            <ac:spMk id="2" creationId="{F47B1855-B6BE-E9A8-D12A-A4941D0C42E6}"/>
          </ac:spMkLst>
        </pc:spChg>
        <pc:spChg chg="mod">
          <ac:chgData name="Tommy McClure" userId="5f57beb918c8a44c" providerId="LiveId" clId="{8962462E-A9E9-40DB-8A46-DB278ACFA5B5}" dt="2023-07-28T22:20:38.826" v="3536" actId="20577"/>
          <ac:spMkLst>
            <pc:docMk/>
            <pc:sldMk cId="1939248368" sldId="275"/>
            <ac:spMk id="3" creationId="{53695C33-E9D2-5B83-BB24-636238D978A3}"/>
          </ac:spMkLst>
        </pc:spChg>
        <pc:spChg chg="add del">
          <ac:chgData name="Tommy McClure" userId="5f57beb918c8a44c" providerId="LiveId" clId="{8962462E-A9E9-40DB-8A46-DB278ACFA5B5}" dt="2023-07-28T21:34:21.620" v="2957" actId="22"/>
          <ac:spMkLst>
            <pc:docMk/>
            <pc:sldMk cId="1939248368" sldId="275"/>
            <ac:spMk id="5" creationId="{9AFB6862-3B11-0B54-A57E-50D6DB58298C}"/>
          </ac:spMkLst>
        </pc:spChg>
      </pc:sldChg>
      <pc:sldChg chg="modSp add mod modTransition modAnim modNotes modNotesTx">
        <pc:chgData name="Tommy McClure" userId="5f57beb918c8a44c" providerId="LiveId" clId="{8962462E-A9E9-40DB-8A46-DB278ACFA5B5}" dt="2023-07-30T01:16:15.881" v="4898" actId="113"/>
        <pc:sldMkLst>
          <pc:docMk/>
          <pc:sldMk cId="361858454" sldId="276"/>
        </pc:sldMkLst>
        <pc:spChg chg="mod">
          <ac:chgData name="Tommy McClure" userId="5f57beb918c8a44c" providerId="LiveId" clId="{8962462E-A9E9-40DB-8A46-DB278ACFA5B5}" dt="2023-07-28T22:30:54.091" v="3603" actId="255"/>
          <ac:spMkLst>
            <pc:docMk/>
            <pc:sldMk cId="361858454" sldId="276"/>
            <ac:spMk id="3" creationId="{53695C33-E9D2-5B83-BB24-636238D978A3}"/>
          </ac:spMkLst>
        </pc:spChg>
      </pc:sldChg>
      <pc:sldChg chg="modSp add mod ord modTransition modAnim modNotes modNotesTx">
        <pc:chgData name="Tommy McClure" userId="5f57beb918c8a44c" providerId="LiveId" clId="{8962462E-A9E9-40DB-8A46-DB278ACFA5B5}" dt="2023-07-30T01:15:34.163" v="4891" actId="113"/>
        <pc:sldMkLst>
          <pc:docMk/>
          <pc:sldMk cId="2351280357" sldId="277"/>
        </pc:sldMkLst>
        <pc:spChg chg="mod">
          <ac:chgData name="Tommy McClure" userId="5f57beb918c8a44c" providerId="LiveId" clId="{8962462E-A9E9-40DB-8A46-DB278ACFA5B5}" dt="2023-07-28T22:18:17.569" v="3436" actId="20577"/>
          <ac:spMkLst>
            <pc:docMk/>
            <pc:sldMk cId="2351280357" sldId="277"/>
            <ac:spMk id="2" creationId="{F47B1855-B6BE-E9A8-D12A-A4941D0C42E6}"/>
          </ac:spMkLst>
        </pc:spChg>
        <pc:spChg chg="mod">
          <ac:chgData name="Tommy McClure" userId="5f57beb918c8a44c" providerId="LiveId" clId="{8962462E-A9E9-40DB-8A46-DB278ACFA5B5}" dt="2023-07-28T22:31:43.113" v="3605" actId="14100"/>
          <ac:spMkLst>
            <pc:docMk/>
            <pc:sldMk cId="2351280357" sldId="277"/>
            <ac:spMk id="3" creationId="{53695C33-E9D2-5B83-BB24-636238D978A3}"/>
          </ac:spMkLst>
        </pc:spChg>
      </pc:sldChg>
      <pc:sldChg chg="modSp add mod modTransition modAnim modNotes modNotesTx">
        <pc:chgData name="Tommy McClure" userId="5f57beb918c8a44c" providerId="LiveId" clId="{8962462E-A9E9-40DB-8A46-DB278ACFA5B5}" dt="2023-07-30T01:14:06.233" v="4868" actId="20577"/>
        <pc:sldMkLst>
          <pc:docMk/>
          <pc:sldMk cId="3718683771" sldId="278"/>
        </pc:sldMkLst>
        <pc:spChg chg="mod">
          <ac:chgData name="Tommy McClure" userId="5f57beb918c8a44c" providerId="LiveId" clId="{8962462E-A9E9-40DB-8A46-DB278ACFA5B5}" dt="2023-07-28T23:54:31.203" v="4548" actId="20577"/>
          <ac:spMkLst>
            <pc:docMk/>
            <pc:sldMk cId="3718683771" sldId="278"/>
            <ac:spMk id="3" creationId="{53695C33-E9D2-5B83-BB24-636238D978A3}"/>
          </ac:spMkLst>
        </pc:spChg>
      </pc:sldChg>
      <pc:sldChg chg="modSp add mod modTransition modAnim modNotes modNotesTx">
        <pc:chgData name="Tommy McClure" userId="5f57beb918c8a44c" providerId="LiveId" clId="{8962462E-A9E9-40DB-8A46-DB278ACFA5B5}" dt="2023-07-30T01:16:42.955" v="4900" actId="113"/>
        <pc:sldMkLst>
          <pc:docMk/>
          <pc:sldMk cId="3898868205" sldId="279"/>
        </pc:sldMkLst>
        <pc:spChg chg="mod">
          <ac:chgData name="Tommy McClure" userId="5f57beb918c8a44c" providerId="LiveId" clId="{8962462E-A9E9-40DB-8A46-DB278ACFA5B5}" dt="2023-07-28T22:39:19.581" v="3753" actId="20577"/>
          <ac:spMkLst>
            <pc:docMk/>
            <pc:sldMk cId="3898868205" sldId="279"/>
            <ac:spMk id="3" creationId="{53695C33-E9D2-5B83-BB24-636238D978A3}"/>
          </ac:spMkLst>
        </pc:spChg>
      </pc:sldChg>
      <pc:sldChg chg="modSp add mod modTransition modAnim modNotes modNotesTx">
        <pc:chgData name="Tommy McClure" userId="5f57beb918c8a44c" providerId="LiveId" clId="{8962462E-A9E9-40DB-8A46-DB278ACFA5B5}" dt="2023-07-30T01:16:50.513" v="4901" actId="113"/>
        <pc:sldMkLst>
          <pc:docMk/>
          <pc:sldMk cId="13724849" sldId="280"/>
        </pc:sldMkLst>
        <pc:spChg chg="mod">
          <ac:chgData name="Tommy McClure" userId="5f57beb918c8a44c" providerId="LiveId" clId="{8962462E-A9E9-40DB-8A46-DB278ACFA5B5}" dt="2023-07-28T22:42:03.515" v="3783" actId="20577"/>
          <ac:spMkLst>
            <pc:docMk/>
            <pc:sldMk cId="13724849" sldId="280"/>
            <ac:spMk id="2" creationId="{F47B1855-B6BE-E9A8-D12A-A4941D0C42E6}"/>
          </ac:spMkLst>
        </pc:spChg>
        <pc:spChg chg="mod">
          <ac:chgData name="Tommy McClure" userId="5f57beb918c8a44c" providerId="LiveId" clId="{8962462E-A9E9-40DB-8A46-DB278ACFA5B5}" dt="2023-07-28T22:51:20.879" v="4154" actId="20577"/>
          <ac:spMkLst>
            <pc:docMk/>
            <pc:sldMk cId="13724849" sldId="280"/>
            <ac:spMk id="3" creationId="{53695C33-E9D2-5B83-BB24-636238D978A3}"/>
          </ac:spMkLst>
        </pc:spChg>
      </pc:sldChg>
      <pc:sldChg chg="add del ord">
        <pc:chgData name="Tommy McClure" userId="5f57beb918c8a44c" providerId="LiveId" clId="{8962462E-A9E9-40DB-8A46-DB278ACFA5B5}" dt="2023-07-28T22:54:48.363" v="4169" actId="2696"/>
        <pc:sldMkLst>
          <pc:docMk/>
          <pc:sldMk cId="4225394132" sldId="281"/>
        </pc:sldMkLst>
      </pc:sldChg>
      <pc:sldChg chg="modSp mod modTransition modNotes">
        <pc:chgData name="Tommy McClure" userId="5f57beb918c8a44c" providerId="LiveId" clId="{8962462E-A9E9-40DB-8A46-DB278ACFA5B5}" dt="2023-07-30T01:09:27.662" v="4812" actId="1076"/>
        <pc:sldMkLst>
          <pc:docMk/>
          <pc:sldMk cId="2970185068" sldId="380"/>
        </pc:sldMkLst>
        <pc:spChg chg="mod">
          <ac:chgData name="Tommy McClure" userId="5f57beb918c8a44c" providerId="LiveId" clId="{8962462E-A9E9-40DB-8A46-DB278ACFA5B5}" dt="2023-07-28T23:17:07.240" v="4339" actId="207"/>
          <ac:spMkLst>
            <pc:docMk/>
            <pc:sldMk cId="2970185068" sldId="380"/>
            <ac:spMk id="7" creationId="{2A6B56C3-77F0-4E92-B09D-C8D4A68D5E79}"/>
          </ac:spMkLst>
        </pc:spChg>
        <pc:spChg chg="mod">
          <ac:chgData name="Tommy McClure" userId="5f57beb918c8a44c" providerId="LiveId" clId="{8962462E-A9E9-40DB-8A46-DB278ACFA5B5}" dt="2023-07-28T23:17:14.291" v="4340" actId="207"/>
          <ac:spMkLst>
            <pc:docMk/>
            <pc:sldMk cId="2970185068" sldId="380"/>
            <ac:spMk id="10" creationId="{BB8A7FBA-4C4C-4440-9886-90F8BD6246FB}"/>
          </ac:spMkLst>
        </pc:spChg>
      </pc:sldChg>
      <pc:sldMasterChg chg="modTransition modSldLayout">
        <pc:chgData name="Tommy McClure" userId="5f57beb918c8a44c" providerId="LiveId" clId="{8962462E-A9E9-40DB-8A46-DB278ACFA5B5}" dt="2023-07-28T23:17:48.958" v="4342"/>
        <pc:sldMasterMkLst>
          <pc:docMk/>
          <pc:sldMasterMk cId="2346251051" sldId="2147483648"/>
        </pc:sldMasterMkLst>
        <pc:sldLayoutChg chg="modTransition">
          <pc:chgData name="Tommy McClure" userId="5f57beb918c8a44c" providerId="LiveId" clId="{8962462E-A9E9-40DB-8A46-DB278ACFA5B5}" dt="2023-07-28T23:17:48.958" v="4342"/>
          <pc:sldLayoutMkLst>
            <pc:docMk/>
            <pc:sldMasterMk cId="2346251051" sldId="2147483648"/>
            <pc:sldLayoutMk cId="1659756515" sldId="2147483649"/>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786876825" sldId="2147483650"/>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602678805" sldId="2147483651"/>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527791066" sldId="2147483652"/>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971016106" sldId="2147483653"/>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1758111529" sldId="2147483654"/>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02416926" sldId="2147483655"/>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3769764688" sldId="2147483656"/>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769637093" sldId="2147483657"/>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2012076707" sldId="2147483658"/>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445927127" sldId="2147483659"/>
          </pc:sldLayoutMkLst>
        </pc:sldLayoutChg>
        <pc:sldLayoutChg chg="modTransition">
          <pc:chgData name="Tommy McClure" userId="5f57beb918c8a44c" providerId="LiveId" clId="{8962462E-A9E9-40DB-8A46-DB278ACFA5B5}" dt="2023-07-28T23:17:48.958" v="4342"/>
          <pc:sldLayoutMkLst>
            <pc:docMk/>
            <pc:sldMasterMk cId="2346251051" sldId="2147483648"/>
            <pc:sldLayoutMk cId="2673943605" sldId="2147483660"/>
          </pc:sldLayoutMkLst>
        </pc:sldLayoutChg>
      </pc:sldMasterChg>
    </pc:docChg>
  </pc:docChgLst>
  <pc:docChgLst>
    <pc:chgData name="Tommy McClure" userId="5f57beb918c8a44c" providerId="LiveId" clId="{2B5EDF89-2AF1-4945-B4BA-FCAB652BA3A4}"/>
    <pc:docChg chg="undo custSel addSld delSld modSld">
      <pc:chgData name="Tommy McClure" userId="5f57beb918c8a44c" providerId="LiveId" clId="{2B5EDF89-2AF1-4945-B4BA-FCAB652BA3A4}" dt="2024-01-28T15:43:51.482" v="5298" actId="6549"/>
      <pc:docMkLst>
        <pc:docMk/>
      </pc:docMkLst>
      <pc:sldChg chg="addSp modSp mod">
        <pc:chgData name="Tommy McClure" userId="5f57beb918c8a44c" providerId="LiveId" clId="{2B5EDF89-2AF1-4945-B4BA-FCAB652BA3A4}" dt="2024-01-27T23:04:49.129" v="4861" actId="1038"/>
        <pc:sldMkLst>
          <pc:docMk/>
          <pc:sldMk cId="1652133998" sldId="256"/>
        </pc:sldMkLst>
        <pc:spChg chg="add mod">
          <ac:chgData name="Tommy McClure" userId="5f57beb918c8a44c" providerId="LiveId" clId="{2B5EDF89-2AF1-4945-B4BA-FCAB652BA3A4}" dt="2024-01-27T23:04:49.129" v="4861" actId="1038"/>
          <ac:spMkLst>
            <pc:docMk/>
            <pc:sldMk cId="1652133998" sldId="256"/>
            <ac:spMk id="2" creationId="{ED4F3A08-8C70-87F4-EDD8-2E039CA59633}"/>
          </ac:spMkLst>
        </pc:spChg>
        <pc:spChg chg="mod">
          <ac:chgData name="Tommy McClure" userId="5f57beb918c8a44c" providerId="LiveId" clId="{2B5EDF89-2AF1-4945-B4BA-FCAB652BA3A4}" dt="2024-01-27T03:05:22.732" v="4699" actId="20577"/>
          <ac:spMkLst>
            <pc:docMk/>
            <pc:sldMk cId="1652133998" sldId="256"/>
            <ac:spMk id="7" creationId="{00000000-0000-0000-0000-000000000000}"/>
          </ac:spMkLst>
        </pc:spChg>
      </pc:sldChg>
      <pc:sldChg chg="addSp modSp mod modAnim modNotes modNotesTx">
        <pc:chgData name="Tommy McClure" userId="5f57beb918c8a44c" providerId="LiveId" clId="{2B5EDF89-2AF1-4945-B4BA-FCAB652BA3A4}" dt="2024-01-28T15:43:51.482" v="5298" actId="6549"/>
        <pc:sldMkLst>
          <pc:docMk/>
          <pc:sldMk cId="1654255301" sldId="257"/>
        </pc:sldMkLst>
        <pc:spChg chg="add mod">
          <ac:chgData name="Tommy McClure" userId="5f57beb918c8a44c" providerId="LiveId" clId="{2B5EDF89-2AF1-4945-B4BA-FCAB652BA3A4}" dt="2024-01-27T23:16:38.024" v="5050" actId="1037"/>
          <ac:spMkLst>
            <pc:docMk/>
            <pc:sldMk cId="1654255301" sldId="257"/>
            <ac:spMk id="2" creationId="{EABDB078-6237-9493-3541-1BCAAED384AC}"/>
          </ac:spMkLst>
        </pc:spChg>
        <pc:spChg chg="mod">
          <ac:chgData name="Tommy McClure" userId="5f57beb918c8a44c" providerId="LiveId" clId="{2B5EDF89-2AF1-4945-B4BA-FCAB652BA3A4}" dt="2024-01-27T23:15:17.164" v="5021" actId="20577"/>
          <ac:spMkLst>
            <pc:docMk/>
            <pc:sldMk cId="1654255301" sldId="257"/>
            <ac:spMk id="14" creationId="{00000000-0000-0000-0000-000000000000}"/>
          </ac:spMkLst>
        </pc:spChg>
      </pc:sldChg>
      <pc:sldChg chg="del">
        <pc:chgData name="Tommy McClure" userId="5f57beb918c8a44c" providerId="LiveId" clId="{2B5EDF89-2AF1-4945-B4BA-FCAB652BA3A4}" dt="2024-01-27T01:58:38.337" v="4625" actId="2696"/>
        <pc:sldMkLst>
          <pc:docMk/>
          <pc:sldMk cId="3683544629" sldId="266"/>
        </pc:sldMkLst>
      </pc:sldChg>
      <pc:sldChg chg="modSp mod modNotesTx">
        <pc:chgData name="Tommy McClure" userId="5f57beb918c8a44c" providerId="LiveId" clId="{2B5EDF89-2AF1-4945-B4BA-FCAB652BA3A4}" dt="2024-01-26T22:43:34.467" v="594" actId="14100"/>
        <pc:sldMkLst>
          <pc:docMk/>
          <pc:sldMk cId="3695549463" sldId="269"/>
        </pc:sldMkLst>
        <pc:spChg chg="mod">
          <ac:chgData name="Tommy McClure" userId="5f57beb918c8a44c" providerId="LiveId" clId="{2B5EDF89-2AF1-4945-B4BA-FCAB652BA3A4}" dt="2024-01-26T22:21:32.014" v="109" actId="113"/>
          <ac:spMkLst>
            <pc:docMk/>
            <pc:sldMk cId="3695549463" sldId="269"/>
            <ac:spMk id="2" creationId="{F47B1855-B6BE-E9A8-D12A-A4941D0C42E6}"/>
          </ac:spMkLst>
        </pc:spChg>
        <pc:spChg chg="mod">
          <ac:chgData name="Tommy McClure" userId="5f57beb918c8a44c" providerId="LiveId" clId="{2B5EDF89-2AF1-4945-B4BA-FCAB652BA3A4}" dt="2024-01-26T22:43:34.467" v="594" actId="14100"/>
          <ac:spMkLst>
            <pc:docMk/>
            <pc:sldMk cId="3695549463" sldId="269"/>
            <ac:spMk id="3" creationId="{53695C33-E9D2-5B83-BB24-636238D978A3}"/>
          </ac:spMkLst>
        </pc:spChg>
      </pc:sldChg>
      <pc:sldChg chg="del">
        <pc:chgData name="Tommy McClure" userId="5f57beb918c8a44c" providerId="LiveId" clId="{2B5EDF89-2AF1-4945-B4BA-FCAB652BA3A4}" dt="2024-01-27T01:57:51.223" v="4613" actId="2696"/>
        <pc:sldMkLst>
          <pc:docMk/>
          <pc:sldMk cId="3656091068" sldId="270"/>
        </pc:sldMkLst>
      </pc:sldChg>
      <pc:sldChg chg="del">
        <pc:chgData name="Tommy McClure" userId="5f57beb918c8a44c" providerId="LiveId" clId="{2B5EDF89-2AF1-4945-B4BA-FCAB652BA3A4}" dt="2024-01-27T01:57:57.279" v="4615" actId="2696"/>
        <pc:sldMkLst>
          <pc:docMk/>
          <pc:sldMk cId="1823397815" sldId="271"/>
        </pc:sldMkLst>
      </pc:sldChg>
      <pc:sldChg chg="del">
        <pc:chgData name="Tommy McClure" userId="5f57beb918c8a44c" providerId="LiveId" clId="{2B5EDF89-2AF1-4945-B4BA-FCAB652BA3A4}" dt="2024-01-27T01:58:00.059" v="4616" actId="2696"/>
        <pc:sldMkLst>
          <pc:docMk/>
          <pc:sldMk cId="77348872" sldId="272"/>
        </pc:sldMkLst>
      </pc:sldChg>
      <pc:sldChg chg="del">
        <pc:chgData name="Tommy McClure" userId="5f57beb918c8a44c" providerId="LiveId" clId="{2B5EDF89-2AF1-4945-B4BA-FCAB652BA3A4}" dt="2024-01-27T01:58:02.559" v="4617" actId="2696"/>
        <pc:sldMkLst>
          <pc:docMk/>
          <pc:sldMk cId="2768436734" sldId="273"/>
        </pc:sldMkLst>
      </pc:sldChg>
      <pc:sldChg chg="del">
        <pc:chgData name="Tommy McClure" userId="5f57beb918c8a44c" providerId="LiveId" clId="{2B5EDF89-2AF1-4945-B4BA-FCAB652BA3A4}" dt="2024-01-27T01:58:17.004" v="4622" actId="2696"/>
        <pc:sldMkLst>
          <pc:docMk/>
          <pc:sldMk cId="953849423" sldId="274"/>
        </pc:sldMkLst>
      </pc:sldChg>
      <pc:sldChg chg="del">
        <pc:chgData name="Tommy McClure" userId="5f57beb918c8a44c" providerId="LiveId" clId="{2B5EDF89-2AF1-4945-B4BA-FCAB652BA3A4}" dt="2024-01-27T01:58:08.406" v="4619" actId="2696"/>
        <pc:sldMkLst>
          <pc:docMk/>
          <pc:sldMk cId="1939248368" sldId="275"/>
        </pc:sldMkLst>
      </pc:sldChg>
      <pc:sldChg chg="del">
        <pc:chgData name="Tommy McClure" userId="5f57beb918c8a44c" providerId="LiveId" clId="{2B5EDF89-2AF1-4945-B4BA-FCAB652BA3A4}" dt="2024-01-27T01:58:05.346" v="4618" actId="2696"/>
        <pc:sldMkLst>
          <pc:docMk/>
          <pc:sldMk cId="361858454" sldId="276"/>
        </pc:sldMkLst>
      </pc:sldChg>
      <pc:sldChg chg="del">
        <pc:chgData name="Tommy McClure" userId="5f57beb918c8a44c" providerId="LiveId" clId="{2B5EDF89-2AF1-4945-B4BA-FCAB652BA3A4}" dt="2024-01-27T01:58:11.003" v="4620" actId="2696"/>
        <pc:sldMkLst>
          <pc:docMk/>
          <pc:sldMk cId="2351280357" sldId="277"/>
        </pc:sldMkLst>
      </pc:sldChg>
      <pc:sldChg chg="del">
        <pc:chgData name="Tommy McClure" userId="5f57beb918c8a44c" providerId="LiveId" clId="{2B5EDF89-2AF1-4945-B4BA-FCAB652BA3A4}" dt="2024-01-27T01:58:14.046" v="4621" actId="2696"/>
        <pc:sldMkLst>
          <pc:docMk/>
          <pc:sldMk cId="3718683771" sldId="278"/>
        </pc:sldMkLst>
      </pc:sldChg>
      <pc:sldChg chg="del">
        <pc:chgData name="Tommy McClure" userId="5f57beb918c8a44c" providerId="LiveId" clId="{2B5EDF89-2AF1-4945-B4BA-FCAB652BA3A4}" dt="2024-01-27T01:58:19.951" v="4623" actId="2696"/>
        <pc:sldMkLst>
          <pc:docMk/>
          <pc:sldMk cId="3898868205" sldId="279"/>
        </pc:sldMkLst>
      </pc:sldChg>
      <pc:sldChg chg="del">
        <pc:chgData name="Tommy McClure" userId="5f57beb918c8a44c" providerId="LiveId" clId="{2B5EDF89-2AF1-4945-B4BA-FCAB652BA3A4}" dt="2024-01-27T01:58:23.460" v="4624" actId="2696"/>
        <pc:sldMkLst>
          <pc:docMk/>
          <pc:sldMk cId="13724849" sldId="280"/>
        </pc:sldMkLst>
      </pc:sldChg>
      <pc:sldChg chg="modNotes">
        <pc:chgData name="Tommy McClure" userId="5f57beb918c8a44c" providerId="LiveId" clId="{2B5EDF89-2AF1-4945-B4BA-FCAB652BA3A4}" dt="2024-01-28T02:07:45.379" v="5229" actId="14100"/>
        <pc:sldMkLst>
          <pc:docMk/>
          <pc:sldMk cId="2970185068" sldId="380"/>
        </pc:sldMkLst>
      </pc:sldChg>
      <pc:sldChg chg="modSp mod modAnim">
        <pc:chgData name="Tommy McClure" userId="5f57beb918c8a44c" providerId="LiveId" clId="{2B5EDF89-2AF1-4945-B4BA-FCAB652BA3A4}" dt="2024-01-26T22:44:41.920" v="605" actId="20577"/>
        <pc:sldMkLst>
          <pc:docMk/>
          <pc:sldMk cId="2193981554" sldId="381"/>
        </pc:sldMkLst>
        <pc:spChg chg="mod">
          <ac:chgData name="Tommy McClure" userId="5f57beb918c8a44c" providerId="LiveId" clId="{2B5EDF89-2AF1-4945-B4BA-FCAB652BA3A4}" dt="2024-01-26T22:21:07.525" v="108" actId="113"/>
          <ac:spMkLst>
            <pc:docMk/>
            <pc:sldMk cId="2193981554" sldId="381"/>
            <ac:spMk id="2" creationId="{F47B1855-B6BE-E9A8-D12A-A4941D0C42E6}"/>
          </ac:spMkLst>
        </pc:spChg>
        <pc:spChg chg="mod">
          <ac:chgData name="Tommy McClure" userId="5f57beb918c8a44c" providerId="LiveId" clId="{2B5EDF89-2AF1-4945-B4BA-FCAB652BA3A4}" dt="2024-01-26T22:44:41.920" v="605" actId="20577"/>
          <ac:spMkLst>
            <pc:docMk/>
            <pc:sldMk cId="2193981554" sldId="381"/>
            <ac:spMk id="3" creationId="{53695C33-E9D2-5B83-BB24-636238D978A3}"/>
          </ac:spMkLst>
        </pc:spChg>
      </pc:sldChg>
      <pc:sldChg chg="modSp add mod modAnim">
        <pc:chgData name="Tommy McClure" userId="5f57beb918c8a44c" providerId="LiveId" clId="{2B5EDF89-2AF1-4945-B4BA-FCAB652BA3A4}" dt="2024-01-27T23:42:16.434" v="5153" actId="113"/>
        <pc:sldMkLst>
          <pc:docMk/>
          <pc:sldMk cId="3526668176" sldId="382"/>
        </pc:sldMkLst>
        <pc:spChg chg="mod">
          <ac:chgData name="Tommy McClure" userId="5f57beb918c8a44c" providerId="LiveId" clId="{2B5EDF89-2AF1-4945-B4BA-FCAB652BA3A4}" dt="2024-01-26T22:21:02.001" v="107" actId="113"/>
          <ac:spMkLst>
            <pc:docMk/>
            <pc:sldMk cId="3526668176" sldId="382"/>
            <ac:spMk id="2" creationId="{F47B1855-B6BE-E9A8-D12A-A4941D0C42E6}"/>
          </ac:spMkLst>
        </pc:spChg>
        <pc:spChg chg="mod">
          <ac:chgData name="Tommy McClure" userId="5f57beb918c8a44c" providerId="LiveId" clId="{2B5EDF89-2AF1-4945-B4BA-FCAB652BA3A4}" dt="2024-01-27T23:42:16.434" v="5153" actId="113"/>
          <ac:spMkLst>
            <pc:docMk/>
            <pc:sldMk cId="3526668176" sldId="382"/>
            <ac:spMk id="3" creationId="{53695C33-E9D2-5B83-BB24-636238D978A3}"/>
          </ac:spMkLst>
        </pc:spChg>
      </pc:sldChg>
      <pc:sldChg chg="modSp add mod modAnim modNotes modNotesTx">
        <pc:chgData name="Tommy McClure" userId="5f57beb918c8a44c" providerId="LiveId" clId="{2B5EDF89-2AF1-4945-B4BA-FCAB652BA3A4}" dt="2024-01-28T02:05:57.006" v="5208" actId="255"/>
        <pc:sldMkLst>
          <pc:docMk/>
          <pc:sldMk cId="169459066" sldId="383"/>
        </pc:sldMkLst>
        <pc:spChg chg="mod">
          <ac:chgData name="Tommy McClure" userId="5f57beb918c8a44c" providerId="LiveId" clId="{2B5EDF89-2AF1-4945-B4BA-FCAB652BA3A4}" dt="2024-01-27T17:23:05.981" v="4792" actId="20577"/>
          <ac:spMkLst>
            <pc:docMk/>
            <pc:sldMk cId="169459066" sldId="383"/>
            <ac:spMk id="3" creationId="{53695C33-E9D2-5B83-BB24-636238D978A3}"/>
          </ac:spMkLst>
        </pc:spChg>
      </pc:sldChg>
      <pc:sldChg chg="modSp add mod modAnim modNotes modNotesTx">
        <pc:chgData name="Tommy McClure" userId="5f57beb918c8a44c" providerId="LiveId" clId="{2B5EDF89-2AF1-4945-B4BA-FCAB652BA3A4}" dt="2024-01-28T02:06:26.944" v="5210" actId="255"/>
        <pc:sldMkLst>
          <pc:docMk/>
          <pc:sldMk cId="1169479130" sldId="384"/>
        </pc:sldMkLst>
        <pc:spChg chg="mod">
          <ac:chgData name="Tommy McClure" userId="5f57beb918c8a44c" providerId="LiveId" clId="{2B5EDF89-2AF1-4945-B4BA-FCAB652BA3A4}" dt="2024-01-27T02:22:30.420" v="4695" actId="20577"/>
          <ac:spMkLst>
            <pc:docMk/>
            <pc:sldMk cId="1169479130" sldId="384"/>
            <ac:spMk id="3" creationId="{53695C33-E9D2-5B83-BB24-636238D978A3}"/>
          </ac:spMkLst>
        </pc:spChg>
      </pc:sldChg>
      <pc:sldChg chg="modSp add modAnim modNotes modNotesTx">
        <pc:chgData name="Tommy McClure" userId="5f57beb918c8a44c" providerId="LiveId" clId="{2B5EDF89-2AF1-4945-B4BA-FCAB652BA3A4}" dt="2024-01-28T02:06:34.910" v="5211" actId="255"/>
        <pc:sldMkLst>
          <pc:docMk/>
          <pc:sldMk cId="2768930653" sldId="385"/>
        </pc:sldMkLst>
        <pc:spChg chg="mod">
          <ac:chgData name="Tommy McClure" userId="5f57beb918c8a44c" providerId="LiveId" clId="{2B5EDF89-2AF1-4945-B4BA-FCAB652BA3A4}" dt="2024-01-27T19:00:33.131" v="4825" actId="20577"/>
          <ac:spMkLst>
            <pc:docMk/>
            <pc:sldMk cId="2768930653" sldId="385"/>
            <ac:spMk id="3" creationId="{53695C33-E9D2-5B83-BB24-636238D978A3}"/>
          </ac:spMkLst>
        </pc:spChg>
      </pc:sldChg>
      <pc:sldChg chg="modSp add mod modAnim modNotes modNotesTx">
        <pc:chgData name="Tommy McClure" userId="5f57beb918c8a44c" providerId="LiveId" clId="{2B5EDF89-2AF1-4945-B4BA-FCAB652BA3A4}" dt="2024-01-28T02:06:44.674" v="5212" actId="255"/>
        <pc:sldMkLst>
          <pc:docMk/>
          <pc:sldMk cId="872634113" sldId="386"/>
        </pc:sldMkLst>
        <pc:spChg chg="mod">
          <ac:chgData name="Tommy McClure" userId="5f57beb918c8a44c" providerId="LiveId" clId="{2B5EDF89-2AF1-4945-B4BA-FCAB652BA3A4}" dt="2024-01-27T23:39:56.769" v="5151" actId="114"/>
          <ac:spMkLst>
            <pc:docMk/>
            <pc:sldMk cId="872634113" sldId="386"/>
            <ac:spMk id="3" creationId="{53695C33-E9D2-5B83-BB24-636238D978A3}"/>
          </ac:spMkLst>
        </pc:spChg>
      </pc:sldChg>
      <pc:sldChg chg="modSp add mod modAnim modNotes modNotesTx">
        <pc:chgData name="Tommy McClure" userId="5f57beb918c8a44c" providerId="LiveId" clId="{2B5EDF89-2AF1-4945-B4BA-FCAB652BA3A4}" dt="2024-01-28T02:06:54.496" v="5213" actId="255"/>
        <pc:sldMkLst>
          <pc:docMk/>
          <pc:sldMk cId="2539116952" sldId="387"/>
        </pc:sldMkLst>
        <pc:spChg chg="mod">
          <ac:chgData name="Tommy McClure" userId="5f57beb918c8a44c" providerId="LiveId" clId="{2B5EDF89-2AF1-4945-B4BA-FCAB652BA3A4}" dt="2024-01-27T23:46:55.538" v="5177" actId="20577"/>
          <ac:spMkLst>
            <pc:docMk/>
            <pc:sldMk cId="2539116952" sldId="387"/>
            <ac:spMk id="3" creationId="{53695C33-E9D2-5B83-BB24-636238D978A3}"/>
          </ac:spMkLst>
        </pc:spChg>
      </pc:sldChg>
      <pc:sldChg chg="add del">
        <pc:chgData name="Tommy McClure" userId="5f57beb918c8a44c" providerId="LiveId" clId="{2B5EDF89-2AF1-4945-B4BA-FCAB652BA3A4}" dt="2024-01-27T01:57:54.715" v="4614" actId="2696"/>
        <pc:sldMkLst>
          <pc:docMk/>
          <pc:sldMk cId="3690856607" sldId="388"/>
        </pc:sldMkLst>
      </pc:sldChg>
      <pc:sldChg chg="modSp add modAnim modNotes modNotesTx">
        <pc:chgData name="Tommy McClure" userId="5f57beb918c8a44c" providerId="LiveId" clId="{2B5EDF89-2AF1-4945-B4BA-FCAB652BA3A4}" dt="2024-01-28T02:07:02.659" v="5214" actId="255"/>
        <pc:sldMkLst>
          <pc:docMk/>
          <pc:sldMk cId="2303964517" sldId="389"/>
        </pc:sldMkLst>
        <pc:spChg chg="mod">
          <ac:chgData name="Tommy McClure" userId="5f57beb918c8a44c" providerId="LiveId" clId="{2B5EDF89-2AF1-4945-B4BA-FCAB652BA3A4}" dt="2024-01-27T01:57:33.003" v="4612" actId="255"/>
          <ac:spMkLst>
            <pc:docMk/>
            <pc:sldMk cId="2303964517" sldId="389"/>
            <ac:spMk id="3" creationId="{53695C33-E9D2-5B83-BB24-636238D978A3}"/>
          </ac:spMkLst>
        </pc:spChg>
      </pc:sldChg>
    </pc:docChg>
  </pc:docChgLst>
  <pc:docChgLst>
    <pc:chgData name="Tommy McClure" userId="5f57beb918c8a44c" providerId="LiveId" clId="{2F6F6C8F-31BF-40E8-B707-4714E7EFB7B1}"/>
    <pc:docChg chg="undo custSel addSld delSld modSld sldOrd modNotesMaster modHandout">
      <pc:chgData name="Tommy McClure" userId="5f57beb918c8a44c" providerId="LiveId" clId="{2F6F6C8F-31BF-40E8-B707-4714E7EFB7B1}" dt="2024-04-28T14:17:53.448" v="9690" actId="113"/>
      <pc:docMkLst>
        <pc:docMk/>
      </pc:docMkLst>
      <pc:sldChg chg="modSp mod ord modNotes">
        <pc:chgData name="Tommy McClure" userId="5f57beb918c8a44c" providerId="LiveId" clId="{2F6F6C8F-31BF-40E8-B707-4714E7EFB7B1}" dt="2024-04-28T02:14:35.626" v="9404"/>
        <pc:sldMkLst>
          <pc:docMk/>
          <pc:sldMk cId="1652133998" sldId="256"/>
        </pc:sldMkLst>
        <pc:spChg chg="mod">
          <ac:chgData name="Tommy McClure" userId="5f57beb918c8a44c" providerId="LiveId" clId="{2F6F6C8F-31BF-40E8-B707-4714E7EFB7B1}" dt="2024-04-26T19:15:23.770" v="963" actId="255"/>
          <ac:spMkLst>
            <pc:docMk/>
            <pc:sldMk cId="1652133998" sldId="256"/>
            <ac:spMk id="2" creationId="{ED4F3A08-8C70-87F4-EDD8-2E039CA59633}"/>
          </ac:spMkLst>
        </pc:spChg>
      </pc:sldChg>
      <pc:sldChg chg="modNotes">
        <pc:chgData name="Tommy McClure" userId="5f57beb918c8a44c" providerId="LiveId" clId="{2F6F6C8F-31BF-40E8-B707-4714E7EFB7B1}" dt="2024-04-28T13:38:17.252" v="9442" actId="115"/>
        <pc:sldMkLst>
          <pc:docMk/>
          <pc:sldMk cId="1654255301" sldId="257"/>
        </pc:sldMkLst>
      </pc:sldChg>
      <pc:sldChg chg="modNotes">
        <pc:chgData name="Tommy McClure" userId="5f57beb918c8a44c" providerId="LiveId" clId="{2F6F6C8F-31BF-40E8-B707-4714E7EFB7B1}" dt="2024-04-28T02:14:35.626" v="9404"/>
        <pc:sldMkLst>
          <pc:docMk/>
          <pc:sldMk cId="2970185068" sldId="380"/>
        </pc:sldMkLst>
      </pc:sldChg>
      <pc:sldChg chg="del">
        <pc:chgData name="Tommy McClure" userId="5f57beb918c8a44c" providerId="LiveId" clId="{2F6F6C8F-31BF-40E8-B707-4714E7EFB7B1}" dt="2024-04-27T01:29:52.118" v="4520" actId="2696"/>
        <pc:sldMkLst>
          <pc:docMk/>
          <pc:sldMk cId="2193981554" sldId="381"/>
        </pc:sldMkLst>
      </pc:sldChg>
      <pc:sldChg chg="del">
        <pc:chgData name="Tommy McClure" userId="5f57beb918c8a44c" providerId="LiveId" clId="{2F6F6C8F-31BF-40E8-B707-4714E7EFB7B1}" dt="2024-04-27T01:29:49.610" v="4519" actId="2696"/>
        <pc:sldMkLst>
          <pc:docMk/>
          <pc:sldMk cId="3526668176" sldId="382"/>
        </pc:sldMkLst>
      </pc:sldChg>
      <pc:sldChg chg="del ord">
        <pc:chgData name="Tommy McClure" userId="5f57beb918c8a44c" providerId="LiveId" clId="{2F6F6C8F-31BF-40E8-B707-4714E7EFB7B1}" dt="2024-04-27T01:29:47.420" v="4518" actId="2696"/>
        <pc:sldMkLst>
          <pc:docMk/>
          <pc:sldMk cId="169459066" sldId="383"/>
        </pc:sldMkLst>
      </pc:sldChg>
      <pc:sldChg chg="del">
        <pc:chgData name="Tommy McClure" userId="5f57beb918c8a44c" providerId="LiveId" clId="{2F6F6C8F-31BF-40E8-B707-4714E7EFB7B1}" dt="2024-04-27T01:29:45.029" v="4517" actId="2696"/>
        <pc:sldMkLst>
          <pc:docMk/>
          <pc:sldMk cId="1169479130" sldId="384"/>
        </pc:sldMkLst>
      </pc:sldChg>
      <pc:sldChg chg="del">
        <pc:chgData name="Tommy McClure" userId="5f57beb918c8a44c" providerId="LiveId" clId="{2F6F6C8F-31BF-40E8-B707-4714E7EFB7B1}" dt="2024-04-27T01:29:41.700" v="4516" actId="2696"/>
        <pc:sldMkLst>
          <pc:docMk/>
          <pc:sldMk cId="2768930653" sldId="385"/>
        </pc:sldMkLst>
      </pc:sldChg>
      <pc:sldChg chg="del">
        <pc:chgData name="Tommy McClure" userId="5f57beb918c8a44c" providerId="LiveId" clId="{2F6F6C8F-31BF-40E8-B707-4714E7EFB7B1}" dt="2024-04-27T01:29:35.912" v="4515" actId="2696"/>
        <pc:sldMkLst>
          <pc:docMk/>
          <pc:sldMk cId="872634113" sldId="386"/>
        </pc:sldMkLst>
      </pc:sldChg>
      <pc:sldChg chg="del">
        <pc:chgData name="Tommy McClure" userId="5f57beb918c8a44c" providerId="LiveId" clId="{2F6F6C8F-31BF-40E8-B707-4714E7EFB7B1}" dt="2024-04-27T01:29:33.066" v="4514" actId="2696"/>
        <pc:sldMkLst>
          <pc:docMk/>
          <pc:sldMk cId="2539116952" sldId="387"/>
        </pc:sldMkLst>
      </pc:sldChg>
      <pc:sldChg chg="addSp delSp modSp mod modAnim modNotes modNotesTx">
        <pc:chgData name="Tommy McClure" userId="5f57beb918c8a44c" providerId="LiveId" clId="{2F6F6C8F-31BF-40E8-B707-4714E7EFB7B1}" dt="2024-04-28T02:45:52.668" v="9410" actId="255"/>
        <pc:sldMkLst>
          <pc:docMk/>
          <pc:sldMk cId="2303964517" sldId="389"/>
        </pc:sldMkLst>
        <pc:spChg chg="add mod">
          <ac:chgData name="Tommy McClure" userId="5f57beb918c8a44c" providerId="LiveId" clId="{2F6F6C8F-31BF-40E8-B707-4714E7EFB7B1}" dt="2024-04-28T01:01:46.625" v="9251" actId="20577"/>
          <ac:spMkLst>
            <pc:docMk/>
            <pc:sldMk cId="2303964517" sldId="389"/>
            <ac:spMk id="2" creationId="{2A4B9FF3-CAD5-E685-6B33-39B50BD25A30}"/>
          </ac:spMkLst>
        </pc:spChg>
        <pc:spChg chg="del">
          <ac:chgData name="Tommy McClure" userId="5f57beb918c8a44c" providerId="LiveId" clId="{2F6F6C8F-31BF-40E8-B707-4714E7EFB7B1}" dt="2024-04-27T01:30:05.450" v="4521" actId="478"/>
          <ac:spMkLst>
            <pc:docMk/>
            <pc:sldMk cId="2303964517" sldId="389"/>
            <ac:spMk id="2" creationId="{F47B1855-B6BE-E9A8-D12A-A4941D0C42E6}"/>
          </ac:spMkLst>
        </pc:spChg>
        <pc:spChg chg="mod">
          <ac:chgData name="Tommy McClure" userId="5f57beb918c8a44c" providerId="LiveId" clId="{2F6F6C8F-31BF-40E8-B707-4714E7EFB7B1}" dt="2024-04-27T20:00:20.709" v="6405" actId="14100"/>
          <ac:spMkLst>
            <pc:docMk/>
            <pc:sldMk cId="2303964517" sldId="389"/>
            <ac:spMk id="3" creationId="{53695C33-E9D2-5B83-BB24-636238D978A3}"/>
          </ac:spMkLst>
        </pc:spChg>
        <pc:spChg chg="add del mod">
          <ac:chgData name="Tommy McClure" userId="5f57beb918c8a44c" providerId="LiveId" clId="{2F6F6C8F-31BF-40E8-B707-4714E7EFB7B1}" dt="2024-04-27T01:31:11.347" v="4524" actId="478"/>
          <ac:spMkLst>
            <pc:docMk/>
            <pc:sldMk cId="2303964517" sldId="389"/>
            <ac:spMk id="5" creationId="{4905D1CC-8214-15BE-49C7-7DC236881007}"/>
          </ac:spMkLst>
        </pc:spChg>
        <pc:spChg chg="add mod">
          <ac:chgData name="Tommy McClure" userId="5f57beb918c8a44c" providerId="LiveId" clId="{2F6F6C8F-31BF-40E8-B707-4714E7EFB7B1}" dt="2024-04-27T01:31:32.680" v="4526" actId="1582"/>
          <ac:spMkLst>
            <pc:docMk/>
            <pc:sldMk cId="2303964517" sldId="389"/>
            <ac:spMk id="6" creationId="{5E930FE2-48B2-7AA0-B637-2A382177D24B}"/>
          </ac:spMkLst>
        </pc:spChg>
        <pc:spChg chg="add mod">
          <ac:chgData name="Tommy McClure" userId="5f57beb918c8a44c" providerId="LiveId" clId="{2F6F6C8F-31BF-40E8-B707-4714E7EFB7B1}" dt="2024-04-27T01:30:35.155" v="4523"/>
          <ac:spMkLst>
            <pc:docMk/>
            <pc:sldMk cId="2303964517" sldId="389"/>
            <ac:spMk id="7" creationId="{4B625771-6898-F175-06D4-DDC34D836A50}"/>
          </ac:spMkLst>
        </pc:spChg>
        <pc:cxnChg chg="add mod">
          <ac:chgData name="Tommy McClure" userId="5f57beb918c8a44c" providerId="LiveId" clId="{2F6F6C8F-31BF-40E8-B707-4714E7EFB7B1}" dt="2024-04-27T01:33:17.656" v="4532" actId="1582"/>
          <ac:cxnSpMkLst>
            <pc:docMk/>
            <pc:sldMk cId="2303964517" sldId="389"/>
            <ac:cxnSpMk id="9" creationId="{A584DF63-4CBB-20F3-8046-3EDCCC499AFE}"/>
          </ac:cxnSpMkLst>
        </pc:cxnChg>
      </pc:sldChg>
      <pc:sldChg chg="addSp delSp modSp add mod delAnim modAnim modNotes modNotesTx">
        <pc:chgData name="Tommy McClure" userId="5f57beb918c8a44c" providerId="LiveId" clId="{2F6F6C8F-31BF-40E8-B707-4714E7EFB7B1}" dt="2024-04-28T02:45:37.034" v="9408" actId="255"/>
        <pc:sldMkLst>
          <pc:docMk/>
          <pc:sldMk cId="3102821322" sldId="390"/>
        </pc:sldMkLst>
        <pc:spChg chg="del mod">
          <ac:chgData name="Tommy McClure" userId="5f57beb918c8a44c" providerId="LiveId" clId="{2F6F6C8F-31BF-40E8-B707-4714E7EFB7B1}" dt="2024-04-26T18:56:40.175" v="515" actId="478"/>
          <ac:spMkLst>
            <pc:docMk/>
            <pc:sldMk cId="3102821322" sldId="390"/>
            <ac:spMk id="3" creationId="{53695C33-E9D2-5B83-BB24-636238D978A3}"/>
          </ac:spMkLst>
        </pc:spChg>
        <pc:spChg chg="mod">
          <ac:chgData name="Tommy McClure" userId="5f57beb918c8a44c" providerId="LiveId" clId="{2F6F6C8F-31BF-40E8-B707-4714E7EFB7B1}" dt="2024-04-26T19:40:08.728" v="1532" actId="1035"/>
          <ac:spMkLst>
            <pc:docMk/>
            <pc:sldMk cId="3102821322" sldId="390"/>
            <ac:spMk id="4" creationId="{2270FE42-424A-78FA-1845-4759D7E51CDD}"/>
          </ac:spMkLst>
        </pc:spChg>
        <pc:spChg chg="add del">
          <ac:chgData name="Tommy McClure" userId="5f57beb918c8a44c" providerId="LiveId" clId="{2F6F6C8F-31BF-40E8-B707-4714E7EFB7B1}" dt="2024-04-26T18:56:13.246" v="514" actId="22"/>
          <ac:spMkLst>
            <pc:docMk/>
            <pc:sldMk cId="3102821322" sldId="390"/>
            <ac:spMk id="6" creationId="{1036E5ED-F76B-E6CF-FEFF-A7BDD2AB51F2}"/>
          </ac:spMkLst>
        </pc:spChg>
        <pc:spChg chg="add mod">
          <ac:chgData name="Tommy McClure" userId="5f57beb918c8a44c" providerId="LiveId" clId="{2F6F6C8F-31BF-40E8-B707-4714E7EFB7B1}" dt="2024-04-28T00:32:19.158" v="8981" actId="20577"/>
          <ac:spMkLst>
            <pc:docMk/>
            <pc:sldMk cId="3102821322" sldId="390"/>
            <ac:spMk id="7" creationId="{02ACA1A0-5294-681C-03C0-68EDD9131E38}"/>
          </ac:spMkLst>
        </pc:spChg>
      </pc:sldChg>
      <pc:sldChg chg="modSp add ord modAnim modNotes modNotesTx">
        <pc:chgData name="Tommy McClure" userId="5f57beb918c8a44c" providerId="LiveId" clId="{2F6F6C8F-31BF-40E8-B707-4714E7EFB7B1}" dt="2024-04-28T02:14:35.626" v="9404"/>
        <pc:sldMkLst>
          <pc:docMk/>
          <pc:sldMk cId="2662349875" sldId="391"/>
        </pc:sldMkLst>
        <pc:spChg chg="mod">
          <ac:chgData name="Tommy McClure" userId="5f57beb918c8a44c" providerId="LiveId" clId="{2F6F6C8F-31BF-40E8-B707-4714E7EFB7B1}" dt="2024-04-26T22:58:23.661" v="3170" actId="20577"/>
          <ac:spMkLst>
            <pc:docMk/>
            <pc:sldMk cId="2662349875" sldId="391"/>
            <ac:spMk id="7" creationId="{02ACA1A0-5294-681C-03C0-68EDD9131E38}"/>
          </ac:spMkLst>
        </pc:spChg>
      </pc:sldChg>
      <pc:sldChg chg="addSp modSp add mod modAnim modNotes modNotesTx">
        <pc:chgData name="Tommy McClure" userId="5f57beb918c8a44c" providerId="LiveId" clId="{2F6F6C8F-31BF-40E8-B707-4714E7EFB7B1}" dt="2024-04-28T02:14:35.626" v="9404"/>
        <pc:sldMkLst>
          <pc:docMk/>
          <pc:sldMk cId="1075974986" sldId="392"/>
        </pc:sldMkLst>
        <pc:spChg chg="mod">
          <ac:chgData name="Tommy McClure" userId="5f57beb918c8a44c" providerId="LiveId" clId="{2F6F6C8F-31BF-40E8-B707-4714E7EFB7B1}" dt="2024-04-26T20:34:24.380" v="2103" actId="20577"/>
          <ac:spMkLst>
            <pc:docMk/>
            <pc:sldMk cId="1075974986" sldId="392"/>
            <ac:spMk id="2" creationId="{F47B1855-B6BE-E9A8-D12A-A4941D0C42E6}"/>
          </ac:spMkLst>
        </pc:spChg>
        <pc:spChg chg="mod">
          <ac:chgData name="Tommy McClure" userId="5f57beb918c8a44c" providerId="LiveId" clId="{2F6F6C8F-31BF-40E8-B707-4714E7EFB7B1}" dt="2024-04-26T19:41:16.920" v="1538" actId="6549"/>
          <ac:spMkLst>
            <pc:docMk/>
            <pc:sldMk cId="1075974986" sldId="392"/>
            <ac:spMk id="3" creationId="{53695C33-E9D2-5B83-BB24-636238D978A3}"/>
          </ac:spMkLst>
        </pc:spChg>
        <pc:graphicFrameChg chg="add mod modGraphic">
          <ac:chgData name="Tommy McClure" userId="5f57beb918c8a44c" providerId="LiveId" clId="{2F6F6C8F-31BF-40E8-B707-4714E7EFB7B1}" dt="2024-04-28T02:12:40.153" v="9403" actId="208"/>
          <ac:graphicFrameMkLst>
            <pc:docMk/>
            <pc:sldMk cId="1075974986" sldId="392"/>
            <ac:graphicFrameMk id="7" creationId="{AD876660-8707-BEDB-8891-6B3241B2794F}"/>
          </ac:graphicFrameMkLst>
        </pc:graphicFrameChg>
      </pc:sldChg>
      <pc:sldChg chg="modSp add mod ord modNotes modNotesTx">
        <pc:chgData name="Tommy McClure" userId="5f57beb918c8a44c" providerId="LiveId" clId="{2F6F6C8F-31BF-40E8-B707-4714E7EFB7B1}" dt="2024-04-28T03:18:47.334" v="9424" actId="255"/>
        <pc:sldMkLst>
          <pc:docMk/>
          <pc:sldMk cId="2256426777" sldId="393"/>
        </pc:sldMkLst>
        <pc:graphicFrameChg chg="mod">
          <ac:chgData name="Tommy McClure" userId="5f57beb918c8a44c" providerId="LiveId" clId="{2F6F6C8F-31BF-40E8-B707-4714E7EFB7B1}" dt="2024-04-28T02:15:21.315" v="9406" actId="27636"/>
          <ac:graphicFrameMkLst>
            <pc:docMk/>
            <pc:sldMk cId="2256426777" sldId="393"/>
            <ac:graphicFrameMk id="7" creationId="{AD876660-8707-BEDB-8891-6B3241B2794F}"/>
          </ac:graphicFrameMkLst>
        </pc:graphicFrameChg>
      </pc:sldChg>
      <pc:sldChg chg="modSp add ord modAnim modNotes modNotesTx">
        <pc:chgData name="Tommy McClure" userId="5f57beb918c8a44c" providerId="LiveId" clId="{2F6F6C8F-31BF-40E8-B707-4714E7EFB7B1}" dt="2024-04-28T02:45:25.239" v="9407" actId="255"/>
        <pc:sldMkLst>
          <pc:docMk/>
          <pc:sldMk cId="3596143194" sldId="394"/>
        </pc:sldMkLst>
        <pc:spChg chg="mod">
          <ac:chgData name="Tommy McClure" userId="5f57beb918c8a44c" providerId="LiveId" clId="{2F6F6C8F-31BF-40E8-B707-4714E7EFB7B1}" dt="2024-04-28T00:55:47.374" v="9060" actId="20577"/>
          <ac:spMkLst>
            <pc:docMk/>
            <pc:sldMk cId="3596143194" sldId="394"/>
            <ac:spMk id="7" creationId="{02ACA1A0-5294-681C-03C0-68EDD9131E38}"/>
          </ac:spMkLst>
        </pc:spChg>
      </pc:sldChg>
      <pc:sldChg chg="modSp add modAnim modNotes modNotesTx">
        <pc:chgData name="Tommy McClure" userId="5f57beb918c8a44c" providerId="LiveId" clId="{2F6F6C8F-31BF-40E8-B707-4714E7EFB7B1}" dt="2024-04-28T03:16:30.858" v="9423" actId="115"/>
        <pc:sldMkLst>
          <pc:docMk/>
          <pc:sldMk cId="771146421" sldId="395"/>
        </pc:sldMkLst>
        <pc:spChg chg="mod">
          <ac:chgData name="Tommy McClure" userId="5f57beb918c8a44c" providerId="LiveId" clId="{2F6F6C8F-31BF-40E8-B707-4714E7EFB7B1}" dt="2024-04-28T00:59:32.093" v="9234" actId="5793"/>
          <ac:spMkLst>
            <pc:docMk/>
            <pc:sldMk cId="771146421" sldId="395"/>
            <ac:spMk id="7" creationId="{02ACA1A0-5294-681C-03C0-68EDD9131E38}"/>
          </ac:spMkLst>
        </pc:spChg>
      </pc:sldChg>
      <pc:sldChg chg="addSp modSp add mod modAnim modNotes modNotesTx">
        <pc:chgData name="Tommy McClure" userId="5f57beb918c8a44c" providerId="LiveId" clId="{2F6F6C8F-31BF-40E8-B707-4714E7EFB7B1}" dt="2024-04-28T02:14:35.626" v="9404"/>
        <pc:sldMkLst>
          <pc:docMk/>
          <pc:sldMk cId="324091114" sldId="396"/>
        </pc:sldMkLst>
        <pc:spChg chg="add mod">
          <ac:chgData name="Tommy McClure" userId="5f57beb918c8a44c" providerId="LiveId" clId="{2F6F6C8F-31BF-40E8-B707-4714E7EFB7B1}" dt="2024-04-27T19:32:03.517" v="5707" actId="20577"/>
          <ac:spMkLst>
            <pc:docMk/>
            <pc:sldMk cId="324091114" sldId="396"/>
            <ac:spMk id="2" creationId="{2424F4BB-9707-99E7-8994-92899EFA8659}"/>
          </ac:spMkLst>
        </pc:spChg>
        <pc:spChg chg="mod">
          <ac:chgData name="Tommy McClure" userId="5f57beb918c8a44c" providerId="LiveId" clId="{2F6F6C8F-31BF-40E8-B707-4714E7EFB7B1}" dt="2024-04-28T01:02:21.674" v="9271" actId="20577"/>
          <ac:spMkLst>
            <pc:docMk/>
            <pc:sldMk cId="324091114" sldId="396"/>
            <ac:spMk id="3" creationId="{53695C33-E9D2-5B83-BB24-636238D978A3}"/>
          </ac:spMkLst>
        </pc:spChg>
      </pc:sldChg>
      <pc:sldChg chg="delSp modSp add mod modAnim modNotes modNotesTx">
        <pc:chgData name="Tommy McClure" userId="5f57beb918c8a44c" providerId="LiveId" clId="{2F6F6C8F-31BF-40E8-B707-4714E7EFB7B1}" dt="2024-04-28T02:14:35.626" v="9404"/>
        <pc:sldMkLst>
          <pc:docMk/>
          <pc:sldMk cId="1618969578" sldId="397"/>
        </pc:sldMkLst>
        <pc:spChg chg="del">
          <ac:chgData name="Tommy McClure" userId="5f57beb918c8a44c" providerId="LiveId" clId="{2F6F6C8F-31BF-40E8-B707-4714E7EFB7B1}" dt="2024-04-27T19:34:04.800" v="5803" actId="478"/>
          <ac:spMkLst>
            <pc:docMk/>
            <pc:sldMk cId="1618969578" sldId="397"/>
            <ac:spMk id="2" creationId="{2424F4BB-9707-99E7-8994-92899EFA8659}"/>
          </ac:spMkLst>
        </pc:spChg>
        <pc:spChg chg="mod">
          <ac:chgData name="Tommy McClure" userId="5f57beb918c8a44c" providerId="LiveId" clId="{2F6F6C8F-31BF-40E8-B707-4714E7EFB7B1}" dt="2024-04-28T01:05:10.618" v="9368" actId="20577"/>
          <ac:spMkLst>
            <pc:docMk/>
            <pc:sldMk cId="1618969578" sldId="397"/>
            <ac:spMk id="3" creationId="{53695C33-E9D2-5B83-BB24-636238D978A3}"/>
          </ac:spMkLst>
        </pc:spChg>
      </pc:sldChg>
      <pc:sldChg chg="new del">
        <pc:chgData name="Tommy McClure" userId="5f57beb918c8a44c" providerId="LiveId" clId="{2F6F6C8F-31BF-40E8-B707-4714E7EFB7B1}" dt="2024-04-27T20:01:59.139" v="6488" actId="680"/>
        <pc:sldMkLst>
          <pc:docMk/>
          <pc:sldMk cId="1662427646" sldId="398"/>
        </pc:sldMkLst>
      </pc:sldChg>
      <pc:sldChg chg="addSp modSp add mod modAnim modNotes modNotesTx">
        <pc:chgData name="Tommy McClure" userId="5f57beb918c8a44c" providerId="LiveId" clId="{2F6F6C8F-31BF-40E8-B707-4714E7EFB7B1}" dt="2024-04-28T02:46:10.431" v="9411" actId="255"/>
        <pc:sldMkLst>
          <pc:docMk/>
          <pc:sldMk cId="3755125502" sldId="398"/>
        </pc:sldMkLst>
        <pc:spChg chg="add mod">
          <ac:chgData name="Tommy McClure" userId="5f57beb918c8a44c" providerId="LiveId" clId="{2F6F6C8F-31BF-40E8-B707-4714E7EFB7B1}" dt="2024-04-27T20:41:47.096" v="7297" actId="14100"/>
          <ac:spMkLst>
            <pc:docMk/>
            <pc:sldMk cId="3755125502" sldId="398"/>
            <ac:spMk id="2" creationId="{50505C21-307D-9071-DE22-093268D61C45}"/>
          </ac:spMkLst>
        </pc:spChg>
        <pc:spChg chg="mod">
          <ac:chgData name="Tommy McClure" userId="5f57beb918c8a44c" providerId="LiveId" clId="{2F6F6C8F-31BF-40E8-B707-4714E7EFB7B1}" dt="2024-04-27T20:54:30.764" v="7349" actId="20577"/>
          <ac:spMkLst>
            <pc:docMk/>
            <pc:sldMk cId="3755125502" sldId="398"/>
            <ac:spMk id="3" creationId="{53695C33-E9D2-5B83-BB24-636238D978A3}"/>
          </ac:spMkLst>
        </pc:spChg>
      </pc:sldChg>
      <pc:sldChg chg="addSp delSp modSp add mod delAnim modAnim modNotes modNotesTx">
        <pc:chgData name="Tommy McClure" userId="5f57beb918c8a44c" providerId="LiveId" clId="{2F6F6C8F-31BF-40E8-B707-4714E7EFB7B1}" dt="2024-04-28T14:17:53.448" v="9690" actId="113"/>
        <pc:sldMkLst>
          <pc:docMk/>
          <pc:sldMk cId="2428964825" sldId="399"/>
        </pc:sldMkLst>
        <pc:spChg chg="del">
          <ac:chgData name="Tommy McClure" userId="5f57beb918c8a44c" providerId="LiveId" clId="{2F6F6C8F-31BF-40E8-B707-4714E7EFB7B1}" dt="2024-04-27T21:03:02.889" v="7647" actId="478"/>
          <ac:spMkLst>
            <pc:docMk/>
            <pc:sldMk cId="2428964825" sldId="399"/>
            <ac:spMk id="2" creationId="{50505C21-307D-9071-DE22-093268D61C45}"/>
          </ac:spMkLst>
        </pc:spChg>
        <pc:spChg chg="mod">
          <ac:chgData name="Tommy McClure" userId="5f57beb918c8a44c" providerId="LiveId" clId="{2F6F6C8F-31BF-40E8-B707-4714E7EFB7B1}" dt="2024-04-27T21:22:44.378" v="8087" actId="255"/>
          <ac:spMkLst>
            <pc:docMk/>
            <pc:sldMk cId="2428964825" sldId="399"/>
            <ac:spMk id="3" creationId="{53695C33-E9D2-5B83-BB24-636238D978A3}"/>
          </ac:spMkLst>
        </pc:spChg>
        <pc:spChg chg="add mod">
          <ac:chgData name="Tommy McClure" userId="5f57beb918c8a44c" providerId="LiveId" clId="{2F6F6C8F-31BF-40E8-B707-4714E7EFB7B1}" dt="2024-04-28T01:10:24.584" v="9389" actId="207"/>
          <ac:spMkLst>
            <pc:docMk/>
            <pc:sldMk cId="2428964825" sldId="399"/>
            <ac:spMk id="4" creationId="{9256322D-D044-E296-D373-734CCB52AE94}"/>
          </ac:spMkLst>
        </pc:spChg>
      </pc:sldChg>
      <pc:sldChg chg="addSp delSp modSp add mod delAnim modAnim modNotes modNotesTx">
        <pc:chgData name="Tommy McClure" userId="5f57beb918c8a44c" providerId="LiveId" clId="{2F6F6C8F-31BF-40E8-B707-4714E7EFB7B1}" dt="2024-04-28T02:14:35.626" v="9404"/>
        <pc:sldMkLst>
          <pc:docMk/>
          <pc:sldMk cId="3330071865" sldId="400"/>
        </pc:sldMkLst>
        <pc:spChg chg="add mod">
          <ac:chgData name="Tommy McClure" userId="5f57beb918c8a44c" providerId="LiveId" clId="{2F6F6C8F-31BF-40E8-B707-4714E7EFB7B1}" dt="2024-04-27T21:49:07.244" v="8843" actId="1035"/>
          <ac:spMkLst>
            <pc:docMk/>
            <pc:sldMk cId="3330071865" sldId="400"/>
            <ac:spMk id="2" creationId="{64E19FFA-E6C2-890E-575C-16C95DDF4688}"/>
          </ac:spMkLst>
        </pc:spChg>
        <pc:spChg chg="mod">
          <ac:chgData name="Tommy McClure" userId="5f57beb918c8a44c" providerId="LiveId" clId="{2F6F6C8F-31BF-40E8-B707-4714E7EFB7B1}" dt="2024-04-27T21:46:58.727" v="8708" actId="14100"/>
          <ac:spMkLst>
            <pc:docMk/>
            <pc:sldMk cId="3330071865" sldId="400"/>
            <ac:spMk id="3" creationId="{53695C33-E9D2-5B83-BB24-636238D978A3}"/>
          </ac:spMkLst>
        </pc:spChg>
        <pc:spChg chg="del mod">
          <ac:chgData name="Tommy McClure" userId="5f57beb918c8a44c" providerId="LiveId" clId="{2F6F6C8F-31BF-40E8-B707-4714E7EFB7B1}" dt="2024-04-27T21:31:12.269" v="8520" actId="478"/>
          <ac:spMkLst>
            <pc:docMk/>
            <pc:sldMk cId="3330071865" sldId="400"/>
            <ac:spMk id="4" creationId="{9256322D-D044-E296-D373-734CCB52AE94}"/>
          </ac:spMkLst>
        </pc:spChg>
      </pc:sldChg>
      <pc:sldChg chg="addSp delSp modSp add mod ord delAnim">
        <pc:chgData name="Tommy McClure" userId="5f57beb918c8a44c" providerId="LiveId" clId="{2F6F6C8F-31BF-40E8-B707-4714E7EFB7B1}" dt="2024-04-28T14:16:33.172" v="9686" actId="1076"/>
        <pc:sldMkLst>
          <pc:docMk/>
          <pc:sldMk cId="453311138" sldId="401"/>
        </pc:sldMkLst>
        <pc:spChg chg="mod">
          <ac:chgData name="Tommy McClure" userId="5f57beb918c8a44c" providerId="LiveId" clId="{2F6F6C8F-31BF-40E8-B707-4714E7EFB7B1}" dt="2024-04-28T14:13:25.899" v="9678" actId="1076"/>
          <ac:spMkLst>
            <pc:docMk/>
            <pc:sldMk cId="453311138" sldId="401"/>
            <ac:spMk id="2" creationId="{F47B1855-B6BE-E9A8-D12A-A4941D0C42E6}"/>
          </ac:spMkLst>
        </pc:spChg>
        <pc:spChg chg="mod">
          <ac:chgData name="Tommy McClure" userId="5f57beb918c8a44c" providerId="LiveId" clId="{2F6F6C8F-31BF-40E8-B707-4714E7EFB7B1}" dt="2024-04-28T14:13:11.685" v="9675" actId="14100"/>
          <ac:spMkLst>
            <pc:docMk/>
            <pc:sldMk cId="453311138" sldId="401"/>
            <ac:spMk id="3" creationId="{53695C33-E9D2-5B83-BB24-636238D978A3}"/>
          </ac:spMkLst>
        </pc:spChg>
        <pc:spChg chg="del">
          <ac:chgData name="Tommy McClure" userId="5f57beb918c8a44c" providerId="LiveId" clId="{2F6F6C8F-31BF-40E8-B707-4714E7EFB7B1}" dt="2024-04-28T14:00:05.087" v="9492" actId="478"/>
          <ac:spMkLst>
            <pc:docMk/>
            <pc:sldMk cId="453311138" sldId="401"/>
            <ac:spMk id="4" creationId="{2270FE42-424A-78FA-1845-4759D7E51CDD}"/>
          </ac:spMkLst>
        </pc:spChg>
        <pc:spChg chg="add mod">
          <ac:chgData name="Tommy McClure" userId="5f57beb918c8a44c" providerId="LiveId" clId="{2F6F6C8F-31BF-40E8-B707-4714E7EFB7B1}" dt="2024-04-28T14:14:45.654" v="9685" actId="1076"/>
          <ac:spMkLst>
            <pc:docMk/>
            <pc:sldMk cId="453311138" sldId="401"/>
            <ac:spMk id="12" creationId="{398652D0-FC1F-0398-39BA-F860307FD91B}"/>
          </ac:spMkLst>
        </pc:spChg>
        <pc:spChg chg="add del mod">
          <ac:chgData name="Tommy McClure" userId="5f57beb918c8a44c" providerId="LiveId" clId="{2F6F6C8F-31BF-40E8-B707-4714E7EFB7B1}" dt="2024-04-28T14:04:38.394" v="9561" actId="1038"/>
          <ac:spMkLst>
            <pc:docMk/>
            <pc:sldMk cId="453311138" sldId="401"/>
            <ac:spMk id="13" creationId="{F385E84C-8EB7-A876-BAFF-178325E926D8}"/>
          </ac:spMkLst>
        </pc:spChg>
        <pc:spChg chg="add mod">
          <ac:chgData name="Tommy McClure" userId="5f57beb918c8a44c" providerId="LiveId" clId="{2F6F6C8F-31BF-40E8-B707-4714E7EFB7B1}" dt="2024-04-28T14:04:32.783" v="9558" actId="1037"/>
          <ac:spMkLst>
            <pc:docMk/>
            <pc:sldMk cId="453311138" sldId="401"/>
            <ac:spMk id="14" creationId="{F48F7377-A391-18C7-7AFE-2D104BCE06B3}"/>
          </ac:spMkLst>
        </pc:spChg>
        <pc:spChg chg="add mod">
          <ac:chgData name="Tommy McClure" userId="5f57beb918c8a44c" providerId="LiveId" clId="{2F6F6C8F-31BF-40E8-B707-4714E7EFB7B1}" dt="2024-04-28T14:04:43.767" v="9563" actId="1038"/>
          <ac:spMkLst>
            <pc:docMk/>
            <pc:sldMk cId="453311138" sldId="401"/>
            <ac:spMk id="15" creationId="{1750ABA3-CC86-A153-2A69-E815DC7A803A}"/>
          </ac:spMkLst>
        </pc:spChg>
        <pc:spChg chg="add mod">
          <ac:chgData name="Tommy McClure" userId="5f57beb918c8a44c" providerId="LiveId" clId="{2F6F6C8F-31BF-40E8-B707-4714E7EFB7B1}" dt="2024-04-28T14:05:20.109" v="9587" actId="1035"/>
          <ac:spMkLst>
            <pc:docMk/>
            <pc:sldMk cId="453311138" sldId="401"/>
            <ac:spMk id="16" creationId="{9EE6C139-D010-3A32-A411-3ED378E5007E}"/>
          </ac:spMkLst>
        </pc:spChg>
        <pc:spChg chg="add mod">
          <ac:chgData name="Tommy McClure" userId="5f57beb918c8a44c" providerId="LiveId" clId="{2F6F6C8F-31BF-40E8-B707-4714E7EFB7B1}" dt="2024-04-28T14:05:08.641" v="9581" actId="1036"/>
          <ac:spMkLst>
            <pc:docMk/>
            <pc:sldMk cId="453311138" sldId="401"/>
            <ac:spMk id="17" creationId="{F2AF32D8-7BF7-FE2C-92F0-3C3B78572283}"/>
          </ac:spMkLst>
        </pc:spChg>
        <pc:spChg chg="add mod">
          <ac:chgData name="Tommy McClure" userId="5f57beb918c8a44c" providerId="LiveId" clId="{2F6F6C8F-31BF-40E8-B707-4714E7EFB7B1}" dt="2024-04-28T14:05:46.352" v="9608" actId="1035"/>
          <ac:spMkLst>
            <pc:docMk/>
            <pc:sldMk cId="453311138" sldId="401"/>
            <ac:spMk id="18" creationId="{92E390F4-0428-C39B-5CD5-2DDC958F6F33}"/>
          </ac:spMkLst>
        </pc:spChg>
        <pc:spChg chg="add mod">
          <ac:chgData name="Tommy McClure" userId="5f57beb918c8a44c" providerId="LiveId" clId="{2F6F6C8F-31BF-40E8-B707-4714E7EFB7B1}" dt="2024-04-28T14:13:38.391" v="9680" actId="1076"/>
          <ac:spMkLst>
            <pc:docMk/>
            <pc:sldMk cId="453311138" sldId="401"/>
            <ac:spMk id="22" creationId="{43D0BF21-C8A9-D52A-AF1A-08F9D2C8717E}"/>
          </ac:spMkLst>
        </pc:spChg>
        <pc:spChg chg="add mod">
          <ac:chgData name="Tommy McClure" userId="5f57beb918c8a44c" providerId="LiveId" clId="{2F6F6C8F-31BF-40E8-B707-4714E7EFB7B1}" dt="2024-04-28T14:16:33.172" v="9686" actId="1076"/>
          <ac:spMkLst>
            <pc:docMk/>
            <pc:sldMk cId="453311138" sldId="401"/>
            <ac:spMk id="23" creationId="{D0656C50-D2DF-15F5-FE14-1838CDF01D31}"/>
          </ac:spMkLst>
        </pc:spChg>
        <pc:spChg chg="add mod">
          <ac:chgData name="Tommy McClure" userId="5f57beb918c8a44c" providerId="LiveId" clId="{2F6F6C8F-31BF-40E8-B707-4714E7EFB7B1}" dt="2024-04-28T14:12:19.352" v="9671" actId="255"/>
          <ac:spMkLst>
            <pc:docMk/>
            <pc:sldMk cId="453311138" sldId="401"/>
            <ac:spMk id="24" creationId="{37BD6163-BD6D-A0D0-8B3D-FF4C98104010}"/>
          </ac:spMkLst>
        </pc:spChg>
        <pc:graphicFrameChg chg="del">
          <ac:chgData name="Tommy McClure" userId="5f57beb918c8a44c" providerId="LiveId" clId="{2F6F6C8F-31BF-40E8-B707-4714E7EFB7B1}" dt="2024-04-28T13:40:47.683" v="9444" actId="478"/>
          <ac:graphicFrameMkLst>
            <pc:docMk/>
            <pc:sldMk cId="453311138" sldId="401"/>
            <ac:graphicFrameMk id="7" creationId="{AD876660-8707-BEDB-8891-6B3241B2794F}"/>
          </ac:graphicFrameMkLst>
        </pc:graphicFrameChg>
        <pc:picChg chg="add mod">
          <ac:chgData name="Tommy McClure" userId="5f57beb918c8a44c" providerId="LiveId" clId="{2F6F6C8F-31BF-40E8-B707-4714E7EFB7B1}" dt="2024-04-28T13:59:15.907" v="9489" actId="1076"/>
          <ac:picMkLst>
            <pc:docMk/>
            <pc:sldMk cId="453311138" sldId="401"/>
            <ac:picMk id="8" creationId="{05306E48-957D-9CA5-408F-5F00544FF5A0}"/>
          </ac:picMkLst>
        </pc:picChg>
        <pc:picChg chg="add mod">
          <ac:chgData name="Tommy McClure" userId="5f57beb918c8a44c" providerId="LiveId" clId="{2F6F6C8F-31BF-40E8-B707-4714E7EFB7B1}" dt="2024-04-28T13:58:10.928" v="9478" actId="1076"/>
          <ac:picMkLst>
            <pc:docMk/>
            <pc:sldMk cId="453311138" sldId="401"/>
            <ac:picMk id="10" creationId="{B913A0FC-5218-1DDD-81D3-152FEDA21695}"/>
          </ac:picMkLst>
        </pc:picChg>
        <pc:picChg chg="add mod">
          <ac:chgData name="Tommy McClure" userId="5f57beb918c8a44c" providerId="LiveId" clId="{2F6F6C8F-31BF-40E8-B707-4714E7EFB7B1}" dt="2024-04-28T13:58:51.751" v="9486" actId="1076"/>
          <ac:picMkLst>
            <pc:docMk/>
            <pc:sldMk cId="453311138" sldId="401"/>
            <ac:picMk id="11" creationId="{0CF577B8-7813-805E-59D6-A872AA65E0A4}"/>
          </ac:picMkLst>
        </pc:picChg>
        <pc:cxnChg chg="add del mod">
          <ac:chgData name="Tommy McClure" userId="5f57beb918c8a44c" providerId="LiveId" clId="{2F6F6C8F-31BF-40E8-B707-4714E7EFB7B1}" dt="2024-04-28T14:09:20.336" v="9617" actId="478"/>
          <ac:cxnSpMkLst>
            <pc:docMk/>
            <pc:sldMk cId="453311138" sldId="401"/>
            <ac:cxnSpMk id="20" creationId="{FA09CEF6-9B86-8BCE-2103-8A48F5BD6C34}"/>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9/29/2024 AM</a:t>
            </a:r>
            <a:endParaRPr/>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06834459-7356-44BF-850D-8B30C4FB3B6B}" type="slidenum">
              <a:rPr/>
              <a:t>‹#›</a:t>
            </a:fld>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9/29/2024 AM</a:t>
            </a:r>
            <a:endParaRP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0A3C37BE-C303-496D-B5CD-85F2937540FC}" type="slidenum">
              <a:rPr/>
              <a:t>‹#›</a:t>
            </a:fld>
            <a:endParaRPr/>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i="1"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0A3C37BE-C303-496D-B5CD-85F2937540FC}" type="slidenum">
              <a:rPr lang="en-US" smtClean="0"/>
              <a:t>1</a:t>
            </a:fld>
            <a:endParaRPr lang="en-US"/>
          </a:p>
        </p:txBody>
      </p:sp>
      <p:sp>
        <p:nvSpPr>
          <p:cNvPr id="5" name="Date Placeholder 4">
            <a:extLst>
              <a:ext uri="{FF2B5EF4-FFF2-40B4-BE49-F238E27FC236}">
                <a16:creationId xmlns:a16="http://schemas.microsoft.com/office/drawing/2014/main" id="{95CC778A-0A1D-0E8E-3418-AC87BC89F22F}"/>
              </a:ext>
            </a:extLst>
          </p:cNvPr>
          <p:cNvSpPr>
            <a:spLocks noGrp="1"/>
          </p:cNvSpPr>
          <p:nvPr>
            <p:ph type="dt" idx="1"/>
          </p:nvPr>
        </p:nvSpPr>
        <p:spPr/>
        <p:txBody>
          <a:bodyPr/>
          <a:lstStyle/>
          <a:p>
            <a:r>
              <a:rPr lang="en-US"/>
              <a:t>9/29/2024 AM</a:t>
            </a:r>
          </a:p>
        </p:txBody>
      </p:sp>
    </p:spTree>
    <p:extLst>
      <p:ext uri="{BB962C8B-B14F-4D97-AF65-F5344CB8AC3E}">
        <p14:creationId xmlns:p14="http://schemas.microsoft.com/office/powerpoint/2010/main" val="8849194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70038" y="392113"/>
            <a:ext cx="4171950" cy="3128962"/>
          </a:xfrm>
        </p:spPr>
      </p:sp>
      <p:sp>
        <p:nvSpPr>
          <p:cNvPr id="3" name="Notes Placeholder 2"/>
          <p:cNvSpPr>
            <a:spLocks noGrp="1"/>
          </p:cNvSpPr>
          <p:nvPr>
            <p:ph type="body" idx="1"/>
          </p:nvPr>
        </p:nvSpPr>
        <p:spPr>
          <a:xfrm>
            <a:off x="0" y="3745282"/>
            <a:ext cx="7313507" cy="5855918"/>
          </a:xfrm>
        </p:spPr>
        <p:txBody>
          <a:bodyPr/>
          <a:lstStyle/>
          <a:p>
            <a:endParaRPr lang="en-US"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9/29/2024 AM</a:t>
            </a:r>
          </a:p>
        </p:txBody>
      </p:sp>
      <p:sp>
        <p:nvSpPr>
          <p:cNvPr id="5" name="Slide Number Placeholder 4"/>
          <p:cNvSpPr>
            <a:spLocks noGrp="1"/>
          </p:cNvSpPr>
          <p:nvPr>
            <p:ph type="sldNum" sz="quarter" idx="5"/>
          </p:nvPr>
        </p:nvSpPr>
        <p:spPr/>
        <p:txBody>
          <a:bodyPr/>
          <a:lstStyle/>
          <a:p>
            <a:fld id="{0A3C37BE-C303-496D-B5CD-85F2937540FC}" type="slidenum">
              <a:rPr lang="en-US" smtClean="0"/>
              <a:t>10</a:t>
            </a:fld>
            <a:endParaRPr lang="en-US" dirty="0"/>
          </a:p>
        </p:txBody>
      </p:sp>
    </p:spTree>
    <p:extLst>
      <p:ext uri="{BB962C8B-B14F-4D97-AF65-F5344CB8AC3E}">
        <p14:creationId xmlns:p14="http://schemas.microsoft.com/office/powerpoint/2010/main" val="24212126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i="1"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0A3C37BE-C303-496D-B5CD-85F2937540FC}" type="slidenum">
              <a:rPr lang="en-US" smtClean="0"/>
              <a:t>11</a:t>
            </a:fld>
            <a:endParaRPr lang="en-US"/>
          </a:p>
        </p:txBody>
      </p:sp>
      <p:sp>
        <p:nvSpPr>
          <p:cNvPr id="5" name="Date Placeholder 4">
            <a:extLst>
              <a:ext uri="{FF2B5EF4-FFF2-40B4-BE49-F238E27FC236}">
                <a16:creationId xmlns:a16="http://schemas.microsoft.com/office/drawing/2014/main" id="{95CC778A-0A1D-0E8E-3418-AC87BC89F22F}"/>
              </a:ext>
            </a:extLst>
          </p:cNvPr>
          <p:cNvSpPr>
            <a:spLocks noGrp="1"/>
          </p:cNvSpPr>
          <p:nvPr>
            <p:ph type="dt" idx="1"/>
          </p:nvPr>
        </p:nvSpPr>
        <p:spPr/>
        <p:txBody>
          <a:bodyPr/>
          <a:lstStyle/>
          <a:p>
            <a:r>
              <a:rPr lang="en-US"/>
              <a:t>9/29/2024 AM</a:t>
            </a:r>
          </a:p>
        </p:txBody>
      </p:sp>
    </p:spTree>
    <p:extLst>
      <p:ext uri="{BB962C8B-B14F-4D97-AF65-F5344CB8AC3E}">
        <p14:creationId xmlns:p14="http://schemas.microsoft.com/office/powerpoint/2010/main" val="33182141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5675" y="342900"/>
            <a:ext cx="5403850" cy="4052888"/>
          </a:xfrm>
        </p:spPr>
      </p:sp>
      <p:sp>
        <p:nvSpPr>
          <p:cNvPr id="3" name="Notes Placeholder 2"/>
          <p:cNvSpPr>
            <a:spLocks noGrp="1"/>
          </p:cNvSpPr>
          <p:nvPr>
            <p:ph type="body" idx="1"/>
          </p:nvPr>
        </p:nvSpPr>
        <p:spPr>
          <a:xfrm>
            <a:off x="10007" y="4395788"/>
            <a:ext cx="7305193" cy="5205412"/>
          </a:xfrm>
        </p:spPr>
        <p:txBody>
          <a:bodyPr>
            <a:normAutofit/>
          </a:bodyPr>
          <a:lstStyle/>
          <a:p>
            <a:pPr>
              <a:defRPr/>
            </a:pPr>
            <a:r>
              <a:rPr lang="en-US" altLang="en-US" sz="1200" b="1" u="sng" dirty="0">
                <a:latin typeface="Arial" panose="020B0604020202020204" pitchFamily="34" charset="0"/>
                <a:cs typeface="Arial" panose="020B0604020202020204" pitchFamily="34" charset="0"/>
              </a:rPr>
              <a:t>Acts 2:36-37 - 36 </a:t>
            </a:r>
            <a:r>
              <a:rPr lang="en-US" altLang="en-US" sz="1200"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sz="1200" b="1" dirty="0">
                <a:latin typeface="Arial" panose="020B0604020202020204" pitchFamily="34" charset="0"/>
                <a:cs typeface="Arial" panose="020B0604020202020204" pitchFamily="34" charset="0"/>
              </a:rPr>
              <a:t>3</a:t>
            </a:r>
            <a:r>
              <a:rPr lang="en-US" altLang="en-US" sz="1200" dirty="0">
                <a:latin typeface="Arial" panose="020B0604020202020204" pitchFamily="34" charset="0"/>
                <a:cs typeface="Arial" panose="020B0604020202020204" pitchFamily="34" charset="0"/>
              </a:rPr>
              <a:t>7 Now when they heard this, they were pricked in their heart, and said unto Peter and to the rest of the apostles, </a:t>
            </a:r>
            <a:r>
              <a:rPr lang="en-US" altLang="en-US" sz="1200" b="1" dirty="0">
                <a:latin typeface="Arial" panose="020B0604020202020204" pitchFamily="34" charset="0"/>
                <a:cs typeface="Arial" panose="020B0604020202020204" pitchFamily="34" charset="0"/>
              </a:rPr>
              <a:t>Men and brethren, what shall we do?</a:t>
            </a:r>
          </a:p>
          <a:p>
            <a:pPr>
              <a:defRPr/>
            </a:pPr>
            <a:r>
              <a:rPr lang="en-US" altLang="en-US" sz="1200" b="1" u="sng" dirty="0">
                <a:latin typeface="Arial" panose="020B0604020202020204" pitchFamily="34" charset="0"/>
                <a:cs typeface="Arial" panose="020B0604020202020204" pitchFamily="34" charset="0"/>
              </a:rPr>
              <a:t>Rom. 10:17 </a:t>
            </a:r>
            <a:r>
              <a:rPr lang="en-US" altLang="en-US" sz="12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200" b="1" u="sng" dirty="0">
                <a:latin typeface="Arial" panose="020B0604020202020204" pitchFamily="34" charset="0"/>
                <a:cs typeface="Arial" panose="020B0604020202020204" pitchFamily="34" charset="0"/>
              </a:rPr>
              <a:t>Heb 11:6</a:t>
            </a:r>
            <a:r>
              <a:rPr lang="en-US" altLang="en-US" sz="1200" b="1" dirty="0">
                <a:latin typeface="Arial" panose="020B0604020202020204" pitchFamily="34" charset="0"/>
                <a:cs typeface="Arial" panose="020B0604020202020204" pitchFamily="34" charset="0"/>
              </a:rPr>
              <a:t> </a:t>
            </a:r>
            <a:r>
              <a:rPr lang="en-US" altLang="en-US" sz="1200" dirty="0">
                <a:latin typeface="Arial" panose="020B0604020202020204" pitchFamily="34" charset="0"/>
                <a:cs typeface="Arial" panose="020B0604020202020204" pitchFamily="34" charset="0"/>
              </a:rPr>
              <a:t>But without faith it is impossible to please him: for he that cometh to God </a:t>
            </a:r>
            <a:r>
              <a:rPr lang="en-US" altLang="en-US" sz="1200" b="1" dirty="0">
                <a:latin typeface="Arial" panose="020B0604020202020204" pitchFamily="34" charset="0"/>
                <a:cs typeface="Arial" panose="020B0604020202020204" pitchFamily="34" charset="0"/>
              </a:rPr>
              <a:t>must believe that he is</a:t>
            </a:r>
            <a:r>
              <a:rPr lang="en-US" altLang="en-US" sz="1200" dirty="0">
                <a:latin typeface="Arial" panose="020B0604020202020204" pitchFamily="34" charset="0"/>
                <a:cs typeface="Arial" panose="020B0604020202020204" pitchFamily="34" charset="0"/>
              </a:rPr>
              <a:t>, and that he is a rewarder of </a:t>
            </a:r>
            <a:r>
              <a:rPr lang="en-US" altLang="en-US" sz="1200" b="1" dirty="0">
                <a:latin typeface="Arial" panose="020B0604020202020204" pitchFamily="34" charset="0"/>
                <a:cs typeface="Arial" panose="020B0604020202020204" pitchFamily="34" charset="0"/>
              </a:rPr>
              <a:t>them that diligently seek him</a:t>
            </a:r>
            <a:r>
              <a:rPr lang="en-US" altLang="en-US" sz="1200" dirty="0">
                <a:latin typeface="Arial" panose="020B0604020202020204" pitchFamily="34" charset="0"/>
                <a:cs typeface="Arial" panose="020B0604020202020204" pitchFamily="34" charset="0"/>
              </a:rPr>
              <a:t>.</a:t>
            </a:r>
          </a:p>
          <a:p>
            <a:pPr>
              <a:defRPr/>
            </a:pPr>
            <a:r>
              <a:rPr lang="en-US" altLang="en-US" sz="1200" b="1" u="sng" dirty="0">
                <a:latin typeface="Arial" panose="020B0604020202020204" pitchFamily="34" charset="0"/>
                <a:cs typeface="Arial" panose="020B0604020202020204" pitchFamily="34" charset="0"/>
              </a:rPr>
              <a:t>Jn. 8:24 </a:t>
            </a:r>
            <a:r>
              <a:rPr lang="en-US" altLang="en-US" sz="12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200" b="1" u="sng" dirty="0">
                <a:latin typeface="Arial" panose="020B0604020202020204" pitchFamily="34" charset="0"/>
                <a:cs typeface="Arial" panose="020B0604020202020204" pitchFamily="34" charset="0"/>
              </a:rPr>
              <a:t>Acts 17:30-31 </a:t>
            </a:r>
            <a:r>
              <a:rPr lang="en-US" altLang="en-US" sz="1200" dirty="0">
                <a:latin typeface="Arial" panose="020B0604020202020204" pitchFamily="34" charset="0"/>
                <a:cs typeface="Arial" panose="020B0604020202020204" pitchFamily="34" charset="0"/>
              </a:rPr>
              <a:t>- And the times of this ignorance God winked at; but now </a:t>
            </a:r>
            <a:r>
              <a:rPr lang="en-US" altLang="en-US" sz="1200" dirty="0" err="1">
                <a:latin typeface="Arial" panose="020B0604020202020204" pitchFamily="34" charset="0"/>
                <a:cs typeface="Arial" panose="020B0604020202020204" pitchFamily="34" charset="0"/>
              </a:rPr>
              <a:t>commandeth</a:t>
            </a:r>
            <a:r>
              <a:rPr lang="en-US" altLang="en-US" sz="12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200" b="1" u="sng" dirty="0">
                <a:latin typeface="Arial" panose="020B0604020202020204" pitchFamily="34" charset="0"/>
                <a:cs typeface="Arial" panose="020B0604020202020204" pitchFamily="34" charset="0"/>
              </a:rPr>
              <a:t>Matt. 10:32 </a:t>
            </a:r>
            <a:r>
              <a:rPr lang="en-US" altLang="en-US" sz="12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200" b="1" u="sng" dirty="0">
                <a:latin typeface="Arial" panose="020B0604020202020204" pitchFamily="34" charset="0"/>
                <a:cs typeface="Arial" panose="020B0604020202020204" pitchFamily="34" charset="0"/>
              </a:rPr>
              <a:t>Acts 2:38 </a:t>
            </a:r>
            <a:r>
              <a:rPr lang="en-US" altLang="en-US" sz="12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200" b="1" u="sng" dirty="0">
                <a:latin typeface="Arial" panose="020B0604020202020204" pitchFamily="34" charset="0"/>
                <a:cs typeface="Arial" panose="020B0604020202020204" pitchFamily="34" charset="0"/>
              </a:rPr>
              <a:t>1 Jn. 1:7-9 </a:t>
            </a:r>
            <a:r>
              <a:rPr lang="en-US" altLang="en-US" sz="12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200" dirty="0" err="1">
                <a:latin typeface="Arial" panose="020B0604020202020204" pitchFamily="34" charset="0"/>
                <a:cs typeface="Arial" panose="020B0604020202020204" pitchFamily="34" charset="0"/>
              </a:rPr>
              <a:t>cleanseth</a:t>
            </a:r>
            <a:r>
              <a:rPr lang="en-US" altLang="en-US" sz="1200" dirty="0">
                <a:latin typeface="Arial" panose="020B0604020202020204" pitchFamily="34" charset="0"/>
                <a:cs typeface="Arial" panose="020B0604020202020204" pitchFamily="34" charset="0"/>
              </a:rPr>
              <a:t> us from all sin</a:t>
            </a:r>
            <a:r>
              <a:rPr lang="en-US" altLang="en-US" sz="1200" b="1" dirty="0">
                <a:latin typeface="Arial" panose="020B0604020202020204" pitchFamily="34" charset="0"/>
                <a:cs typeface="Arial" panose="020B0604020202020204" pitchFamily="34" charset="0"/>
              </a:rPr>
              <a:t>. 8 </a:t>
            </a:r>
            <a:r>
              <a:rPr lang="en-US" altLang="en-US" sz="1200" dirty="0">
                <a:latin typeface="Arial" panose="020B0604020202020204" pitchFamily="34" charset="0"/>
                <a:cs typeface="Arial" panose="020B0604020202020204" pitchFamily="34" charset="0"/>
              </a:rPr>
              <a:t>If we say that we have no sin, we deceive ourselves, and the truth is not in us. </a:t>
            </a:r>
            <a:r>
              <a:rPr lang="en-US" altLang="en-US" sz="1200" b="1" dirty="0">
                <a:latin typeface="Arial" panose="020B0604020202020204" pitchFamily="34" charset="0"/>
                <a:cs typeface="Arial" panose="020B0604020202020204" pitchFamily="34" charset="0"/>
              </a:rPr>
              <a:t>9</a:t>
            </a:r>
            <a:r>
              <a:rPr lang="en-US" altLang="en-US" sz="12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200" b="1" u="sng" dirty="0">
                <a:latin typeface="Arial" panose="020B0604020202020204" pitchFamily="34" charset="0"/>
                <a:cs typeface="Arial" panose="020B0604020202020204" pitchFamily="34" charset="0"/>
              </a:rPr>
              <a:t>Rev. 2:10 </a:t>
            </a:r>
            <a:r>
              <a:rPr lang="en-US" altLang="en-US" sz="12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200" b="1" u="sng" dirty="0">
                <a:latin typeface="Arial" panose="020B0604020202020204" pitchFamily="34" charset="0"/>
                <a:cs typeface="Arial" panose="020B0604020202020204" pitchFamily="34" charset="0"/>
              </a:rPr>
              <a:t>be thou faithful unto death, and I will give thee a crown of life</a:t>
            </a:r>
            <a:r>
              <a:rPr lang="en-US" altLang="en-US" sz="12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9/29/2024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12</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7938" y="200025"/>
            <a:ext cx="4759325" cy="3570288"/>
          </a:xfrm>
        </p:spPr>
      </p:sp>
      <p:sp>
        <p:nvSpPr>
          <p:cNvPr id="3" name="Notes Placeholder 2"/>
          <p:cNvSpPr>
            <a:spLocks noGrp="1"/>
          </p:cNvSpPr>
          <p:nvPr>
            <p:ph type="body" idx="1"/>
          </p:nvPr>
        </p:nvSpPr>
        <p:spPr>
          <a:xfrm>
            <a:off x="1693" y="2392470"/>
            <a:ext cx="7313507" cy="7152362"/>
          </a:xfrm>
        </p:spPr>
        <p:txBody>
          <a:bodyPr/>
          <a:lstStyle/>
          <a:p>
            <a:pPr algn="l"/>
            <a:r>
              <a:rPr lang="en-US" sz="1200" b="0" i="0" u="none" strike="noStrike" baseline="0" dirty="0">
                <a:latin typeface="Arial" panose="020B0604020202020204" pitchFamily="34" charset="0"/>
                <a:cs typeface="Arial" panose="020B0604020202020204" pitchFamily="34" charset="0"/>
              </a:rPr>
              <a:t>. </a:t>
            </a:r>
            <a:endParaRPr lang="en-US" sz="1200" b="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9/29/2024 AM</a:t>
            </a:r>
          </a:p>
        </p:txBody>
      </p:sp>
      <p:sp>
        <p:nvSpPr>
          <p:cNvPr id="5" name="Slide Number Placeholder 4"/>
          <p:cNvSpPr>
            <a:spLocks noGrp="1"/>
          </p:cNvSpPr>
          <p:nvPr>
            <p:ph type="sldNum" sz="quarter" idx="5"/>
          </p:nvPr>
        </p:nvSpPr>
        <p:spPr/>
        <p:txBody>
          <a:bodyPr/>
          <a:lstStyle/>
          <a:p>
            <a:fld id="{0A3C37BE-C303-496D-B5CD-85F2937540FC}" type="slidenum">
              <a:rPr lang="en-US" smtClean="0"/>
              <a:t>2</a:t>
            </a:fld>
            <a:endParaRPr lang="en-US" dirty="0"/>
          </a:p>
        </p:txBody>
      </p:sp>
    </p:spTree>
    <p:extLst>
      <p:ext uri="{BB962C8B-B14F-4D97-AF65-F5344CB8AC3E}">
        <p14:creationId xmlns:p14="http://schemas.microsoft.com/office/powerpoint/2010/main" val="3298981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36713" y="280988"/>
            <a:ext cx="4041775" cy="3032125"/>
          </a:xfrm>
        </p:spPr>
      </p:sp>
      <p:sp>
        <p:nvSpPr>
          <p:cNvPr id="3" name="Notes Placeholder 2"/>
          <p:cNvSpPr>
            <a:spLocks noGrp="1"/>
          </p:cNvSpPr>
          <p:nvPr>
            <p:ph type="body" idx="1"/>
          </p:nvPr>
        </p:nvSpPr>
        <p:spPr>
          <a:xfrm>
            <a:off x="1693" y="3319463"/>
            <a:ext cx="7313507" cy="6288478"/>
          </a:xfrm>
        </p:spPr>
        <p:txBody>
          <a:bodyPr/>
          <a:lstStyle/>
          <a:p>
            <a:endParaRPr lang="en-US" b="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9/29/2024 AM</a:t>
            </a:r>
          </a:p>
        </p:txBody>
      </p:sp>
      <p:sp>
        <p:nvSpPr>
          <p:cNvPr id="5" name="Slide Number Placeholder 4"/>
          <p:cNvSpPr>
            <a:spLocks noGrp="1"/>
          </p:cNvSpPr>
          <p:nvPr>
            <p:ph type="sldNum" sz="quarter" idx="5"/>
          </p:nvPr>
        </p:nvSpPr>
        <p:spPr/>
        <p:txBody>
          <a:bodyPr/>
          <a:lstStyle/>
          <a:p>
            <a:fld id="{0A3C37BE-C303-496D-B5CD-85F2937540FC}" type="slidenum">
              <a:rPr lang="en-US" smtClean="0"/>
              <a:t>3</a:t>
            </a:fld>
            <a:endParaRPr lang="en-US" dirty="0"/>
          </a:p>
        </p:txBody>
      </p:sp>
    </p:spTree>
    <p:extLst>
      <p:ext uri="{BB962C8B-B14F-4D97-AF65-F5344CB8AC3E}">
        <p14:creationId xmlns:p14="http://schemas.microsoft.com/office/powerpoint/2010/main" val="300276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5200" cy="6119098"/>
          </a:xfrm>
        </p:spPr>
        <p:txBody>
          <a:bodyPr/>
          <a:lstStyle/>
          <a:p>
            <a:endParaRPr lang="en-US" sz="15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4</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9/29/2024 AM</a:t>
            </a:r>
          </a:p>
        </p:txBody>
      </p:sp>
    </p:spTree>
    <p:extLst>
      <p:ext uri="{BB962C8B-B14F-4D97-AF65-F5344CB8AC3E}">
        <p14:creationId xmlns:p14="http://schemas.microsoft.com/office/powerpoint/2010/main" val="1164456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84350" y="203200"/>
            <a:ext cx="3744913" cy="2808288"/>
          </a:xfrm>
        </p:spPr>
      </p:sp>
      <p:sp>
        <p:nvSpPr>
          <p:cNvPr id="3" name="Notes Placeholder 2"/>
          <p:cNvSpPr>
            <a:spLocks noGrp="1"/>
          </p:cNvSpPr>
          <p:nvPr>
            <p:ph type="body" idx="1"/>
          </p:nvPr>
        </p:nvSpPr>
        <p:spPr>
          <a:xfrm>
            <a:off x="0" y="3011488"/>
            <a:ext cx="7315200" cy="6589711"/>
          </a:xfrm>
        </p:spPr>
        <p:txBody>
          <a:bodyPr/>
          <a:lstStyle/>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Ephesians 2:4-7 KJV 4 </a:t>
            </a:r>
            <a:r>
              <a:rPr lang="en-US" sz="1200" b="0" dirty="0">
                <a:latin typeface="Arial" panose="020B0604020202020204" pitchFamily="34" charset="0"/>
                <a:cs typeface="Arial" panose="020B0604020202020204" pitchFamily="34" charset="0"/>
              </a:rPr>
              <a:t>But God, who is rich in mercy, for his great love wherewith he loved us, </a:t>
            </a:r>
            <a:r>
              <a:rPr lang="en-US" sz="1200" b="1" dirty="0">
                <a:latin typeface="Arial" panose="020B0604020202020204" pitchFamily="34" charset="0"/>
                <a:cs typeface="Arial" panose="020B0604020202020204" pitchFamily="34" charset="0"/>
              </a:rPr>
              <a:t>5</a:t>
            </a:r>
            <a:r>
              <a:rPr lang="en-US" sz="1200" b="0" dirty="0">
                <a:latin typeface="Arial" panose="020B0604020202020204" pitchFamily="34" charset="0"/>
                <a:cs typeface="Arial" panose="020B0604020202020204" pitchFamily="34" charset="0"/>
              </a:rPr>
              <a:t> Even when we were dead in sins, hath quickened us together with Christ, (by grace ye are saved;) </a:t>
            </a:r>
            <a:r>
              <a:rPr lang="en-US" sz="1200" b="1" dirty="0">
                <a:latin typeface="Arial" panose="020B0604020202020204" pitchFamily="34" charset="0"/>
                <a:cs typeface="Arial" panose="020B0604020202020204" pitchFamily="34" charset="0"/>
              </a:rPr>
              <a:t>6 </a:t>
            </a:r>
            <a:r>
              <a:rPr lang="en-US" sz="1200" b="0" dirty="0">
                <a:latin typeface="Arial" panose="020B0604020202020204" pitchFamily="34" charset="0"/>
                <a:cs typeface="Arial" panose="020B0604020202020204" pitchFamily="34" charset="0"/>
              </a:rPr>
              <a:t>And hath raised us up together, and made us sit together in heavenly places in Christ Jesus: </a:t>
            </a:r>
            <a:r>
              <a:rPr lang="en-US" sz="1200" b="1" dirty="0">
                <a:latin typeface="Arial" panose="020B0604020202020204" pitchFamily="34" charset="0"/>
                <a:cs typeface="Arial" panose="020B0604020202020204" pitchFamily="34" charset="0"/>
              </a:rPr>
              <a:t>7</a:t>
            </a:r>
            <a:r>
              <a:rPr lang="en-US" sz="1200" b="0" dirty="0">
                <a:latin typeface="Arial" panose="020B0604020202020204" pitchFamily="34" charset="0"/>
                <a:cs typeface="Arial" panose="020B0604020202020204" pitchFamily="34" charset="0"/>
              </a:rPr>
              <a:t> That in the ages to come he might shew the </a:t>
            </a:r>
            <a:r>
              <a:rPr lang="en-US" sz="1200" b="1" dirty="0">
                <a:latin typeface="Arial" panose="020B0604020202020204" pitchFamily="34" charset="0"/>
                <a:cs typeface="Arial" panose="020B0604020202020204" pitchFamily="34" charset="0"/>
              </a:rPr>
              <a:t>exceeding riches of his grace </a:t>
            </a:r>
            <a:r>
              <a:rPr lang="en-US" sz="1200" b="0" dirty="0">
                <a:latin typeface="Arial" panose="020B0604020202020204" pitchFamily="34" charset="0"/>
                <a:cs typeface="Arial" panose="020B0604020202020204" pitchFamily="34" charset="0"/>
              </a:rPr>
              <a:t>in his kindness toward us through Christ Jesus.</a:t>
            </a:r>
          </a:p>
          <a:p>
            <a:pPr marL="0" indent="0">
              <a:buFont typeface="Wingdings" panose="05000000000000000000" pitchFamily="2" charset="2"/>
              <a:buNone/>
            </a:pPr>
            <a:endParaRPr lang="en-US" sz="1200"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1 Corinthians 15:10 KJV 10 </a:t>
            </a:r>
            <a:r>
              <a:rPr lang="en-US" sz="1200" b="0" dirty="0">
                <a:latin typeface="Arial" panose="020B0604020202020204" pitchFamily="34" charset="0"/>
                <a:cs typeface="Arial" panose="020B0604020202020204" pitchFamily="34" charset="0"/>
              </a:rPr>
              <a:t>But </a:t>
            </a:r>
            <a:r>
              <a:rPr lang="en-US" sz="1200" b="1" dirty="0">
                <a:latin typeface="Arial" panose="020B0604020202020204" pitchFamily="34" charset="0"/>
                <a:cs typeface="Arial" panose="020B0604020202020204" pitchFamily="34" charset="0"/>
              </a:rPr>
              <a:t>by the grace of God I am what I am</a:t>
            </a:r>
            <a:r>
              <a:rPr lang="en-US" sz="1200" b="0" dirty="0">
                <a:latin typeface="Arial" panose="020B0604020202020204" pitchFamily="34" charset="0"/>
                <a:cs typeface="Arial" panose="020B0604020202020204" pitchFamily="34" charset="0"/>
              </a:rPr>
              <a:t>: and </a:t>
            </a:r>
            <a:r>
              <a:rPr lang="en-US" sz="1200" b="1" dirty="0">
                <a:latin typeface="Arial" panose="020B0604020202020204" pitchFamily="34" charset="0"/>
                <a:cs typeface="Arial" panose="020B0604020202020204" pitchFamily="34" charset="0"/>
              </a:rPr>
              <a:t>his grace which was bestowed upon me was not in vain</a:t>
            </a:r>
            <a:r>
              <a:rPr lang="en-US" sz="1200" b="0" dirty="0">
                <a:latin typeface="Arial" panose="020B0604020202020204" pitchFamily="34" charset="0"/>
                <a:cs typeface="Arial" panose="020B0604020202020204" pitchFamily="34" charset="0"/>
              </a:rPr>
              <a:t>; but I </a:t>
            </a:r>
            <a:r>
              <a:rPr lang="en-US" sz="1200" b="0" dirty="0" err="1">
                <a:latin typeface="Arial" panose="020B0604020202020204" pitchFamily="34" charset="0"/>
                <a:cs typeface="Arial" panose="020B0604020202020204" pitchFamily="34" charset="0"/>
              </a:rPr>
              <a:t>laboured</a:t>
            </a:r>
            <a:r>
              <a:rPr lang="en-US" sz="1200" b="0" dirty="0">
                <a:latin typeface="Arial" panose="020B0604020202020204" pitchFamily="34" charset="0"/>
                <a:cs typeface="Arial" panose="020B0604020202020204" pitchFamily="34" charset="0"/>
              </a:rPr>
              <a:t> more abundantly than they all: yet not I, </a:t>
            </a:r>
            <a:r>
              <a:rPr lang="en-US" sz="1200" b="1" dirty="0">
                <a:latin typeface="Arial" panose="020B0604020202020204" pitchFamily="34" charset="0"/>
                <a:cs typeface="Arial" panose="020B0604020202020204" pitchFamily="34" charset="0"/>
              </a:rPr>
              <a:t>but the grace of God which was with me.</a:t>
            </a:r>
          </a:p>
          <a:p>
            <a:pPr marL="171450" indent="-171450">
              <a:buFont typeface="Wingdings" panose="05000000000000000000" pitchFamily="2" charset="2"/>
              <a:buChar char="§"/>
            </a:pPr>
            <a:r>
              <a:rPr lang="en-US" sz="1200" b="1" dirty="0">
                <a:latin typeface="Arial" panose="020B0604020202020204" pitchFamily="34" charset="0"/>
                <a:cs typeface="Arial" panose="020B0604020202020204" pitchFamily="34" charset="0"/>
              </a:rPr>
              <a:t>Ps 22:6 </a:t>
            </a:r>
            <a:r>
              <a:rPr lang="en-US" sz="1200" b="0" dirty="0">
                <a:latin typeface="Arial" panose="020B0604020202020204" pitchFamily="34" charset="0"/>
                <a:cs typeface="Arial" panose="020B0604020202020204" pitchFamily="34" charset="0"/>
              </a:rPr>
              <a:t>But </a:t>
            </a:r>
            <a:r>
              <a:rPr lang="en-US" sz="1200" b="1" dirty="0">
                <a:latin typeface="Arial" panose="020B0604020202020204" pitchFamily="34" charset="0"/>
                <a:cs typeface="Arial" panose="020B0604020202020204" pitchFamily="34" charset="0"/>
              </a:rPr>
              <a:t>I am a worm</a:t>
            </a:r>
            <a:r>
              <a:rPr lang="en-US" sz="1200" b="0" dirty="0">
                <a:latin typeface="Arial" panose="020B0604020202020204" pitchFamily="34" charset="0"/>
                <a:cs typeface="Arial" panose="020B0604020202020204" pitchFamily="34" charset="0"/>
              </a:rPr>
              <a:t>, and no man; </a:t>
            </a:r>
            <a:r>
              <a:rPr lang="en-US" sz="1200" b="1" dirty="0">
                <a:latin typeface="Arial" panose="020B0604020202020204" pitchFamily="34" charset="0"/>
                <a:cs typeface="Arial" panose="020B0604020202020204" pitchFamily="34" charset="0"/>
              </a:rPr>
              <a:t>a reproach of men</a:t>
            </a:r>
            <a:r>
              <a:rPr lang="en-US" sz="1200" b="0" dirty="0">
                <a:latin typeface="Arial" panose="020B0604020202020204" pitchFamily="34" charset="0"/>
                <a:cs typeface="Arial" panose="020B0604020202020204" pitchFamily="34" charset="0"/>
              </a:rPr>
              <a:t>, and despised of the people. - </a:t>
            </a:r>
            <a:r>
              <a:rPr lang="en-US" dirty="0">
                <a:latin typeface="Arial" panose="020B0604020202020204" pitchFamily="34" charset="0"/>
                <a:cs typeface="Arial" panose="020B0604020202020204" pitchFamily="34" charset="0"/>
              </a:rPr>
              <a:t>At the hands of cruel men, the Son of God was treated as a </a:t>
            </a:r>
            <a:r>
              <a:rPr lang="en-US" b="1" dirty="0">
                <a:latin typeface="Arial" panose="020B0604020202020204" pitchFamily="34" charset="0"/>
                <a:cs typeface="Arial" panose="020B0604020202020204" pitchFamily="34" charset="0"/>
              </a:rPr>
              <a:t>“worm.” </a:t>
            </a:r>
            <a:r>
              <a:rPr lang="en-US" dirty="0">
                <a:latin typeface="Arial" panose="020B0604020202020204" pitchFamily="34" charset="0"/>
                <a:cs typeface="Arial" panose="020B0604020202020204" pitchFamily="34" charset="0"/>
              </a:rPr>
              <a:t>He was despised, ridiculed, and abused. Jesus’ trust was focused in His Father — he was committed to Him that </a:t>
            </a:r>
            <a:r>
              <a:rPr lang="en-US" dirty="0" err="1">
                <a:latin typeface="Arial" panose="020B0604020202020204" pitchFamily="34" charset="0"/>
                <a:cs typeface="Arial" panose="020B0604020202020204" pitchFamily="34" charset="0"/>
              </a:rPr>
              <a:t>judgeth</a:t>
            </a:r>
            <a:r>
              <a:rPr lang="en-US" dirty="0">
                <a:latin typeface="Arial" panose="020B0604020202020204" pitchFamily="34" charset="0"/>
                <a:cs typeface="Arial" panose="020B0604020202020204" pitchFamily="34" charset="0"/>
              </a:rPr>
              <a:t> righteously – </a:t>
            </a:r>
            <a:r>
              <a:rPr lang="en-US" sz="1200" b="1" dirty="0">
                <a:latin typeface="Arial" panose="020B0604020202020204" pitchFamily="34" charset="0"/>
                <a:cs typeface="Arial" panose="020B0604020202020204" pitchFamily="34" charset="0"/>
              </a:rPr>
              <a:t>1 Peter 2:22-23 KJV 22</a:t>
            </a:r>
            <a:r>
              <a:rPr lang="en-US" sz="1200" b="0" dirty="0">
                <a:latin typeface="Arial" panose="020B0604020202020204" pitchFamily="34" charset="0"/>
                <a:cs typeface="Arial" panose="020B0604020202020204" pitchFamily="34" charset="0"/>
              </a:rPr>
              <a:t> Who did no sin, neither was guile found in his mouth: </a:t>
            </a:r>
            <a:r>
              <a:rPr lang="en-US" sz="1200" b="1" dirty="0">
                <a:latin typeface="Arial" panose="020B0604020202020204" pitchFamily="34" charset="0"/>
                <a:cs typeface="Arial" panose="020B0604020202020204" pitchFamily="34" charset="0"/>
              </a:rPr>
              <a:t>23</a:t>
            </a:r>
            <a:r>
              <a:rPr lang="en-US" sz="1200" b="0" dirty="0">
                <a:latin typeface="Arial" panose="020B0604020202020204" pitchFamily="34" charset="0"/>
                <a:cs typeface="Arial" panose="020B0604020202020204" pitchFamily="34" charset="0"/>
              </a:rPr>
              <a:t> Who, when he was reviled, reviled not again; when he suffered, he threatened not; </a:t>
            </a:r>
            <a:r>
              <a:rPr lang="en-US" sz="1200" b="1" dirty="0">
                <a:latin typeface="Arial" panose="020B0604020202020204" pitchFamily="34" charset="0"/>
                <a:cs typeface="Arial" panose="020B0604020202020204" pitchFamily="34" charset="0"/>
              </a:rPr>
              <a:t>but committed himself to him that </a:t>
            </a:r>
            <a:r>
              <a:rPr lang="en-US" sz="1200" b="1" dirty="0" err="1">
                <a:latin typeface="Arial" panose="020B0604020202020204" pitchFamily="34" charset="0"/>
                <a:cs typeface="Arial" panose="020B0604020202020204" pitchFamily="34" charset="0"/>
              </a:rPr>
              <a:t>judgeth</a:t>
            </a:r>
            <a:r>
              <a:rPr lang="en-US" sz="1200" b="1" dirty="0">
                <a:latin typeface="Arial" panose="020B0604020202020204" pitchFamily="34" charset="0"/>
                <a:cs typeface="Arial" panose="020B0604020202020204" pitchFamily="34" charset="0"/>
              </a:rPr>
              <a:t> righteously:</a:t>
            </a:r>
          </a:p>
          <a:p>
            <a:pPr marL="365760" lvl="1" indent="-182880">
              <a:buFont typeface="Wingdings" panose="05000000000000000000" pitchFamily="2" charset="2"/>
              <a:buChar char="§"/>
            </a:pPr>
            <a:r>
              <a:rPr lang="en-US" sz="1200" b="1" u="sng" dirty="0">
                <a:latin typeface="Arial" panose="020B0604020202020204" pitchFamily="34" charset="0"/>
                <a:cs typeface="Arial" panose="020B0604020202020204" pitchFamily="34" charset="0"/>
              </a:rPr>
              <a:t>Isaiah 53:3 KJV 3</a:t>
            </a:r>
            <a:r>
              <a:rPr lang="en-US" sz="1200" b="1" u="none" dirty="0">
                <a:latin typeface="Arial" panose="020B0604020202020204" pitchFamily="34" charset="0"/>
                <a:cs typeface="Arial" panose="020B0604020202020204" pitchFamily="34" charset="0"/>
              </a:rPr>
              <a:t> </a:t>
            </a:r>
            <a:r>
              <a:rPr lang="en-US" sz="1200" b="0" dirty="0">
                <a:latin typeface="Arial" panose="020B0604020202020204" pitchFamily="34" charset="0"/>
                <a:cs typeface="Arial" panose="020B0604020202020204" pitchFamily="34" charset="0"/>
              </a:rPr>
              <a:t>He is despised and rejected of men; a man of sorrows, and acquainted with grief: and we hid as it were our faces from him; he was despised, and we esteemed him not.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Lu 15:11-32 (KJV)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11 </a:t>
            </a:r>
            <a:r>
              <a:rPr lang="en-US" sz="1200" b="0" dirty="0">
                <a:latin typeface="Arial" panose="020B0604020202020204" pitchFamily="34" charset="0"/>
                <a:cs typeface="Arial" panose="020B0604020202020204" pitchFamily="34" charset="0"/>
              </a:rPr>
              <a:t>And he said, A certain man had two sons: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 12 </a:t>
            </a:r>
            <a:r>
              <a:rPr lang="en-US" sz="1200" b="0" dirty="0">
                <a:latin typeface="Arial" panose="020B0604020202020204" pitchFamily="34" charset="0"/>
                <a:cs typeface="Arial" panose="020B0604020202020204" pitchFamily="34" charset="0"/>
              </a:rPr>
              <a:t>And the younger of them said to his father, Father, give me the portion of goods that falleth to me. And he divided unto them his living.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 13 </a:t>
            </a:r>
            <a:r>
              <a:rPr lang="en-US" sz="1200" b="0" dirty="0">
                <a:latin typeface="Arial" panose="020B0604020202020204" pitchFamily="34" charset="0"/>
                <a:cs typeface="Arial" panose="020B0604020202020204" pitchFamily="34" charset="0"/>
              </a:rPr>
              <a:t>And not many days after the younger son gathered all together, and took his journey into a far country, and there wasted his substance with riotous living.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 14 </a:t>
            </a:r>
            <a:r>
              <a:rPr lang="en-US" sz="1200" b="0" dirty="0">
                <a:latin typeface="Arial" panose="020B0604020202020204" pitchFamily="34" charset="0"/>
                <a:cs typeface="Arial" panose="020B0604020202020204" pitchFamily="34" charset="0"/>
              </a:rPr>
              <a:t>And when he had spent all, there arose a mighty famine in that land; and he began to be in want</a:t>
            </a:r>
            <a:r>
              <a:rPr lang="en-US" sz="1200" b="1" dirty="0">
                <a:latin typeface="Arial" panose="020B0604020202020204" pitchFamily="34" charset="0"/>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 15 </a:t>
            </a:r>
            <a:r>
              <a:rPr lang="en-US" sz="1200" b="0" dirty="0">
                <a:latin typeface="Arial" panose="020B0604020202020204" pitchFamily="34" charset="0"/>
                <a:cs typeface="Arial" panose="020B0604020202020204" pitchFamily="34" charset="0"/>
              </a:rPr>
              <a:t>And he went and joined himself to a citizen of that country; and he sent him into his fields to feed swine.</a:t>
            </a:r>
          </a:p>
          <a:p>
            <a:pPr marL="0" indent="0">
              <a:buFontTx/>
              <a:buNone/>
            </a:pP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16</a:t>
            </a:r>
            <a:r>
              <a:rPr lang="en-US" sz="1200" b="0" dirty="0">
                <a:latin typeface="Arial" panose="020B0604020202020204" pitchFamily="34" charset="0"/>
                <a:cs typeface="Arial" panose="020B0604020202020204" pitchFamily="34" charset="0"/>
              </a:rPr>
              <a:t> And he would fain (gladly) have filled his belly with the husks that the swine did eat: and no man gave unto him.</a:t>
            </a:r>
          </a:p>
          <a:p>
            <a:pPr marL="0" indent="0">
              <a:buFontTx/>
              <a:buNone/>
            </a:pPr>
            <a:r>
              <a:rPr lang="en-US" sz="1200" b="1" dirty="0">
                <a:latin typeface="Arial" panose="020B0604020202020204" pitchFamily="34" charset="0"/>
                <a:cs typeface="Arial" panose="020B0604020202020204" pitchFamily="34" charset="0"/>
              </a:rPr>
              <a:t>17</a:t>
            </a:r>
            <a:r>
              <a:rPr lang="en-US" sz="1200" b="0" dirty="0">
                <a:latin typeface="Arial" panose="020B0604020202020204" pitchFamily="34" charset="0"/>
                <a:cs typeface="Arial" panose="020B0604020202020204" pitchFamily="34" charset="0"/>
              </a:rPr>
              <a:t> </a:t>
            </a:r>
            <a:r>
              <a:rPr lang="en-US" sz="1200" b="1" u="sng" dirty="0">
                <a:latin typeface="Arial" panose="020B0604020202020204" pitchFamily="34" charset="0"/>
                <a:cs typeface="Arial" panose="020B0604020202020204" pitchFamily="34" charset="0"/>
              </a:rPr>
              <a:t>And when he came to himself</a:t>
            </a:r>
            <a:r>
              <a:rPr lang="en-US" sz="1200" b="0" dirty="0">
                <a:latin typeface="Arial" panose="020B0604020202020204" pitchFamily="34" charset="0"/>
                <a:cs typeface="Arial" panose="020B0604020202020204" pitchFamily="34" charset="0"/>
              </a:rPr>
              <a:t>, he said, How many hired servants of my father's have bread enough and to spare, and I perish with hunger!</a:t>
            </a:r>
          </a:p>
          <a:p>
            <a:pPr marL="0" indent="0">
              <a:buFontTx/>
              <a:buNone/>
            </a:pP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18</a:t>
            </a: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I will arise and go to my father, and will say unto him, Father, I have sinned against heaven, and before thee,</a:t>
            </a:r>
          </a:p>
          <a:p>
            <a:pPr marL="0" indent="0">
              <a:buFontTx/>
              <a:buNone/>
            </a:pPr>
            <a:r>
              <a:rPr lang="en-US" sz="1200" b="1" dirty="0">
                <a:latin typeface="Arial" panose="020B0604020202020204" pitchFamily="34" charset="0"/>
                <a:cs typeface="Arial" panose="020B0604020202020204" pitchFamily="34" charset="0"/>
              </a:rPr>
              <a:t> 19 </a:t>
            </a:r>
            <a:r>
              <a:rPr lang="en-US" sz="1200" b="0" dirty="0">
                <a:latin typeface="Arial" panose="020B0604020202020204" pitchFamily="34" charset="0"/>
                <a:cs typeface="Arial" panose="020B0604020202020204" pitchFamily="34" charset="0"/>
              </a:rPr>
              <a:t>And am no more worthy to be called thy son: make me as one of thy hired servants.</a:t>
            </a:r>
          </a:p>
          <a:p>
            <a:pPr marL="0" indent="0">
              <a:buFontTx/>
              <a:buNone/>
            </a:pPr>
            <a:r>
              <a:rPr lang="en-US" sz="1200" b="1" dirty="0">
                <a:latin typeface="Arial" panose="020B0604020202020204" pitchFamily="34" charset="0"/>
                <a:cs typeface="Arial" panose="020B0604020202020204" pitchFamily="34" charset="0"/>
              </a:rPr>
              <a:t> 20 </a:t>
            </a:r>
            <a:r>
              <a:rPr lang="en-US" sz="1200" b="1" u="sng" dirty="0">
                <a:latin typeface="Arial" panose="020B0604020202020204" pitchFamily="34" charset="0"/>
                <a:cs typeface="Arial" panose="020B0604020202020204" pitchFamily="34" charset="0"/>
              </a:rPr>
              <a:t>And he arose, and came to his father</a:t>
            </a:r>
            <a:r>
              <a:rPr lang="en-US" sz="1200" b="0" dirty="0">
                <a:latin typeface="Arial" panose="020B0604020202020204" pitchFamily="34" charset="0"/>
                <a:cs typeface="Arial" panose="020B0604020202020204" pitchFamily="34" charset="0"/>
              </a:rPr>
              <a:t>. But when he was yet a great way off, his father saw him, and had compassion, and ran, and fell on his neck, and kissed him.</a:t>
            </a:r>
          </a:p>
          <a:p>
            <a:pPr marL="0" indent="0">
              <a:buFontTx/>
              <a:buNone/>
            </a:pP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21</a:t>
            </a:r>
            <a:r>
              <a:rPr lang="en-US" sz="1200" b="0" dirty="0">
                <a:latin typeface="Arial" panose="020B0604020202020204" pitchFamily="34" charset="0"/>
                <a:cs typeface="Arial" panose="020B0604020202020204" pitchFamily="34" charset="0"/>
              </a:rPr>
              <a:t> And the son said unto him</a:t>
            </a:r>
            <a:r>
              <a:rPr lang="en-US" sz="1200" b="1" dirty="0">
                <a:latin typeface="Arial" panose="020B0604020202020204" pitchFamily="34" charset="0"/>
                <a:cs typeface="Arial" panose="020B0604020202020204" pitchFamily="34" charset="0"/>
              </a:rPr>
              <a:t>, Father, I have sinned </a:t>
            </a:r>
            <a:r>
              <a:rPr lang="en-US" sz="1200" b="0" dirty="0">
                <a:latin typeface="Arial" panose="020B0604020202020204" pitchFamily="34" charset="0"/>
                <a:cs typeface="Arial" panose="020B0604020202020204" pitchFamily="34" charset="0"/>
              </a:rPr>
              <a:t>against heaven, and in thy sight, and am no more worthy to be called thy son.</a:t>
            </a:r>
          </a:p>
          <a:p>
            <a:pPr marL="0" indent="0">
              <a:buFontTx/>
              <a:buNone/>
            </a:pP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22</a:t>
            </a:r>
            <a:r>
              <a:rPr lang="en-US" sz="1200" b="0" dirty="0">
                <a:latin typeface="Arial" panose="020B0604020202020204" pitchFamily="34" charset="0"/>
                <a:cs typeface="Arial" panose="020B0604020202020204" pitchFamily="34" charset="0"/>
              </a:rPr>
              <a:t> But the father said to his servants, Bring forth the best robe, and put it on him; and put a ring on his hand, and shoes on his feet:</a:t>
            </a:r>
          </a:p>
          <a:p>
            <a:pPr marL="0" indent="0">
              <a:buFontTx/>
              <a:buNone/>
            </a:pP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23</a:t>
            </a:r>
            <a:r>
              <a:rPr lang="en-US" sz="1200" b="0" dirty="0">
                <a:latin typeface="Arial" panose="020B0604020202020204" pitchFamily="34" charset="0"/>
                <a:cs typeface="Arial" panose="020B0604020202020204" pitchFamily="34" charset="0"/>
              </a:rPr>
              <a:t> And bring hither the fatted calf, and kill it; and let us eat, and be merry:</a:t>
            </a:r>
          </a:p>
          <a:p>
            <a:pPr marL="0" indent="0">
              <a:buFontTx/>
              <a:buNone/>
            </a:pPr>
            <a:r>
              <a:rPr lang="en-US" sz="1200" b="1" dirty="0">
                <a:latin typeface="Arial" panose="020B0604020202020204" pitchFamily="34" charset="0"/>
                <a:cs typeface="Arial" panose="020B0604020202020204" pitchFamily="34" charset="0"/>
              </a:rPr>
              <a:t>24</a:t>
            </a: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For this my son </a:t>
            </a:r>
            <a:r>
              <a:rPr lang="en-US" sz="1200" b="1" u="sng" dirty="0">
                <a:latin typeface="Arial" panose="020B0604020202020204" pitchFamily="34" charset="0"/>
                <a:cs typeface="Arial" panose="020B0604020202020204" pitchFamily="34" charset="0"/>
              </a:rPr>
              <a:t>was dead, and is alive again</a:t>
            </a:r>
            <a:r>
              <a:rPr lang="en-US" sz="1200" b="1" dirty="0">
                <a:latin typeface="Arial" panose="020B0604020202020204" pitchFamily="34" charset="0"/>
                <a:cs typeface="Arial" panose="020B0604020202020204" pitchFamily="34" charset="0"/>
              </a:rPr>
              <a:t>; </a:t>
            </a:r>
            <a:r>
              <a:rPr lang="en-US" sz="1200" b="1" u="sng" dirty="0">
                <a:latin typeface="Arial" panose="020B0604020202020204" pitchFamily="34" charset="0"/>
                <a:cs typeface="Arial" panose="020B0604020202020204" pitchFamily="34" charset="0"/>
              </a:rPr>
              <a:t>he was lost, and is found</a:t>
            </a:r>
            <a:r>
              <a:rPr lang="en-US" sz="1200" b="1" dirty="0">
                <a:latin typeface="Arial" panose="020B0604020202020204" pitchFamily="34" charset="0"/>
                <a:cs typeface="Arial" panose="020B0604020202020204" pitchFamily="34" charset="0"/>
              </a:rPr>
              <a:t>. And they began to be merry.</a:t>
            </a:r>
          </a:p>
          <a:p>
            <a:pPr marL="0" indent="0">
              <a:buFontTx/>
              <a:buNone/>
            </a:pPr>
            <a:r>
              <a:rPr lang="en-US" sz="1200" b="1" dirty="0">
                <a:latin typeface="Arial" panose="020B0604020202020204" pitchFamily="34" charset="0"/>
                <a:cs typeface="Arial" panose="020B0604020202020204" pitchFamily="34" charset="0"/>
              </a:rPr>
              <a:t> 25 </a:t>
            </a:r>
            <a:r>
              <a:rPr lang="en-US" sz="1200" b="0" dirty="0">
                <a:latin typeface="Arial" panose="020B0604020202020204" pitchFamily="34" charset="0"/>
                <a:cs typeface="Arial" panose="020B0604020202020204" pitchFamily="34" charset="0"/>
              </a:rPr>
              <a:t>Now his elder son was in the field: and as he came and drew nigh to the house, he heard </a:t>
            </a:r>
            <a:r>
              <a:rPr lang="en-US" sz="1200" b="0" dirty="0" err="1">
                <a:latin typeface="Arial" panose="020B0604020202020204" pitchFamily="34" charset="0"/>
                <a:cs typeface="Arial" panose="020B0604020202020204" pitchFamily="34" charset="0"/>
              </a:rPr>
              <a:t>musick</a:t>
            </a:r>
            <a:r>
              <a:rPr lang="en-US" sz="1200" b="0" dirty="0">
                <a:latin typeface="Arial" panose="020B0604020202020204" pitchFamily="34" charset="0"/>
                <a:cs typeface="Arial" panose="020B0604020202020204" pitchFamily="34" charset="0"/>
              </a:rPr>
              <a:t> and dancing.</a:t>
            </a:r>
          </a:p>
          <a:p>
            <a:pPr marL="0" indent="0">
              <a:buFontTx/>
              <a:buNone/>
            </a:pP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26</a:t>
            </a:r>
            <a:r>
              <a:rPr lang="en-US" sz="1200" b="0" dirty="0">
                <a:latin typeface="Arial" panose="020B0604020202020204" pitchFamily="34" charset="0"/>
                <a:cs typeface="Arial" panose="020B0604020202020204" pitchFamily="34" charset="0"/>
              </a:rPr>
              <a:t> And he called one of the servants, and asked what these things meant.</a:t>
            </a:r>
          </a:p>
          <a:p>
            <a:pPr marL="0" indent="0">
              <a:buFontTx/>
              <a:buNone/>
            </a:pP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27</a:t>
            </a:r>
            <a:r>
              <a:rPr lang="en-US" sz="1200" b="0" dirty="0">
                <a:latin typeface="Arial" panose="020B0604020202020204" pitchFamily="34" charset="0"/>
                <a:cs typeface="Arial" panose="020B0604020202020204" pitchFamily="34" charset="0"/>
              </a:rPr>
              <a:t> And he said unto him, Thy brother is come; and thy father hath killed the fatted calf, because he hath received him safe and sound.</a:t>
            </a:r>
          </a:p>
          <a:p>
            <a:pPr marL="0" indent="0">
              <a:buFontTx/>
              <a:buNone/>
            </a:pP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28</a:t>
            </a:r>
            <a:r>
              <a:rPr lang="en-US" sz="1200" b="0" dirty="0">
                <a:latin typeface="Arial" panose="020B0604020202020204" pitchFamily="34" charset="0"/>
                <a:cs typeface="Arial" panose="020B0604020202020204" pitchFamily="34" charset="0"/>
              </a:rPr>
              <a:t> And he was angry, and would not go in: therefore came his father out, and intreated him.</a:t>
            </a:r>
          </a:p>
          <a:p>
            <a:pPr marL="0" indent="0">
              <a:buFontTx/>
              <a:buNone/>
            </a:pPr>
            <a:r>
              <a:rPr lang="en-US" sz="1200" b="1" dirty="0">
                <a:latin typeface="Arial" panose="020B0604020202020204" pitchFamily="34" charset="0"/>
                <a:cs typeface="Arial" panose="020B0604020202020204" pitchFamily="34" charset="0"/>
              </a:rPr>
              <a:t> 29 </a:t>
            </a:r>
            <a:r>
              <a:rPr lang="en-US" sz="1200" b="0" dirty="0">
                <a:latin typeface="Arial" panose="020B0604020202020204" pitchFamily="34" charset="0"/>
                <a:cs typeface="Arial" panose="020B0604020202020204" pitchFamily="34" charset="0"/>
              </a:rPr>
              <a:t>And he answering said to his father, Lo, these many years do I serve thee, neither transgressed I at any time thy commandment: and yet thou never </a:t>
            </a:r>
            <a:r>
              <a:rPr lang="en-US" sz="1200" b="0" dirty="0" err="1">
                <a:latin typeface="Arial" panose="020B0604020202020204" pitchFamily="34" charset="0"/>
                <a:cs typeface="Arial" panose="020B0604020202020204" pitchFamily="34" charset="0"/>
              </a:rPr>
              <a:t>gavest</a:t>
            </a:r>
            <a:r>
              <a:rPr lang="en-US" sz="1200" b="0" dirty="0">
                <a:latin typeface="Arial" panose="020B0604020202020204" pitchFamily="34" charset="0"/>
                <a:cs typeface="Arial" panose="020B0604020202020204" pitchFamily="34" charset="0"/>
              </a:rPr>
              <a:t> me a kid, that I might make merry with my friends:</a:t>
            </a:r>
          </a:p>
          <a:p>
            <a:pPr marL="0" indent="0">
              <a:buFontTx/>
              <a:buNone/>
            </a:pP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30</a:t>
            </a:r>
            <a:r>
              <a:rPr lang="en-US" sz="1200" b="0" dirty="0">
                <a:latin typeface="Arial" panose="020B0604020202020204" pitchFamily="34" charset="0"/>
                <a:cs typeface="Arial" panose="020B0604020202020204" pitchFamily="34" charset="0"/>
              </a:rPr>
              <a:t> But as soon as this thy son was come, which hath devoured thy living with harlots, thou hast killed for him the fatted calf.</a:t>
            </a:r>
          </a:p>
          <a:p>
            <a:pPr marL="0" indent="0">
              <a:buFontTx/>
              <a:buNone/>
            </a:pPr>
            <a:r>
              <a:rPr lang="en-US" sz="1200" b="1" dirty="0">
                <a:latin typeface="Arial" panose="020B0604020202020204" pitchFamily="34" charset="0"/>
                <a:cs typeface="Arial" panose="020B0604020202020204" pitchFamily="34" charset="0"/>
              </a:rPr>
              <a:t> 31 </a:t>
            </a:r>
            <a:r>
              <a:rPr lang="en-US" sz="1200" b="0" dirty="0">
                <a:latin typeface="Arial" panose="020B0604020202020204" pitchFamily="34" charset="0"/>
                <a:cs typeface="Arial" panose="020B0604020202020204" pitchFamily="34" charset="0"/>
              </a:rPr>
              <a:t>And he said unto him, Son, thou art ever with me, and all that I have is thine.</a:t>
            </a:r>
          </a:p>
          <a:p>
            <a:pPr marL="0" indent="0">
              <a:buFontTx/>
              <a:buNone/>
            </a:pPr>
            <a:r>
              <a:rPr lang="en-US" sz="1200" b="1" dirty="0">
                <a:latin typeface="Arial" panose="020B0604020202020204" pitchFamily="34" charset="0"/>
                <a:cs typeface="Arial" panose="020B0604020202020204" pitchFamily="34" charset="0"/>
              </a:rPr>
              <a:t>32 </a:t>
            </a:r>
            <a:r>
              <a:rPr lang="en-US" sz="1200" b="0" dirty="0">
                <a:latin typeface="Arial" panose="020B0604020202020204" pitchFamily="34" charset="0"/>
                <a:cs typeface="Arial" panose="020B0604020202020204" pitchFamily="34" charset="0"/>
              </a:rPr>
              <a:t>It was meet that we should make merry, and be glad: for this </a:t>
            </a:r>
            <a:r>
              <a:rPr lang="en-US" sz="1200" b="1" u="sng" dirty="0">
                <a:latin typeface="Arial" panose="020B0604020202020204" pitchFamily="34" charset="0"/>
                <a:cs typeface="Arial" panose="020B0604020202020204" pitchFamily="34" charset="0"/>
              </a:rPr>
              <a:t>thy brother was dead, and is alive again; and was lost, and is found.</a:t>
            </a:r>
          </a:p>
        </p:txBody>
      </p:sp>
      <p:sp>
        <p:nvSpPr>
          <p:cNvPr id="4" name="Slide Number Placeholder 3"/>
          <p:cNvSpPr>
            <a:spLocks noGrp="1"/>
          </p:cNvSpPr>
          <p:nvPr>
            <p:ph type="sldNum" sz="quarter" idx="5"/>
          </p:nvPr>
        </p:nvSpPr>
        <p:spPr/>
        <p:txBody>
          <a:bodyPr/>
          <a:lstStyle/>
          <a:p>
            <a:fld id="{0A3C37BE-C303-496D-B5CD-85F2937540FC}" type="slidenum">
              <a:rPr lang="en-US" smtClean="0"/>
              <a:t>5</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9/29/2024 AM</a:t>
            </a:r>
          </a:p>
        </p:txBody>
      </p:sp>
    </p:spTree>
    <p:extLst>
      <p:ext uri="{BB962C8B-B14F-4D97-AF65-F5344CB8AC3E}">
        <p14:creationId xmlns:p14="http://schemas.microsoft.com/office/powerpoint/2010/main" val="2790361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84350" y="203200"/>
            <a:ext cx="3744913" cy="2808288"/>
          </a:xfrm>
        </p:spPr>
      </p:sp>
      <p:sp>
        <p:nvSpPr>
          <p:cNvPr id="3" name="Notes Placeholder 2"/>
          <p:cNvSpPr>
            <a:spLocks noGrp="1"/>
          </p:cNvSpPr>
          <p:nvPr>
            <p:ph type="body" idx="1"/>
          </p:nvPr>
        </p:nvSpPr>
        <p:spPr>
          <a:xfrm>
            <a:off x="0" y="3106454"/>
            <a:ext cx="7315200" cy="6494745"/>
          </a:xfrm>
        </p:spPr>
        <p:txBody>
          <a:bodyPr/>
          <a:lstStyle/>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Ecclesiastes 12:13-14 KJV 13 </a:t>
            </a:r>
            <a:r>
              <a:rPr lang="en-US" dirty="0">
                <a:latin typeface="Arial" panose="020B0604020202020204" pitchFamily="34" charset="0"/>
                <a:cs typeface="Arial" panose="020B0604020202020204" pitchFamily="34" charset="0"/>
              </a:rPr>
              <a:t>Let us hear the conclusion of the whole matter: Fear God, and keep his commandments: for this is the whole duty of man. 14 For God shall bring every work into judgment, with every secret thing, whether it be good, or whether it be evil.</a:t>
            </a:r>
          </a:p>
          <a:p>
            <a:pPr marL="0" indent="0">
              <a:buFont typeface="Wingdings" panose="05000000000000000000" pitchFamily="2" charset="2"/>
              <a:buNone/>
            </a:pPr>
            <a:endParaRPr lang="en-US"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2 Timothy 1:7 KJV 7</a:t>
            </a:r>
            <a:r>
              <a:rPr lang="en-US" dirty="0">
                <a:latin typeface="Arial" panose="020B0604020202020204" pitchFamily="34" charset="0"/>
                <a:cs typeface="Arial" panose="020B0604020202020204" pitchFamily="34" charset="0"/>
              </a:rPr>
              <a:t> For God hath not given us the spirit of fear; but of power, and of love, and of a sound mind.</a:t>
            </a:r>
          </a:p>
          <a:p>
            <a:pPr marL="0" indent="0">
              <a:buFont typeface="Wingdings" panose="05000000000000000000" pitchFamily="2" charset="2"/>
              <a:buNone/>
            </a:pPr>
            <a:endParaRPr lang="en-US"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Titus 2:11-12 KJV 11 </a:t>
            </a:r>
            <a:r>
              <a:rPr lang="en-US" dirty="0">
                <a:latin typeface="Arial" panose="020B0604020202020204" pitchFamily="34" charset="0"/>
                <a:cs typeface="Arial" panose="020B0604020202020204" pitchFamily="34" charset="0"/>
              </a:rPr>
              <a:t>For the grace of God that bringeth salvation hath appeared to all men, </a:t>
            </a:r>
            <a:r>
              <a:rPr lang="en-US" b="1" dirty="0">
                <a:latin typeface="Arial" panose="020B0604020202020204" pitchFamily="34" charset="0"/>
                <a:cs typeface="Arial" panose="020B0604020202020204" pitchFamily="34" charset="0"/>
              </a:rPr>
              <a:t>12</a:t>
            </a:r>
            <a:r>
              <a:rPr lang="en-US" dirty="0">
                <a:latin typeface="Arial" panose="020B0604020202020204" pitchFamily="34" charset="0"/>
                <a:cs typeface="Arial" panose="020B0604020202020204" pitchFamily="34" charset="0"/>
              </a:rPr>
              <a:t> Teaching us that, denying ungodliness and worldly lusts, we should live soberly, righteously, and godly, in this present world;</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dirty="0">
                <a:latin typeface="Arial" panose="020B0604020202020204" pitchFamily="34" charset="0"/>
                <a:cs typeface="Arial" panose="020B0604020202020204" pitchFamily="34" charset="0"/>
              </a:rPr>
              <a:t>Ephesians 2:8 KJV 8 </a:t>
            </a:r>
            <a:r>
              <a:rPr lang="en-US" dirty="0">
                <a:latin typeface="Arial" panose="020B0604020202020204" pitchFamily="34" charset="0"/>
                <a:cs typeface="Arial" panose="020B0604020202020204" pitchFamily="34" charset="0"/>
              </a:rPr>
              <a:t>For </a:t>
            </a:r>
            <a:r>
              <a:rPr lang="en-US" b="1" dirty="0">
                <a:latin typeface="Arial" panose="020B0604020202020204" pitchFamily="34" charset="0"/>
                <a:cs typeface="Arial" panose="020B0604020202020204" pitchFamily="34" charset="0"/>
              </a:rPr>
              <a:t>by grace are ye saved through faith; </a:t>
            </a:r>
            <a:r>
              <a:rPr lang="en-US" dirty="0">
                <a:latin typeface="Arial" panose="020B0604020202020204" pitchFamily="34" charset="0"/>
                <a:cs typeface="Arial" panose="020B0604020202020204" pitchFamily="34" charset="0"/>
              </a:rPr>
              <a:t>and that not of yourselves: </a:t>
            </a:r>
            <a:r>
              <a:rPr lang="en-US" b="1" dirty="0">
                <a:latin typeface="Arial" panose="020B0604020202020204" pitchFamily="34" charset="0"/>
                <a:cs typeface="Arial" panose="020B0604020202020204" pitchFamily="34" charset="0"/>
              </a:rPr>
              <a:t>it is the gift of God:</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Acts 15:11 KJV 11 But </a:t>
            </a:r>
            <a:r>
              <a:rPr lang="en-US" dirty="0">
                <a:latin typeface="Arial" panose="020B0604020202020204" pitchFamily="34" charset="0"/>
                <a:cs typeface="Arial" panose="020B0604020202020204" pitchFamily="34" charset="0"/>
              </a:rPr>
              <a:t>we believe that </a:t>
            </a:r>
            <a:r>
              <a:rPr lang="en-US" b="1" dirty="0">
                <a:latin typeface="Arial" panose="020B0604020202020204" pitchFamily="34" charset="0"/>
                <a:cs typeface="Arial" panose="020B0604020202020204" pitchFamily="34" charset="0"/>
              </a:rPr>
              <a:t>through the grace of the Lord Jesus Christ </a:t>
            </a:r>
            <a:r>
              <a:rPr lang="en-US" dirty="0">
                <a:latin typeface="Arial" panose="020B0604020202020204" pitchFamily="34" charset="0"/>
                <a:cs typeface="Arial" panose="020B0604020202020204" pitchFamily="34" charset="0"/>
              </a:rPr>
              <a:t>we shall be saved, even as they.</a:t>
            </a:r>
          </a:p>
          <a:p>
            <a:pPr marL="0" indent="0">
              <a:buFont typeface="Wingdings" panose="05000000000000000000" pitchFamily="2" charset="2"/>
              <a:buNone/>
            </a:pPr>
            <a:endParaRPr lang="en-US"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Romans 5:1-2 KJV 1 </a:t>
            </a:r>
            <a:r>
              <a:rPr lang="en-US" dirty="0">
                <a:latin typeface="Arial" panose="020B0604020202020204" pitchFamily="34" charset="0"/>
                <a:cs typeface="Arial" panose="020B0604020202020204" pitchFamily="34" charset="0"/>
              </a:rPr>
              <a:t>Therefore being justified by faith, we have peace with God through our Lord Jesus Christ: </a:t>
            </a:r>
            <a:r>
              <a:rPr lang="en-US" b="1" dirty="0">
                <a:latin typeface="Arial" panose="020B0604020202020204" pitchFamily="34" charset="0"/>
                <a:cs typeface="Arial" panose="020B0604020202020204" pitchFamily="34" charset="0"/>
              </a:rPr>
              <a:t>2 By whom also we have access by faith into this grace </a:t>
            </a:r>
            <a:r>
              <a:rPr lang="en-US" dirty="0">
                <a:latin typeface="Arial" panose="020B0604020202020204" pitchFamily="34" charset="0"/>
                <a:cs typeface="Arial" panose="020B0604020202020204" pitchFamily="34" charset="0"/>
              </a:rPr>
              <a:t>wherein we stand, and rejoice in hope of the glory of God.</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Romans 10:10-17 KJV 10 </a:t>
            </a:r>
            <a:r>
              <a:rPr lang="en-US" dirty="0">
                <a:latin typeface="Arial" panose="020B0604020202020204" pitchFamily="34" charset="0"/>
                <a:cs typeface="Arial" panose="020B0604020202020204" pitchFamily="34" charset="0"/>
              </a:rPr>
              <a:t>For with the heart man believeth unto righteousness; and with the mouth confession is made unto salvation.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For the scripture saith, Whosoever believeth on him shall not be ashamed. </a:t>
            </a:r>
            <a:r>
              <a:rPr lang="en-US" b="1" dirty="0">
                <a:latin typeface="Arial" panose="020B0604020202020204" pitchFamily="34" charset="0"/>
                <a:cs typeface="Arial" panose="020B0604020202020204" pitchFamily="34" charset="0"/>
              </a:rPr>
              <a:t>12</a:t>
            </a:r>
            <a:r>
              <a:rPr lang="en-US" dirty="0">
                <a:latin typeface="Arial" panose="020B0604020202020204" pitchFamily="34" charset="0"/>
                <a:cs typeface="Arial" panose="020B0604020202020204" pitchFamily="34" charset="0"/>
              </a:rPr>
              <a:t> For there is no difference between the Jew and the Greek: for the same Lord over all is rich unto all that call upon him. </a:t>
            </a:r>
            <a:r>
              <a:rPr lang="en-US" b="1" dirty="0">
                <a:latin typeface="Arial" panose="020B0604020202020204" pitchFamily="34" charset="0"/>
                <a:cs typeface="Arial" panose="020B0604020202020204" pitchFamily="34" charset="0"/>
              </a:rPr>
              <a:t>13</a:t>
            </a:r>
            <a:r>
              <a:rPr lang="en-US" dirty="0">
                <a:latin typeface="Arial" panose="020B0604020202020204" pitchFamily="34" charset="0"/>
                <a:cs typeface="Arial" panose="020B0604020202020204" pitchFamily="34" charset="0"/>
              </a:rPr>
              <a:t> For whosoever shall call upon the name of the Lord shall be saved. </a:t>
            </a:r>
            <a:r>
              <a:rPr lang="en-US" b="1" dirty="0">
                <a:latin typeface="Arial" panose="020B0604020202020204" pitchFamily="34" charset="0"/>
                <a:cs typeface="Arial" panose="020B0604020202020204" pitchFamily="34" charset="0"/>
              </a:rPr>
              <a:t>14 </a:t>
            </a:r>
            <a:r>
              <a:rPr lang="en-US" dirty="0">
                <a:latin typeface="Arial" panose="020B0604020202020204" pitchFamily="34" charset="0"/>
                <a:cs typeface="Arial" panose="020B0604020202020204" pitchFamily="34" charset="0"/>
              </a:rPr>
              <a:t>How then shall they call on him in whom they have not believed? and how shall they believe in him of whom they have not heard? and how shall they hear without a preacher? </a:t>
            </a:r>
            <a:r>
              <a:rPr lang="en-US" b="1" dirty="0">
                <a:latin typeface="Arial" panose="020B0604020202020204" pitchFamily="34" charset="0"/>
                <a:cs typeface="Arial" panose="020B0604020202020204" pitchFamily="34" charset="0"/>
              </a:rPr>
              <a:t>15</a:t>
            </a:r>
            <a:r>
              <a:rPr lang="en-US" dirty="0">
                <a:latin typeface="Arial" panose="020B0604020202020204" pitchFamily="34" charset="0"/>
                <a:cs typeface="Arial" panose="020B0604020202020204" pitchFamily="34" charset="0"/>
              </a:rPr>
              <a:t> And how shall they preach, except they be sent? as it is written, How beautiful are the feet of them that preach the gospel of peace, and bring glad tidings of good things!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But they have not all obeyed the gospel. For Esaias saith, Lord, who hath believed our report? </a:t>
            </a:r>
            <a:r>
              <a:rPr lang="en-US" b="1" dirty="0">
                <a:latin typeface="Arial" panose="020B0604020202020204" pitchFamily="34" charset="0"/>
                <a:cs typeface="Arial" panose="020B0604020202020204" pitchFamily="34" charset="0"/>
              </a:rPr>
              <a:t>17 So then faith cometh by hearing, and hearing by the word of God.</a:t>
            </a:r>
          </a:p>
          <a:p>
            <a:pPr marL="0" indent="0">
              <a:buFont typeface="Wingdings" panose="05000000000000000000" pitchFamily="2" charset="2"/>
              <a:buNone/>
            </a:pPr>
            <a:endParaRPr lang="en-US"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Mark 16:15-16 KJV 15 </a:t>
            </a:r>
            <a:r>
              <a:rPr lang="en-US" dirty="0">
                <a:latin typeface="Arial" panose="020B0604020202020204" pitchFamily="34" charset="0"/>
                <a:cs typeface="Arial" panose="020B0604020202020204" pitchFamily="34" charset="0"/>
              </a:rPr>
              <a:t>And he said unto them, Go ye into all the world, and preach the gospel to every creature. </a:t>
            </a:r>
            <a:r>
              <a:rPr lang="en-US" b="1" dirty="0">
                <a:latin typeface="Arial" panose="020B0604020202020204" pitchFamily="34" charset="0"/>
                <a:cs typeface="Arial" panose="020B0604020202020204" pitchFamily="34" charset="0"/>
              </a:rPr>
              <a:t>16 He that believeth and is baptized shall be saved; but he that believeth not shall be damned.</a:t>
            </a:r>
          </a:p>
        </p:txBody>
      </p:sp>
      <p:sp>
        <p:nvSpPr>
          <p:cNvPr id="4" name="Slide Number Placeholder 3"/>
          <p:cNvSpPr>
            <a:spLocks noGrp="1"/>
          </p:cNvSpPr>
          <p:nvPr>
            <p:ph type="sldNum" sz="quarter" idx="5"/>
          </p:nvPr>
        </p:nvSpPr>
        <p:spPr/>
        <p:txBody>
          <a:bodyPr/>
          <a:lstStyle/>
          <a:p>
            <a:fld id="{0A3C37BE-C303-496D-B5CD-85F2937540FC}" type="slidenum">
              <a:rPr lang="en-US" smtClean="0"/>
              <a:t>6</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9/29/2024 AM</a:t>
            </a:r>
          </a:p>
        </p:txBody>
      </p:sp>
    </p:spTree>
    <p:extLst>
      <p:ext uri="{BB962C8B-B14F-4D97-AF65-F5344CB8AC3E}">
        <p14:creationId xmlns:p14="http://schemas.microsoft.com/office/powerpoint/2010/main" val="1680863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84350" y="203200"/>
            <a:ext cx="3744913" cy="2808288"/>
          </a:xfrm>
        </p:spPr>
      </p:sp>
      <p:sp>
        <p:nvSpPr>
          <p:cNvPr id="3" name="Notes Placeholder 2"/>
          <p:cNvSpPr>
            <a:spLocks noGrp="1"/>
          </p:cNvSpPr>
          <p:nvPr>
            <p:ph type="body" idx="1"/>
          </p:nvPr>
        </p:nvSpPr>
        <p:spPr>
          <a:xfrm>
            <a:off x="0" y="3106454"/>
            <a:ext cx="7315200" cy="6494745"/>
          </a:xfrm>
        </p:spPr>
        <p:txBody>
          <a:bodyPr/>
          <a:lstStyle/>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Acts 14:19-22 KJV 19 </a:t>
            </a:r>
            <a:r>
              <a:rPr lang="en-US" sz="1200" b="0" dirty="0">
                <a:latin typeface="Arial" panose="020B0604020202020204" pitchFamily="34" charset="0"/>
                <a:cs typeface="Arial" panose="020B0604020202020204" pitchFamily="34" charset="0"/>
              </a:rPr>
              <a:t>And there came thither certain Jews from Antioch and Iconium, who persuaded the people, and, having stoned Paul, drew him out of the city, supposing he had been dead. </a:t>
            </a:r>
            <a:r>
              <a:rPr lang="en-US" sz="1200" b="1" dirty="0">
                <a:latin typeface="Arial" panose="020B0604020202020204" pitchFamily="34" charset="0"/>
                <a:cs typeface="Arial" panose="020B0604020202020204" pitchFamily="34" charset="0"/>
              </a:rPr>
              <a:t>20 </a:t>
            </a:r>
            <a:r>
              <a:rPr lang="en-US" sz="1200" b="0" dirty="0">
                <a:latin typeface="Arial" panose="020B0604020202020204" pitchFamily="34" charset="0"/>
                <a:cs typeface="Arial" panose="020B0604020202020204" pitchFamily="34" charset="0"/>
              </a:rPr>
              <a:t>Howbeit, as the disciples stood round about him, </a:t>
            </a:r>
            <a:r>
              <a:rPr lang="en-US" sz="1200" b="1" dirty="0">
                <a:latin typeface="Arial" panose="020B0604020202020204" pitchFamily="34" charset="0"/>
                <a:cs typeface="Arial" panose="020B0604020202020204" pitchFamily="34" charset="0"/>
              </a:rPr>
              <a:t>he rose up, and came into the city: and the next day he departed with Barnabas to </a:t>
            </a:r>
            <a:r>
              <a:rPr lang="en-US" sz="1200" b="1" dirty="0" err="1">
                <a:latin typeface="Arial" panose="020B0604020202020204" pitchFamily="34" charset="0"/>
                <a:cs typeface="Arial" panose="020B0604020202020204" pitchFamily="34" charset="0"/>
              </a:rPr>
              <a:t>Derbe</a:t>
            </a: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21</a:t>
            </a:r>
            <a:r>
              <a:rPr lang="en-US" sz="1200" b="0" dirty="0">
                <a:latin typeface="Arial" panose="020B0604020202020204" pitchFamily="34" charset="0"/>
                <a:cs typeface="Arial" panose="020B0604020202020204" pitchFamily="34" charset="0"/>
              </a:rPr>
              <a:t> And when they had preached the gospel to that city, (</a:t>
            </a:r>
            <a:r>
              <a:rPr lang="en-US" sz="1200" b="0" dirty="0" err="1">
                <a:latin typeface="Arial" panose="020B0604020202020204" pitchFamily="34" charset="0"/>
                <a:cs typeface="Arial" panose="020B0604020202020204" pitchFamily="34" charset="0"/>
              </a:rPr>
              <a:t>Derbe</a:t>
            </a:r>
            <a:r>
              <a:rPr lang="en-US" sz="1200" b="0" dirty="0">
                <a:latin typeface="Arial" panose="020B0604020202020204" pitchFamily="34" charset="0"/>
                <a:cs typeface="Arial" panose="020B0604020202020204" pitchFamily="34" charset="0"/>
              </a:rPr>
              <a:t>) and had taught many, </a:t>
            </a:r>
            <a:r>
              <a:rPr lang="en-US" sz="1200" b="1" dirty="0">
                <a:latin typeface="Arial" panose="020B0604020202020204" pitchFamily="34" charset="0"/>
                <a:cs typeface="Arial" panose="020B0604020202020204" pitchFamily="34" charset="0"/>
              </a:rPr>
              <a:t>they returned again to Lystra, and to Iconium, and Antioch, 22 </a:t>
            </a:r>
            <a:r>
              <a:rPr lang="en-US" sz="1200" b="0" dirty="0">
                <a:latin typeface="Arial" panose="020B0604020202020204" pitchFamily="34" charset="0"/>
                <a:cs typeface="Arial" panose="020B0604020202020204" pitchFamily="34" charset="0"/>
              </a:rPr>
              <a:t>Confirming the souls of the disciples, and </a:t>
            </a:r>
            <a:r>
              <a:rPr lang="en-US" sz="1200" b="0" u="sng" dirty="0">
                <a:latin typeface="Arial" panose="020B0604020202020204" pitchFamily="34" charset="0"/>
                <a:cs typeface="Arial" panose="020B0604020202020204" pitchFamily="34" charset="0"/>
              </a:rPr>
              <a:t>exhorting them to continue in the faith</a:t>
            </a:r>
            <a:r>
              <a:rPr lang="en-US" sz="1200" b="0" dirty="0">
                <a:latin typeface="Arial" panose="020B0604020202020204" pitchFamily="34" charset="0"/>
                <a:cs typeface="Arial" panose="020B0604020202020204" pitchFamily="34" charset="0"/>
              </a:rPr>
              <a:t>, and </a:t>
            </a:r>
            <a:r>
              <a:rPr lang="en-US" sz="1200" b="1" i="1" u="sng" dirty="0">
                <a:latin typeface="Arial" panose="020B0604020202020204" pitchFamily="34" charset="0"/>
                <a:cs typeface="Arial" panose="020B0604020202020204" pitchFamily="34" charset="0"/>
              </a:rPr>
              <a:t>that we must through much tribulation enter into the kingdom of God.</a:t>
            </a:r>
          </a:p>
          <a:p>
            <a:pPr marL="0" indent="0">
              <a:buFont typeface="Wingdings" panose="05000000000000000000" pitchFamily="2" charset="2"/>
              <a:buNone/>
            </a:pPr>
            <a:endParaRPr lang="en-US" sz="1200" b="1" i="1" u="sng"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i="1" u="sng" dirty="0">
                <a:latin typeface="Arial" panose="020B0604020202020204" pitchFamily="34" charset="0"/>
                <a:cs typeface="Arial" panose="020B0604020202020204" pitchFamily="34" charset="0"/>
              </a:rPr>
              <a:t>Amazing Grace - Library of Congress</a:t>
            </a:r>
            <a:r>
              <a:rPr lang="en-US" sz="1200" b="1" i="1" u="none" dirty="0">
                <a:latin typeface="Arial" panose="020B0604020202020204" pitchFamily="34" charset="0"/>
                <a:cs typeface="Arial" panose="020B0604020202020204" pitchFamily="34" charset="0"/>
              </a:rPr>
              <a:t> - </a:t>
            </a:r>
            <a:r>
              <a:rPr lang="en-US" sz="1200" b="1" i="1" u="sng" dirty="0">
                <a:latin typeface="Arial" panose="020B0604020202020204" pitchFamily="34" charset="0"/>
                <a:cs typeface="Arial" panose="020B0604020202020204" pitchFamily="34" charset="0"/>
              </a:rPr>
              <a:t>https://www.loc.gov/collections/amazing-grace/articles-and-essays/creation-of-amazing-grace/ </a:t>
            </a:r>
          </a:p>
          <a:p>
            <a:pPr marL="171450" indent="-171450">
              <a:buFont typeface="Arial" panose="020B0604020202020204" pitchFamily="34" charset="0"/>
              <a:buChar char="•"/>
            </a:pPr>
            <a:r>
              <a:rPr lang="en-US" b="0" i="0" u="sng" dirty="0">
                <a:latin typeface="Arial" panose="020B0604020202020204" pitchFamily="34" charset="0"/>
                <a:cs typeface="Arial" panose="020B0604020202020204" pitchFamily="34" charset="0"/>
              </a:rPr>
              <a:t>Newton's life discussed – refer to website above</a:t>
            </a:r>
            <a:endParaRPr lang="en-US" sz="1200" b="0" i="0" u="sng" dirty="0">
              <a:latin typeface="Arial" panose="020B0604020202020204" pitchFamily="34" charset="0"/>
              <a:cs typeface="Arial" panose="020B0604020202020204" pitchFamily="34" charset="0"/>
            </a:endParaRPr>
          </a:p>
          <a:p>
            <a:pPr marL="0" indent="0">
              <a:buFont typeface="Wingdings" panose="05000000000000000000" pitchFamily="2" charset="2"/>
              <a:buNone/>
            </a:pPr>
            <a:endParaRPr lang="en-US" sz="1200" b="1" i="0" u="none"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i="0" u="none" dirty="0">
                <a:latin typeface="Arial" panose="020B0604020202020204" pitchFamily="34" charset="0"/>
                <a:cs typeface="Arial" panose="020B0604020202020204" pitchFamily="34" charset="0"/>
              </a:rPr>
              <a:t>1 Samuel 7:1-15 KJV 1 </a:t>
            </a:r>
            <a:r>
              <a:rPr lang="en-US" sz="1200" b="0" i="0" u="none" dirty="0">
                <a:latin typeface="Arial" panose="020B0604020202020204" pitchFamily="34" charset="0"/>
                <a:cs typeface="Arial" panose="020B0604020202020204" pitchFamily="34" charset="0"/>
              </a:rPr>
              <a:t>And the men of </a:t>
            </a:r>
            <a:r>
              <a:rPr lang="en-US" sz="1200" b="0" i="0" u="none" dirty="0" err="1">
                <a:latin typeface="Arial" panose="020B0604020202020204" pitchFamily="34" charset="0"/>
                <a:cs typeface="Arial" panose="020B0604020202020204" pitchFamily="34" charset="0"/>
              </a:rPr>
              <a:t>Kirjathjearim</a:t>
            </a:r>
            <a:r>
              <a:rPr lang="en-US" sz="1200" b="0" i="0" u="none" dirty="0">
                <a:latin typeface="Arial" panose="020B0604020202020204" pitchFamily="34" charset="0"/>
                <a:cs typeface="Arial" panose="020B0604020202020204" pitchFamily="34" charset="0"/>
              </a:rPr>
              <a:t> came, and fetched up the ark of the LORD, and brought it into the house of </a:t>
            </a:r>
            <a:r>
              <a:rPr lang="en-US" sz="1200" b="0" i="0" u="none" dirty="0" err="1">
                <a:latin typeface="Arial" panose="020B0604020202020204" pitchFamily="34" charset="0"/>
                <a:cs typeface="Arial" panose="020B0604020202020204" pitchFamily="34" charset="0"/>
              </a:rPr>
              <a:t>Abinadab</a:t>
            </a:r>
            <a:r>
              <a:rPr lang="en-US" sz="1200" b="0" i="0" u="none" dirty="0">
                <a:latin typeface="Arial" panose="020B0604020202020204" pitchFamily="34" charset="0"/>
                <a:cs typeface="Arial" panose="020B0604020202020204" pitchFamily="34" charset="0"/>
              </a:rPr>
              <a:t> in the hill, and sanctified Eleazar his son to keep the ark of the LORD. </a:t>
            </a:r>
            <a:r>
              <a:rPr lang="en-US" sz="1200" b="1" i="0" u="none" dirty="0">
                <a:latin typeface="Arial" panose="020B0604020202020204" pitchFamily="34" charset="0"/>
                <a:cs typeface="Arial" panose="020B0604020202020204" pitchFamily="34" charset="0"/>
              </a:rPr>
              <a:t>2 </a:t>
            </a:r>
            <a:r>
              <a:rPr lang="en-US" sz="1200" b="0" i="0" u="none" dirty="0">
                <a:latin typeface="Arial" panose="020B0604020202020204" pitchFamily="34" charset="0"/>
                <a:cs typeface="Arial" panose="020B0604020202020204" pitchFamily="34" charset="0"/>
              </a:rPr>
              <a:t>And it came to pass, while the ark abode in </a:t>
            </a:r>
            <a:r>
              <a:rPr lang="en-US" sz="1200" b="0" i="0" u="none" dirty="0" err="1">
                <a:latin typeface="Arial" panose="020B0604020202020204" pitchFamily="34" charset="0"/>
                <a:cs typeface="Arial" panose="020B0604020202020204" pitchFamily="34" charset="0"/>
              </a:rPr>
              <a:t>Kirjathjearim</a:t>
            </a:r>
            <a:r>
              <a:rPr lang="en-US" sz="1200" b="0" i="0" u="none" dirty="0">
                <a:latin typeface="Arial" panose="020B0604020202020204" pitchFamily="34" charset="0"/>
                <a:cs typeface="Arial" panose="020B0604020202020204" pitchFamily="34" charset="0"/>
              </a:rPr>
              <a:t>, that the time was long; </a:t>
            </a:r>
            <a:r>
              <a:rPr lang="en-US" sz="1200" b="1" i="0" u="none" dirty="0">
                <a:latin typeface="Arial" panose="020B0604020202020204" pitchFamily="34" charset="0"/>
                <a:cs typeface="Arial" panose="020B0604020202020204" pitchFamily="34" charset="0"/>
              </a:rPr>
              <a:t>for it was twenty years</a:t>
            </a:r>
            <a:r>
              <a:rPr lang="en-US" sz="1200" b="0" i="0" u="none" dirty="0">
                <a:latin typeface="Arial" panose="020B0604020202020204" pitchFamily="34" charset="0"/>
                <a:cs typeface="Arial" panose="020B0604020202020204" pitchFamily="34" charset="0"/>
              </a:rPr>
              <a:t>: and all the house of Israel lamented after the LORD. </a:t>
            </a:r>
            <a:r>
              <a:rPr lang="en-US" sz="1200" b="1" i="0" u="none" dirty="0">
                <a:latin typeface="Arial" panose="020B0604020202020204" pitchFamily="34" charset="0"/>
                <a:cs typeface="Arial" panose="020B0604020202020204" pitchFamily="34" charset="0"/>
              </a:rPr>
              <a:t>3</a:t>
            </a:r>
            <a:r>
              <a:rPr lang="en-US" sz="1200" b="0" i="0" u="none" dirty="0">
                <a:latin typeface="Arial" panose="020B0604020202020204" pitchFamily="34" charset="0"/>
                <a:cs typeface="Arial" panose="020B0604020202020204" pitchFamily="34" charset="0"/>
              </a:rPr>
              <a:t> And Samuel spake unto all the house of Israel, saying, If ye do return unto the LORD with all your hearts, then put away the strange gods and Ashtaroth from among you, and prepare your hearts unto the LORD, and serve him only: and he will deliver you out of the hand of the Philistines. </a:t>
            </a:r>
            <a:r>
              <a:rPr lang="en-US" sz="1200" b="1" i="0" u="none" dirty="0">
                <a:latin typeface="Arial" panose="020B0604020202020204" pitchFamily="34" charset="0"/>
                <a:cs typeface="Arial" panose="020B0604020202020204" pitchFamily="34" charset="0"/>
              </a:rPr>
              <a:t>4</a:t>
            </a:r>
            <a:r>
              <a:rPr lang="en-US" sz="1200" b="0" i="0" u="none" dirty="0">
                <a:latin typeface="Arial" panose="020B0604020202020204" pitchFamily="34" charset="0"/>
                <a:cs typeface="Arial" panose="020B0604020202020204" pitchFamily="34" charset="0"/>
              </a:rPr>
              <a:t> Then the children of Israel did put away </a:t>
            </a:r>
            <a:r>
              <a:rPr lang="en-US" sz="1200" b="0" i="0" u="none" dirty="0" err="1">
                <a:latin typeface="Arial" panose="020B0604020202020204" pitchFamily="34" charset="0"/>
                <a:cs typeface="Arial" panose="020B0604020202020204" pitchFamily="34" charset="0"/>
              </a:rPr>
              <a:t>Baalim</a:t>
            </a:r>
            <a:r>
              <a:rPr lang="en-US" sz="1200" b="0" i="0" u="none" dirty="0">
                <a:latin typeface="Arial" panose="020B0604020202020204" pitchFamily="34" charset="0"/>
                <a:cs typeface="Arial" panose="020B0604020202020204" pitchFamily="34" charset="0"/>
              </a:rPr>
              <a:t> and Ashtaroth, and served the LORD only. </a:t>
            </a:r>
            <a:r>
              <a:rPr lang="en-US" sz="1200" b="1" i="0" u="none" dirty="0">
                <a:latin typeface="Arial" panose="020B0604020202020204" pitchFamily="34" charset="0"/>
                <a:cs typeface="Arial" panose="020B0604020202020204" pitchFamily="34" charset="0"/>
              </a:rPr>
              <a:t>5</a:t>
            </a:r>
            <a:r>
              <a:rPr lang="en-US" sz="1200" b="0" i="0" u="none" dirty="0">
                <a:latin typeface="Arial" panose="020B0604020202020204" pitchFamily="34" charset="0"/>
                <a:cs typeface="Arial" panose="020B0604020202020204" pitchFamily="34" charset="0"/>
              </a:rPr>
              <a:t> And Samuel said, Gather all Israel to </a:t>
            </a:r>
            <a:r>
              <a:rPr lang="en-US" sz="1200" b="0" i="0" u="none" dirty="0" err="1">
                <a:latin typeface="Arial" panose="020B0604020202020204" pitchFamily="34" charset="0"/>
                <a:cs typeface="Arial" panose="020B0604020202020204" pitchFamily="34" charset="0"/>
              </a:rPr>
              <a:t>Mizpeh</a:t>
            </a:r>
            <a:r>
              <a:rPr lang="en-US" sz="1200" b="0" i="0" u="none" dirty="0">
                <a:latin typeface="Arial" panose="020B0604020202020204" pitchFamily="34" charset="0"/>
                <a:cs typeface="Arial" panose="020B0604020202020204" pitchFamily="34" charset="0"/>
              </a:rPr>
              <a:t>, and I will pray for you unto the LORD. </a:t>
            </a:r>
            <a:r>
              <a:rPr lang="en-US" sz="1200" b="1" i="0" u="none" dirty="0">
                <a:latin typeface="Arial" panose="020B0604020202020204" pitchFamily="34" charset="0"/>
                <a:cs typeface="Arial" panose="020B0604020202020204" pitchFamily="34" charset="0"/>
              </a:rPr>
              <a:t>6 </a:t>
            </a:r>
            <a:r>
              <a:rPr lang="en-US" sz="1200" b="0" i="0" u="none" dirty="0">
                <a:latin typeface="Arial" panose="020B0604020202020204" pitchFamily="34" charset="0"/>
                <a:cs typeface="Arial" panose="020B0604020202020204" pitchFamily="34" charset="0"/>
              </a:rPr>
              <a:t>And they gathered together to </a:t>
            </a:r>
            <a:r>
              <a:rPr lang="en-US" sz="1200" b="0" i="0" u="none" dirty="0" err="1">
                <a:latin typeface="Arial" panose="020B0604020202020204" pitchFamily="34" charset="0"/>
                <a:cs typeface="Arial" panose="020B0604020202020204" pitchFamily="34" charset="0"/>
              </a:rPr>
              <a:t>Mizpeh</a:t>
            </a:r>
            <a:r>
              <a:rPr lang="en-US" sz="1200" b="0" i="0" u="none" dirty="0">
                <a:latin typeface="Arial" panose="020B0604020202020204" pitchFamily="34" charset="0"/>
                <a:cs typeface="Arial" panose="020B0604020202020204" pitchFamily="34" charset="0"/>
              </a:rPr>
              <a:t>, and drew water, and poured it out before the LORD, and fasted on that day, and said there, We have sinned against the LORD. And Samuel judged the children of Israel in </a:t>
            </a:r>
            <a:r>
              <a:rPr lang="en-US" sz="1200" b="0" i="0" u="none" dirty="0" err="1">
                <a:latin typeface="Arial" panose="020B0604020202020204" pitchFamily="34" charset="0"/>
                <a:cs typeface="Arial" panose="020B0604020202020204" pitchFamily="34" charset="0"/>
              </a:rPr>
              <a:t>Mizpeh</a:t>
            </a:r>
            <a:r>
              <a:rPr lang="en-US" sz="1200" b="0" i="0" u="none" dirty="0">
                <a:latin typeface="Arial" panose="020B0604020202020204" pitchFamily="34" charset="0"/>
                <a:cs typeface="Arial" panose="020B0604020202020204" pitchFamily="34" charset="0"/>
              </a:rPr>
              <a:t>. </a:t>
            </a:r>
            <a:r>
              <a:rPr lang="en-US" sz="1200" b="1" i="0" u="none" dirty="0">
                <a:latin typeface="Arial" panose="020B0604020202020204" pitchFamily="34" charset="0"/>
                <a:cs typeface="Arial" panose="020B0604020202020204" pitchFamily="34" charset="0"/>
              </a:rPr>
              <a:t>7 </a:t>
            </a:r>
            <a:r>
              <a:rPr lang="en-US" sz="1200" b="0" i="0" u="none" dirty="0">
                <a:latin typeface="Arial" panose="020B0604020202020204" pitchFamily="34" charset="0"/>
                <a:cs typeface="Arial" panose="020B0604020202020204" pitchFamily="34" charset="0"/>
              </a:rPr>
              <a:t>And when the Philistines heard that the children of Israel were gathered together to </a:t>
            </a:r>
            <a:r>
              <a:rPr lang="en-US" sz="1200" b="0" i="0" u="none" dirty="0" err="1">
                <a:latin typeface="Arial" panose="020B0604020202020204" pitchFamily="34" charset="0"/>
                <a:cs typeface="Arial" panose="020B0604020202020204" pitchFamily="34" charset="0"/>
              </a:rPr>
              <a:t>Mizpeh</a:t>
            </a:r>
            <a:r>
              <a:rPr lang="en-US" sz="1200" b="0" i="0" u="none" dirty="0">
                <a:latin typeface="Arial" panose="020B0604020202020204" pitchFamily="34" charset="0"/>
                <a:cs typeface="Arial" panose="020B0604020202020204" pitchFamily="34" charset="0"/>
              </a:rPr>
              <a:t>, the lords of the Philistines went up against Israel. And when the children of Israel heard it, they were afraid of the Philistines. </a:t>
            </a:r>
            <a:r>
              <a:rPr lang="en-US" sz="1200" b="1" i="0" u="none" dirty="0">
                <a:latin typeface="Arial" panose="020B0604020202020204" pitchFamily="34" charset="0"/>
                <a:cs typeface="Arial" panose="020B0604020202020204" pitchFamily="34" charset="0"/>
              </a:rPr>
              <a:t>8 </a:t>
            </a:r>
            <a:r>
              <a:rPr lang="en-US" sz="1200" b="0" i="0" u="none" dirty="0">
                <a:latin typeface="Arial" panose="020B0604020202020204" pitchFamily="34" charset="0"/>
                <a:cs typeface="Arial" panose="020B0604020202020204" pitchFamily="34" charset="0"/>
              </a:rPr>
              <a:t>And the children of Israel said to Samuel, Cease not to cry unto the LORD our God for us, that he will save us out of the hand of the Philistines. </a:t>
            </a:r>
            <a:r>
              <a:rPr lang="en-US" sz="1200" b="1" i="0" u="none" dirty="0">
                <a:latin typeface="Arial" panose="020B0604020202020204" pitchFamily="34" charset="0"/>
                <a:cs typeface="Arial" panose="020B0604020202020204" pitchFamily="34" charset="0"/>
              </a:rPr>
              <a:t>9</a:t>
            </a:r>
            <a:r>
              <a:rPr lang="en-US" sz="1200" b="0" i="0" u="none" dirty="0">
                <a:latin typeface="Arial" panose="020B0604020202020204" pitchFamily="34" charset="0"/>
                <a:cs typeface="Arial" panose="020B0604020202020204" pitchFamily="34" charset="0"/>
              </a:rPr>
              <a:t> And Samuel took a sucking lamb, and offered it for a burnt offering wholly unto the LORD: and Samuel cried unto the LORD for Israel; and the LORD heard him. </a:t>
            </a:r>
            <a:r>
              <a:rPr lang="en-US" sz="1200" b="1" i="0" u="none" dirty="0">
                <a:latin typeface="Arial" panose="020B0604020202020204" pitchFamily="34" charset="0"/>
                <a:cs typeface="Arial" panose="020B0604020202020204" pitchFamily="34" charset="0"/>
              </a:rPr>
              <a:t>10</a:t>
            </a:r>
            <a:r>
              <a:rPr lang="en-US" sz="1200" b="0" i="0" u="none" dirty="0">
                <a:latin typeface="Arial" panose="020B0604020202020204" pitchFamily="34" charset="0"/>
                <a:cs typeface="Arial" panose="020B0604020202020204" pitchFamily="34" charset="0"/>
              </a:rPr>
              <a:t> And as Samuel was offering up the burnt offering, the Philistines drew near to battle against Israel: but the LORD thundered with a great thunder on that day upon the Philistines, and discomfited them; and they were smitten before Israel. </a:t>
            </a:r>
            <a:r>
              <a:rPr lang="en-US" sz="1200" b="1" i="0" u="none" dirty="0">
                <a:latin typeface="Arial" panose="020B0604020202020204" pitchFamily="34" charset="0"/>
                <a:cs typeface="Arial" panose="020B0604020202020204" pitchFamily="34" charset="0"/>
              </a:rPr>
              <a:t>11</a:t>
            </a:r>
            <a:r>
              <a:rPr lang="en-US" sz="1200" b="0" i="0" u="none" dirty="0">
                <a:latin typeface="Arial" panose="020B0604020202020204" pitchFamily="34" charset="0"/>
                <a:cs typeface="Arial" panose="020B0604020202020204" pitchFamily="34" charset="0"/>
              </a:rPr>
              <a:t> And the men of Israel went out of </a:t>
            </a:r>
            <a:r>
              <a:rPr lang="en-US" sz="1200" b="0" i="0" u="none" dirty="0" err="1">
                <a:latin typeface="Arial" panose="020B0604020202020204" pitchFamily="34" charset="0"/>
                <a:cs typeface="Arial" panose="020B0604020202020204" pitchFamily="34" charset="0"/>
              </a:rPr>
              <a:t>Mizpeh</a:t>
            </a:r>
            <a:r>
              <a:rPr lang="en-US" sz="1200" b="0" i="0" u="none" dirty="0">
                <a:latin typeface="Arial" panose="020B0604020202020204" pitchFamily="34" charset="0"/>
                <a:cs typeface="Arial" panose="020B0604020202020204" pitchFamily="34" charset="0"/>
              </a:rPr>
              <a:t>, and pursued the Philistines, and smote them, until they came under </a:t>
            </a:r>
            <a:r>
              <a:rPr lang="en-US" sz="1200" b="0" i="0" u="none" dirty="0" err="1">
                <a:latin typeface="Arial" panose="020B0604020202020204" pitchFamily="34" charset="0"/>
                <a:cs typeface="Arial" panose="020B0604020202020204" pitchFamily="34" charset="0"/>
              </a:rPr>
              <a:t>Bethcar</a:t>
            </a:r>
            <a:r>
              <a:rPr lang="en-US" sz="1200" b="0" i="0" u="none" dirty="0">
                <a:latin typeface="Arial" panose="020B0604020202020204" pitchFamily="34" charset="0"/>
                <a:cs typeface="Arial" panose="020B0604020202020204" pitchFamily="34" charset="0"/>
              </a:rPr>
              <a:t>. </a:t>
            </a:r>
            <a:r>
              <a:rPr lang="en-US" sz="1200" b="1" i="0" u="sng" dirty="0">
                <a:latin typeface="Arial" panose="020B0604020202020204" pitchFamily="34" charset="0"/>
                <a:cs typeface="Arial" panose="020B0604020202020204" pitchFamily="34" charset="0"/>
              </a:rPr>
              <a:t>12 </a:t>
            </a:r>
            <a:r>
              <a:rPr lang="en-US" sz="1200" b="0" i="1" u="sng" dirty="0">
                <a:latin typeface="Arial" panose="020B0604020202020204" pitchFamily="34" charset="0"/>
                <a:cs typeface="Arial" panose="020B0604020202020204" pitchFamily="34" charset="0"/>
              </a:rPr>
              <a:t>Then Samuel took a stone, and set it between </a:t>
            </a:r>
            <a:r>
              <a:rPr lang="en-US" sz="1200" b="0" i="1" u="sng" dirty="0" err="1">
                <a:latin typeface="Arial" panose="020B0604020202020204" pitchFamily="34" charset="0"/>
                <a:cs typeface="Arial" panose="020B0604020202020204" pitchFamily="34" charset="0"/>
              </a:rPr>
              <a:t>Mizpeh</a:t>
            </a:r>
            <a:r>
              <a:rPr lang="en-US" sz="1200" b="0" i="1" u="sng" dirty="0">
                <a:latin typeface="Arial" panose="020B0604020202020204" pitchFamily="34" charset="0"/>
                <a:cs typeface="Arial" panose="020B0604020202020204" pitchFamily="34" charset="0"/>
              </a:rPr>
              <a:t> and Shen, and called the name of it Ebenezer, saying, </a:t>
            </a:r>
            <a:r>
              <a:rPr lang="en-US" sz="1200" b="1" i="1" u="sng" dirty="0">
                <a:latin typeface="Arial" panose="020B0604020202020204" pitchFamily="34" charset="0"/>
                <a:cs typeface="Arial" panose="020B0604020202020204" pitchFamily="34" charset="0"/>
              </a:rPr>
              <a:t>Hitherto hath the LORD helped us</a:t>
            </a:r>
            <a:r>
              <a:rPr lang="en-US" sz="1200" b="0" i="0" u="sng" dirty="0">
                <a:latin typeface="Arial" panose="020B0604020202020204" pitchFamily="34" charset="0"/>
                <a:cs typeface="Arial" panose="020B0604020202020204" pitchFamily="34" charset="0"/>
              </a:rPr>
              <a:t>. </a:t>
            </a:r>
            <a:r>
              <a:rPr lang="en-US" sz="1200" b="1" i="0" u="none" dirty="0">
                <a:latin typeface="Arial" panose="020B0604020202020204" pitchFamily="34" charset="0"/>
                <a:cs typeface="Arial" panose="020B0604020202020204" pitchFamily="34" charset="0"/>
              </a:rPr>
              <a:t>13</a:t>
            </a:r>
            <a:r>
              <a:rPr lang="en-US" sz="1200" b="0" i="0" u="none" dirty="0">
                <a:latin typeface="Arial" panose="020B0604020202020204" pitchFamily="34" charset="0"/>
                <a:cs typeface="Arial" panose="020B0604020202020204" pitchFamily="34" charset="0"/>
              </a:rPr>
              <a:t> So the Philistines were subdued, and they came no more into the coast of Israel: and the hand of the LORD was against the Philistines all the days of Samuel. </a:t>
            </a:r>
            <a:r>
              <a:rPr lang="en-US" sz="1200" b="1" i="0" u="none" dirty="0">
                <a:latin typeface="Arial" panose="020B0604020202020204" pitchFamily="34" charset="0"/>
                <a:cs typeface="Arial" panose="020B0604020202020204" pitchFamily="34" charset="0"/>
              </a:rPr>
              <a:t>14</a:t>
            </a:r>
            <a:r>
              <a:rPr lang="en-US" sz="1200" b="0" i="0" u="none" dirty="0">
                <a:latin typeface="Arial" panose="020B0604020202020204" pitchFamily="34" charset="0"/>
                <a:cs typeface="Arial" panose="020B0604020202020204" pitchFamily="34" charset="0"/>
              </a:rPr>
              <a:t> And the cities which the Philistines had taken from Israel were restored to Israel, from Ekron even unto Gath; and the coasts thereof did Israel deliver out of the hands of the Philistines. And there was peace between Israel and the Amorites. </a:t>
            </a:r>
            <a:r>
              <a:rPr lang="en-US" sz="1200" b="1" i="0" u="none" dirty="0">
                <a:latin typeface="Arial" panose="020B0604020202020204" pitchFamily="34" charset="0"/>
                <a:cs typeface="Arial" panose="020B0604020202020204" pitchFamily="34" charset="0"/>
              </a:rPr>
              <a:t>15</a:t>
            </a:r>
            <a:r>
              <a:rPr lang="en-US" sz="1200" b="0" i="0" u="none" dirty="0">
                <a:latin typeface="Arial" panose="020B0604020202020204" pitchFamily="34" charset="0"/>
                <a:cs typeface="Arial" panose="020B0604020202020204" pitchFamily="34" charset="0"/>
              </a:rPr>
              <a:t> And Samuel judged Israel all the days of his life.</a:t>
            </a:r>
          </a:p>
          <a:p>
            <a:pPr marL="0" indent="0">
              <a:buFont typeface="Wingdings" panose="05000000000000000000" pitchFamily="2" charset="2"/>
              <a:buNone/>
            </a:pPr>
            <a:endParaRPr lang="en-US" sz="1200" b="0" i="0" u="none"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i="0" u="none" dirty="0">
                <a:latin typeface="Arial" panose="020B0604020202020204" pitchFamily="34" charset="0"/>
                <a:cs typeface="Arial" panose="020B0604020202020204" pitchFamily="34" charset="0"/>
              </a:rPr>
              <a:t>Hebrews 4:14-16 KJV 14</a:t>
            </a:r>
            <a:r>
              <a:rPr lang="en-US" sz="1200" b="0" i="0" u="none" dirty="0">
                <a:latin typeface="Arial" panose="020B0604020202020204" pitchFamily="34" charset="0"/>
                <a:cs typeface="Arial" panose="020B0604020202020204" pitchFamily="34" charset="0"/>
              </a:rPr>
              <a:t> Seeing then that we have a great high priest, that is passed into the heavens, Jesus the Son of God, let us hold fast our profession. </a:t>
            </a:r>
            <a:r>
              <a:rPr lang="en-US" sz="1200" b="1" i="0" u="none" dirty="0">
                <a:latin typeface="Arial" panose="020B0604020202020204" pitchFamily="34" charset="0"/>
                <a:cs typeface="Arial" panose="020B0604020202020204" pitchFamily="34" charset="0"/>
              </a:rPr>
              <a:t>15 </a:t>
            </a:r>
            <a:r>
              <a:rPr lang="en-US" sz="1200" b="0" i="0" u="none" dirty="0">
                <a:latin typeface="Arial" panose="020B0604020202020204" pitchFamily="34" charset="0"/>
                <a:cs typeface="Arial" panose="020B0604020202020204" pitchFamily="34" charset="0"/>
              </a:rPr>
              <a:t>For we have not an high priest which cannot be touched with the feeling of our infirmities; but was in all points tempted like as we are, yet without sin. </a:t>
            </a:r>
            <a:r>
              <a:rPr lang="en-US" sz="1200" b="1" i="0" u="none" dirty="0">
                <a:latin typeface="Arial" panose="020B0604020202020204" pitchFamily="34" charset="0"/>
                <a:cs typeface="Arial" panose="020B0604020202020204" pitchFamily="34" charset="0"/>
              </a:rPr>
              <a:t>16 </a:t>
            </a:r>
            <a:r>
              <a:rPr lang="en-US" sz="1200" b="0" i="0" u="none" dirty="0">
                <a:latin typeface="Arial" panose="020B0604020202020204" pitchFamily="34" charset="0"/>
                <a:cs typeface="Arial" panose="020B0604020202020204" pitchFamily="34" charset="0"/>
              </a:rPr>
              <a:t>Let us therefore come boldly unto the throne of grace, that we may obtain mercy, </a:t>
            </a:r>
            <a:r>
              <a:rPr lang="en-US" sz="1200" b="1" i="1" u="none" dirty="0">
                <a:latin typeface="Arial" panose="020B0604020202020204" pitchFamily="34" charset="0"/>
                <a:cs typeface="Arial" panose="020B0604020202020204" pitchFamily="34" charset="0"/>
              </a:rPr>
              <a:t>and find grace to help in time of need</a:t>
            </a:r>
            <a:r>
              <a:rPr lang="en-US" sz="1200" b="0" i="0" u="none" dirty="0">
                <a:latin typeface="Arial" panose="020B0604020202020204" pitchFamily="34" charset="0"/>
                <a:cs typeface="Arial" panose="020B0604020202020204" pitchFamily="34" charset="0"/>
              </a:rPr>
              <a:t>.</a:t>
            </a:r>
          </a:p>
          <a:p>
            <a:pPr marL="0" indent="0">
              <a:buFont typeface="Wingdings" panose="05000000000000000000" pitchFamily="2" charset="2"/>
              <a:buNone/>
            </a:pPr>
            <a:endParaRPr lang="en-US" sz="1200" b="0" i="0" u="none" dirty="0">
              <a:latin typeface="Arial" panose="020B0604020202020204" pitchFamily="34" charset="0"/>
              <a:cs typeface="Arial" panose="020B0604020202020204" pitchFamily="34" charset="0"/>
            </a:endParaRPr>
          </a:p>
          <a:p>
            <a:pPr marR="800" algn="l" rtl="0"/>
            <a:r>
              <a:rPr lang="en-US" sz="1200" b="1" i="0" u="none" strike="noStrike" baseline="0" dirty="0">
                <a:solidFill>
                  <a:srgbClr val="A66728"/>
                </a:solidFill>
                <a:latin typeface="Arial" panose="020B0604020202020204" pitchFamily="34" charset="0"/>
                <a:cs typeface="Arial" panose="020B0604020202020204" pitchFamily="34" charset="0"/>
              </a:rPr>
              <a:t>1 Peter 1:13</a:t>
            </a:r>
            <a:r>
              <a:rPr lang="en-US" sz="1200" b="1" i="0" u="none" strike="noStrike" baseline="0" dirty="0">
                <a:solidFill>
                  <a:srgbClr val="292F33"/>
                </a:solidFill>
                <a:latin typeface="Arial" panose="020B0604020202020204" pitchFamily="34" charset="0"/>
                <a:cs typeface="Arial" panose="020B0604020202020204" pitchFamily="34" charset="0"/>
              </a:rPr>
              <a:t> NAS95 13 </a:t>
            </a:r>
            <a:r>
              <a:rPr lang="en-US" sz="1200" b="0" i="0" u="none" strike="noStrike" baseline="0" dirty="0">
                <a:solidFill>
                  <a:srgbClr val="292F33"/>
                </a:solidFill>
                <a:latin typeface="Arial" panose="020B0604020202020204" pitchFamily="34" charset="0"/>
                <a:cs typeface="Arial" panose="020B0604020202020204" pitchFamily="34" charset="0"/>
              </a:rPr>
              <a:t>Therefore, </a:t>
            </a:r>
            <a:r>
              <a:rPr lang="en-US" sz="1200" b="1" i="0" u="none" strike="noStrike" baseline="0" dirty="0">
                <a:solidFill>
                  <a:srgbClr val="292F33"/>
                </a:solidFill>
                <a:latin typeface="Arial" panose="020B0604020202020204" pitchFamily="34" charset="0"/>
                <a:cs typeface="Arial" panose="020B0604020202020204" pitchFamily="34" charset="0"/>
              </a:rPr>
              <a:t>prepare your minds for action, keep sober </a:t>
            </a:r>
            <a:r>
              <a:rPr lang="en-US" sz="1200" b="1" i="1" u="none" strike="noStrike" baseline="0" dirty="0">
                <a:solidFill>
                  <a:srgbClr val="757575"/>
                </a:solidFill>
                <a:latin typeface="Arial" panose="020B0604020202020204" pitchFamily="34" charset="0"/>
                <a:cs typeface="Arial" panose="020B0604020202020204" pitchFamily="34" charset="0"/>
              </a:rPr>
              <a:t>in spirit,</a:t>
            </a:r>
            <a:r>
              <a:rPr lang="en-US" sz="1200" b="1" i="0" u="none" strike="noStrike" baseline="0" dirty="0">
                <a:solidFill>
                  <a:srgbClr val="292F33"/>
                </a:solidFill>
                <a:latin typeface="Arial" panose="020B0604020202020204" pitchFamily="34" charset="0"/>
                <a:cs typeface="Arial" panose="020B0604020202020204" pitchFamily="34" charset="0"/>
              </a:rPr>
              <a:t> fix your hope completely on the grace to be brought to you at the revelation of Jesus Christ</a:t>
            </a:r>
            <a:r>
              <a:rPr lang="en-US" sz="1200" b="0" i="0" u="none" strike="noStrike" baseline="0" dirty="0">
                <a:solidFill>
                  <a:srgbClr val="292F33"/>
                </a:solidFill>
                <a:latin typeface="Arial" panose="020B0604020202020204" pitchFamily="34" charset="0"/>
                <a:cs typeface="Arial" panose="020B0604020202020204" pitchFamily="34" charset="0"/>
              </a:rPr>
              <a:t>. </a:t>
            </a:r>
            <a:r>
              <a:rPr lang="en-US" sz="1200" b="1" i="0" u="none" strike="noStrike" baseline="0" dirty="0">
                <a:solidFill>
                  <a:srgbClr val="218282"/>
                </a:solidFill>
                <a:latin typeface="Arial" panose="020B0604020202020204" pitchFamily="34" charset="0"/>
                <a:cs typeface="Arial" panose="020B0604020202020204" pitchFamily="34" charset="0"/>
              </a:rPr>
              <a:t>14</a:t>
            </a:r>
            <a:r>
              <a:rPr lang="en-US" sz="1200" b="0" i="0" u="none" strike="noStrike" baseline="0" dirty="0">
                <a:solidFill>
                  <a:srgbClr val="292F33"/>
                </a:solidFill>
                <a:latin typeface="Arial" panose="020B0604020202020204" pitchFamily="34" charset="0"/>
                <a:cs typeface="Arial" panose="020B0604020202020204" pitchFamily="34" charset="0"/>
              </a:rPr>
              <a:t> As obedient children, do not be conformed to the former lusts </a:t>
            </a:r>
            <a:r>
              <a:rPr lang="en-US" sz="1200" b="0" i="1" u="none" strike="noStrike" baseline="0" dirty="0">
                <a:solidFill>
                  <a:srgbClr val="757575"/>
                </a:solidFill>
                <a:latin typeface="Arial" panose="020B0604020202020204" pitchFamily="34" charset="0"/>
                <a:cs typeface="Arial" panose="020B0604020202020204" pitchFamily="34" charset="0"/>
              </a:rPr>
              <a:t>which were yours</a:t>
            </a:r>
            <a:r>
              <a:rPr lang="en-US" sz="1200" b="0" i="0" u="none" strike="noStrike" baseline="0" dirty="0">
                <a:solidFill>
                  <a:srgbClr val="292F33"/>
                </a:solidFill>
                <a:latin typeface="Arial" panose="020B0604020202020204" pitchFamily="34" charset="0"/>
                <a:cs typeface="Arial" panose="020B0604020202020204" pitchFamily="34" charset="0"/>
              </a:rPr>
              <a:t> in your ignorance, </a:t>
            </a:r>
            <a:r>
              <a:rPr lang="en-US" sz="1200" b="1" i="0" u="none" strike="noStrike" baseline="0" dirty="0">
                <a:solidFill>
                  <a:srgbClr val="218282"/>
                </a:solidFill>
                <a:latin typeface="Arial" panose="020B0604020202020204" pitchFamily="34" charset="0"/>
                <a:cs typeface="Arial" panose="020B0604020202020204" pitchFamily="34" charset="0"/>
              </a:rPr>
              <a:t>15</a:t>
            </a:r>
            <a:r>
              <a:rPr lang="en-US" sz="1200" b="1" i="0" u="none" strike="noStrike" baseline="0" dirty="0">
                <a:solidFill>
                  <a:srgbClr val="292F33"/>
                </a:solidFill>
                <a:latin typeface="Arial" panose="020B0604020202020204" pitchFamily="34" charset="0"/>
                <a:cs typeface="Arial" panose="020B0604020202020204" pitchFamily="34" charset="0"/>
              </a:rPr>
              <a:t> </a:t>
            </a:r>
            <a:r>
              <a:rPr lang="en-US" sz="1200" b="0" i="0" u="none" strike="noStrike" baseline="0" dirty="0">
                <a:solidFill>
                  <a:srgbClr val="292F33"/>
                </a:solidFill>
                <a:latin typeface="Arial" panose="020B0604020202020204" pitchFamily="34" charset="0"/>
                <a:cs typeface="Arial" panose="020B0604020202020204" pitchFamily="34" charset="0"/>
              </a:rPr>
              <a:t> but like the Holy One who called you, be holy yourselves also in all </a:t>
            </a:r>
            <a:r>
              <a:rPr lang="en-US" sz="1200" b="0" i="1" u="none" strike="noStrike" baseline="0" dirty="0">
                <a:solidFill>
                  <a:srgbClr val="757575"/>
                </a:solidFill>
                <a:latin typeface="Arial" panose="020B0604020202020204" pitchFamily="34" charset="0"/>
                <a:cs typeface="Arial" panose="020B0604020202020204" pitchFamily="34" charset="0"/>
              </a:rPr>
              <a:t>your</a:t>
            </a:r>
            <a:r>
              <a:rPr lang="en-US" sz="1200" b="0" i="0" u="none" strike="noStrike" baseline="0" dirty="0">
                <a:solidFill>
                  <a:srgbClr val="292F33"/>
                </a:solidFill>
                <a:latin typeface="Arial" panose="020B0604020202020204" pitchFamily="34" charset="0"/>
                <a:cs typeface="Arial" panose="020B0604020202020204" pitchFamily="34" charset="0"/>
              </a:rPr>
              <a:t> behavior;</a:t>
            </a:r>
            <a:endParaRPr lang="en-US" sz="1200" b="0" i="0" u="none"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7</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9/29/2024 AM</a:t>
            </a:r>
          </a:p>
        </p:txBody>
      </p:sp>
    </p:spTree>
    <p:extLst>
      <p:ext uri="{BB962C8B-B14F-4D97-AF65-F5344CB8AC3E}">
        <p14:creationId xmlns:p14="http://schemas.microsoft.com/office/powerpoint/2010/main" val="1981497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84350" y="203200"/>
            <a:ext cx="3744913" cy="2808288"/>
          </a:xfrm>
        </p:spPr>
      </p:sp>
      <p:sp>
        <p:nvSpPr>
          <p:cNvPr id="3" name="Notes Placeholder 2"/>
          <p:cNvSpPr>
            <a:spLocks noGrp="1"/>
          </p:cNvSpPr>
          <p:nvPr>
            <p:ph type="body" idx="1"/>
          </p:nvPr>
        </p:nvSpPr>
        <p:spPr>
          <a:xfrm>
            <a:off x="0" y="3106454"/>
            <a:ext cx="7315200" cy="6494745"/>
          </a:xfrm>
        </p:spPr>
        <p:txBody>
          <a:bodyPr/>
          <a:lstStyle/>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This stanza is not found in our book, see </a:t>
            </a:r>
            <a:r>
              <a:rPr lang="en-US" b="1" i="1" dirty="0">
                <a:latin typeface="Arial" panose="020B0604020202020204" pitchFamily="34" charset="0"/>
                <a:cs typeface="Arial" panose="020B0604020202020204" pitchFamily="34" charset="0"/>
              </a:rPr>
              <a:t>Hymns For Worship, Revised #205 and other arrangements of this song</a:t>
            </a:r>
          </a:p>
          <a:p>
            <a:pPr marL="0" indent="0">
              <a:buFont typeface="Wingdings" panose="05000000000000000000" pitchFamily="2" charset="2"/>
              <a:buNone/>
            </a:pPr>
            <a:endParaRPr lang="en-US" b="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James 1:17 KJV 17 </a:t>
            </a:r>
            <a:r>
              <a:rPr lang="en-US" b="0" dirty="0">
                <a:latin typeface="Arial" panose="020B0604020202020204" pitchFamily="34" charset="0"/>
                <a:cs typeface="Arial" panose="020B0604020202020204" pitchFamily="34" charset="0"/>
              </a:rPr>
              <a:t>Every good gift (temporal blessing) and every perfect gift (</a:t>
            </a:r>
            <a:r>
              <a:rPr lang="en-US" b="0" dirty="0" err="1">
                <a:latin typeface="Arial" panose="020B0604020202020204" pitchFamily="34" charset="0"/>
                <a:cs typeface="Arial" panose="020B0604020202020204" pitchFamily="34" charset="0"/>
              </a:rPr>
              <a:t>spiriatual</a:t>
            </a:r>
            <a:r>
              <a:rPr lang="en-US" b="0" dirty="0">
                <a:latin typeface="Arial" panose="020B0604020202020204" pitchFamily="34" charset="0"/>
                <a:cs typeface="Arial" panose="020B0604020202020204" pitchFamily="34" charset="0"/>
              </a:rPr>
              <a:t> blessing) is from above, and cometh down from the Father of lights, with whom is no variableness, neither shadow of turning. </a:t>
            </a:r>
            <a:r>
              <a:rPr lang="en-US" b="0" i="1" dirty="0">
                <a:latin typeface="Arial" panose="020B0604020202020204" pitchFamily="34" charset="0"/>
                <a:cs typeface="Arial" panose="020B0604020202020204" pitchFamily="34" charset="0"/>
              </a:rPr>
              <a:t>Cf. </a:t>
            </a:r>
            <a:r>
              <a:rPr lang="en-US" b="1" i="1" dirty="0">
                <a:latin typeface="Arial" panose="020B0604020202020204" pitchFamily="34" charset="0"/>
                <a:cs typeface="Arial" panose="020B0604020202020204" pitchFamily="34" charset="0"/>
              </a:rPr>
              <a:t>Acts 14:17 KJV 17 </a:t>
            </a:r>
            <a:r>
              <a:rPr lang="en-US" b="0" i="1" dirty="0">
                <a:latin typeface="Arial" panose="020B0604020202020204" pitchFamily="34" charset="0"/>
                <a:cs typeface="Arial" panose="020B0604020202020204" pitchFamily="34" charset="0"/>
              </a:rPr>
              <a:t>Nevertheless he left not himself without witness, in that he did good, and gave us rain from heaven, and fruitful seasons, filling our hearts with food and gladness.</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Romans 8:28 KJV 28 </a:t>
            </a:r>
            <a:r>
              <a:rPr lang="en-US" b="0" dirty="0">
                <a:latin typeface="Arial" panose="020B0604020202020204" pitchFamily="34" charset="0"/>
                <a:cs typeface="Arial" panose="020B0604020202020204" pitchFamily="34" charset="0"/>
              </a:rPr>
              <a:t>And we know that </a:t>
            </a:r>
            <a:r>
              <a:rPr lang="en-US" b="1" dirty="0">
                <a:latin typeface="Arial" panose="020B0604020202020204" pitchFamily="34" charset="0"/>
                <a:cs typeface="Arial" panose="020B0604020202020204" pitchFamily="34" charset="0"/>
              </a:rPr>
              <a:t>all things work together for good to them that love God</a:t>
            </a:r>
            <a:r>
              <a:rPr lang="en-US" b="0" dirty="0">
                <a:latin typeface="Arial" panose="020B0604020202020204" pitchFamily="34" charset="0"/>
                <a:cs typeface="Arial" panose="020B0604020202020204" pitchFamily="34" charset="0"/>
              </a:rPr>
              <a:t>, to them who are the called according to his purpose.</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1 Timothy 4:8 KJV 8 </a:t>
            </a:r>
            <a:r>
              <a:rPr lang="en-US" b="0" dirty="0">
                <a:latin typeface="Arial" panose="020B0604020202020204" pitchFamily="34" charset="0"/>
                <a:cs typeface="Arial" panose="020B0604020202020204" pitchFamily="34" charset="0"/>
              </a:rPr>
              <a:t>For bodily exercise </a:t>
            </a:r>
            <a:r>
              <a:rPr lang="en-US" b="0" dirty="0" err="1">
                <a:latin typeface="Arial" panose="020B0604020202020204" pitchFamily="34" charset="0"/>
                <a:cs typeface="Arial" panose="020B0604020202020204" pitchFamily="34" charset="0"/>
              </a:rPr>
              <a:t>profiteth</a:t>
            </a:r>
            <a:r>
              <a:rPr lang="en-US" b="0" dirty="0">
                <a:latin typeface="Arial" panose="020B0604020202020204" pitchFamily="34" charset="0"/>
                <a:cs typeface="Arial" panose="020B0604020202020204" pitchFamily="34" charset="0"/>
              </a:rPr>
              <a:t> little</a:t>
            </a:r>
            <a:r>
              <a:rPr lang="en-US" b="1" dirty="0">
                <a:latin typeface="Arial" panose="020B0604020202020204" pitchFamily="34" charset="0"/>
                <a:cs typeface="Arial" panose="020B0604020202020204" pitchFamily="34" charset="0"/>
              </a:rPr>
              <a:t>: but godliness is profitable unto all things</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having promise of the life that now is, </a:t>
            </a:r>
            <a:r>
              <a:rPr lang="en-US" b="1" i="1" u="sng" dirty="0">
                <a:latin typeface="Arial" panose="020B0604020202020204" pitchFamily="34" charset="0"/>
                <a:cs typeface="Arial" panose="020B0604020202020204" pitchFamily="34" charset="0"/>
              </a:rPr>
              <a:t>and of that which is to come.</a:t>
            </a:r>
          </a:p>
          <a:p>
            <a:pPr marL="171450" indent="-171450">
              <a:buFont typeface="Wingdings" panose="05000000000000000000" pitchFamily="2" charset="2"/>
              <a:buChar char="§"/>
            </a:pPr>
            <a:endParaRPr lang="en-US" b="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Acts 20:28-32 KJV 28 </a:t>
            </a:r>
            <a:r>
              <a:rPr lang="en-US" b="0" dirty="0">
                <a:latin typeface="Arial" panose="020B0604020202020204" pitchFamily="34" charset="0"/>
                <a:cs typeface="Arial" panose="020B0604020202020204" pitchFamily="34" charset="0"/>
              </a:rPr>
              <a:t>Take heed therefore unto yourselves, and to all the flock, over the which the Holy Ghost hath made you overseers, to feed the church of God, which he hath purchased with his own blood. </a:t>
            </a:r>
            <a:r>
              <a:rPr lang="en-US" b="1" dirty="0">
                <a:latin typeface="Arial" panose="020B0604020202020204" pitchFamily="34" charset="0"/>
                <a:cs typeface="Arial" panose="020B0604020202020204" pitchFamily="34" charset="0"/>
              </a:rPr>
              <a:t>29</a:t>
            </a:r>
            <a:r>
              <a:rPr lang="en-US" b="0" dirty="0">
                <a:latin typeface="Arial" panose="020B0604020202020204" pitchFamily="34" charset="0"/>
                <a:cs typeface="Arial" panose="020B0604020202020204" pitchFamily="34" charset="0"/>
              </a:rPr>
              <a:t> For I know this, that after my departing shall grievous wolves enter in among you, not sparing the flock. 30 Also of your own selves shall men arise, speaking perverse things, to draw away disciples after them. </a:t>
            </a:r>
            <a:r>
              <a:rPr lang="en-US" b="1" dirty="0">
                <a:latin typeface="Arial" panose="020B0604020202020204" pitchFamily="34" charset="0"/>
                <a:cs typeface="Arial" panose="020B0604020202020204" pitchFamily="34" charset="0"/>
              </a:rPr>
              <a:t>31</a:t>
            </a:r>
            <a:r>
              <a:rPr lang="en-US" b="0" dirty="0">
                <a:latin typeface="Arial" panose="020B0604020202020204" pitchFamily="34" charset="0"/>
                <a:cs typeface="Arial" panose="020B0604020202020204" pitchFamily="34" charset="0"/>
              </a:rPr>
              <a:t> Therefore watch, and remember, that by the space of three years I ceased not to warn every one night and day with tears. </a:t>
            </a:r>
            <a:r>
              <a:rPr lang="en-US" b="1" i="1" dirty="0">
                <a:latin typeface="Arial" panose="020B0604020202020204" pitchFamily="34" charset="0"/>
                <a:cs typeface="Arial" panose="020B0604020202020204" pitchFamily="34" charset="0"/>
              </a:rPr>
              <a:t>32 And now, brethren, I commend you to God, and to the word of his grace, which is able to build you up, and to give you an inheritance among all them which are sanctified.</a:t>
            </a:r>
          </a:p>
          <a:p>
            <a:pPr marL="0" indent="0">
              <a:buFont typeface="Wingdings" panose="05000000000000000000" pitchFamily="2" charset="2"/>
              <a:buNone/>
            </a:pPr>
            <a:endParaRPr lang="en-US" b="1" i="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i="0" dirty="0">
                <a:latin typeface="Arial" panose="020B0604020202020204" pitchFamily="34" charset="0"/>
                <a:cs typeface="Arial" panose="020B0604020202020204" pitchFamily="34" charset="0"/>
              </a:rPr>
              <a:t>Psalms 115:9 KJV 9 </a:t>
            </a:r>
            <a:r>
              <a:rPr lang="en-US" b="0" i="0" dirty="0">
                <a:latin typeface="Arial" panose="020B0604020202020204" pitchFamily="34" charset="0"/>
                <a:cs typeface="Arial" panose="020B0604020202020204" pitchFamily="34" charset="0"/>
              </a:rPr>
              <a:t>O Israel, trust thou in the LORD: </a:t>
            </a:r>
            <a:r>
              <a:rPr lang="en-US" b="1" i="0" dirty="0">
                <a:latin typeface="Arial" panose="020B0604020202020204" pitchFamily="34" charset="0"/>
                <a:cs typeface="Arial" panose="020B0604020202020204" pitchFamily="34" charset="0"/>
              </a:rPr>
              <a:t>he is their help and their shield.</a:t>
            </a:r>
          </a:p>
          <a:p>
            <a:pPr marL="171450" indent="-171450">
              <a:buFont typeface="Wingdings" panose="05000000000000000000" pitchFamily="2" charset="2"/>
              <a:buChar char="§"/>
            </a:pPr>
            <a:r>
              <a:rPr lang="en-US" b="1" i="0" dirty="0">
                <a:latin typeface="Arial" panose="020B0604020202020204" pitchFamily="34" charset="0"/>
                <a:cs typeface="Arial" panose="020B0604020202020204" pitchFamily="34" charset="0"/>
              </a:rPr>
              <a:t>Psalms 119:57 KJV 57 </a:t>
            </a:r>
            <a:r>
              <a:rPr lang="en-US" b="0" i="0" dirty="0">
                <a:latin typeface="Arial" panose="020B0604020202020204" pitchFamily="34" charset="0"/>
                <a:cs typeface="Arial" panose="020B0604020202020204" pitchFamily="34" charset="0"/>
              </a:rPr>
              <a:t>Thou art my </a:t>
            </a:r>
            <a:r>
              <a:rPr lang="en-US" b="1" i="0" dirty="0">
                <a:latin typeface="Arial" panose="020B0604020202020204" pitchFamily="34" charset="0"/>
                <a:cs typeface="Arial" panose="020B0604020202020204" pitchFamily="34" charset="0"/>
              </a:rPr>
              <a:t>portion (inheritance)</a:t>
            </a:r>
            <a:r>
              <a:rPr lang="en-US" b="0" i="0" dirty="0">
                <a:latin typeface="Arial" panose="020B0604020202020204" pitchFamily="34" charset="0"/>
                <a:cs typeface="Arial" panose="020B0604020202020204" pitchFamily="34" charset="0"/>
              </a:rPr>
              <a:t>, O LORD: I have said that I would </a:t>
            </a:r>
            <a:r>
              <a:rPr lang="en-US" b="1" i="0" dirty="0">
                <a:latin typeface="Arial" panose="020B0604020202020204" pitchFamily="34" charset="0"/>
                <a:cs typeface="Arial" panose="020B0604020202020204" pitchFamily="34" charset="0"/>
              </a:rPr>
              <a:t>keep thy words.</a:t>
            </a:r>
          </a:p>
          <a:p>
            <a:pPr marL="0" indent="0">
              <a:buFont typeface="Wingdings" panose="05000000000000000000" pitchFamily="2" charset="2"/>
              <a:buNone/>
            </a:pPr>
            <a:endParaRPr lang="en-US" b="0" i="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i="0" dirty="0">
                <a:latin typeface="Arial" panose="020B0604020202020204" pitchFamily="34" charset="0"/>
                <a:cs typeface="Arial" panose="020B0604020202020204" pitchFamily="34" charset="0"/>
              </a:rPr>
              <a:t>Ephesians 6:11-19 KJV 11</a:t>
            </a:r>
            <a:r>
              <a:rPr lang="en-US" b="0" i="0" dirty="0">
                <a:latin typeface="Arial" panose="020B0604020202020204" pitchFamily="34" charset="0"/>
                <a:cs typeface="Arial" panose="020B0604020202020204" pitchFamily="34" charset="0"/>
              </a:rPr>
              <a:t> Put on the whole </a:t>
            </a:r>
            <a:r>
              <a:rPr lang="en-US" b="0" i="0" dirty="0" err="1">
                <a:latin typeface="Arial" panose="020B0604020202020204" pitchFamily="34" charset="0"/>
                <a:cs typeface="Arial" panose="020B0604020202020204" pitchFamily="34" charset="0"/>
              </a:rPr>
              <a:t>armour</a:t>
            </a:r>
            <a:r>
              <a:rPr lang="en-US" b="0" i="0" dirty="0">
                <a:latin typeface="Arial" panose="020B0604020202020204" pitchFamily="34" charset="0"/>
                <a:cs typeface="Arial" panose="020B0604020202020204" pitchFamily="34" charset="0"/>
              </a:rPr>
              <a:t> of God, that ye may be able to stand against the wiles of the devil. </a:t>
            </a:r>
            <a:r>
              <a:rPr lang="en-US" b="1" i="0" dirty="0">
                <a:latin typeface="Arial" panose="020B0604020202020204" pitchFamily="34" charset="0"/>
                <a:cs typeface="Arial" panose="020B0604020202020204" pitchFamily="34" charset="0"/>
              </a:rPr>
              <a:t>12</a:t>
            </a:r>
            <a:r>
              <a:rPr lang="en-US" b="0" i="0" dirty="0">
                <a:latin typeface="Arial" panose="020B0604020202020204" pitchFamily="34" charset="0"/>
                <a:cs typeface="Arial" panose="020B0604020202020204" pitchFamily="34" charset="0"/>
              </a:rPr>
              <a:t> For we wrestle not against flesh and blood, but against principalities, against powers, against the rulers of the darkness of this world, against spiritual wickedness in high places. </a:t>
            </a:r>
            <a:r>
              <a:rPr lang="en-US" b="1" i="0" dirty="0">
                <a:latin typeface="Arial" panose="020B0604020202020204" pitchFamily="34" charset="0"/>
                <a:cs typeface="Arial" panose="020B0604020202020204" pitchFamily="34" charset="0"/>
              </a:rPr>
              <a:t>13</a:t>
            </a:r>
            <a:r>
              <a:rPr lang="en-US" b="0" i="0" dirty="0">
                <a:latin typeface="Arial" panose="020B0604020202020204" pitchFamily="34" charset="0"/>
                <a:cs typeface="Arial" panose="020B0604020202020204" pitchFamily="34" charset="0"/>
              </a:rPr>
              <a:t> Wherefore take unto you the whole </a:t>
            </a:r>
            <a:r>
              <a:rPr lang="en-US" b="0" i="0" dirty="0" err="1">
                <a:latin typeface="Arial" panose="020B0604020202020204" pitchFamily="34" charset="0"/>
                <a:cs typeface="Arial" panose="020B0604020202020204" pitchFamily="34" charset="0"/>
              </a:rPr>
              <a:t>armour</a:t>
            </a:r>
            <a:r>
              <a:rPr lang="en-US" b="0" i="0" dirty="0">
                <a:latin typeface="Arial" panose="020B0604020202020204" pitchFamily="34" charset="0"/>
                <a:cs typeface="Arial" panose="020B0604020202020204" pitchFamily="34" charset="0"/>
              </a:rPr>
              <a:t> of God, that ye may be able to withstand in the evil day, and having done all, to stand. </a:t>
            </a:r>
            <a:r>
              <a:rPr lang="en-US" b="1" i="0" dirty="0">
                <a:latin typeface="Arial" panose="020B0604020202020204" pitchFamily="34" charset="0"/>
                <a:cs typeface="Arial" panose="020B0604020202020204" pitchFamily="34" charset="0"/>
              </a:rPr>
              <a:t>14</a:t>
            </a:r>
            <a:r>
              <a:rPr lang="en-US" b="0" i="0" dirty="0">
                <a:latin typeface="Arial" panose="020B0604020202020204" pitchFamily="34" charset="0"/>
                <a:cs typeface="Arial" panose="020B0604020202020204" pitchFamily="34" charset="0"/>
              </a:rPr>
              <a:t> Stand therefore, having your loins girt about with truth, and having on the breastplate of righteousness; </a:t>
            </a:r>
            <a:r>
              <a:rPr lang="en-US" b="1" i="0" dirty="0">
                <a:latin typeface="Arial" panose="020B0604020202020204" pitchFamily="34" charset="0"/>
                <a:cs typeface="Arial" panose="020B0604020202020204" pitchFamily="34" charset="0"/>
              </a:rPr>
              <a:t>15</a:t>
            </a:r>
            <a:r>
              <a:rPr lang="en-US" b="0" i="0" dirty="0">
                <a:latin typeface="Arial" panose="020B0604020202020204" pitchFamily="34" charset="0"/>
                <a:cs typeface="Arial" panose="020B0604020202020204" pitchFamily="34" charset="0"/>
              </a:rPr>
              <a:t> And your feet shod with the preparation of the gospel of peace; </a:t>
            </a:r>
            <a:r>
              <a:rPr lang="en-US" b="1" i="0" dirty="0">
                <a:latin typeface="Arial" panose="020B0604020202020204" pitchFamily="34" charset="0"/>
                <a:cs typeface="Arial" panose="020B0604020202020204" pitchFamily="34" charset="0"/>
              </a:rPr>
              <a:t>16 </a:t>
            </a:r>
            <a:r>
              <a:rPr lang="en-US" b="1" i="0" u="sng" dirty="0">
                <a:latin typeface="Arial" panose="020B0604020202020204" pitchFamily="34" charset="0"/>
                <a:cs typeface="Arial" panose="020B0604020202020204" pitchFamily="34" charset="0"/>
              </a:rPr>
              <a:t>Above all (with all or in addition)</a:t>
            </a:r>
            <a:r>
              <a:rPr lang="en-US" b="1" i="0" dirty="0">
                <a:latin typeface="Arial" panose="020B0604020202020204" pitchFamily="34" charset="0"/>
                <a:cs typeface="Arial" panose="020B0604020202020204" pitchFamily="34" charset="0"/>
              </a:rPr>
              <a:t>, taking the shield of faith</a:t>
            </a:r>
            <a:r>
              <a:rPr lang="en-US" b="0" i="0" dirty="0">
                <a:latin typeface="Arial" panose="020B0604020202020204" pitchFamily="34" charset="0"/>
                <a:cs typeface="Arial" panose="020B0604020202020204" pitchFamily="34" charset="0"/>
              </a:rPr>
              <a:t>, </a:t>
            </a:r>
            <a:r>
              <a:rPr lang="en-US" b="1" i="0" dirty="0">
                <a:latin typeface="Arial" panose="020B0604020202020204" pitchFamily="34" charset="0"/>
                <a:cs typeface="Arial" panose="020B0604020202020204" pitchFamily="34" charset="0"/>
              </a:rPr>
              <a:t>wherewith ye shall be able to quench all the fiery darts of the wicked</a:t>
            </a:r>
            <a:r>
              <a:rPr lang="en-US" b="0" i="0" dirty="0">
                <a:latin typeface="Arial" panose="020B0604020202020204" pitchFamily="34" charset="0"/>
                <a:cs typeface="Arial" panose="020B0604020202020204" pitchFamily="34" charset="0"/>
              </a:rPr>
              <a:t>. </a:t>
            </a:r>
            <a:r>
              <a:rPr lang="en-US" b="1" i="0" dirty="0">
                <a:latin typeface="Arial" panose="020B0604020202020204" pitchFamily="34" charset="0"/>
                <a:cs typeface="Arial" panose="020B0604020202020204" pitchFamily="34" charset="0"/>
              </a:rPr>
              <a:t>17</a:t>
            </a:r>
            <a:r>
              <a:rPr lang="en-US" b="0" i="0" dirty="0">
                <a:latin typeface="Arial" panose="020B0604020202020204" pitchFamily="34" charset="0"/>
                <a:cs typeface="Arial" panose="020B0604020202020204" pitchFamily="34" charset="0"/>
              </a:rPr>
              <a:t> And take the helmet of salvation, and the sword of the Spirit, which is the word of God: </a:t>
            </a:r>
            <a:r>
              <a:rPr lang="en-US" b="1" i="0" dirty="0">
                <a:latin typeface="Arial" panose="020B0604020202020204" pitchFamily="34" charset="0"/>
                <a:cs typeface="Arial" panose="020B0604020202020204" pitchFamily="34" charset="0"/>
              </a:rPr>
              <a:t>18 </a:t>
            </a:r>
            <a:r>
              <a:rPr lang="en-US" b="0" i="0" dirty="0">
                <a:latin typeface="Arial" panose="020B0604020202020204" pitchFamily="34" charset="0"/>
                <a:cs typeface="Arial" panose="020B0604020202020204" pitchFamily="34" charset="0"/>
              </a:rPr>
              <a:t>Praying always with all prayer and supplication in the Spirit, and watching thereunto with all perseverance and supplication for all saints; </a:t>
            </a:r>
            <a:r>
              <a:rPr lang="en-US" b="1" i="0" dirty="0">
                <a:latin typeface="Arial" panose="020B0604020202020204" pitchFamily="34" charset="0"/>
                <a:cs typeface="Arial" panose="020B0604020202020204" pitchFamily="34" charset="0"/>
              </a:rPr>
              <a:t>19</a:t>
            </a:r>
            <a:r>
              <a:rPr lang="en-US" b="0" i="0" dirty="0">
                <a:latin typeface="Arial" panose="020B0604020202020204" pitchFamily="34" charset="0"/>
                <a:cs typeface="Arial" panose="020B0604020202020204" pitchFamily="34" charset="0"/>
              </a:rPr>
              <a:t> And for me, that utterance may be given unto me, that I may open my mouth boldly, to make known the mystery of the gospel,</a:t>
            </a:r>
          </a:p>
          <a:p>
            <a:pPr marL="0" indent="0">
              <a:buFont typeface="Wingdings" panose="05000000000000000000" pitchFamily="2" charset="2"/>
              <a:buNone/>
            </a:pPr>
            <a:endParaRPr lang="en-US" b="0" i="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3C37BE-C303-496D-B5CD-85F2937540FC}" type="slidenum">
              <a:rPr lang="en-US" smtClean="0"/>
              <a:t>8</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9/29/2024 AM</a:t>
            </a:r>
          </a:p>
        </p:txBody>
      </p:sp>
    </p:spTree>
    <p:extLst>
      <p:ext uri="{BB962C8B-B14F-4D97-AF65-F5344CB8AC3E}">
        <p14:creationId xmlns:p14="http://schemas.microsoft.com/office/powerpoint/2010/main" val="17707777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46200" y="365125"/>
            <a:ext cx="4622800" cy="3467100"/>
          </a:xfrm>
        </p:spPr>
      </p:sp>
      <p:sp>
        <p:nvSpPr>
          <p:cNvPr id="3" name="Notes Placeholder 2"/>
          <p:cNvSpPr>
            <a:spLocks noGrp="1"/>
          </p:cNvSpPr>
          <p:nvPr>
            <p:ph type="body" idx="1"/>
          </p:nvPr>
        </p:nvSpPr>
        <p:spPr>
          <a:xfrm>
            <a:off x="0" y="4221271"/>
            <a:ext cx="7315200" cy="5379928"/>
          </a:xfrm>
        </p:spPr>
        <p:txBody>
          <a:bodyPr/>
          <a:lstStyle/>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2 Peter 3:8 KJV 8 </a:t>
            </a:r>
            <a:r>
              <a:rPr lang="en-US" sz="1200" b="0" dirty="0">
                <a:latin typeface="Arial" panose="020B0604020202020204" pitchFamily="34" charset="0"/>
                <a:cs typeface="Arial" panose="020B0604020202020204" pitchFamily="34" charset="0"/>
              </a:rPr>
              <a:t>But, beloved, be not ignorant of this one thing, that </a:t>
            </a:r>
            <a:r>
              <a:rPr lang="en-US" sz="1200" b="1" dirty="0">
                <a:latin typeface="Arial" panose="020B0604020202020204" pitchFamily="34" charset="0"/>
                <a:cs typeface="Arial" panose="020B0604020202020204" pitchFamily="34" charset="0"/>
              </a:rPr>
              <a:t>one day is with the Lord as a thousand years, and a thousand years as one day.</a:t>
            </a:r>
          </a:p>
          <a:p>
            <a:pPr marL="171450" indent="-171450">
              <a:buFont typeface="Wingdings" panose="05000000000000000000" pitchFamily="2" charset="2"/>
              <a:buChar char="§"/>
            </a:pPr>
            <a:r>
              <a:rPr lang="en-US" sz="1200" b="1" dirty="0">
                <a:latin typeface="Arial" panose="020B0604020202020204" pitchFamily="34" charset="0"/>
                <a:cs typeface="Arial" panose="020B0604020202020204" pitchFamily="34" charset="0"/>
              </a:rPr>
              <a:t>There is no keeping of time in eternity – all clocks, if there be a clock, stand still in heaven!</a:t>
            </a:r>
          </a:p>
          <a:p>
            <a:pPr marL="0" indent="0">
              <a:buFont typeface="Wingdings" panose="05000000000000000000" pitchFamily="2" charset="2"/>
              <a:buNone/>
            </a:pPr>
            <a:endParaRPr lang="en-US" sz="1200"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In the parable of the Tares (Matt. 13;24-30) He Explains it at </a:t>
            </a:r>
            <a:r>
              <a:rPr lang="en-US" sz="1200" b="0" dirty="0">
                <a:latin typeface="Arial" panose="020B0604020202020204" pitchFamily="34" charset="0"/>
                <a:cs typeface="Arial" panose="020B0604020202020204" pitchFamily="34" charset="0"/>
              </a:rPr>
              <a:t>Matt 13:36-43, Jesus said in v. 43:</a:t>
            </a:r>
          </a:p>
          <a:p>
            <a:pPr marR="800" algn="l" rtl="0"/>
            <a:endParaRPr lang="en-US" sz="1200" b="0" i="0" u="none" strike="noStrike" baseline="0" dirty="0">
              <a:latin typeface="Arial" panose="020B0604020202020204" pitchFamily="34" charset="0"/>
              <a:cs typeface="Arial" panose="020B0604020202020204" pitchFamily="34" charset="0"/>
            </a:endParaRPr>
          </a:p>
          <a:p>
            <a:pPr marR="800" algn="l" rtl="0"/>
            <a:r>
              <a:rPr lang="en-US" sz="1200" b="0" i="0" u="none" strike="noStrike" baseline="0" dirty="0">
                <a:latin typeface="Arial" panose="020B0604020202020204" pitchFamily="34" charset="0"/>
                <a:cs typeface="Arial" panose="020B0604020202020204" pitchFamily="34" charset="0"/>
              </a:rPr>
              <a:t>Mat 13:36  Then Jesus sent the multitude away, and went into the house: and his disciples came unto him, saying, Declare unto us the parable of the tares of the field. </a:t>
            </a:r>
          </a:p>
          <a:p>
            <a:pPr marR="800" algn="l" rtl="0"/>
            <a:r>
              <a:rPr lang="en-US" sz="1200" b="0" i="0" u="none" strike="noStrike" baseline="0" dirty="0">
                <a:latin typeface="Arial" panose="020B0604020202020204" pitchFamily="34" charset="0"/>
                <a:cs typeface="Arial" panose="020B0604020202020204" pitchFamily="34" charset="0"/>
              </a:rPr>
              <a:t>Mat 13:37  He answered and said unto them, He that soweth the good seed is the Son of man; </a:t>
            </a:r>
          </a:p>
          <a:p>
            <a:pPr marR="800" algn="l" rtl="0"/>
            <a:r>
              <a:rPr lang="en-US" sz="1200" b="0" i="0" u="none" strike="noStrike" baseline="0" dirty="0">
                <a:latin typeface="Arial" panose="020B0604020202020204" pitchFamily="34" charset="0"/>
                <a:cs typeface="Arial" panose="020B0604020202020204" pitchFamily="34" charset="0"/>
              </a:rPr>
              <a:t>Mat 13:38  The field is the world; the </a:t>
            </a:r>
            <a:r>
              <a:rPr lang="en-US" sz="1200" b="1" i="0" u="none" strike="noStrike" baseline="0" dirty="0">
                <a:latin typeface="Arial" panose="020B0604020202020204" pitchFamily="34" charset="0"/>
                <a:cs typeface="Arial" panose="020B0604020202020204" pitchFamily="34" charset="0"/>
              </a:rPr>
              <a:t>good seed are the children of the kingdom</a:t>
            </a:r>
            <a:r>
              <a:rPr lang="en-US" sz="1200" b="0" i="0" u="none" strike="noStrike" baseline="0" dirty="0">
                <a:latin typeface="Arial" panose="020B0604020202020204" pitchFamily="34" charset="0"/>
                <a:cs typeface="Arial" panose="020B0604020202020204" pitchFamily="34" charset="0"/>
              </a:rPr>
              <a:t>; but </a:t>
            </a:r>
            <a:r>
              <a:rPr lang="en-US" sz="1200" b="1" i="0" u="none" strike="noStrike" baseline="0" dirty="0">
                <a:latin typeface="Arial" panose="020B0604020202020204" pitchFamily="34" charset="0"/>
                <a:cs typeface="Arial" panose="020B0604020202020204" pitchFamily="34" charset="0"/>
              </a:rPr>
              <a:t>the tares are the children of the wicked </a:t>
            </a:r>
            <a:r>
              <a:rPr lang="en-US" sz="1200" b="1" i="1" u="none" strike="noStrike" baseline="0" dirty="0">
                <a:latin typeface="Arial" panose="020B0604020202020204" pitchFamily="34" charset="0"/>
                <a:cs typeface="Arial" panose="020B0604020202020204" pitchFamily="34" charset="0"/>
              </a:rPr>
              <a:t>one;</a:t>
            </a:r>
            <a:r>
              <a:rPr lang="en-US" sz="1200" b="1" i="0" u="none" strike="noStrike" baseline="0" dirty="0">
                <a:latin typeface="Arial" panose="020B0604020202020204" pitchFamily="34" charset="0"/>
                <a:cs typeface="Arial" panose="020B0604020202020204" pitchFamily="34" charset="0"/>
              </a:rPr>
              <a:t> </a:t>
            </a:r>
          </a:p>
          <a:p>
            <a:pPr marR="800" algn="l" rtl="0"/>
            <a:r>
              <a:rPr lang="en-US" sz="1200" b="0" i="0" u="none" strike="noStrike" baseline="0" dirty="0">
                <a:latin typeface="Arial" panose="020B0604020202020204" pitchFamily="34" charset="0"/>
                <a:cs typeface="Arial" panose="020B0604020202020204" pitchFamily="34" charset="0"/>
              </a:rPr>
              <a:t>Mat 13:39  The enemy that sowed them is the devil; the harvest is the end of the world; and the reapers are the angels. </a:t>
            </a:r>
          </a:p>
          <a:p>
            <a:pPr marR="800" algn="l" rtl="0"/>
            <a:r>
              <a:rPr lang="en-US" sz="1200" b="0" i="0" u="none" strike="noStrike" baseline="0" dirty="0">
                <a:latin typeface="Arial" panose="020B0604020202020204" pitchFamily="34" charset="0"/>
                <a:cs typeface="Arial" panose="020B0604020202020204" pitchFamily="34" charset="0"/>
              </a:rPr>
              <a:t>Mat 13:40  As therefore the tares are gathered and burned in the fire; so shall it be in the end of this world. </a:t>
            </a:r>
          </a:p>
          <a:p>
            <a:pPr marR="800" algn="l" rtl="0"/>
            <a:r>
              <a:rPr lang="en-US" sz="1200" b="0" i="0" u="none" strike="noStrike" baseline="0" dirty="0">
                <a:latin typeface="Arial" panose="020B0604020202020204" pitchFamily="34" charset="0"/>
                <a:cs typeface="Arial" panose="020B0604020202020204" pitchFamily="34" charset="0"/>
              </a:rPr>
              <a:t>Mat 13:41  The Son of man shall send forth his angels, and they shall gather out of his kingdom all things that offend, and </a:t>
            </a:r>
            <a:r>
              <a:rPr lang="en-US" sz="1200" b="1" i="0" u="none" strike="noStrike" baseline="0" dirty="0">
                <a:latin typeface="Arial" panose="020B0604020202020204" pitchFamily="34" charset="0"/>
                <a:cs typeface="Arial" panose="020B0604020202020204" pitchFamily="34" charset="0"/>
              </a:rPr>
              <a:t>them which do iniquity; </a:t>
            </a:r>
          </a:p>
          <a:p>
            <a:pPr marR="800" algn="l" rtl="0"/>
            <a:r>
              <a:rPr lang="en-US" sz="1200" b="0" i="0" u="none" strike="noStrike" baseline="0" dirty="0">
                <a:latin typeface="Arial" panose="020B0604020202020204" pitchFamily="34" charset="0"/>
                <a:cs typeface="Arial" panose="020B0604020202020204" pitchFamily="34" charset="0"/>
              </a:rPr>
              <a:t>Mat 13:42  And shall cast them into a furnace of fire: there shall be wailing and gnashing of teeth. </a:t>
            </a:r>
          </a:p>
          <a:p>
            <a:pPr marR="800" algn="l" rtl="0"/>
            <a:r>
              <a:rPr lang="en-US" sz="1200" b="1" i="0" u="none" strike="noStrike" baseline="0" dirty="0">
                <a:latin typeface="Arial" panose="020B0604020202020204" pitchFamily="34" charset="0"/>
                <a:cs typeface="Arial" panose="020B0604020202020204" pitchFamily="34" charset="0"/>
              </a:rPr>
              <a:t>Mat 13:43  Then shall </a:t>
            </a:r>
            <a:r>
              <a:rPr lang="en-US" sz="1200" b="1" i="1" u="sng" strike="noStrike" baseline="0" dirty="0">
                <a:latin typeface="Arial" panose="020B0604020202020204" pitchFamily="34" charset="0"/>
                <a:cs typeface="Arial" panose="020B0604020202020204" pitchFamily="34" charset="0"/>
              </a:rPr>
              <a:t>the righteous shine forth as the sun in the kingdom</a:t>
            </a:r>
            <a:r>
              <a:rPr lang="en-US" sz="1200" b="1" i="0" u="none" strike="noStrike" baseline="0" dirty="0">
                <a:latin typeface="Arial" panose="020B0604020202020204" pitchFamily="34" charset="0"/>
                <a:cs typeface="Arial" panose="020B0604020202020204" pitchFamily="34" charset="0"/>
              </a:rPr>
              <a:t> of their Father. Who hath ears to hear, let him hear.</a:t>
            </a:r>
          </a:p>
          <a:p>
            <a:pPr marR="800" algn="l" rtl="0"/>
            <a:endParaRPr lang="en-US" sz="1200" b="1" i="0" u="none" strike="noStrike" baseline="0" dirty="0">
              <a:latin typeface="Arial" panose="020B0604020202020204" pitchFamily="34" charset="0"/>
              <a:cs typeface="Arial" panose="020B0604020202020204" pitchFamily="34" charset="0"/>
            </a:endParaRPr>
          </a:p>
          <a:p>
            <a:pPr marR="800" algn="l" rtl="0"/>
            <a:r>
              <a:rPr lang="en-US" sz="1200" b="1" dirty="0">
                <a:latin typeface="Arial" panose="020B0604020202020204" pitchFamily="34" charset="0"/>
                <a:cs typeface="Arial" panose="020B0604020202020204" pitchFamily="34" charset="0"/>
              </a:rPr>
              <a:t>Matthew 25:34 KJV 34 </a:t>
            </a:r>
            <a:r>
              <a:rPr lang="en-US" sz="1200" b="0" dirty="0">
                <a:latin typeface="Arial" panose="020B0604020202020204" pitchFamily="34" charset="0"/>
                <a:cs typeface="Arial" panose="020B0604020202020204" pitchFamily="34" charset="0"/>
              </a:rPr>
              <a:t>Then shall the King say unto them </a:t>
            </a:r>
            <a:r>
              <a:rPr lang="en-US" sz="1200" b="1" dirty="0">
                <a:latin typeface="Arial" panose="020B0604020202020204" pitchFamily="34" charset="0"/>
                <a:cs typeface="Arial" panose="020B0604020202020204" pitchFamily="34" charset="0"/>
              </a:rPr>
              <a:t>on his right hand</a:t>
            </a:r>
            <a:r>
              <a:rPr lang="en-US" sz="1200" b="0" dirty="0">
                <a:latin typeface="Arial" panose="020B0604020202020204" pitchFamily="34" charset="0"/>
                <a:cs typeface="Arial" panose="020B0604020202020204" pitchFamily="34" charset="0"/>
              </a:rPr>
              <a:t>, Come, ye blessed of my Father, </a:t>
            </a:r>
            <a:r>
              <a:rPr lang="en-US" sz="1200" b="1" dirty="0">
                <a:latin typeface="Arial" panose="020B0604020202020204" pitchFamily="34" charset="0"/>
                <a:cs typeface="Arial" panose="020B0604020202020204" pitchFamily="34" charset="0"/>
              </a:rPr>
              <a:t>inherit the kingdom prepared for you from the foundation of the world:</a:t>
            </a:r>
          </a:p>
          <a:p>
            <a:pPr marL="171450" marR="800" indent="-171450" algn="l" rtl="0">
              <a:buFont typeface="Wingdings" panose="05000000000000000000" pitchFamily="2" charset="2"/>
              <a:buChar char="§"/>
            </a:pPr>
            <a:r>
              <a:rPr lang="en-US" sz="1200" b="1" dirty="0">
                <a:latin typeface="Arial" panose="020B0604020202020204" pitchFamily="34" charset="0"/>
                <a:cs typeface="Arial" panose="020B0604020202020204" pitchFamily="34" charset="0"/>
              </a:rPr>
              <a:t>Matthew 25:46 KJV 46 </a:t>
            </a:r>
            <a:r>
              <a:rPr lang="en-US" sz="1200" b="0" dirty="0">
                <a:latin typeface="Arial" panose="020B0604020202020204" pitchFamily="34" charset="0"/>
                <a:cs typeface="Arial" panose="020B0604020202020204" pitchFamily="34" charset="0"/>
              </a:rPr>
              <a:t>And these shall go away into </a:t>
            </a:r>
            <a:r>
              <a:rPr lang="en-US" sz="1200" b="1" dirty="0">
                <a:latin typeface="Arial" panose="020B0604020202020204" pitchFamily="34" charset="0"/>
                <a:cs typeface="Arial" panose="020B0604020202020204" pitchFamily="34" charset="0"/>
              </a:rPr>
              <a:t>everlasting punishment</a:t>
            </a:r>
            <a:r>
              <a:rPr lang="en-US" sz="1200" b="0" dirty="0">
                <a:latin typeface="Arial" panose="020B0604020202020204" pitchFamily="34" charset="0"/>
                <a:cs typeface="Arial" panose="020B0604020202020204" pitchFamily="34" charset="0"/>
              </a:rPr>
              <a:t>: but </a:t>
            </a:r>
            <a:r>
              <a:rPr lang="en-US" sz="1200" b="1" dirty="0">
                <a:latin typeface="Arial" panose="020B0604020202020204" pitchFamily="34" charset="0"/>
                <a:cs typeface="Arial" panose="020B0604020202020204" pitchFamily="34" charset="0"/>
              </a:rPr>
              <a:t>the righteous into life eternal.</a:t>
            </a:r>
          </a:p>
          <a:p>
            <a:pPr marL="171450" marR="800" indent="-171450" algn="l" rtl="0">
              <a:buFont typeface="Wingdings" panose="05000000000000000000" pitchFamily="2" charset="2"/>
              <a:buChar char="§"/>
            </a:pPr>
            <a:r>
              <a:rPr lang="en-US" sz="1200" b="0" dirty="0">
                <a:latin typeface="Arial" panose="020B0604020202020204" pitchFamily="34" charset="0"/>
                <a:cs typeface="Arial" panose="020B0604020202020204" pitchFamily="34" charset="0"/>
              </a:rPr>
              <a:t>The English words </a:t>
            </a:r>
            <a:r>
              <a:rPr lang="en-US" sz="1200" b="1" dirty="0">
                <a:latin typeface="Arial" panose="020B0604020202020204" pitchFamily="34" charset="0"/>
                <a:cs typeface="Arial" panose="020B0604020202020204" pitchFamily="34" charset="0"/>
              </a:rPr>
              <a:t>“Everlasting” </a:t>
            </a:r>
            <a:r>
              <a:rPr lang="en-US" sz="1200" b="0" dirty="0">
                <a:latin typeface="Arial" panose="020B0604020202020204" pitchFamily="34" charset="0"/>
                <a:cs typeface="Arial" panose="020B0604020202020204" pitchFamily="34" charset="0"/>
              </a:rPr>
              <a:t>and </a:t>
            </a:r>
            <a:r>
              <a:rPr lang="en-US" sz="1200" b="1" dirty="0">
                <a:latin typeface="Arial" panose="020B0604020202020204" pitchFamily="34" charset="0"/>
                <a:cs typeface="Arial" panose="020B0604020202020204" pitchFamily="34" charset="0"/>
              </a:rPr>
              <a:t>“Righteous” </a:t>
            </a:r>
            <a:r>
              <a:rPr lang="en-US" sz="1200" b="0" dirty="0">
                <a:latin typeface="Arial" panose="020B0604020202020204" pitchFamily="34" charset="0"/>
                <a:cs typeface="Arial" panose="020B0604020202020204" pitchFamily="34" charset="0"/>
              </a:rPr>
              <a:t>from the Greek word #166</a:t>
            </a:r>
            <a:r>
              <a:rPr lang="en-US" sz="1200" b="1" i="1" dirty="0">
                <a:latin typeface="Arial" panose="020B0604020202020204" pitchFamily="34" charset="0"/>
                <a:cs typeface="Arial" panose="020B0604020202020204" pitchFamily="34" charset="0"/>
              </a:rPr>
              <a:t>.  </a:t>
            </a:r>
            <a:r>
              <a:rPr lang="en-US" sz="1200" b="1" i="1" dirty="0" err="1">
                <a:latin typeface="Arial" panose="020B0604020202020204" pitchFamily="34" charset="0"/>
                <a:cs typeface="Arial" panose="020B0604020202020204" pitchFamily="34" charset="0"/>
              </a:rPr>
              <a:t>aionios</a:t>
            </a:r>
            <a:r>
              <a:rPr lang="en-US" sz="1200" b="0" dirty="0">
                <a:latin typeface="Arial" panose="020B0604020202020204" pitchFamily="34" charset="0"/>
                <a:cs typeface="Arial" panose="020B0604020202020204" pitchFamily="34" charset="0"/>
              </a:rPr>
              <a:t>,  </a:t>
            </a:r>
            <a:r>
              <a:rPr lang="en-US" sz="1200" b="0" dirty="0" err="1">
                <a:latin typeface="Arial" panose="020B0604020202020204" pitchFamily="34" charset="0"/>
                <a:cs typeface="Arial" panose="020B0604020202020204" pitchFamily="34" charset="0"/>
              </a:rPr>
              <a:t>ahee</a:t>
            </a:r>
            <a:r>
              <a:rPr lang="en-US" sz="1200" b="0" dirty="0">
                <a:latin typeface="Arial" panose="020B0604020202020204" pitchFamily="34" charset="0"/>
                <a:cs typeface="Arial" panose="020B0604020202020204" pitchFamily="34" charset="0"/>
              </a:rPr>
              <a:t>-o'-nee-</a:t>
            </a:r>
            <a:r>
              <a:rPr lang="en-US" sz="1200" b="0" dirty="0" err="1">
                <a:latin typeface="Arial" panose="020B0604020202020204" pitchFamily="34" charset="0"/>
                <a:cs typeface="Arial" panose="020B0604020202020204" pitchFamily="34" charset="0"/>
              </a:rPr>
              <a:t>os</a:t>
            </a:r>
            <a:r>
              <a:rPr lang="en-US" sz="1200" b="0" dirty="0">
                <a:latin typeface="Arial" panose="020B0604020202020204" pitchFamily="34" charset="0"/>
                <a:cs typeface="Arial" panose="020B0604020202020204" pitchFamily="34" charset="0"/>
              </a:rPr>
              <a:t> - perpetual (also used of past time, or past and future as well):--</a:t>
            </a:r>
            <a:r>
              <a:rPr lang="en-US" sz="1200" b="0" i="1" dirty="0">
                <a:latin typeface="Arial" panose="020B0604020202020204" pitchFamily="34" charset="0"/>
                <a:cs typeface="Arial" panose="020B0604020202020204" pitchFamily="34" charset="0"/>
              </a:rPr>
              <a:t>eternal, for ever, everlasting, world (began). </a:t>
            </a:r>
          </a:p>
        </p:txBody>
      </p:sp>
      <p:sp>
        <p:nvSpPr>
          <p:cNvPr id="4" name="Slide Number Placeholder 3"/>
          <p:cNvSpPr>
            <a:spLocks noGrp="1"/>
          </p:cNvSpPr>
          <p:nvPr>
            <p:ph type="sldNum" sz="quarter" idx="5"/>
          </p:nvPr>
        </p:nvSpPr>
        <p:spPr/>
        <p:txBody>
          <a:bodyPr/>
          <a:lstStyle/>
          <a:p>
            <a:fld id="{0A3C37BE-C303-496D-B5CD-85F2937540FC}" type="slidenum">
              <a:rPr lang="en-US" smtClean="0"/>
              <a:t>9</a:t>
            </a:fld>
            <a:endParaRPr lang="en-US"/>
          </a:p>
        </p:txBody>
      </p:sp>
      <p:sp>
        <p:nvSpPr>
          <p:cNvPr id="5" name="Date Placeholder 4">
            <a:extLst>
              <a:ext uri="{FF2B5EF4-FFF2-40B4-BE49-F238E27FC236}">
                <a16:creationId xmlns:a16="http://schemas.microsoft.com/office/drawing/2014/main" id="{65800A3C-A225-6D5D-358D-C60201EF12FE}"/>
              </a:ext>
            </a:extLst>
          </p:cNvPr>
          <p:cNvSpPr>
            <a:spLocks noGrp="1"/>
          </p:cNvSpPr>
          <p:nvPr>
            <p:ph type="dt" idx="1"/>
          </p:nvPr>
        </p:nvSpPr>
        <p:spPr/>
        <p:txBody>
          <a:bodyPr/>
          <a:lstStyle/>
          <a:p>
            <a:r>
              <a:rPr lang="en-US"/>
              <a:t>9/29/2024 AM</a:t>
            </a:r>
          </a:p>
        </p:txBody>
      </p:sp>
    </p:spTree>
    <p:extLst>
      <p:ext uri="{BB962C8B-B14F-4D97-AF65-F5344CB8AC3E}">
        <p14:creationId xmlns:p14="http://schemas.microsoft.com/office/powerpoint/2010/main" val="2433624765"/>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pic>
        <p:nvPicPr>
          <p:cNvPr id="11" name="Pictur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993334" y="0"/>
            <a:ext cx="1310643" cy="2292094"/>
          </a:xfrm>
          <a:prstGeom prst="rect">
            <a:avLst/>
          </a:prstGeom>
        </p:spPr>
      </p:pic>
      <p:sp>
        <p:nvSpPr>
          <p:cNvPr id="2" name="Title 1"/>
          <p:cNvSpPr>
            <a:spLocks noGrp="1"/>
          </p:cNvSpPr>
          <p:nvPr>
            <p:ph type="ctrTitle"/>
          </p:nvPr>
        </p:nvSpPr>
        <p:spPr>
          <a:xfrm>
            <a:off x="828675" y="2292095"/>
            <a:ext cx="7572375" cy="2219691"/>
          </a:xfrm>
        </p:spPr>
        <p:txBody>
          <a:bodyPr anchor="ctr">
            <a:normAutofit/>
          </a:bodyPr>
          <a:lstStyle>
            <a:lvl1pPr algn="l">
              <a:defRPr sz="3300" cap="all" baseline="0"/>
            </a:lvl1pPr>
          </a:lstStyle>
          <a:p>
            <a:r>
              <a:rPr lang="en-US"/>
              <a:t>Click to edit Master title style</a:t>
            </a:r>
            <a:endParaRPr/>
          </a:p>
        </p:txBody>
      </p:sp>
      <p:sp>
        <p:nvSpPr>
          <p:cNvPr id="3" name="Subtitle 2"/>
          <p:cNvSpPr>
            <a:spLocks noGrp="1"/>
          </p:cNvSpPr>
          <p:nvPr>
            <p:ph type="subTitle" idx="1"/>
          </p:nvPr>
        </p:nvSpPr>
        <p:spPr>
          <a:xfrm>
            <a:off x="828674" y="4511785"/>
            <a:ext cx="7572376" cy="955565"/>
          </a:xfrm>
        </p:spPr>
        <p:txBody>
          <a:bodyPr>
            <a:normAutofit/>
          </a:bodyPr>
          <a:lstStyle>
            <a:lvl1pPr marL="0" indent="0" algn="l">
              <a:spcBef>
                <a:spcPts val="0"/>
              </a:spcBef>
              <a:buNone/>
              <a:defRPr sz="135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a:p>
        </p:txBody>
      </p:sp>
      <p:sp>
        <p:nvSpPr>
          <p:cNvPr id="7" name="Rectangle 6"/>
          <p:cNvSpPr/>
          <p:nvPr/>
        </p:nvSpPr>
        <p:spPr>
          <a:xfrm>
            <a:off x="0" y="5778124"/>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
        <p:nvSpPr>
          <p:cNvPr id="4" name="Date Placeholder 3"/>
          <p:cNvSpPr>
            <a:spLocks noGrp="1"/>
          </p:cNvSpPr>
          <p:nvPr>
            <p:ph type="dt" sz="half" idx="10"/>
          </p:nvPr>
        </p:nvSpPr>
        <p:spPr/>
        <p:txBody>
          <a:bodyPr/>
          <a:lstStyle>
            <a:lvl1pPr>
              <a:defRPr baseline="0">
                <a:solidFill>
                  <a:schemeClr val="tx1">
                    <a:lumMod val="20000"/>
                    <a:lumOff val="80000"/>
                  </a:schemeClr>
                </a:solidFill>
              </a:defRPr>
            </a:lvl1pPr>
          </a:lstStyle>
          <a:p>
            <a:fld id="{2FF1C1CC-210D-4520-B911-59FF05970D34}" type="datetime1">
              <a:rPr lang="en-US" smtClean="0"/>
              <a:t>9/30/2024</a:t>
            </a:fld>
            <a:endParaRPr lang="en-US" dirty="0"/>
          </a:p>
        </p:txBody>
      </p:sp>
      <p:sp>
        <p:nvSpPr>
          <p:cNvPr id="5" name="Footer Placeholder 4"/>
          <p:cNvSpPr>
            <a:spLocks noGrp="1"/>
          </p:cNvSpPr>
          <p:nvPr>
            <p:ph type="ftr" sz="quarter" idx="11"/>
          </p:nvPr>
        </p:nvSpPr>
        <p:spPr/>
        <p:txBody>
          <a:bodyPr/>
          <a:lstStyle>
            <a:lvl1pPr>
              <a:defRPr baseline="0">
                <a:solidFill>
                  <a:schemeClr val="tx1">
                    <a:lumMod val="20000"/>
                    <a:lumOff val="80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baseline="0">
                <a:solidFill>
                  <a:schemeClr val="tx1">
                    <a:lumMod val="20000"/>
                    <a:lumOff val="80000"/>
                  </a:schemeClr>
                </a:solidFill>
              </a:defRPr>
            </a:lvl1pPr>
          </a:lstStyle>
          <a:p>
            <a:fld id="{0FF54DE5-C571-48E8-A5BC-B369434E2F44}" type="slidenum">
              <a:rPr lang="en-US" smtClean="0"/>
              <a:pPr/>
              <a:t>‹#›</a:t>
            </a:fld>
            <a:endParaRPr lang="en-US"/>
          </a:p>
        </p:txBody>
      </p:sp>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vl1pPr>
          </a:lstStyle>
          <a:p>
            <a:r>
              <a:rPr lang="en-US"/>
              <a:t>Click to edit Master title style</a:t>
            </a:r>
            <a:endParaRPr/>
          </a:p>
        </p:txBody>
      </p:sp>
      <p:sp>
        <p:nvSpPr>
          <p:cNvPr id="4" name="Text Placeholder 3"/>
          <p:cNvSpPr>
            <a:spLocks noGrp="1"/>
          </p:cNvSpPr>
          <p:nvPr>
            <p:ph type="body" sz="half" idx="2"/>
          </p:nvPr>
        </p:nvSpPr>
        <p:spPr>
          <a:xfrm>
            <a:off x="828675" y="1600200"/>
            <a:ext cx="2547747" cy="4572000"/>
          </a:xfrm>
        </p:spPr>
        <p:txBody>
          <a:bodyPr>
            <a:normAutofit/>
          </a:bodyPr>
          <a:lstStyle>
            <a:lvl1pPr marL="0" indent="0">
              <a:spcBef>
                <a:spcPts val="900"/>
              </a:spcBef>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3" name="Picture Placeholder 2" descr="An empty placeholder to add an image. Click on the placeholder and select the image that you wish to add."/>
          <p:cNvSpPr>
            <a:spLocks noGrp="1"/>
          </p:cNvSpPr>
          <p:nvPr>
            <p:ph type="pic" idx="1"/>
          </p:nvPr>
        </p:nvSpPr>
        <p:spPr>
          <a:xfrm>
            <a:off x="3491003" y="1600200"/>
            <a:ext cx="4823184" cy="4572001"/>
          </a:xfrm>
        </p:spPr>
        <p:txBody>
          <a:bodyPr tIns="1188720">
            <a:normAutofit/>
          </a:bodyPr>
          <a:lstStyle>
            <a:lvl1pPr marL="0" indent="0" algn="ctr">
              <a:buNone/>
              <a:defRPr sz="15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a:p>
        </p:txBody>
      </p:sp>
      <p:sp>
        <p:nvSpPr>
          <p:cNvPr id="5" name="Date Placeholder 4"/>
          <p:cNvSpPr>
            <a:spLocks noGrp="1"/>
          </p:cNvSpPr>
          <p:nvPr>
            <p:ph type="dt" sz="half" idx="10"/>
          </p:nvPr>
        </p:nvSpPr>
        <p:spPr/>
        <p:txBody>
          <a:bodyPr/>
          <a:lstStyle/>
          <a:p>
            <a:fld id="{34561DFF-34DE-4F77-9F72-F902115C9EA4}" type="datetime1">
              <a:rPr lang="en-US" smtClean="0"/>
              <a:t>9/30/2024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DC00C5D6-2FAB-49BC-B2FA-306C6A9046A9}" type="datetime1">
              <a:rPr lang="en-US" smtClean="0"/>
              <a:t>9/30/2024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29450" y="365125"/>
            <a:ext cx="1285875" cy="5811838"/>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28675" y="365125"/>
            <a:ext cx="6074172"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B1975D43-6195-4A3F-821D-346DCB52FCEF}" type="datetime1">
              <a:rPr lang="en-US" smtClean="0"/>
              <a:t>9/30/2024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grpSp>
        <p:nvGrpSpPr>
          <p:cNvPr id="7" name="Group 6"/>
          <p:cNvGrpSpPr/>
          <p:nvPr/>
        </p:nvGrpSpPr>
        <p:grpSpPr>
          <a:xfrm rot="5400000">
            <a:off x="4181447" y="3239394"/>
            <a:ext cx="5632704" cy="63302"/>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8060D37C-E341-4D6B-8D55-3E0E04E5EBAF}" type="datetime1">
              <a:rPr lang="en-US" smtClean="0"/>
              <a:t>9/30/2024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828675" y="2292095"/>
            <a:ext cx="4300538" cy="2219691"/>
          </a:xfrm>
        </p:spPr>
        <p:txBody>
          <a:bodyPr anchor="ctr">
            <a:normAutofit/>
          </a:bodyPr>
          <a:lstStyle>
            <a:lvl1pPr algn="l">
              <a:defRPr sz="3300" cap="all" baseline="0"/>
            </a:lvl1pPr>
          </a:lstStyle>
          <a:p>
            <a:r>
              <a:rPr lang="en-US"/>
              <a:t>Click to edit Master title style</a:t>
            </a:r>
            <a:endParaRPr/>
          </a:p>
        </p:txBody>
      </p:sp>
      <p:sp>
        <p:nvSpPr>
          <p:cNvPr id="3" name="Subtitle 2"/>
          <p:cNvSpPr>
            <a:spLocks noGrp="1"/>
          </p:cNvSpPr>
          <p:nvPr>
            <p:ph type="subTitle" idx="1"/>
          </p:nvPr>
        </p:nvSpPr>
        <p:spPr>
          <a:xfrm>
            <a:off x="828675" y="4511785"/>
            <a:ext cx="4300538" cy="955565"/>
          </a:xfrm>
        </p:spPr>
        <p:txBody>
          <a:bodyPr>
            <a:normAutofit/>
          </a:bodyPr>
          <a:lstStyle>
            <a:lvl1pPr marL="0" indent="0" algn="l">
              <a:spcBef>
                <a:spcPts val="0"/>
              </a:spcBef>
              <a:buNone/>
              <a:defRPr sz="135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5235798" y="1310656"/>
            <a:ext cx="3908203" cy="4208604"/>
          </a:xfrm>
          <a:solidFill>
            <a:schemeClr val="tx1">
              <a:lumMod val="20000"/>
              <a:lumOff val="80000"/>
            </a:schemeClr>
          </a:solidFill>
        </p:spPr>
        <p:txBody>
          <a:bodyPr tIns="1005840"/>
          <a:lstStyle>
            <a:lvl1pPr marL="0" indent="0" algn="ctr">
              <a:buNone/>
              <a:defRPr/>
            </a:lvl1pPr>
          </a:lstStyle>
          <a:p>
            <a:r>
              <a:rPr lang="en-US"/>
              <a:t>Click icon to add picture</a:t>
            </a:r>
            <a:endParaRPr/>
          </a:p>
        </p:txBody>
      </p:sp>
      <p:sp>
        <p:nvSpPr>
          <p:cNvPr id="8" name="Rectangle 7"/>
          <p:cNvSpPr/>
          <p:nvPr/>
        </p:nvSpPr>
        <p:spPr>
          <a:xfrm>
            <a:off x="0" y="0"/>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nvGrpSpPr>
          <p:cNvPr id="14" name="Group 13"/>
          <p:cNvGrpSpPr/>
          <p:nvPr/>
        </p:nvGrpSpPr>
        <p:grpSpPr>
          <a:xfrm>
            <a:off x="0" y="1143001"/>
            <a:ext cx="9144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994410" y="0"/>
            <a:ext cx="1310643" cy="2292094"/>
          </a:xfrm>
          <a:prstGeom prst="rect">
            <a:avLst/>
          </a:prstGeom>
        </p:spPr>
      </p:pic>
      <p:grpSp>
        <p:nvGrpSpPr>
          <p:cNvPr id="13" name="Group 12"/>
          <p:cNvGrpSpPr/>
          <p:nvPr/>
        </p:nvGrpSpPr>
        <p:grpSpPr>
          <a:xfrm rot="10800000">
            <a:off x="0" y="5645511"/>
            <a:ext cx="9144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2514601"/>
            <a:ext cx="9144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350"/>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pic>
        <p:nvPicPr>
          <p:cNvPr id="7" name="Pictur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94410" y="0"/>
            <a:ext cx="1337391" cy="2971806"/>
          </a:xfrm>
          <a:prstGeom prst="rect">
            <a:avLst/>
          </a:prstGeom>
        </p:spPr>
      </p:pic>
      <p:sp>
        <p:nvSpPr>
          <p:cNvPr id="2" name="Title 1"/>
          <p:cNvSpPr>
            <a:spLocks noGrp="1"/>
          </p:cNvSpPr>
          <p:nvPr>
            <p:ph type="title"/>
          </p:nvPr>
        </p:nvSpPr>
        <p:spPr>
          <a:xfrm>
            <a:off x="828675" y="2971806"/>
            <a:ext cx="7553324" cy="1684150"/>
          </a:xfrm>
        </p:spPr>
        <p:txBody>
          <a:bodyPr anchor="ctr">
            <a:normAutofit/>
          </a:bodyPr>
          <a:lstStyle>
            <a:lvl1pPr>
              <a:defRPr sz="3300" cap="all"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828675" y="4655956"/>
            <a:ext cx="7553324" cy="509750"/>
          </a:xfrm>
        </p:spPr>
        <p:txBody>
          <a:bodyPr>
            <a:normAutofit/>
          </a:bodyPr>
          <a:lstStyle>
            <a:lvl1pPr marL="0" indent="0">
              <a:spcBef>
                <a:spcPts val="0"/>
              </a:spcBef>
              <a:buNone/>
              <a:defRPr sz="12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3F94E2-DBAC-4AC8-BCDD-D1B17FF10215}" type="datetime1">
              <a:rPr lang="en-US" smtClean="0"/>
              <a:t>9/30/2024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828675" y="1600201"/>
            <a:ext cx="3686175" cy="4571999"/>
          </a:xfrm>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629150" y="1600201"/>
            <a:ext cx="3686175" cy="4571999"/>
          </a:xfrm>
        </p:spPr>
        <p:txBody>
          <a:bodyPr/>
          <a:lstStyle>
            <a:lvl5pPr>
              <a:defRPr/>
            </a:lvl5pPr>
            <a:lvl6pPr>
              <a:defRPr/>
            </a:lvl6pPr>
            <a:lvl7pPr>
              <a:defRPr/>
            </a:lvl7pPr>
            <a:lvl8pPr>
              <a:defRPr/>
            </a:lvl8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36722212-3528-462F-849F-778C17F0E9ED}" type="datetime1">
              <a:rPr lang="en-US" smtClean="0"/>
              <a:t>9/30/2024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828675" y="1600200"/>
            <a:ext cx="3689604" cy="823912"/>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8675" y="2424112"/>
            <a:ext cx="3689604"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624583" y="1600200"/>
            <a:ext cx="3689604" cy="823912"/>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4583" y="2424112"/>
            <a:ext cx="3689604" cy="3748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51ECE7F0-2B17-45E0-B38F-8ED87ECE0B20}" type="datetime1">
              <a:rPr lang="en-US" smtClean="0"/>
              <a:t>9/30/2024</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E16910DD-C024-4D28-B360-BF32F0B340D5}" type="datetime1">
              <a:rPr lang="en-US" smtClean="0"/>
              <a:t>9/30/2024</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B399FB-1D83-4E8D-AB54-F5E323312CB9}" type="datetime1">
              <a:rPr lang="en-US" smtClean="0"/>
              <a:t>9/30/2024</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vl1pPr>
          </a:lstStyle>
          <a:p>
            <a:r>
              <a:rPr lang="en-US"/>
              <a:t>Click to edit Master title style</a:t>
            </a:r>
            <a:endParaRPr/>
          </a:p>
        </p:txBody>
      </p:sp>
      <p:sp>
        <p:nvSpPr>
          <p:cNvPr id="4" name="Text Placeholder 3"/>
          <p:cNvSpPr>
            <a:spLocks noGrp="1"/>
          </p:cNvSpPr>
          <p:nvPr>
            <p:ph type="body" sz="half" idx="2"/>
          </p:nvPr>
        </p:nvSpPr>
        <p:spPr>
          <a:xfrm>
            <a:off x="828675" y="1600200"/>
            <a:ext cx="3288411" cy="4572000"/>
          </a:xfrm>
        </p:spPr>
        <p:txBody>
          <a:bodyPr>
            <a:normAutofit/>
          </a:bodyPr>
          <a:lstStyle>
            <a:lvl1pPr marL="0" indent="0">
              <a:spcBef>
                <a:spcPts val="900"/>
              </a:spcBef>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3" name="Content Placeholder 2"/>
          <p:cNvSpPr>
            <a:spLocks noGrp="1"/>
          </p:cNvSpPr>
          <p:nvPr>
            <p:ph idx="1"/>
          </p:nvPr>
        </p:nvSpPr>
        <p:spPr>
          <a:xfrm>
            <a:off x="4231386" y="1600200"/>
            <a:ext cx="4083939" cy="4572001"/>
          </a:xfrm>
        </p:spPr>
        <p:txBody>
          <a:bodyPr>
            <a:normAutofit/>
          </a:bodyPr>
          <a:lstStyle>
            <a:lvl1pPr>
              <a:defRPr sz="1500"/>
            </a:lvl1pPr>
            <a:lvl2pPr>
              <a:defRPr sz="120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D9E58B5C-4C97-44C9-ABDB-C04488A031E7}" type="datetime1">
              <a:rPr lang="en-US" smtClean="0"/>
              <a:t>9/30/2024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8675" y="76200"/>
            <a:ext cx="7485512" cy="1096962"/>
          </a:xfrm>
          <a:prstGeom prst="rect">
            <a:avLst/>
          </a:prstGeom>
        </p:spPr>
        <p:txBody>
          <a:bodyPr vert="horz" lIns="0" tIns="45720" rIns="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828675" y="1600200"/>
            <a:ext cx="7486650" cy="457200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828675" y="6356352"/>
            <a:ext cx="1372169" cy="365125"/>
          </a:xfrm>
          <a:prstGeom prst="rect">
            <a:avLst/>
          </a:prstGeom>
        </p:spPr>
        <p:txBody>
          <a:bodyPr vert="horz" lIns="0" tIns="45720" rIns="0" bIns="45720" rtlCol="0" anchor="ctr"/>
          <a:lstStyle>
            <a:lvl1pPr algn="l">
              <a:defRPr sz="900" baseline="0">
                <a:solidFill>
                  <a:schemeClr val="tx1">
                    <a:lumMod val="75000"/>
                  </a:schemeClr>
                </a:solidFill>
              </a:defRPr>
            </a:lvl1pPr>
          </a:lstStyle>
          <a:p>
            <a:fld id="{0E060B84-76AD-4E7E-8E48-B87BB1588E43}" type="datetime1">
              <a:rPr lang="en-US" smtClean="0"/>
              <a:t>9/30/2024</a:t>
            </a:fld>
            <a:endParaRPr lang="en-US"/>
          </a:p>
        </p:txBody>
      </p:sp>
      <p:sp>
        <p:nvSpPr>
          <p:cNvPr id="5" name="Footer Placeholder 4"/>
          <p:cNvSpPr>
            <a:spLocks noGrp="1"/>
          </p:cNvSpPr>
          <p:nvPr>
            <p:ph type="ftr" sz="quarter" idx="3"/>
          </p:nvPr>
        </p:nvSpPr>
        <p:spPr>
          <a:xfrm>
            <a:off x="2200844" y="6356350"/>
            <a:ext cx="4742312" cy="365126"/>
          </a:xfrm>
          <a:prstGeom prst="rect">
            <a:avLst/>
          </a:prstGeom>
        </p:spPr>
        <p:txBody>
          <a:bodyPr vert="horz" lIns="0" tIns="45720" rIns="0" bIns="45720" rtlCol="0" anchor="ctr"/>
          <a:lstStyle>
            <a:lvl1pPr algn="ctr">
              <a:defRPr sz="900" baseline="0">
                <a:solidFill>
                  <a:schemeClr val="tx1">
                    <a:lumMod val="75000"/>
                  </a:schemeClr>
                </a:solidFill>
              </a:defRPr>
            </a:lvl1pPr>
          </a:lstStyle>
          <a:p>
            <a:endParaRPr lang="en-US"/>
          </a:p>
        </p:txBody>
      </p:sp>
      <p:sp>
        <p:nvSpPr>
          <p:cNvPr id="6" name="Slide Number Placeholder 5"/>
          <p:cNvSpPr>
            <a:spLocks noGrp="1"/>
          </p:cNvSpPr>
          <p:nvPr>
            <p:ph type="sldNum" sz="quarter" idx="4"/>
          </p:nvPr>
        </p:nvSpPr>
        <p:spPr>
          <a:xfrm>
            <a:off x="6942587" y="6356352"/>
            <a:ext cx="1371600" cy="365125"/>
          </a:xfrm>
          <a:prstGeom prst="rect">
            <a:avLst/>
          </a:prstGeom>
        </p:spPr>
        <p:txBody>
          <a:bodyPr vert="horz" lIns="0" tIns="45720" rIns="0" bIns="45720" rtlCol="0" anchor="ctr"/>
          <a:lstStyle>
            <a:lvl1pPr algn="r">
              <a:defRPr sz="900" baseline="0">
                <a:solidFill>
                  <a:schemeClr val="tx1">
                    <a:lumMod val="75000"/>
                  </a:schemeClr>
                </a:solidFill>
              </a:defRPr>
            </a:lvl1pPr>
          </a:lstStyle>
          <a:p>
            <a:fld id="{0FF54DE5-C571-48E8-A5BC-B369434E2F44}" type="slidenum">
              <a:rPr lang="en-US" smtClean="0"/>
              <a:pPr/>
              <a:t>‹#›</a:t>
            </a:fld>
            <a:endParaRPr lang="en-US"/>
          </a:p>
        </p:txBody>
      </p:sp>
      <p:grpSp>
        <p:nvGrpSpPr>
          <p:cNvPr id="15" name="Group 14"/>
          <p:cNvGrpSpPr/>
          <p:nvPr/>
        </p:nvGrpSpPr>
        <p:grpSpPr>
          <a:xfrm>
            <a:off x="827532" y="1219202"/>
            <a:ext cx="7488936"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685800" rtl="0" eaLnBrk="1" latinLnBrk="0" hangingPunct="1">
        <a:lnSpc>
          <a:spcPct val="90000"/>
        </a:lnSpc>
        <a:spcBef>
          <a:spcPct val="0"/>
        </a:spcBef>
        <a:buNone/>
        <a:defRPr sz="21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1350"/>
        </a:spcBef>
        <a:buFont typeface="Wingdings" panose="05000000000000000000" pitchFamily="2" charset="2"/>
        <a:buChar char="§"/>
        <a:defRPr sz="1500" kern="1200">
          <a:solidFill>
            <a:schemeClr val="tx1"/>
          </a:solidFill>
          <a:latin typeface="+mn-lt"/>
          <a:ea typeface="+mn-ea"/>
          <a:cs typeface="+mn-cs"/>
        </a:defRPr>
      </a:lvl1pPr>
      <a:lvl2pPr marL="514350" indent="-171450" algn="l" defTabSz="685800" rtl="0" eaLnBrk="1" latinLnBrk="0" hangingPunct="1">
        <a:lnSpc>
          <a:spcPct val="90000"/>
        </a:lnSpc>
        <a:spcBef>
          <a:spcPts val="450"/>
        </a:spcBef>
        <a:buFont typeface="Wingdings" panose="05000000000000000000" pitchFamily="2" charset="2"/>
        <a:buChar char="§"/>
        <a:defRPr sz="1200" kern="1200">
          <a:solidFill>
            <a:schemeClr val="tx1"/>
          </a:solidFill>
          <a:latin typeface="+mn-lt"/>
          <a:ea typeface="+mn-ea"/>
          <a:cs typeface="+mn-cs"/>
        </a:defRPr>
      </a:lvl2pPr>
      <a:lvl3pPr marL="8572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3pPr>
      <a:lvl4pPr marL="12001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4pPr>
      <a:lvl5pPr marL="1543050" indent="-171450" algn="l" defTabSz="685800" rtl="0" eaLnBrk="1" latinLnBrk="0" hangingPunct="1">
        <a:lnSpc>
          <a:spcPct val="90000"/>
        </a:lnSpc>
        <a:spcBef>
          <a:spcPts val="450"/>
        </a:spcBef>
        <a:buFont typeface="Wingdings" panose="05000000000000000000" pitchFamily="2" charset="2"/>
        <a:buChar char="§"/>
        <a:defRPr sz="10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Wingdings" panose="05000000000000000000" pitchFamily="2" charset="2"/>
        <a:buChar char="§"/>
        <a:defRPr sz="1050" kern="1200">
          <a:solidFill>
            <a:schemeClr val="tx1"/>
          </a:solidFill>
          <a:latin typeface="+mn-lt"/>
          <a:ea typeface="+mn-ea"/>
          <a:cs typeface="+mn-cs"/>
        </a:defRPr>
      </a:lvl9pPr>
    </p:bodyStyle>
    <p:otherStyle>
      <a:defPPr>
        <a:defRP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22" userDrawn="1">
          <p15:clr>
            <a:srgbClr val="F26B43"/>
          </p15:clr>
        </p15:guide>
        <p15:guide id="2" pos="5238" userDrawn="1">
          <p15:clr>
            <a:srgbClr val="F26B43"/>
          </p15:clr>
        </p15:guide>
        <p15:guide id="3" orient="horz" pos="1008" userDrawn="1">
          <p15:clr>
            <a:srgbClr val="F26B43"/>
          </p15:clr>
        </p15:guide>
        <p15:guide id="4"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55474" y="3302000"/>
            <a:ext cx="7833052" cy="1238811"/>
          </a:xfrm>
        </p:spPr>
        <p:txBody>
          <a:bodyPr anchor="ctr">
            <a:noAutofit/>
          </a:bodyPr>
          <a:lstStyle/>
          <a:p>
            <a:pPr algn="ctr">
              <a:lnSpc>
                <a:spcPts val="7200"/>
              </a:lnSpc>
            </a:pPr>
            <a:r>
              <a:rPr lang="en-US" sz="7200" b="1" i="1" dirty="0">
                <a:latin typeface="Candara" panose="020E0502030303020204" pitchFamily="34" charset="0"/>
              </a:rPr>
              <a:t>“Amazing Grace”</a:t>
            </a:r>
          </a:p>
        </p:txBody>
      </p:sp>
      <p:sp>
        <p:nvSpPr>
          <p:cNvPr id="7" name="Subtitle 6"/>
          <p:cNvSpPr>
            <a:spLocks noGrp="1"/>
          </p:cNvSpPr>
          <p:nvPr>
            <p:ph type="subTitle" idx="1"/>
          </p:nvPr>
        </p:nvSpPr>
        <p:spPr>
          <a:xfrm>
            <a:off x="3273998" y="4282103"/>
            <a:ext cx="2596004" cy="517415"/>
          </a:xfrm>
        </p:spPr>
        <p:txBody>
          <a:bodyPr>
            <a:noAutofit/>
          </a:bodyPr>
          <a:lstStyle/>
          <a:p>
            <a:pPr algn="ctr"/>
            <a:r>
              <a:rPr lang="en-US" sz="3200" i="1" dirty="0">
                <a:latin typeface="Candara" panose="020E0502030303020204" pitchFamily="34" charset="0"/>
              </a:rPr>
              <a:t>Titus 2:11-13</a:t>
            </a:r>
          </a:p>
        </p:txBody>
      </p:sp>
      <p:sp>
        <p:nvSpPr>
          <p:cNvPr id="2" name="Rectangle 1">
            <a:extLst>
              <a:ext uri="{FF2B5EF4-FFF2-40B4-BE49-F238E27FC236}">
                <a16:creationId xmlns:a16="http://schemas.microsoft.com/office/drawing/2014/main" id="{ED4F3A08-8C70-87F4-EDD8-2E039CA59633}"/>
              </a:ext>
            </a:extLst>
          </p:cNvPr>
          <p:cNvSpPr/>
          <p:nvPr/>
        </p:nvSpPr>
        <p:spPr>
          <a:xfrm rot="16200000">
            <a:off x="539483" y="757354"/>
            <a:ext cx="2246128" cy="584775"/>
          </a:xfrm>
          <a:prstGeom prst="rect">
            <a:avLst/>
          </a:prstGeom>
          <a:noFill/>
        </p:spPr>
        <p:txBody>
          <a:bodyPr wrap="none" lIns="91440" tIns="45720" rIns="91440" bIns="45720">
            <a:spAutoFit/>
          </a:bodyPr>
          <a:lstStyle/>
          <a:p>
            <a:pPr algn="ctr"/>
            <a:r>
              <a:rPr lang="en-US" sz="3100" b="1" cap="none" spc="50" dirty="0">
                <a:ln w="9525" cmpd="sng">
                  <a:solidFill>
                    <a:schemeClr val="accent1"/>
                  </a:solidFill>
                  <a:prstDash val="solid"/>
                </a:ln>
                <a:solidFill>
                  <a:srgbClr val="70AD47">
                    <a:tint val="1000"/>
                  </a:srgbClr>
                </a:solidFill>
                <a:effectLst>
                  <a:glow rad="38100">
                    <a:schemeClr val="accent1">
                      <a:alpha val="40000"/>
                    </a:schemeClr>
                  </a:glow>
                  <a:outerShdw blurRad="38100" dist="38100" dir="2700000" algn="tl">
                    <a:srgbClr val="000000">
                      <a:alpha val="43137"/>
                    </a:srgbClr>
                  </a:outerShdw>
                </a:effectLst>
                <a:latin typeface="Candara" panose="020E0502030303020204" pitchFamily="34" charset="0"/>
              </a:rPr>
              <a:t>Song Study</a:t>
            </a:r>
          </a:p>
        </p:txBody>
      </p:sp>
    </p:spTree>
    <p:extLst>
      <p:ext uri="{BB962C8B-B14F-4D97-AF65-F5344CB8AC3E}">
        <p14:creationId xmlns:p14="http://schemas.microsoft.com/office/powerpoint/2010/main" val="28221730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1500"/>
                                        <p:tgtEl>
                                          <p:spTgt spid="6"/>
                                        </p:tgtEl>
                                      </p:cBhvr>
                                    </p:animEffect>
                                  </p:childTnLst>
                                </p:cTn>
                              </p:par>
                              <p:par>
                                <p:cTn id="8" presetID="21" presetClass="entr" presetSubtype="8"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wheel(8)">
                                      <p:cBhvr>
                                        <p:cTn id="10" dur="2000"/>
                                        <p:tgtEl>
                                          <p:spTgt spid="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28674" y="76200"/>
            <a:ext cx="8063077" cy="1096962"/>
          </a:xfrm>
        </p:spPr>
        <p:txBody>
          <a:bodyPr>
            <a:normAutofit/>
          </a:bodyPr>
          <a:lstStyle/>
          <a:p>
            <a:r>
              <a:rPr lang="en-US" sz="4800" b="1" dirty="0">
                <a:latin typeface="Candara" panose="020E0502030303020204" pitchFamily="34" charset="0"/>
              </a:rPr>
              <a:t>CONCLUSION</a:t>
            </a:r>
            <a:endParaRPr lang="en-US" sz="4800" dirty="0">
              <a:latin typeface="Candara" panose="020E0502030303020204" pitchFamily="34" charset="0"/>
            </a:endParaRPr>
          </a:p>
        </p:txBody>
      </p:sp>
      <p:sp>
        <p:nvSpPr>
          <p:cNvPr id="14" name="Content Placeholder 13"/>
          <p:cNvSpPr>
            <a:spLocks noGrp="1"/>
          </p:cNvSpPr>
          <p:nvPr>
            <p:ph idx="1"/>
          </p:nvPr>
        </p:nvSpPr>
        <p:spPr>
          <a:xfrm>
            <a:off x="845003" y="1543053"/>
            <a:ext cx="8063077" cy="5568045"/>
          </a:xfrm>
        </p:spPr>
        <p:txBody>
          <a:bodyPr>
            <a:noAutofit/>
          </a:bodyPr>
          <a:lstStyle/>
          <a:p>
            <a:pPr marL="0" indent="0">
              <a:lnSpc>
                <a:spcPts val="3000"/>
              </a:lnSpc>
              <a:spcBef>
                <a:spcPts val="1800"/>
              </a:spcBef>
              <a:buNone/>
            </a:pPr>
            <a:r>
              <a:rPr lang="en-US" sz="4400" b="1" dirty="0">
                <a:latin typeface="Candara" panose="020E0502030303020204" pitchFamily="34" charset="0"/>
              </a:rPr>
              <a:t>Truly, this wonderful </a:t>
            </a:r>
            <a:r>
              <a:rPr lang="en-US" sz="4400" b="1" i="1" dirty="0">
                <a:latin typeface="Candara" panose="020E0502030303020204" pitchFamily="34" charset="0"/>
              </a:rPr>
              <a:t>grace</a:t>
            </a:r>
            <a:r>
              <a:rPr lang="en-US" sz="4400" b="1" dirty="0">
                <a:latin typeface="Candara" panose="020E0502030303020204" pitchFamily="34" charset="0"/>
              </a:rPr>
              <a:t> that…</a:t>
            </a:r>
          </a:p>
          <a:p>
            <a:pPr marL="457200" indent="-274320">
              <a:lnSpc>
                <a:spcPts val="3400"/>
              </a:lnSpc>
            </a:pPr>
            <a:r>
              <a:rPr lang="en-US" sz="3600" dirty="0">
                <a:latin typeface="Candara" panose="020E0502030303020204" pitchFamily="34" charset="0"/>
              </a:rPr>
              <a:t>Has appeared to all men </a:t>
            </a:r>
            <a:r>
              <a:rPr lang="en-US" sz="3600" i="1" dirty="0">
                <a:latin typeface="Candara" panose="020E0502030303020204" pitchFamily="34" charset="0"/>
              </a:rPr>
              <a:t>– v. 11</a:t>
            </a:r>
          </a:p>
          <a:p>
            <a:pPr marL="457200" indent="-274320">
              <a:lnSpc>
                <a:spcPts val="3400"/>
              </a:lnSpc>
            </a:pPr>
            <a:r>
              <a:rPr lang="en-US" sz="3600" dirty="0">
                <a:latin typeface="Candara" panose="020E0502030303020204" pitchFamily="34" charset="0"/>
              </a:rPr>
              <a:t>Brings salvation </a:t>
            </a:r>
            <a:r>
              <a:rPr lang="en-US" sz="3600" i="1" dirty="0">
                <a:latin typeface="Candara" panose="020E0502030303020204" pitchFamily="34" charset="0"/>
              </a:rPr>
              <a:t>– v. 11</a:t>
            </a:r>
          </a:p>
          <a:p>
            <a:pPr marL="457200" indent="-274320">
              <a:lnSpc>
                <a:spcPts val="3400"/>
              </a:lnSpc>
            </a:pPr>
            <a:r>
              <a:rPr lang="en-US" sz="3600" dirty="0">
                <a:latin typeface="Candara" panose="020E0502030303020204" pitchFamily="34" charset="0"/>
              </a:rPr>
              <a:t>Teaches us to stop sinning </a:t>
            </a:r>
            <a:r>
              <a:rPr lang="en-US" sz="3600" i="1" dirty="0">
                <a:latin typeface="Candara" panose="020E0502030303020204" pitchFamily="34" charset="0"/>
              </a:rPr>
              <a:t>– v. 12</a:t>
            </a:r>
          </a:p>
          <a:p>
            <a:pPr marL="457200" indent="-274320">
              <a:lnSpc>
                <a:spcPts val="3400"/>
              </a:lnSpc>
            </a:pPr>
            <a:r>
              <a:rPr lang="en-US" sz="3600" dirty="0">
                <a:latin typeface="Candara" panose="020E0502030303020204" pitchFamily="34" charset="0"/>
              </a:rPr>
              <a:t>Teaches us how to live godly </a:t>
            </a:r>
            <a:r>
              <a:rPr lang="en-US" sz="3600" i="1" dirty="0">
                <a:latin typeface="Candara" panose="020E0502030303020204" pitchFamily="34" charset="0"/>
              </a:rPr>
              <a:t>– v. 12</a:t>
            </a:r>
          </a:p>
          <a:p>
            <a:pPr marL="457200" indent="-274320">
              <a:lnSpc>
                <a:spcPts val="3400"/>
              </a:lnSpc>
            </a:pPr>
            <a:r>
              <a:rPr lang="en-US" sz="3600" dirty="0">
                <a:latin typeface="Candara" panose="020E0502030303020204" pitchFamily="34" charset="0"/>
              </a:rPr>
              <a:t>Assures our hope </a:t>
            </a:r>
            <a:r>
              <a:rPr lang="en-US" sz="3600" i="1" dirty="0">
                <a:latin typeface="Candara" panose="020E0502030303020204" pitchFamily="34" charset="0"/>
              </a:rPr>
              <a:t>– v. 13</a:t>
            </a:r>
          </a:p>
          <a:p>
            <a:pPr marL="0" indent="0" algn="ctr">
              <a:lnSpc>
                <a:spcPts val="3400"/>
              </a:lnSpc>
              <a:spcBef>
                <a:spcPts val="5400"/>
              </a:spcBef>
              <a:buNone/>
            </a:pPr>
            <a:r>
              <a:rPr lang="en-US" sz="8000" b="1" i="1" dirty="0">
                <a:solidFill>
                  <a:srgbClr val="FF0000"/>
                </a:solidFill>
                <a:latin typeface="Candara" panose="020E0502030303020204" pitchFamily="34" charset="0"/>
              </a:rPr>
              <a:t>Is God’s…</a:t>
            </a:r>
          </a:p>
          <a:p>
            <a:pPr marL="0" indent="0">
              <a:lnSpc>
                <a:spcPts val="3000"/>
              </a:lnSpc>
              <a:buNone/>
            </a:pPr>
            <a:endParaRPr lang="en-US" sz="3200" b="1" dirty="0">
              <a:solidFill>
                <a:srgbClr val="FF0000"/>
              </a:solidFill>
              <a:latin typeface="Candara" panose="020E0502030303020204" pitchFamily="34" charset="0"/>
            </a:endParaRPr>
          </a:p>
          <a:p>
            <a:pPr marL="0" indent="0">
              <a:lnSpc>
                <a:spcPts val="3000"/>
              </a:lnSpc>
              <a:buNone/>
            </a:pPr>
            <a:endParaRPr lang="en-US" sz="3200" b="1" dirty="0">
              <a:solidFill>
                <a:srgbClr val="FF0000"/>
              </a:solidFill>
              <a:latin typeface="Candara" panose="020E0502030303020204" pitchFamily="34" charset="0"/>
            </a:endParaRPr>
          </a:p>
        </p:txBody>
      </p:sp>
      <p:sp>
        <p:nvSpPr>
          <p:cNvPr id="3" name="Slide Number Placeholder 2">
            <a:extLst>
              <a:ext uri="{FF2B5EF4-FFF2-40B4-BE49-F238E27FC236}">
                <a16:creationId xmlns:a16="http://schemas.microsoft.com/office/drawing/2014/main" id="{33BBDA0F-E6E2-5939-B631-1A1D0DD1DABF}"/>
              </a:ext>
            </a:extLst>
          </p:cNvPr>
          <p:cNvSpPr>
            <a:spLocks noGrp="1"/>
          </p:cNvSpPr>
          <p:nvPr>
            <p:ph type="sldNum" sz="quarter" idx="12"/>
          </p:nvPr>
        </p:nvSpPr>
        <p:spPr>
          <a:xfrm>
            <a:off x="7146758" y="6416675"/>
            <a:ext cx="1371600" cy="365125"/>
          </a:xfrm>
        </p:spPr>
        <p:txBody>
          <a:bodyPr/>
          <a:lstStyle/>
          <a:p>
            <a:fld id="{0FF54DE5-C571-48E8-A5BC-B369434E2F44}" type="slidenum">
              <a:rPr lang="en-US" smtClean="0"/>
              <a:t>10</a:t>
            </a:fld>
            <a:endParaRPr lang="en-US" dirty="0"/>
          </a:p>
        </p:txBody>
      </p:sp>
    </p:spTree>
    <p:extLst>
      <p:ext uri="{BB962C8B-B14F-4D97-AF65-F5344CB8AC3E}">
        <p14:creationId xmlns:p14="http://schemas.microsoft.com/office/powerpoint/2010/main" val="19946588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1000"/>
                                        <p:tgtEl>
                                          <p:spTgt spid="14">
                                            <p:txEl>
                                              <p:pRg st="0" end="0"/>
                                            </p:txEl>
                                          </p:spTgt>
                                        </p:tgtEl>
                                      </p:cBhvr>
                                    </p:animEffect>
                                    <p:anim calcmode="lin" valueType="num">
                                      <p:cBhvr>
                                        <p:cTn id="8"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
                                            <p:txEl>
                                              <p:pRg st="1" end="1"/>
                                            </p:txEl>
                                          </p:spTgt>
                                        </p:tgtEl>
                                        <p:attrNameLst>
                                          <p:attrName>style.visibility</p:attrName>
                                        </p:attrNameLst>
                                      </p:cBhvr>
                                      <p:to>
                                        <p:strVal val="visible"/>
                                      </p:to>
                                    </p:set>
                                    <p:animEffect transition="in" filter="fade">
                                      <p:cBhvr>
                                        <p:cTn id="14" dur="1000"/>
                                        <p:tgtEl>
                                          <p:spTgt spid="14">
                                            <p:txEl>
                                              <p:pRg st="1" end="1"/>
                                            </p:txEl>
                                          </p:spTgt>
                                        </p:tgtEl>
                                      </p:cBhvr>
                                    </p:animEffect>
                                    <p:anim calcmode="lin" valueType="num">
                                      <p:cBhvr>
                                        <p:cTn id="15" dur="100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
                                            <p:txEl>
                                              <p:pRg st="2" end="2"/>
                                            </p:txEl>
                                          </p:spTgt>
                                        </p:tgtEl>
                                        <p:attrNameLst>
                                          <p:attrName>style.visibility</p:attrName>
                                        </p:attrNameLst>
                                      </p:cBhvr>
                                      <p:to>
                                        <p:strVal val="visible"/>
                                      </p:to>
                                    </p:set>
                                    <p:animEffect transition="in" filter="fade">
                                      <p:cBhvr>
                                        <p:cTn id="21" dur="1000"/>
                                        <p:tgtEl>
                                          <p:spTgt spid="14">
                                            <p:txEl>
                                              <p:pRg st="2" end="2"/>
                                            </p:txEl>
                                          </p:spTgt>
                                        </p:tgtEl>
                                      </p:cBhvr>
                                    </p:animEffect>
                                    <p:anim calcmode="lin" valueType="num">
                                      <p:cBhvr>
                                        <p:cTn id="22" dur="10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
                                            <p:txEl>
                                              <p:pRg st="3" end="3"/>
                                            </p:txEl>
                                          </p:spTgt>
                                        </p:tgtEl>
                                        <p:attrNameLst>
                                          <p:attrName>style.visibility</p:attrName>
                                        </p:attrNameLst>
                                      </p:cBhvr>
                                      <p:to>
                                        <p:strVal val="visible"/>
                                      </p:to>
                                    </p:set>
                                    <p:animEffect transition="in" filter="fade">
                                      <p:cBhvr>
                                        <p:cTn id="28" dur="1000"/>
                                        <p:tgtEl>
                                          <p:spTgt spid="14">
                                            <p:txEl>
                                              <p:pRg st="3" end="3"/>
                                            </p:txEl>
                                          </p:spTgt>
                                        </p:tgtEl>
                                      </p:cBhvr>
                                    </p:animEffect>
                                    <p:anim calcmode="lin" valueType="num">
                                      <p:cBhvr>
                                        <p:cTn id="29" dur="1000" fill="hold"/>
                                        <p:tgtEl>
                                          <p:spTgt spid="1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4">
                                            <p:txEl>
                                              <p:pRg st="4" end="4"/>
                                            </p:txEl>
                                          </p:spTgt>
                                        </p:tgtEl>
                                        <p:attrNameLst>
                                          <p:attrName>style.visibility</p:attrName>
                                        </p:attrNameLst>
                                      </p:cBhvr>
                                      <p:to>
                                        <p:strVal val="visible"/>
                                      </p:to>
                                    </p:set>
                                    <p:animEffect transition="in" filter="fade">
                                      <p:cBhvr>
                                        <p:cTn id="35" dur="1000"/>
                                        <p:tgtEl>
                                          <p:spTgt spid="14">
                                            <p:txEl>
                                              <p:pRg st="4" end="4"/>
                                            </p:txEl>
                                          </p:spTgt>
                                        </p:tgtEl>
                                      </p:cBhvr>
                                    </p:animEffect>
                                    <p:anim calcmode="lin" valueType="num">
                                      <p:cBhvr>
                                        <p:cTn id="36" dur="1000" fill="hold"/>
                                        <p:tgtEl>
                                          <p:spTgt spid="1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4">
                                            <p:txEl>
                                              <p:pRg st="5" end="5"/>
                                            </p:txEl>
                                          </p:spTgt>
                                        </p:tgtEl>
                                        <p:attrNameLst>
                                          <p:attrName>style.visibility</p:attrName>
                                        </p:attrNameLst>
                                      </p:cBhvr>
                                      <p:to>
                                        <p:strVal val="visible"/>
                                      </p:to>
                                    </p:set>
                                    <p:animEffect transition="in" filter="fade">
                                      <p:cBhvr>
                                        <p:cTn id="42" dur="1000"/>
                                        <p:tgtEl>
                                          <p:spTgt spid="14">
                                            <p:txEl>
                                              <p:pRg st="5" end="5"/>
                                            </p:txEl>
                                          </p:spTgt>
                                        </p:tgtEl>
                                      </p:cBhvr>
                                    </p:animEffect>
                                    <p:anim calcmode="lin" valueType="num">
                                      <p:cBhvr>
                                        <p:cTn id="43" dur="1000" fill="hold"/>
                                        <p:tgtEl>
                                          <p:spTgt spid="1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4">
                                            <p:txEl>
                                              <p:pRg st="6" end="6"/>
                                            </p:txEl>
                                          </p:spTgt>
                                        </p:tgtEl>
                                        <p:attrNameLst>
                                          <p:attrName>style.visibility</p:attrName>
                                        </p:attrNameLst>
                                      </p:cBhvr>
                                      <p:to>
                                        <p:strVal val="visible"/>
                                      </p:to>
                                    </p:set>
                                    <p:animEffect transition="in" filter="fade">
                                      <p:cBhvr>
                                        <p:cTn id="49" dur="1000"/>
                                        <p:tgtEl>
                                          <p:spTgt spid="14">
                                            <p:txEl>
                                              <p:pRg st="6" end="6"/>
                                            </p:txEl>
                                          </p:spTgt>
                                        </p:tgtEl>
                                      </p:cBhvr>
                                    </p:animEffect>
                                    <p:anim calcmode="lin" valueType="num">
                                      <p:cBhvr>
                                        <p:cTn id="50" dur="1000" fill="hold"/>
                                        <p:tgtEl>
                                          <p:spTgt spid="14">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65364" y="2971804"/>
            <a:ext cx="8213271" cy="1468203"/>
          </a:xfrm>
        </p:spPr>
        <p:txBody>
          <a:bodyPr anchor="ctr">
            <a:noAutofit/>
          </a:bodyPr>
          <a:lstStyle/>
          <a:p>
            <a:pPr algn="ctr">
              <a:lnSpc>
                <a:spcPts val="7200"/>
              </a:lnSpc>
            </a:pPr>
            <a:r>
              <a:rPr lang="en-US" sz="8000" b="1" i="1" dirty="0">
                <a:solidFill>
                  <a:srgbClr val="FF0000"/>
                </a:solidFill>
                <a:latin typeface="Candara" panose="020E0502030303020204" pitchFamily="34" charset="0"/>
              </a:rPr>
              <a:t>“Amazing Grace”</a:t>
            </a:r>
          </a:p>
        </p:txBody>
      </p:sp>
      <p:sp>
        <p:nvSpPr>
          <p:cNvPr id="2" name="Arrow: Notched Right 1">
            <a:extLst>
              <a:ext uri="{FF2B5EF4-FFF2-40B4-BE49-F238E27FC236}">
                <a16:creationId xmlns:a16="http://schemas.microsoft.com/office/drawing/2014/main" id="{129BABAD-12A0-78E2-3CAA-3FA1181DAC43}"/>
              </a:ext>
            </a:extLst>
          </p:cNvPr>
          <p:cNvSpPr/>
          <p:nvPr/>
        </p:nvSpPr>
        <p:spPr>
          <a:xfrm rot="5400000">
            <a:off x="-122712" y="302080"/>
            <a:ext cx="3543304" cy="1796144"/>
          </a:xfrm>
          <a:prstGeom prst="notchedRightArrow">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61694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1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813220"/>
            <a:ext cx="8083321" cy="4638380"/>
          </a:xfrm>
          <a:solidFill>
            <a:schemeClr val="accent5">
              <a:lumMod val="40000"/>
              <a:lumOff val="6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chemeClr val="accent4">
                    <a:lumMod val="75000"/>
                  </a:schemeClr>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Hear the Gospel </a:t>
            </a:r>
            <a:r>
              <a:rPr lang="en-US" altLang="en-US" sz="2800" i="1" dirty="0">
                <a:solidFill>
                  <a:schemeClr val="accent4">
                    <a:lumMod val="75000"/>
                  </a:schemeClr>
                </a:solidFill>
                <a:effectLst/>
                <a:latin typeface="Candara" panose="020E0502030303020204" pitchFamily="34" charset="0"/>
              </a:rPr>
              <a:t>–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Believe it </a:t>
            </a:r>
            <a:r>
              <a:rPr lang="en-US" altLang="en-US" sz="2800" i="1" dirty="0">
                <a:solidFill>
                  <a:schemeClr val="accent4">
                    <a:lumMod val="75000"/>
                  </a:schemeClr>
                </a:solidFill>
                <a:effectLst/>
                <a:latin typeface="Candara" panose="020E0502030303020204" pitchFamily="34" charset="0"/>
              </a:rPr>
              <a:t>–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Repent of sin in your life </a:t>
            </a:r>
            <a:r>
              <a:rPr lang="en-US" altLang="en-US" sz="2800" i="1" dirty="0">
                <a:solidFill>
                  <a:schemeClr val="accent4">
                    <a:lumMod val="75000"/>
                  </a:schemeClr>
                </a:solidFill>
                <a:effectLst/>
                <a:latin typeface="Candara" panose="020E0502030303020204" pitchFamily="34" charset="0"/>
              </a:rPr>
              <a:t>–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Confess </a:t>
            </a:r>
            <a:r>
              <a:rPr lang="en-US" altLang="en-US" sz="2800" dirty="0">
                <a:solidFill>
                  <a:schemeClr val="accent4">
                    <a:lumMod val="75000"/>
                  </a:schemeClr>
                </a:solidFill>
                <a:latin typeface="Candara" panose="020E0502030303020204" pitchFamily="34" charset="0"/>
              </a:rPr>
              <a:t>that </a:t>
            </a:r>
            <a:r>
              <a:rPr lang="en-US" altLang="en-US" sz="2800" dirty="0">
                <a:solidFill>
                  <a:schemeClr val="accent4">
                    <a:lumMod val="75000"/>
                  </a:schemeClr>
                </a:solidFill>
                <a:effectLst/>
                <a:latin typeface="Candara" panose="020E0502030303020204" pitchFamily="34" charset="0"/>
              </a:rPr>
              <a:t>Christ </a:t>
            </a:r>
            <a:r>
              <a:rPr lang="en-US" altLang="en-US" sz="2800" dirty="0">
                <a:solidFill>
                  <a:schemeClr val="accent4">
                    <a:lumMod val="75000"/>
                  </a:schemeClr>
                </a:solidFill>
                <a:latin typeface="Candara" panose="020E0502030303020204" pitchFamily="34" charset="0"/>
              </a:rPr>
              <a:t>is God’s Son </a:t>
            </a:r>
            <a:r>
              <a:rPr lang="en-US" altLang="en-US" sz="2800" i="1" dirty="0">
                <a:solidFill>
                  <a:schemeClr val="accent4">
                    <a:lumMod val="75000"/>
                  </a:schemeClr>
                </a:solidFill>
                <a:effectLst/>
                <a:latin typeface="Candara" panose="020E0502030303020204" pitchFamily="34" charset="0"/>
              </a:rPr>
              <a:t>– Matthew 10:32</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Be baptized </a:t>
            </a:r>
            <a:r>
              <a:rPr lang="en-US" altLang="en-US" sz="2800" dirty="0">
                <a:solidFill>
                  <a:schemeClr val="accent4">
                    <a:lumMod val="75000"/>
                  </a:schemeClr>
                </a:solidFill>
                <a:latin typeface="Candara" panose="020E0502030303020204" pitchFamily="34" charset="0"/>
              </a:rPr>
              <a:t>to wash away your</a:t>
            </a:r>
            <a:r>
              <a:rPr lang="en-US" altLang="en-US" sz="2800" dirty="0">
                <a:solidFill>
                  <a:schemeClr val="accent4">
                    <a:lumMod val="75000"/>
                  </a:schemeClr>
                </a:solidFill>
                <a:effectLst/>
                <a:latin typeface="Candara" panose="020E0502030303020204" pitchFamily="34" charset="0"/>
              </a:rPr>
              <a:t> sins </a:t>
            </a:r>
            <a:r>
              <a:rPr lang="en-US" altLang="en-US" sz="2800" i="1" dirty="0">
                <a:solidFill>
                  <a:schemeClr val="accent4">
                    <a:lumMod val="75000"/>
                  </a:schemeClr>
                </a:solidFill>
                <a:effectLst/>
                <a:latin typeface="Candara" panose="020E0502030303020204" pitchFamily="34" charset="0"/>
              </a:rPr>
              <a:t>– Acts 2:38</a:t>
            </a:r>
          </a:p>
          <a:p>
            <a:pPr marL="0" lvl="1" indent="0">
              <a:spcBef>
                <a:spcPts val="338"/>
              </a:spcBef>
              <a:spcAft>
                <a:spcPts val="0"/>
              </a:spcAft>
              <a:buClr>
                <a:schemeClr val="bg1"/>
              </a:buClr>
              <a:buNone/>
              <a:defRPr/>
            </a:pPr>
            <a:r>
              <a:rPr lang="en-US" altLang="en-US" sz="3600" b="1" dirty="0">
                <a:solidFill>
                  <a:schemeClr val="accent4">
                    <a:lumMod val="75000"/>
                  </a:schemeClr>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4">
                    <a:lumMod val="75000"/>
                  </a:schemeClr>
                </a:solidFill>
                <a:effectLst/>
                <a:latin typeface="Candara" panose="020E0502030303020204" pitchFamily="34" charset="0"/>
              </a:rPr>
              <a:t>Repent and Pray for Forgiveness </a:t>
            </a:r>
            <a:r>
              <a:rPr lang="en-US" altLang="en-US" sz="2800" i="1" dirty="0">
                <a:solidFill>
                  <a:schemeClr val="accent4">
                    <a:lumMod val="75000"/>
                  </a:schemeClr>
                </a:solidFill>
                <a:effectLst/>
                <a:latin typeface="Candara" panose="020E0502030303020204" pitchFamily="34" charset="0"/>
              </a:rPr>
              <a:t>– 1 John 1:7-9</a:t>
            </a:r>
          </a:p>
          <a:p>
            <a:pPr marL="0" indent="0" algn="just">
              <a:spcBef>
                <a:spcPts val="338"/>
              </a:spcBef>
              <a:spcAft>
                <a:spcPts val="0"/>
              </a:spcAft>
              <a:buClr>
                <a:schemeClr val="bg1"/>
              </a:buClr>
              <a:buSzPct val="99000"/>
              <a:buNone/>
              <a:defRPr/>
            </a:pPr>
            <a:r>
              <a:rPr lang="en-US" altLang="en-US" sz="3600" b="1" dirty="0">
                <a:solidFill>
                  <a:schemeClr val="accent4">
                    <a:lumMod val="75000"/>
                  </a:schemeClr>
                </a:solidFill>
                <a:latin typeface="Candara" panose="020E0502030303020204" pitchFamily="34" charset="0"/>
              </a:rPr>
              <a:t>Endure Trials &amp; </a:t>
            </a:r>
            <a:r>
              <a:rPr lang="en-US" altLang="en-US" sz="3600" b="1" i="1" dirty="0">
                <a:solidFill>
                  <a:schemeClr val="accent4">
                    <a:lumMod val="75000"/>
                  </a:schemeClr>
                </a:solidFill>
                <a:effectLst/>
                <a:latin typeface="Candara" panose="020E0502030303020204" pitchFamily="34" charset="0"/>
              </a:rPr>
              <a:t>“be faithful </a:t>
            </a:r>
            <a:r>
              <a:rPr lang="en-US" altLang="en-US" sz="3600" b="1" i="1" u="sng" dirty="0">
                <a:solidFill>
                  <a:schemeClr val="accent4">
                    <a:lumMod val="75000"/>
                  </a:schemeClr>
                </a:solidFill>
                <a:effectLst/>
                <a:latin typeface="Candara" panose="020E0502030303020204" pitchFamily="34" charset="0"/>
              </a:rPr>
              <a:t>unto</a:t>
            </a:r>
            <a:r>
              <a:rPr lang="en-US" altLang="en-US" sz="3600" b="1" i="1" dirty="0">
                <a:solidFill>
                  <a:schemeClr val="accent4">
                    <a:lumMod val="75000"/>
                  </a:schemeClr>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i="1" dirty="0">
                <a:solidFill>
                  <a:schemeClr val="accent4">
                    <a:lumMod val="75000"/>
                  </a:schemeClr>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16130"/>
            <a:ext cx="8083321" cy="1107996"/>
          </a:xfrm>
          <a:prstGeom prst="rect">
            <a:avLst/>
          </a:prstGeom>
          <a:solidFill>
            <a:schemeClr val="accent4">
              <a:lumMod val="60000"/>
              <a:lumOff val="4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chemeClr val="accent4">
                    <a:lumMod val="75000"/>
                  </a:schemeClr>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chemeClr val="accent4">
                  <a:lumMod val="75000"/>
                </a:schemeClr>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28277" y="688334"/>
            <a:ext cx="721326" cy="646331"/>
          </a:xfrm>
          <a:prstGeom prst="rect">
            <a:avLst/>
          </a:prstGeom>
          <a:noFill/>
        </p:spPr>
        <p:txBody>
          <a:bodyPr wrap="square" rtlCol="0">
            <a:spAutoFit/>
          </a:bodyPr>
          <a:lstStyle/>
          <a:p>
            <a:pPr algn="ctr"/>
            <a:r>
              <a:rPr lang="en-US" b="1" i="1" dirty="0">
                <a:solidFill>
                  <a:schemeClr val="accent1">
                    <a:lumMod val="75000"/>
                  </a:schemeClr>
                </a:solidFill>
                <a:latin typeface="Candara" panose="020E0502030303020204" pitchFamily="34" charset="0"/>
              </a:rPr>
              <a:t>Acts 2:37</a:t>
            </a:r>
          </a:p>
        </p:txBody>
      </p:sp>
      <p:sp>
        <p:nvSpPr>
          <p:cNvPr id="2" name="Slide Number Placeholder 1">
            <a:extLst>
              <a:ext uri="{FF2B5EF4-FFF2-40B4-BE49-F238E27FC236}">
                <a16:creationId xmlns:a16="http://schemas.microsoft.com/office/drawing/2014/main" id="{396805F8-30B3-5EEE-6916-0D5F9FF2A74E}"/>
              </a:ext>
            </a:extLst>
          </p:cNvPr>
          <p:cNvSpPr>
            <a:spLocks noGrp="1"/>
          </p:cNvSpPr>
          <p:nvPr>
            <p:ph type="sldNum" sz="quarter" idx="12"/>
          </p:nvPr>
        </p:nvSpPr>
        <p:spPr>
          <a:xfrm>
            <a:off x="7055321" y="6469086"/>
            <a:ext cx="1371600" cy="365125"/>
          </a:xfrm>
        </p:spPr>
        <p:txBody>
          <a:bodyPr/>
          <a:lstStyle/>
          <a:p>
            <a:fld id="{0FF54DE5-C571-48E8-A5BC-B369434E2F44}" type="slidenum">
              <a:rPr lang="en-US" smtClean="0"/>
              <a:t>12</a:t>
            </a:fld>
            <a:endParaRPr lang="en-US"/>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28674" y="76200"/>
            <a:ext cx="8063077" cy="1096962"/>
          </a:xfrm>
        </p:spPr>
        <p:txBody>
          <a:bodyPr>
            <a:normAutofit/>
          </a:bodyPr>
          <a:lstStyle/>
          <a:p>
            <a:r>
              <a:rPr lang="en-US" sz="4800" b="1" i="1" dirty="0">
                <a:latin typeface="Candara" panose="020E0502030303020204" pitchFamily="34" charset="0"/>
              </a:rPr>
              <a:t>Titus 2:11-13</a:t>
            </a:r>
            <a:endParaRPr lang="en-US" sz="4800" i="1" dirty="0">
              <a:latin typeface="Candara" panose="020E0502030303020204" pitchFamily="34" charset="0"/>
            </a:endParaRPr>
          </a:p>
        </p:txBody>
      </p:sp>
      <p:sp>
        <p:nvSpPr>
          <p:cNvPr id="14" name="Content Placeholder 13"/>
          <p:cNvSpPr>
            <a:spLocks noGrp="1"/>
          </p:cNvSpPr>
          <p:nvPr>
            <p:ph idx="1"/>
          </p:nvPr>
        </p:nvSpPr>
        <p:spPr>
          <a:xfrm>
            <a:off x="828675" y="1438507"/>
            <a:ext cx="7810828" cy="5282970"/>
          </a:xfrm>
        </p:spPr>
        <p:txBody>
          <a:bodyPr>
            <a:noAutofit/>
          </a:bodyPr>
          <a:lstStyle/>
          <a:p>
            <a:pPr marL="0" indent="0">
              <a:lnSpc>
                <a:spcPts val="4000"/>
              </a:lnSpc>
              <a:spcBef>
                <a:spcPts val="1200"/>
              </a:spcBef>
              <a:buNone/>
            </a:pPr>
            <a:r>
              <a:rPr lang="en-US" sz="4000" b="1" i="1" u="none" strike="noStrike" baseline="0" dirty="0">
                <a:solidFill>
                  <a:schemeClr val="bg1">
                    <a:lumMod val="65000"/>
                  </a:schemeClr>
                </a:solidFill>
                <a:latin typeface="Candara" panose="020E0502030303020204" pitchFamily="34" charset="0"/>
              </a:rPr>
              <a:t>11</a:t>
            </a:r>
            <a:r>
              <a:rPr lang="en-US" sz="4000" b="1" i="1" u="none" strike="noStrike" baseline="0" dirty="0">
                <a:latin typeface="Candara" panose="020E0502030303020204" pitchFamily="34" charset="0"/>
              </a:rPr>
              <a:t> For the grace of God that bringeth salvation hath appeared to all men, </a:t>
            </a:r>
            <a:r>
              <a:rPr lang="en-US" sz="4000" b="1" i="1" u="none" strike="noStrike" baseline="0" dirty="0">
                <a:solidFill>
                  <a:schemeClr val="bg1">
                    <a:lumMod val="65000"/>
                  </a:schemeClr>
                </a:solidFill>
                <a:latin typeface="Candara" panose="020E0502030303020204" pitchFamily="34" charset="0"/>
              </a:rPr>
              <a:t>12</a:t>
            </a:r>
            <a:r>
              <a:rPr lang="en-US" sz="4000" b="1" i="1" u="none" strike="noStrike" baseline="0" dirty="0">
                <a:latin typeface="Candara" panose="020E0502030303020204" pitchFamily="34" charset="0"/>
              </a:rPr>
              <a:t> Teaching us that, denying ungodliness and worldly lusts, we should live soberly, righteously, and godly, in this present world; </a:t>
            </a:r>
          </a:p>
          <a:p>
            <a:pPr marL="0" indent="0">
              <a:lnSpc>
                <a:spcPts val="4000"/>
              </a:lnSpc>
              <a:spcBef>
                <a:spcPts val="600"/>
              </a:spcBef>
              <a:buNone/>
            </a:pPr>
            <a:r>
              <a:rPr lang="en-US" sz="4000" b="1" i="1" u="none" strike="noStrike" baseline="0" dirty="0">
                <a:solidFill>
                  <a:schemeClr val="bg1">
                    <a:lumMod val="65000"/>
                  </a:schemeClr>
                </a:solidFill>
                <a:latin typeface="Candara" panose="020E0502030303020204" pitchFamily="34" charset="0"/>
              </a:rPr>
              <a:t>13</a:t>
            </a:r>
            <a:r>
              <a:rPr lang="en-US" sz="4000" b="1" i="1" u="none" strike="noStrike" baseline="0" dirty="0">
                <a:latin typeface="Candara" panose="020E0502030303020204" pitchFamily="34" charset="0"/>
              </a:rPr>
              <a:t> Looking for that blessed hope, and the glorious appearing of the great God and our </a:t>
            </a:r>
            <a:r>
              <a:rPr lang="en-US" sz="4000" b="1" i="1" u="none" strike="noStrike" baseline="0" dirty="0" err="1">
                <a:latin typeface="Candara" panose="020E0502030303020204" pitchFamily="34" charset="0"/>
              </a:rPr>
              <a:t>Savour</a:t>
            </a:r>
            <a:r>
              <a:rPr lang="en-US" sz="4000" b="1" i="1" u="none" strike="noStrike" baseline="0" dirty="0">
                <a:latin typeface="Candara" panose="020E0502030303020204" pitchFamily="34" charset="0"/>
              </a:rPr>
              <a:t> Jesus Christ</a:t>
            </a:r>
            <a:endParaRPr lang="en-US" sz="4000" dirty="0">
              <a:latin typeface="Candara" panose="020E0502030303020204" pitchFamily="34" charset="0"/>
            </a:endParaRPr>
          </a:p>
        </p:txBody>
      </p:sp>
      <p:sp>
        <p:nvSpPr>
          <p:cNvPr id="3" name="Slide Number Placeholder 2">
            <a:extLst>
              <a:ext uri="{FF2B5EF4-FFF2-40B4-BE49-F238E27FC236}">
                <a16:creationId xmlns:a16="http://schemas.microsoft.com/office/drawing/2014/main" id="{33BBDA0F-E6E2-5939-B631-1A1D0DD1DABF}"/>
              </a:ext>
            </a:extLst>
          </p:cNvPr>
          <p:cNvSpPr>
            <a:spLocks noGrp="1"/>
          </p:cNvSpPr>
          <p:nvPr>
            <p:ph type="sldNum" sz="quarter" idx="12"/>
          </p:nvPr>
        </p:nvSpPr>
        <p:spPr/>
        <p:txBody>
          <a:bodyPr/>
          <a:lstStyle/>
          <a:p>
            <a:fld id="{0FF54DE5-C571-48E8-A5BC-B369434E2F44}" type="slidenum">
              <a:rPr lang="en-US" smtClean="0"/>
              <a:t>2</a:t>
            </a:fld>
            <a:endParaRPr lang="en-US" dirty="0"/>
          </a:p>
        </p:txBody>
      </p:sp>
    </p:spTree>
    <p:extLst>
      <p:ext uri="{BB962C8B-B14F-4D97-AF65-F5344CB8AC3E}">
        <p14:creationId xmlns:p14="http://schemas.microsoft.com/office/powerpoint/2010/main" val="23144938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828674" y="76200"/>
            <a:ext cx="8063077" cy="1096962"/>
          </a:xfrm>
        </p:spPr>
        <p:txBody>
          <a:bodyPr>
            <a:normAutofit/>
          </a:bodyPr>
          <a:lstStyle/>
          <a:p>
            <a:r>
              <a:rPr lang="en-US" sz="4800" b="1" i="1" dirty="0">
                <a:latin typeface="Candara" panose="020E0502030303020204" pitchFamily="34" charset="0"/>
              </a:rPr>
              <a:t>Titus 2:11-13</a:t>
            </a:r>
            <a:endParaRPr lang="en-US" sz="4800" i="1" dirty="0">
              <a:latin typeface="Candara" panose="020E0502030303020204" pitchFamily="34" charset="0"/>
            </a:endParaRPr>
          </a:p>
        </p:txBody>
      </p:sp>
      <p:sp>
        <p:nvSpPr>
          <p:cNvPr id="14" name="Content Placeholder 13"/>
          <p:cNvSpPr>
            <a:spLocks noGrp="1"/>
          </p:cNvSpPr>
          <p:nvPr>
            <p:ph idx="1"/>
          </p:nvPr>
        </p:nvSpPr>
        <p:spPr>
          <a:xfrm>
            <a:off x="828675" y="1438507"/>
            <a:ext cx="7810828" cy="5419493"/>
          </a:xfrm>
        </p:spPr>
        <p:txBody>
          <a:bodyPr>
            <a:noAutofit/>
          </a:bodyPr>
          <a:lstStyle/>
          <a:p>
            <a:pPr marL="0" indent="0">
              <a:lnSpc>
                <a:spcPts val="3400"/>
              </a:lnSpc>
              <a:buNone/>
            </a:pPr>
            <a:r>
              <a:rPr lang="en-US" sz="3400" dirty="0">
                <a:latin typeface="Candara" panose="020E0502030303020204" pitchFamily="34" charset="0"/>
              </a:rPr>
              <a:t>This </a:t>
            </a:r>
            <a:r>
              <a:rPr lang="en-US" sz="3400" i="1" dirty="0">
                <a:latin typeface="Candara" panose="020E0502030303020204" pitchFamily="34" charset="0"/>
              </a:rPr>
              <a:t>grace</a:t>
            </a:r>
            <a:r>
              <a:rPr lang="en-US" sz="3400" dirty="0">
                <a:latin typeface="Candara" panose="020E0502030303020204" pitchFamily="34" charset="0"/>
              </a:rPr>
              <a:t> has appeared to all men </a:t>
            </a:r>
            <a:r>
              <a:rPr lang="en-US" sz="3400" i="1" dirty="0">
                <a:latin typeface="Candara" panose="020E0502030303020204" pitchFamily="34" charset="0"/>
              </a:rPr>
              <a:t>– v. 11</a:t>
            </a:r>
          </a:p>
          <a:p>
            <a:pPr marL="0" indent="0">
              <a:lnSpc>
                <a:spcPts val="3400"/>
              </a:lnSpc>
              <a:buNone/>
            </a:pPr>
            <a:r>
              <a:rPr lang="en-US" sz="3400" dirty="0">
                <a:latin typeface="Candara" panose="020E0502030303020204" pitchFamily="34" charset="0"/>
              </a:rPr>
              <a:t>God’s </a:t>
            </a:r>
            <a:r>
              <a:rPr lang="en-US" sz="3400" i="1" dirty="0">
                <a:latin typeface="Candara" panose="020E0502030303020204" pitchFamily="34" charset="0"/>
              </a:rPr>
              <a:t>grace</a:t>
            </a:r>
            <a:r>
              <a:rPr lang="en-US" sz="3400" dirty="0">
                <a:latin typeface="Candara" panose="020E0502030303020204" pitchFamily="34" charset="0"/>
              </a:rPr>
              <a:t> brings salvation </a:t>
            </a:r>
            <a:r>
              <a:rPr lang="en-US" sz="3400" i="1" dirty="0">
                <a:latin typeface="Candara" panose="020E0502030303020204" pitchFamily="34" charset="0"/>
              </a:rPr>
              <a:t>– v. 11</a:t>
            </a:r>
          </a:p>
          <a:p>
            <a:pPr marL="0" indent="0">
              <a:lnSpc>
                <a:spcPts val="3400"/>
              </a:lnSpc>
              <a:buNone/>
            </a:pPr>
            <a:r>
              <a:rPr lang="en-US" sz="3400" dirty="0">
                <a:latin typeface="Candara" panose="020E0502030303020204" pitchFamily="34" charset="0"/>
              </a:rPr>
              <a:t>The </a:t>
            </a:r>
            <a:r>
              <a:rPr lang="en-US" sz="3400" i="1" dirty="0">
                <a:latin typeface="Candara" panose="020E0502030303020204" pitchFamily="34" charset="0"/>
              </a:rPr>
              <a:t>grace</a:t>
            </a:r>
            <a:r>
              <a:rPr lang="en-US" sz="3400" dirty="0">
                <a:latin typeface="Candara" panose="020E0502030303020204" pitchFamily="34" charset="0"/>
              </a:rPr>
              <a:t> of God teaches us to stop sinning </a:t>
            </a:r>
            <a:r>
              <a:rPr lang="en-US" sz="3400" i="1" dirty="0">
                <a:latin typeface="Candara" panose="020E0502030303020204" pitchFamily="34" charset="0"/>
              </a:rPr>
              <a:t>– v. 12</a:t>
            </a:r>
          </a:p>
          <a:p>
            <a:pPr marL="0" indent="0">
              <a:lnSpc>
                <a:spcPts val="3400"/>
              </a:lnSpc>
              <a:buNone/>
            </a:pPr>
            <a:r>
              <a:rPr lang="en-US" sz="3400" dirty="0">
                <a:latin typeface="Candara" panose="020E0502030303020204" pitchFamily="34" charset="0"/>
              </a:rPr>
              <a:t>The </a:t>
            </a:r>
            <a:r>
              <a:rPr lang="en-US" sz="3400" i="1" dirty="0">
                <a:latin typeface="Candara" panose="020E0502030303020204" pitchFamily="34" charset="0"/>
              </a:rPr>
              <a:t>grace</a:t>
            </a:r>
            <a:r>
              <a:rPr lang="en-US" sz="3400" dirty="0">
                <a:latin typeface="Candara" panose="020E0502030303020204" pitchFamily="34" charset="0"/>
              </a:rPr>
              <a:t> of God teaches us how to live and please Him </a:t>
            </a:r>
            <a:r>
              <a:rPr lang="en-US" sz="3400" i="1" dirty="0">
                <a:latin typeface="Candara" panose="020E0502030303020204" pitchFamily="34" charset="0"/>
              </a:rPr>
              <a:t>– v. 12</a:t>
            </a:r>
          </a:p>
          <a:p>
            <a:pPr marL="0" indent="0">
              <a:lnSpc>
                <a:spcPts val="3400"/>
              </a:lnSpc>
              <a:buNone/>
            </a:pPr>
            <a:r>
              <a:rPr lang="en-US" sz="3400" dirty="0">
                <a:latin typeface="Candara" panose="020E0502030303020204" pitchFamily="34" charset="0"/>
              </a:rPr>
              <a:t>The </a:t>
            </a:r>
            <a:r>
              <a:rPr lang="en-US" sz="3400" i="1" dirty="0">
                <a:latin typeface="Candara" panose="020E0502030303020204" pitchFamily="34" charset="0"/>
              </a:rPr>
              <a:t>grace</a:t>
            </a:r>
            <a:r>
              <a:rPr lang="en-US" sz="3400" dirty="0">
                <a:latin typeface="Candara" panose="020E0502030303020204" pitchFamily="34" charset="0"/>
              </a:rPr>
              <a:t> of God assures our hope </a:t>
            </a:r>
            <a:r>
              <a:rPr lang="en-US" sz="3400" i="1" dirty="0">
                <a:latin typeface="Candara" panose="020E0502030303020204" pitchFamily="34" charset="0"/>
              </a:rPr>
              <a:t>– v. 13</a:t>
            </a:r>
          </a:p>
          <a:p>
            <a:pPr marL="0" indent="0" algn="ctr">
              <a:lnSpc>
                <a:spcPts val="3400"/>
              </a:lnSpc>
              <a:spcBef>
                <a:spcPts val="3600"/>
              </a:spcBef>
              <a:buNone/>
            </a:pPr>
            <a:r>
              <a:rPr lang="en-US" sz="4000" b="1" dirty="0">
                <a:latin typeface="Candara" panose="020E0502030303020204" pitchFamily="34" charset="0"/>
              </a:rPr>
              <a:t>Of a truth, </a:t>
            </a:r>
            <a:r>
              <a:rPr lang="en-US" sz="4000" b="1" i="1" dirty="0">
                <a:solidFill>
                  <a:srgbClr val="FF0000"/>
                </a:solidFill>
                <a:latin typeface="Candara" panose="020E0502030303020204" pitchFamily="34" charset="0"/>
              </a:rPr>
              <a:t>God’s grace is amazing!</a:t>
            </a:r>
          </a:p>
          <a:p>
            <a:pPr marL="0" indent="0">
              <a:lnSpc>
                <a:spcPts val="3400"/>
              </a:lnSpc>
              <a:spcBef>
                <a:spcPts val="2400"/>
              </a:spcBef>
              <a:buNone/>
            </a:pPr>
            <a:endParaRPr lang="en-US" sz="4000" b="1" i="1" dirty="0">
              <a:solidFill>
                <a:srgbClr val="FF0000"/>
              </a:solidFill>
              <a:latin typeface="Candara" panose="020E0502030303020204" pitchFamily="34" charset="0"/>
            </a:endParaRPr>
          </a:p>
          <a:p>
            <a:pPr marL="0" indent="0">
              <a:lnSpc>
                <a:spcPts val="3400"/>
              </a:lnSpc>
              <a:spcBef>
                <a:spcPts val="2400"/>
              </a:spcBef>
              <a:buNone/>
            </a:pPr>
            <a:endParaRPr lang="en-US" sz="4000" b="1" dirty="0">
              <a:latin typeface="Candara" panose="020E0502030303020204" pitchFamily="34" charset="0"/>
            </a:endParaRPr>
          </a:p>
          <a:p>
            <a:pPr marL="0" indent="0">
              <a:lnSpc>
                <a:spcPts val="3400"/>
              </a:lnSpc>
              <a:buNone/>
            </a:pPr>
            <a:endParaRPr lang="en-US" sz="3400" i="1" dirty="0">
              <a:latin typeface="Candara" panose="020E0502030303020204" pitchFamily="34" charset="0"/>
            </a:endParaRPr>
          </a:p>
          <a:p>
            <a:pPr marL="0" indent="0">
              <a:lnSpc>
                <a:spcPts val="3400"/>
              </a:lnSpc>
              <a:buNone/>
            </a:pPr>
            <a:endParaRPr lang="en-US" sz="3400" i="1" dirty="0">
              <a:latin typeface="Candara" panose="020E0502030303020204" pitchFamily="34" charset="0"/>
            </a:endParaRPr>
          </a:p>
        </p:txBody>
      </p:sp>
      <p:sp>
        <p:nvSpPr>
          <p:cNvPr id="3" name="Slide Number Placeholder 2">
            <a:extLst>
              <a:ext uri="{FF2B5EF4-FFF2-40B4-BE49-F238E27FC236}">
                <a16:creationId xmlns:a16="http://schemas.microsoft.com/office/drawing/2014/main" id="{33BBDA0F-E6E2-5939-B631-1A1D0DD1DABF}"/>
              </a:ext>
            </a:extLst>
          </p:cNvPr>
          <p:cNvSpPr>
            <a:spLocks noGrp="1"/>
          </p:cNvSpPr>
          <p:nvPr>
            <p:ph type="sldNum" sz="quarter" idx="12"/>
          </p:nvPr>
        </p:nvSpPr>
        <p:spPr/>
        <p:txBody>
          <a:bodyPr/>
          <a:lstStyle/>
          <a:p>
            <a:fld id="{0FF54DE5-C571-48E8-A5BC-B369434E2F44}" type="slidenum">
              <a:rPr lang="en-US" smtClean="0"/>
              <a:t>3</a:t>
            </a:fld>
            <a:endParaRPr lang="en-US" dirty="0"/>
          </a:p>
        </p:txBody>
      </p:sp>
    </p:spTree>
    <p:extLst>
      <p:ext uri="{BB962C8B-B14F-4D97-AF65-F5344CB8AC3E}">
        <p14:creationId xmlns:p14="http://schemas.microsoft.com/office/powerpoint/2010/main" val="13920541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1000"/>
                                        <p:tgtEl>
                                          <p:spTgt spid="14">
                                            <p:txEl>
                                              <p:pRg st="0" end="0"/>
                                            </p:txEl>
                                          </p:spTgt>
                                        </p:tgtEl>
                                      </p:cBhvr>
                                    </p:animEffect>
                                    <p:anim calcmode="lin" valueType="num">
                                      <p:cBhvr>
                                        <p:cTn id="8"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
                                            <p:txEl>
                                              <p:pRg st="1" end="1"/>
                                            </p:txEl>
                                          </p:spTgt>
                                        </p:tgtEl>
                                        <p:attrNameLst>
                                          <p:attrName>style.visibility</p:attrName>
                                        </p:attrNameLst>
                                      </p:cBhvr>
                                      <p:to>
                                        <p:strVal val="visible"/>
                                      </p:to>
                                    </p:set>
                                    <p:animEffect transition="in" filter="fade">
                                      <p:cBhvr>
                                        <p:cTn id="14" dur="1000"/>
                                        <p:tgtEl>
                                          <p:spTgt spid="14">
                                            <p:txEl>
                                              <p:pRg st="1" end="1"/>
                                            </p:txEl>
                                          </p:spTgt>
                                        </p:tgtEl>
                                      </p:cBhvr>
                                    </p:animEffect>
                                    <p:anim calcmode="lin" valueType="num">
                                      <p:cBhvr>
                                        <p:cTn id="15" dur="100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
                                            <p:txEl>
                                              <p:pRg st="2" end="2"/>
                                            </p:txEl>
                                          </p:spTgt>
                                        </p:tgtEl>
                                        <p:attrNameLst>
                                          <p:attrName>style.visibility</p:attrName>
                                        </p:attrNameLst>
                                      </p:cBhvr>
                                      <p:to>
                                        <p:strVal val="visible"/>
                                      </p:to>
                                    </p:set>
                                    <p:animEffect transition="in" filter="fade">
                                      <p:cBhvr>
                                        <p:cTn id="21" dur="1000"/>
                                        <p:tgtEl>
                                          <p:spTgt spid="14">
                                            <p:txEl>
                                              <p:pRg st="2" end="2"/>
                                            </p:txEl>
                                          </p:spTgt>
                                        </p:tgtEl>
                                      </p:cBhvr>
                                    </p:animEffect>
                                    <p:anim calcmode="lin" valueType="num">
                                      <p:cBhvr>
                                        <p:cTn id="22" dur="10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
                                            <p:txEl>
                                              <p:pRg st="3" end="3"/>
                                            </p:txEl>
                                          </p:spTgt>
                                        </p:tgtEl>
                                        <p:attrNameLst>
                                          <p:attrName>style.visibility</p:attrName>
                                        </p:attrNameLst>
                                      </p:cBhvr>
                                      <p:to>
                                        <p:strVal val="visible"/>
                                      </p:to>
                                    </p:set>
                                    <p:animEffect transition="in" filter="fade">
                                      <p:cBhvr>
                                        <p:cTn id="28" dur="1000"/>
                                        <p:tgtEl>
                                          <p:spTgt spid="14">
                                            <p:txEl>
                                              <p:pRg st="3" end="3"/>
                                            </p:txEl>
                                          </p:spTgt>
                                        </p:tgtEl>
                                      </p:cBhvr>
                                    </p:animEffect>
                                    <p:anim calcmode="lin" valueType="num">
                                      <p:cBhvr>
                                        <p:cTn id="29" dur="1000" fill="hold"/>
                                        <p:tgtEl>
                                          <p:spTgt spid="1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4">
                                            <p:txEl>
                                              <p:pRg st="4" end="4"/>
                                            </p:txEl>
                                          </p:spTgt>
                                        </p:tgtEl>
                                        <p:attrNameLst>
                                          <p:attrName>style.visibility</p:attrName>
                                        </p:attrNameLst>
                                      </p:cBhvr>
                                      <p:to>
                                        <p:strVal val="visible"/>
                                      </p:to>
                                    </p:set>
                                    <p:animEffect transition="in" filter="fade">
                                      <p:cBhvr>
                                        <p:cTn id="35" dur="1000"/>
                                        <p:tgtEl>
                                          <p:spTgt spid="14">
                                            <p:txEl>
                                              <p:pRg st="4" end="4"/>
                                            </p:txEl>
                                          </p:spTgt>
                                        </p:tgtEl>
                                      </p:cBhvr>
                                    </p:animEffect>
                                    <p:anim calcmode="lin" valueType="num">
                                      <p:cBhvr>
                                        <p:cTn id="36" dur="1000" fill="hold"/>
                                        <p:tgtEl>
                                          <p:spTgt spid="1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4">
                                            <p:txEl>
                                              <p:pRg st="5" end="5"/>
                                            </p:txEl>
                                          </p:spTgt>
                                        </p:tgtEl>
                                        <p:attrNameLst>
                                          <p:attrName>style.visibility</p:attrName>
                                        </p:attrNameLst>
                                      </p:cBhvr>
                                      <p:to>
                                        <p:strVal val="visible"/>
                                      </p:to>
                                    </p:set>
                                    <p:animEffect transition="in" filter="fade">
                                      <p:cBhvr>
                                        <p:cTn id="42" dur="1000"/>
                                        <p:tgtEl>
                                          <p:spTgt spid="14">
                                            <p:txEl>
                                              <p:pRg st="5" end="5"/>
                                            </p:txEl>
                                          </p:spTgt>
                                        </p:tgtEl>
                                      </p:cBhvr>
                                    </p:animEffect>
                                    <p:anim calcmode="lin" valueType="num">
                                      <p:cBhvr>
                                        <p:cTn id="43" dur="1000" fill="hold"/>
                                        <p:tgtEl>
                                          <p:spTgt spid="1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855-B6BE-E9A8-D12A-A4941D0C42E6}"/>
              </a:ext>
            </a:extLst>
          </p:cNvPr>
          <p:cNvSpPr>
            <a:spLocks noGrp="1"/>
          </p:cNvSpPr>
          <p:nvPr>
            <p:ph type="title"/>
          </p:nvPr>
        </p:nvSpPr>
        <p:spPr>
          <a:xfrm>
            <a:off x="397851" y="234328"/>
            <a:ext cx="4566035" cy="715962"/>
          </a:xfrm>
        </p:spPr>
        <p:txBody>
          <a:bodyPr anchor="t">
            <a:noAutofit/>
          </a:bodyPr>
          <a:lstStyle/>
          <a:p>
            <a:pPr>
              <a:tabLst>
                <a:tab pos="8118475" algn="l"/>
              </a:tabLst>
            </a:pPr>
            <a:r>
              <a:rPr lang="en-US" sz="4800" b="1" i="1" dirty="0">
                <a:latin typeface="Candara" panose="020E0502030303020204" pitchFamily="34" charset="0"/>
              </a:rPr>
              <a:t>“Amazing Grace” </a:t>
            </a:r>
            <a:br>
              <a:rPr lang="en-US" sz="4200" b="1" i="1" dirty="0">
                <a:latin typeface="Candara" panose="020E0502030303020204" pitchFamily="34" charset="0"/>
              </a:rPr>
            </a:br>
            <a:endParaRPr lang="en-US" sz="4200" b="1" i="1" dirty="0">
              <a:latin typeface="Candara" panose="020E0502030303020204" pitchFamily="34" charset="0"/>
            </a:endParaRPr>
          </a:p>
        </p:txBody>
      </p:sp>
      <p:sp>
        <p:nvSpPr>
          <p:cNvPr id="3" name="Content Placeholder 2">
            <a:extLst>
              <a:ext uri="{FF2B5EF4-FFF2-40B4-BE49-F238E27FC236}">
                <a16:creationId xmlns:a16="http://schemas.microsoft.com/office/drawing/2014/main" id="{53695C33-E9D2-5B83-BB24-636238D978A3}"/>
              </a:ext>
            </a:extLst>
          </p:cNvPr>
          <p:cNvSpPr>
            <a:spLocks noGrp="1"/>
          </p:cNvSpPr>
          <p:nvPr>
            <p:ph idx="1"/>
          </p:nvPr>
        </p:nvSpPr>
        <p:spPr>
          <a:xfrm>
            <a:off x="384379" y="1150094"/>
            <a:ext cx="8580718" cy="5628394"/>
          </a:xfrm>
        </p:spPr>
        <p:txBody>
          <a:bodyPr>
            <a:noAutofit/>
          </a:bodyPr>
          <a:lstStyle/>
          <a:p>
            <a:pPr marL="0" indent="0">
              <a:lnSpc>
                <a:spcPts val="3200"/>
              </a:lnSpc>
              <a:spcBef>
                <a:spcPts val="0"/>
              </a:spcBef>
              <a:buNone/>
            </a:pPr>
            <a:r>
              <a:rPr lang="en-US" sz="3200" dirty="0">
                <a:latin typeface="Candara" panose="020E0502030303020204" pitchFamily="34" charset="0"/>
              </a:rPr>
              <a:t>This song is probably one of the best-known and loved Christian hymns. </a:t>
            </a:r>
          </a:p>
          <a:p>
            <a:pPr marL="0" indent="0">
              <a:lnSpc>
                <a:spcPts val="3200"/>
              </a:lnSpc>
              <a:spcBef>
                <a:spcPts val="1800"/>
              </a:spcBef>
              <a:buNone/>
            </a:pPr>
            <a:r>
              <a:rPr lang="en-US" sz="3200" dirty="0">
                <a:latin typeface="Candara" panose="020E0502030303020204" pitchFamily="34" charset="0"/>
              </a:rPr>
              <a:t>This hymn praises the </a:t>
            </a:r>
            <a:r>
              <a:rPr lang="en-US" sz="3200" i="1" dirty="0">
                <a:latin typeface="Candara" panose="020E0502030303020204" pitchFamily="34" charset="0"/>
              </a:rPr>
              <a:t>grace</a:t>
            </a:r>
            <a:r>
              <a:rPr lang="en-US" sz="3200" dirty="0">
                <a:latin typeface="Candara" panose="020E0502030303020204" pitchFamily="34" charset="0"/>
              </a:rPr>
              <a:t> of God through our Lord Jesus Christ. The words, except for the last stanza was written by John Newton (1725-1807)</a:t>
            </a:r>
          </a:p>
          <a:p>
            <a:pPr marL="0" indent="0">
              <a:lnSpc>
                <a:spcPts val="3200"/>
              </a:lnSpc>
              <a:spcBef>
                <a:spcPts val="1800"/>
              </a:spcBef>
              <a:buNone/>
            </a:pPr>
            <a:r>
              <a:rPr lang="en-US" sz="3200" dirty="0">
                <a:latin typeface="Candara" panose="020E0502030303020204" pitchFamily="34" charset="0"/>
              </a:rPr>
              <a:t>The tune, “New Britain” is an early American melody of unknown origin. It may have begun life as a plantation folk song known as “Loving Lambs.”</a:t>
            </a:r>
          </a:p>
          <a:p>
            <a:pPr marL="0" indent="0">
              <a:lnSpc>
                <a:spcPts val="3200"/>
              </a:lnSpc>
              <a:spcBef>
                <a:spcPts val="1200"/>
              </a:spcBef>
              <a:buNone/>
            </a:pPr>
            <a:r>
              <a:rPr lang="en-US" sz="3200" dirty="0">
                <a:latin typeface="Candara" panose="020E0502030303020204" pitchFamily="34" charset="0"/>
              </a:rPr>
              <a:t>There are many historical accounts written about Newton and his life – but let us focus on the words of this song and Bible teaching!</a:t>
            </a:r>
          </a:p>
          <a:p>
            <a:pPr marL="0" indent="0">
              <a:lnSpc>
                <a:spcPts val="3200"/>
              </a:lnSpc>
              <a:spcBef>
                <a:spcPts val="600"/>
              </a:spcBef>
              <a:buNone/>
            </a:pPr>
            <a:endParaRPr lang="en-US" sz="3200" dirty="0">
              <a:latin typeface="Candara" panose="020E0502030303020204" pitchFamily="34" charset="0"/>
            </a:endParaRPr>
          </a:p>
        </p:txBody>
      </p:sp>
      <p:sp>
        <p:nvSpPr>
          <p:cNvPr id="5" name="Slide Number Placeholder 4">
            <a:extLst>
              <a:ext uri="{FF2B5EF4-FFF2-40B4-BE49-F238E27FC236}">
                <a16:creationId xmlns:a16="http://schemas.microsoft.com/office/drawing/2014/main" id="{A9AA916E-CD8C-F388-79C1-3021ED250D18}"/>
              </a:ext>
            </a:extLst>
          </p:cNvPr>
          <p:cNvSpPr>
            <a:spLocks noGrp="1"/>
          </p:cNvSpPr>
          <p:nvPr>
            <p:ph type="sldNum" sz="quarter" idx="12"/>
          </p:nvPr>
        </p:nvSpPr>
        <p:spPr>
          <a:xfrm>
            <a:off x="7168055" y="6356352"/>
            <a:ext cx="1371600" cy="365125"/>
          </a:xfrm>
        </p:spPr>
        <p:txBody>
          <a:bodyPr/>
          <a:lstStyle/>
          <a:p>
            <a:fld id="{0FF54DE5-C571-48E8-A5BC-B369434E2F44}" type="slidenum">
              <a:rPr lang="en-US" smtClean="0"/>
              <a:t>4</a:t>
            </a:fld>
            <a:endParaRPr lang="en-US" dirty="0"/>
          </a:p>
        </p:txBody>
      </p:sp>
      <p:sp>
        <p:nvSpPr>
          <p:cNvPr id="6" name="TextBox 5">
            <a:extLst>
              <a:ext uri="{FF2B5EF4-FFF2-40B4-BE49-F238E27FC236}">
                <a16:creationId xmlns:a16="http://schemas.microsoft.com/office/drawing/2014/main" id="{3F5F20C1-1B48-FCD3-2FF4-9ABE76BC1D94}"/>
              </a:ext>
            </a:extLst>
          </p:cNvPr>
          <p:cNvSpPr txBox="1"/>
          <p:nvPr/>
        </p:nvSpPr>
        <p:spPr>
          <a:xfrm>
            <a:off x="4674738" y="361476"/>
            <a:ext cx="4265829" cy="461665"/>
          </a:xfrm>
          <a:prstGeom prst="rect">
            <a:avLst/>
          </a:prstGeom>
          <a:noFill/>
        </p:spPr>
        <p:txBody>
          <a:bodyPr wrap="square" rtlCol="0">
            <a:spAutoFit/>
          </a:bodyPr>
          <a:lstStyle/>
          <a:p>
            <a:pPr algn="ctr"/>
            <a:r>
              <a:rPr lang="en-US" sz="2400" dirty="0">
                <a:latin typeface="Candara" panose="020E0502030303020204" pitchFamily="34" charset="0"/>
              </a:rPr>
              <a:t>#129 - </a:t>
            </a:r>
            <a:r>
              <a:rPr lang="en-US" sz="2400" b="1" i="1" dirty="0">
                <a:latin typeface="Candara" panose="020E0502030303020204" pitchFamily="34" charset="0"/>
              </a:rPr>
              <a:t>Songs of Faith and Praise</a:t>
            </a:r>
          </a:p>
        </p:txBody>
      </p:sp>
    </p:spTree>
    <p:extLst>
      <p:ext uri="{BB962C8B-B14F-4D97-AF65-F5344CB8AC3E}">
        <p14:creationId xmlns:p14="http://schemas.microsoft.com/office/powerpoint/2010/main" val="36955494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02ACA1A0-5294-681C-03C0-68EDD9131E38}"/>
              </a:ext>
            </a:extLst>
          </p:cNvPr>
          <p:cNvSpPr>
            <a:spLocks noGrp="1"/>
          </p:cNvSpPr>
          <p:nvPr>
            <p:ph idx="1"/>
          </p:nvPr>
        </p:nvSpPr>
        <p:spPr>
          <a:xfrm>
            <a:off x="477304" y="1008136"/>
            <a:ext cx="8205721" cy="5615536"/>
          </a:xfrm>
        </p:spPr>
        <p:txBody>
          <a:bodyPr>
            <a:noAutofit/>
          </a:bodyPr>
          <a:lstStyle/>
          <a:p>
            <a:pPr marL="0" indent="0">
              <a:lnSpc>
                <a:spcPts val="3200"/>
              </a:lnSpc>
              <a:spcBef>
                <a:spcPts val="0"/>
              </a:spcBef>
              <a:buNone/>
            </a:pPr>
            <a:r>
              <a:rPr lang="en-US" sz="3600" b="1" dirty="0">
                <a:latin typeface="Candara" panose="020E0502030303020204" pitchFamily="34" charset="0"/>
              </a:rPr>
              <a:t>Stanza # 1</a:t>
            </a:r>
            <a:r>
              <a:rPr lang="en-US" sz="3600" dirty="0">
                <a:latin typeface="Candara" panose="020E0502030303020204" pitchFamily="34" charset="0"/>
              </a:rPr>
              <a:t> </a:t>
            </a:r>
            <a:r>
              <a:rPr lang="en-US" sz="3200" dirty="0">
                <a:latin typeface="Candara" panose="020E0502030303020204" pitchFamily="34" charset="0"/>
              </a:rPr>
              <a:t>– Tells us that God’s </a:t>
            </a:r>
            <a:r>
              <a:rPr lang="en-US" sz="3200" i="1" dirty="0">
                <a:latin typeface="Candara" panose="020E0502030303020204" pitchFamily="34" charset="0"/>
              </a:rPr>
              <a:t>grace</a:t>
            </a:r>
            <a:r>
              <a:rPr lang="en-US" sz="3200" dirty="0">
                <a:latin typeface="Candara" panose="020E0502030303020204" pitchFamily="34" charset="0"/>
              </a:rPr>
              <a:t> can save sinful wretches like us…</a:t>
            </a:r>
            <a:endParaRPr lang="en-US" sz="3200" i="1" dirty="0">
              <a:latin typeface="Candara" panose="020E0502030303020204" pitchFamily="34" charset="0"/>
            </a:endParaRPr>
          </a:p>
          <a:p>
            <a:pPr marL="0" indent="0" algn="ctr">
              <a:lnSpc>
                <a:spcPts val="2700"/>
              </a:lnSpc>
              <a:spcBef>
                <a:spcPts val="1200"/>
              </a:spcBef>
              <a:buNone/>
            </a:pPr>
            <a:r>
              <a:rPr lang="en-US" sz="2800" b="1" i="1" dirty="0">
                <a:solidFill>
                  <a:srgbClr val="FF0000"/>
                </a:solidFill>
                <a:latin typeface="Candara" panose="020E0502030303020204" pitchFamily="34" charset="0"/>
              </a:rPr>
              <a:t>Amazing grace how sweet the sound That saved a wretch like me! I once was lost but now I’m found, Was blind but now I see.</a:t>
            </a:r>
          </a:p>
          <a:p>
            <a:pPr marL="0" indent="0">
              <a:lnSpc>
                <a:spcPts val="2600"/>
              </a:lnSpc>
              <a:spcBef>
                <a:spcPts val="1200"/>
              </a:spcBef>
              <a:buNone/>
            </a:pPr>
            <a:r>
              <a:rPr lang="en-US" sz="2800" dirty="0">
                <a:latin typeface="Candara" panose="020E0502030303020204" pitchFamily="34" charset="0"/>
              </a:rPr>
              <a:t>God’s </a:t>
            </a:r>
            <a:r>
              <a:rPr lang="en-US" sz="2800" i="1" dirty="0">
                <a:latin typeface="Candara" panose="020E0502030303020204" pitchFamily="34" charset="0"/>
              </a:rPr>
              <a:t>grace</a:t>
            </a:r>
            <a:r>
              <a:rPr lang="en-US" sz="2800" dirty="0">
                <a:latin typeface="Candara" panose="020E0502030303020204" pitchFamily="34" charset="0"/>
              </a:rPr>
              <a:t> is certainly amazing because of the exceeding riches of His </a:t>
            </a:r>
            <a:r>
              <a:rPr lang="en-US" sz="2800" i="1" dirty="0">
                <a:latin typeface="Candara" panose="020E0502030303020204" pitchFamily="34" charset="0"/>
              </a:rPr>
              <a:t>grace</a:t>
            </a:r>
            <a:r>
              <a:rPr lang="en-US" sz="2800" dirty="0">
                <a:latin typeface="Candara" panose="020E0502030303020204" pitchFamily="34" charset="0"/>
              </a:rPr>
              <a:t> by which we are saved and enjoy salvation – </a:t>
            </a:r>
            <a:r>
              <a:rPr lang="en-US" sz="2800" i="1" dirty="0">
                <a:latin typeface="Candara" panose="020E0502030303020204" pitchFamily="34" charset="0"/>
              </a:rPr>
              <a:t>Eph. 2:4-7</a:t>
            </a:r>
          </a:p>
          <a:p>
            <a:pPr marL="0" indent="0">
              <a:lnSpc>
                <a:spcPts val="2600"/>
              </a:lnSpc>
              <a:spcBef>
                <a:spcPts val="1200"/>
              </a:spcBef>
              <a:buNone/>
            </a:pPr>
            <a:r>
              <a:rPr lang="en-US" sz="2800" dirty="0">
                <a:latin typeface="Candara" panose="020E0502030303020204" pitchFamily="34" charset="0"/>
              </a:rPr>
              <a:t>While we might not feel like a </a:t>
            </a:r>
            <a:r>
              <a:rPr lang="en-US" sz="2800" i="1" dirty="0">
                <a:latin typeface="Candara" panose="020E0502030303020204" pitchFamily="34" charset="0"/>
              </a:rPr>
              <a:t>wretch</a:t>
            </a:r>
            <a:r>
              <a:rPr lang="en-US" sz="2800" dirty="0">
                <a:latin typeface="Candara" panose="020E0502030303020204" pitchFamily="34" charset="0"/>
              </a:rPr>
              <a:t>, the apostle Paul evidently did – </a:t>
            </a:r>
            <a:r>
              <a:rPr lang="en-US" sz="2800" i="1" dirty="0">
                <a:latin typeface="Candara" panose="020E0502030303020204" pitchFamily="34" charset="0"/>
              </a:rPr>
              <a:t>1 Cor. 15:10</a:t>
            </a:r>
          </a:p>
          <a:p>
            <a:pPr marL="0" indent="0">
              <a:lnSpc>
                <a:spcPts val="2600"/>
              </a:lnSpc>
              <a:spcBef>
                <a:spcPts val="1200"/>
              </a:spcBef>
              <a:buNone/>
            </a:pPr>
            <a:r>
              <a:rPr lang="en-US" sz="2800" dirty="0">
                <a:latin typeface="Candara" panose="020E0502030303020204" pitchFamily="34" charset="0"/>
              </a:rPr>
              <a:t>In the likeness of the lost son (who realized his was lost in despair), when he </a:t>
            </a:r>
            <a:r>
              <a:rPr lang="en-US" sz="2800" b="1" i="1" dirty="0">
                <a:latin typeface="Candara" panose="020E0502030303020204" pitchFamily="34" charset="0"/>
              </a:rPr>
              <a:t>“came to himself” </a:t>
            </a:r>
            <a:r>
              <a:rPr lang="en-US" sz="2800" dirty="0">
                <a:latin typeface="Candara" panose="020E0502030303020204" pitchFamily="34" charset="0"/>
              </a:rPr>
              <a:t>and came home – he was found – </a:t>
            </a:r>
            <a:r>
              <a:rPr lang="en-US" sz="2800" i="1" dirty="0">
                <a:latin typeface="Candara" panose="020E0502030303020204" pitchFamily="34" charset="0"/>
              </a:rPr>
              <a:t>Luke 15:15-32</a:t>
            </a:r>
            <a:endParaRPr lang="en-US" sz="2500" i="1" dirty="0">
              <a:latin typeface="Candara" panose="020E0502030303020204" pitchFamily="34" charset="0"/>
            </a:endParaRPr>
          </a:p>
        </p:txBody>
      </p:sp>
      <p:sp>
        <p:nvSpPr>
          <p:cNvPr id="3" name="Slide Number Placeholder 2">
            <a:extLst>
              <a:ext uri="{FF2B5EF4-FFF2-40B4-BE49-F238E27FC236}">
                <a16:creationId xmlns:a16="http://schemas.microsoft.com/office/drawing/2014/main" id="{5D9B8866-E993-5FCF-7797-8A6953D3195D}"/>
              </a:ext>
            </a:extLst>
          </p:cNvPr>
          <p:cNvSpPr>
            <a:spLocks noGrp="1"/>
          </p:cNvSpPr>
          <p:nvPr>
            <p:ph type="sldNum" sz="quarter" idx="12"/>
          </p:nvPr>
        </p:nvSpPr>
        <p:spPr>
          <a:xfrm>
            <a:off x="7311425" y="6441109"/>
            <a:ext cx="1371600" cy="365125"/>
          </a:xfrm>
        </p:spPr>
        <p:txBody>
          <a:bodyPr/>
          <a:lstStyle/>
          <a:p>
            <a:fld id="{0FF54DE5-C571-48E8-A5BC-B369434E2F44}" type="slidenum">
              <a:rPr lang="en-US" smtClean="0"/>
              <a:t>5</a:t>
            </a:fld>
            <a:endParaRPr lang="en-US" dirty="0"/>
          </a:p>
        </p:txBody>
      </p:sp>
      <p:sp>
        <p:nvSpPr>
          <p:cNvPr id="8" name="Title 1">
            <a:extLst>
              <a:ext uri="{FF2B5EF4-FFF2-40B4-BE49-F238E27FC236}">
                <a16:creationId xmlns:a16="http://schemas.microsoft.com/office/drawing/2014/main" id="{72C34746-472C-4085-D9B5-534A22C2DA1D}"/>
              </a:ext>
            </a:extLst>
          </p:cNvPr>
          <p:cNvSpPr>
            <a:spLocks noGrp="1"/>
          </p:cNvSpPr>
          <p:nvPr>
            <p:ph type="title"/>
          </p:nvPr>
        </p:nvSpPr>
        <p:spPr>
          <a:xfrm>
            <a:off x="397852" y="234328"/>
            <a:ext cx="4402748" cy="715962"/>
          </a:xfrm>
        </p:spPr>
        <p:txBody>
          <a:bodyPr anchor="t">
            <a:noAutofit/>
          </a:bodyPr>
          <a:lstStyle/>
          <a:p>
            <a:pPr>
              <a:tabLst>
                <a:tab pos="8118475" algn="l"/>
              </a:tabLst>
            </a:pPr>
            <a:r>
              <a:rPr lang="en-US" sz="4800" b="1" i="1" dirty="0">
                <a:latin typeface="Candara" panose="020E0502030303020204" pitchFamily="34" charset="0"/>
              </a:rPr>
              <a:t>“Amazing Grace”</a:t>
            </a:r>
            <a:endParaRPr lang="en-US" sz="4200" b="1" i="1" dirty="0">
              <a:latin typeface="Candara" panose="020E0502030303020204" pitchFamily="34" charset="0"/>
            </a:endParaRPr>
          </a:p>
        </p:txBody>
      </p:sp>
      <p:sp>
        <p:nvSpPr>
          <p:cNvPr id="2" name="TextBox 1">
            <a:extLst>
              <a:ext uri="{FF2B5EF4-FFF2-40B4-BE49-F238E27FC236}">
                <a16:creationId xmlns:a16="http://schemas.microsoft.com/office/drawing/2014/main" id="{F4E36BF2-40E2-EB37-5A18-65DFF42BD04C}"/>
              </a:ext>
            </a:extLst>
          </p:cNvPr>
          <p:cNvSpPr txBox="1"/>
          <p:nvPr/>
        </p:nvSpPr>
        <p:spPr>
          <a:xfrm>
            <a:off x="4674738" y="361476"/>
            <a:ext cx="4265829" cy="461665"/>
          </a:xfrm>
          <a:prstGeom prst="rect">
            <a:avLst/>
          </a:prstGeom>
          <a:noFill/>
        </p:spPr>
        <p:txBody>
          <a:bodyPr wrap="square" rtlCol="0">
            <a:spAutoFit/>
          </a:bodyPr>
          <a:lstStyle/>
          <a:p>
            <a:pPr algn="ctr"/>
            <a:r>
              <a:rPr lang="en-US" sz="2400" dirty="0">
                <a:latin typeface="Candara" panose="020E0502030303020204" pitchFamily="34" charset="0"/>
              </a:rPr>
              <a:t>#129 - </a:t>
            </a:r>
            <a:r>
              <a:rPr lang="en-US" sz="2400" b="1" i="1" dirty="0">
                <a:latin typeface="Candara" panose="020E0502030303020204" pitchFamily="34" charset="0"/>
              </a:rPr>
              <a:t>Songs of Faith and Praise</a:t>
            </a:r>
          </a:p>
        </p:txBody>
      </p:sp>
    </p:spTree>
    <p:extLst>
      <p:ext uri="{BB962C8B-B14F-4D97-AF65-F5344CB8AC3E}">
        <p14:creationId xmlns:p14="http://schemas.microsoft.com/office/powerpoint/2010/main" val="26623498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barn(outVertical)">
                                      <p:cBhvr>
                                        <p:cTn id="14" dur="1250"/>
                                        <p:tgtEl>
                                          <p:spTgt spid="7">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1000"/>
                                        <p:tgtEl>
                                          <p:spTgt spid="7">
                                            <p:txEl>
                                              <p:pRg st="2" end="2"/>
                                            </p:txEl>
                                          </p:spTgt>
                                        </p:tgtEl>
                                      </p:cBhvr>
                                    </p:animEffect>
                                    <p:anim calcmode="lin" valueType="num">
                                      <p:cBhvr>
                                        <p:cTn id="2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Effect transition="in" filter="fade">
                                      <p:cBhvr>
                                        <p:cTn id="26" dur="1000"/>
                                        <p:tgtEl>
                                          <p:spTgt spid="7">
                                            <p:txEl>
                                              <p:pRg st="3" end="3"/>
                                            </p:txEl>
                                          </p:spTgt>
                                        </p:tgtEl>
                                      </p:cBhvr>
                                    </p:animEffect>
                                    <p:anim calcmode="lin" valueType="num">
                                      <p:cBhvr>
                                        <p:cTn id="27"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xEl>
                                              <p:pRg st="4" end="4"/>
                                            </p:txEl>
                                          </p:spTgt>
                                        </p:tgtEl>
                                        <p:attrNameLst>
                                          <p:attrName>style.visibility</p:attrName>
                                        </p:attrNameLst>
                                      </p:cBhvr>
                                      <p:to>
                                        <p:strVal val="visible"/>
                                      </p:to>
                                    </p:set>
                                    <p:animEffect transition="in" filter="fade">
                                      <p:cBhvr>
                                        <p:cTn id="33" dur="1000"/>
                                        <p:tgtEl>
                                          <p:spTgt spid="7">
                                            <p:txEl>
                                              <p:pRg st="4" end="4"/>
                                            </p:txEl>
                                          </p:spTgt>
                                        </p:tgtEl>
                                      </p:cBhvr>
                                    </p:animEffect>
                                    <p:anim calcmode="lin" valueType="num">
                                      <p:cBhvr>
                                        <p:cTn id="34"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02ACA1A0-5294-681C-03C0-68EDD9131E38}"/>
              </a:ext>
            </a:extLst>
          </p:cNvPr>
          <p:cNvSpPr>
            <a:spLocks noGrp="1"/>
          </p:cNvSpPr>
          <p:nvPr>
            <p:ph idx="1"/>
          </p:nvPr>
        </p:nvSpPr>
        <p:spPr>
          <a:xfrm>
            <a:off x="460975" y="1020422"/>
            <a:ext cx="8222050" cy="5837578"/>
          </a:xfrm>
        </p:spPr>
        <p:txBody>
          <a:bodyPr>
            <a:noAutofit/>
          </a:bodyPr>
          <a:lstStyle/>
          <a:p>
            <a:pPr marL="0" indent="0">
              <a:lnSpc>
                <a:spcPts val="3200"/>
              </a:lnSpc>
              <a:spcBef>
                <a:spcPts val="0"/>
              </a:spcBef>
              <a:buNone/>
            </a:pPr>
            <a:r>
              <a:rPr lang="en-US" sz="3600" b="1" dirty="0">
                <a:latin typeface="Candara" panose="020E0502030303020204" pitchFamily="34" charset="0"/>
              </a:rPr>
              <a:t>Stanza # 2</a:t>
            </a:r>
            <a:r>
              <a:rPr lang="en-US" sz="3600" dirty="0">
                <a:latin typeface="Candara" panose="020E0502030303020204" pitchFamily="34" charset="0"/>
              </a:rPr>
              <a:t> </a:t>
            </a:r>
            <a:r>
              <a:rPr lang="en-US" sz="3200" dirty="0">
                <a:latin typeface="Candara" panose="020E0502030303020204" pitchFamily="34" charset="0"/>
              </a:rPr>
              <a:t>– Tells us that God’s </a:t>
            </a:r>
            <a:r>
              <a:rPr lang="en-US" sz="3200" i="1" dirty="0">
                <a:latin typeface="Candara" panose="020E0502030303020204" pitchFamily="34" charset="0"/>
              </a:rPr>
              <a:t>grace</a:t>
            </a:r>
            <a:r>
              <a:rPr lang="en-US" sz="3200" dirty="0">
                <a:latin typeface="Candara" panose="020E0502030303020204" pitchFamily="34" charset="0"/>
              </a:rPr>
              <a:t> teaches that we might fear Him…</a:t>
            </a:r>
            <a:endParaRPr lang="en-US" sz="3200" i="1" dirty="0">
              <a:latin typeface="Candara" panose="020E0502030303020204" pitchFamily="34" charset="0"/>
            </a:endParaRPr>
          </a:p>
          <a:p>
            <a:pPr marL="91440" indent="0" algn="ctr">
              <a:lnSpc>
                <a:spcPts val="2700"/>
              </a:lnSpc>
              <a:spcBef>
                <a:spcPts val="1200"/>
              </a:spcBef>
              <a:buNone/>
            </a:pPr>
            <a:r>
              <a:rPr lang="en-US" sz="2800" b="1" i="1" dirty="0" err="1">
                <a:solidFill>
                  <a:srgbClr val="FF0000"/>
                </a:solidFill>
                <a:latin typeface="Candara" panose="020E0502030303020204" pitchFamily="34" charset="0"/>
              </a:rPr>
              <a:t>‘Twas</a:t>
            </a:r>
            <a:r>
              <a:rPr lang="en-US" sz="2800" b="1" i="1" dirty="0">
                <a:solidFill>
                  <a:srgbClr val="FF0000"/>
                </a:solidFill>
                <a:latin typeface="Candara" panose="020E0502030303020204" pitchFamily="34" charset="0"/>
              </a:rPr>
              <a:t> grace that taught my heart to fear, And grace my fears relieved; How precious did that grace appear The hour I first believed.</a:t>
            </a:r>
          </a:p>
          <a:p>
            <a:pPr marL="0" indent="0">
              <a:lnSpc>
                <a:spcPts val="2800"/>
              </a:lnSpc>
              <a:spcBef>
                <a:spcPts val="600"/>
              </a:spcBef>
              <a:buNone/>
            </a:pPr>
            <a:r>
              <a:rPr lang="en-US" sz="2800" dirty="0">
                <a:latin typeface="Candara" panose="020E0502030303020204" pitchFamily="34" charset="0"/>
              </a:rPr>
              <a:t>God certainly desires that we fear Him </a:t>
            </a:r>
            <a:r>
              <a:rPr lang="en-US" sz="2800" i="1" dirty="0">
                <a:latin typeface="Candara" panose="020E0502030303020204" pitchFamily="34" charset="0"/>
              </a:rPr>
              <a:t>– Eccl. 12:13-14</a:t>
            </a:r>
          </a:p>
          <a:p>
            <a:pPr marL="0" indent="0">
              <a:lnSpc>
                <a:spcPts val="2800"/>
              </a:lnSpc>
              <a:spcBef>
                <a:spcPts val="1200"/>
              </a:spcBef>
              <a:buNone/>
            </a:pPr>
            <a:r>
              <a:rPr lang="en-US" sz="2800" dirty="0">
                <a:latin typeface="Candara" panose="020E0502030303020204" pitchFamily="34" charset="0"/>
              </a:rPr>
              <a:t>Yet, at the same, God’s </a:t>
            </a:r>
            <a:r>
              <a:rPr lang="en-US" sz="2800" i="1" dirty="0">
                <a:latin typeface="Candara" panose="020E0502030303020204" pitchFamily="34" charset="0"/>
              </a:rPr>
              <a:t>grace</a:t>
            </a:r>
            <a:r>
              <a:rPr lang="en-US" sz="2800" dirty="0">
                <a:latin typeface="Candara" panose="020E0502030303020204" pitchFamily="34" charset="0"/>
              </a:rPr>
              <a:t> will relieve the fears that would hinder us from doing His will </a:t>
            </a:r>
            <a:r>
              <a:rPr lang="en-US" sz="2800" i="1" dirty="0">
                <a:latin typeface="Candara" panose="020E0502030303020204" pitchFamily="34" charset="0"/>
              </a:rPr>
              <a:t>– 2 Tim. 1:7</a:t>
            </a:r>
          </a:p>
          <a:p>
            <a:pPr marL="0" indent="0">
              <a:lnSpc>
                <a:spcPts val="2800"/>
              </a:lnSpc>
              <a:spcBef>
                <a:spcPts val="1200"/>
              </a:spcBef>
              <a:buNone/>
            </a:pPr>
            <a:r>
              <a:rPr lang="en-US" sz="2800" dirty="0">
                <a:latin typeface="Candara" panose="020E0502030303020204" pitchFamily="34" charset="0"/>
              </a:rPr>
              <a:t>God’s </a:t>
            </a:r>
            <a:r>
              <a:rPr lang="en-US" sz="2800" i="1" dirty="0">
                <a:latin typeface="Candara" panose="020E0502030303020204" pitchFamily="34" charset="0"/>
              </a:rPr>
              <a:t>grace</a:t>
            </a:r>
            <a:r>
              <a:rPr lang="en-US" sz="2800" dirty="0">
                <a:latin typeface="Candara" panose="020E0502030303020204" pitchFamily="34" charset="0"/>
              </a:rPr>
              <a:t> has appeared and  teaches us these things</a:t>
            </a:r>
          </a:p>
          <a:p>
            <a:pPr marL="365760" indent="-274320">
              <a:lnSpc>
                <a:spcPts val="2600"/>
              </a:lnSpc>
              <a:spcBef>
                <a:spcPts val="0"/>
              </a:spcBef>
            </a:pPr>
            <a:r>
              <a:rPr lang="en-US" sz="2800" i="1" dirty="0">
                <a:latin typeface="Candara" panose="020E0502030303020204" pitchFamily="34" charset="0"/>
              </a:rPr>
              <a:t>Tit. 2:11-12; Eph. 2:8; cf. Acts 15:11</a:t>
            </a:r>
          </a:p>
          <a:p>
            <a:pPr marL="0" indent="0">
              <a:lnSpc>
                <a:spcPts val="2800"/>
              </a:lnSpc>
              <a:spcBef>
                <a:spcPts val="1200"/>
              </a:spcBef>
              <a:buNone/>
            </a:pPr>
            <a:r>
              <a:rPr lang="en-US" sz="2800" dirty="0">
                <a:latin typeface="Candara" panose="020E0502030303020204" pitchFamily="34" charset="0"/>
              </a:rPr>
              <a:t>God’s </a:t>
            </a:r>
            <a:r>
              <a:rPr lang="en-US" sz="2800" i="1" dirty="0">
                <a:latin typeface="Candara" panose="020E0502030303020204" pitchFamily="34" charset="0"/>
              </a:rPr>
              <a:t>grace</a:t>
            </a:r>
            <a:r>
              <a:rPr lang="en-US" sz="2800" dirty="0">
                <a:latin typeface="Candara" panose="020E0502030303020204" pitchFamily="34" charset="0"/>
              </a:rPr>
              <a:t> is accessed by faith – </a:t>
            </a:r>
            <a:r>
              <a:rPr lang="en-US" sz="2800" i="1" dirty="0">
                <a:latin typeface="Candara" panose="020E0502030303020204" pitchFamily="34" charset="0"/>
              </a:rPr>
              <a:t>Rom. 5:1-2; 10:17</a:t>
            </a:r>
          </a:p>
          <a:p>
            <a:pPr marL="0" indent="0">
              <a:lnSpc>
                <a:spcPts val="2600"/>
              </a:lnSpc>
              <a:spcBef>
                <a:spcPts val="1200"/>
              </a:spcBef>
              <a:buNone/>
            </a:pPr>
            <a:r>
              <a:rPr lang="en-US" sz="2800" dirty="0">
                <a:latin typeface="Candara" panose="020E0502030303020204" pitchFamily="34" charset="0"/>
              </a:rPr>
              <a:t>Therefore, we do not receive the benefits of God’s </a:t>
            </a:r>
            <a:r>
              <a:rPr lang="en-US" sz="2800" i="1" dirty="0">
                <a:latin typeface="Candara" panose="020E0502030303020204" pitchFamily="34" charset="0"/>
              </a:rPr>
              <a:t>grace</a:t>
            </a:r>
            <a:r>
              <a:rPr lang="en-US" sz="2800" dirty="0">
                <a:latin typeface="Candara" panose="020E0502030303020204" pitchFamily="34" charset="0"/>
              </a:rPr>
              <a:t> </a:t>
            </a:r>
            <a:r>
              <a:rPr lang="en-US" sz="2800" b="1" dirty="0">
                <a:latin typeface="Candara" panose="020E0502030303020204" pitchFamily="34" charset="0"/>
              </a:rPr>
              <a:t>UNTIL</a:t>
            </a:r>
            <a:r>
              <a:rPr lang="en-US" sz="2800" dirty="0">
                <a:latin typeface="Candara" panose="020E0502030303020204" pitchFamily="34" charset="0"/>
              </a:rPr>
              <a:t> we obey Him – </a:t>
            </a:r>
            <a:r>
              <a:rPr lang="en-US" sz="2800" i="1" dirty="0">
                <a:latin typeface="Candara" panose="020E0502030303020204" pitchFamily="34" charset="0"/>
              </a:rPr>
              <a:t>grace</a:t>
            </a:r>
            <a:r>
              <a:rPr lang="en-US" sz="2800" dirty="0">
                <a:latin typeface="Candara" panose="020E0502030303020204" pitchFamily="34" charset="0"/>
              </a:rPr>
              <a:t> comes by first hearing and believing His word </a:t>
            </a:r>
            <a:r>
              <a:rPr lang="en-US" sz="2800" i="1" dirty="0">
                <a:latin typeface="Candara" panose="020E0502030303020204" pitchFamily="34" charset="0"/>
              </a:rPr>
              <a:t>– Mark 16:15-16</a:t>
            </a:r>
            <a:endParaRPr lang="en-US" sz="2500" i="1" dirty="0">
              <a:latin typeface="Candara" panose="020E0502030303020204" pitchFamily="34" charset="0"/>
            </a:endParaRPr>
          </a:p>
        </p:txBody>
      </p:sp>
      <p:sp>
        <p:nvSpPr>
          <p:cNvPr id="3" name="Slide Number Placeholder 2">
            <a:extLst>
              <a:ext uri="{FF2B5EF4-FFF2-40B4-BE49-F238E27FC236}">
                <a16:creationId xmlns:a16="http://schemas.microsoft.com/office/drawing/2014/main" id="{5D9B8866-E993-5FCF-7797-8A6953D3195D}"/>
              </a:ext>
            </a:extLst>
          </p:cNvPr>
          <p:cNvSpPr>
            <a:spLocks noGrp="1"/>
          </p:cNvSpPr>
          <p:nvPr>
            <p:ph type="sldNum" sz="quarter" idx="12"/>
          </p:nvPr>
        </p:nvSpPr>
        <p:spPr>
          <a:xfrm>
            <a:off x="7311425" y="6441109"/>
            <a:ext cx="1371600" cy="365125"/>
          </a:xfrm>
        </p:spPr>
        <p:txBody>
          <a:bodyPr/>
          <a:lstStyle/>
          <a:p>
            <a:fld id="{0FF54DE5-C571-48E8-A5BC-B369434E2F44}" type="slidenum">
              <a:rPr lang="en-US" smtClean="0"/>
              <a:t>6</a:t>
            </a:fld>
            <a:endParaRPr lang="en-US" dirty="0"/>
          </a:p>
        </p:txBody>
      </p:sp>
      <p:sp>
        <p:nvSpPr>
          <p:cNvPr id="8" name="Title 1">
            <a:extLst>
              <a:ext uri="{FF2B5EF4-FFF2-40B4-BE49-F238E27FC236}">
                <a16:creationId xmlns:a16="http://schemas.microsoft.com/office/drawing/2014/main" id="{72C34746-472C-4085-D9B5-534A22C2DA1D}"/>
              </a:ext>
            </a:extLst>
          </p:cNvPr>
          <p:cNvSpPr>
            <a:spLocks noGrp="1"/>
          </p:cNvSpPr>
          <p:nvPr>
            <p:ph type="title"/>
          </p:nvPr>
        </p:nvSpPr>
        <p:spPr>
          <a:xfrm>
            <a:off x="397852" y="234328"/>
            <a:ext cx="4517048" cy="715962"/>
          </a:xfrm>
        </p:spPr>
        <p:txBody>
          <a:bodyPr anchor="t">
            <a:noAutofit/>
          </a:bodyPr>
          <a:lstStyle/>
          <a:p>
            <a:pPr>
              <a:tabLst>
                <a:tab pos="8118475" algn="l"/>
              </a:tabLst>
            </a:pPr>
            <a:r>
              <a:rPr lang="en-US" sz="4800" b="1" i="1" dirty="0">
                <a:latin typeface="Candara" panose="020E0502030303020204" pitchFamily="34" charset="0"/>
              </a:rPr>
              <a:t>“Amazing Grace”</a:t>
            </a:r>
            <a:endParaRPr lang="en-US" sz="4200" b="1" i="1" dirty="0">
              <a:latin typeface="Candara" panose="020E0502030303020204" pitchFamily="34" charset="0"/>
            </a:endParaRPr>
          </a:p>
        </p:txBody>
      </p:sp>
      <p:sp>
        <p:nvSpPr>
          <p:cNvPr id="4" name="TextBox 3">
            <a:extLst>
              <a:ext uri="{FF2B5EF4-FFF2-40B4-BE49-F238E27FC236}">
                <a16:creationId xmlns:a16="http://schemas.microsoft.com/office/drawing/2014/main" id="{AE03FA29-A199-A9FD-C014-757246C9DD81}"/>
              </a:ext>
            </a:extLst>
          </p:cNvPr>
          <p:cNvSpPr txBox="1"/>
          <p:nvPr/>
        </p:nvSpPr>
        <p:spPr>
          <a:xfrm>
            <a:off x="4674738" y="361476"/>
            <a:ext cx="4265829" cy="461665"/>
          </a:xfrm>
          <a:prstGeom prst="rect">
            <a:avLst/>
          </a:prstGeom>
          <a:noFill/>
        </p:spPr>
        <p:txBody>
          <a:bodyPr wrap="square" rtlCol="0">
            <a:spAutoFit/>
          </a:bodyPr>
          <a:lstStyle/>
          <a:p>
            <a:pPr algn="ctr"/>
            <a:r>
              <a:rPr lang="en-US" sz="2400" dirty="0">
                <a:latin typeface="Candara" panose="020E0502030303020204" pitchFamily="34" charset="0"/>
              </a:rPr>
              <a:t>#129 - </a:t>
            </a:r>
            <a:r>
              <a:rPr lang="en-US" sz="2400" b="1" i="1" dirty="0">
                <a:latin typeface="Candara" panose="020E0502030303020204" pitchFamily="34" charset="0"/>
              </a:rPr>
              <a:t>Songs of Faith and Praise</a:t>
            </a:r>
          </a:p>
        </p:txBody>
      </p:sp>
    </p:spTree>
    <p:extLst>
      <p:ext uri="{BB962C8B-B14F-4D97-AF65-F5344CB8AC3E}">
        <p14:creationId xmlns:p14="http://schemas.microsoft.com/office/powerpoint/2010/main" val="27402540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barn(outVertical)">
                                      <p:cBhvr>
                                        <p:cTn id="14" dur="1250"/>
                                        <p:tgtEl>
                                          <p:spTgt spid="7">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1000"/>
                                        <p:tgtEl>
                                          <p:spTgt spid="7">
                                            <p:txEl>
                                              <p:pRg st="2" end="2"/>
                                            </p:txEl>
                                          </p:spTgt>
                                        </p:tgtEl>
                                      </p:cBhvr>
                                    </p:animEffect>
                                    <p:anim calcmode="lin" valueType="num">
                                      <p:cBhvr>
                                        <p:cTn id="2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Effect transition="in" filter="fade">
                                      <p:cBhvr>
                                        <p:cTn id="26" dur="1000"/>
                                        <p:tgtEl>
                                          <p:spTgt spid="7">
                                            <p:txEl>
                                              <p:pRg st="3" end="3"/>
                                            </p:txEl>
                                          </p:spTgt>
                                        </p:tgtEl>
                                      </p:cBhvr>
                                    </p:animEffect>
                                    <p:anim calcmode="lin" valueType="num">
                                      <p:cBhvr>
                                        <p:cTn id="27"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xEl>
                                              <p:pRg st="4" end="4"/>
                                            </p:txEl>
                                          </p:spTgt>
                                        </p:tgtEl>
                                        <p:attrNameLst>
                                          <p:attrName>style.visibility</p:attrName>
                                        </p:attrNameLst>
                                      </p:cBhvr>
                                      <p:to>
                                        <p:strVal val="visible"/>
                                      </p:to>
                                    </p:set>
                                    <p:animEffect transition="in" filter="fade">
                                      <p:cBhvr>
                                        <p:cTn id="33" dur="1000"/>
                                        <p:tgtEl>
                                          <p:spTgt spid="7">
                                            <p:txEl>
                                              <p:pRg st="4" end="4"/>
                                            </p:txEl>
                                          </p:spTgt>
                                        </p:tgtEl>
                                      </p:cBhvr>
                                    </p:animEffect>
                                    <p:anim calcmode="lin" valueType="num">
                                      <p:cBhvr>
                                        <p:cTn id="34"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7">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7">
                                            <p:txEl>
                                              <p:pRg st="5" end="5"/>
                                            </p:txEl>
                                          </p:spTgt>
                                        </p:tgtEl>
                                        <p:attrNameLst>
                                          <p:attrName>style.visibility</p:attrName>
                                        </p:attrNameLst>
                                      </p:cBhvr>
                                      <p:to>
                                        <p:strVal val="visible"/>
                                      </p:to>
                                    </p:set>
                                    <p:animEffect transition="in" filter="fade">
                                      <p:cBhvr>
                                        <p:cTn id="38" dur="1000"/>
                                        <p:tgtEl>
                                          <p:spTgt spid="7">
                                            <p:txEl>
                                              <p:pRg st="5" end="5"/>
                                            </p:txEl>
                                          </p:spTgt>
                                        </p:tgtEl>
                                      </p:cBhvr>
                                    </p:animEffect>
                                    <p:anim calcmode="lin" valueType="num">
                                      <p:cBhvr>
                                        <p:cTn id="39"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7">
                                            <p:txEl>
                                              <p:pRg st="6" end="6"/>
                                            </p:txEl>
                                          </p:spTgt>
                                        </p:tgtEl>
                                        <p:attrNameLst>
                                          <p:attrName>style.visibility</p:attrName>
                                        </p:attrNameLst>
                                      </p:cBhvr>
                                      <p:to>
                                        <p:strVal val="visible"/>
                                      </p:to>
                                    </p:set>
                                    <p:animEffect transition="in" filter="fade">
                                      <p:cBhvr>
                                        <p:cTn id="45" dur="1000"/>
                                        <p:tgtEl>
                                          <p:spTgt spid="7">
                                            <p:txEl>
                                              <p:pRg st="6" end="6"/>
                                            </p:txEl>
                                          </p:spTgt>
                                        </p:tgtEl>
                                      </p:cBhvr>
                                    </p:animEffect>
                                    <p:anim calcmode="lin" valueType="num">
                                      <p:cBhvr>
                                        <p:cTn id="46"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7">
                                            <p:txEl>
                                              <p:pRg st="7" end="7"/>
                                            </p:txEl>
                                          </p:spTgt>
                                        </p:tgtEl>
                                        <p:attrNameLst>
                                          <p:attrName>style.visibility</p:attrName>
                                        </p:attrNameLst>
                                      </p:cBhvr>
                                      <p:to>
                                        <p:strVal val="visible"/>
                                      </p:to>
                                    </p:set>
                                    <p:animEffect transition="in" filter="fade">
                                      <p:cBhvr>
                                        <p:cTn id="52" dur="1000"/>
                                        <p:tgtEl>
                                          <p:spTgt spid="7">
                                            <p:txEl>
                                              <p:pRg st="7" end="7"/>
                                            </p:txEl>
                                          </p:spTgt>
                                        </p:tgtEl>
                                      </p:cBhvr>
                                    </p:animEffect>
                                    <p:anim calcmode="lin" valueType="num">
                                      <p:cBhvr>
                                        <p:cTn id="53"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02ACA1A0-5294-681C-03C0-68EDD9131E38}"/>
              </a:ext>
            </a:extLst>
          </p:cNvPr>
          <p:cNvSpPr>
            <a:spLocks noGrp="1"/>
          </p:cNvSpPr>
          <p:nvPr>
            <p:ph idx="1"/>
          </p:nvPr>
        </p:nvSpPr>
        <p:spPr>
          <a:xfrm>
            <a:off x="460975" y="1155097"/>
            <a:ext cx="8479592" cy="5702904"/>
          </a:xfrm>
        </p:spPr>
        <p:txBody>
          <a:bodyPr>
            <a:noAutofit/>
          </a:bodyPr>
          <a:lstStyle/>
          <a:p>
            <a:pPr marL="0" indent="0">
              <a:lnSpc>
                <a:spcPts val="3200"/>
              </a:lnSpc>
              <a:spcBef>
                <a:spcPts val="0"/>
              </a:spcBef>
              <a:buNone/>
            </a:pPr>
            <a:r>
              <a:rPr lang="en-US" sz="3600" b="1" dirty="0">
                <a:latin typeface="Candara" panose="020E0502030303020204" pitchFamily="34" charset="0"/>
              </a:rPr>
              <a:t>Stanza # 3</a:t>
            </a:r>
            <a:r>
              <a:rPr lang="en-US" sz="3600" dirty="0">
                <a:latin typeface="Candara" panose="020E0502030303020204" pitchFamily="34" charset="0"/>
              </a:rPr>
              <a:t> </a:t>
            </a:r>
            <a:r>
              <a:rPr lang="en-US" sz="3200" dirty="0">
                <a:latin typeface="Candara" panose="020E0502030303020204" pitchFamily="34" charset="0"/>
              </a:rPr>
              <a:t>– Tells us that God’s </a:t>
            </a:r>
            <a:r>
              <a:rPr lang="en-US" sz="3200" i="1" dirty="0">
                <a:latin typeface="Candara" panose="020E0502030303020204" pitchFamily="34" charset="0"/>
              </a:rPr>
              <a:t>grace</a:t>
            </a:r>
            <a:r>
              <a:rPr lang="en-US" sz="3200" dirty="0">
                <a:latin typeface="Candara" panose="020E0502030303020204" pitchFamily="34" charset="0"/>
              </a:rPr>
              <a:t> will bring us thorough many danger, toils and snares</a:t>
            </a:r>
            <a:endParaRPr lang="en-US" sz="3200" i="1" dirty="0">
              <a:latin typeface="Candara" panose="020E0502030303020204" pitchFamily="34" charset="0"/>
            </a:endParaRPr>
          </a:p>
          <a:p>
            <a:pPr marL="91440" indent="0" algn="ctr">
              <a:lnSpc>
                <a:spcPts val="2700"/>
              </a:lnSpc>
              <a:spcBef>
                <a:spcPts val="1200"/>
              </a:spcBef>
              <a:buNone/>
            </a:pPr>
            <a:r>
              <a:rPr lang="en-US" sz="2800" b="1" i="1" dirty="0">
                <a:solidFill>
                  <a:srgbClr val="FF0000"/>
                </a:solidFill>
                <a:latin typeface="Candara" panose="020E0502030303020204" pitchFamily="34" charset="0"/>
              </a:rPr>
              <a:t>Thru many dangers, toils, and snares, I have already come; </a:t>
            </a:r>
            <a:r>
              <a:rPr lang="en-US" sz="2800" b="1" i="1" dirty="0" err="1">
                <a:solidFill>
                  <a:srgbClr val="FF0000"/>
                </a:solidFill>
                <a:latin typeface="Candara" panose="020E0502030303020204" pitchFamily="34" charset="0"/>
              </a:rPr>
              <a:t>‘Twas</a:t>
            </a:r>
            <a:r>
              <a:rPr lang="en-US" sz="2800" b="1" i="1" dirty="0">
                <a:solidFill>
                  <a:srgbClr val="FF0000"/>
                </a:solidFill>
                <a:latin typeface="Candara" panose="020E0502030303020204" pitchFamily="34" charset="0"/>
              </a:rPr>
              <a:t> grace that brought me safe thus far And grace will lead me home.</a:t>
            </a:r>
          </a:p>
          <a:p>
            <a:pPr marL="0" indent="0">
              <a:lnSpc>
                <a:spcPts val="2600"/>
              </a:lnSpc>
              <a:spcBef>
                <a:spcPts val="600"/>
              </a:spcBef>
              <a:buNone/>
            </a:pPr>
            <a:r>
              <a:rPr lang="en-US" sz="2800" dirty="0">
                <a:latin typeface="Candara" panose="020E0502030303020204" pitchFamily="34" charset="0"/>
              </a:rPr>
              <a:t>Of a certainty, everyone passes through danger, toils, and snares in this life as we experience various trials and tribulations </a:t>
            </a:r>
            <a:r>
              <a:rPr lang="en-US" sz="2800" i="1" dirty="0">
                <a:latin typeface="Candara" panose="020E0502030303020204" pitchFamily="34" charset="0"/>
              </a:rPr>
              <a:t>– Acts 14:19-22</a:t>
            </a:r>
          </a:p>
          <a:p>
            <a:pPr marL="0" indent="0">
              <a:lnSpc>
                <a:spcPts val="2600"/>
              </a:lnSpc>
              <a:spcBef>
                <a:spcPts val="600"/>
              </a:spcBef>
              <a:buNone/>
            </a:pPr>
            <a:r>
              <a:rPr lang="en-US" sz="2800" dirty="0">
                <a:latin typeface="Candara" panose="020E0502030303020204" pitchFamily="34" charset="0"/>
              </a:rPr>
              <a:t>As Samuel set up a stone and called it </a:t>
            </a:r>
            <a:r>
              <a:rPr lang="en-US" sz="2800" b="1" i="1" dirty="0">
                <a:latin typeface="Candara" panose="020E0502030303020204" pitchFamily="34" charset="0"/>
              </a:rPr>
              <a:t>“Ebenezer” </a:t>
            </a:r>
            <a:r>
              <a:rPr lang="en-US" sz="2800" dirty="0">
                <a:latin typeface="Candara" panose="020E0502030303020204" pitchFamily="34" charset="0"/>
              </a:rPr>
              <a:t>(“stone of help”) commemorating the help God gave to the Israelites in defeating the Philistines, so Christians can </a:t>
            </a:r>
            <a:r>
              <a:rPr lang="en-US" sz="2800" b="1" i="1" dirty="0">
                <a:latin typeface="Candara" panose="020E0502030303020204" pitchFamily="34" charset="0"/>
              </a:rPr>
              <a:t>“find </a:t>
            </a:r>
            <a:r>
              <a:rPr lang="en-US" sz="2800" b="1" i="1" u="sng" dirty="0">
                <a:latin typeface="Candara" panose="020E0502030303020204" pitchFamily="34" charset="0"/>
              </a:rPr>
              <a:t>grace</a:t>
            </a:r>
            <a:r>
              <a:rPr lang="en-US" sz="2800" b="1" i="1" dirty="0">
                <a:latin typeface="Candara" panose="020E0502030303020204" pitchFamily="34" charset="0"/>
              </a:rPr>
              <a:t> to help in time of need”  </a:t>
            </a:r>
            <a:r>
              <a:rPr lang="en-US" sz="2800" dirty="0">
                <a:latin typeface="Candara" panose="020E0502030303020204" pitchFamily="34" charset="0"/>
              </a:rPr>
              <a:t>- </a:t>
            </a:r>
            <a:r>
              <a:rPr lang="en-US" sz="2800" i="1" dirty="0">
                <a:latin typeface="Candara" panose="020E0502030303020204" pitchFamily="34" charset="0"/>
              </a:rPr>
              <a:t>1 Sam. 7:12</a:t>
            </a:r>
          </a:p>
          <a:p>
            <a:pPr marL="365760" indent="-274320">
              <a:lnSpc>
                <a:spcPts val="2600"/>
              </a:lnSpc>
              <a:spcBef>
                <a:spcPts val="0"/>
              </a:spcBef>
            </a:pPr>
            <a:r>
              <a:rPr lang="en-US" sz="2600" i="1" dirty="0">
                <a:latin typeface="Candara" panose="020E0502030303020204" pitchFamily="34" charset="0"/>
              </a:rPr>
              <a:t>Heb. 4:14-16</a:t>
            </a:r>
          </a:p>
          <a:p>
            <a:pPr marL="0" indent="0">
              <a:lnSpc>
                <a:spcPts val="2600"/>
              </a:lnSpc>
              <a:spcBef>
                <a:spcPts val="600"/>
              </a:spcBef>
              <a:buNone/>
            </a:pPr>
            <a:r>
              <a:rPr lang="en-US" sz="2800" dirty="0">
                <a:latin typeface="Candara" panose="020E0502030303020204" pitchFamily="34" charset="0"/>
              </a:rPr>
              <a:t>By God’s </a:t>
            </a:r>
            <a:r>
              <a:rPr lang="en-US" sz="2800" i="1" dirty="0">
                <a:latin typeface="Candara" panose="020E0502030303020204" pitchFamily="34" charset="0"/>
              </a:rPr>
              <a:t>grace</a:t>
            </a:r>
            <a:r>
              <a:rPr lang="en-US" sz="2800" dirty="0">
                <a:latin typeface="Candara" panose="020E0502030303020204" pitchFamily="34" charset="0"/>
              </a:rPr>
              <a:t> we can be led through life’s troubles to our eternal home –</a:t>
            </a:r>
            <a:r>
              <a:rPr lang="en-US" sz="2800" i="1" dirty="0">
                <a:latin typeface="Candara" panose="020E0502030303020204" pitchFamily="34" charset="0"/>
              </a:rPr>
              <a:t> 1 Pet. 1:13</a:t>
            </a:r>
            <a:endParaRPr lang="en-US" sz="2500" dirty="0">
              <a:latin typeface="Candara" panose="020E0502030303020204" pitchFamily="34" charset="0"/>
            </a:endParaRPr>
          </a:p>
        </p:txBody>
      </p:sp>
      <p:sp>
        <p:nvSpPr>
          <p:cNvPr id="3" name="Slide Number Placeholder 2">
            <a:extLst>
              <a:ext uri="{FF2B5EF4-FFF2-40B4-BE49-F238E27FC236}">
                <a16:creationId xmlns:a16="http://schemas.microsoft.com/office/drawing/2014/main" id="{5D9B8866-E993-5FCF-7797-8A6953D3195D}"/>
              </a:ext>
            </a:extLst>
          </p:cNvPr>
          <p:cNvSpPr>
            <a:spLocks noGrp="1"/>
          </p:cNvSpPr>
          <p:nvPr>
            <p:ph type="sldNum" sz="quarter" idx="12"/>
          </p:nvPr>
        </p:nvSpPr>
        <p:spPr>
          <a:xfrm>
            <a:off x="7311425" y="6441109"/>
            <a:ext cx="1371600" cy="365125"/>
          </a:xfrm>
        </p:spPr>
        <p:txBody>
          <a:bodyPr/>
          <a:lstStyle/>
          <a:p>
            <a:fld id="{0FF54DE5-C571-48E8-A5BC-B369434E2F44}" type="slidenum">
              <a:rPr lang="en-US" smtClean="0"/>
              <a:t>7</a:t>
            </a:fld>
            <a:endParaRPr lang="en-US" dirty="0"/>
          </a:p>
        </p:txBody>
      </p:sp>
      <p:sp>
        <p:nvSpPr>
          <p:cNvPr id="8" name="Title 1">
            <a:extLst>
              <a:ext uri="{FF2B5EF4-FFF2-40B4-BE49-F238E27FC236}">
                <a16:creationId xmlns:a16="http://schemas.microsoft.com/office/drawing/2014/main" id="{72C34746-472C-4085-D9B5-534A22C2DA1D}"/>
              </a:ext>
            </a:extLst>
          </p:cNvPr>
          <p:cNvSpPr>
            <a:spLocks noGrp="1"/>
          </p:cNvSpPr>
          <p:nvPr>
            <p:ph type="title"/>
          </p:nvPr>
        </p:nvSpPr>
        <p:spPr>
          <a:xfrm>
            <a:off x="397851" y="234328"/>
            <a:ext cx="4549705" cy="715962"/>
          </a:xfrm>
        </p:spPr>
        <p:txBody>
          <a:bodyPr anchor="t">
            <a:noAutofit/>
          </a:bodyPr>
          <a:lstStyle/>
          <a:p>
            <a:pPr>
              <a:tabLst>
                <a:tab pos="8118475" algn="l"/>
              </a:tabLst>
            </a:pPr>
            <a:r>
              <a:rPr lang="en-US" sz="4800" b="1" i="1" dirty="0">
                <a:latin typeface="Candara" panose="020E0502030303020204" pitchFamily="34" charset="0"/>
              </a:rPr>
              <a:t>“Amazing Grace”</a:t>
            </a:r>
            <a:endParaRPr lang="en-US" sz="4200" b="1" i="1" dirty="0">
              <a:latin typeface="Candara" panose="020E0502030303020204" pitchFamily="34" charset="0"/>
            </a:endParaRPr>
          </a:p>
        </p:txBody>
      </p:sp>
      <p:sp>
        <p:nvSpPr>
          <p:cNvPr id="4" name="TextBox 3">
            <a:extLst>
              <a:ext uri="{FF2B5EF4-FFF2-40B4-BE49-F238E27FC236}">
                <a16:creationId xmlns:a16="http://schemas.microsoft.com/office/drawing/2014/main" id="{DB59A8C3-17D9-BB2E-13AB-488E8AE854F5}"/>
              </a:ext>
            </a:extLst>
          </p:cNvPr>
          <p:cNvSpPr txBox="1"/>
          <p:nvPr/>
        </p:nvSpPr>
        <p:spPr>
          <a:xfrm>
            <a:off x="4674738" y="361476"/>
            <a:ext cx="4265829" cy="461665"/>
          </a:xfrm>
          <a:prstGeom prst="rect">
            <a:avLst/>
          </a:prstGeom>
          <a:noFill/>
        </p:spPr>
        <p:txBody>
          <a:bodyPr wrap="square" rtlCol="0">
            <a:spAutoFit/>
          </a:bodyPr>
          <a:lstStyle/>
          <a:p>
            <a:pPr algn="ctr"/>
            <a:r>
              <a:rPr lang="en-US" sz="2400" dirty="0">
                <a:latin typeface="Candara" panose="020E0502030303020204" pitchFamily="34" charset="0"/>
              </a:rPr>
              <a:t>#129 - </a:t>
            </a:r>
            <a:r>
              <a:rPr lang="en-US" sz="2400" b="1" i="1" dirty="0">
                <a:latin typeface="Candara" panose="020E0502030303020204" pitchFamily="34" charset="0"/>
              </a:rPr>
              <a:t>Songs of Faith and Praise</a:t>
            </a:r>
          </a:p>
        </p:txBody>
      </p:sp>
    </p:spTree>
    <p:extLst>
      <p:ext uri="{BB962C8B-B14F-4D97-AF65-F5344CB8AC3E}">
        <p14:creationId xmlns:p14="http://schemas.microsoft.com/office/powerpoint/2010/main" val="9983112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barn(outVertical)">
                                      <p:cBhvr>
                                        <p:cTn id="14" dur="1250"/>
                                        <p:tgtEl>
                                          <p:spTgt spid="7">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1000"/>
                                        <p:tgtEl>
                                          <p:spTgt spid="7">
                                            <p:txEl>
                                              <p:pRg st="2" end="2"/>
                                            </p:txEl>
                                          </p:spTgt>
                                        </p:tgtEl>
                                      </p:cBhvr>
                                    </p:animEffect>
                                    <p:anim calcmode="lin" valueType="num">
                                      <p:cBhvr>
                                        <p:cTn id="2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Effect transition="in" filter="fade">
                                      <p:cBhvr>
                                        <p:cTn id="26" dur="1000"/>
                                        <p:tgtEl>
                                          <p:spTgt spid="7">
                                            <p:txEl>
                                              <p:pRg st="3" end="3"/>
                                            </p:txEl>
                                          </p:spTgt>
                                        </p:tgtEl>
                                      </p:cBhvr>
                                    </p:animEffect>
                                    <p:anim calcmode="lin" valueType="num">
                                      <p:cBhvr>
                                        <p:cTn id="27"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Effect transition="in" filter="fade">
                                      <p:cBhvr>
                                        <p:cTn id="31" dur="1000"/>
                                        <p:tgtEl>
                                          <p:spTgt spid="7">
                                            <p:txEl>
                                              <p:pRg st="4" end="4"/>
                                            </p:txEl>
                                          </p:spTgt>
                                        </p:tgtEl>
                                      </p:cBhvr>
                                    </p:animEffect>
                                    <p:anim calcmode="lin" valueType="num">
                                      <p:cBhvr>
                                        <p:cTn id="32"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7">
                                            <p:txEl>
                                              <p:pRg st="5" end="5"/>
                                            </p:txEl>
                                          </p:spTgt>
                                        </p:tgtEl>
                                        <p:attrNameLst>
                                          <p:attrName>style.visibility</p:attrName>
                                        </p:attrNameLst>
                                      </p:cBhvr>
                                      <p:to>
                                        <p:strVal val="visible"/>
                                      </p:to>
                                    </p:set>
                                    <p:animEffect transition="in" filter="fade">
                                      <p:cBhvr>
                                        <p:cTn id="38" dur="1000"/>
                                        <p:tgtEl>
                                          <p:spTgt spid="7">
                                            <p:txEl>
                                              <p:pRg st="5" end="5"/>
                                            </p:txEl>
                                          </p:spTgt>
                                        </p:tgtEl>
                                      </p:cBhvr>
                                    </p:animEffect>
                                    <p:anim calcmode="lin" valueType="num">
                                      <p:cBhvr>
                                        <p:cTn id="39"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02ACA1A0-5294-681C-03C0-68EDD9131E38}"/>
              </a:ext>
            </a:extLst>
          </p:cNvPr>
          <p:cNvSpPr>
            <a:spLocks noGrp="1"/>
          </p:cNvSpPr>
          <p:nvPr>
            <p:ph idx="1"/>
          </p:nvPr>
        </p:nvSpPr>
        <p:spPr>
          <a:xfrm>
            <a:off x="460975" y="1155096"/>
            <a:ext cx="8315277" cy="5651137"/>
          </a:xfrm>
        </p:spPr>
        <p:txBody>
          <a:bodyPr>
            <a:noAutofit/>
          </a:bodyPr>
          <a:lstStyle/>
          <a:p>
            <a:pPr marL="0" indent="0">
              <a:lnSpc>
                <a:spcPts val="3200"/>
              </a:lnSpc>
              <a:spcBef>
                <a:spcPts val="0"/>
              </a:spcBef>
              <a:buNone/>
            </a:pPr>
            <a:r>
              <a:rPr lang="en-US" sz="3600" b="1" dirty="0">
                <a:latin typeface="Candara" panose="020E0502030303020204" pitchFamily="34" charset="0"/>
              </a:rPr>
              <a:t>Stanza # 4</a:t>
            </a:r>
            <a:r>
              <a:rPr lang="en-US" sz="3600" dirty="0">
                <a:latin typeface="Candara" panose="020E0502030303020204" pitchFamily="34" charset="0"/>
              </a:rPr>
              <a:t> </a:t>
            </a:r>
            <a:r>
              <a:rPr lang="en-US" sz="3200" dirty="0">
                <a:latin typeface="Candara" panose="020E0502030303020204" pitchFamily="34" charset="0"/>
              </a:rPr>
              <a:t>– Tells us that God’s </a:t>
            </a:r>
            <a:r>
              <a:rPr lang="en-US" sz="3200" i="1" dirty="0">
                <a:latin typeface="Candara" panose="020E0502030303020204" pitchFamily="34" charset="0"/>
              </a:rPr>
              <a:t>grace</a:t>
            </a:r>
            <a:r>
              <a:rPr lang="en-US" sz="3200" dirty="0">
                <a:latin typeface="Candara" panose="020E0502030303020204" pitchFamily="34" charset="0"/>
              </a:rPr>
              <a:t> will bring us thorough many danger, toils and snares</a:t>
            </a:r>
            <a:endParaRPr lang="en-US" sz="3200" i="1" dirty="0">
              <a:latin typeface="Candara" panose="020E0502030303020204" pitchFamily="34" charset="0"/>
            </a:endParaRPr>
          </a:p>
          <a:p>
            <a:pPr marL="91440" indent="0" algn="ctr">
              <a:lnSpc>
                <a:spcPts val="2700"/>
              </a:lnSpc>
              <a:spcBef>
                <a:spcPts val="1200"/>
              </a:spcBef>
              <a:buNone/>
            </a:pPr>
            <a:r>
              <a:rPr lang="en-US" sz="2800" b="1" i="1" dirty="0">
                <a:solidFill>
                  <a:srgbClr val="FF0000"/>
                </a:solidFill>
                <a:latin typeface="Candara" panose="020E0502030303020204" pitchFamily="34" charset="0"/>
              </a:rPr>
              <a:t>The Lord has promised good to me, His word my hope secures; He will my shield and portion be As long as life endures.</a:t>
            </a:r>
            <a:endParaRPr lang="en-US" sz="2800" dirty="0">
              <a:latin typeface="Candara" panose="020E0502030303020204" pitchFamily="34" charset="0"/>
            </a:endParaRPr>
          </a:p>
          <a:p>
            <a:pPr marL="0" indent="0">
              <a:lnSpc>
                <a:spcPts val="2800"/>
              </a:lnSpc>
              <a:spcBef>
                <a:spcPts val="1200"/>
              </a:spcBef>
              <a:buNone/>
            </a:pPr>
            <a:r>
              <a:rPr lang="en-US" sz="2800" dirty="0">
                <a:latin typeface="Candara" panose="020E0502030303020204" pitchFamily="34" charset="0"/>
              </a:rPr>
              <a:t>God has promised good to His children in this life and the life to come – </a:t>
            </a:r>
            <a:r>
              <a:rPr lang="en-US" sz="2800" i="1" dirty="0">
                <a:latin typeface="Candara" panose="020E0502030303020204" pitchFamily="34" charset="0"/>
              </a:rPr>
              <a:t>Jas. 1:17; Rom. 8:28; 1 Tim. 4:8</a:t>
            </a:r>
          </a:p>
          <a:p>
            <a:pPr marL="0" indent="0">
              <a:lnSpc>
                <a:spcPts val="2800"/>
              </a:lnSpc>
              <a:spcBef>
                <a:spcPts val="1200"/>
              </a:spcBef>
              <a:buNone/>
            </a:pPr>
            <a:r>
              <a:rPr lang="en-US" sz="2800" dirty="0">
                <a:latin typeface="Candara" panose="020E0502030303020204" pitchFamily="34" charset="0"/>
              </a:rPr>
              <a:t>Our hope for His good in this life and in the life to come is secured through His word </a:t>
            </a:r>
            <a:r>
              <a:rPr lang="en-US" sz="2800" i="1" dirty="0">
                <a:latin typeface="Candara" panose="020E0502030303020204" pitchFamily="34" charset="0"/>
              </a:rPr>
              <a:t>– Acts 20:32</a:t>
            </a:r>
          </a:p>
          <a:p>
            <a:pPr marL="0" indent="0">
              <a:lnSpc>
                <a:spcPts val="2800"/>
              </a:lnSpc>
              <a:spcBef>
                <a:spcPts val="1200"/>
              </a:spcBef>
              <a:buNone/>
            </a:pPr>
            <a:r>
              <a:rPr lang="en-US" sz="2800" dirty="0">
                <a:latin typeface="Candara" panose="020E0502030303020204" pitchFamily="34" charset="0"/>
              </a:rPr>
              <a:t>Paul said to take the </a:t>
            </a:r>
            <a:r>
              <a:rPr lang="en-US" sz="2800" b="1" i="1" dirty="0">
                <a:latin typeface="Candara" panose="020E0502030303020204" pitchFamily="34" charset="0"/>
              </a:rPr>
              <a:t>“shield of faith” </a:t>
            </a:r>
            <a:r>
              <a:rPr lang="en-US" sz="2800" dirty="0">
                <a:latin typeface="Candara" panose="020E0502030303020204" pitchFamily="34" charset="0"/>
              </a:rPr>
              <a:t>to  protect us from the</a:t>
            </a:r>
            <a:r>
              <a:rPr lang="en-US" sz="2800" i="1" dirty="0">
                <a:latin typeface="Candara" panose="020E0502030303020204" pitchFamily="34" charset="0"/>
              </a:rPr>
              <a:t> </a:t>
            </a:r>
            <a:r>
              <a:rPr lang="en-US" sz="2800" dirty="0">
                <a:latin typeface="Candara" panose="020E0502030303020204" pitchFamily="34" charset="0"/>
              </a:rPr>
              <a:t>attacks of the wicked –</a:t>
            </a:r>
            <a:r>
              <a:rPr lang="en-US" sz="2800" i="1" dirty="0">
                <a:latin typeface="Candara" panose="020E0502030303020204" pitchFamily="34" charset="0"/>
              </a:rPr>
              <a:t> Eph. 6:17</a:t>
            </a:r>
          </a:p>
          <a:p>
            <a:pPr marL="0" indent="0">
              <a:lnSpc>
                <a:spcPts val="2800"/>
              </a:lnSpc>
              <a:spcBef>
                <a:spcPts val="1200"/>
              </a:spcBef>
              <a:buNone/>
            </a:pPr>
            <a:r>
              <a:rPr lang="en-US" sz="2800" dirty="0">
                <a:latin typeface="Candara" panose="020E0502030303020204" pitchFamily="34" charset="0"/>
              </a:rPr>
              <a:t>Through His word, God will be our shield and portion throughout life </a:t>
            </a:r>
            <a:r>
              <a:rPr lang="en-US" sz="2800" i="1" dirty="0">
                <a:latin typeface="Candara" panose="020E0502030303020204" pitchFamily="34" charset="0"/>
              </a:rPr>
              <a:t>– Psa. 115:9; Psa. 119:57</a:t>
            </a:r>
          </a:p>
        </p:txBody>
      </p:sp>
      <p:sp>
        <p:nvSpPr>
          <p:cNvPr id="3" name="Slide Number Placeholder 2">
            <a:extLst>
              <a:ext uri="{FF2B5EF4-FFF2-40B4-BE49-F238E27FC236}">
                <a16:creationId xmlns:a16="http://schemas.microsoft.com/office/drawing/2014/main" id="{5D9B8866-E993-5FCF-7797-8A6953D3195D}"/>
              </a:ext>
            </a:extLst>
          </p:cNvPr>
          <p:cNvSpPr>
            <a:spLocks noGrp="1"/>
          </p:cNvSpPr>
          <p:nvPr>
            <p:ph type="sldNum" sz="quarter" idx="12"/>
          </p:nvPr>
        </p:nvSpPr>
        <p:spPr>
          <a:xfrm>
            <a:off x="7311425" y="6441109"/>
            <a:ext cx="1371600" cy="365125"/>
          </a:xfrm>
        </p:spPr>
        <p:txBody>
          <a:bodyPr/>
          <a:lstStyle/>
          <a:p>
            <a:fld id="{0FF54DE5-C571-48E8-A5BC-B369434E2F44}" type="slidenum">
              <a:rPr lang="en-US" smtClean="0"/>
              <a:t>8</a:t>
            </a:fld>
            <a:endParaRPr lang="en-US" dirty="0"/>
          </a:p>
        </p:txBody>
      </p:sp>
      <p:sp>
        <p:nvSpPr>
          <p:cNvPr id="8" name="Title 1">
            <a:extLst>
              <a:ext uri="{FF2B5EF4-FFF2-40B4-BE49-F238E27FC236}">
                <a16:creationId xmlns:a16="http://schemas.microsoft.com/office/drawing/2014/main" id="{72C34746-472C-4085-D9B5-534A22C2DA1D}"/>
              </a:ext>
            </a:extLst>
          </p:cNvPr>
          <p:cNvSpPr>
            <a:spLocks noGrp="1"/>
          </p:cNvSpPr>
          <p:nvPr>
            <p:ph type="title"/>
          </p:nvPr>
        </p:nvSpPr>
        <p:spPr>
          <a:xfrm>
            <a:off x="397851" y="234328"/>
            <a:ext cx="4598691" cy="715962"/>
          </a:xfrm>
        </p:spPr>
        <p:txBody>
          <a:bodyPr anchor="t">
            <a:noAutofit/>
          </a:bodyPr>
          <a:lstStyle/>
          <a:p>
            <a:pPr>
              <a:tabLst>
                <a:tab pos="8118475" algn="l"/>
              </a:tabLst>
            </a:pPr>
            <a:r>
              <a:rPr lang="en-US" sz="4800" b="1" i="1" dirty="0">
                <a:latin typeface="Candara" panose="020E0502030303020204" pitchFamily="34" charset="0"/>
              </a:rPr>
              <a:t>“Amazing Grace”</a:t>
            </a:r>
            <a:endParaRPr lang="en-US" sz="4200" b="1" i="1" dirty="0">
              <a:latin typeface="Candara" panose="020E0502030303020204" pitchFamily="34" charset="0"/>
            </a:endParaRPr>
          </a:p>
        </p:txBody>
      </p:sp>
      <p:sp>
        <p:nvSpPr>
          <p:cNvPr id="5" name="TextBox 4">
            <a:extLst>
              <a:ext uri="{FF2B5EF4-FFF2-40B4-BE49-F238E27FC236}">
                <a16:creationId xmlns:a16="http://schemas.microsoft.com/office/drawing/2014/main" id="{75E60CEB-25D5-18F2-7B60-F7E2ACA70A51}"/>
              </a:ext>
            </a:extLst>
          </p:cNvPr>
          <p:cNvSpPr txBox="1"/>
          <p:nvPr/>
        </p:nvSpPr>
        <p:spPr>
          <a:xfrm>
            <a:off x="4674738" y="214515"/>
            <a:ext cx="4265829" cy="461665"/>
          </a:xfrm>
          <a:prstGeom prst="rect">
            <a:avLst/>
          </a:prstGeom>
          <a:noFill/>
        </p:spPr>
        <p:txBody>
          <a:bodyPr wrap="square" rtlCol="0">
            <a:spAutoFit/>
          </a:bodyPr>
          <a:lstStyle/>
          <a:p>
            <a:pPr algn="ctr"/>
            <a:r>
              <a:rPr lang="en-US" sz="2400" dirty="0">
                <a:latin typeface="Candara" panose="020E0502030303020204" pitchFamily="34" charset="0"/>
              </a:rPr>
              <a:t>#129 - </a:t>
            </a:r>
            <a:r>
              <a:rPr lang="en-US" sz="2400" b="1" i="1" dirty="0">
                <a:latin typeface="Candara" panose="020E0502030303020204" pitchFamily="34" charset="0"/>
              </a:rPr>
              <a:t>Songs of Faith and Praise</a:t>
            </a:r>
          </a:p>
        </p:txBody>
      </p:sp>
      <p:sp>
        <p:nvSpPr>
          <p:cNvPr id="6" name="TextBox 5">
            <a:extLst>
              <a:ext uri="{FF2B5EF4-FFF2-40B4-BE49-F238E27FC236}">
                <a16:creationId xmlns:a16="http://schemas.microsoft.com/office/drawing/2014/main" id="{253AEC90-5010-9399-7C32-B998E11C74CA}"/>
              </a:ext>
            </a:extLst>
          </p:cNvPr>
          <p:cNvSpPr txBox="1"/>
          <p:nvPr/>
        </p:nvSpPr>
        <p:spPr>
          <a:xfrm>
            <a:off x="4674737" y="568276"/>
            <a:ext cx="4265829" cy="461665"/>
          </a:xfrm>
          <a:prstGeom prst="rect">
            <a:avLst/>
          </a:prstGeom>
          <a:noFill/>
        </p:spPr>
        <p:txBody>
          <a:bodyPr wrap="square" rtlCol="0">
            <a:spAutoFit/>
          </a:bodyPr>
          <a:lstStyle/>
          <a:p>
            <a:pPr algn="ctr"/>
            <a:r>
              <a:rPr lang="en-US" sz="2400" dirty="0">
                <a:latin typeface="Candara" panose="020E0502030303020204" pitchFamily="34" charset="0"/>
              </a:rPr>
              <a:t>#205 – </a:t>
            </a:r>
            <a:r>
              <a:rPr lang="en-US" sz="2400" b="1" i="1" dirty="0">
                <a:latin typeface="Candara" panose="020E0502030303020204" pitchFamily="34" charset="0"/>
              </a:rPr>
              <a:t>Hymns for Worship, Rev. </a:t>
            </a:r>
          </a:p>
        </p:txBody>
      </p:sp>
    </p:spTree>
    <p:extLst>
      <p:ext uri="{BB962C8B-B14F-4D97-AF65-F5344CB8AC3E}">
        <p14:creationId xmlns:p14="http://schemas.microsoft.com/office/powerpoint/2010/main" val="35727509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barn(outVertical)">
                                      <p:cBhvr>
                                        <p:cTn id="14" dur="1250"/>
                                        <p:tgtEl>
                                          <p:spTgt spid="7">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1000"/>
                                        <p:tgtEl>
                                          <p:spTgt spid="7">
                                            <p:txEl>
                                              <p:pRg st="2" end="2"/>
                                            </p:txEl>
                                          </p:spTgt>
                                        </p:tgtEl>
                                      </p:cBhvr>
                                    </p:animEffect>
                                    <p:anim calcmode="lin" valueType="num">
                                      <p:cBhvr>
                                        <p:cTn id="2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Effect transition="in" filter="fade">
                                      <p:cBhvr>
                                        <p:cTn id="26" dur="1000"/>
                                        <p:tgtEl>
                                          <p:spTgt spid="7">
                                            <p:txEl>
                                              <p:pRg st="3" end="3"/>
                                            </p:txEl>
                                          </p:spTgt>
                                        </p:tgtEl>
                                      </p:cBhvr>
                                    </p:animEffect>
                                    <p:anim calcmode="lin" valueType="num">
                                      <p:cBhvr>
                                        <p:cTn id="27"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xEl>
                                              <p:pRg st="4" end="4"/>
                                            </p:txEl>
                                          </p:spTgt>
                                        </p:tgtEl>
                                        <p:attrNameLst>
                                          <p:attrName>style.visibility</p:attrName>
                                        </p:attrNameLst>
                                      </p:cBhvr>
                                      <p:to>
                                        <p:strVal val="visible"/>
                                      </p:to>
                                    </p:set>
                                    <p:animEffect transition="in" filter="fade">
                                      <p:cBhvr>
                                        <p:cTn id="33" dur="1000"/>
                                        <p:tgtEl>
                                          <p:spTgt spid="7">
                                            <p:txEl>
                                              <p:pRg st="4" end="4"/>
                                            </p:txEl>
                                          </p:spTgt>
                                        </p:tgtEl>
                                      </p:cBhvr>
                                    </p:animEffect>
                                    <p:anim calcmode="lin" valueType="num">
                                      <p:cBhvr>
                                        <p:cTn id="34"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7">
                                            <p:txEl>
                                              <p:pRg st="5" end="5"/>
                                            </p:txEl>
                                          </p:spTgt>
                                        </p:tgtEl>
                                        <p:attrNameLst>
                                          <p:attrName>style.visibility</p:attrName>
                                        </p:attrNameLst>
                                      </p:cBhvr>
                                      <p:to>
                                        <p:strVal val="visible"/>
                                      </p:to>
                                    </p:set>
                                    <p:animEffect transition="in" filter="fade">
                                      <p:cBhvr>
                                        <p:cTn id="40" dur="1000"/>
                                        <p:tgtEl>
                                          <p:spTgt spid="7">
                                            <p:txEl>
                                              <p:pRg st="5" end="5"/>
                                            </p:txEl>
                                          </p:spTgt>
                                        </p:tgtEl>
                                      </p:cBhvr>
                                    </p:animEffect>
                                    <p:anim calcmode="lin" valueType="num">
                                      <p:cBhvr>
                                        <p:cTn id="41"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02ACA1A0-5294-681C-03C0-68EDD9131E38}"/>
              </a:ext>
            </a:extLst>
          </p:cNvPr>
          <p:cNvSpPr>
            <a:spLocks noGrp="1"/>
          </p:cNvSpPr>
          <p:nvPr>
            <p:ph idx="1"/>
          </p:nvPr>
        </p:nvSpPr>
        <p:spPr>
          <a:xfrm>
            <a:off x="460975" y="1155096"/>
            <a:ext cx="8315277" cy="5702903"/>
          </a:xfrm>
        </p:spPr>
        <p:txBody>
          <a:bodyPr>
            <a:noAutofit/>
          </a:bodyPr>
          <a:lstStyle/>
          <a:p>
            <a:pPr marL="0" indent="0">
              <a:lnSpc>
                <a:spcPts val="3200"/>
              </a:lnSpc>
              <a:spcBef>
                <a:spcPts val="0"/>
              </a:spcBef>
              <a:buNone/>
            </a:pPr>
            <a:r>
              <a:rPr lang="en-US" sz="3600" b="1" dirty="0">
                <a:latin typeface="Candara" panose="020E0502030303020204" pitchFamily="34" charset="0"/>
              </a:rPr>
              <a:t>Stanza # 5</a:t>
            </a:r>
            <a:r>
              <a:rPr lang="en-US" sz="3600" dirty="0">
                <a:latin typeface="Candara" panose="020E0502030303020204" pitchFamily="34" charset="0"/>
              </a:rPr>
              <a:t> </a:t>
            </a:r>
            <a:r>
              <a:rPr lang="en-US" sz="3200" dirty="0">
                <a:latin typeface="Candara" panose="020E0502030303020204" pitchFamily="34" charset="0"/>
              </a:rPr>
              <a:t>– Tells us that God’s </a:t>
            </a:r>
            <a:r>
              <a:rPr lang="en-US" sz="3200" i="1" dirty="0">
                <a:latin typeface="Candara" panose="020E0502030303020204" pitchFamily="34" charset="0"/>
              </a:rPr>
              <a:t>grace</a:t>
            </a:r>
            <a:r>
              <a:rPr lang="en-US" sz="3200" dirty="0">
                <a:latin typeface="Candara" panose="020E0502030303020204" pitchFamily="34" charset="0"/>
              </a:rPr>
              <a:t> will bring an eternal abode with God in heaven</a:t>
            </a:r>
            <a:endParaRPr lang="en-US" sz="3200" i="1" dirty="0">
              <a:latin typeface="Candara" panose="020E0502030303020204" pitchFamily="34" charset="0"/>
            </a:endParaRPr>
          </a:p>
          <a:p>
            <a:pPr marL="0" indent="0" algn="ctr">
              <a:lnSpc>
                <a:spcPts val="2700"/>
              </a:lnSpc>
              <a:spcBef>
                <a:spcPts val="1200"/>
              </a:spcBef>
              <a:buNone/>
            </a:pPr>
            <a:r>
              <a:rPr lang="en-US" sz="2800" b="1" i="1" dirty="0">
                <a:solidFill>
                  <a:srgbClr val="FF0000"/>
                </a:solidFill>
                <a:latin typeface="Candara" panose="020E0502030303020204" pitchFamily="34" charset="0"/>
              </a:rPr>
              <a:t>“When we’ve been there ten thousand years, Bright shinning as the sun; We’ve no less days to sing God’s praise Than when we first begun.”</a:t>
            </a:r>
          </a:p>
          <a:p>
            <a:pPr marL="0" indent="0">
              <a:lnSpc>
                <a:spcPts val="2700"/>
              </a:lnSpc>
              <a:spcBef>
                <a:spcPts val="600"/>
              </a:spcBef>
              <a:buNone/>
            </a:pPr>
            <a:r>
              <a:rPr lang="en-US" sz="2800" i="1" dirty="0">
                <a:latin typeface="Candara" panose="020E0502030303020204" pitchFamily="34" charset="0"/>
              </a:rPr>
              <a:t>“When we’ve been there ten thousand years,” </a:t>
            </a:r>
            <a:r>
              <a:rPr lang="en-US" sz="2800" dirty="0">
                <a:latin typeface="Candara" panose="020E0502030303020204" pitchFamily="34" charset="0"/>
              </a:rPr>
              <a:t>is a poetical expression that speaks to the fact there is no keeping of time in heaven </a:t>
            </a:r>
            <a:r>
              <a:rPr lang="en-US" sz="2800" i="1" dirty="0">
                <a:latin typeface="Candara" panose="020E0502030303020204" pitchFamily="34" charset="0"/>
              </a:rPr>
              <a:t>– 2 Pet. 3.8</a:t>
            </a:r>
          </a:p>
          <a:p>
            <a:pPr marL="0" indent="0">
              <a:lnSpc>
                <a:spcPts val="2800"/>
              </a:lnSpc>
              <a:spcBef>
                <a:spcPts val="1200"/>
              </a:spcBef>
              <a:buNone/>
            </a:pPr>
            <a:r>
              <a:rPr lang="en-US" sz="2800" dirty="0">
                <a:latin typeface="Candara" panose="020E0502030303020204" pitchFamily="34" charset="0"/>
              </a:rPr>
              <a:t>Saints in heaven are pictured as those who </a:t>
            </a:r>
            <a:r>
              <a:rPr lang="en-US" sz="2800" b="1" i="1" dirty="0">
                <a:latin typeface="Candara" panose="020E0502030303020204" pitchFamily="34" charset="0"/>
              </a:rPr>
              <a:t>“shine forth as the sun in the kingdom” </a:t>
            </a:r>
            <a:r>
              <a:rPr lang="en-US" sz="2800" i="1" dirty="0">
                <a:latin typeface="Candara" panose="020E0502030303020204" pitchFamily="34" charset="0"/>
              </a:rPr>
              <a:t>– Matt. 13:43</a:t>
            </a:r>
          </a:p>
          <a:p>
            <a:pPr marL="0" indent="0">
              <a:lnSpc>
                <a:spcPts val="2700"/>
              </a:lnSpc>
              <a:spcBef>
                <a:spcPts val="1200"/>
              </a:spcBef>
              <a:buNone/>
            </a:pPr>
            <a:r>
              <a:rPr lang="en-US" sz="2800" dirty="0">
                <a:latin typeface="Candara" panose="020E0502030303020204" pitchFamily="34" charset="0"/>
                <a:cs typeface="Arial" panose="020B0604020202020204" pitchFamily="34" charset="0"/>
              </a:rPr>
              <a:t>But even when the equivalent of ten thousand earth years have passed, </a:t>
            </a:r>
            <a:r>
              <a:rPr lang="en-US" sz="2800" i="1" dirty="0">
                <a:latin typeface="Candara" panose="020E0502030303020204" pitchFamily="34" charset="0"/>
                <a:cs typeface="Arial" panose="020B0604020202020204" pitchFamily="34" charset="0"/>
              </a:rPr>
              <a:t>“</a:t>
            </a:r>
            <a:r>
              <a:rPr lang="en-US" sz="2800" i="1" u="sng" dirty="0">
                <a:latin typeface="Candara" panose="020E0502030303020204" pitchFamily="34" charset="0"/>
                <a:cs typeface="Arial" panose="020B0604020202020204" pitchFamily="34" charset="0"/>
              </a:rPr>
              <a:t>we’ve no less days to sing God’s praise</a:t>
            </a:r>
            <a:r>
              <a:rPr lang="en-US" sz="2800" i="1" dirty="0">
                <a:latin typeface="Candara" panose="020E0502030303020204" pitchFamily="34" charset="0"/>
                <a:cs typeface="Arial" panose="020B0604020202020204" pitchFamily="34" charset="0"/>
              </a:rPr>
              <a:t>” </a:t>
            </a:r>
            <a:r>
              <a:rPr lang="en-US" sz="2800" dirty="0">
                <a:latin typeface="Candara" panose="020E0502030303020204" pitchFamily="34" charset="0"/>
                <a:cs typeface="Arial" panose="020B0604020202020204" pitchFamily="34" charset="0"/>
              </a:rPr>
              <a:t>because our existence there is referred to by Jesus as </a:t>
            </a:r>
            <a:r>
              <a:rPr lang="en-US" sz="2800" b="1" i="1" dirty="0">
                <a:latin typeface="Candara" panose="020E0502030303020204" pitchFamily="34" charset="0"/>
                <a:cs typeface="Arial" panose="020B0604020202020204" pitchFamily="34" charset="0"/>
              </a:rPr>
              <a:t>“life eternal” </a:t>
            </a:r>
            <a:r>
              <a:rPr lang="en-US" sz="2800" dirty="0">
                <a:latin typeface="Candara" panose="020E0502030303020204" pitchFamily="34" charset="0"/>
                <a:cs typeface="Arial" panose="020B0604020202020204" pitchFamily="34" charset="0"/>
              </a:rPr>
              <a:t>– </a:t>
            </a:r>
            <a:r>
              <a:rPr lang="en-US" sz="2800" i="1" dirty="0">
                <a:latin typeface="Candara" panose="020E0502030303020204" pitchFamily="34" charset="0"/>
                <a:cs typeface="Arial" panose="020B0604020202020204" pitchFamily="34" charset="0"/>
              </a:rPr>
              <a:t>Matt. 25:34, 46</a:t>
            </a:r>
          </a:p>
        </p:txBody>
      </p:sp>
      <p:sp>
        <p:nvSpPr>
          <p:cNvPr id="3" name="Slide Number Placeholder 2">
            <a:extLst>
              <a:ext uri="{FF2B5EF4-FFF2-40B4-BE49-F238E27FC236}">
                <a16:creationId xmlns:a16="http://schemas.microsoft.com/office/drawing/2014/main" id="{5D9B8866-E993-5FCF-7797-8A6953D3195D}"/>
              </a:ext>
            </a:extLst>
          </p:cNvPr>
          <p:cNvSpPr>
            <a:spLocks noGrp="1"/>
          </p:cNvSpPr>
          <p:nvPr>
            <p:ph type="sldNum" sz="quarter" idx="12"/>
          </p:nvPr>
        </p:nvSpPr>
        <p:spPr>
          <a:xfrm>
            <a:off x="7311425" y="6441109"/>
            <a:ext cx="1371600" cy="365125"/>
          </a:xfrm>
        </p:spPr>
        <p:txBody>
          <a:bodyPr/>
          <a:lstStyle/>
          <a:p>
            <a:fld id="{0FF54DE5-C571-48E8-A5BC-B369434E2F44}" type="slidenum">
              <a:rPr lang="en-US" smtClean="0"/>
              <a:t>9</a:t>
            </a:fld>
            <a:endParaRPr lang="en-US" dirty="0"/>
          </a:p>
        </p:txBody>
      </p:sp>
      <p:sp>
        <p:nvSpPr>
          <p:cNvPr id="8" name="Title 1">
            <a:extLst>
              <a:ext uri="{FF2B5EF4-FFF2-40B4-BE49-F238E27FC236}">
                <a16:creationId xmlns:a16="http://schemas.microsoft.com/office/drawing/2014/main" id="{72C34746-472C-4085-D9B5-534A22C2DA1D}"/>
              </a:ext>
            </a:extLst>
          </p:cNvPr>
          <p:cNvSpPr>
            <a:spLocks noGrp="1"/>
          </p:cNvSpPr>
          <p:nvPr>
            <p:ph type="title"/>
          </p:nvPr>
        </p:nvSpPr>
        <p:spPr>
          <a:xfrm>
            <a:off x="397852" y="234328"/>
            <a:ext cx="4468062" cy="715962"/>
          </a:xfrm>
        </p:spPr>
        <p:txBody>
          <a:bodyPr anchor="t">
            <a:noAutofit/>
          </a:bodyPr>
          <a:lstStyle/>
          <a:p>
            <a:pPr>
              <a:tabLst>
                <a:tab pos="8118475" algn="l"/>
              </a:tabLst>
            </a:pPr>
            <a:r>
              <a:rPr lang="en-US" sz="4800" b="1" i="1" dirty="0">
                <a:latin typeface="Candara" panose="020E0502030303020204" pitchFamily="34" charset="0"/>
              </a:rPr>
              <a:t>“Amazing Grace”</a:t>
            </a:r>
            <a:endParaRPr lang="en-US" sz="4200" b="1" i="1" dirty="0">
              <a:latin typeface="Candara" panose="020E0502030303020204" pitchFamily="34" charset="0"/>
            </a:endParaRPr>
          </a:p>
        </p:txBody>
      </p:sp>
      <p:sp>
        <p:nvSpPr>
          <p:cNvPr id="4" name="TextBox 3">
            <a:extLst>
              <a:ext uri="{FF2B5EF4-FFF2-40B4-BE49-F238E27FC236}">
                <a16:creationId xmlns:a16="http://schemas.microsoft.com/office/drawing/2014/main" id="{514E684C-B521-E439-3F50-513BCDEA34C7}"/>
              </a:ext>
            </a:extLst>
          </p:cNvPr>
          <p:cNvSpPr txBox="1"/>
          <p:nvPr/>
        </p:nvSpPr>
        <p:spPr>
          <a:xfrm>
            <a:off x="4674738" y="361476"/>
            <a:ext cx="4265829" cy="461665"/>
          </a:xfrm>
          <a:prstGeom prst="rect">
            <a:avLst/>
          </a:prstGeom>
          <a:noFill/>
        </p:spPr>
        <p:txBody>
          <a:bodyPr wrap="square" rtlCol="0">
            <a:spAutoFit/>
          </a:bodyPr>
          <a:lstStyle/>
          <a:p>
            <a:pPr algn="ctr"/>
            <a:r>
              <a:rPr lang="en-US" sz="2400" dirty="0">
                <a:latin typeface="Candara" panose="020E0502030303020204" pitchFamily="34" charset="0"/>
              </a:rPr>
              <a:t>#129 - </a:t>
            </a:r>
            <a:r>
              <a:rPr lang="en-US" sz="2400" b="1" i="1" dirty="0">
                <a:latin typeface="Candara" panose="020E0502030303020204" pitchFamily="34" charset="0"/>
              </a:rPr>
              <a:t>Songs of Faith and Praise</a:t>
            </a:r>
          </a:p>
        </p:txBody>
      </p:sp>
    </p:spTree>
    <p:extLst>
      <p:ext uri="{BB962C8B-B14F-4D97-AF65-F5344CB8AC3E}">
        <p14:creationId xmlns:p14="http://schemas.microsoft.com/office/powerpoint/2010/main" val="10528688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barn(outVertical)">
                                      <p:cBhvr>
                                        <p:cTn id="14" dur="1250"/>
                                        <p:tgtEl>
                                          <p:spTgt spid="7">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1000"/>
                                        <p:tgtEl>
                                          <p:spTgt spid="7">
                                            <p:txEl>
                                              <p:pRg st="2" end="2"/>
                                            </p:txEl>
                                          </p:spTgt>
                                        </p:tgtEl>
                                      </p:cBhvr>
                                    </p:animEffect>
                                    <p:anim calcmode="lin" valueType="num">
                                      <p:cBhvr>
                                        <p:cTn id="2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Effect transition="in" filter="fade">
                                      <p:cBhvr>
                                        <p:cTn id="26" dur="1000"/>
                                        <p:tgtEl>
                                          <p:spTgt spid="7">
                                            <p:txEl>
                                              <p:pRg st="3" end="3"/>
                                            </p:txEl>
                                          </p:spTgt>
                                        </p:tgtEl>
                                      </p:cBhvr>
                                    </p:animEffect>
                                    <p:anim calcmode="lin" valueType="num">
                                      <p:cBhvr>
                                        <p:cTn id="27"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7">
                                            <p:txEl>
                                              <p:pRg st="4" end="4"/>
                                            </p:txEl>
                                          </p:spTgt>
                                        </p:tgtEl>
                                        <p:attrNameLst>
                                          <p:attrName>style.visibility</p:attrName>
                                        </p:attrNameLst>
                                      </p:cBhvr>
                                      <p:to>
                                        <p:strVal val="visible"/>
                                      </p:to>
                                    </p:set>
                                    <p:animEffect transition="in" filter="fade">
                                      <p:cBhvr>
                                        <p:cTn id="33" dur="1000"/>
                                        <p:tgtEl>
                                          <p:spTgt spid="7">
                                            <p:txEl>
                                              <p:pRg st="4" end="4"/>
                                            </p:txEl>
                                          </p:spTgt>
                                        </p:tgtEl>
                                      </p:cBhvr>
                                    </p:animEffect>
                                    <p:anim calcmode="lin" valueType="num">
                                      <p:cBhvr>
                                        <p:cTn id="34"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theme/theme1.xml><?xml version="1.0" encoding="utf-8"?>
<a:theme xmlns:a="http://schemas.openxmlformats.org/drawingml/2006/main" name="Academic Literature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TF03431380.potx" id="{B573BD99-E105-4D2A-964B-B901A176567A}" vid="{B1D363B9-18DE-4874-9E2B-FD69B5C6548D}"/>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Props1.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3.xml><?xml version="1.0" encoding="utf-8"?>
<ds:datastoreItem xmlns:ds="http://schemas.openxmlformats.org/officeDocument/2006/customXml" ds:itemID="{8CDDBB83-77C1-4099-A0AA-289882E745E2}">
  <ds:schemaRefs>
    <ds:schemaRef ds:uri="http://schemas.microsoft.com/office/infopath/2007/PartnerControls"/>
    <ds:schemaRef ds:uri="http://www.w3.org/XML/1998/namespace"/>
    <ds:schemaRef ds:uri="http://purl.org/dc/elements/1.1/"/>
    <ds:schemaRef ds:uri="http://purl.org/dc/dcmitype/"/>
    <ds:schemaRef ds:uri="http://schemas.microsoft.com/office/2006/documentManagement/types"/>
    <ds:schemaRef ds:uri="http://schemas.openxmlformats.org/package/2006/metadata/core-properties"/>
    <ds:schemaRef ds:uri="4873beb7-5857-4685-be1f-d57550cc96cc"/>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Academic presentation, pinstripe and ribbon design (widescreen)</Template>
  <TotalTime>4079</TotalTime>
  <Words>4942</Words>
  <Application>Microsoft Office PowerPoint</Application>
  <PresentationFormat>On-screen Show (4:3)</PresentationFormat>
  <Paragraphs>207</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Candara</vt:lpstr>
      <vt:lpstr>Euphemia</vt:lpstr>
      <vt:lpstr>Plantagenet Cherokee</vt:lpstr>
      <vt:lpstr>Wingdings</vt:lpstr>
      <vt:lpstr>Academic Literature 16x9</vt:lpstr>
      <vt:lpstr>“Amazing Grace”</vt:lpstr>
      <vt:lpstr>Titus 2:11-13</vt:lpstr>
      <vt:lpstr>Titus 2:11-13</vt:lpstr>
      <vt:lpstr>“Amazing Grace”  </vt:lpstr>
      <vt:lpstr>“Amazing Grace”</vt:lpstr>
      <vt:lpstr>“Amazing Grace”</vt:lpstr>
      <vt:lpstr>“Amazing Grace”</vt:lpstr>
      <vt:lpstr>“Amazing Grace”</vt:lpstr>
      <vt:lpstr>“Amazing Grace”</vt:lpstr>
      <vt:lpstr>CONCLUSION</vt:lpstr>
      <vt:lpstr>“Amazing Grace”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way of the cross</dc:title>
  <dc:creator>Tommy McClure</dc:creator>
  <cp:lastModifiedBy>Tommy McClure</cp:lastModifiedBy>
  <cp:revision>42</cp:revision>
  <cp:lastPrinted>2024-09-28T23:23:19Z</cp:lastPrinted>
  <dcterms:created xsi:type="dcterms:W3CDTF">2023-07-27T18:55:44Z</dcterms:created>
  <dcterms:modified xsi:type="dcterms:W3CDTF">2024-09-30T15:09:34Z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