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handoutMasterIdLst>
    <p:handoutMasterId r:id="rId15"/>
  </p:handoutMasterIdLst>
  <p:sldIdLst>
    <p:sldId id="256" r:id="rId2"/>
    <p:sldId id="267" r:id="rId3"/>
    <p:sldId id="322" r:id="rId4"/>
    <p:sldId id="268" r:id="rId5"/>
    <p:sldId id="323" r:id="rId6"/>
    <p:sldId id="324" r:id="rId7"/>
    <p:sldId id="257" r:id="rId8"/>
    <p:sldId id="325" r:id="rId9"/>
    <p:sldId id="326" r:id="rId10"/>
    <p:sldId id="332" r:id="rId11"/>
    <p:sldId id="381" r:id="rId12"/>
    <p:sldId id="382"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F718FE-329F-467D-B43B-90C0BB03139C}" v="3607" dt="2024-09-22T22:21:46.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66245" autoAdjust="0"/>
  </p:normalViewPr>
  <p:slideViewPr>
    <p:cSldViewPr>
      <p:cViewPr varScale="1">
        <p:scale>
          <a:sx n="70" d="100"/>
          <a:sy n="70" d="100"/>
        </p:scale>
        <p:origin x="2730" y="66"/>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49F718FE-329F-467D-B43B-90C0BB03139C}"/>
    <pc:docChg chg="undo custSel addSld delSld modSld sldOrd modNotesMaster">
      <pc:chgData name="Tommy McClure" userId="5f57beb918c8a44c" providerId="LiveId" clId="{49F718FE-329F-467D-B43B-90C0BB03139C}" dt="2024-09-22T22:21:46.555" v="19071" actId="114"/>
      <pc:docMkLst>
        <pc:docMk/>
      </pc:docMkLst>
      <pc:sldChg chg="modSp mod modAnim">
        <pc:chgData name="Tommy McClure" userId="5f57beb918c8a44c" providerId="LiveId" clId="{49F718FE-329F-467D-B43B-90C0BB03139C}" dt="2024-09-21T23:00:28.547" v="16471" actId="20577"/>
        <pc:sldMkLst>
          <pc:docMk/>
          <pc:sldMk cId="4039920005" sldId="256"/>
        </pc:sldMkLst>
        <pc:spChg chg="mod">
          <ac:chgData name="Tommy McClure" userId="5f57beb918c8a44c" providerId="LiveId" clId="{49F718FE-329F-467D-B43B-90C0BB03139C}" dt="2024-09-20T20:30:06.278" v="6" actId="14100"/>
          <ac:spMkLst>
            <pc:docMk/>
            <pc:sldMk cId="4039920005" sldId="256"/>
            <ac:spMk id="2" creationId="{00000000-0000-0000-0000-000000000000}"/>
          </ac:spMkLst>
        </pc:spChg>
        <pc:spChg chg="mod">
          <ac:chgData name="Tommy McClure" userId="5f57beb918c8a44c" providerId="LiveId" clId="{49F718FE-329F-467D-B43B-90C0BB03139C}" dt="2024-09-21T23:00:28.547" v="16471" actId="20577"/>
          <ac:spMkLst>
            <pc:docMk/>
            <pc:sldMk cId="4039920005" sldId="256"/>
            <ac:spMk id="3" creationId="{00000000-0000-0000-0000-000000000000}"/>
          </ac:spMkLst>
        </pc:spChg>
      </pc:sldChg>
      <pc:sldChg chg="delSp modSp mod modAnim modNotes modNotesTx">
        <pc:chgData name="Tommy McClure" userId="5f57beb918c8a44c" providerId="LiveId" clId="{49F718FE-329F-467D-B43B-90C0BB03139C}" dt="2024-09-22T02:37:58.386" v="17968" actId="20577"/>
        <pc:sldMkLst>
          <pc:docMk/>
          <pc:sldMk cId="4057831823" sldId="257"/>
        </pc:sldMkLst>
        <pc:spChg chg="mod">
          <ac:chgData name="Tommy McClure" userId="5f57beb918c8a44c" providerId="LiveId" clId="{49F718FE-329F-467D-B43B-90C0BB03139C}" dt="2024-09-20T22:41:42.662" v="458" actId="20577"/>
          <ac:spMkLst>
            <pc:docMk/>
            <pc:sldMk cId="4057831823" sldId="257"/>
            <ac:spMk id="2" creationId="{00000000-0000-0000-0000-000000000000}"/>
          </ac:spMkLst>
        </pc:spChg>
        <pc:spChg chg="mod">
          <ac:chgData name="Tommy McClure" userId="5f57beb918c8a44c" providerId="LiveId" clId="{49F718FE-329F-467D-B43B-90C0BB03139C}" dt="2024-09-21T23:26:49.726" v="16667" actId="20577"/>
          <ac:spMkLst>
            <pc:docMk/>
            <pc:sldMk cId="4057831823" sldId="257"/>
            <ac:spMk id="3" creationId="{00000000-0000-0000-0000-000000000000}"/>
          </ac:spMkLst>
        </pc:spChg>
        <pc:spChg chg="mod">
          <ac:chgData name="Tommy McClure" userId="5f57beb918c8a44c" providerId="LiveId" clId="{49F718FE-329F-467D-B43B-90C0BB03139C}" dt="2024-09-20T22:39:23.944" v="320" actId="1036"/>
          <ac:spMkLst>
            <pc:docMk/>
            <pc:sldMk cId="4057831823" sldId="257"/>
            <ac:spMk id="4" creationId="{00000000-0000-0000-0000-000000000000}"/>
          </ac:spMkLst>
        </pc:spChg>
        <pc:spChg chg="mod">
          <ac:chgData name="Tommy McClure" userId="5f57beb918c8a44c" providerId="LiveId" clId="{49F718FE-329F-467D-B43B-90C0BB03139C}" dt="2024-09-20T22:38:54.445" v="293" actId="1036"/>
          <ac:spMkLst>
            <pc:docMk/>
            <pc:sldMk cId="4057831823" sldId="257"/>
            <ac:spMk id="5" creationId="{00000000-0000-0000-0000-000000000000}"/>
          </ac:spMkLst>
        </pc:spChg>
        <pc:spChg chg="del">
          <ac:chgData name="Tommy McClure" userId="5f57beb918c8a44c" providerId="LiveId" clId="{49F718FE-329F-467D-B43B-90C0BB03139C}" dt="2024-09-20T22:43:42.896" v="537" actId="478"/>
          <ac:spMkLst>
            <pc:docMk/>
            <pc:sldMk cId="4057831823" sldId="257"/>
            <ac:spMk id="6" creationId="{00000000-0000-0000-0000-000000000000}"/>
          </ac:spMkLst>
        </pc:spChg>
      </pc:sldChg>
      <pc:sldChg chg="del">
        <pc:chgData name="Tommy McClure" userId="5f57beb918c8a44c" providerId="LiveId" clId="{49F718FE-329F-467D-B43B-90C0BB03139C}" dt="2024-09-21T02:30:06.494" v="4614" actId="2696"/>
        <pc:sldMkLst>
          <pc:docMk/>
          <pc:sldMk cId="3607594369" sldId="258"/>
        </pc:sldMkLst>
      </pc:sldChg>
      <pc:sldChg chg="del">
        <pc:chgData name="Tommy McClure" userId="5f57beb918c8a44c" providerId="LiveId" clId="{49F718FE-329F-467D-B43B-90C0BB03139C}" dt="2024-09-21T02:30:13.651" v="4615" actId="2696"/>
        <pc:sldMkLst>
          <pc:docMk/>
          <pc:sldMk cId="3607594369" sldId="259"/>
        </pc:sldMkLst>
      </pc:sldChg>
      <pc:sldChg chg="delSp del mod">
        <pc:chgData name="Tommy McClure" userId="5f57beb918c8a44c" providerId="LiveId" clId="{49F718FE-329F-467D-B43B-90C0BB03139C}" dt="2024-09-21T02:30:17.001" v="4616" actId="2696"/>
        <pc:sldMkLst>
          <pc:docMk/>
          <pc:sldMk cId="3678698633" sldId="260"/>
        </pc:sldMkLst>
        <pc:spChg chg="del">
          <ac:chgData name="Tommy McClure" userId="5f57beb918c8a44c" providerId="LiveId" clId="{49F718FE-329F-467D-B43B-90C0BB03139C}" dt="2024-09-21T02:29:51.669" v="4613" actId="478"/>
          <ac:spMkLst>
            <pc:docMk/>
            <pc:sldMk cId="3678698633" sldId="260"/>
            <ac:spMk id="4" creationId="{00000000-0000-0000-0000-000000000000}"/>
          </ac:spMkLst>
        </pc:spChg>
      </pc:sldChg>
      <pc:sldChg chg="addSp delSp modSp mod modAnim modNotes modNotesTx">
        <pc:chgData name="Tommy McClure" userId="5f57beb918c8a44c" providerId="LiveId" clId="{49F718FE-329F-467D-B43B-90C0BB03139C}" dt="2024-09-22T02:47:21.774" v="18058" actId="14100"/>
        <pc:sldMkLst>
          <pc:docMk/>
          <pc:sldMk cId="177208967" sldId="264"/>
        </pc:sldMkLst>
        <pc:spChg chg="mod">
          <ac:chgData name="Tommy McClure" userId="5f57beb918c8a44c" providerId="LiveId" clId="{49F718FE-329F-467D-B43B-90C0BB03139C}" dt="2024-09-21T02:39:16.953" v="5066" actId="1076"/>
          <ac:spMkLst>
            <pc:docMk/>
            <pc:sldMk cId="177208967" sldId="264"/>
            <ac:spMk id="2" creationId="{00000000-0000-0000-0000-000000000000}"/>
          </ac:spMkLst>
        </pc:spChg>
        <pc:spChg chg="mod">
          <ac:chgData name="Tommy McClure" userId="5f57beb918c8a44c" providerId="LiveId" clId="{49F718FE-329F-467D-B43B-90C0BB03139C}" dt="2024-09-21T02:39:31.402" v="5071" actId="14100"/>
          <ac:spMkLst>
            <pc:docMk/>
            <pc:sldMk cId="177208967" sldId="264"/>
            <ac:spMk id="3" creationId="{00000000-0000-0000-0000-000000000000}"/>
          </ac:spMkLst>
        </pc:spChg>
        <pc:spChg chg="del">
          <ac:chgData name="Tommy McClure" userId="5f57beb918c8a44c" providerId="LiveId" clId="{49F718FE-329F-467D-B43B-90C0BB03139C}" dt="2024-09-21T02:29:18.968" v="4609" actId="478"/>
          <ac:spMkLst>
            <pc:docMk/>
            <pc:sldMk cId="177208967" sldId="264"/>
            <ac:spMk id="4" creationId="{00000000-0000-0000-0000-000000000000}"/>
          </ac:spMkLst>
        </pc:spChg>
        <pc:spChg chg="mod">
          <ac:chgData name="Tommy McClure" userId="5f57beb918c8a44c" providerId="LiveId" clId="{49F718FE-329F-467D-B43B-90C0BB03139C}" dt="2024-09-21T02:32:58.530" v="4639" actId="1035"/>
          <ac:spMkLst>
            <pc:docMk/>
            <pc:sldMk cId="177208967" sldId="264"/>
            <ac:spMk id="5" creationId="{00000000-0000-0000-0000-000000000000}"/>
          </ac:spMkLst>
        </pc:spChg>
        <pc:spChg chg="del">
          <ac:chgData name="Tommy McClure" userId="5f57beb918c8a44c" providerId="LiveId" clId="{49F718FE-329F-467D-B43B-90C0BB03139C}" dt="2024-09-21T02:31:10.866" v="4622" actId="478"/>
          <ac:spMkLst>
            <pc:docMk/>
            <pc:sldMk cId="177208967" sldId="264"/>
            <ac:spMk id="6" creationId="{00000000-0000-0000-0000-000000000000}"/>
          </ac:spMkLst>
        </pc:spChg>
        <pc:spChg chg="add del mod">
          <ac:chgData name="Tommy McClure" userId="5f57beb918c8a44c" providerId="LiveId" clId="{49F718FE-329F-467D-B43B-90C0BB03139C}" dt="2024-09-21T02:32:10.224" v="4628" actId="478"/>
          <ac:spMkLst>
            <pc:docMk/>
            <pc:sldMk cId="177208967" sldId="264"/>
            <ac:spMk id="8" creationId="{D72A7F8D-48EB-159F-69A7-B5F2A9CD17E4}"/>
          </ac:spMkLst>
        </pc:spChg>
        <pc:spChg chg="add mod">
          <ac:chgData name="Tommy McClure" userId="5f57beb918c8a44c" providerId="LiveId" clId="{49F718FE-329F-467D-B43B-90C0BB03139C}" dt="2024-09-21T02:32:52.672" v="4635"/>
          <ac:spMkLst>
            <pc:docMk/>
            <pc:sldMk cId="177208967" sldId="264"/>
            <ac:spMk id="9" creationId="{32FBFD76-27AC-A68F-B35F-B2AD0EECF886}"/>
          </ac:spMkLst>
        </pc:spChg>
      </pc:sldChg>
      <pc:sldChg chg="delSp del mod">
        <pc:chgData name="Tommy McClure" userId="5f57beb918c8a44c" providerId="LiveId" clId="{49F718FE-329F-467D-B43B-90C0BB03139C}" dt="2024-09-21T02:30:39.292" v="4617" actId="2696"/>
        <pc:sldMkLst>
          <pc:docMk/>
          <pc:sldMk cId="1481392773" sldId="265"/>
        </pc:sldMkLst>
        <pc:spChg chg="del">
          <ac:chgData name="Tommy McClure" userId="5f57beb918c8a44c" providerId="LiveId" clId="{49F718FE-329F-467D-B43B-90C0BB03139C}" dt="2024-09-21T02:29:46.334" v="4612" actId="478"/>
          <ac:spMkLst>
            <pc:docMk/>
            <pc:sldMk cId="1481392773" sldId="265"/>
            <ac:spMk id="4" creationId="{00000000-0000-0000-0000-000000000000}"/>
          </ac:spMkLst>
        </pc:spChg>
      </pc:sldChg>
      <pc:sldChg chg="delSp del mod">
        <pc:chgData name="Tommy McClure" userId="5f57beb918c8a44c" providerId="LiveId" clId="{49F718FE-329F-467D-B43B-90C0BB03139C}" dt="2024-09-21T02:30:51.827" v="4620" actId="2696"/>
        <pc:sldMkLst>
          <pc:docMk/>
          <pc:sldMk cId="1432857559" sldId="266"/>
        </pc:sldMkLst>
        <pc:spChg chg="del">
          <ac:chgData name="Tommy McClure" userId="5f57beb918c8a44c" providerId="LiveId" clId="{49F718FE-329F-467D-B43B-90C0BB03139C}" dt="2024-09-21T02:29:40.096" v="4611" actId="478"/>
          <ac:spMkLst>
            <pc:docMk/>
            <pc:sldMk cId="1432857559" sldId="266"/>
            <ac:spMk id="4" creationId="{00000000-0000-0000-0000-000000000000}"/>
          </ac:spMkLst>
        </pc:spChg>
      </pc:sldChg>
      <pc:sldChg chg="modSp mod modAnim">
        <pc:chgData name="Tommy McClure" userId="5f57beb918c8a44c" providerId="LiveId" clId="{49F718FE-329F-467D-B43B-90C0BB03139C}" dt="2024-09-22T02:02:51.442" v="17941" actId="313"/>
        <pc:sldMkLst>
          <pc:docMk/>
          <pc:sldMk cId="3370570158" sldId="267"/>
        </pc:sldMkLst>
        <pc:spChg chg="mod">
          <ac:chgData name="Tommy McClure" userId="5f57beb918c8a44c" providerId="LiveId" clId="{49F718FE-329F-467D-B43B-90C0BB03139C}" dt="2024-09-22T02:02:28.357" v="17932" actId="20577"/>
          <ac:spMkLst>
            <pc:docMk/>
            <pc:sldMk cId="3370570158" sldId="267"/>
            <ac:spMk id="2" creationId="{00000000-0000-0000-0000-000000000000}"/>
          </ac:spMkLst>
        </pc:spChg>
        <pc:spChg chg="mod">
          <ac:chgData name="Tommy McClure" userId="5f57beb918c8a44c" providerId="LiveId" clId="{49F718FE-329F-467D-B43B-90C0BB03139C}" dt="2024-09-22T02:02:51.442" v="17941" actId="313"/>
          <ac:spMkLst>
            <pc:docMk/>
            <pc:sldMk cId="3370570158" sldId="267"/>
            <ac:spMk id="3" creationId="{00000000-0000-0000-0000-000000000000}"/>
          </ac:spMkLst>
        </pc:spChg>
      </pc:sldChg>
      <pc:sldChg chg="modSp modAnim modNotes modNotesTx">
        <pc:chgData name="Tommy McClure" userId="5f57beb918c8a44c" providerId="LiveId" clId="{49F718FE-329F-467D-B43B-90C0BB03139C}" dt="2024-09-22T14:14:26.163" v="18622" actId="114"/>
        <pc:sldMkLst>
          <pc:docMk/>
          <pc:sldMk cId="909513047" sldId="268"/>
        </pc:sldMkLst>
        <pc:spChg chg="mod">
          <ac:chgData name="Tommy McClure" userId="5f57beb918c8a44c" providerId="LiveId" clId="{49F718FE-329F-467D-B43B-90C0BB03139C}" dt="2024-09-21T23:02:57.168" v="16510" actId="20577"/>
          <ac:spMkLst>
            <pc:docMk/>
            <pc:sldMk cId="909513047" sldId="268"/>
            <ac:spMk id="3" creationId="{00000000-0000-0000-0000-000000000000}"/>
          </ac:spMkLst>
        </pc:spChg>
      </pc:sldChg>
      <pc:sldChg chg="delSp del mod">
        <pc:chgData name="Tommy McClure" userId="5f57beb918c8a44c" providerId="LiveId" clId="{49F718FE-329F-467D-B43B-90C0BB03139C}" dt="2024-09-21T22:59:07.543" v="16426" actId="2696"/>
        <pc:sldMkLst>
          <pc:docMk/>
          <pc:sldMk cId="4248979157" sldId="269"/>
        </pc:sldMkLst>
        <pc:spChg chg="del">
          <ac:chgData name="Tommy McClure" userId="5f57beb918c8a44c" providerId="LiveId" clId="{49F718FE-329F-467D-B43B-90C0BB03139C}" dt="2024-09-21T02:29:12.561" v="4608" actId="478"/>
          <ac:spMkLst>
            <pc:docMk/>
            <pc:sldMk cId="4248979157" sldId="269"/>
            <ac:spMk id="2" creationId="{00000000-0000-0000-0000-000000000000}"/>
          </ac:spMkLst>
        </pc:spChg>
      </pc:sldChg>
      <pc:sldChg chg="delSp del mod">
        <pc:chgData name="Tommy McClure" userId="5f57beb918c8a44c" providerId="LiveId" clId="{49F718FE-329F-467D-B43B-90C0BB03139C}" dt="2024-09-21T02:30:56.078" v="4621" actId="2696"/>
        <pc:sldMkLst>
          <pc:docMk/>
          <pc:sldMk cId="2852886052" sldId="270"/>
        </pc:sldMkLst>
        <pc:spChg chg="del">
          <ac:chgData name="Tommy McClure" userId="5f57beb918c8a44c" providerId="LiveId" clId="{49F718FE-329F-467D-B43B-90C0BB03139C}" dt="2024-09-21T02:29:26.302" v="4610" actId="478"/>
          <ac:spMkLst>
            <pc:docMk/>
            <pc:sldMk cId="2852886052" sldId="270"/>
            <ac:spMk id="4" creationId="{00000000-0000-0000-0000-000000000000}"/>
          </ac:spMkLst>
        </pc:spChg>
      </pc:sldChg>
      <pc:sldChg chg="delSp del mod">
        <pc:chgData name="Tommy McClure" userId="5f57beb918c8a44c" providerId="LiveId" clId="{49F718FE-329F-467D-B43B-90C0BB03139C}" dt="2024-09-21T22:59:36.501" v="16427" actId="2696"/>
        <pc:sldMkLst>
          <pc:docMk/>
          <pc:sldMk cId="356388247" sldId="271"/>
        </pc:sldMkLst>
        <pc:spChg chg="del">
          <ac:chgData name="Tommy McClure" userId="5f57beb918c8a44c" providerId="LiveId" clId="{49F718FE-329F-467D-B43B-90C0BB03139C}" dt="2024-09-21T02:29:07.820" v="4607" actId="478"/>
          <ac:spMkLst>
            <pc:docMk/>
            <pc:sldMk cId="356388247" sldId="271"/>
            <ac:spMk id="4" creationId="{00000000-0000-0000-0000-000000000000}"/>
          </ac:spMkLst>
        </pc:spChg>
      </pc:sldChg>
      <pc:sldChg chg="modSp mod modAnim modNotes modNotesTx">
        <pc:chgData name="Tommy McClure" userId="5f57beb918c8a44c" providerId="LiveId" clId="{49F718FE-329F-467D-B43B-90C0BB03139C}" dt="2024-09-22T14:48:23.886" v="19007" actId="115"/>
        <pc:sldMkLst>
          <pc:docMk/>
          <pc:sldMk cId="0" sldId="322"/>
        </pc:sldMkLst>
        <pc:spChg chg="mod">
          <ac:chgData name="Tommy McClure" userId="5f57beb918c8a44c" providerId="LiveId" clId="{49F718FE-329F-467D-B43B-90C0BB03139C}" dt="2024-09-22T01:23:48.668" v="17610" actId="1038"/>
          <ac:spMkLst>
            <pc:docMk/>
            <pc:sldMk cId="0" sldId="322"/>
            <ac:spMk id="3" creationId="{EACB9F2B-B4A4-877D-9A4A-5A40CA8EF468}"/>
          </ac:spMkLst>
        </pc:spChg>
      </pc:sldChg>
      <pc:sldChg chg="modSp mod modAnim modNotes modNotesTx">
        <pc:chgData name="Tommy McClure" userId="5f57beb918c8a44c" providerId="LiveId" clId="{49F718FE-329F-467D-B43B-90C0BB03139C}" dt="2024-09-22T02:33:38.342" v="17955" actId="113"/>
        <pc:sldMkLst>
          <pc:docMk/>
          <pc:sldMk cId="1903916478" sldId="323"/>
        </pc:sldMkLst>
        <pc:spChg chg="mod">
          <ac:chgData name="Tommy McClure" userId="5f57beb918c8a44c" providerId="LiveId" clId="{49F718FE-329F-467D-B43B-90C0BB03139C}" dt="2024-09-22T02:33:38.342" v="17955" actId="113"/>
          <ac:spMkLst>
            <pc:docMk/>
            <pc:sldMk cId="1903916478" sldId="323"/>
            <ac:spMk id="3" creationId="{00000000-0000-0000-0000-000000000000}"/>
          </ac:spMkLst>
        </pc:spChg>
        <pc:spChg chg="mod">
          <ac:chgData name="Tommy McClure" userId="5f57beb918c8a44c" providerId="LiveId" clId="{49F718FE-329F-467D-B43B-90C0BB03139C}" dt="2024-09-22T01:26:53.276" v="17635" actId="113"/>
          <ac:spMkLst>
            <pc:docMk/>
            <pc:sldMk cId="1903916478" sldId="323"/>
            <ac:spMk id="4" creationId="{7F619967-192B-F68C-14B5-19999E24F6AC}"/>
          </ac:spMkLst>
        </pc:spChg>
      </pc:sldChg>
      <pc:sldChg chg="modSp add mod ord modAnim modNotes modNotesTx">
        <pc:chgData name="Tommy McClure" userId="5f57beb918c8a44c" providerId="LiveId" clId="{49F718FE-329F-467D-B43B-90C0BB03139C}" dt="2024-09-22T02:36:17.633" v="17961" actId="14100"/>
        <pc:sldMkLst>
          <pc:docMk/>
          <pc:sldMk cId="1293223460" sldId="324"/>
        </pc:sldMkLst>
        <pc:spChg chg="mod">
          <ac:chgData name="Tommy McClure" userId="5f57beb918c8a44c" providerId="LiveId" clId="{49F718FE-329F-467D-B43B-90C0BB03139C}" dt="2024-09-20T23:30:11.170" v="1526" actId="20577"/>
          <ac:spMkLst>
            <pc:docMk/>
            <pc:sldMk cId="1293223460" sldId="324"/>
            <ac:spMk id="2" creationId="{00000000-0000-0000-0000-000000000000}"/>
          </ac:spMkLst>
        </pc:spChg>
        <pc:spChg chg="mod">
          <ac:chgData name="Tommy McClure" userId="5f57beb918c8a44c" providerId="LiveId" clId="{49F718FE-329F-467D-B43B-90C0BB03139C}" dt="2024-09-21T23:14:10.596" v="16589" actId="20577"/>
          <ac:spMkLst>
            <pc:docMk/>
            <pc:sldMk cId="1293223460" sldId="324"/>
            <ac:spMk id="3" creationId="{00000000-0000-0000-0000-000000000000}"/>
          </ac:spMkLst>
        </pc:spChg>
      </pc:sldChg>
      <pc:sldChg chg="modSp add mod modAnim modNotes modNotesTx">
        <pc:chgData name="Tommy McClure" userId="5f57beb918c8a44c" providerId="LiveId" clId="{49F718FE-329F-467D-B43B-90C0BB03139C}" dt="2024-09-22T02:40:04.372" v="17980" actId="20577"/>
        <pc:sldMkLst>
          <pc:docMk/>
          <pc:sldMk cId="886398026" sldId="325"/>
        </pc:sldMkLst>
        <pc:spChg chg="mod">
          <ac:chgData name="Tommy McClure" userId="5f57beb918c8a44c" providerId="LiveId" clId="{49F718FE-329F-467D-B43B-90C0BB03139C}" dt="2024-09-22T01:30:46.363" v="17659" actId="113"/>
          <ac:spMkLst>
            <pc:docMk/>
            <pc:sldMk cId="886398026" sldId="325"/>
            <ac:spMk id="3" creationId="{00000000-0000-0000-0000-000000000000}"/>
          </ac:spMkLst>
        </pc:spChg>
      </pc:sldChg>
      <pc:sldChg chg="modSp add mod modAnim modNotes modNotesTx">
        <pc:chgData name="Tommy McClure" userId="5f57beb918c8a44c" providerId="LiveId" clId="{49F718FE-329F-467D-B43B-90C0BB03139C}" dt="2024-09-22T02:41:29.869" v="17986" actId="14100"/>
        <pc:sldMkLst>
          <pc:docMk/>
          <pc:sldMk cId="609601717" sldId="326"/>
        </pc:sldMkLst>
        <pc:spChg chg="mod">
          <ac:chgData name="Tommy McClure" userId="5f57beb918c8a44c" providerId="LiveId" clId="{49F718FE-329F-467D-B43B-90C0BB03139C}" dt="2024-09-21T02:12:35.123" v="4361" actId="20577"/>
          <ac:spMkLst>
            <pc:docMk/>
            <pc:sldMk cId="609601717" sldId="326"/>
            <ac:spMk id="2" creationId="{00000000-0000-0000-0000-000000000000}"/>
          </ac:spMkLst>
        </pc:spChg>
        <pc:spChg chg="mod">
          <ac:chgData name="Tommy McClure" userId="5f57beb918c8a44c" providerId="LiveId" clId="{49F718FE-329F-467D-B43B-90C0BB03139C}" dt="2024-09-22T00:18:17.392" v="16768" actId="20577"/>
          <ac:spMkLst>
            <pc:docMk/>
            <pc:sldMk cId="609601717" sldId="326"/>
            <ac:spMk id="3" creationId="{00000000-0000-0000-0000-000000000000}"/>
          </ac:spMkLst>
        </pc:spChg>
      </pc:sldChg>
      <pc:sldChg chg="addSp modSp add mod modAnim modNotes modNotesTx">
        <pc:chgData name="Tommy McClure" userId="5f57beb918c8a44c" providerId="LiveId" clId="{49F718FE-329F-467D-B43B-90C0BB03139C}" dt="2024-09-22T22:04:22.865" v="19012" actId="207"/>
        <pc:sldMkLst>
          <pc:docMk/>
          <pc:sldMk cId="650076968" sldId="327"/>
        </pc:sldMkLst>
        <pc:spChg chg="mod">
          <ac:chgData name="Tommy McClure" userId="5f57beb918c8a44c" providerId="LiveId" clId="{49F718FE-329F-467D-B43B-90C0BB03139C}" dt="2024-09-21T16:48:18.457" v="8441" actId="20577"/>
          <ac:spMkLst>
            <pc:docMk/>
            <pc:sldMk cId="650076968" sldId="327"/>
            <ac:spMk id="2" creationId="{00000000-0000-0000-0000-000000000000}"/>
          </ac:spMkLst>
        </pc:spChg>
        <pc:spChg chg="mod">
          <ac:chgData name="Tommy McClure" userId="5f57beb918c8a44c" providerId="LiveId" clId="{49F718FE-329F-467D-B43B-90C0BB03139C}" dt="2024-09-22T21:57:31.898" v="19009" actId="20577"/>
          <ac:spMkLst>
            <pc:docMk/>
            <pc:sldMk cId="650076968" sldId="327"/>
            <ac:spMk id="3" creationId="{00000000-0000-0000-0000-000000000000}"/>
          </ac:spMkLst>
        </pc:spChg>
        <pc:spChg chg="add mod">
          <ac:chgData name="Tommy McClure" userId="5f57beb918c8a44c" providerId="LiveId" clId="{49F718FE-329F-467D-B43B-90C0BB03139C}" dt="2024-09-22T22:04:22.865" v="19012" actId="207"/>
          <ac:spMkLst>
            <pc:docMk/>
            <pc:sldMk cId="650076968" sldId="327"/>
            <ac:spMk id="6" creationId="{A47A1BE8-3162-FF4E-A235-BF075573406F}"/>
          </ac:spMkLst>
        </pc:spChg>
      </pc:sldChg>
      <pc:sldChg chg="modSp add mod modAnim modNotes modNotesTx">
        <pc:chgData name="Tommy McClure" userId="5f57beb918c8a44c" providerId="LiveId" clId="{49F718FE-329F-467D-B43B-90C0BB03139C}" dt="2024-09-22T02:43:19.890" v="18008" actId="255"/>
        <pc:sldMkLst>
          <pc:docMk/>
          <pc:sldMk cId="4000162725" sldId="328"/>
        </pc:sldMkLst>
        <pc:spChg chg="mod">
          <ac:chgData name="Tommy McClure" userId="5f57beb918c8a44c" providerId="LiveId" clId="{49F718FE-329F-467D-B43B-90C0BB03139C}" dt="2024-09-21T02:13:49.779" v="4435" actId="20577"/>
          <ac:spMkLst>
            <pc:docMk/>
            <pc:sldMk cId="4000162725" sldId="328"/>
            <ac:spMk id="2" creationId="{00000000-0000-0000-0000-000000000000}"/>
          </ac:spMkLst>
        </pc:spChg>
        <pc:spChg chg="mod">
          <ac:chgData name="Tommy McClure" userId="5f57beb918c8a44c" providerId="LiveId" clId="{49F718FE-329F-467D-B43B-90C0BB03139C}" dt="2024-09-21T18:51:40.689" v="11357" actId="20577"/>
          <ac:spMkLst>
            <pc:docMk/>
            <pc:sldMk cId="4000162725" sldId="328"/>
            <ac:spMk id="3" creationId="{00000000-0000-0000-0000-000000000000}"/>
          </ac:spMkLst>
        </pc:spChg>
      </pc:sldChg>
      <pc:sldChg chg="addSp delSp modSp add mod modAnim modNotes modNotesTx">
        <pc:chgData name="Tommy McClure" userId="5f57beb918c8a44c" providerId="LiveId" clId="{49F718FE-329F-467D-B43B-90C0BB03139C}" dt="2024-09-22T02:43:51.470" v="18017" actId="14100"/>
        <pc:sldMkLst>
          <pc:docMk/>
          <pc:sldMk cId="671911179" sldId="329"/>
        </pc:sldMkLst>
        <pc:spChg chg="del mod">
          <ac:chgData name="Tommy McClure" userId="5f57beb918c8a44c" providerId="LiveId" clId="{49F718FE-329F-467D-B43B-90C0BB03139C}" dt="2024-09-21T19:28:17.003" v="12729" actId="478"/>
          <ac:spMkLst>
            <pc:docMk/>
            <pc:sldMk cId="671911179" sldId="329"/>
            <ac:spMk id="2" creationId="{00000000-0000-0000-0000-000000000000}"/>
          </ac:spMkLst>
        </pc:spChg>
        <pc:spChg chg="mod">
          <ac:chgData name="Tommy McClure" userId="5f57beb918c8a44c" providerId="LiveId" clId="{49F718FE-329F-467D-B43B-90C0BB03139C}" dt="2024-09-22T00:50:20.261" v="17179" actId="20577"/>
          <ac:spMkLst>
            <pc:docMk/>
            <pc:sldMk cId="671911179" sldId="329"/>
            <ac:spMk id="3" creationId="{00000000-0000-0000-0000-000000000000}"/>
          </ac:spMkLst>
        </pc:spChg>
        <pc:spChg chg="add del mod">
          <ac:chgData name="Tommy McClure" userId="5f57beb918c8a44c" providerId="LiveId" clId="{49F718FE-329F-467D-B43B-90C0BB03139C}" dt="2024-09-21T19:28:20.852" v="12730" actId="478"/>
          <ac:spMkLst>
            <pc:docMk/>
            <pc:sldMk cId="671911179" sldId="329"/>
            <ac:spMk id="8" creationId="{F5FB1C36-84E2-7E01-307C-911D9F7FABE2}"/>
          </ac:spMkLst>
        </pc:spChg>
        <pc:spChg chg="add mod">
          <ac:chgData name="Tommy McClure" userId="5f57beb918c8a44c" providerId="LiveId" clId="{49F718FE-329F-467D-B43B-90C0BB03139C}" dt="2024-09-21T19:28:33.141" v="12731"/>
          <ac:spMkLst>
            <pc:docMk/>
            <pc:sldMk cId="671911179" sldId="329"/>
            <ac:spMk id="9" creationId="{465D7135-22C3-49F5-473A-DA3F25747750}"/>
          </ac:spMkLst>
        </pc:spChg>
        <pc:spChg chg="add mod">
          <ac:chgData name="Tommy McClure" userId="5f57beb918c8a44c" providerId="LiveId" clId="{49F718FE-329F-467D-B43B-90C0BB03139C}" dt="2024-09-21T19:51:20.878" v="13151" actId="1035"/>
          <ac:spMkLst>
            <pc:docMk/>
            <pc:sldMk cId="671911179" sldId="329"/>
            <ac:spMk id="10" creationId="{B3F98526-BBAE-5FC8-0E91-397308C4FB6A}"/>
          </ac:spMkLst>
        </pc:spChg>
      </pc:sldChg>
      <pc:sldChg chg="addSp modSp add mod ord modAnim modNotes modNotesTx">
        <pc:chgData name="Tommy McClure" userId="5f57beb918c8a44c" providerId="LiveId" clId="{49F718FE-329F-467D-B43B-90C0BB03139C}" dt="2024-09-22T02:45:52.447" v="18039" actId="207"/>
        <pc:sldMkLst>
          <pc:docMk/>
          <pc:sldMk cId="222472478" sldId="330"/>
        </pc:sldMkLst>
        <pc:spChg chg="mod">
          <ac:chgData name="Tommy McClure" userId="5f57beb918c8a44c" providerId="LiveId" clId="{49F718FE-329F-467D-B43B-90C0BB03139C}" dt="2024-09-21T02:15:11.917" v="4555" actId="20577"/>
          <ac:spMkLst>
            <pc:docMk/>
            <pc:sldMk cId="222472478" sldId="330"/>
            <ac:spMk id="2" creationId="{00000000-0000-0000-0000-000000000000}"/>
          </ac:spMkLst>
        </pc:spChg>
        <pc:spChg chg="mod">
          <ac:chgData name="Tommy McClure" userId="5f57beb918c8a44c" providerId="LiveId" clId="{49F718FE-329F-467D-B43B-90C0BB03139C}" dt="2024-09-22T01:49:58.142" v="17922" actId="5793"/>
          <ac:spMkLst>
            <pc:docMk/>
            <pc:sldMk cId="222472478" sldId="330"/>
            <ac:spMk id="3" creationId="{00000000-0000-0000-0000-000000000000}"/>
          </ac:spMkLst>
        </pc:spChg>
        <pc:spChg chg="add mod">
          <ac:chgData name="Tommy McClure" userId="5f57beb918c8a44c" providerId="LiveId" clId="{49F718FE-329F-467D-B43B-90C0BB03139C}" dt="2024-09-21T21:46:38.736" v="15032" actId="1036"/>
          <ac:spMkLst>
            <pc:docMk/>
            <pc:sldMk cId="222472478" sldId="330"/>
            <ac:spMk id="6" creationId="{FB4CB9D8-F7EF-E7B6-F0E8-87D435DA8B22}"/>
          </ac:spMkLst>
        </pc:spChg>
        <pc:spChg chg="add mod">
          <ac:chgData name="Tommy McClure" userId="5f57beb918c8a44c" providerId="LiveId" clId="{49F718FE-329F-467D-B43B-90C0BB03139C}" dt="2024-09-22T01:50:04.206" v="17923" actId="1076"/>
          <ac:spMkLst>
            <pc:docMk/>
            <pc:sldMk cId="222472478" sldId="330"/>
            <ac:spMk id="8" creationId="{53E23E4E-8B69-E073-1D12-CAC7E3E1EA37}"/>
          </ac:spMkLst>
        </pc:spChg>
      </pc:sldChg>
      <pc:sldChg chg="addSp modSp add mod modAnim modNotes modNotesTx">
        <pc:chgData name="Tommy McClure" userId="5f57beb918c8a44c" providerId="LiveId" clId="{49F718FE-329F-467D-B43B-90C0BB03139C}" dt="2024-09-22T02:46:20.260" v="18046" actId="14100"/>
        <pc:sldMkLst>
          <pc:docMk/>
          <pc:sldMk cId="1074999561" sldId="331"/>
        </pc:sldMkLst>
        <pc:spChg chg="mod">
          <ac:chgData name="Tommy McClure" userId="5f57beb918c8a44c" providerId="LiveId" clId="{49F718FE-329F-467D-B43B-90C0BB03139C}" dt="2024-09-21T02:15:40.792" v="4606" actId="20577"/>
          <ac:spMkLst>
            <pc:docMk/>
            <pc:sldMk cId="1074999561" sldId="331"/>
            <ac:spMk id="2" creationId="{00000000-0000-0000-0000-000000000000}"/>
          </ac:spMkLst>
        </pc:spChg>
        <pc:spChg chg="mod">
          <ac:chgData name="Tommy McClure" userId="5f57beb918c8a44c" providerId="LiveId" clId="{49F718FE-329F-467D-B43B-90C0BB03139C}" dt="2024-09-21T22:29:10.069" v="15920" actId="948"/>
          <ac:spMkLst>
            <pc:docMk/>
            <pc:sldMk cId="1074999561" sldId="331"/>
            <ac:spMk id="3" creationId="{00000000-0000-0000-0000-000000000000}"/>
          </ac:spMkLst>
        </pc:spChg>
        <pc:spChg chg="add mod">
          <ac:chgData name="Tommy McClure" userId="5f57beb918c8a44c" providerId="LiveId" clId="{49F718FE-329F-467D-B43B-90C0BB03139C}" dt="2024-09-21T22:30:04.481" v="15935" actId="207"/>
          <ac:spMkLst>
            <pc:docMk/>
            <pc:sldMk cId="1074999561" sldId="331"/>
            <ac:spMk id="6" creationId="{1BB7655F-7790-3B4A-92FE-2D31F34005A2}"/>
          </ac:spMkLst>
        </pc:spChg>
      </pc:sldChg>
      <pc:sldChg chg="modSp add mod modAnim modNotes modNotesTx">
        <pc:chgData name="Tommy McClure" userId="5f57beb918c8a44c" providerId="LiveId" clId="{49F718FE-329F-467D-B43B-90C0BB03139C}" dt="2024-09-22T02:42:00.159" v="17991" actId="255"/>
        <pc:sldMkLst>
          <pc:docMk/>
          <pc:sldMk cId="493014739" sldId="332"/>
        </pc:sldMkLst>
        <pc:spChg chg="mod">
          <ac:chgData name="Tommy McClure" userId="5f57beb918c8a44c" providerId="LiveId" clId="{49F718FE-329F-467D-B43B-90C0BB03139C}" dt="2024-09-21T16:23:17.689" v="7749" actId="20577"/>
          <ac:spMkLst>
            <pc:docMk/>
            <pc:sldMk cId="493014739" sldId="332"/>
            <ac:spMk id="2" creationId="{00000000-0000-0000-0000-000000000000}"/>
          </ac:spMkLst>
        </pc:spChg>
        <pc:spChg chg="mod">
          <ac:chgData name="Tommy McClure" userId="5f57beb918c8a44c" providerId="LiveId" clId="{49F718FE-329F-467D-B43B-90C0BB03139C}" dt="2024-09-21T17:52:09.694" v="10012" actId="948"/>
          <ac:spMkLst>
            <pc:docMk/>
            <pc:sldMk cId="493014739" sldId="332"/>
            <ac:spMk id="3" creationId="{00000000-0000-0000-0000-000000000000}"/>
          </ac:spMkLst>
        </pc:spChg>
      </pc:sldChg>
      <pc:sldChg chg="add del">
        <pc:chgData name="Tommy McClure" userId="5f57beb918c8a44c" providerId="LiveId" clId="{49F718FE-329F-467D-B43B-90C0BB03139C}" dt="2024-09-21T02:30:47.401" v="4619" actId="2696"/>
        <pc:sldMkLst>
          <pc:docMk/>
          <pc:sldMk cId="2246837715" sldId="332"/>
        </pc:sldMkLst>
      </pc:sldChg>
      <pc:sldChg chg="delSp modSp add mod modAnim modNotes modNotesTx">
        <pc:chgData name="Tommy McClure" userId="5f57beb918c8a44c" providerId="LiveId" clId="{49F718FE-329F-467D-B43B-90C0BB03139C}" dt="2024-09-22T22:08:40.287" v="19015" actId="113"/>
        <pc:sldMkLst>
          <pc:docMk/>
          <pc:sldMk cId="1162252520" sldId="333"/>
        </pc:sldMkLst>
        <pc:spChg chg="mod">
          <ac:chgData name="Tommy McClure" userId="5f57beb918c8a44c" providerId="LiveId" clId="{49F718FE-329F-467D-B43B-90C0BB03139C}" dt="2024-09-22T00:28:56.548" v="16890" actId="20577"/>
          <ac:spMkLst>
            <pc:docMk/>
            <pc:sldMk cId="1162252520" sldId="333"/>
            <ac:spMk id="3" creationId="{00000000-0000-0000-0000-000000000000}"/>
          </ac:spMkLst>
        </pc:spChg>
        <pc:spChg chg="del">
          <ac:chgData name="Tommy McClure" userId="5f57beb918c8a44c" providerId="LiveId" clId="{49F718FE-329F-467D-B43B-90C0BB03139C}" dt="2024-09-21T16:59:38.356" v="8641" actId="478"/>
          <ac:spMkLst>
            <pc:docMk/>
            <pc:sldMk cId="1162252520" sldId="333"/>
            <ac:spMk id="6" creationId="{A47A1BE8-3162-FF4E-A235-BF075573406F}"/>
          </ac:spMkLst>
        </pc:spChg>
      </pc:sldChg>
      <pc:sldChg chg="modSp add mod modAnim modNotes modNotesTx">
        <pc:chgData name="Tommy McClure" userId="5f57beb918c8a44c" providerId="LiveId" clId="{49F718FE-329F-467D-B43B-90C0BB03139C}" dt="2024-09-22T02:42:49.892" v="18003" actId="14100"/>
        <pc:sldMkLst>
          <pc:docMk/>
          <pc:sldMk cId="810803795" sldId="334"/>
        </pc:sldMkLst>
        <pc:spChg chg="mod">
          <ac:chgData name="Tommy McClure" userId="5f57beb918c8a44c" providerId="LiveId" clId="{49F718FE-329F-467D-B43B-90C0BB03139C}" dt="2024-09-22T01:34:15.209" v="17681" actId="20577"/>
          <ac:spMkLst>
            <pc:docMk/>
            <pc:sldMk cId="810803795" sldId="334"/>
            <ac:spMk id="3" creationId="{00000000-0000-0000-0000-000000000000}"/>
          </ac:spMkLst>
        </pc:spChg>
      </pc:sldChg>
      <pc:sldChg chg="add del modAnim modNotesTx">
        <pc:chgData name="Tommy McClure" userId="5f57beb918c8a44c" providerId="LiveId" clId="{49F718FE-329F-467D-B43B-90C0BB03139C}" dt="2024-09-21T19:54:55.644" v="13175" actId="2696"/>
        <pc:sldMkLst>
          <pc:docMk/>
          <pc:sldMk cId="4206810841" sldId="335"/>
        </pc:sldMkLst>
      </pc:sldChg>
      <pc:sldChg chg="modSp add mod addAnim delAnim modAnim modNotes modNotesTx">
        <pc:chgData name="Tommy McClure" userId="5f57beb918c8a44c" providerId="LiveId" clId="{49F718FE-329F-467D-B43B-90C0BB03139C}" dt="2024-09-22T02:44:16.698" v="18022" actId="255"/>
        <pc:sldMkLst>
          <pc:docMk/>
          <pc:sldMk cId="417568063" sldId="336"/>
        </pc:sldMkLst>
        <pc:spChg chg="mod">
          <ac:chgData name="Tommy McClure" userId="5f57beb918c8a44c" providerId="LiveId" clId="{49F718FE-329F-467D-B43B-90C0BB03139C}" dt="2024-09-21T20:37:02.912" v="13885" actId="20577"/>
          <ac:spMkLst>
            <pc:docMk/>
            <pc:sldMk cId="417568063" sldId="336"/>
            <ac:spMk id="3" creationId="{00000000-0000-0000-0000-000000000000}"/>
          </ac:spMkLst>
        </pc:spChg>
      </pc:sldChg>
      <pc:sldChg chg="modSp add mod ord modAnim modNotes modNotesTx">
        <pc:chgData name="Tommy McClure" userId="5f57beb918c8a44c" providerId="LiveId" clId="{49F718FE-329F-467D-B43B-90C0BB03139C}" dt="2024-09-22T22:21:46.555" v="19071" actId="114"/>
        <pc:sldMkLst>
          <pc:docMk/>
          <pc:sldMk cId="1813100648" sldId="337"/>
        </pc:sldMkLst>
        <pc:spChg chg="mod">
          <ac:chgData name="Tommy McClure" userId="5f57beb918c8a44c" providerId="LiveId" clId="{49F718FE-329F-467D-B43B-90C0BB03139C}" dt="2024-09-22T22:21:46.555" v="19071" actId="114"/>
          <ac:spMkLst>
            <pc:docMk/>
            <pc:sldMk cId="1813100648" sldId="337"/>
            <ac:spMk id="3" creationId="{00000000-0000-0000-0000-000000000000}"/>
          </ac:spMkLst>
        </pc:spChg>
      </pc:sldChg>
      <pc:sldChg chg="modSp add mod addAnim delAnim modAnim modNotes modNotesTx">
        <pc:chgData name="Tommy McClure" userId="5f57beb918c8a44c" providerId="LiveId" clId="{49F718FE-329F-467D-B43B-90C0BB03139C}" dt="2024-09-22T02:44:39.643" v="18026" actId="14100"/>
        <pc:sldMkLst>
          <pc:docMk/>
          <pc:sldMk cId="1427934279" sldId="338"/>
        </pc:sldMkLst>
        <pc:spChg chg="mod">
          <ac:chgData name="Tommy McClure" userId="5f57beb918c8a44c" providerId="LiveId" clId="{49F718FE-329F-467D-B43B-90C0BB03139C}" dt="2024-09-22T01:46:27.832" v="17906" actId="5793"/>
          <ac:spMkLst>
            <pc:docMk/>
            <pc:sldMk cId="1427934279" sldId="338"/>
            <ac:spMk id="3" creationId="{00000000-0000-0000-0000-000000000000}"/>
          </ac:spMkLst>
        </pc:spChg>
      </pc:sldChg>
      <pc:sldChg chg="addSp delSp modSp add mod delAnim modAnim modNotes modNotesTx">
        <pc:chgData name="Tommy McClure" userId="5f57beb918c8a44c" providerId="LiveId" clId="{49F718FE-329F-467D-B43B-90C0BB03139C}" dt="2024-09-22T02:45:10.558" v="18032" actId="2711"/>
        <pc:sldMkLst>
          <pc:docMk/>
          <pc:sldMk cId="3366725980" sldId="339"/>
        </pc:sldMkLst>
        <pc:spChg chg="mod">
          <ac:chgData name="Tommy McClure" userId="5f57beb918c8a44c" providerId="LiveId" clId="{49F718FE-329F-467D-B43B-90C0BB03139C}" dt="2024-09-22T01:49:29.463" v="17920" actId="113"/>
          <ac:spMkLst>
            <pc:docMk/>
            <pc:sldMk cId="3366725980" sldId="339"/>
            <ac:spMk id="3" creationId="{00000000-0000-0000-0000-000000000000}"/>
          </ac:spMkLst>
        </pc:spChg>
        <pc:spChg chg="del">
          <ac:chgData name="Tommy McClure" userId="5f57beb918c8a44c" providerId="LiveId" clId="{49F718FE-329F-467D-B43B-90C0BB03139C}" dt="2024-09-21T21:26:24.740" v="14762" actId="478"/>
          <ac:spMkLst>
            <pc:docMk/>
            <pc:sldMk cId="3366725980" sldId="339"/>
            <ac:spMk id="6" creationId="{FB4CB9D8-F7EF-E7B6-F0E8-87D435DA8B22}"/>
          </ac:spMkLst>
        </pc:spChg>
        <pc:spChg chg="del">
          <ac:chgData name="Tommy McClure" userId="5f57beb918c8a44c" providerId="LiveId" clId="{49F718FE-329F-467D-B43B-90C0BB03139C}" dt="2024-09-21T21:26:28.084" v="14763" actId="478"/>
          <ac:spMkLst>
            <pc:docMk/>
            <pc:sldMk cId="3366725980" sldId="339"/>
            <ac:spMk id="8" creationId="{53E23E4E-8B69-E073-1D12-CAC7E3E1EA37}"/>
          </ac:spMkLst>
        </pc:spChg>
        <pc:spChg chg="add del">
          <ac:chgData name="Tommy McClure" userId="5f57beb918c8a44c" providerId="LiveId" clId="{49F718FE-329F-467D-B43B-90C0BB03139C}" dt="2024-09-21T21:29:39.036" v="14767" actId="22"/>
          <ac:spMkLst>
            <pc:docMk/>
            <pc:sldMk cId="3366725980" sldId="339"/>
            <ac:spMk id="10" creationId="{E46B73B7-8D82-3832-9AEC-170EE2110E28}"/>
          </ac:spMkLst>
        </pc:spChg>
        <pc:spChg chg="add del">
          <ac:chgData name="Tommy McClure" userId="5f57beb918c8a44c" providerId="LiveId" clId="{49F718FE-329F-467D-B43B-90C0BB03139C}" dt="2024-09-21T21:30:09.756" v="14769" actId="478"/>
          <ac:spMkLst>
            <pc:docMk/>
            <pc:sldMk cId="3366725980" sldId="339"/>
            <ac:spMk id="12" creationId="{8082CA88-F7F0-DD08-3D6F-70A40F183690}"/>
          </ac:spMkLst>
        </pc:spChg>
      </pc:sldChg>
      <pc:sldChg chg="addSp delSp modSp add mod delAnim modAnim modNotes modNotesTx">
        <pc:chgData name="Tommy McClure" userId="5f57beb918c8a44c" providerId="LiveId" clId="{49F718FE-329F-467D-B43B-90C0BB03139C}" dt="2024-09-22T02:46:51.945" v="18053" actId="14100"/>
        <pc:sldMkLst>
          <pc:docMk/>
          <pc:sldMk cId="463716347" sldId="340"/>
        </pc:sldMkLst>
        <pc:spChg chg="mod">
          <ac:chgData name="Tommy McClure" userId="5f57beb918c8a44c" providerId="LiveId" clId="{49F718FE-329F-467D-B43B-90C0BB03139C}" dt="2024-09-21T22:55:58.737" v="16420" actId="20577"/>
          <ac:spMkLst>
            <pc:docMk/>
            <pc:sldMk cId="463716347" sldId="340"/>
            <ac:spMk id="3" creationId="{00000000-0000-0000-0000-000000000000}"/>
          </ac:spMkLst>
        </pc:spChg>
        <pc:spChg chg="del">
          <ac:chgData name="Tommy McClure" userId="5f57beb918c8a44c" providerId="LiveId" clId="{49F718FE-329F-467D-B43B-90C0BB03139C}" dt="2024-09-21T22:32:20.652" v="15937" actId="478"/>
          <ac:spMkLst>
            <pc:docMk/>
            <pc:sldMk cId="463716347" sldId="340"/>
            <ac:spMk id="6" creationId="{1BB7655F-7790-3B4A-92FE-2D31F34005A2}"/>
          </ac:spMkLst>
        </pc:spChg>
        <pc:spChg chg="add mod">
          <ac:chgData name="Tommy McClure" userId="5f57beb918c8a44c" providerId="LiveId" clId="{49F718FE-329F-467D-B43B-90C0BB03139C}" dt="2024-09-21T22:51:05.620" v="16371" actId="1036"/>
          <ac:spMkLst>
            <pc:docMk/>
            <pc:sldMk cId="463716347" sldId="340"/>
            <ac:spMk id="8" creationId="{EC2610E6-B039-FE9B-28EE-379ECEBD6897}"/>
          </ac:spMkLst>
        </pc:spChg>
      </pc:sldChg>
      <pc:sldChg chg="modSp mod modNotes">
        <pc:chgData name="Tommy McClure" userId="5f57beb918c8a44c" providerId="LiveId" clId="{49F718FE-329F-467D-B43B-90C0BB03139C}" dt="2024-09-22T02:47:56.741" v="18067" actId="27636"/>
        <pc:sldMkLst>
          <pc:docMk/>
          <pc:sldMk cId="2970185068" sldId="380"/>
        </pc:sldMkLst>
        <pc:spChg chg="mod">
          <ac:chgData name="Tommy McClure" userId="5f57beb918c8a44c" providerId="LiveId" clId="{49F718FE-329F-467D-B43B-90C0BB03139C}" dt="2024-09-21T22:58:52.313" v="16425" actId="1076"/>
          <ac:spMkLst>
            <pc:docMk/>
            <pc:sldMk cId="2970185068" sldId="380"/>
            <ac:spMk id="3" creationId="{95C1ECA5-FA66-8445-BFA5-8737327E79A6}"/>
          </ac:spMkLst>
        </pc:spChg>
        <pc:spChg chg="mod">
          <ac:chgData name="Tommy McClure" userId="5f57beb918c8a44c" providerId="LiveId" clId="{49F718FE-329F-467D-B43B-90C0BB03139C}" dt="2024-09-21T22:58:43.448" v="16424" actId="14100"/>
          <ac:spMkLst>
            <pc:docMk/>
            <pc:sldMk cId="2970185068" sldId="380"/>
            <ac:spMk id="7" creationId="{2A6B56C3-77F0-4E92-B09D-C8D4A68D5E7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FEA688-A131-B78F-8B42-EB23D254DA98}"/>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CAA49ED-CAC8-96B3-8900-11AE188A0295}"/>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9/22/2024 AM-PM</a:t>
            </a:r>
          </a:p>
        </p:txBody>
      </p:sp>
      <p:sp>
        <p:nvSpPr>
          <p:cNvPr id="4" name="Footer Placeholder 3">
            <a:extLst>
              <a:ext uri="{FF2B5EF4-FFF2-40B4-BE49-F238E27FC236}">
                <a16:creationId xmlns:a16="http://schemas.microsoft.com/office/drawing/2014/main" id="{5AC868DE-FB67-3F48-8A1C-EE249F791CF7}"/>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8898EA-D098-66A5-B537-8C24FF48A54C}"/>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6F57C8EE-316F-4735-A3A9-207030BECA04}" type="slidenum">
              <a:rPr lang="en-US" smtClean="0"/>
              <a:t>‹#›</a:t>
            </a:fld>
            <a:endParaRPr lang="en-US"/>
          </a:p>
        </p:txBody>
      </p:sp>
    </p:spTree>
    <p:extLst>
      <p:ext uri="{BB962C8B-B14F-4D97-AF65-F5344CB8AC3E}">
        <p14:creationId xmlns:p14="http://schemas.microsoft.com/office/powerpoint/2010/main" val="125306272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9/22/2024 AM-PM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32203423-A654-482A-9330-6F56A1AB8025}" type="slidenum">
              <a:rPr lang="en-US" smtClean="0"/>
              <a:t>‹#›</a:t>
            </a:fld>
            <a:endParaRPr lang="en-US"/>
          </a:p>
        </p:txBody>
      </p:sp>
    </p:spTree>
    <p:extLst>
      <p:ext uri="{BB962C8B-B14F-4D97-AF65-F5344CB8AC3E}">
        <p14:creationId xmlns:p14="http://schemas.microsoft.com/office/powerpoint/2010/main" val="409853230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203423-A654-482A-9330-6F56A1AB8025}" type="slidenum">
              <a:rPr lang="en-US" smtClean="0"/>
              <a:t>1</a:t>
            </a:fld>
            <a:endParaRPr lang="en-US"/>
          </a:p>
        </p:txBody>
      </p:sp>
      <p:sp>
        <p:nvSpPr>
          <p:cNvPr id="5" name="Date Placeholder 4">
            <a:extLst>
              <a:ext uri="{FF2B5EF4-FFF2-40B4-BE49-F238E27FC236}">
                <a16:creationId xmlns:a16="http://schemas.microsoft.com/office/drawing/2014/main" id="{85B58928-C572-A069-FCBC-FC85B1CFEDA4}"/>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376700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pPr algn="l"/>
            <a:r>
              <a:rPr lang="en-US" b="1" dirty="0">
                <a:latin typeface="Arial" panose="020B0604020202020204" pitchFamily="34" charset="0"/>
                <a:cs typeface="Arial" panose="020B0604020202020204" pitchFamily="34" charset="0"/>
              </a:rPr>
              <a:t>1 John 2:1-3 KJV 1</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My little children</a:t>
            </a:r>
            <a:r>
              <a:rPr lang="en-US" dirty="0">
                <a:latin typeface="Arial" panose="020B0604020202020204" pitchFamily="34" charset="0"/>
                <a:cs typeface="Arial" panose="020B0604020202020204" pitchFamily="34" charset="0"/>
              </a:rPr>
              <a:t>, these things write I unto you, </a:t>
            </a:r>
            <a:r>
              <a:rPr lang="en-US" b="1" dirty="0">
                <a:latin typeface="Arial" panose="020B0604020202020204" pitchFamily="34" charset="0"/>
                <a:cs typeface="Arial" panose="020B0604020202020204" pitchFamily="34" charset="0"/>
              </a:rPr>
              <a:t>that ye sin not</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if any man sin, we have an advocate with the Father, Jesus Christ the righteous: 2 </a:t>
            </a:r>
            <a:r>
              <a:rPr lang="en-US" dirty="0">
                <a:latin typeface="Arial" panose="020B0604020202020204" pitchFamily="34" charset="0"/>
                <a:cs typeface="Arial" panose="020B0604020202020204" pitchFamily="34" charset="0"/>
              </a:rPr>
              <a:t>And he is the propitiation for our sins: and not for ours only, but also for the sins of the whole world. </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10:12-13 KJV 12 </a:t>
            </a:r>
            <a:r>
              <a:rPr lang="en-US" dirty="0">
                <a:latin typeface="Arial" panose="020B0604020202020204" pitchFamily="34" charset="0"/>
                <a:cs typeface="Arial" panose="020B0604020202020204" pitchFamily="34" charset="0"/>
              </a:rPr>
              <a:t>Wherefore let him that thinketh he </a:t>
            </a:r>
            <a:r>
              <a:rPr lang="en-US" dirty="0" err="1">
                <a:latin typeface="Arial" panose="020B0604020202020204" pitchFamily="34" charset="0"/>
                <a:cs typeface="Arial" panose="020B0604020202020204" pitchFamily="34" charset="0"/>
              </a:rPr>
              <a:t>standeth</a:t>
            </a:r>
            <a:r>
              <a:rPr lang="en-US" dirty="0">
                <a:latin typeface="Arial" panose="020B0604020202020204" pitchFamily="34" charset="0"/>
                <a:cs typeface="Arial" panose="020B0604020202020204" pitchFamily="34" charset="0"/>
              </a:rPr>
              <a:t> take heed lest he fall.</a:t>
            </a:r>
            <a:r>
              <a:rPr lang="en-US" b="1" dirty="0">
                <a:latin typeface="Arial" panose="020B0604020202020204" pitchFamily="34" charset="0"/>
                <a:cs typeface="Arial" panose="020B0604020202020204" pitchFamily="34" charset="0"/>
              </a:rPr>
              <a:t> 13 </a:t>
            </a:r>
            <a:r>
              <a:rPr lang="en-US" dirty="0">
                <a:latin typeface="Arial" panose="020B0604020202020204" pitchFamily="34" charset="0"/>
                <a:cs typeface="Arial" panose="020B0604020202020204" pitchFamily="34" charset="0"/>
              </a:rPr>
              <a:t>There hath no temptation taken you but such as is common to man: but God is faithful, who will not suffer you to be tempted above that ye are able; </a:t>
            </a:r>
            <a:r>
              <a:rPr lang="en-US" b="1" dirty="0">
                <a:latin typeface="Arial" panose="020B0604020202020204" pitchFamily="34" charset="0"/>
                <a:cs typeface="Arial" panose="020B0604020202020204" pitchFamily="34" charset="0"/>
              </a:rPr>
              <a:t>but will with the temptation also make a way to escape, that ye may be able to bear it.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James 1:12-16 KJV 12 </a:t>
            </a:r>
            <a:r>
              <a:rPr lang="en-US" dirty="0">
                <a:latin typeface="Arial" panose="020B0604020202020204" pitchFamily="34" charset="0"/>
                <a:cs typeface="Arial" panose="020B0604020202020204" pitchFamily="34" charset="0"/>
              </a:rPr>
              <a:t>Blessed is the man that </a:t>
            </a:r>
            <a:r>
              <a:rPr lang="en-US" dirty="0" err="1">
                <a:latin typeface="Arial" panose="020B0604020202020204" pitchFamily="34" charset="0"/>
                <a:cs typeface="Arial" panose="020B0604020202020204" pitchFamily="34" charset="0"/>
              </a:rPr>
              <a:t>endureth</a:t>
            </a:r>
            <a:r>
              <a:rPr lang="en-US" dirty="0">
                <a:latin typeface="Arial" panose="020B0604020202020204" pitchFamily="34" charset="0"/>
                <a:cs typeface="Arial" panose="020B0604020202020204" pitchFamily="34" charset="0"/>
              </a:rPr>
              <a:t> temptation: for when he is tried, he shall receive the crown of life, which the Lord hath promised to them that love him.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Let no man say when he is tempted, I am tempted of God: for God cannot be tempted with evil, neither </a:t>
            </a:r>
            <a:r>
              <a:rPr lang="en-US" dirty="0" err="1">
                <a:latin typeface="Arial" panose="020B0604020202020204" pitchFamily="34" charset="0"/>
                <a:cs typeface="Arial" panose="020B0604020202020204" pitchFamily="34" charset="0"/>
              </a:rPr>
              <a:t>tempteth</a:t>
            </a:r>
            <a:r>
              <a:rPr lang="en-US" dirty="0">
                <a:latin typeface="Arial" panose="020B0604020202020204" pitchFamily="34" charset="0"/>
                <a:cs typeface="Arial" panose="020B0604020202020204" pitchFamily="34" charset="0"/>
              </a:rPr>
              <a:t> he any man: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But every man is tempted, when he is drawn away of his own lust, and enticed. </a:t>
            </a:r>
            <a:r>
              <a:rPr lang="en-US" b="1" dirty="0">
                <a:latin typeface="Arial" panose="020B0604020202020204" pitchFamily="34" charset="0"/>
                <a:cs typeface="Arial" panose="020B0604020202020204" pitchFamily="34" charset="0"/>
              </a:rPr>
              <a:t>15 </a:t>
            </a:r>
            <a:r>
              <a:rPr lang="en-US" dirty="0">
                <a:latin typeface="Arial" panose="020B0604020202020204" pitchFamily="34" charset="0"/>
                <a:cs typeface="Arial" panose="020B0604020202020204" pitchFamily="34" charset="0"/>
              </a:rPr>
              <a:t>Then when lust hath conceived, it bringeth forth sin: and sin, when it is finished, bringeth forth death.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Do not err, my beloved brethren.</a:t>
            </a:r>
          </a:p>
          <a:p>
            <a:pPr marL="664546" lvl="1"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John 3:7 </a:t>
            </a:r>
            <a:r>
              <a:rPr lang="en-US" dirty="0">
                <a:latin typeface="Arial" panose="020B0604020202020204" pitchFamily="34" charset="0"/>
                <a:cs typeface="Arial" panose="020B0604020202020204" pitchFamily="34" charset="0"/>
              </a:rPr>
              <a:t>Little children, let no man deceive you: </a:t>
            </a:r>
            <a:r>
              <a:rPr lang="en-US" b="1" dirty="0">
                <a:latin typeface="Arial" panose="020B0604020202020204" pitchFamily="34" charset="0"/>
                <a:cs typeface="Arial" panose="020B0604020202020204" pitchFamily="34" charset="0"/>
              </a:rPr>
              <a:t>he that doeth righteousness is righteous, even as he is righteous.</a:t>
            </a:r>
          </a:p>
          <a:p>
            <a:pPr marL="664546" lvl="1"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Jesus did not yield to the avenues of sin – 1 John 2:12-17</a:t>
            </a:r>
          </a:p>
          <a:p>
            <a:pPr marL="664546" lvl="1"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Romans 3:23 KJV 23 For all have sinned, and come short of the glory of God;</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Joshua 24:15-16 KJV 15 </a:t>
            </a:r>
            <a:r>
              <a:rPr lang="en-US" dirty="0">
                <a:latin typeface="Arial" panose="020B0604020202020204" pitchFamily="34" charset="0"/>
                <a:cs typeface="Arial" panose="020B0604020202020204" pitchFamily="34" charset="0"/>
              </a:rPr>
              <a:t>And if it seem evil unto you to serve the LORD, </a:t>
            </a:r>
            <a:r>
              <a:rPr lang="en-US" b="1" dirty="0">
                <a:latin typeface="Arial" panose="020B0604020202020204" pitchFamily="34" charset="0"/>
                <a:cs typeface="Arial" panose="020B0604020202020204" pitchFamily="34" charset="0"/>
              </a:rPr>
              <a:t>choose you this day whom ye will serve</a:t>
            </a:r>
            <a:r>
              <a:rPr lang="en-US" dirty="0">
                <a:latin typeface="Arial" panose="020B0604020202020204" pitchFamily="34" charset="0"/>
                <a:cs typeface="Arial" panose="020B0604020202020204" pitchFamily="34" charset="0"/>
              </a:rPr>
              <a:t>; whether the gods which your fathers served that were on the other side of the flood, or the gods of the Amorites, in whose land ye dwell: </a:t>
            </a:r>
            <a:r>
              <a:rPr lang="en-US" b="1" dirty="0">
                <a:latin typeface="Arial" panose="020B0604020202020204" pitchFamily="34" charset="0"/>
                <a:cs typeface="Arial" panose="020B0604020202020204" pitchFamily="34" charset="0"/>
              </a:rPr>
              <a:t>but as for me and my house, we will serve the LORD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And the people answered and said, God forbid that we should forsake the LORD, to serve other gods.</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Romans 14:11-12 KJV 11</a:t>
            </a:r>
            <a:r>
              <a:rPr lang="en-US" dirty="0">
                <a:latin typeface="Arial" panose="020B0604020202020204" pitchFamily="34" charset="0"/>
                <a:cs typeface="Arial" panose="020B0604020202020204" pitchFamily="34" charset="0"/>
              </a:rPr>
              <a:t> </a:t>
            </a:r>
            <a:r>
              <a:rPr lang="en-US" i="1" u="sng" dirty="0">
                <a:latin typeface="Arial" panose="020B0604020202020204" pitchFamily="34" charset="0"/>
                <a:cs typeface="Arial" panose="020B0604020202020204" pitchFamily="34" charset="0"/>
              </a:rPr>
              <a:t>For it is written</a:t>
            </a:r>
            <a:r>
              <a:rPr lang="en-US" dirty="0">
                <a:latin typeface="Arial" panose="020B0604020202020204" pitchFamily="34" charset="0"/>
                <a:cs typeface="Arial" panose="020B0604020202020204" pitchFamily="34" charset="0"/>
              </a:rPr>
              <a:t>, As I live, saith the Lord, </a:t>
            </a:r>
            <a:r>
              <a:rPr lang="en-US" b="1" dirty="0">
                <a:latin typeface="Arial" panose="020B0604020202020204" pitchFamily="34" charset="0"/>
                <a:cs typeface="Arial" panose="020B0604020202020204" pitchFamily="34" charset="0"/>
              </a:rPr>
              <a:t>every knee shall bow to me, and every tongue shall confess to God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So then </a:t>
            </a:r>
            <a:r>
              <a:rPr lang="en-US" i="1" u="sng" dirty="0">
                <a:latin typeface="Arial" panose="020B0604020202020204" pitchFamily="34" charset="0"/>
                <a:cs typeface="Arial" panose="020B0604020202020204" pitchFamily="34" charset="0"/>
              </a:rPr>
              <a:t>every one of us shall give account of himself to God.</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Isa. 45:23 </a:t>
            </a:r>
            <a:r>
              <a:rPr lang="en-US" dirty="0">
                <a:latin typeface="Arial" panose="020B0604020202020204" pitchFamily="34" charset="0"/>
                <a:cs typeface="Arial" panose="020B0604020202020204" pitchFamily="34" charset="0"/>
              </a:rPr>
              <a:t>I have sworn by myself, </a:t>
            </a:r>
            <a:r>
              <a:rPr lang="en-US" b="1" dirty="0">
                <a:latin typeface="Arial" panose="020B0604020202020204" pitchFamily="34" charset="0"/>
                <a:cs typeface="Arial" panose="020B0604020202020204" pitchFamily="34" charset="0"/>
              </a:rPr>
              <a:t>the word is gone out of my mouth in righteousness, and shall not return, That unto me every knee shall bow, every tongue shall swear. (KJV)</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1 Peter 2:21-22 KJV 21 </a:t>
            </a:r>
            <a:r>
              <a:rPr lang="en-US" dirty="0">
                <a:latin typeface="Arial" panose="020B0604020202020204" pitchFamily="34" charset="0"/>
                <a:cs typeface="Arial" panose="020B0604020202020204" pitchFamily="34" charset="0"/>
              </a:rPr>
              <a:t>For even hereunto were ye called: </a:t>
            </a:r>
            <a:r>
              <a:rPr lang="en-US" b="1" dirty="0">
                <a:latin typeface="Arial" panose="020B0604020202020204" pitchFamily="34" charset="0"/>
                <a:cs typeface="Arial" panose="020B0604020202020204" pitchFamily="34" charset="0"/>
              </a:rPr>
              <a:t>because Christ also suffered for us, leaving us an example, that ye should follow his steps: 22 </a:t>
            </a:r>
            <a:r>
              <a:rPr lang="en-US" dirty="0">
                <a:latin typeface="Arial" panose="020B0604020202020204" pitchFamily="34" charset="0"/>
                <a:cs typeface="Arial" panose="020B0604020202020204" pitchFamily="34" charset="0"/>
              </a:rPr>
              <a:t>Who</a:t>
            </a:r>
            <a:r>
              <a:rPr lang="en-US" b="1" dirty="0">
                <a:latin typeface="Arial" panose="020B0604020202020204" pitchFamily="34" charset="0"/>
                <a:cs typeface="Arial" panose="020B0604020202020204" pitchFamily="34" charset="0"/>
              </a:rPr>
              <a:t> did no sin</a:t>
            </a:r>
            <a:r>
              <a:rPr lang="en-US" dirty="0">
                <a:latin typeface="Arial" panose="020B0604020202020204" pitchFamily="34" charset="0"/>
                <a:cs typeface="Arial" panose="020B0604020202020204" pitchFamily="34" charset="0"/>
              </a:rPr>
              <a:t>, neither was guile found in his mouth: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Who, when he was reviled, reviled not again; when he suffered, he threatened not; but committed himself to him that </a:t>
            </a:r>
            <a:r>
              <a:rPr lang="en-US" dirty="0" err="1">
                <a:latin typeface="Arial" panose="020B0604020202020204" pitchFamily="34" charset="0"/>
                <a:cs typeface="Arial" panose="020B0604020202020204" pitchFamily="34" charset="0"/>
              </a:rPr>
              <a:t>judgeth</a:t>
            </a:r>
            <a:r>
              <a:rPr lang="en-US" dirty="0">
                <a:latin typeface="Arial" panose="020B0604020202020204" pitchFamily="34" charset="0"/>
                <a:cs typeface="Arial" panose="020B0604020202020204" pitchFamily="34" charset="0"/>
              </a:rPr>
              <a:t> righteously: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Who his own self bare our sins in his own body on the tree, that we, being dead to sins, should live unto righteousness: by whose stripes ye were healed. </a:t>
            </a:r>
            <a:r>
              <a:rPr lang="en-US" b="1" dirty="0">
                <a:latin typeface="Arial" panose="020B0604020202020204" pitchFamily="34" charset="0"/>
                <a:cs typeface="Arial" panose="020B0604020202020204" pitchFamily="34" charset="0"/>
              </a:rPr>
              <a:t>25 </a:t>
            </a:r>
            <a:r>
              <a:rPr lang="en-US" dirty="0">
                <a:latin typeface="Arial" panose="020B0604020202020204" pitchFamily="34" charset="0"/>
                <a:cs typeface="Arial" panose="020B0604020202020204" pitchFamily="34" charset="0"/>
              </a:rPr>
              <a:t>For ye were as sheep going astray; but are now returned unto the Shepherd and Bishop of your souls.</a:t>
            </a:r>
          </a:p>
          <a:p>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2203423-A654-482A-9330-6F56A1AB8025}" type="slidenum">
              <a:rPr lang="en-US" smtClean="0"/>
              <a:t>10</a:t>
            </a:fld>
            <a:endParaRPr lang="en-US"/>
          </a:p>
        </p:txBody>
      </p:sp>
      <p:sp>
        <p:nvSpPr>
          <p:cNvPr id="5" name="Date Placeholder 4">
            <a:extLst>
              <a:ext uri="{FF2B5EF4-FFF2-40B4-BE49-F238E27FC236}">
                <a16:creationId xmlns:a16="http://schemas.microsoft.com/office/drawing/2014/main" id="{7D11EF74-EC73-1313-EADF-BDF3BB192304}"/>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1877758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78359"/>
          </a:xfrm>
        </p:spPr>
        <p:txBody>
          <a:bodyPr/>
          <a:lstStyle/>
          <a:p>
            <a:r>
              <a:rPr lang="en-US" dirty="0">
                <a:latin typeface="Arial" panose="020B0604020202020204" pitchFamily="34" charset="0"/>
                <a:cs typeface="Arial" panose="020B0604020202020204" pitchFamily="34" charset="0"/>
              </a:rPr>
              <a:t>These are just a few things</a:t>
            </a:r>
            <a:r>
              <a:rPr lang="en-US" baseline="0" dirty="0">
                <a:latin typeface="Arial" panose="020B0604020202020204" pitchFamily="34" charset="0"/>
                <a:cs typeface="Arial" panose="020B0604020202020204" pitchFamily="34" charset="0"/>
              </a:rPr>
              <a:t> the Lords did not do!</a:t>
            </a:r>
          </a:p>
          <a:p>
            <a:r>
              <a:rPr lang="en-US" baseline="0" dirty="0">
                <a:latin typeface="Arial" panose="020B0604020202020204" pitchFamily="34" charset="0"/>
                <a:cs typeface="Arial" panose="020B0604020202020204" pitchFamily="34" charset="0"/>
              </a:rPr>
              <a:t>These should cause us to think seriously about our standing before Him in judgment!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2203423-A654-482A-9330-6F56A1AB8025}" type="slidenum">
              <a:rPr lang="en-US" smtClean="0"/>
              <a:t>11</a:t>
            </a:fld>
            <a:endParaRPr lang="en-US"/>
          </a:p>
        </p:txBody>
      </p:sp>
      <p:sp>
        <p:nvSpPr>
          <p:cNvPr id="5" name="Date Placeholder 4">
            <a:extLst>
              <a:ext uri="{FF2B5EF4-FFF2-40B4-BE49-F238E27FC236}">
                <a16:creationId xmlns:a16="http://schemas.microsoft.com/office/drawing/2014/main" id="{477A08C0-616F-5AEE-EC2D-AC70622F2A81}"/>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448712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6988" y="76200"/>
            <a:ext cx="4721225" cy="3540125"/>
          </a:xfrm>
        </p:spPr>
      </p:sp>
      <p:sp>
        <p:nvSpPr>
          <p:cNvPr id="3" name="Notes Placeholder 2"/>
          <p:cNvSpPr>
            <a:spLocks noGrp="1"/>
          </p:cNvSpPr>
          <p:nvPr>
            <p:ph type="body" idx="1"/>
          </p:nvPr>
        </p:nvSpPr>
        <p:spPr>
          <a:xfrm>
            <a:off x="4" y="3616325"/>
            <a:ext cx="7313504" cy="5983209"/>
          </a:xfrm>
        </p:spPr>
        <p:txBody>
          <a:bodyPr>
            <a:normAutofit fontScale="92500" lnSpcReduction="10000"/>
          </a:bodyPr>
          <a:lstStyle/>
          <a:p>
            <a:pPr defTabSz="1308739">
              <a:defRPr/>
            </a:pPr>
            <a:r>
              <a:rPr lang="en-US" sz="1300" dirty="0">
                <a:latin typeface="Arial" panose="020B0604020202020204" pitchFamily="34" charset="0"/>
                <a:cs typeface="Arial" panose="020B0604020202020204" pitchFamily="34" charset="0"/>
              </a:rPr>
              <a:t>The </a:t>
            </a:r>
            <a:r>
              <a:rPr lang="en-US" sz="1300" b="1" dirty="0">
                <a:latin typeface="Arial" panose="020B0604020202020204" pitchFamily="34" charset="0"/>
                <a:cs typeface="Arial" panose="020B0604020202020204" pitchFamily="34" charset="0"/>
              </a:rPr>
              <a:t>gospel of Christ</a:t>
            </a:r>
            <a:r>
              <a:rPr lang="en-US" sz="1300" dirty="0">
                <a:latin typeface="Arial" panose="020B0604020202020204" pitchFamily="34" charset="0"/>
                <a:cs typeface="Arial" panose="020B0604020202020204" pitchFamily="34" charset="0"/>
              </a:rPr>
              <a:t> is about the Son of God who came among men to die on the cross to shed His blood for the remission of man's sins (Matthew 26:28), He was buried in the tomb for three days, and then rose again (1 Corinthians 15:1-4). How one </a:t>
            </a:r>
            <a:r>
              <a:rPr lang="en-US" sz="1300" b="1" dirty="0">
                <a:latin typeface="Arial" panose="020B0604020202020204" pitchFamily="34" charset="0"/>
                <a:cs typeface="Arial" panose="020B0604020202020204" pitchFamily="34" charset="0"/>
              </a:rPr>
              <a:t>obeys the gospel </a:t>
            </a:r>
            <a:r>
              <a:rPr lang="en-US" sz="1300" dirty="0">
                <a:latin typeface="Arial" panose="020B0604020202020204" pitchFamily="34" charset="0"/>
                <a:cs typeface="Arial" panose="020B0604020202020204" pitchFamily="34" charset="0"/>
              </a:rPr>
              <a:t>in response to God’s grace (Romans 5:1) is to </a:t>
            </a:r>
            <a:r>
              <a:rPr lang="en-US" sz="1300" b="1" dirty="0">
                <a:latin typeface="Arial" panose="020B0604020202020204" pitchFamily="34" charset="0"/>
                <a:cs typeface="Arial" panose="020B0604020202020204" pitchFamily="34" charset="0"/>
              </a:rPr>
              <a:t>believe</a:t>
            </a:r>
            <a:r>
              <a:rPr lang="en-US" sz="1300" dirty="0">
                <a:latin typeface="Arial" panose="020B0604020202020204" pitchFamily="34" charset="0"/>
                <a:cs typeface="Arial" panose="020B0604020202020204" pitchFamily="34" charset="0"/>
              </a:rPr>
              <a:t> (obey - John 3:36) the Son of God</a:t>
            </a:r>
            <a:r>
              <a:rPr lang="en-US" sz="1300" b="1" dirty="0">
                <a:latin typeface="Arial" panose="020B0604020202020204" pitchFamily="34" charset="0"/>
                <a:cs typeface="Arial" panose="020B0604020202020204" pitchFamily="34" charset="0"/>
              </a:rPr>
              <a:t>, repent of past sins </a:t>
            </a:r>
            <a:r>
              <a:rPr lang="en-US" sz="1300" dirty="0">
                <a:latin typeface="Arial" panose="020B0604020202020204" pitchFamily="34" charset="0"/>
                <a:cs typeface="Arial" panose="020B0604020202020204" pitchFamily="34" charset="0"/>
              </a:rPr>
              <a:t>(Acts 17:30), </a:t>
            </a:r>
            <a:r>
              <a:rPr lang="en-US" sz="1300" b="1" dirty="0">
                <a:latin typeface="Arial" panose="020B0604020202020204" pitchFamily="34" charset="0"/>
                <a:cs typeface="Arial" panose="020B0604020202020204" pitchFamily="34" charset="0"/>
              </a:rPr>
              <a:t>confess the name of Jesus before men </a:t>
            </a:r>
            <a:r>
              <a:rPr lang="en-US" sz="1300" dirty="0">
                <a:latin typeface="Arial" panose="020B0604020202020204" pitchFamily="34" charset="0"/>
                <a:cs typeface="Arial" panose="020B0604020202020204" pitchFamily="34" charset="0"/>
              </a:rPr>
              <a:t>(Romans 10:9,10), </a:t>
            </a:r>
            <a:r>
              <a:rPr lang="en-US" sz="1300" b="1" dirty="0">
                <a:latin typeface="Arial" panose="020B0604020202020204" pitchFamily="34" charset="0"/>
                <a:cs typeface="Arial" panose="020B0604020202020204" pitchFamily="34" charset="0"/>
              </a:rPr>
              <a:t>be immersed in water for the remission of sins</a:t>
            </a:r>
            <a:r>
              <a:rPr lang="en-US" sz="1300" dirty="0">
                <a:latin typeface="Arial" panose="020B0604020202020204" pitchFamily="34" charset="0"/>
                <a:cs typeface="Arial" panose="020B0604020202020204" pitchFamily="34" charset="0"/>
              </a:rPr>
              <a:t> to come into contact with the cleansing blood of Jesus (Romans 6:3,4), </a:t>
            </a:r>
            <a:r>
              <a:rPr lang="en-US" sz="1300" b="1" dirty="0">
                <a:latin typeface="Arial" panose="020B0604020202020204" pitchFamily="34" charset="0"/>
                <a:cs typeface="Arial" panose="020B0604020202020204" pitchFamily="34" charset="0"/>
              </a:rPr>
              <a:t>and remain a true disciple of Jesus all the days of one's life (John 8:31,32).</a:t>
            </a:r>
          </a:p>
          <a:p>
            <a:pPr marL="191589" indent="-191589">
              <a:buFont typeface="Wingdings" panose="05000000000000000000" pitchFamily="2" charset="2"/>
              <a:buChar char="§"/>
              <a:defRPr/>
            </a:pPr>
            <a:r>
              <a:rPr lang="en-US" altLang="en-US" sz="1300" b="1" u="sng" dirty="0">
                <a:latin typeface="Arial" panose="020B0604020202020204" pitchFamily="34" charset="0"/>
                <a:cs typeface="Arial" panose="020B0604020202020204" pitchFamily="34" charset="0"/>
              </a:rPr>
              <a:t>Acts 2:36-37 - 36 </a:t>
            </a:r>
            <a:r>
              <a:rPr lang="en-US" altLang="en-US" sz="13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300" b="1" dirty="0">
                <a:latin typeface="Arial" panose="020B0604020202020204" pitchFamily="34" charset="0"/>
                <a:cs typeface="Arial" panose="020B0604020202020204" pitchFamily="34" charset="0"/>
              </a:rPr>
              <a:t>37</a:t>
            </a:r>
            <a:r>
              <a:rPr lang="en-US" altLang="en-US" sz="1300"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a:t>
            </a:r>
            <a:r>
              <a:rPr lang="en-US" altLang="en-US" sz="1300" b="1" dirty="0">
                <a:latin typeface="Arial" panose="020B0604020202020204" pitchFamily="34" charset="0"/>
                <a:cs typeface="Arial" panose="020B0604020202020204" pitchFamily="34" charset="0"/>
              </a:rPr>
              <a:t>what shall we do?</a:t>
            </a:r>
          </a:p>
          <a:p>
            <a:pPr marL="191589" indent="-191589">
              <a:buFont typeface="Wingdings" panose="05000000000000000000" pitchFamily="2" charset="2"/>
              <a:buChar char="§"/>
              <a:defRPr/>
            </a:pPr>
            <a:r>
              <a:rPr lang="en-US" altLang="en-US" sz="1300" b="1" u="sng" dirty="0">
                <a:latin typeface="Arial" panose="020B0604020202020204" pitchFamily="34" charset="0"/>
                <a:cs typeface="Arial" panose="020B0604020202020204" pitchFamily="34" charset="0"/>
              </a:rPr>
              <a:t>Rom. 10:17 </a:t>
            </a:r>
            <a:r>
              <a:rPr lang="en-US" altLang="en-US" sz="1300" dirty="0">
                <a:latin typeface="Arial" panose="020B0604020202020204" pitchFamily="34" charset="0"/>
                <a:cs typeface="Arial" panose="020B0604020202020204" pitchFamily="34" charset="0"/>
              </a:rPr>
              <a:t>- So then faith cometh by hearing, and hearing by the word of God.</a:t>
            </a:r>
          </a:p>
          <a:p>
            <a:pPr marL="191589" indent="-191589">
              <a:buFont typeface="Arial" panose="020B0604020202020204" pitchFamily="34" charset="0"/>
              <a:buChar char="•"/>
              <a:defRPr/>
            </a:pPr>
            <a:r>
              <a:rPr lang="en-US" altLang="en-US" sz="1300" b="1" u="sng" dirty="0">
                <a:latin typeface="Arial" panose="020B0604020202020204" pitchFamily="34" charset="0"/>
                <a:cs typeface="Arial" panose="020B0604020202020204" pitchFamily="34" charset="0"/>
              </a:rPr>
              <a:t>Heb 11:6</a:t>
            </a:r>
            <a:r>
              <a:rPr lang="en-US" altLang="en-US" sz="1300" b="1" dirty="0">
                <a:latin typeface="Arial" panose="020B0604020202020204" pitchFamily="34" charset="0"/>
                <a:cs typeface="Arial" panose="020B0604020202020204" pitchFamily="34" charset="0"/>
              </a:rPr>
              <a:t> </a:t>
            </a:r>
            <a:r>
              <a:rPr lang="en-US" altLang="en-US" sz="1300" b="0" dirty="0">
                <a:latin typeface="Arial" panose="020B0604020202020204" pitchFamily="34" charset="0"/>
                <a:cs typeface="Arial" panose="020B0604020202020204" pitchFamily="34" charset="0"/>
              </a:rPr>
              <a:t> - But without faith it is impossible to please him: for he that cometh to God </a:t>
            </a:r>
            <a:r>
              <a:rPr lang="en-US" altLang="en-US" sz="1300" b="1" dirty="0">
                <a:latin typeface="Arial" panose="020B0604020202020204" pitchFamily="34" charset="0"/>
                <a:cs typeface="Arial" panose="020B0604020202020204" pitchFamily="34" charset="0"/>
              </a:rPr>
              <a:t>must believe that he is</a:t>
            </a:r>
            <a:r>
              <a:rPr lang="en-US" altLang="en-US" sz="1300" b="0" dirty="0">
                <a:latin typeface="Arial" panose="020B0604020202020204" pitchFamily="34" charset="0"/>
                <a:cs typeface="Arial" panose="020B0604020202020204" pitchFamily="34" charset="0"/>
              </a:rPr>
              <a:t>, and that he is a rewarder of </a:t>
            </a:r>
            <a:r>
              <a:rPr lang="en-US" altLang="en-US" sz="1300" b="1" dirty="0">
                <a:latin typeface="Arial" panose="020B0604020202020204" pitchFamily="34" charset="0"/>
                <a:cs typeface="Arial" panose="020B0604020202020204" pitchFamily="34" charset="0"/>
              </a:rPr>
              <a:t>them that diligently seek him</a:t>
            </a:r>
            <a:r>
              <a:rPr lang="en-US" altLang="en-US" sz="1300" b="0" dirty="0">
                <a:latin typeface="Arial" panose="020B0604020202020204" pitchFamily="34" charset="0"/>
                <a:cs typeface="Arial" panose="020B0604020202020204" pitchFamily="34" charset="0"/>
              </a:rPr>
              <a:t>.</a:t>
            </a:r>
          </a:p>
          <a:p>
            <a:pPr marL="191589" indent="-191589">
              <a:buFont typeface="Arial" panose="020B0604020202020204" pitchFamily="34" charset="0"/>
              <a:buChar char="•"/>
              <a:defRPr/>
            </a:pPr>
            <a:r>
              <a:rPr lang="en-US" altLang="en-US" sz="1300" b="1" u="sng" dirty="0">
                <a:latin typeface="Arial" panose="020B0604020202020204" pitchFamily="34" charset="0"/>
                <a:cs typeface="Arial" panose="020B0604020202020204" pitchFamily="34" charset="0"/>
              </a:rPr>
              <a:t>John 3:36</a:t>
            </a:r>
            <a:r>
              <a:rPr lang="en-US" altLang="en-US" sz="1300" b="1" u="none" dirty="0">
                <a:latin typeface="Arial" panose="020B0604020202020204" pitchFamily="34" charset="0"/>
                <a:cs typeface="Arial" panose="020B0604020202020204" pitchFamily="34" charset="0"/>
              </a:rPr>
              <a:t> </a:t>
            </a:r>
            <a:r>
              <a:rPr lang="en-US" altLang="en-US" sz="1300" b="0" u="none" dirty="0">
                <a:latin typeface="Arial" panose="020B0604020202020204" pitchFamily="34" charset="0"/>
                <a:cs typeface="Arial" panose="020B0604020202020204" pitchFamily="34" charset="0"/>
              </a:rPr>
              <a:t>-</a:t>
            </a:r>
            <a:r>
              <a:rPr lang="en-US" altLang="en-US" sz="1300" b="1" u="none" dirty="0">
                <a:latin typeface="Arial" panose="020B0604020202020204" pitchFamily="34" charset="0"/>
                <a:cs typeface="Arial" panose="020B0604020202020204" pitchFamily="34" charset="0"/>
              </a:rPr>
              <a:t> </a:t>
            </a:r>
            <a:r>
              <a:rPr lang="en-US" altLang="en-US" sz="1300" b="0" u="none" dirty="0">
                <a:latin typeface="Arial" panose="020B0604020202020204" pitchFamily="34" charset="0"/>
                <a:cs typeface="Arial" panose="020B0604020202020204" pitchFamily="34" charset="0"/>
              </a:rPr>
              <a:t>He that believeth on the Son hath everlasting life: and he that believeth not the Son shall not see life; but the wrath of God </a:t>
            </a:r>
            <a:r>
              <a:rPr lang="en-US" altLang="en-US" sz="1300" b="0" u="none" dirty="0" err="1">
                <a:latin typeface="Arial" panose="020B0604020202020204" pitchFamily="34" charset="0"/>
                <a:cs typeface="Arial" panose="020B0604020202020204" pitchFamily="34" charset="0"/>
              </a:rPr>
              <a:t>abideth</a:t>
            </a:r>
            <a:r>
              <a:rPr lang="en-US" altLang="en-US" sz="1300" b="0" u="none" dirty="0">
                <a:latin typeface="Arial" panose="020B0604020202020204" pitchFamily="34" charset="0"/>
                <a:cs typeface="Arial" panose="020B0604020202020204" pitchFamily="34" charset="0"/>
              </a:rPr>
              <a:t> on him.</a:t>
            </a:r>
          </a:p>
          <a:p>
            <a:pPr marL="191589" indent="-191589">
              <a:buFont typeface="Wingdings" panose="05000000000000000000" pitchFamily="2" charset="2"/>
              <a:buChar char="§"/>
              <a:defRPr/>
            </a:pPr>
            <a:r>
              <a:rPr lang="en-US" altLang="en-US" sz="1300" b="1" u="sng" dirty="0">
                <a:latin typeface="Arial" panose="020B0604020202020204" pitchFamily="34" charset="0"/>
                <a:cs typeface="Arial" panose="020B0604020202020204" pitchFamily="34" charset="0"/>
              </a:rPr>
              <a:t>Acts 17:30-31 </a:t>
            </a:r>
            <a:r>
              <a:rPr lang="en-US" altLang="en-US" sz="1300" dirty="0">
                <a:latin typeface="Arial" panose="020B0604020202020204" pitchFamily="34" charset="0"/>
                <a:cs typeface="Arial" panose="020B0604020202020204" pitchFamily="34" charset="0"/>
              </a:rPr>
              <a:t>- And the times of this ignorance God winked at; </a:t>
            </a:r>
            <a:r>
              <a:rPr lang="en-US" altLang="en-US" sz="1300" b="1" dirty="0">
                <a:latin typeface="Arial" panose="020B0604020202020204" pitchFamily="34" charset="0"/>
                <a:cs typeface="Arial" panose="020B0604020202020204" pitchFamily="34" charset="0"/>
              </a:rPr>
              <a:t>but now </a:t>
            </a:r>
            <a:r>
              <a:rPr lang="en-US" altLang="en-US" sz="1300" b="1" dirty="0" err="1">
                <a:latin typeface="Arial" panose="020B0604020202020204" pitchFamily="34" charset="0"/>
                <a:cs typeface="Arial" panose="020B0604020202020204" pitchFamily="34" charset="0"/>
              </a:rPr>
              <a:t>commandeth</a:t>
            </a:r>
            <a:r>
              <a:rPr lang="en-US" altLang="en-US" sz="1300" b="1" dirty="0">
                <a:latin typeface="Arial" panose="020B0604020202020204" pitchFamily="34" charset="0"/>
                <a:cs typeface="Arial" panose="020B0604020202020204" pitchFamily="34" charset="0"/>
              </a:rPr>
              <a:t> all men every where to repent</a:t>
            </a:r>
            <a:r>
              <a:rPr lang="en-US" altLang="en-US" sz="1300" dirty="0">
                <a:latin typeface="Arial" panose="020B0604020202020204" pitchFamily="34" charset="0"/>
                <a:cs typeface="Arial" panose="020B0604020202020204" pitchFamily="34" charset="0"/>
              </a:rPr>
              <a:t>: </a:t>
            </a:r>
            <a:r>
              <a:rPr lang="en-US" altLang="en-US" sz="1300" b="1" dirty="0">
                <a:latin typeface="Arial" panose="020B0604020202020204" pitchFamily="34" charset="0"/>
                <a:cs typeface="Arial" panose="020B0604020202020204" pitchFamily="34" charset="0"/>
              </a:rPr>
              <a:t>31</a:t>
            </a:r>
            <a:r>
              <a:rPr lang="en-US" altLang="en-US" sz="1300" dirty="0">
                <a:latin typeface="Arial" panose="020B0604020202020204" pitchFamily="34" charset="0"/>
                <a:cs typeface="Arial" panose="020B0604020202020204" pitchFamily="34" charset="0"/>
              </a:rPr>
              <a:t> Because he hath appointed a day, in the which he will judge the world in righteousness by that man whom he hath ordained; whereof he hath given assurance unto all men, in that he hath raised him from the dead.</a:t>
            </a:r>
          </a:p>
          <a:p>
            <a:pPr marL="191589" indent="-191589">
              <a:buFont typeface="Arial" panose="020B0604020202020204" pitchFamily="34" charset="0"/>
              <a:buChar char="•"/>
              <a:defRPr/>
            </a:pPr>
            <a:r>
              <a:rPr lang="en-US" altLang="en-US" sz="1300" b="1" u="none" dirty="0">
                <a:latin typeface="Arial" panose="020B0604020202020204" pitchFamily="34" charset="0"/>
                <a:cs typeface="Arial" panose="020B0604020202020204" pitchFamily="34" charset="0"/>
              </a:rPr>
              <a:t>Romans 10:9-10 NKJV </a:t>
            </a:r>
            <a:r>
              <a:rPr lang="en-US" altLang="en-US" sz="1300" b="0" u="none" dirty="0">
                <a:latin typeface="Arial" panose="020B0604020202020204" pitchFamily="34" charset="0"/>
                <a:cs typeface="Arial" panose="020B0604020202020204" pitchFamily="34" charset="0"/>
              </a:rPr>
              <a:t>9 that if you confess with your mouth the Lord Jesus and believe in your heart that God has raised Him from the dead, you will be saved. </a:t>
            </a:r>
            <a:r>
              <a:rPr lang="en-US" altLang="en-US" sz="1300" b="1" u="none" dirty="0">
                <a:latin typeface="Arial" panose="020B0604020202020204" pitchFamily="34" charset="0"/>
                <a:cs typeface="Arial" panose="020B0604020202020204" pitchFamily="34" charset="0"/>
              </a:rPr>
              <a:t>10 </a:t>
            </a:r>
            <a:r>
              <a:rPr lang="en-US" altLang="en-US" sz="1300" b="0" u="none" dirty="0">
                <a:latin typeface="Arial" panose="020B0604020202020204" pitchFamily="34" charset="0"/>
                <a:cs typeface="Arial" panose="020B0604020202020204" pitchFamily="34" charset="0"/>
              </a:rPr>
              <a:t>For with the heart one believes unto righteousness, and with the mouth confession is made unto salvation.</a:t>
            </a:r>
          </a:p>
          <a:p>
            <a:pPr>
              <a:defRPr/>
            </a:pPr>
            <a:endParaRPr lang="en-US" altLang="en-US" sz="1300" b="1" u="none" dirty="0">
              <a:latin typeface="Arial" panose="020B0604020202020204" pitchFamily="34" charset="0"/>
              <a:cs typeface="Arial" panose="020B0604020202020204" pitchFamily="34" charset="0"/>
            </a:endParaRPr>
          </a:p>
          <a:p>
            <a:pPr marL="191589" indent="-191589">
              <a:buFont typeface="Arial" panose="020B0604020202020204" pitchFamily="34" charset="0"/>
              <a:buChar char="•"/>
              <a:defRPr/>
            </a:pPr>
            <a:r>
              <a:rPr lang="en-US" altLang="en-US" sz="1300" b="1" u="sng" dirty="0">
                <a:latin typeface="Arial" panose="020B0604020202020204" pitchFamily="34" charset="0"/>
                <a:cs typeface="Arial" panose="020B0604020202020204" pitchFamily="34" charset="0"/>
              </a:rPr>
              <a:t>Acts 2:38 </a:t>
            </a:r>
            <a:r>
              <a:rPr lang="en-US" altLang="en-US" sz="13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endParaRPr lang="en-US" altLang="en-US" sz="1300" b="1" u="sng" dirty="0">
              <a:latin typeface="Arial" panose="020B0604020202020204" pitchFamily="34" charset="0"/>
              <a:cs typeface="Arial" panose="020B0604020202020204" pitchFamily="34" charset="0"/>
            </a:endParaRPr>
          </a:p>
          <a:p>
            <a:pPr marL="191589" indent="-191589">
              <a:buFont typeface="Arial" panose="020B0604020202020204" pitchFamily="34" charset="0"/>
              <a:buChar char="•"/>
              <a:defRPr/>
            </a:pPr>
            <a:r>
              <a:rPr lang="en-US" altLang="en-US" sz="1300" b="1" u="sng" dirty="0">
                <a:latin typeface="Arial" panose="020B0604020202020204" pitchFamily="34" charset="0"/>
                <a:cs typeface="Arial" panose="020B0604020202020204" pitchFamily="34" charset="0"/>
              </a:rPr>
              <a:t>1 Jn. 1:7-9 </a:t>
            </a:r>
            <a:r>
              <a:rPr lang="en-US" altLang="en-US" sz="13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300" dirty="0" err="1">
                <a:latin typeface="Arial" panose="020B0604020202020204" pitchFamily="34" charset="0"/>
                <a:cs typeface="Arial" panose="020B0604020202020204" pitchFamily="34" charset="0"/>
              </a:rPr>
              <a:t>cleanseth</a:t>
            </a:r>
            <a:r>
              <a:rPr lang="en-US" altLang="en-US" sz="1300" dirty="0">
                <a:latin typeface="Arial" panose="020B0604020202020204" pitchFamily="34" charset="0"/>
                <a:cs typeface="Arial" panose="020B0604020202020204" pitchFamily="34" charset="0"/>
              </a:rPr>
              <a:t> us from all sin</a:t>
            </a:r>
            <a:r>
              <a:rPr lang="en-US" altLang="en-US" sz="1300" b="1" dirty="0">
                <a:latin typeface="Arial" panose="020B0604020202020204" pitchFamily="34" charset="0"/>
                <a:cs typeface="Arial" panose="020B0604020202020204" pitchFamily="34" charset="0"/>
              </a:rPr>
              <a:t>. 8 </a:t>
            </a:r>
            <a:r>
              <a:rPr lang="en-US" altLang="en-US" sz="1300" dirty="0">
                <a:latin typeface="Arial" panose="020B0604020202020204" pitchFamily="34" charset="0"/>
                <a:cs typeface="Arial" panose="020B0604020202020204" pitchFamily="34" charset="0"/>
              </a:rPr>
              <a:t>If we say that we have no sin, we deceive ourselves, and the truth is not in us. </a:t>
            </a:r>
            <a:r>
              <a:rPr lang="en-US" altLang="en-US" sz="1300" b="1" dirty="0">
                <a:latin typeface="Arial" panose="020B0604020202020204" pitchFamily="34" charset="0"/>
                <a:cs typeface="Arial" panose="020B0604020202020204" pitchFamily="34" charset="0"/>
              </a:rPr>
              <a:t>9</a:t>
            </a:r>
            <a:r>
              <a:rPr lang="en-US" altLang="en-US" sz="13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endParaRPr lang="en-US" altLang="en-US" sz="1300" b="1" u="sng" dirty="0">
              <a:latin typeface="Arial" panose="020B0604020202020204" pitchFamily="34" charset="0"/>
              <a:cs typeface="Arial" panose="020B0604020202020204" pitchFamily="34" charset="0"/>
            </a:endParaRPr>
          </a:p>
          <a:p>
            <a:pPr marL="191589" indent="-191589">
              <a:buFont typeface="Arial" panose="020B0604020202020204" pitchFamily="34" charset="0"/>
              <a:buChar char="•"/>
              <a:defRPr/>
            </a:pPr>
            <a:r>
              <a:rPr lang="en-US" altLang="en-US" sz="1300" b="1" u="sng" dirty="0">
                <a:latin typeface="Arial" panose="020B0604020202020204" pitchFamily="34" charset="0"/>
                <a:cs typeface="Arial" panose="020B0604020202020204" pitchFamily="34" charset="0"/>
              </a:rPr>
              <a:t>Rev. 2:10 </a:t>
            </a:r>
            <a:r>
              <a:rPr lang="en-US" altLang="en-US" sz="13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300" b="1" u="sng" dirty="0">
                <a:latin typeface="Arial" panose="020B0604020202020204" pitchFamily="34" charset="0"/>
                <a:cs typeface="Arial" panose="020B0604020202020204" pitchFamily="34" charset="0"/>
              </a:rPr>
              <a:t>be thou faithful unto death, and I will give thee a crown of life</a:t>
            </a:r>
            <a:r>
              <a:rPr lang="en-US" altLang="en-US" sz="13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9/22/2024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730877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203423-A654-482A-9330-6F56A1AB8025}" type="slidenum">
              <a:rPr lang="en-US" smtClean="0"/>
              <a:t>2</a:t>
            </a:fld>
            <a:endParaRPr lang="en-US"/>
          </a:p>
        </p:txBody>
      </p:sp>
      <p:sp>
        <p:nvSpPr>
          <p:cNvPr id="5" name="Date Placeholder 4">
            <a:extLst>
              <a:ext uri="{FF2B5EF4-FFF2-40B4-BE49-F238E27FC236}">
                <a16:creationId xmlns:a16="http://schemas.microsoft.com/office/drawing/2014/main" id="{520AC306-BD5A-5B15-8789-AFEFA58464BE}"/>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3432199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230188"/>
            <a:ext cx="4305300" cy="3228975"/>
          </a:xfrm>
        </p:spPr>
      </p:sp>
      <p:sp>
        <p:nvSpPr>
          <p:cNvPr id="3" name="Notes Placeholder 2"/>
          <p:cNvSpPr>
            <a:spLocks noGrp="1"/>
          </p:cNvSpPr>
          <p:nvPr>
            <p:ph type="body" idx="1"/>
          </p:nvPr>
        </p:nvSpPr>
        <p:spPr>
          <a:xfrm>
            <a:off x="1693" y="3460829"/>
            <a:ext cx="7313507" cy="6140371"/>
          </a:xfrm>
        </p:spPr>
        <p:txBody>
          <a:bodyPr/>
          <a:lstStyle/>
          <a:p>
            <a:r>
              <a:rPr lang="en-US" b="1" dirty="0">
                <a:latin typeface="Arial" panose="020B0604020202020204" pitchFamily="34" charset="0"/>
                <a:cs typeface="Arial" panose="020B0604020202020204" pitchFamily="34" charset="0"/>
              </a:rPr>
              <a:t>Matt. 1:1 </a:t>
            </a:r>
            <a:r>
              <a:rPr lang="en-US" dirty="0">
                <a:latin typeface="Arial" panose="020B0604020202020204" pitchFamily="34" charset="0"/>
                <a:cs typeface="Arial" panose="020B0604020202020204" pitchFamily="34" charset="0"/>
              </a:rPr>
              <a:t>- The book of the generation of Jesus Christ, the </a:t>
            </a:r>
            <a:r>
              <a:rPr lang="en-US" b="1" dirty="0">
                <a:latin typeface="Arial" panose="020B0604020202020204" pitchFamily="34" charset="0"/>
                <a:cs typeface="Arial" panose="020B0604020202020204" pitchFamily="34" charset="0"/>
              </a:rPr>
              <a:t>son of David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the son of Abraham.</a:t>
            </a:r>
          </a:p>
          <a:p>
            <a:r>
              <a:rPr lang="en-US" b="1" dirty="0">
                <a:latin typeface="Arial" panose="020B0604020202020204" pitchFamily="34" charset="0"/>
                <a:cs typeface="Arial" panose="020B0604020202020204" pitchFamily="34" charset="0"/>
              </a:rPr>
              <a:t>Matt. 9:27 </a:t>
            </a:r>
            <a:r>
              <a:rPr lang="en-US" dirty="0">
                <a:latin typeface="Arial" panose="020B0604020202020204" pitchFamily="34" charset="0"/>
                <a:cs typeface="Arial" panose="020B0604020202020204" pitchFamily="34" charset="0"/>
              </a:rPr>
              <a:t>-  And when Jesus departed thence, two blind men followed him, crying, and saying, </a:t>
            </a:r>
            <a:r>
              <a:rPr lang="en-US" b="1" dirty="0">
                <a:latin typeface="Arial" panose="020B0604020202020204" pitchFamily="34" charset="0"/>
                <a:cs typeface="Arial" panose="020B0604020202020204" pitchFamily="34" charset="0"/>
              </a:rPr>
              <a:t>Thou Son of David</a:t>
            </a:r>
            <a:r>
              <a:rPr lang="en-US" dirty="0">
                <a:latin typeface="Arial" panose="020B0604020202020204" pitchFamily="34" charset="0"/>
                <a:cs typeface="Arial" panose="020B0604020202020204" pitchFamily="34" charset="0"/>
              </a:rPr>
              <a:t>, have mercy on us. </a:t>
            </a:r>
          </a:p>
          <a:p>
            <a:r>
              <a:rPr lang="en-US" b="1" dirty="0">
                <a:latin typeface="Arial" panose="020B0604020202020204" pitchFamily="34" charset="0"/>
                <a:cs typeface="Arial" panose="020B0604020202020204" pitchFamily="34" charset="0"/>
              </a:rPr>
              <a:t>Matt. 12:23 </a:t>
            </a:r>
            <a:r>
              <a:rPr lang="en-US" dirty="0">
                <a:latin typeface="Arial" panose="020B0604020202020204" pitchFamily="34" charset="0"/>
                <a:cs typeface="Arial" panose="020B0604020202020204" pitchFamily="34" charset="0"/>
              </a:rPr>
              <a:t>- And all the people were amazed, and said, </a:t>
            </a:r>
            <a:r>
              <a:rPr lang="en-US" b="1" dirty="0">
                <a:latin typeface="Arial" panose="020B0604020202020204" pitchFamily="34" charset="0"/>
                <a:cs typeface="Arial" panose="020B0604020202020204" pitchFamily="34" charset="0"/>
              </a:rPr>
              <a:t>Is not this the son of David? </a:t>
            </a:r>
          </a:p>
          <a:p>
            <a:r>
              <a:rPr lang="en-US" b="1" dirty="0">
                <a:latin typeface="Arial" panose="020B0604020202020204" pitchFamily="34" charset="0"/>
                <a:cs typeface="Arial" panose="020B0604020202020204" pitchFamily="34" charset="0"/>
              </a:rPr>
              <a:t>Matt. 15:22 </a:t>
            </a:r>
            <a:r>
              <a:rPr lang="en-US" dirty="0">
                <a:latin typeface="Arial" panose="020B0604020202020204" pitchFamily="34" charset="0"/>
                <a:cs typeface="Arial" panose="020B0604020202020204" pitchFamily="34" charset="0"/>
              </a:rPr>
              <a:t>- And, behold, a woman of Canaan came out of the same coasts, and cried unto him, saying, Have mercy on me, </a:t>
            </a:r>
            <a:r>
              <a:rPr lang="en-US" b="1" dirty="0">
                <a:latin typeface="Arial" panose="020B0604020202020204" pitchFamily="34" charset="0"/>
                <a:cs typeface="Arial" panose="020B0604020202020204" pitchFamily="34" charset="0"/>
              </a:rPr>
              <a:t>O Lord, thou Son of David;</a:t>
            </a:r>
            <a:r>
              <a:rPr lang="en-US" dirty="0">
                <a:latin typeface="Arial" panose="020B0604020202020204" pitchFamily="34" charset="0"/>
                <a:cs typeface="Arial" panose="020B0604020202020204" pitchFamily="34" charset="0"/>
              </a:rPr>
              <a:t> my daughter is grievously vexed with a devil.</a:t>
            </a:r>
          </a:p>
          <a:p>
            <a:endParaRPr lang="en-US" sz="1100"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 22:41-45 KJV 41 </a:t>
            </a:r>
            <a:r>
              <a:rPr lang="en-US" dirty="0">
                <a:latin typeface="Arial" panose="020B0604020202020204" pitchFamily="34" charset="0"/>
                <a:cs typeface="Arial" panose="020B0604020202020204" pitchFamily="34" charset="0"/>
              </a:rPr>
              <a:t>While the Pharisees were gathered together, Jesus asked them, </a:t>
            </a:r>
            <a:r>
              <a:rPr lang="en-US" b="1" dirty="0">
                <a:latin typeface="Arial" panose="020B0604020202020204" pitchFamily="34" charset="0"/>
                <a:cs typeface="Arial" panose="020B0604020202020204" pitchFamily="34" charset="0"/>
              </a:rPr>
              <a:t>42</a:t>
            </a:r>
            <a:r>
              <a:rPr lang="en-US" dirty="0">
                <a:latin typeface="Arial" panose="020B0604020202020204" pitchFamily="34" charset="0"/>
                <a:cs typeface="Arial" panose="020B0604020202020204" pitchFamily="34" charset="0"/>
              </a:rPr>
              <a:t> Saying, </a:t>
            </a:r>
            <a:r>
              <a:rPr lang="en-US" b="1" dirty="0">
                <a:latin typeface="Arial" panose="020B0604020202020204" pitchFamily="34" charset="0"/>
                <a:cs typeface="Arial" panose="020B0604020202020204" pitchFamily="34" charset="0"/>
              </a:rPr>
              <a:t>What think ye of Christ? whose son is he? </a:t>
            </a:r>
            <a:r>
              <a:rPr lang="en-US" dirty="0">
                <a:latin typeface="Arial" panose="020B0604020202020204" pitchFamily="34" charset="0"/>
                <a:cs typeface="Arial" panose="020B0604020202020204" pitchFamily="34" charset="0"/>
              </a:rPr>
              <a:t>They say unto him, </a:t>
            </a:r>
            <a:r>
              <a:rPr lang="en-US" b="1" dirty="0">
                <a:latin typeface="Arial" panose="020B0604020202020204" pitchFamily="34" charset="0"/>
                <a:cs typeface="Arial" panose="020B0604020202020204" pitchFamily="34" charset="0"/>
              </a:rPr>
              <a:t>The Son of David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43</a:t>
            </a:r>
            <a:r>
              <a:rPr lang="en-US" dirty="0">
                <a:latin typeface="Arial" panose="020B0604020202020204" pitchFamily="34" charset="0"/>
                <a:cs typeface="Arial" panose="020B0604020202020204" pitchFamily="34" charset="0"/>
              </a:rPr>
              <a:t> He saith unto them, </a:t>
            </a:r>
            <a:r>
              <a:rPr lang="en-US" u="sng" dirty="0">
                <a:latin typeface="Arial" panose="020B0604020202020204" pitchFamily="34" charset="0"/>
                <a:cs typeface="Arial" panose="020B0604020202020204" pitchFamily="34" charset="0"/>
              </a:rPr>
              <a:t>How then doth </a:t>
            </a:r>
            <a:r>
              <a:rPr lang="en-US" b="1" u="sng" dirty="0">
                <a:latin typeface="Arial" panose="020B0604020202020204" pitchFamily="34" charset="0"/>
                <a:cs typeface="Arial" panose="020B0604020202020204" pitchFamily="34" charset="0"/>
              </a:rPr>
              <a:t>David in spirit call him Lord</a:t>
            </a:r>
            <a:r>
              <a:rPr lang="en-US" dirty="0">
                <a:latin typeface="Arial" panose="020B0604020202020204" pitchFamily="34" charset="0"/>
                <a:cs typeface="Arial" panose="020B0604020202020204" pitchFamily="34" charset="0"/>
              </a:rPr>
              <a:t>, saying, </a:t>
            </a:r>
            <a:r>
              <a:rPr lang="en-US" b="1" dirty="0">
                <a:latin typeface="Arial" panose="020B0604020202020204" pitchFamily="34" charset="0"/>
                <a:cs typeface="Arial" panose="020B0604020202020204" pitchFamily="34" charset="0"/>
              </a:rPr>
              <a:t>44</a:t>
            </a:r>
            <a:r>
              <a:rPr lang="en-US" dirty="0">
                <a:latin typeface="Arial" panose="020B0604020202020204" pitchFamily="34" charset="0"/>
                <a:cs typeface="Arial" panose="020B0604020202020204" pitchFamily="34" charset="0"/>
              </a:rPr>
              <a:t> </a:t>
            </a:r>
            <a:r>
              <a:rPr lang="en-US" i="1" u="sng" dirty="0">
                <a:latin typeface="Arial" panose="020B0604020202020204" pitchFamily="34" charset="0"/>
                <a:cs typeface="Arial" panose="020B0604020202020204" pitchFamily="34" charset="0"/>
              </a:rPr>
              <a:t>The LORD said unto my Lord, Sit thou on my right hand, till I make thine enemies thy footstool?</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45</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If David then call Him Lord, how is He His son? 46 </a:t>
            </a:r>
            <a:r>
              <a:rPr lang="en-US" dirty="0">
                <a:latin typeface="Arial" panose="020B0604020202020204" pitchFamily="34" charset="0"/>
                <a:cs typeface="Arial" panose="020B0604020202020204" pitchFamily="34" charset="0"/>
              </a:rPr>
              <a:t>And no man was able to answer him a word, neither durst any man from that day forth ask him any more questions. </a:t>
            </a:r>
            <a:r>
              <a:rPr lang="en-US" i="1" dirty="0">
                <a:latin typeface="Arial" panose="020B0604020202020204" pitchFamily="34" charset="0"/>
                <a:cs typeface="Arial" panose="020B0604020202020204" pitchFamily="34" charset="0"/>
              </a:rPr>
              <a:t>David calling Christ Lord points to Christ’s Divinity and Christ being the son of David points to the humanity and linage of Jesus/</a:t>
            </a:r>
          </a:p>
          <a:p>
            <a:endParaRPr lang="en-US" sz="110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2:29-31 NKJV 29 </a:t>
            </a:r>
            <a:r>
              <a:rPr lang="en-US" dirty="0">
                <a:latin typeface="Arial" panose="020B0604020202020204" pitchFamily="34" charset="0"/>
                <a:cs typeface="Arial" panose="020B0604020202020204" pitchFamily="34" charset="0"/>
              </a:rPr>
              <a:t>"Men and brethren, let me speak freely to you </a:t>
            </a:r>
            <a:r>
              <a:rPr lang="en-US" b="1" dirty="0">
                <a:latin typeface="Arial" panose="020B0604020202020204" pitchFamily="34" charset="0"/>
                <a:cs typeface="Arial" panose="020B0604020202020204" pitchFamily="34" charset="0"/>
              </a:rPr>
              <a:t>of the patriarch David, that he is both dead and buried, and his tomb is with us to this day. </a:t>
            </a:r>
            <a:r>
              <a:rPr lang="en-US" dirty="0">
                <a:latin typeface="Arial" panose="020B0604020202020204" pitchFamily="34" charset="0"/>
                <a:cs typeface="Arial" panose="020B0604020202020204" pitchFamily="34" charset="0"/>
              </a:rPr>
              <a:t>30 "Therefore, being a prophet, and </a:t>
            </a:r>
            <a:r>
              <a:rPr lang="en-US" u="sng" dirty="0">
                <a:latin typeface="Arial" panose="020B0604020202020204" pitchFamily="34" charset="0"/>
                <a:cs typeface="Arial" panose="020B0604020202020204" pitchFamily="34" charset="0"/>
              </a:rPr>
              <a:t>knowing that God had sworn with an oath to him that of the fruit of his body, according to the flesh, He would raise up the Christ to sit on his throne,</a:t>
            </a:r>
            <a:r>
              <a:rPr lang="en-US" dirty="0">
                <a:latin typeface="Arial" panose="020B0604020202020204" pitchFamily="34" charset="0"/>
                <a:cs typeface="Arial" panose="020B0604020202020204" pitchFamily="34" charset="0"/>
              </a:rPr>
              <a:t> 31 "he, foreseeing this, spoke concerning the resurrection of the Christ, that His soul was not left in Hades, nor did His flesh see corruption.</a:t>
            </a:r>
          </a:p>
        </p:txBody>
      </p:sp>
      <p:sp>
        <p:nvSpPr>
          <p:cNvPr id="4" name="Slide Number Placeholder 3"/>
          <p:cNvSpPr>
            <a:spLocks noGrp="1"/>
          </p:cNvSpPr>
          <p:nvPr>
            <p:ph type="sldNum" sz="quarter" idx="5"/>
          </p:nvPr>
        </p:nvSpPr>
        <p:spPr/>
        <p:txBody>
          <a:bodyPr/>
          <a:lstStyle/>
          <a:p>
            <a:pPr>
              <a:defRPr/>
            </a:pPr>
            <a:fld id="{38912585-E1B0-4BC8-AD78-B5FC6D2E7395}" type="slidenum">
              <a:rPr lang="en-US" altLang="en-US" smtClean="0"/>
              <a:pPr>
                <a:defRPr/>
              </a:pPr>
              <a:t>3</a:t>
            </a:fld>
            <a:endParaRPr lang="en-US" altLang="en-US"/>
          </a:p>
        </p:txBody>
      </p:sp>
      <p:sp>
        <p:nvSpPr>
          <p:cNvPr id="5" name="Date Placeholder 4">
            <a:extLst>
              <a:ext uri="{FF2B5EF4-FFF2-40B4-BE49-F238E27FC236}">
                <a16:creationId xmlns:a16="http://schemas.microsoft.com/office/drawing/2014/main" id="{F38C5332-BDC8-36DB-7411-0A6D32056BD6}"/>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1432681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7788" y="206375"/>
            <a:ext cx="4381500" cy="3286125"/>
          </a:xfrm>
        </p:spPr>
      </p:sp>
      <p:sp>
        <p:nvSpPr>
          <p:cNvPr id="3" name="Notes Placeholder 2"/>
          <p:cNvSpPr>
            <a:spLocks noGrp="1"/>
          </p:cNvSpPr>
          <p:nvPr>
            <p:ph type="body" idx="1"/>
          </p:nvPr>
        </p:nvSpPr>
        <p:spPr>
          <a:xfrm>
            <a:off x="-1" y="3492500"/>
            <a:ext cx="7313507" cy="6107033"/>
          </a:xfrm>
        </p:spPr>
        <p:txBody>
          <a:bodyPr/>
          <a:lstStyle/>
          <a:p>
            <a:r>
              <a:rPr lang="en-US" b="1" dirty="0">
                <a:latin typeface="Arial" panose="020B0604020202020204" pitchFamily="34" charset="0"/>
                <a:cs typeface="Arial" panose="020B0604020202020204" pitchFamily="34" charset="0"/>
              </a:rPr>
              <a:t>Matthew 16:13-17 KJV 13 </a:t>
            </a:r>
            <a:r>
              <a:rPr lang="en-US" dirty="0">
                <a:latin typeface="Arial" panose="020B0604020202020204" pitchFamily="34" charset="0"/>
                <a:cs typeface="Arial" panose="020B0604020202020204" pitchFamily="34" charset="0"/>
              </a:rPr>
              <a:t>When Jesus came into the coasts of Caesarea Philippi, he asked his disciples, saying, Whom do men say that I the Son of man am? </a:t>
            </a:r>
            <a:r>
              <a:rPr lang="en-US" b="1" i="1" dirty="0">
                <a:latin typeface="Arial" panose="020B0604020202020204" pitchFamily="34" charset="0"/>
                <a:cs typeface="Arial" panose="020B0604020202020204" pitchFamily="34" charset="0"/>
              </a:rPr>
              <a:t>14 And they said, Some say that thou art John the Baptist: some, Elias; and others, Jeremias, or one of the prophets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15 He saith unto them, But whom say ye that I am? </a:t>
            </a:r>
            <a:r>
              <a:rPr lang="en-US" b="1" i="1" dirty="0">
                <a:latin typeface="Arial" panose="020B0604020202020204" pitchFamily="34" charset="0"/>
                <a:cs typeface="Arial" panose="020B0604020202020204" pitchFamily="34" charset="0"/>
              </a:rPr>
              <a:t>16 And Simon Peter answered and said, Thou art the Christ, the Son of the living God. 17 And Jesus answered and said unto him, Blessed art thou, Simon </a:t>
            </a:r>
            <a:r>
              <a:rPr lang="en-US" b="1" i="1" dirty="0" err="1">
                <a:latin typeface="Arial" panose="020B0604020202020204" pitchFamily="34" charset="0"/>
                <a:cs typeface="Arial" panose="020B0604020202020204" pitchFamily="34" charset="0"/>
              </a:rPr>
              <a:t>Barjona</a:t>
            </a:r>
            <a:r>
              <a:rPr lang="en-US" b="1" i="1" dirty="0">
                <a:latin typeface="Arial" panose="020B0604020202020204" pitchFamily="34" charset="0"/>
                <a:cs typeface="Arial" panose="020B0604020202020204" pitchFamily="34" charset="0"/>
              </a:rPr>
              <a:t>: for flesh and blood hath not revealed it unto thee, but my Father which is in heaven.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Jn. 7:12 </a:t>
            </a:r>
            <a:r>
              <a:rPr lang="en-US" dirty="0">
                <a:latin typeface="Arial" panose="020B0604020202020204" pitchFamily="34" charset="0"/>
                <a:cs typeface="Arial" panose="020B0604020202020204" pitchFamily="34" charset="0"/>
              </a:rPr>
              <a:t>- And there was much murmuring among the people concerning him: for some said, </a:t>
            </a:r>
            <a:r>
              <a:rPr lang="en-US" b="1" dirty="0">
                <a:latin typeface="Arial" panose="020B0604020202020204" pitchFamily="34" charset="0"/>
                <a:cs typeface="Arial" panose="020B0604020202020204" pitchFamily="34" charset="0"/>
              </a:rPr>
              <a:t>He is a good man: others said, Nay; but he </a:t>
            </a:r>
            <a:r>
              <a:rPr lang="en-US" b="1" dirty="0" err="1">
                <a:latin typeface="Arial" panose="020B0604020202020204" pitchFamily="34" charset="0"/>
                <a:cs typeface="Arial" panose="020B0604020202020204" pitchFamily="34" charset="0"/>
              </a:rPr>
              <a:t>deceiveth</a:t>
            </a:r>
            <a:r>
              <a:rPr lang="en-US" b="1" dirty="0">
                <a:latin typeface="Arial" panose="020B0604020202020204" pitchFamily="34" charset="0"/>
                <a:cs typeface="Arial" panose="020B0604020202020204" pitchFamily="34" charset="0"/>
              </a:rPr>
              <a:t> the people</a:t>
            </a:r>
            <a:r>
              <a:rPr lang="en-US" dirty="0">
                <a:latin typeface="Arial" panose="020B0604020202020204" pitchFamily="34" charset="0"/>
                <a:cs typeface="Arial" panose="020B0604020202020204" pitchFamily="34" charset="0"/>
              </a:rPr>
              <a:t>.</a:t>
            </a:r>
          </a:p>
          <a:p>
            <a:endParaRPr lang="en-US" b="1" baseline="0"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Jn. 10:30-39 </a:t>
            </a:r>
            <a:r>
              <a:rPr lang="en-US" b="0" baseline="0" dirty="0">
                <a:latin typeface="Arial" panose="020B0604020202020204" pitchFamily="34" charset="0"/>
                <a:cs typeface="Arial" panose="020B0604020202020204" pitchFamily="34" charset="0"/>
              </a:rPr>
              <a:t>- I and my Father are one. </a:t>
            </a:r>
            <a:r>
              <a:rPr lang="en-US" b="1" baseline="0" dirty="0">
                <a:latin typeface="Arial" panose="020B0604020202020204" pitchFamily="34" charset="0"/>
                <a:cs typeface="Arial" panose="020B0604020202020204" pitchFamily="34" charset="0"/>
              </a:rPr>
              <a:t>31</a:t>
            </a:r>
            <a:r>
              <a:rPr lang="en-US" b="0" baseline="0" dirty="0">
                <a:latin typeface="Arial" panose="020B0604020202020204" pitchFamily="34" charset="0"/>
                <a:cs typeface="Arial" panose="020B0604020202020204" pitchFamily="34" charset="0"/>
              </a:rPr>
              <a:t> Then the Jews took up stones again to stone him. </a:t>
            </a:r>
            <a:r>
              <a:rPr lang="en-US" b="1" baseline="0" dirty="0">
                <a:latin typeface="Arial" panose="020B0604020202020204" pitchFamily="34" charset="0"/>
                <a:cs typeface="Arial" panose="020B0604020202020204" pitchFamily="34" charset="0"/>
              </a:rPr>
              <a:t>32</a:t>
            </a:r>
            <a:r>
              <a:rPr lang="en-US" b="0" baseline="0" dirty="0">
                <a:latin typeface="Arial" panose="020B0604020202020204" pitchFamily="34" charset="0"/>
                <a:cs typeface="Arial" panose="020B0604020202020204" pitchFamily="34" charset="0"/>
              </a:rPr>
              <a:t> Jesus answered them, Many good works have I shewed you from my Father; for which of those works do ye stone me? </a:t>
            </a:r>
            <a:r>
              <a:rPr lang="en-US" b="1" baseline="0" dirty="0">
                <a:latin typeface="Arial" panose="020B0604020202020204" pitchFamily="34" charset="0"/>
                <a:cs typeface="Arial" panose="020B0604020202020204" pitchFamily="34" charset="0"/>
              </a:rPr>
              <a:t>33</a:t>
            </a:r>
            <a:r>
              <a:rPr lang="en-US" b="0" baseline="0" dirty="0">
                <a:latin typeface="Arial" panose="020B0604020202020204" pitchFamily="34" charset="0"/>
                <a:cs typeface="Arial" panose="020B0604020202020204" pitchFamily="34" charset="0"/>
              </a:rPr>
              <a:t> The Jews answered him, saying, For a good work we stone thee not; </a:t>
            </a:r>
            <a:r>
              <a:rPr lang="en-US" b="1" baseline="0" dirty="0">
                <a:latin typeface="Arial" panose="020B0604020202020204" pitchFamily="34" charset="0"/>
                <a:cs typeface="Arial" panose="020B0604020202020204" pitchFamily="34" charset="0"/>
              </a:rPr>
              <a:t>but for blasphemy; and because that thou, being a man, </a:t>
            </a:r>
            <a:r>
              <a:rPr lang="en-US" b="1" baseline="0" dirty="0" err="1">
                <a:latin typeface="Arial" panose="020B0604020202020204" pitchFamily="34" charset="0"/>
                <a:cs typeface="Arial" panose="020B0604020202020204" pitchFamily="34" charset="0"/>
              </a:rPr>
              <a:t>makest</a:t>
            </a:r>
            <a:r>
              <a:rPr lang="en-US" b="1" baseline="0" dirty="0">
                <a:latin typeface="Arial" panose="020B0604020202020204" pitchFamily="34" charset="0"/>
                <a:cs typeface="Arial" panose="020B0604020202020204" pitchFamily="34" charset="0"/>
              </a:rPr>
              <a:t> thyself God. 34</a:t>
            </a:r>
            <a:r>
              <a:rPr lang="en-US" b="0" baseline="0" dirty="0">
                <a:latin typeface="Arial" panose="020B0604020202020204" pitchFamily="34" charset="0"/>
                <a:cs typeface="Arial" panose="020B0604020202020204" pitchFamily="34" charset="0"/>
              </a:rPr>
              <a:t> Jesus answered them, Is it not written in your law (Psa. 82:6), </a:t>
            </a:r>
            <a:r>
              <a:rPr lang="en-US" i="1" dirty="0">
                <a:latin typeface="Arial" panose="020B0604020202020204" pitchFamily="34" charset="0"/>
                <a:cs typeface="Arial" panose="020B0604020202020204" pitchFamily="34" charset="0"/>
              </a:rPr>
              <a:t>‘</a:t>
            </a:r>
            <a:r>
              <a:rPr lang="en-US" b="0" i="1" baseline="0" dirty="0">
                <a:latin typeface="Arial" panose="020B0604020202020204" pitchFamily="34" charset="0"/>
                <a:cs typeface="Arial" panose="020B0604020202020204" pitchFamily="34" charset="0"/>
              </a:rPr>
              <a:t>I said, Ye are gods?’ </a:t>
            </a:r>
            <a:r>
              <a:rPr lang="en-US" b="1" baseline="0" dirty="0">
                <a:latin typeface="Arial" panose="020B0604020202020204" pitchFamily="34" charset="0"/>
                <a:cs typeface="Arial" panose="020B0604020202020204" pitchFamily="34" charset="0"/>
              </a:rPr>
              <a:t>35</a:t>
            </a:r>
            <a:r>
              <a:rPr lang="en-US" b="0" baseline="0" dirty="0">
                <a:latin typeface="Arial" panose="020B0604020202020204" pitchFamily="34" charset="0"/>
                <a:cs typeface="Arial" panose="020B0604020202020204" pitchFamily="34" charset="0"/>
              </a:rPr>
              <a:t> If he called them </a:t>
            </a:r>
            <a:r>
              <a:rPr lang="en-US" b="0" u="sng" baseline="0" dirty="0">
                <a:latin typeface="Arial" panose="020B0604020202020204" pitchFamily="34" charset="0"/>
                <a:cs typeface="Arial" panose="020B0604020202020204" pitchFamily="34" charset="0"/>
              </a:rPr>
              <a:t>gods, unto whom the word of God came</a:t>
            </a:r>
            <a:r>
              <a:rPr lang="en-US" b="0" baseline="0" dirty="0">
                <a:latin typeface="Arial" panose="020B0604020202020204" pitchFamily="34" charset="0"/>
                <a:cs typeface="Arial" panose="020B0604020202020204" pitchFamily="34" charset="0"/>
              </a:rPr>
              <a:t>, and the scripture cannot be broken; </a:t>
            </a:r>
            <a:r>
              <a:rPr lang="en-US" b="1" baseline="0" dirty="0">
                <a:latin typeface="Arial" panose="020B0604020202020204" pitchFamily="34" charset="0"/>
                <a:cs typeface="Arial" panose="020B0604020202020204" pitchFamily="34" charset="0"/>
              </a:rPr>
              <a:t>36 </a:t>
            </a:r>
            <a:r>
              <a:rPr lang="en-US" b="0" baseline="0" dirty="0">
                <a:latin typeface="Arial" panose="020B0604020202020204" pitchFamily="34" charset="0"/>
                <a:cs typeface="Arial" panose="020B0604020202020204" pitchFamily="34" charset="0"/>
              </a:rPr>
              <a:t>Say ye of him, whom the Father hath sanctified, and sent into the world, </a:t>
            </a:r>
            <a:r>
              <a:rPr lang="en-US" b="1" baseline="0" dirty="0">
                <a:latin typeface="Arial" panose="020B0604020202020204" pitchFamily="34" charset="0"/>
                <a:cs typeface="Arial" panose="020B0604020202020204" pitchFamily="34" charset="0"/>
              </a:rPr>
              <a:t>Thou </a:t>
            </a:r>
            <a:r>
              <a:rPr lang="en-US" b="1" baseline="0" dirty="0" err="1">
                <a:latin typeface="Arial" panose="020B0604020202020204" pitchFamily="34" charset="0"/>
                <a:cs typeface="Arial" panose="020B0604020202020204" pitchFamily="34" charset="0"/>
              </a:rPr>
              <a:t>blasphemest</a:t>
            </a:r>
            <a:r>
              <a:rPr lang="en-US" b="1" baseline="0" dirty="0">
                <a:latin typeface="Arial" panose="020B0604020202020204" pitchFamily="34" charset="0"/>
                <a:cs typeface="Arial" panose="020B0604020202020204" pitchFamily="34" charset="0"/>
              </a:rPr>
              <a:t>; because I said, I am the Son of God? 37</a:t>
            </a:r>
            <a:r>
              <a:rPr lang="en-US" b="0" baseline="0" dirty="0">
                <a:latin typeface="Arial" panose="020B0604020202020204" pitchFamily="34" charset="0"/>
                <a:cs typeface="Arial" panose="020B0604020202020204" pitchFamily="34" charset="0"/>
              </a:rPr>
              <a:t> If I do not the works of my Father, believe me not. </a:t>
            </a:r>
            <a:r>
              <a:rPr lang="en-US" b="1" baseline="0" dirty="0">
                <a:latin typeface="Arial" panose="020B0604020202020204" pitchFamily="34" charset="0"/>
                <a:cs typeface="Arial" panose="020B0604020202020204" pitchFamily="34" charset="0"/>
              </a:rPr>
              <a:t>38</a:t>
            </a:r>
            <a:r>
              <a:rPr lang="en-US" b="0" baseline="0" dirty="0">
                <a:latin typeface="Arial" panose="020B0604020202020204" pitchFamily="34" charset="0"/>
                <a:cs typeface="Arial" panose="020B0604020202020204" pitchFamily="34" charset="0"/>
              </a:rPr>
              <a:t> But if I do, though ye believe not me, believe the works: that ye may know, and believe, that the Father is in me, and I in him. </a:t>
            </a:r>
            <a:r>
              <a:rPr lang="en-US" b="1" baseline="0" dirty="0">
                <a:latin typeface="Arial" panose="020B0604020202020204" pitchFamily="34" charset="0"/>
                <a:cs typeface="Arial" panose="020B0604020202020204" pitchFamily="34" charset="0"/>
              </a:rPr>
              <a:t>39 Therefore they sought again to take him: but he escaped out of their hand. </a:t>
            </a:r>
          </a:p>
          <a:p>
            <a:endParaRPr lang="en-US" b="1"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2203423-A654-482A-9330-6F56A1AB8025}" type="slidenum">
              <a:rPr lang="en-US" smtClean="0"/>
              <a:t>4</a:t>
            </a:fld>
            <a:endParaRPr lang="en-US"/>
          </a:p>
        </p:txBody>
      </p:sp>
      <p:sp>
        <p:nvSpPr>
          <p:cNvPr id="5" name="Date Placeholder 4">
            <a:extLst>
              <a:ext uri="{FF2B5EF4-FFF2-40B4-BE49-F238E27FC236}">
                <a16:creationId xmlns:a16="http://schemas.microsoft.com/office/drawing/2014/main" id="{C27BD3EC-B055-6492-2B34-E8AA40D6E9E1}"/>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1344055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7139" y="4320540"/>
            <a:ext cx="7286367" cy="5278994"/>
          </a:xfrm>
        </p:spPr>
        <p:txBody>
          <a:bodyPr/>
          <a:lstStyle/>
          <a:p>
            <a:r>
              <a:rPr lang="en-US" b="1" baseline="0" dirty="0">
                <a:latin typeface="Arial" panose="020B0604020202020204" pitchFamily="34" charset="0"/>
                <a:cs typeface="Arial" panose="020B0604020202020204" pitchFamily="34" charset="0"/>
              </a:rPr>
              <a:t>1 John 2:22-23 KJV 22 </a:t>
            </a:r>
            <a:r>
              <a:rPr lang="en-US" b="0" u="sng" baseline="0" dirty="0">
                <a:latin typeface="Arial" panose="020B0604020202020204" pitchFamily="34" charset="0"/>
                <a:cs typeface="Arial" panose="020B0604020202020204" pitchFamily="34" charset="0"/>
              </a:rPr>
              <a:t>Who is a liar but</a:t>
            </a:r>
            <a:r>
              <a:rPr lang="en-US" b="0" u="none" baseline="0" dirty="0">
                <a:latin typeface="Arial" panose="020B0604020202020204" pitchFamily="34" charset="0"/>
                <a:cs typeface="Arial" panose="020B0604020202020204" pitchFamily="34" charset="0"/>
              </a:rPr>
              <a:t> </a:t>
            </a:r>
            <a:r>
              <a:rPr lang="en-US" b="1" baseline="0" dirty="0">
                <a:latin typeface="Arial" panose="020B0604020202020204" pitchFamily="34" charset="0"/>
                <a:cs typeface="Arial" panose="020B0604020202020204" pitchFamily="34" charset="0"/>
              </a:rPr>
              <a:t>he that </a:t>
            </a:r>
            <a:r>
              <a:rPr lang="en-US" b="1" baseline="0" dirty="0" err="1">
                <a:latin typeface="Arial" panose="020B0604020202020204" pitchFamily="34" charset="0"/>
                <a:cs typeface="Arial" panose="020B0604020202020204" pitchFamily="34" charset="0"/>
              </a:rPr>
              <a:t>denieth</a:t>
            </a:r>
            <a:r>
              <a:rPr lang="en-US" b="1" baseline="0" dirty="0">
                <a:latin typeface="Arial" panose="020B0604020202020204" pitchFamily="34" charset="0"/>
                <a:cs typeface="Arial" panose="020B0604020202020204" pitchFamily="34" charset="0"/>
              </a:rPr>
              <a:t> that Jesus is the Christ</a:t>
            </a:r>
            <a:r>
              <a:rPr lang="en-US" b="0" baseline="0" dirty="0">
                <a:latin typeface="Arial" panose="020B0604020202020204" pitchFamily="34" charset="0"/>
                <a:cs typeface="Arial" panose="020B0604020202020204" pitchFamily="34" charset="0"/>
              </a:rPr>
              <a:t>? He is </a:t>
            </a:r>
            <a:r>
              <a:rPr lang="en-US" b="1" u="sng" baseline="0" dirty="0">
                <a:latin typeface="Arial" panose="020B0604020202020204" pitchFamily="34" charset="0"/>
                <a:cs typeface="Arial" panose="020B0604020202020204" pitchFamily="34" charset="0"/>
              </a:rPr>
              <a:t>antichrist</a:t>
            </a:r>
            <a:r>
              <a:rPr lang="en-US" b="0" u="sng" baseline="0" dirty="0">
                <a:latin typeface="Arial" panose="020B0604020202020204" pitchFamily="34" charset="0"/>
                <a:cs typeface="Arial" panose="020B0604020202020204" pitchFamily="34" charset="0"/>
              </a:rPr>
              <a:t>, that </a:t>
            </a:r>
            <a:r>
              <a:rPr lang="en-US" b="0" u="sng" baseline="0" dirty="0" err="1">
                <a:latin typeface="Arial" panose="020B0604020202020204" pitchFamily="34" charset="0"/>
                <a:cs typeface="Arial" panose="020B0604020202020204" pitchFamily="34" charset="0"/>
              </a:rPr>
              <a:t>denieth</a:t>
            </a:r>
            <a:r>
              <a:rPr lang="en-US" b="0" u="sng" baseline="0" dirty="0">
                <a:latin typeface="Arial" panose="020B0604020202020204" pitchFamily="34" charset="0"/>
                <a:cs typeface="Arial" panose="020B0604020202020204" pitchFamily="34" charset="0"/>
              </a:rPr>
              <a:t> the Father and the Son</a:t>
            </a:r>
            <a:r>
              <a:rPr lang="en-US" b="0" baseline="0" dirty="0">
                <a:latin typeface="Arial" panose="020B0604020202020204" pitchFamily="34" charset="0"/>
                <a:cs typeface="Arial" panose="020B0604020202020204" pitchFamily="34" charset="0"/>
              </a:rPr>
              <a:t>. </a:t>
            </a:r>
            <a:r>
              <a:rPr lang="en-US" b="1" baseline="0" dirty="0">
                <a:latin typeface="Arial" panose="020B0604020202020204" pitchFamily="34" charset="0"/>
                <a:cs typeface="Arial" panose="020B0604020202020204" pitchFamily="34" charset="0"/>
              </a:rPr>
              <a:t>23</a:t>
            </a:r>
            <a:r>
              <a:rPr lang="en-US" b="0" baseline="0" dirty="0">
                <a:latin typeface="Arial" panose="020B0604020202020204" pitchFamily="34" charset="0"/>
                <a:cs typeface="Arial" panose="020B0604020202020204" pitchFamily="34" charset="0"/>
              </a:rPr>
              <a:t> </a:t>
            </a:r>
            <a:r>
              <a:rPr lang="en-US" b="1" baseline="0" dirty="0">
                <a:latin typeface="Arial" panose="020B0604020202020204" pitchFamily="34" charset="0"/>
                <a:cs typeface="Arial" panose="020B0604020202020204" pitchFamily="34" charset="0"/>
              </a:rPr>
              <a:t>Whosoever </a:t>
            </a:r>
            <a:r>
              <a:rPr lang="en-US" b="1" baseline="0" dirty="0" err="1">
                <a:latin typeface="Arial" panose="020B0604020202020204" pitchFamily="34" charset="0"/>
                <a:cs typeface="Arial" panose="020B0604020202020204" pitchFamily="34" charset="0"/>
              </a:rPr>
              <a:t>denieth</a:t>
            </a:r>
            <a:r>
              <a:rPr lang="en-US" b="1" baseline="0" dirty="0">
                <a:latin typeface="Arial" panose="020B0604020202020204" pitchFamily="34" charset="0"/>
                <a:cs typeface="Arial" panose="020B0604020202020204" pitchFamily="34" charset="0"/>
              </a:rPr>
              <a:t> the Son, the same hath not the Father: (but) he that </a:t>
            </a:r>
            <a:r>
              <a:rPr lang="en-US" b="1" baseline="0" dirty="0" err="1">
                <a:latin typeface="Arial" panose="020B0604020202020204" pitchFamily="34" charset="0"/>
                <a:cs typeface="Arial" panose="020B0604020202020204" pitchFamily="34" charset="0"/>
              </a:rPr>
              <a:t>acknowledgeth</a:t>
            </a:r>
            <a:r>
              <a:rPr lang="en-US" b="1" baseline="0" dirty="0">
                <a:latin typeface="Arial" panose="020B0604020202020204" pitchFamily="34" charset="0"/>
                <a:cs typeface="Arial" panose="020B0604020202020204" pitchFamily="34" charset="0"/>
              </a:rPr>
              <a:t> the Son hath the Father also.</a:t>
            </a:r>
          </a:p>
          <a:p>
            <a:endParaRPr lang="en-US" b="1" baseline="0"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1 John 4:2-3 KJV 2 </a:t>
            </a:r>
            <a:r>
              <a:rPr lang="en-US" b="0" i="0" baseline="0" dirty="0">
                <a:latin typeface="Arial" panose="020B0604020202020204" pitchFamily="34" charset="0"/>
                <a:cs typeface="Arial" panose="020B0604020202020204" pitchFamily="34" charset="0"/>
              </a:rPr>
              <a:t>Hereby </a:t>
            </a:r>
            <a:r>
              <a:rPr lang="en-US" b="1" i="1" u="sng" baseline="0" dirty="0">
                <a:latin typeface="Arial" panose="020B0604020202020204" pitchFamily="34" charset="0"/>
                <a:cs typeface="Arial" panose="020B0604020202020204" pitchFamily="34" charset="0"/>
              </a:rPr>
              <a:t>know</a:t>
            </a:r>
            <a:r>
              <a:rPr lang="en-US" b="0" i="0" baseline="0" dirty="0">
                <a:latin typeface="Arial" panose="020B0604020202020204" pitchFamily="34" charset="0"/>
                <a:cs typeface="Arial" panose="020B0604020202020204" pitchFamily="34" charset="0"/>
              </a:rPr>
              <a:t> ye the Spirit of God: Every spirit that </a:t>
            </a:r>
            <a:r>
              <a:rPr lang="en-US" b="0" i="0" baseline="0" dirty="0" err="1">
                <a:latin typeface="Arial" panose="020B0604020202020204" pitchFamily="34" charset="0"/>
                <a:cs typeface="Arial" panose="020B0604020202020204" pitchFamily="34" charset="0"/>
              </a:rPr>
              <a:t>confesseth</a:t>
            </a:r>
            <a:r>
              <a:rPr lang="en-US" b="0" i="0" baseline="0" dirty="0">
                <a:latin typeface="Arial" panose="020B0604020202020204" pitchFamily="34" charset="0"/>
                <a:cs typeface="Arial" panose="020B0604020202020204" pitchFamily="34" charset="0"/>
              </a:rPr>
              <a:t> that Jesus Christ is come in the flesh </a:t>
            </a:r>
            <a:r>
              <a:rPr lang="en-US" b="1" i="0" baseline="0" dirty="0">
                <a:latin typeface="Arial" panose="020B0604020202020204" pitchFamily="34" charset="0"/>
                <a:cs typeface="Arial" panose="020B0604020202020204" pitchFamily="34" charset="0"/>
              </a:rPr>
              <a:t>is of God</a:t>
            </a:r>
            <a:r>
              <a:rPr lang="en-US" b="0" i="0" baseline="0" dirty="0">
                <a:latin typeface="Arial" panose="020B0604020202020204" pitchFamily="34" charset="0"/>
                <a:cs typeface="Arial" panose="020B0604020202020204" pitchFamily="34" charset="0"/>
              </a:rPr>
              <a:t>: </a:t>
            </a:r>
            <a:r>
              <a:rPr lang="en-US" b="1" i="0" baseline="0" dirty="0">
                <a:latin typeface="Arial" panose="020B0604020202020204" pitchFamily="34" charset="0"/>
                <a:cs typeface="Arial" panose="020B0604020202020204" pitchFamily="34" charset="0"/>
              </a:rPr>
              <a:t>3</a:t>
            </a:r>
            <a:r>
              <a:rPr lang="en-US" b="0" i="0" baseline="0" dirty="0">
                <a:latin typeface="Arial" panose="020B0604020202020204" pitchFamily="34" charset="0"/>
                <a:cs typeface="Arial" panose="020B0604020202020204" pitchFamily="34" charset="0"/>
              </a:rPr>
              <a:t> And every spirit that </a:t>
            </a:r>
            <a:r>
              <a:rPr lang="en-US" b="0" i="0" baseline="0" dirty="0" err="1">
                <a:latin typeface="Arial" panose="020B0604020202020204" pitchFamily="34" charset="0"/>
                <a:cs typeface="Arial" panose="020B0604020202020204" pitchFamily="34" charset="0"/>
              </a:rPr>
              <a:t>confesseth</a:t>
            </a:r>
            <a:r>
              <a:rPr lang="en-US" b="0" i="0" baseline="0" dirty="0">
                <a:latin typeface="Arial" panose="020B0604020202020204" pitchFamily="34" charset="0"/>
                <a:cs typeface="Arial" panose="020B0604020202020204" pitchFamily="34" charset="0"/>
              </a:rPr>
              <a:t> not that Jesus Christ is come in the flesh </a:t>
            </a:r>
            <a:r>
              <a:rPr lang="en-US" b="1" i="0" baseline="0" dirty="0">
                <a:latin typeface="Arial" panose="020B0604020202020204" pitchFamily="34" charset="0"/>
                <a:cs typeface="Arial" panose="020B0604020202020204" pitchFamily="34" charset="0"/>
              </a:rPr>
              <a:t>is not of God</a:t>
            </a:r>
            <a:r>
              <a:rPr lang="en-US" b="0" i="0" baseline="0" dirty="0">
                <a:latin typeface="Arial" panose="020B0604020202020204" pitchFamily="34" charset="0"/>
                <a:cs typeface="Arial" panose="020B0604020202020204" pitchFamily="34" charset="0"/>
              </a:rPr>
              <a:t>: and this is that spirit of antichrist, whereof ye have heard that it should come; and even now already is it in the world.</a:t>
            </a:r>
          </a:p>
        </p:txBody>
      </p:sp>
      <p:sp>
        <p:nvSpPr>
          <p:cNvPr id="4" name="Slide Number Placeholder 3"/>
          <p:cNvSpPr>
            <a:spLocks noGrp="1"/>
          </p:cNvSpPr>
          <p:nvPr>
            <p:ph type="sldNum" sz="quarter" idx="10"/>
          </p:nvPr>
        </p:nvSpPr>
        <p:spPr/>
        <p:txBody>
          <a:bodyPr/>
          <a:lstStyle/>
          <a:p>
            <a:fld id="{32203423-A654-482A-9330-6F56A1AB8025}" type="slidenum">
              <a:rPr lang="en-US" smtClean="0"/>
              <a:t>5</a:t>
            </a:fld>
            <a:endParaRPr lang="en-US"/>
          </a:p>
        </p:txBody>
      </p:sp>
      <p:sp>
        <p:nvSpPr>
          <p:cNvPr id="5" name="Date Placeholder 4">
            <a:extLst>
              <a:ext uri="{FF2B5EF4-FFF2-40B4-BE49-F238E27FC236}">
                <a16:creationId xmlns:a16="http://schemas.microsoft.com/office/drawing/2014/main" id="{39D0547B-2DB3-C83D-A3C2-7D2EE504A979}"/>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1238657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r>
              <a:rPr lang="en-US" b="1" dirty="0">
                <a:latin typeface="Arial" panose="020B0604020202020204" pitchFamily="34" charset="0"/>
                <a:cs typeface="Arial" panose="020B0604020202020204" pitchFamily="34" charset="0"/>
              </a:rPr>
              <a:t>John 1:14-15 NKJV 14 </a:t>
            </a:r>
            <a:r>
              <a:rPr lang="en-US" b="0" dirty="0">
                <a:latin typeface="Arial" panose="020B0604020202020204" pitchFamily="34" charset="0"/>
                <a:cs typeface="Arial" panose="020B0604020202020204" pitchFamily="34" charset="0"/>
              </a:rPr>
              <a:t>And the Word became flesh and dwelt among us, and we beheld His glory, the glory as of the only begotten of the Father, full of grace and truth. 15 John bore witness of Him and cried out, saying, "This was He of whom I said, 'He who comes after me is preferred before me, for He was before me.’”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1:1-4 NKJV 1 </a:t>
            </a:r>
            <a:r>
              <a:rPr lang="en-US" b="0" dirty="0">
                <a:latin typeface="Arial" panose="020B0604020202020204" pitchFamily="34" charset="0"/>
                <a:cs typeface="Arial" panose="020B0604020202020204" pitchFamily="34" charset="0"/>
              </a:rPr>
              <a:t>In the beginning was the Word, and the Word was with God, and the Word was God</a:t>
            </a:r>
            <a:r>
              <a:rPr lang="en-US" b="1" dirty="0">
                <a:latin typeface="Arial" panose="020B0604020202020204" pitchFamily="34" charset="0"/>
                <a:cs typeface="Arial" panose="020B0604020202020204" pitchFamily="34" charset="0"/>
              </a:rPr>
              <a:t>. 2</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He was in the beginning with God. 3 </a:t>
            </a:r>
            <a:r>
              <a:rPr lang="en-US" b="0" dirty="0">
                <a:latin typeface="Arial" panose="020B0604020202020204" pitchFamily="34" charset="0"/>
                <a:cs typeface="Arial" panose="020B0604020202020204" pitchFamily="34" charset="0"/>
              </a:rPr>
              <a:t>All things were made through Him, and without Him nothing was made that was made.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In Him was life, and the life was the light of men.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Philippians 2:1-8 NKJV 1 </a:t>
            </a:r>
            <a:r>
              <a:rPr lang="en-US" b="0" dirty="0">
                <a:latin typeface="Arial" panose="020B0604020202020204" pitchFamily="34" charset="0"/>
                <a:cs typeface="Arial" panose="020B0604020202020204" pitchFamily="34" charset="0"/>
              </a:rPr>
              <a:t>Therefore if there is any consolation in Christ, if any comfort of love, if any fellowship of the Spirit, if any affection and mercy,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fulfill my joy by being like-minded, having the same love, being of one accord, of one mind.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Let nothing be done through selfish ambition or conceit, but in lowliness of mind let each esteem others better than himself.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Let each of you look out not only for his own interests, but also for the interests of others. </a:t>
            </a:r>
            <a:r>
              <a:rPr lang="en-US" b="1" i="1" dirty="0">
                <a:latin typeface="Arial" panose="020B0604020202020204" pitchFamily="34" charset="0"/>
                <a:cs typeface="Arial" panose="020B0604020202020204" pitchFamily="34" charset="0"/>
              </a:rPr>
              <a:t>5 </a:t>
            </a:r>
            <a:r>
              <a:rPr lang="en-US" b="0" i="1" dirty="0">
                <a:latin typeface="Arial" panose="020B0604020202020204" pitchFamily="34" charset="0"/>
                <a:cs typeface="Arial" panose="020B0604020202020204" pitchFamily="34" charset="0"/>
              </a:rPr>
              <a:t>Let this mind be in you which was also in Christ Jesus</a:t>
            </a:r>
            <a:r>
              <a:rPr lang="en-US" b="1" i="1" dirty="0">
                <a:latin typeface="Arial" panose="020B0604020202020204" pitchFamily="34" charset="0"/>
                <a:cs typeface="Arial" panose="020B0604020202020204" pitchFamily="34" charset="0"/>
              </a:rPr>
              <a:t>, 6</a:t>
            </a:r>
            <a:r>
              <a:rPr lang="en-US" b="0" i="1" dirty="0">
                <a:latin typeface="Arial" panose="020B0604020202020204" pitchFamily="34" charset="0"/>
                <a:cs typeface="Arial" panose="020B0604020202020204" pitchFamily="34" charset="0"/>
              </a:rPr>
              <a:t> who, being in the </a:t>
            </a:r>
            <a:r>
              <a:rPr lang="en-US" b="1" i="1" dirty="0">
                <a:latin typeface="Arial" panose="020B0604020202020204" pitchFamily="34" charset="0"/>
                <a:cs typeface="Arial" panose="020B0604020202020204" pitchFamily="34" charset="0"/>
              </a:rPr>
              <a:t>form of God</a:t>
            </a:r>
            <a:r>
              <a:rPr lang="en-US" b="0" i="1" dirty="0">
                <a:latin typeface="Arial" panose="020B0604020202020204" pitchFamily="34" charset="0"/>
                <a:cs typeface="Arial" panose="020B0604020202020204" pitchFamily="34" charset="0"/>
              </a:rPr>
              <a:t>, did not consider it robbery to be equal with God, </a:t>
            </a:r>
            <a:r>
              <a:rPr lang="en-US" b="1" i="1" dirty="0">
                <a:latin typeface="Arial" panose="020B0604020202020204" pitchFamily="34" charset="0"/>
                <a:cs typeface="Arial" panose="020B0604020202020204" pitchFamily="34" charset="0"/>
              </a:rPr>
              <a:t>7</a:t>
            </a:r>
            <a:r>
              <a:rPr lang="en-US" b="0" i="1" dirty="0">
                <a:latin typeface="Arial" panose="020B0604020202020204" pitchFamily="34" charset="0"/>
                <a:cs typeface="Arial" panose="020B0604020202020204" pitchFamily="34" charset="0"/>
              </a:rPr>
              <a:t> but </a:t>
            </a:r>
            <a:r>
              <a:rPr lang="en-US" b="1" i="1" dirty="0">
                <a:latin typeface="Arial" panose="020B0604020202020204" pitchFamily="34" charset="0"/>
                <a:cs typeface="Arial" panose="020B0604020202020204" pitchFamily="34" charset="0"/>
              </a:rPr>
              <a:t>made Himself of no reputation, taking the form of a bondservant, and coming in the likeness of men. 8 And being found in appearance as a man, He humbled Himself and became obedient to the point of death, even the death of the cross.</a:t>
            </a:r>
          </a:p>
          <a:p>
            <a:pPr marL="181240" indent="-181240">
              <a:buFont typeface="Wingdings" panose="05000000000000000000" pitchFamily="2" charset="2"/>
              <a:buChar char="§"/>
            </a:pPr>
            <a:endParaRPr lang="en-US" b="1" i="1"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WHY?</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Hebrews 4:14-16 NKJV 14 </a:t>
            </a:r>
            <a:r>
              <a:rPr lang="en-US" b="0" i="0" dirty="0">
                <a:latin typeface="Arial" panose="020B0604020202020204" pitchFamily="34" charset="0"/>
                <a:cs typeface="Arial" panose="020B0604020202020204" pitchFamily="34" charset="0"/>
              </a:rPr>
              <a:t>Seeing then that we have a great High Priest who has passed through the heavens, Jesus the Son of God, let us hold fast our confession. </a:t>
            </a:r>
            <a:r>
              <a:rPr lang="en-US" b="1" i="0" dirty="0">
                <a:latin typeface="Arial" panose="020B0604020202020204" pitchFamily="34" charset="0"/>
                <a:cs typeface="Arial" panose="020B0604020202020204" pitchFamily="34" charset="0"/>
              </a:rPr>
              <a:t>15</a:t>
            </a:r>
            <a:r>
              <a:rPr lang="en-US" b="0" i="0" dirty="0">
                <a:latin typeface="Arial" panose="020B0604020202020204" pitchFamily="34" charset="0"/>
                <a:cs typeface="Arial" panose="020B0604020202020204" pitchFamily="34" charset="0"/>
              </a:rPr>
              <a:t> For we do not have a High </a:t>
            </a:r>
            <a:r>
              <a:rPr lang="en-US" b="1" i="0" dirty="0">
                <a:latin typeface="Arial" panose="020B0604020202020204" pitchFamily="34" charset="0"/>
                <a:cs typeface="Arial" panose="020B0604020202020204" pitchFamily="34" charset="0"/>
              </a:rPr>
              <a:t>Priest who cannot sympathize with our weaknesses</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but was in all points tempted as we are, yet without sin.</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16</a:t>
            </a:r>
            <a:r>
              <a:rPr lang="en-US" b="0" i="0" dirty="0">
                <a:latin typeface="Arial" panose="020B0604020202020204" pitchFamily="34" charset="0"/>
                <a:cs typeface="Arial" panose="020B0604020202020204" pitchFamily="34" charset="0"/>
              </a:rPr>
              <a:t> Let us therefore come boldly to the throne of grace, that we may obtain mercy and find grace to help in time of need.</a:t>
            </a:r>
          </a:p>
          <a:p>
            <a:endParaRPr lang="en-US" b="0"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John 14:9-11 NKJV 9 </a:t>
            </a:r>
            <a:r>
              <a:rPr lang="en-US" b="0" i="0" dirty="0">
                <a:latin typeface="Arial" panose="020B0604020202020204" pitchFamily="34" charset="0"/>
                <a:cs typeface="Arial" panose="020B0604020202020204" pitchFamily="34" charset="0"/>
              </a:rPr>
              <a:t>Jesus said to him, "Have I been with you so long, and yet you have not known Me, Philip? He who has seen Me has seen the Father; so how can you say, 'Show us the Father'? </a:t>
            </a:r>
            <a:r>
              <a:rPr lang="en-US" b="1" i="0" dirty="0">
                <a:latin typeface="Arial" panose="020B0604020202020204" pitchFamily="34" charset="0"/>
                <a:cs typeface="Arial" panose="020B0604020202020204" pitchFamily="34" charset="0"/>
              </a:rPr>
              <a:t>10</a:t>
            </a:r>
            <a:r>
              <a:rPr lang="en-US" b="0" i="0" dirty="0">
                <a:latin typeface="Arial" panose="020B0604020202020204" pitchFamily="34" charset="0"/>
                <a:cs typeface="Arial" panose="020B0604020202020204" pitchFamily="34" charset="0"/>
              </a:rPr>
              <a:t> "Do you not believe that I am in the Father, and the Father in Me? The words that I speak to you I do not speak on My own authority; but the Father who dwells in Me does the works. </a:t>
            </a:r>
            <a:r>
              <a:rPr lang="en-US" b="1" i="0" dirty="0">
                <a:latin typeface="Arial" panose="020B0604020202020204" pitchFamily="34" charset="0"/>
                <a:cs typeface="Arial" panose="020B0604020202020204" pitchFamily="34" charset="0"/>
              </a:rPr>
              <a:t>11</a:t>
            </a:r>
            <a:r>
              <a:rPr lang="en-US" b="0" i="0" dirty="0">
                <a:latin typeface="Arial" panose="020B0604020202020204" pitchFamily="34" charset="0"/>
                <a:cs typeface="Arial" panose="020B0604020202020204" pitchFamily="34" charset="0"/>
              </a:rPr>
              <a:t> "Believe Me that I am in the Father and the Father in Me, or else believe Me for the sake of the works themselves.</a:t>
            </a:r>
          </a:p>
          <a:p>
            <a:endParaRPr lang="en-US" b="0"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Mark 10:45 NKJV 45 </a:t>
            </a:r>
            <a:r>
              <a:rPr lang="en-US" b="0" i="0" dirty="0">
                <a:latin typeface="Arial" panose="020B0604020202020204" pitchFamily="34" charset="0"/>
                <a:cs typeface="Arial" panose="020B0604020202020204" pitchFamily="34" charset="0"/>
              </a:rPr>
              <a:t>"For even the </a:t>
            </a:r>
            <a:r>
              <a:rPr lang="en-US" b="1" i="0" dirty="0">
                <a:latin typeface="Arial" panose="020B0604020202020204" pitchFamily="34" charset="0"/>
                <a:cs typeface="Arial" panose="020B0604020202020204" pitchFamily="34" charset="0"/>
              </a:rPr>
              <a:t>Son of Man </a:t>
            </a:r>
            <a:r>
              <a:rPr lang="en-US" b="0" i="0" dirty="0">
                <a:latin typeface="Arial" panose="020B0604020202020204" pitchFamily="34" charset="0"/>
                <a:cs typeface="Arial" panose="020B0604020202020204" pitchFamily="34" charset="0"/>
              </a:rPr>
              <a:t>did not come to be served, </a:t>
            </a:r>
            <a:r>
              <a:rPr lang="en-US" b="1" i="0" dirty="0">
                <a:latin typeface="Arial" panose="020B0604020202020204" pitchFamily="34" charset="0"/>
                <a:cs typeface="Arial" panose="020B0604020202020204" pitchFamily="34" charset="0"/>
              </a:rPr>
              <a:t>but to serve, and to give His life a ransom for many.“</a:t>
            </a:r>
          </a:p>
          <a:p>
            <a:pPr marL="181240" indent="-181240">
              <a:buFont typeface="Wingdings" panose="05000000000000000000" pitchFamily="2" charset="2"/>
              <a:buChar char="§"/>
            </a:pPr>
            <a:r>
              <a:rPr lang="en-US" b="1" i="0" dirty="0">
                <a:latin typeface="Arial" panose="020B0604020202020204" pitchFamily="34" charset="0"/>
                <a:cs typeface="Arial" panose="020B0604020202020204" pitchFamily="34" charset="0"/>
              </a:rPr>
              <a:t>Titus 2:14 NKJV 14 </a:t>
            </a:r>
            <a:r>
              <a:rPr lang="en-US" b="0" i="0" dirty="0">
                <a:latin typeface="Arial" panose="020B0604020202020204" pitchFamily="34" charset="0"/>
                <a:cs typeface="Arial" panose="020B0604020202020204" pitchFamily="34" charset="0"/>
              </a:rPr>
              <a:t>who gave Himself for us, that He might redeem us from every lawless deed and purify for Himself His own special people, zealous for good works.</a:t>
            </a:r>
          </a:p>
          <a:p>
            <a:pPr marL="181240" indent="-181240">
              <a:buFont typeface="Wingdings" panose="05000000000000000000" pitchFamily="2" charset="2"/>
              <a:buChar char="§"/>
            </a:pPr>
            <a:r>
              <a:rPr lang="en-US" b="1" i="0" dirty="0">
                <a:latin typeface="Arial" panose="020B0604020202020204" pitchFamily="34" charset="0"/>
                <a:cs typeface="Arial" panose="020B0604020202020204" pitchFamily="34" charset="0"/>
              </a:rPr>
              <a:t>1 Timothy 2:5-6 NKJV 5 </a:t>
            </a:r>
            <a:r>
              <a:rPr lang="en-US" b="0" i="0" dirty="0">
                <a:latin typeface="Arial" panose="020B0604020202020204" pitchFamily="34" charset="0"/>
                <a:cs typeface="Arial" panose="020B0604020202020204" pitchFamily="34" charset="0"/>
              </a:rPr>
              <a:t>For there is </a:t>
            </a:r>
            <a:r>
              <a:rPr lang="en-US" b="1" i="0" dirty="0">
                <a:latin typeface="Arial" panose="020B0604020202020204" pitchFamily="34" charset="0"/>
                <a:cs typeface="Arial" panose="020B0604020202020204" pitchFamily="34" charset="0"/>
              </a:rPr>
              <a:t>one God </a:t>
            </a:r>
            <a:r>
              <a:rPr lang="en-US" b="0" i="0" dirty="0">
                <a:latin typeface="Arial" panose="020B0604020202020204" pitchFamily="34" charset="0"/>
                <a:cs typeface="Arial" panose="020B0604020202020204" pitchFamily="34" charset="0"/>
              </a:rPr>
              <a:t>and </a:t>
            </a:r>
            <a:r>
              <a:rPr lang="en-US" b="1" i="0" dirty="0">
                <a:latin typeface="Arial" panose="020B0604020202020204" pitchFamily="34" charset="0"/>
                <a:cs typeface="Arial" panose="020B0604020202020204" pitchFamily="34" charset="0"/>
              </a:rPr>
              <a:t>one Mediator </a:t>
            </a:r>
            <a:r>
              <a:rPr lang="en-US" b="0" i="0" dirty="0">
                <a:latin typeface="Arial" panose="020B0604020202020204" pitchFamily="34" charset="0"/>
                <a:cs typeface="Arial" panose="020B0604020202020204" pitchFamily="34" charset="0"/>
              </a:rPr>
              <a:t>between God and men</a:t>
            </a:r>
            <a:r>
              <a:rPr lang="en-US" b="1" i="0" dirty="0">
                <a:latin typeface="Arial" panose="020B0604020202020204" pitchFamily="34" charset="0"/>
                <a:cs typeface="Arial" panose="020B0604020202020204" pitchFamily="34" charset="0"/>
              </a:rPr>
              <a:t>, the </a:t>
            </a:r>
            <a:r>
              <a:rPr lang="en-US" b="1" i="0" u="sng" dirty="0">
                <a:latin typeface="Arial" panose="020B0604020202020204" pitchFamily="34" charset="0"/>
                <a:cs typeface="Arial" panose="020B0604020202020204" pitchFamily="34" charset="0"/>
              </a:rPr>
              <a:t>Man Christ Jesus</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6</a:t>
            </a:r>
            <a:r>
              <a:rPr lang="en-US" b="0" i="0" dirty="0">
                <a:latin typeface="Arial" panose="020B0604020202020204" pitchFamily="34" charset="0"/>
                <a:cs typeface="Arial" panose="020B0604020202020204" pitchFamily="34" charset="0"/>
              </a:rPr>
              <a:t> who </a:t>
            </a:r>
            <a:r>
              <a:rPr lang="en-US" b="1" i="0" u="sng" dirty="0">
                <a:latin typeface="Arial" panose="020B0604020202020204" pitchFamily="34" charset="0"/>
                <a:cs typeface="Arial" panose="020B0604020202020204" pitchFamily="34" charset="0"/>
              </a:rPr>
              <a:t>gave Himself</a:t>
            </a:r>
            <a:r>
              <a:rPr lang="en-US" b="1" i="0" u="none" dirty="0">
                <a:latin typeface="Arial" panose="020B0604020202020204" pitchFamily="34" charset="0"/>
                <a:cs typeface="Arial" panose="020B0604020202020204" pitchFamily="34" charset="0"/>
              </a:rPr>
              <a:t> </a:t>
            </a:r>
            <a:r>
              <a:rPr lang="en-US" b="0" i="0" dirty="0">
                <a:latin typeface="Arial" panose="020B0604020202020204" pitchFamily="34" charset="0"/>
                <a:cs typeface="Arial" panose="020B0604020202020204" pitchFamily="34" charset="0"/>
              </a:rPr>
              <a:t>a ransom for all, to be testified in due time,</a:t>
            </a:r>
          </a:p>
        </p:txBody>
      </p:sp>
      <p:sp>
        <p:nvSpPr>
          <p:cNvPr id="4" name="Slide Number Placeholder 3"/>
          <p:cNvSpPr>
            <a:spLocks noGrp="1"/>
          </p:cNvSpPr>
          <p:nvPr>
            <p:ph type="sldNum" sz="quarter" idx="10"/>
          </p:nvPr>
        </p:nvSpPr>
        <p:spPr/>
        <p:txBody>
          <a:bodyPr/>
          <a:lstStyle/>
          <a:p>
            <a:fld id="{32203423-A654-482A-9330-6F56A1AB8025}" type="slidenum">
              <a:rPr lang="en-US" smtClean="0"/>
              <a:t>6</a:t>
            </a:fld>
            <a:endParaRPr lang="en-US"/>
          </a:p>
        </p:txBody>
      </p:sp>
      <p:sp>
        <p:nvSpPr>
          <p:cNvPr id="5" name="Date Placeholder 4">
            <a:extLst>
              <a:ext uri="{FF2B5EF4-FFF2-40B4-BE49-F238E27FC236}">
                <a16:creationId xmlns:a16="http://schemas.microsoft.com/office/drawing/2014/main" id="{8088882F-1F57-600D-1832-38E32918F84C}"/>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481343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Matthew 8:20 KJV 20 </a:t>
            </a:r>
            <a:r>
              <a:rPr lang="en-US" dirty="0">
                <a:latin typeface="Arial" panose="020B0604020202020204" pitchFamily="34" charset="0"/>
                <a:cs typeface="Arial" panose="020B0604020202020204" pitchFamily="34" charset="0"/>
              </a:rPr>
              <a:t>And Jesus saith unto him, The foxes have holes, and the birds of the air have nests; but </a:t>
            </a:r>
            <a:r>
              <a:rPr lang="en-US" b="1" dirty="0">
                <a:latin typeface="Arial" panose="020B0604020202020204" pitchFamily="34" charset="0"/>
                <a:cs typeface="Arial" panose="020B0604020202020204" pitchFamily="34" charset="0"/>
              </a:rPr>
              <a:t>the Son of man </a:t>
            </a:r>
            <a:r>
              <a:rPr lang="en-US" dirty="0">
                <a:latin typeface="Arial" panose="020B0604020202020204" pitchFamily="34" charset="0"/>
                <a:cs typeface="Arial" panose="020B0604020202020204" pitchFamily="34" charset="0"/>
              </a:rPr>
              <a:t>hath not where to lay his head.</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Mark 14:32-41 KJV 32 </a:t>
            </a:r>
            <a:r>
              <a:rPr lang="en-US" dirty="0">
                <a:latin typeface="Arial" panose="020B0604020202020204" pitchFamily="34" charset="0"/>
                <a:cs typeface="Arial" panose="020B0604020202020204" pitchFamily="34" charset="0"/>
              </a:rPr>
              <a:t>And they came to a place which was named Gethsemane: and he saith to his disciples, Sit ye here, while I shall pray.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And he taketh with him Peter and James and John, and began to be sore amazed, and to be very heavy</a:t>
            </a:r>
            <a:r>
              <a:rPr lang="en-US" b="1" dirty="0">
                <a:latin typeface="Arial" panose="020B0604020202020204" pitchFamily="34" charset="0"/>
                <a:cs typeface="Arial" panose="020B0604020202020204" pitchFamily="34" charset="0"/>
              </a:rPr>
              <a:t>; 34 </a:t>
            </a:r>
            <a:r>
              <a:rPr lang="en-US" dirty="0">
                <a:latin typeface="Arial" panose="020B0604020202020204" pitchFamily="34" charset="0"/>
                <a:cs typeface="Arial" panose="020B0604020202020204" pitchFamily="34" charset="0"/>
              </a:rPr>
              <a:t>And saith unto them, My soul is exceeding sorrowful unto death: tarry ye here, and watch.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And he went forward a little, and fell on the ground, and prayed that, if it were possible, the hour might pass from him. </a:t>
            </a:r>
            <a:r>
              <a:rPr lang="en-US" b="1" dirty="0">
                <a:latin typeface="Arial" panose="020B0604020202020204" pitchFamily="34" charset="0"/>
                <a:cs typeface="Arial" panose="020B0604020202020204" pitchFamily="34" charset="0"/>
              </a:rPr>
              <a:t>36</a:t>
            </a:r>
            <a:r>
              <a:rPr lang="en-US" dirty="0">
                <a:latin typeface="Arial" panose="020B0604020202020204" pitchFamily="34" charset="0"/>
                <a:cs typeface="Arial" panose="020B0604020202020204" pitchFamily="34" charset="0"/>
              </a:rPr>
              <a:t> And he said, Abba, Father, all things are possible unto thee; take away this cup from me: nevertheless not what I will, but what thou wilt</a:t>
            </a:r>
            <a:r>
              <a:rPr lang="en-US" b="1" dirty="0">
                <a:latin typeface="Arial" panose="020B0604020202020204" pitchFamily="34" charset="0"/>
                <a:cs typeface="Arial" panose="020B0604020202020204" pitchFamily="34" charset="0"/>
              </a:rPr>
              <a:t>. 37 </a:t>
            </a:r>
            <a:r>
              <a:rPr lang="en-US" dirty="0">
                <a:latin typeface="Arial" panose="020B0604020202020204" pitchFamily="34" charset="0"/>
                <a:cs typeface="Arial" panose="020B0604020202020204" pitchFamily="34" charset="0"/>
              </a:rPr>
              <a:t>And he cometh, and </a:t>
            </a:r>
            <a:r>
              <a:rPr lang="en-US" dirty="0" err="1">
                <a:latin typeface="Arial" panose="020B0604020202020204" pitchFamily="34" charset="0"/>
                <a:cs typeface="Arial" panose="020B0604020202020204" pitchFamily="34" charset="0"/>
              </a:rPr>
              <a:t>findeth</a:t>
            </a:r>
            <a:r>
              <a:rPr lang="en-US" dirty="0">
                <a:latin typeface="Arial" panose="020B0604020202020204" pitchFamily="34" charset="0"/>
                <a:cs typeface="Arial" panose="020B0604020202020204" pitchFamily="34" charset="0"/>
              </a:rPr>
              <a:t> them sleeping, and saith unto Peter, Simon, </a:t>
            </a:r>
            <a:r>
              <a:rPr lang="en-US" dirty="0" err="1">
                <a:latin typeface="Arial" panose="020B0604020202020204" pitchFamily="34" charset="0"/>
                <a:cs typeface="Arial" panose="020B0604020202020204" pitchFamily="34" charset="0"/>
              </a:rPr>
              <a:t>sleepest</a:t>
            </a:r>
            <a:r>
              <a:rPr lang="en-US" dirty="0">
                <a:latin typeface="Arial" panose="020B0604020202020204" pitchFamily="34" charset="0"/>
                <a:cs typeface="Arial" panose="020B0604020202020204" pitchFamily="34" charset="0"/>
              </a:rPr>
              <a:t> thou? </a:t>
            </a:r>
            <a:r>
              <a:rPr lang="en-US" dirty="0" err="1">
                <a:latin typeface="Arial" panose="020B0604020202020204" pitchFamily="34" charset="0"/>
                <a:cs typeface="Arial" panose="020B0604020202020204" pitchFamily="34" charset="0"/>
              </a:rPr>
              <a:t>couldest</a:t>
            </a:r>
            <a:r>
              <a:rPr lang="en-US" dirty="0">
                <a:latin typeface="Arial" panose="020B0604020202020204" pitchFamily="34" charset="0"/>
                <a:cs typeface="Arial" panose="020B0604020202020204" pitchFamily="34" charset="0"/>
              </a:rPr>
              <a:t> not thou watch one hour? </a:t>
            </a:r>
            <a:r>
              <a:rPr lang="en-US" b="1" dirty="0">
                <a:latin typeface="Arial" panose="020B0604020202020204" pitchFamily="34" charset="0"/>
                <a:cs typeface="Arial" panose="020B0604020202020204" pitchFamily="34" charset="0"/>
              </a:rPr>
              <a:t>38 </a:t>
            </a:r>
            <a:r>
              <a:rPr lang="en-US" dirty="0">
                <a:latin typeface="Arial" panose="020B0604020202020204" pitchFamily="34" charset="0"/>
                <a:cs typeface="Arial" panose="020B0604020202020204" pitchFamily="34" charset="0"/>
              </a:rPr>
              <a:t>Watch ye and pray, lest ye enter into temptation. The spirit truly is ready, but the flesh is weak. </a:t>
            </a:r>
            <a:r>
              <a:rPr lang="en-US" b="1" dirty="0">
                <a:latin typeface="Arial" panose="020B0604020202020204" pitchFamily="34" charset="0"/>
                <a:cs typeface="Arial" panose="020B0604020202020204" pitchFamily="34" charset="0"/>
              </a:rPr>
              <a:t>39</a:t>
            </a:r>
            <a:r>
              <a:rPr lang="en-US" dirty="0">
                <a:latin typeface="Arial" panose="020B0604020202020204" pitchFamily="34" charset="0"/>
                <a:cs typeface="Arial" panose="020B0604020202020204" pitchFamily="34" charset="0"/>
              </a:rPr>
              <a:t> And again he went away, and prayed, and spake the same words. </a:t>
            </a:r>
            <a:r>
              <a:rPr lang="en-US" b="1" dirty="0">
                <a:latin typeface="Arial" panose="020B0604020202020204" pitchFamily="34" charset="0"/>
                <a:cs typeface="Arial" panose="020B0604020202020204" pitchFamily="34" charset="0"/>
              </a:rPr>
              <a:t>40</a:t>
            </a:r>
            <a:r>
              <a:rPr lang="en-US" dirty="0">
                <a:latin typeface="Arial" panose="020B0604020202020204" pitchFamily="34" charset="0"/>
                <a:cs typeface="Arial" panose="020B0604020202020204" pitchFamily="34" charset="0"/>
              </a:rPr>
              <a:t> And when he returned, he found them asleep again, (for their eyes were heavy,) neither </a:t>
            </a:r>
            <a:r>
              <a:rPr lang="en-US" dirty="0" err="1">
                <a:latin typeface="Arial" panose="020B0604020202020204" pitchFamily="34" charset="0"/>
                <a:cs typeface="Arial" panose="020B0604020202020204" pitchFamily="34" charset="0"/>
              </a:rPr>
              <a:t>wist</a:t>
            </a:r>
            <a:r>
              <a:rPr lang="en-US" dirty="0">
                <a:latin typeface="Arial" panose="020B0604020202020204" pitchFamily="34" charset="0"/>
                <a:cs typeface="Arial" panose="020B0604020202020204" pitchFamily="34" charset="0"/>
              </a:rPr>
              <a:t> they what to answer him. </a:t>
            </a:r>
            <a:r>
              <a:rPr lang="en-US" b="1" dirty="0">
                <a:latin typeface="Arial" panose="020B0604020202020204" pitchFamily="34" charset="0"/>
                <a:cs typeface="Arial" panose="020B0604020202020204" pitchFamily="34" charset="0"/>
              </a:rPr>
              <a:t>41</a:t>
            </a:r>
            <a:r>
              <a:rPr lang="en-US" dirty="0">
                <a:latin typeface="Arial" panose="020B0604020202020204" pitchFamily="34" charset="0"/>
                <a:cs typeface="Arial" panose="020B0604020202020204" pitchFamily="34" charset="0"/>
              </a:rPr>
              <a:t> And he cometh the third time, and saith unto them, Sleep on now, and take your rest: it is enough, the hour is come; behold, </a:t>
            </a:r>
            <a:r>
              <a:rPr lang="en-US" b="1" dirty="0">
                <a:latin typeface="Arial" panose="020B0604020202020204" pitchFamily="34" charset="0"/>
                <a:cs typeface="Arial" panose="020B0604020202020204" pitchFamily="34" charset="0"/>
              </a:rPr>
              <a:t>the Son of man </a:t>
            </a:r>
            <a:r>
              <a:rPr lang="en-US" dirty="0">
                <a:latin typeface="Arial" panose="020B0604020202020204" pitchFamily="34" charset="0"/>
                <a:cs typeface="Arial" panose="020B0604020202020204" pitchFamily="34" charset="0"/>
              </a:rPr>
              <a:t>is betrayed into the hands of sinners.</a:t>
            </a:r>
          </a:p>
          <a:p>
            <a:pPr algn="l"/>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Daniel 7:13-14 KJV 13 </a:t>
            </a:r>
            <a:r>
              <a:rPr lang="en-US" dirty="0">
                <a:latin typeface="Arial" panose="020B0604020202020204" pitchFamily="34" charset="0"/>
                <a:cs typeface="Arial" panose="020B0604020202020204" pitchFamily="34" charset="0"/>
              </a:rPr>
              <a:t>I saw in the night visions, and, behold, one like </a:t>
            </a:r>
            <a:r>
              <a:rPr lang="en-US" b="1" dirty="0">
                <a:latin typeface="Arial" panose="020B0604020202020204" pitchFamily="34" charset="0"/>
                <a:cs typeface="Arial" panose="020B0604020202020204" pitchFamily="34" charset="0"/>
              </a:rPr>
              <a:t>the Son of man </a:t>
            </a:r>
            <a:r>
              <a:rPr lang="en-US" dirty="0">
                <a:latin typeface="Arial" panose="020B0604020202020204" pitchFamily="34" charset="0"/>
                <a:cs typeface="Arial" panose="020B0604020202020204" pitchFamily="34" charset="0"/>
              </a:rPr>
              <a:t>came with the clouds of heaven, and came to the Ancient of days, and they brought him near before him.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And </a:t>
            </a:r>
            <a:r>
              <a:rPr lang="en-US" u="sng" dirty="0">
                <a:latin typeface="Arial" panose="020B0604020202020204" pitchFamily="34" charset="0"/>
                <a:cs typeface="Arial" panose="020B0604020202020204" pitchFamily="34" charset="0"/>
              </a:rPr>
              <a:t>there was given him dominion, and glory, and a kingdom, that all people, nations, and languages, should serve him: his dominion is an everlasting dominion, which shall not pass away, and his kingdom that which shall not be destroyed.</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Colossians 1:13 KJV 13 </a:t>
            </a:r>
            <a:r>
              <a:rPr lang="en-US" dirty="0">
                <a:latin typeface="Arial" panose="020B0604020202020204" pitchFamily="34" charset="0"/>
                <a:cs typeface="Arial" panose="020B0604020202020204" pitchFamily="34" charset="0"/>
              </a:rPr>
              <a:t>Who hath delivered us from the power of darkness, and hath translated us into </a:t>
            </a:r>
            <a:r>
              <a:rPr lang="en-US" b="1" dirty="0">
                <a:latin typeface="Arial" panose="020B0604020202020204" pitchFamily="34" charset="0"/>
                <a:cs typeface="Arial" panose="020B0604020202020204" pitchFamily="34" charset="0"/>
              </a:rPr>
              <a:t>the kingdom of His dear Son:</a:t>
            </a:r>
          </a:p>
          <a:p>
            <a:pPr algn="l"/>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2203423-A654-482A-9330-6F56A1AB8025}" type="slidenum">
              <a:rPr lang="en-US" smtClean="0"/>
              <a:t>7</a:t>
            </a:fld>
            <a:endParaRPr lang="en-US"/>
          </a:p>
        </p:txBody>
      </p:sp>
      <p:sp>
        <p:nvSpPr>
          <p:cNvPr id="5" name="Date Placeholder 4">
            <a:extLst>
              <a:ext uri="{FF2B5EF4-FFF2-40B4-BE49-F238E27FC236}">
                <a16:creationId xmlns:a16="http://schemas.microsoft.com/office/drawing/2014/main" id="{7EABC5FC-F5B2-3A4E-B7BA-A3C67898556E}"/>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2481739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lstStyle/>
          <a:p>
            <a:pPr algn="l"/>
            <a:r>
              <a:rPr lang="en-US" b="1" dirty="0">
                <a:latin typeface="Arial" panose="020B0604020202020204" pitchFamily="34" charset="0"/>
                <a:cs typeface="Arial" panose="020B0604020202020204" pitchFamily="34" charset="0"/>
              </a:rPr>
              <a:t>Matthew 26:57-65 KJV 57 </a:t>
            </a:r>
            <a:r>
              <a:rPr lang="en-US" dirty="0">
                <a:latin typeface="Arial" panose="020B0604020202020204" pitchFamily="34" charset="0"/>
                <a:cs typeface="Arial" panose="020B0604020202020204" pitchFamily="34" charset="0"/>
              </a:rPr>
              <a:t>And they that had laid hold on </a:t>
            </a:r>
            <a:r>
              <a:rPr lang="en-US" b="1" dirty="0">
                <a:latin typeface="Arial" panose="020B0604020202020204" pitchFamily="34" charset="0"/>
                <a:cs typeface="Arial" panose="020B0604020202020204" pitchFamily="34" charset="0"/>
              </a:rPr>
              <a:t>Jesus led him away to Caiaphas the high priest</a:t>
            </a:r>
            <a:r>
              <a:rPr lang="en-US" dirty="0">
                <a:latin typeface="Arial" panose="020B0604020202020204" pitchFamily="34" charset="0"/>
                <a:cs typeface="Arial" panose="020B0604020202020204" pitchFamily="34" charset="0"/>
              </a:rPr>
              <a:t>, where the scribes and the elders were assembled. </a:t>
            </a:r>
            <a:r>
              <a:rPr lang="en-US" b="1" dirty="0">
                <a:latin typeface="Arial" panose="020B0604020202020204" pitchFamily="34" charset="0"/>
                <a:cs typeface="Arial" panose="020B0604020202020204" pitchFamily="34" charset="0"/>
              </a:rPr>
              <a:t>58</a:t>
            </a:r>
            <a:r>
              <a:rPr lang="en-US" dirty="0">
                <a:latin typeface="Arial" panose="020B0604020202020204" pitchFamily="34" charset="0"/>
                <a:cs typeface="Arial" panose="020B0604020202020204" pitchFamily="34" charset="0"/>
              </a:rPr>
              <a:t> But Peter followed him afar off unto the high priest's palace, and went in, and sat with the servants, to see the end. </a:t>
            </a:r>
            <a:r>
              <a:rPr lang="en-US" b="1" dirty="0">
                <a:latin typeface="Arial" panose="020B0604020202020204" pitchFamily="34" charset="0"/>
                <a:cs typeface="Arial" panose="020B0604020202020204" pitchFamily="34" charset="0"/>
              </a:rPr>
              <a:t>59 </a:t>
            </a:r>
            <a:r>
              <a:rPr lang="en-US" dirty="0">
                <a:latin typeface="Arial" panose="020B0604020202020204" pitchFamily="34" charset="0"/>
                <a:cs typeface="Arial" panose="020B0604020202020204" pitchFamily="34" charset="0"/>
              </a:rPr>
              <a:t>Now the chief priests, and elders, and all the council, sought false witness against Jesus, to put him to death; </a:t>
            </a:r>
            <a:r>
              <a:rPr lang="en-US" b="1" dirty="0">
                <a:latin typeface="Arial" panose="020B0604020202020204" pitchFamily="34" charset="0"/>
                <a:cs typeface="Arial" panose="020B0604020202020204" pitchFamily="34" charset="0"/>
              </a:rPr>
              <a:t>60</a:t>
            </a:r>
            <a:r>
              <a:rPr lang="en-US" dirty="0">
                <a:latin typeface="Arial" panose="020B0604020202020204" pitchFamily="34" charset="0"/>
                <a:cs typeface="Arial" panose="020B0604020202020204" pitchFamily="34" charset="0"/>
              </a:rPr>
              <a:t> But found none: yea, though many false witnesses came, yet found they none. At the last came two false witnesses, </a:t>
            </a:r>
            <a:r>
              <a:rPr lang="en-US" b="1" dirty="0">
                <a:latin typeface="Arial" panose="020B0604020202020204" pitchFamily="34" charset="0"/>
                <a:cs typeface="Arial" panose="020B0604020202020204" pitchFamily="34" charset="0"/>
              </a:rPr>
              <a:t>61</a:t>
            </a:r>
            <a:r>
              <a:rPr lang="en-US" dirty="0">
                <a:latin typeface="Arial" panose="020B0604020202020204" pitchFamily="34" charset="0"/>
                <a:cs typeface="Arial" panose="020B0604020202020204" pitchFamily="34" charset="0"/>
              </a:rPr>
              <a:t> And said, This fellow said, I am able to destroy the temple of God, and to build it in three days. </a:t>
            </a:r>
            <a:r>
              <a:rPr lang="en-US" b="1" dirty="0">
                <a:latin typeface="Arial" panose="020B0604020202020204" pitchFamily="34" charset="0"/>
                <a:cs typeface="Arial" panose="020B0604020202020204" pitchFamily="34" charset="0"/>
              </a:rPr>
              <a:t>62</a:t>
            </a:r>
            <a:r>
              <a:rPr lang="en-US" dirty="0">
                <a:latin typeface="Arial" panose="020B0604020202020204" pitchFamily="34" charset="0"/>
                <a:cs typeface="Arial" panose="020B0604020202020204" pitchFamily="34" charset="0"/>
              </a:rPr>
              <a:t> And the high priest arose, and said unto him, </a:t>
            </a:r>
            <a:r>
              <a:rPr lang="en-US" dirty="0" err="1">
                <a:latin typeface="Arial" panose="020B0604020202020204" pitchFamily="34" charset="0"/>
                <a:cs typeface="Arial" panose="020B0604020202020204" pitchFamily="34" charset="0"/>
              </a:rPr>
              <a:t>Answerest</a:t>
            </a:r>
            <a:r>
              <a:rPr lang="en-US" dirty="0">
                <a:latin typeface="Arial" panose="020B0604020202020204" pitchFamily="34" charset="0"/>
                <a:cs typeface="Arial" panose="020B0604020202020204" pitchFamily="34" charset="0"/>
              </a:rPr>
              <a:t> thou nothing? what is it which these witness against thee? </a:t>
            </a:r>
            <a:r>
              <a:rPr lang="en-US" b="1" dirty="0">
                <a:latin typeface="Arial" panose="020B0604020202020204" pitchFamily="34" charset="0"/>
                <a:cs typeface="Arial" panose="020B0604020202020204" pitchFamily="34" charset="0"/>
              </a:rPr>
              <a:t>63</a:t>
            </a:r>
            <a:r>
              <a:rPr lang="en-US" dirty="0">
                <a:latin typeface="Arial" panose="020B0604020202020204" pitchFamily="34" charset="0"/>
                <a:cs typeface="Arial" panose="020B0604020202020204" pitchFamily="34" charset="0"/>
              </a:rPr>
              <a:t> But Jesus held his peace. And the high priest answered and said unto him</a:t>
            </a:r>
            <a:r>
              <a:rPr lang="en-US" b="1" dirty="0">
                <a:latin typeface="Arial" panose="020B0604020202020204" pitchFamily="34" charset="0"/>
                <a:cs typeface="Arial" panose="020B0604020202020204" pitchFamily="34" charset="0"/>
              </a:rPr>
              <a:t>, I adjure (charge under oath) thee by the living God, that thou </a:t>
            </a:r>
            <a:r>
              <a:rPr lang="en-US" b="1" u="sng" dirty="0">
                <a:latin typeface="Arial" panose="020B0604020202020204" pitchFamily="34" charset="0"/>
                <a:cs typeface="Arial" panose="020B0604020202020204" pitchFamily="34" charset="0"/>
              </a:rPr>
              <a:t>tell us whether thou be the Christ, the Son of God</a:t>
            </a:r>
            <a:r>
              <a:rPr lang="en-US" b="1" dirty="0">
                <a:latin typeface="Arial" panose="020B0604020202020204" pitchFamily="34" charset="0"/>
                <a:cs typeface="Arial" panose="020B0604020202020204" pitchFamily="34" charset="0"/>
              </a:rPr>
              <a:t>. 64 Jesus saith unto him, </a:t>
            </a:r>
            <a:r>
              <a:rPr lang="en-US" b="1" u="sng" dirty="0">
                <a:latin typeface="Arial" panose="020B0604020202020204" pitchFamily="34" charset="0"/>
                <a:cs typeface="Arial" panose="020B0604020202020204" pitchFamily="34" charset="0"/>
              </a:rPr>
              <a:t>Thou hast said</a:t>
            </a:r>
            <a:r>
              <a:rPr lang="en-US" b="1" dirty="0">
                <a:latin typeface="Arial" panose="020B0604020202020204" pitchFamily="34" charset="0"/>
                <a:cs typeface="Arial" panose="020B0604020202020204" pitchFamily="34" charset="0"/>
              </a:rPr>
              <a:t>: nevertheless I say unto you, Hereafter shall ye see the </a:t>
            </a:r>
            <a:r>
              <a:rPr lang="en-US" b="1" u="sng" dirty="0">
                <a:latin typeface="Arial" panose="020B0604020202020204" pitchFamily="34" charset="0"/>
                <a:cs typeface="Arial" panose="020B0604020202020204" pitchFamily="34" charset="0"/>
              </a:rPr>
              <a:t>Son of man</a:t>
            </a:r>
            <a:r>
              <a:rPr lang="en-US" b="1" dirty="0">
                <a:latin typeface="Arial" panose="020B0604020202020204" pitchFamily="34" charset="0"/>
                <a:cs typeface="Arial" panose="020B0604020202020204" pitchFamily="34" charset="0"/>
              </a:rPr>
              <a:t> sitting on the right hand of power, and coming in the clouds of heaven (cf. quote of Dan. 7:13)</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65</a:t>
            </a:r>
            <a:r>
              <a:rPr lang="en-US" dirty="0">
                <a:latin typeface="Arial" panose="020B0604020202020204" pitchFamily="34" charset="0"/>
                <a:cs typeface="Arial" panose="020B0604020202020204" pitchFamily="34" charset="0"/>
              </a:rPr>
              <a:t> Then the high priest rent his clothes, saying, </a:t>
            </a:r>
            <a:r>
              <a:rPr lang="en-US" b="1" dirty="0">
                <a:latin typeface="Arial" panose="020B0604020202020204" pitchFamily="34" charset="0"/>
                <a:cs typeface="Arial" panose="020B0604020202020204" pitchFamily="34" charset="0"/>
              </a:rPr>
              <a:t>He hath spoken blasphemy; what further need have we of witnesses? behold, now ye have heard his blasphemy.</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Luke 2:40-52 – Read text</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Hebrews 4:14-16 NKJV 14 </a:t>
            </a:r>
            <a:r>
              <a:rPr lang="en-US" dirty="0">
                <a:latin typeface="Arial" panose="020B0604020202020204" pitchFamily="34" charset="0"/>
                <a:cs typeface="Arial" panose="020B0604020202020204" pitchFamily="34" charset="0"/>
              </a:rPr>
              <a:t>Seeing then that we have a great High Priest who has passed through the heavens, Jesus the Son of God, let us hold fast our confession. </a:t>
            </a:r>
            <a:r>
              <a:rPr lang="en-US" i="1" u="sng" dirty="0">
                <a:latin typeface="Arial" panose="020B0604020202020204" pitchFamily="34" charset="0"/>
                <a:cs typeface="Arial" panose="020B0604020202020204" pitchFamily="34" charset="0"/>
              </a:rPr>
              <a:t>15 For we do not have a High Priest who cannot sympathize with our weaknesses, but was in all points tempted as we are, yet without sin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Let us therefore come boldly to the throne of grace, that we may obtain mercy and find grace to help in time of need.</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Romans 1:1-4 KJV 1 </a:t>
            </a:r>
            <a:r>
              <a:rPr lang="en-US" dirty="0">
                <a:latin typeface="Arial" panose="020B0604020202020204" pitchFamily="34" charset="0"/>
                <a:cs typeface="Arial" panose="020B0604020202020204" pitchFamily="34" charset="0"/>
              </a:rPr>
              <a:t>Paul, a servant of Jesus Christ, called to be an apostle, separated unto the gospel of God</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(Which he (God) had promised afore by his prophets in the holy scriptures,)</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Concerning </a:t>
            </a:r>
            <a:r>
              <a:rPr lang="en-US" b="1" u="sng" dirty="0">
                <a:latin typeface="Arial" panose="020B0604020202020204" pitchFamily="34" charset="0"/>
                <a:cs typeface="Arial" panose="020B0604020202020204" pitchFamily="34" charset="0"/>
              </a:rPr>
              <a:t>his Son Jesus Christ our Lord</a:t>
            </a:r>
            <a:r>
              <a:rPr lang="en-US" b="1" dirty="0">
                <a:latin typeface="Arial" panose="020B0604020202020204" pitchFamily="34" charset="0"/>
                <a:cs typeface="Arial" panose="020B0604020202020204" pitchFamily="34" charset="0"/>
              </a:rPr>
              <a:t>, which was </a:t>
            </a:r>
            <a:r>
              <a:rPr lang="en-US" b="1" u="sng" dirty="0">
                <a:latin typeface="Arial" panose="020B0604020202020204" pitchFamily="34" charset="0"/>
                <a:cs typeface="Arial" panose="020B0604020202020204" pitchFamily="34" charset="0"/>
              </a:rPr>
              <a:t>made of the seed of David according to the flesh</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 And declared to be the </a:t>
            </a:r>
            <a:r>
              <a:rPr lang="en-US" b="1" u="sng" dirty="0">
                <a:latin typeface="Arial" panose="020B0604020202020204" pitchFamily="34" charset="0"/>
                <a:cs typeface="Arial" panose="020B0604020202020204" pitchFamily="34" charset="0"/>
              </a:rPr>
              <a:t>Son of God with power</a:t>
            </a:r>
            <a:r>
              <a:rPr lang="en-US" dirty="0">
                <a:latin typeface="Arial" panose="020B0604020202020204" pitchFamily="34" charset="0"/>
                <a:cs typeface="Arial" panose="020B0604020202020204" pitchFamily="34" charset="0"/>
              </a:rPr>
              <a:t>, according to the spirit of holiness, </a:t>
            </a:r>
            <a:r>
              <a:rPr lang="en-US" b="1" dirty="0">
                <a:latin typeface="Arial" panose="020B0604020202020204" pitchFamily="34" charset="0"/>
                <a:cs typeface="Arial" panose="020B0604020202020204" pitchFamily="34" charset="0"/>
              </a:rPr>
              <a:t>by the resurrection from the dead:</a:t>
            </a:r>
          </a:p>
          <a:p>
            <a:pPr algn="l"/>
            <a:endParaRPr lang="en-US" b="1" dirty="0">
              <a:latin typeface="Arial" panose="020B0604020202020204" pitchFamily="34" charset="0"/>
              <a:cs typeface="Arial" panose="020B0604020202020204" pitchFamily="34" charset="0"/>
            </a:endParaRP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Contrasting the flesh to the spiritual side, Jesus is said to have been “declared the Son of God with power, according to the spirit of holiness, by the resurrection of the dead” (1:4).</a:t>
            </a:r>
          </a:p>
          <a:p>
            <a:pPr algn="l"/>
            <a:r>
              <a:rPr lang="en-US" dirty="0">
                <a:latin typeface="Arial" panose="020B0604020202020204" pitchFamily="34" charset="0"/>
                <a:cs typeface="Arial" panose="020B0604020202020204" pitchFamily="34" charset="0"/>
              </a:rPr>
              <a:t>1. The word </a:t>
            </a:r>
            <a:r>
              <a:rPr lang="en-US" b="1" i="1" dirty="0">
                <a:latin typeface="Arial" panose="020B0604020202020204" pitchFamily="34" charset="0"/>
                <a:cs typeface="Arial" panose="020B0604020202020204" pitchFamily="34" charset="0"/>
              </a:rPr>
              <a:t>“declared”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horizo</a:t>
            </a:r>
            <a:r>
              <a:rPr lang="en-US" dirty="0">
                <a:latin typeface="Arial" panose="020B0604020202020204" pitchFamily="34" charset="0"/>
                <a:cs typeface="Arial" panose="020B0604020202020204" pitchFamily="34" charset="0"/>
              </a:rPr>
              <a:t>) = “to divide or separate from, as a boundary… to pass between or through… to mark out by boundaries, mark out… to determine for one’s self… take possession… ” (LS 568). Jesus has been marked out and determined to be the </a:t>
            </a:r>
            <a:r>
              <a:rPr lang="en-US" b="1" dirty="0">
                <a:latin typeface="Arial" panose="020B0604020202020204" pitchFamily="34" charset="0"/>
                <a:cs typeface="Arial" panose="020B0604020202020204" pitchFamily="34" charset="0"/>
              </a:rPr>
              <a:t>Son of God by the power that it took to raise him and others from the dead.</a:t>
            </a:r>
          </a:p>
          <a:p>
            <a:pPr algn="l"/>
            <a:r>
              <a:rPr lang="en-US" dirty="0">
                <a:latin typeface="Arial" panose="020B0604020202020204" pitchFamily="34" charset="0"/>
                <a:cs typeface="Arial" panose="020B0604020202020204" pitchFamily="34" charset="0"/>
              </a:rPr>
              <a:t>a. Jesus raised Jairus’ daughter (Mark 5:22-24).</a:t>
            </a:r>
          </a:p>
          <a:p>
            <a:pPr algn="l"/>
            <a:r>
              <a:rPr lang="en-US" dirty="0">
                <a:latin typeface="Arial" panose="020B0604020202020204" pitchFamily="34" charset="0"/>
                <a:cs typeface="Arial" panose="020B0604020202020204" pitchFamily="34" charset="0"/>
              </a:rPr>
              <a:t>b. The widow of Nain’s son (her only son) (Luke 7:12-14).</a:t>
            </a:r>
          </a:p>
          <a:p>
            <a:pPr algn="l"/>
            <a:r>
              <a:rPr lang="en-US" dirty="0">
                <a:latin typeface="Arial" panose="020B0604020202020204" pitchFamily="34" charset="0"/>
                <a:cs typeface="Arial" panose="020B0604020202020204" pitchFamily="34" charset="0"/>
              </a:rPr>
              <a:t>c. Lazarus (Jn. 11:38-44). Jesus raised Lazarus by </a:t>
            </a:r>
            <a:r>
              <a:rPr lang="en-US" b="1" dirty="0">
                <a:latin typeface="Arial" panose="020B0604020202020204" pitchFamily="34" charset="0"/>
                <a:cs typeface="Arial" panose="020B0604020202020204" pitchFamily="34" charset="0"/>
              </a:rPr>
              <a:t>his own power because he was equal </a:t>
            </a:r>
            <a:r>
              <a:rPr lang="nb-NO" b="1" dirty="0">
                <a:latin typeface="Arial" panose="020B0604020202020204" pitchFamily="34" charset="0"/>
                <a:cs typeface="Arial" panose="020B0604020202020204" pitchFamily="34" charset="0"/>
              </a:rPr>
              <a:t>to God </a:t>
            </a:r>
            <a:r>
              <a:rPr lang="nb-NO" dirty="0">
                <a:latin typeface="Arial" panose="020B0604020202020204" pitchFamily="34" charset="0"/>
                <a:cs typeface="Arial" panose="020B0604020202020204" pitchFamily="34" charset="0"/>
              </a:rPr>
              <a:t>(Jn. 1:1; Matt. 1:23 etc.).</a:t>
            </a:r>
          </a:p>
          <a:p>
            <a:pPr algn="l"/>
            <a:r>
              <a:rPr lang="en-US" dirty="0">
                <a:latin typeface="Arial" panose="020B0604020202020204" pitchFamily="34" charset="0"/>
                <a:cs typeface="Arial" panose="020B0604020202020204" pitchFamily="34" charset="0"/>
              </a:rPr>
              <a:t>d. Jesus was resurrected (Jn. 2:19; 20:19ff) (the first fruits of all who will be eternally resurrected / I Cor. 15:20ff).</a:t>
            </a:r>
          </a:p>
          <a:p>
            <a:pPr algn="l"/>
            <a:r>
              <a:rPr lang="en-US" dirty="0">
                <a:latin typeface="Arial" panose="020B0604020202020204" pitchFamily="34" charset="0"/>
                <a:cs typeface="Arial" panose="020B0604020202020204" pitchFamily="34" charset="0"/>
              </a:rPr>
              <a:t>2. The gospel of Jesus Christ then is about God’s son born of the seed of David in the flesh, </a:t>
            </a:r>
            <a:r>
              <a:rPr lang="en-US" b="1" dirty="0">
                <a:latin typeface="Arial" panose="020B0604020202020204" pitchFamily="34" charset="0"/>
                <a:cs typeface="Arial" panose="020B0604020202020204" pitchFamily="34" charset="0"/>
              </a:rPr>
              <a:t>yet was the Son of God as proven by His resurrection and His ability to raise the dead.</a:t>
            </a:r>
          </a:p>
          <a:p>
            <a:pPr algn="l"/>
            <a:r>
              <a:rPr lang="en-US" dirty="0">
                <a:latin typeface="Arial" panose="020B0604020202020204" pitchFamily="34" charset="0"/>
                <a:cs typeface="Arial" panose="020B0604020202020204" pitchFamily="34" charset="0"/>
              </a:rPr>
              <a:t>3. This is the first of three </a:t>
            </a:r>
            <a:r>
              <a:rPr lang="en-US" b="1" dirty="0">
                <a:latin typeface="Arial" panose="020B0604020202020204" pitchFamily="34" charset="0"/>
                <a:cs typeface="Arial" panose="020B0604020202020204" pitchFamily="34" charset="0"/>
              </a:rPr>
              <a:t>“power”</a:t>
            </a:r>
            <a:r>
              <a:rPr lang="en-US" dirty="0">
                <a:latin typeface="Arial" panose="020B0604020202020204" pitchFamily="34" charset="0"/>
                <a:cs typeface="Arial" panose="020B0604020202020204" pitchFamily="34" charset="0"/>
              </a:rPr>
              <a:t> statements in Romans one (cf. 1:16, 20). Each of these statements illustrates the fact that God is truly divine.</a:t>
            </a:r>
          </a:p>
          <a:p>
            <a:pPr algn="l"/>
            <a:endParaRPr lang="en-US" dirty="0">
              <a:latin typeface="Arial" panose="020B0604020202020204" pitchFamily="34" charset="0"/>
              <a:cs typeface="Arial" panose="020B0604020202020204" pitchFamily="34" charset="0"/>
            </a:endParaRPr>
          </a:p>
          <a:p>
            <a:pPr algn="l"/>
            <a:endParaRPr lang="en-US" b="1" dirty="0">
              <a:latin typeface="Arial" panose="020B0604020202020204" pitchFamily="34" charset="0"/>
              <a:cs typeface="Arial" panose="020B0604020202020204" pitchFamily="34" charset="0"/>
            </a:endParaRPr>
          </a:p>
          <a:p>
            <a:pPr algn="l"/>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2203423-A654-482A-9330-6F56A1AB8025}" type="slidenum">
              <a:rPr lang="en-US" smtClean="0"/>
              <a:t>8</a:t>
            </a:fld>
            <a:endParaRPr lang="en-US"/>
          </a:p>
        </p:txBody>
      </p:sp>
      <p:sp>
        <p:nvSpPr>
          <p:cNvPr id="5" name="Date Placeholder 4">
            <a:extLst>
              <a:ext uri="{FF2B5EF4-FFF2-40B4-BE49-F238E27FC236}">
                <a16:creationId xmlns:a16="http://schemas.microsoft.com/office/drawing/2014/main" id="{714C9A59-6651-5F23-A0DD-73A5CCA3F710}"/>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265133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6" cy="5278359"/>
          </a:xfrm>
        </p:spPr>
        <p:txBody>
          <a:bodyPr/>
          <a:lstStyle/>
          <a:p>
            <a:pPr algn="l"/>
            <a:r>
              <a:rPr lang="en-US" b="1" dirty="0">
                <a:latin typeface="Arial" panose="020B0604020202020204" pitchFamily="34" charset="0"/>
                <a:cs typeface="Arial" panose="020B0604020202020204" pitchFamily="34" charset="0"/>
              </a:rPr>
              <a:t>Joh 1:29 ¶ </a:t>
            </a:r>
            <a:r>
              <a:rPr lang="en-US" dirty="0">
                <a:latin typeface="Arial" panose="020B0604020202020204" pitchFamily="34" charset="0"/>
                <a:cs typeface="Arial" panose="020B0604020202020204" pitchFamily="34" charset="0"/>
              </a:rPr>
              <a:t>The next day John </a:t>
            </a:r>
            <a:r>
              <a:rPr lang="en-US" dirty="0" err="1">
                <a:latin typeface="Arial" panose="020B0604020202020204" pitchFamily="34" charset="0"/>
                <a:cs typeface="Arial" panose="020B0604020202020204" pitchFamily="34" charset="0"/>
              </a:rPr>
              <a:t>seeth</a:t>
            </a:r>
            <a:r>
              <a:rPr lang="en-US" dirty="0">
                <a:latin typeface="Arial" panose="020B0604020202020204" pitchFamily="34" charset="0"/>
                <a:cs typeface="Arial" panose="020B0604020202020204" pitchFamily="34" charset="0"/>
              </a:rPr>
              <a:t> Jesus coming unto him, and saith, </a:t>
            </a:r>
            <a:r>
              <a:rPr lang="en-US" b="1" dirty="0">
                <a:latin typeface="Arial" panose="020B0604020202020204" pitchFamily="34" charset="0"/>
                <a:cs typeface="Arial" panose="020B0604020202020204" pitchFamily="34" charset="0"/>
              </a:rPr>
              <a:t>Behold the Lamb of God, which taketh away the sin of the world. </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Peter 1:18-20 KJV 18 </a:t>
            </a:r>
            <a:r>
              <a:rPr lang="en-US" dirty="0">
                <a:latin typeface="Arial" panose="020B0604020202020204" pitchFamily="34" charset="0"/>
                <a:cs typeface="Arial" panose="020B0604020202020204" pitchFamily="34" charset="0"/>
              </a:rPr>
              <a:t>Forasmuch as ye know that ye were not redeemed with corruptible things, as silver and gold, from your vain conversation received by tradition from your fathers;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with the precious blood of Christ, as of a lamb without blemish and without spot: 20 </a:t>
            </a:r>
            <a:r>
              <a:rPr lang="en-US" dirty="0">
                <a:latin typeface="Arial" panose="020B0604020202020204" pitchFamily="34" charset="0"/>
                <a:cs typeface="Arial" panose="020B0604020202020204" pitchFamily="34" charset="0"/>
              </a:rPr>
              <a:t>Who verily was foreordained before the foundation of the world, but was manifest in these last times for you,</a:t>
            </a:r>
          </a:p>
          <a:p>
            <a:pPr algn="l"/>
            <a:endParaRPr lang="en-US" b="1" i="1" u="sng" dirty="0">
              <a:latin typeface="Arial" panose="020B0604020202020204" pitchFamily="34" charset="0"/>
              <a:cs typeface="Arial" panose="020B0604020202020204" pitchFamily="34" charset="0"/>
            </a:endParaRPr>
          </a:p>
          <a:p>
            <a:pPr algn="l"/>
            <a:r>
              <a:rPr lang="en-US" b="1" i="1" u="sng" dirty="0">
                <a:latin typeface="Arial" panose="020B0604020202020204" pitchFamily="34" charset="0"/>
                <a:cs typeface="Arial" panose="020B0604020202020204" pitchFamily="34" charset="0"/>
              </a:rPr>
              <a:t>Clinton D, Hamilton, Truth Com </a:t>
            </a:r>
            <a:r>
              <a:rPr lang="en-US" dirty="0">
                <a:latin typeface="Arial" panose="020B0604020202020204" pitchFamily="34" charset="0"/>
                <a:cs typeface="Arial" panose="020B0604020202020204" pitchFamily="34" charset="0"/>
              </a:rPr>
              <a:t>- This blood is </a:t>
            </a:r>
            <a:r>
              <a:rPr lang="en-US" b="1" dirty="0">
                <a:latin typeface="Arial" panose="020B0604020202020204" pitchFamily="34" charset="0"/>
                <a:cs typeface="Arial" panose="020B0604020202020204" pitchFamily="34" charset="0"/>
              </a:rPr>
              <a:t>precious </a:t>
            </a:r>
            <a:r>
              <a:rPr lang="en-US" dirty="0">
                <a:latin typeface="Arial" panose="020B0604020202020204" pitchFamily="34" charset="0"/>
                <a:cs typeface="Arial" panose="020B0604020202020204" pitchFamily="34" charset="0"/>
              </a:rPr>
              <a:t>which is translated from </a:t>
            </a:r>
            <a:r>
              <a:rPr lang="en-US" i="1" dirty="0" err="1">
                <a:latin typeface="Arial" panose="020B0604020202020204" pitchFamily="34" charset="0"/>
                <a:cs typeface="Arial" panose="020B0604020202020204" pitchFamily="34" charset="0"/>
              </a:rPr>
              <a:t>timios</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that </a:t>
            </a:r>
            <a:r>
              <a:rPr lang="en-US" b="1" dirty="0">
                <a:latin typeface="Arial" panose="020B0604020202020204" pitchFamily="34" charset="0"/>
                <a:cs typeface="Arial" panose="020B0604020202020204" pitchFamily="34" charset="0"/>
              </a:rPr>
              <a:t>means “</a:t>
            </a:r>
            <a:r>
              <a:rPr lang="en-US" b="1" i="1" dirty="0">
                <a:latin typeface="Arial" panose="020B0604020202020204" pitchFamily="34" charset="0"/>
                <a:cs typeface="Arial" panose="020B0604020202020204" pitchFamily="34" charset="0"/>
              </a:rPr>
              <a:t>held in honor</a:t>
            </a:r>
            <a:r>
              <a:rPr lang="en-US"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esteemed</a:t>
            </a:r>
            <a:r>
              <a:rPr lang="en-US"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especially dear </a:t>
            </a:r>
            <a:r>
              <a:rPr lang="en-US" b="1" dirty="0">
                <a:latin typeface="Arial" panose="020B0604020202020204" pitchFamily="34" charset="0"/>
                <a:cs typeface="Arial" panose="020B0604020202020204" pitchFamily="34" charset="0"/>
              </a:rPr>
              <a:t>” (Thayer 624), </a:t>
            </a:r>
            <a:r>
              <a:rPr lang="en-US" dirty="0">
                <a:latin typeface="Arial" panose="020B0604020202020204" pitchFamily="34" charset="0"/>
                <a:cs typeface="Arial" panose="020B0604020202020204" pitchFamily="34" charset="0"/>
              </a:rPr>
              <a:t>used here metaphorically. The blood of Christ has this quality because of its efficacy in man’s salvation. This blood is said to be </a:t>
            </a:r>
            <a:r>
              <a:rPr lang="en-US" b="1" u="sng" dirty="0">
                <a:latin typeface="Arial" panose="020B0604020202020204" pitchFamily="34" charset="0"/>
                <a:cs typeface="Arial" panose="020B0604020202020204" pitchFamily="34" charset="0"/>
              </a:rPr>
              <a:t>as</a:t>
            </a:r>
            <a:r>
              <a:rPr lang="en-US" b="1" dirty="0">
                <a:latin typeface="Arial" panose="020B0604020202020204" pitchFamily="34" charset="0"/>
                <a:cs typeface="Arial" panose="020B0604020202020204" pitchFamily="34" charset="0"/>
              </a:rPr>
              <a:t> of a lamb without blemish and without spot</a:t>
            </a:r>
            <a:r>
              <a:rPr lang="en-US" dirty="0">
                <a:latin typeface="Arial" panose="020B0604020202020204" pitchFamily="34" charset="0"/>
                <a:cs typeface="Arial" panose="020B0604020202020204" pitchFamily="34" charset="0"/>
              </a:rPr>
              <a:t>. Lambs offered in OT sacrifices were to be without blemish and spot; there were to be no imperfections in them. Nevertheless, they were only foreshadowing Christ who is the reality or the actual of which they were but copies. </a:t>
            </a:r>
            <a:r>
              <a:rPr lang="en-US" i="1" dirty="0" err="1">
                <a:latin typeface="Arial" panose="020B0604020202020204" pitchFamily="34" charset="0"/>
                <a:cs typeface="Arial" panose="020B0604020202020204" pitchFamily="34" charset="0"/>
              </a:rPr>
              <a:t>Hōs</a:t>
            </a:r>
            <a:r>
              <a:rPr lang="en-US"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as</a:t>
            </a:r>
            <a:r>
              <a:rPr lang="en-US" dirty="0">
                <a:latin typeface="Arial" panose="020B0604020202020204" pitchFamily="34" charset="0"/>
                <a:cs typeface="Arial" panose="020B0604020202020204" pitchFamily="34" charset="0"/>
              </a:rPr>
              <a:t>, Lenski points out is to actuality, not comparison to (64-66). </a:t>
            </a:r>
            <a:r>
              <a:rPr lang="en-US" b="1" dirty="0">
                <a:latin typeface="Arial" panose="020B0604020202020204" pitchFamily="34" charset="0"/>
                <a:cs typeface="Arial" panose="020B0604020202020204" pitchFamily="34" charset="0"/>
              </a:rPr>
              <a:t>Without blemish </a:t>
            </a:r>
            <a:r>
              <a:rPr lang="en-US" dirty="0">
                <a:latin typeface="Arial" panose="020B0604020202020204" pitchFamily="34" charset="0"/>
                <a:cs typeface="Arial" panose="020B0604020202020204" pitchFamily="34" charset="0"/>
              </a:rPr>
              <a:t>is from </a:t>
            </a:r>
            <a:r>
              <a:rPr lang="en-US" i="1" dirty="0" err="1">
                <a:latin typeface="Arial" panose="020B0604020202020204" pitchFamily="34" charset="0"/>
                <a:cs typeface="Arial" panose="020B0604020202020204" pitchFamily="34" charset="0"/>
              </a:rPr>
              <a:t>amōmos</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which means </a:t>
            </a:r>
            <a:r>
              <a:rPr lang="en-US" i="1" dirty="0">
                <a:latin typeface="Arial" panose="020B0604020202020204" pitchFamily="34" charset="0"/>
                <a:cs typeface="Arial" panose="020B0604020202020204" pitchFamily="34" charset="0"/>
              </a:rPr>
              <a:t>“free from faultiness, as a victim without spot or blemish” (Thayer 33)</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Without spot </a:t>
            </a:r>
            <a:r>
              <a:rPr lang="en-US" dirty="0">
                <a:latin typeface="Arial" panose="020B0604020202020204" pitchFamily="34" charset="0"/>
                <a:cs typeface="Arial" panose="020B0604020202020204" pitchFamily="34" charset="0"/>
              </a:rPr>
              <a:t>is from </a:t>
            </a:r>
            <a:r>
              <a:rPr lang="en-US" i="1" dirty="0" err="1">
                <a:latin typeface="Arial" panose="020B0604020202020204" pitchFamily="34" charset="0"/>
                <a:cs typeface="Arial" panose="020B0604020202020204" pitchFamily="34" charset="0"/>
              </a:rPr>
              <a:t>aspilos</a:t>
            </a:r>
            <a:r>
              <a:rPr lang="en-US" dirty="0">
                <a:latin typeface="Arial" panose="020B0604020202020204" pitchFamily="34" charset="0"/>
                <a:cs typeface="Arial" panose="020B0604020202020204" pitchFamily="34" charset="0"/>
              </a:rPr>
              <a:t>, spotless. Figuratively, Christ is referred to as a lamb; he has the qualities of a sacrificial lamb which the OT system foreshadowed (Heb. 10:1). </a:t>
            </a:r>
            <a:r>
              <a:rPr lang="en-US" b="1" i="1" dirty="0">
                <a:latin typeface="Arial" panose="020B0604020202020204" pitchFamily="34" charset="0"/>
                <a:cs typeface="Arial" panose="020B0604020202020204" pitchFamily="34" charset="0"/>
              </a:rPr>
              <a:t>-1 Pet. p. 83</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Hebrews 4:14-15 KJV 14</a:t>
            </a:r>
            <a:r>
              <a:rPr lang="en-US" dirty="0">
                <a:latin typeface="Arial" panose="020B0604020202020204" pitchFamily="34" charset="0"/>
                <a:cs typeface="Arial" panose="020B0604020202020204" pitchFamily="34" charset="0"/>
              </a:rPr>
              <a:t> Seeing then that we have a great high priest, that is passed into the heavens, Jesus the Son of God, let us hold fast our profession.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For we have not an high priest which cannot be touched with the feeling of our infirmities; but was in all points tempted like as we are, </a:t>
            </a:r>
            <a:r>
              <a:rPr lang="en-US" b="1" dirty="0">
                <a:latin typeface="Arial" panose="020B0604020202020204" pitchFamily="34" charset="0"/>
                <a:cs typeface="Arial" panose="020B0604020202020204" pitchFamily="34" charset="0"/>
              </a:rPr>
              <a:t>yet without sin.</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Heb 7:26 For such an high priest became us, who is holy, harmless, undefiled, separate from sinners, and made higher than the heavens; (KJV)</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Hebrews 9:12-14 ASV 12 </a:t>
            </a:r>
            <a:r>
              <a:rPr lang="en-US" dirty="0">
                <a:latin typeface="Arial" panose="020B0604020202020204" pitchFamily="34" charset="0"/>
                <a:cs typeface="Arial" panose="020B0604020202020204" pitchFamily="34" charset="0"/>
              </a:rPr>
              <a:t>nor yet through the blood of goats and calves, but through his own blood, entered in once for all into the holy place, having obtained eternal redemption.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For if the blood of goats and bulls, and the ashes of a heifer sprinkling them that have been defiled, sanctify unto the cleanness of the flesh: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how much more shall the blood of Christ, who through the eternal Spirit offered himself </a:t>
            </a:r>
            <a:r>
              <a:rPr lang="en-US" b="1" dirty="0">
                <a:latin typeface="Arial" panose="020B0604020202020204" pitchFamily="34" charset="0"/>
                <a:cs typeface="Arial" panose="020B0604020202020204" pitchFamily="34" charset="0"/>
              </a:rPr>
              <a:t>without blemish unto God</a:t>
            </a:r>
            <a:r>
              <a:rPr lang="en-US" dirty="0">
                <a:latin typeface="Arial" panose="020B0604020202020204" pitchFamily="34" charset="0"/>
                <a:cs typeface="Arial" panose="020B0604020202020204" pitchFamily="34" charset="0"/>
              </a:rPr>
              <a:t>, cleanse your conscience from dead works to serve the living God?</a:t>
            </a:r>
          </a:p>
          <a:p>
            <a:pPr algn="l"/>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1 Peter 2:21-22 KJV 21 </a:t>
            </a:r>
            <a:r>
              <a:rPr lang="en-US" dirty="0">
                <a:latin typeface="Arial" panose="020B0604020202020204" pitchFamily="34" charset="0"/>
                <a:cs typeface="Arial" panose="020B0604020202020204" pitchFamily="34" charset="0"/>
              </a:rPr>
              <a:t>For even hereunto were ye called: </a:t>
            </a:r>
            <a:r>
              <a:rPr lang="en-US" b="1" dirty="0">
                <a:latin typeface="Arial" panose="020B0604020202020204" pitchFamily="34" charset="0"/>
                <a:cs typeface="Arial" panose="020B0604020202020204" pitchFamily="34" charset="0"/>
              </a:rPr>
              <a:t>because Christ also suffered for us, leaving us an example, that ye should follow his steps: 22 </a:t>
            </a:r>
            <a:r>
              <a:rPr lang="en-US" dirty="0">
                <a:latin typeface="Arial" panose="020B0604020202020204" pitchFamily="34" charset="0"/>
                <a:cs typeface="Arial" panose="020B0604020202020204" pitchFamily="34" charset="0"/>
              </a:rPr>
              <a:t>Who</a:t>
            </a:r>
            <a:r>
              <a:rPr lang="en-US" b="1" dirty="0">
                <a:latin typeface="Arial" panose="020B0604020202020204" pitchFamily="34" charset="0"/>
                <a:cs typeface="Arial" panose="020B0604020202020204" pitchFamily="34" charset="0"/>
              </a:rPr>
              <a:t> did no sin</a:t>
            </a:r>
            <a:r>
              <a:rPr lang="en-US" dirty="0">
                <a:latin typeface="Arial" panose="020B0604020202020204" pitchFamily="34" charset="0"/>
                <a:cs typeface="Arial" panose="020B0604020202020204" pitchFamily="34" charset="0"/>
              </a:rPr>
              <a:t>, neither was guile found in his mouth: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Who, when he was reviled, reviled not again; when he suffered, he threatened not; but committed himself to him that </a:t>
            </a:r>
            <a:r>
              <a:rPr lang="en-US" dirty="0" err="1">
                <a:latin typeface="Arial" panose="020B0604020202020204" pitchFamily="34" charset="0"/>
                <a:cs typeface="Arial" panose="020B0604020202020204" pitchFamily="34" charset="0"/>
              </a:rPr>
              <a:t>judgeth</a:t>
            </a:r>
            <a:r>
              <a:rPr lang="en-US" dirty="0">
                <a:latin typeface="Arial" panose="020B0604020202020204" pitchFamily="34" charset="0"/>
                <a:cs typeface="Arial" panose="020B0604020202020204" pitchFamily="34" charset="0"/>
              </a:rPr>
              <a:t> righteously: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Who his own self bare our sins in his own body on the tree, that we, being dead to sins, should live unto righteousness: by whose stripes ye were healed. </a:t>
            </a:r>
            <a:r>
              <a:rPr lang="en-US" b="1" dirty="0">
                <a:latin typeface="Arial" panose="020B0604020202020204" pitchFamily="34" charset="0"/>
                <a:cs typeface="Arial" panose="020B0604020202020204" pitchFamily="34" charset="0"/>
              </a:rPr>
              <a:t>25 </a:t>
            </a:r>
            <a:r>
              <a:rPr lang="en-US" dirty="0">
                <a:latin typeface="Arial" panose="020B0604020202020204" pitchFamily="34" charset="0"/>
                <a:cs typeface="Arial" panose="020B0604020202020204" pitchFamily="34" charset="0"/>
              </a:rPr>
              <a:t>For ye were as sheep going astray; but are now returned unto the Shepherd and Bishop of your souls.</a:t>
            </a:r>
          </a:p>
          <a:p>
            <a:pPr algn="l"/>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2203423-A654-482A-9330-6F56A1AB8025}" type="slidenum">
              <a:rPr lang="en-US" smtClean="0"/>
              <a:t>9</a:t>
            </a:fld>
            <a:endParaRPr lang="en-US"/>
          </a:p>
        </p:txBody>
      </p:sp>
      <p:sp>
        <p:nvSpPr>
          <p:cNvPr id="5" name="Date Placeholder 4">
            <a:extLst>
              <a:ext uri="{FF2B5EF4-FFF2-40B4-BE49-F238E27FC236}">
                <a16:creationId xmlns:a16="http://schemas.microsoft.com/office/drawing/2014/main" id="{72BE642B-9782-C759-1485-599F4E898264}"/>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136049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E3C1B4-DD51-4DA2-BA43-AFCB8F04FB43}" type="datetime1">
              <a:rPr lang="en-US" smtClean="0"/>
              <a:t>9/23/2024</a:t>
            </a:fld>
            <a:endParaRPr lang="en-US"/>
          </a:p>
        </p:txBody>
      </p:sp>
      <p:sp>
        <p:nvSpPr>
          <p:cNvPr id="5" name="Footer Placeholder 4"/>
          <p:cNvSpPr>
            <a:spLocks noGrp="1"/>
          </p:cNvSpPr>
          <p:nvPr>
            <p:ph type="ftr" sz="quarter" idx="11"/>
          </p:nvPr>
        </p:nvSpPr>
        <p:spPr/>
        <p:txBody>
          <a:bodyPr/>
          <a:lstStyle/>
          <a:p>
            <a:r>
              <a:rPr lang="en-US"/>
              <a:t>Things Jesus Knows About Men</a:t>
            </a:r>
          </a:p>
        </p:txBody>
      </p:sp>
      <p:sp>
        <p:nvSpPr>
          <p:cNvPr id="6" name="Slide Number Placeholder 5"/>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C7AA1-B271-47FB-80EC-E1FBAF2621D6}" type="datetime1">
              <a:rPr lang="en-US" smtClean="0"/>
              <a:t>9/23/2024</a:t>
            </a:fld>
            <a:endParaRPr lang="en-US"/>
          </a:p>
        </p:txBody>
      </p:sp>
      <p:sp>
        <p:nvSpPr>
          <p:cNvPr id="5" name="Footer Placeholder 4"/>
          <p:cNvSpPr>
            <a:spLocks noGrp="1"/>
          </p:cNvSpPr>
          <p:nvPr>
            <p:ph type="ftr" sz="quarter" idx="11"/>
          </p:nvPr>
        </p:nvSpPr>
        <p:spPr/>
        <p:txBody>
          <a:bodyPr/>
          <a:lstStyle/>
          <a:p>
            <a:r>
              <a:rPr lang="en-US"/>
              <a:t>Things Jesus Knows About Men</a:t>
            </a:r>
          </a:p>
        </p:txBody>
      </p:sp>
      <p:sp>
        <p:nvSpPr>
          <p:cNvPr id="6" name="Slide Number Placeholder 5"/>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EC4B6E-0F9B-4AEC-B337-4C9B2D0F6D27}" type="datetime1">
              <a:rPr lang="en-US" smtClean="0"/>
              <a:t>9/23/2024</a:t>
            </a:fld>
            <a:endParaRPr lang="en-US"/>
          </a:p>
        </p:txBody>
      </p:sp>
      <p:sp>
        <p:nvSpPr>
          <p:cNvPr id="5" name="Footer Placeholder 4"/>
          <p:cNvSpPr>
            <a:spLocks noGrp="1"/>
          </p:cNvSpPr>
          <p:nvPr>
            <p:ph type="ftr" sz="quarter" idx="11"/>
          </p:nvPr>
        </p:nvSpPr>
        <p:spPr/>
        <p:txBody>
          <a:bodyPr/>
          <a:lstStyle/>
          <a:p>
            <a:r>
              <a:rPr lang="en-US"/>
              <a:t>Things Jesus Knows About Men</a:t>
            </a:r>
          </a:p>
        </p:txBody>
      </p:sp>
      <p:sp>
        <p:nvSpPr>
          <p:cNvPr id="6" name="Slide Number Placeholder 5"/>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C0560-05E3-4A8A-9254-AB8F1FDC0320}" type="datetime1">
              <a:rPr lang="en-US" smtClean="0"/>
              <a:t>9/23/2024</a:t>
            </a:fld>
            <a:endParaRPr lang="en-US"/>
          </a:p>
        </p:txBody>
      </p:sp>
      <p:sp>
        <p:nvSpPr>
          <p:cNvPr id="5" name="Footer Placeholder 4"/>
          <p:cNvSpPr>
            <a:spLocks noGrp="1"/>
          </p:cNvSpPr>
          <p:nvPr>
            <p:ph type="ftr" sz="quarter" idx="11"/>
          </p:nvPr>
        </p:nvSpPr>
        <p:spPr/>
        <p:txBody>
          <a:bodyPr/>
          <a:lstStyle/>
          <a:p>
            <a:r>
              <a:rPr lang="en-US"/>
              <a:t>Things Jesus Knows About Men</a:t>
            </a:r>
          </a:p>
        </p:txBody>
      </p:sp>
      <p:sp>
        <p:nvSpPr>
          <p:cNvPr id="6" name="Slide Number Placeholder 5"/>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BA12C-9D4D-4814-B9FA-B2204CFE015A}" type="datetime1">
              <a:rPr lang="en-US" smtClean="0"/>
              <a:t>9/23/2024</a:t>
            </a:fld>
            <a:endParaRPr lang="en-US"/>
          </a:p>
        </p:txBody>
      </p:sp>
      <p:sp>
        <p:nvSpPr>
          <p:cNvPr id="5" name="Footer Placeholder 4"/>
          <p:cNvSpPr>
            <a:spLocks noGrp="1"/>
          </p:cNvSpPr>
          <p:nvPr>
            <p:ph type="ftr" sz="quarter" idx="11"/>
          </p:nvPr>
        </p:nvSpPr>
        <p:spPr/>
        <p:txBody>
          <a:bodyPr/>
          <a:lstStyle/>
          <a:p>
            <a:r>
              <a:rPr lang="en-US"/>
              <a:t>Things Jesus Knows About Men</a:t>
            </a:r>
          </a:p>
        </p:txBody>
      </p:sp>
      <p:sp>
        <p:nvSpPr>
          <p:cNvPr id="6" name="Slide Number Placeholder 5"/>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99B7EC-54BE-4364-A49D-7AC45DBDEC14}" type="datetime1">
              <a:rPr lang="en-US" smtClean="0"/>
              <a:t>9/23/2024</a:t>
            </a:fld>
            <a:endParaRPr lang="en-US"/>
          </a:p>
        </p:txBody>
      </p:sp>
      <p:sp>
        <p:nvSpPr>
          <p:cNvPr id="6" name="Footer Placeholder 5"/>
          <p:cNvSpPr>
            <a:spLocks noGrp="1"/>
          </p:cNvSpPr>
          <p:nvPr>
            <p:ph type="ftr" sz="quarter" idx="11"/>
          </p:nvPr>
        </p:nvSpPr>
        <p:spPr/>
        <p:txBody>
          <a:bodyPr/>
          <a:lstStyle/>
          <a:p>
            <a:r>
              <a:rPr lang="en-US"/>
              <a:t>Things Jesus Knows About Men</a:t>
            </a:r>
          </a:p>
        </p:txBody>
      </p:sp>
      <p:sp>
        <p:nvSpPr>
          <p:cNvPr id="7" name="Slide Number Placeholder 6"/>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2C0057-4D50-4121-B3AC-904C19313016}" type="datetime1">
              <a:rPr lang="en-US" smtClean="0"/>
              <a:t>9/23/2024</a:t>
            </a:fld>
            <a:endParaRPr lang="en-US"/>
          </a:p>
        </p:txBody>
      </p:sp>
      <p:sp>
        <p:nvSpPr>
          <p:cNvPr id="8" name="Footer Placeholder 7"/>
          <p:cNvSpPr>
            <a:spLocks noGrp="1"/>
          </p:cNvSpPr>
          <p:nvPr>
            <p:ph type="ftr" sz="quarter" idx="11"/>
          </p:nvPr>
        </p:nvSpPr>
        <p:spPr/>
        <p:txBody>
          <a:bodyPr/>
          <a:lstStyle/>
          <a:p>
            <a:r>
              <a:rPr lang="en-US"/>
              <a:t>Things Jesus Knows About Men</a:t>
            </a:r>
          </a:p>
        </p:txBody>
      </p:sp>
      <p:sp>
        <p:nvSpPr>
          <p:cNvPr id="9" name="Slide Number Placeholder 8"/>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812A8B-55FE-4B80-BCF4-28988247AB61}" type="datetime1">
              <a:rPr lang="en-US" smtClean="0"/>
              <a:t>9/23/2024</a:t>
            </a:fld>
            <a:endParaRPr lang="en-US"/>
          </a:p>
        </p:txBody>
      </p:sp>
      <p:sp>
        <p:nvSpPr>
          <p:cNvPr id="4" name="Footer Placeholder 3"/>
          <p:cNvSpPr>
            <a:spLocks noGrp="1"/>
          </p:cNvSpPr>
          <p:nvPr>
            <p:ph type="ftr" sz="quarter" idx="11"/>
          </p:nvPr>
        </p:nvSpPr>
        <p:spPr/>
        <p:txBody>
          <a:bodyPr/>
          <a:lstStyle/>
          <a:p>
            <a:r>
              <a:rPr lang="en-US"/>
              <a:t>Things Jesus Knows About Men</a:t>
            </a:r>
          </a:p>
        </p:txBody>
      </p:sp>
      <p:sp>
        <p:nvSpPr>
          <p:cNvPr id="5" name="Slide Number Placeholder 4"/>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F6414-769F-4891-9136-13E213CEF7EB}" type="datetime1">
              <a:rPr lang="en-US" smtClean="0"/>
              <a:t>9/23/2024</a:t>
            </a:fld>
            <a:endParaRPr lang="en-US"/>
          </a:p>
        </p:txBody>
      </p:sp>
      <p:sp>
        <p:nvSpPr>
          <p:cNvPr id="3" name="Footer Placeholder 2"/>
          <p:cNvSpPr>
            <a:spLocks noGrp="1"/>
          </p:cNvSpPr>
          <p:nvPr>
            <p:ph type="ftr" sz="quarter" idx="11"/>
          </p:nvPr>
        </p:nvSpPr>
        <p:spPr/>
        <p:txBody>
          <a:bodyPr/>
          <a:lstStyle/>
          <a:p>
            <a:r>
              <a:rPr lang="en-US"/>
              <a:t>Things Jesus Knows About Men</a:t>
            </a:r>
          </a:p>
        </p:txBody>
      </p:sp>
      <p:sp>
        <p:nvSpPr>
          <p:cNvPr id="4" name="Slide Number Placeholder 3"/>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A24C26-2E4F-4DF2-BE32-DB3D6266A3DB}" type="datetime1">
              <a:rPr lang="en-US" smtClean="0"/>
              <a:t>9/23/2024</a:t>
            </a:fld>
            <a:endParaRPr lang="en-US"/>
          </a:p>
        </p:txBody>
      </p:sp>
      <p:sp>
        <p:nvSpPr>
          <p:cNvPr id="6" name="Footer Placeholder 5"/>
          <p:cNvSpPr>
            <a:spLocks noGrp="1"/>
          </p:cNvSpPr>
          <p:nvPr>
            <p:ph type="ftr" sz="quarter" idx="11"/>
          </p:nvPr>
        </p:nvSpPr>
        <p:spPr/>
        <p:txBody>
          <a:bodyPr/>
          <a:lstStyle/>
          <a:p>
            <a:r>
              <a:rPr lang="en-US"/>
              <a:t>Things Jesus Knows About Men</a:t>
            </a:r>
          </a:p>
        </p:txBody>
      </p:sp>
      <p:sp>
        <p:nvSpPr>
          <p:cNvPr id="7" name="Slide Number Placeholder 6"/>
          <p:cNvSpPr>
            <a:spLocks noGrp="1"/>
          </p:cNvSpPr>
          <p:nvPr>
            <p:ph type="sldNum" sz="quarter" idx="12"/>
          </p:nvPr>
        </p:nvSpPr>
        <p:spPr/>
        <p:txBody>
          <a:bodyPr/>
          <a:lstStyle/>
          <a:p>
            <a:fld id="{A2749A45-C33F-4F36-8F45-CE1CBE58C17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D6B974C-2EFD-4AD7-A4AD-4B1EB543B1A0}" type="datetime1">
              <a:rPr lang="en-US" smtClean="0"/>
              <a:t>9/23/2024</a:t>
            </a:fld>
            <a:endParaRPr lang="en-US"/>
          </a:p>
        </p:txBody>
      </p:sp>
      <p:sp>
        <p:nvSpPr>
          <p:cNvPr id="9" name="Slide Number Placeholder 8"/>
          <p:cNvSpPr>
            <a:spLocks noGrp="1"/>
          </p:cNvSpPr>
          <p:nvPr>
            <p:ph type="sldNum" sz="quarter" idx="11"/>
          </p:nvPr>
        </p:nvSpPr>
        <p:spPr/>
        <p:txBody>
          <a:bodyPr/>
          <a:lstStyle/>
          <a:p>
            <a:fld id="{A2749A45-C33F-4F36-8F45-CE1CBE58C17E}" type="slidenum">
              <a:rPr lang="en-US" smtClean="0"/>
              <a:t>‹#›</a:t>
            </a:fld>
            <a:endParaRPr lang="en-US"/>
          </a:p>
        </p:txBody>
      </p:sp>
      <p:sp>
        <p:nvSpPr>
          <p:cNvPr id="10" name="Footer Placeholder 9"/>
          <p:cNvSpPr>
            <a:spLocks noGrp="1"/>
          </p:cNvSpPr>
          <p:nvPr>
            <p:ph type="ftr" sz="quarter" idx="12"/>
          </p:nvPr>
        </p:nvSpPr>
        <p:spPr/>
        <p:txBody>
          <a:bodyPr/>
          <a:lstStyle/>
          <a:p>
            <a:r>
              <a:rPr lang="en-US"/>
              <a:t>Things Jesus Knows About Men</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2749A45-C33F-4F36-8F45-CE1CBE58C17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a:t>Things Jesus Knows About Men</a:t>
            </a: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42F2656-3F9E-49C1-AECA-DE9E6FFDB56C}" type="datetime1">
              <a:rPr lang="en-US" smtClean="0"/>
              <a:t>9/23/2024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7467600" cy="2593975"/>
          </a:xfrm>
        </p:spPr>
        <p:txBody>
          <a:bodyPr/>
          <a:lstStyle/>
          <a:p>
            <a:pPr algn="ctr">
              <a:lnSpc>
                <a:spcPts val="7200"/>
              </a:lnSpc>
            </a:pPr>
            <a:r>
              <a:rPr lang="en-US" sz="7200" b="1" dirty="0">
                <a:latin typeface="Candara" panose="020E0502030303020204" pitchFamily="34" charset="0"/>
              </a:rPr>
              <a:t>Some Things Jesus Did Not Do</a:t>
            </a:r>
          </a:p>
        </p:txBody>
      </p:sp>
      <p:sp>
        <p:nvSpPr>
          <p:cNvPr id="3" name="Subtitle 2"/>
          <p:cNvSpPr>
            <a:spLocks noGrp="1"/>
          </p:cNvSpPr>
          <p:nvPr>
            <p:ph type="subTitle" idx="1"/>
          </p:nvPr>
        </p:nvSpPr>
        <p:spPr>
          <a:xfrm>
            <a:off x="2688473" y="4498975"/>
            <a:ext cx="3005054" cy="659434"/>
          </a:xfrm>
        </p:spPr>
        <p:txBody>
          <a:bodyPr>
            <a:normAutofit/>
          </a:bodyPr>
          <a:lstStyle/>
          <a:p>
            <a:pPr algn="ctr"/>
            <a:r>
              <a:rPr lang="en-US" sz="3200" i="1" dirty="0">
                <a:latin typeface="Candara" panose="020E0502030303020204" pitchFamily="34" charset="0"/>
              </a:rPr>
              <a:t>Matt. 16:13-18</a:t>
            </a:r>
          </a:p>
        </p:txBody>
      </p:sp>
      <p:sp>
        <p:nvSpPr>
          <p:cNvPr id="4" name="Subtitle 2">
            <a:extLst>
              <a:ext uri="{FF2B5EF4-FFF2-40B4-BE49-F238E27FC236}">
                <a16:creationId xmlns:a16="http://schemas.microsoft.com/office/drawing/2014/main" id="{124B167A-D357-9465-1EF3-42A089C2A407}"/>
              </a:ext>
            </a:extLst>
          </p:cNvPr>
          <p:cNvSpPr txBox="1">
            <a:spLocks/>
          </p:cNvSpPr>
          <p:nvPr/>
        </p:nvSpPr>
        <p:spPr>
          <a:xfrm>
            <a:off x="2688473" y="5334000"/>
            <a:ext cx="3005054" cy="659434"/>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ctr"/>
            <a:r>
              <a:rPr lang="en-US" i="1" dirty="0">
                <a:latin typeface="Candara" panose="020E0502030303020204" pitchFamily="34" charset="0"/>
              </a:rPr>
              <a:t>Part 1</a:t>
            </a:r>
          </a:p>
        </p:txBody>
      </p:sp>
    </p:spTree>
    <p:extLst>
      <p:ext uri="{BB962C8B-B14F-4D97-AF65-F5344CB8AC3E}">
        <p14:creationId xmlns:p14="http://schemas.microsoft.com/office/powerpoint/2010/main" val="40399200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childTnLst>
                          </p:cTn>
                        </p:par>
                        <p:par>
                          <p:cTn id="8" fill="hold">
                            <p:stCondLst>
                              <p:cond delay="150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500"/>
                                        <p:tgtEl>
                                          <p:spTgt spid="3">
                                            <p:txEl>
                                              <p:pRg st="0" end="0"/>
                                            </p:txEl>
                                          </p:spTgt>
                                        </p:tgtEl>
                                      </p:cBhvr>
                                    </p:animEffect>
                                  </p:childTnLst>
                                </p:cTn>
                              </p:par>
                            </p:childTnLst>
                          </p:cTn>
                        </p:par>
                        <p:par>
                          <p:cTn id="13" fill="hold">
                            <p:stCondLst>
                              <p:cond delay="3000"/>
                            </p:stCondLst>
                            <p:childTnLst>
                              <p:par>
                                <p:cTn id="14" presetID="12" presetClass="entr" presetSubtype="1"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additive="base">
                                        <p:cTn id="16" dur="1500"/>
                                        <p:tgtEl>
                                          <p:spTgt spid="4">
                                            <p:txEl>
                                              <p:pRg st="0" end="0"/>
                                            </p:txEl>
                                          </p:spTgt>
                                        </p:tgtEl>
                                        <p:attrNameLst>
                                          <p:attrName>ppt_y</p:attrName>
                                        </p:attrNameLst>
                                      </p:cBhvr>
                                      <p:tavLst>
                                        <p:tav tm="0">
                                          <p:val>
                                            <p:strVal val="#ppt_y-#ppt_h*1.125000"/>
                                          </p:val>
                                        </p:tav>
                                        <p:tav tm="100000">
                                          <p:val>
                                            <p:strVal val="#ppt_y"/>
                                          </p:val>
                                        </p:tav>
                                      </p:tavLst>
                                    </p:anim>
                                    <p:animEffect transition="in" filter="wipe(down)">
                                      <p:cBhvr>
                                        <p:cTn id="17" dur="1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Commit Sin</a:t>
            </a:r>
          </a:p>
        </p:txBody>
      </p:sp>
      <p:sp>
        <p:nvSpPr>
          <p:cNvPr id="3" name="Content Placeholder 2"/>
          <p:cNvSpPr>
            <a:spLocks noGrp="1"/>
          </p:cNvSpPr>
          <p:nvPr>
            <p:ph idx="1"/>
          </p:nvPr>
        </p:nvSpPr>
        <p:spPr>
          <a:xfrm>
            <a:off x="921201" y="1322226"/>
            <a:ext cx="7536999" cy="5535774"/>
          </a:xfrm>
        </p:spPr>
        <p:txBody>
          <a:bodyPr>
            <a:normAutofit/>
          </a:bodyPr>
          <a:lstStyle/>
          <a:p>
            <a:pPr marL="0" lvl="1" indent="0">
              <a:lnSpc>
                <a:spcPts val="3200"/>
              </a:lnSpc>
              <a:spcBef>
                <a:spcPts val="0"/>
              </a:spcBef>
              <a:buNone/>
            </a:pPr>
            <a:r>
              <a:rPr lang="en-US" sz="3200" dirty="0">
                <a:latin typeface="Candara" panose="020E0502030303020204" pitchFamily="34" charset="0"/>
              </a:rPr>
              <a:t>Jesus’ sinlessness leaves us with the message – we do not </a:t>
            </a:r>
            <a:r>
              <a:rPr lang="en-US" sz="3200" b="1" u="sng" dirty="0">
                <a:latin typeface="Candara" panose="020E0502030303020204" pitchFamily="34" charset="0"/>
              </a:rPr>
              <a:t>HAVE</a:t>
            </a:r>
            <a:r>
              <a:rPr lang="en-US" sz="3200" b="1" dirty="0">
                <a:latin typeface="Candara" panose="020E0502030303020204" pitchFamily="34" charset="0"/>
              </a:rPr>
              <a:t> </a:t>
            </a:r>
            <a:r>
              <a:rPr lang="en-US" sz="3200" dirty="0">
                <a:latin typeface="Candara" panose="020E0502030303020204" pitchFamily="34" charset="0"/>
              </a:rPr>
              <a:t>to sin!</a:t>
            </a:r>
          </a:p>
          <a:p>
            <a:pPr marL="365760" lvl="1" indent="-274320">
              <a:lnSpc>
                <a:spcPts val="3200"/>
              </a:lnSpc>
              <a:spcBef>
                <a:spcPts val="0"/>
              </a:spcBef>
              <a:buFont typeface="Wingdings" panose="05000000000000000000" pitchFamily="2" charset="2"/>
              <a:buChar char="§"/>
            </a:pPr>
            <a:r>
              <a:rPr lang="en-US" sz="2800" i="1" dirty="0">
                <a:latin typeface="Candara" panose="020E0502030303020204" pitchFamily="34" charset="0"/>
              </a:rPr>
              <a:t>1 John 2:1-2; 1 Cor. 10:12-13; cf. James 1:12-16</a:t>
            </a:r>
          </a:p>
          <a:p>
            <a:pPr marL="0" lvl="1" indent="0">
              <a:lnSpc>
                <a:spcPts val="3200"/>
              </a:lnSpc>
              <a:spcBef>
                <a:spcPts val="1200"/>
              </a:spcBef>
              <a:buNone/>
            </a:pPr>
            <a:r>
              <a:rPr lang="en-US" sz="3200" dirty="0">
                <a:latin typeface="Candara" panose="020E0502030303020204" pitchFamily="34" charset="0"/>
              </a:rPr>
              <a:t>While we have and do sin – we don’t </a:t>
            </a:r>
            <a:r>
              <a:rPr lang="en-US" sz="3200" b="1" dirty="0">
                <a:latin typeface="Candara" panose="020E0502030303020204" pitchFamily="34" charset="0"/>
              </a:rPr>
              <a:t>HAVE</a:t>
            </a:r>
            <a:r>
              <a:rPr lang="en-US" sz="3200" dirty="0">
                <a:latin typeface="Candara" panose="020E0502030303020204" pitchFamily="34" charset="0"/>
              </a:rPr>
              <a:t> to sin – </a:t>
            </a:r>
            <a:r>
              <a:rPr lang="en-US" sz="3200" i="1" dirty="0">
                <a:latin typeface="Candara" panose="020E0502030303020204" pitchFamily="34" charset="0"/>
              </a:rPr>
              <a:t>Rom. 3:23</a:t>
            </a:r>
          </a:p>
          <a:p>
            <a:pPr marL="0" lvl="1" indent="0">
              <a:lnSpc>
                <a:spcPts val="3200"/>
              </a:lnSpc>
              <a:spcBef>
                <a:spcPts val="1200"/>
              </a:spcBef>
              <a:buNone/>
            </a:pPr>
            <a:r>
              <a:rPr lang="en-US" sz="3200" dirty="0">
                <a:latin typeface="Candara" panose="020E0502030303020204" pitchFamily="34" charset="0"/>
              </a:rPr>
              <a:t>God made man in His image with a free will ability to CHOOSE </a:t>
            </a:r>
            <a:r>
              <a:rPr lang="en-US" sz="3200" i="1" dirty="0">
                <a:latin typeface="Candara" panose="020E0502030303020204" pitchFamily="34" charset="0"/>
              </a:rPr>
              <a:t>– Josh 24:15</a:t>
            </a:r>
          </a:p>
          <a:p>
            <a:pPr marL="0" lvl="1" indent="0">
              <a:lnSpc>
                <a:spcPts val="3200"/>
              </a:lnSpc>
              <a:spcBef>
                <a:spcPts val="1200"/>
              </a:spcBef>
              <a:buNone/>
            </a:pPr>
            <a:r>
              <a:rPr lang="en-US" sz="3200" dirty="0">
                <a:latin typeface="Candara" panose="020E0502030303020204" pitchFamily="34" charset="0"/>
              </a:rPr>
              <a:t>We will be held accountable by God for the choices we make in this life – </a:t>
            </a:r>
            <a:r>
              <a:rPr lang="en-US" sz="3200" i="1" dirty="0">
                <a:latin typeface="Candara" panose="020E0502030303020204" pitchFamily="34" charset="0"/>
              </a:rPr>
              <a:t>Rom. 14:11-12</a:t>
            </a:r>
          </a:p>
          <a:p>
            <a:pPr marL="0" lvl="1" indent="0">
              <a:lnSpc>
                <a:spcPts val="3200"/>
              </a:lnSpc>
              <a:spcBef>
                <a:spcPts val="1200"/>
              </a:spcBef>
              <a:buNone/>
            </a:pPr>
            <a:r>
              <a:rPr lang="en-US" sz="3200" dirty="0">
                <a:latin typeface="Candara" panose="020E0502030303020204" pitchFamily="34" charset="0"/>
              </a:rPr>
              <a:t>Jesus is our example in choosing </a:t>
            </a:r>
            <a:r>
              <a:rPr lang="en-US" sz="3200" b="1" dirty="0">
                <a:latin typeface="Candara" panose="020E0502030303020204" pitchFamily="34" charset="0"/>
              </a:rPr>
              <a:t>NOT</a:t>
            </a:r>
            <a:r>
              <a:rPr lang="en-US" sz="3200" dirty="0">
                <a:latin typeface="Candara" panose="020E0502030303020204" pitchFamily="34" charset="0"/>
              </a:rPr>
              <a:t> to sin by being committed to God</a:t>
            </a:r>
          </a:p>
          <a:p>
            <a:pPr marL="365760" lvl="1"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1 Pet. 2:21-23</a:t>
            </a: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10</a:t>
            </a:fld>
            <a:endParaRPr lang="en-US"/>
          </a:p>
        </p:txBody>
      </p:sp>
    </p:spTree>
    <p:extLst>
      <p:ext uri="{BB962C8B-B14F-4D97-AF65-F5344CB8AC3E}">
        <p14:creationId xmlns:p14="http://schemas.microsoft.com/office/powerpoint/2010/main" val="4930147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5847080"/>
            <a:ext cx="2286000" cy="685800"/>
          </a:xfrm>
        </p:spPr>
        <p:txBody>
          <a:bodyPr/>
          <a:lstStyle/>
          <a:p>
            <a:r>
              <a:rPr lang="en-US" b="1" dirty="0">
                <a:latin typeface="Candara" panose="020E0502030303020204" pitchFamily="34" charset="0"/>
              </a:rPr>
              <a:t>REVIEW</a:t>
            </a:r>
          </a:p>
        </p:txBody>
      </p:sp>
      <p:sp>
        <p:nvSpPr>
          <p:cNvPr id="3" name="Content Placeholder 2"/>
          <p:cNvSpPr>
            <a:spLocks noGrp="1"/>
          </p:cNvSpPr>
          <p:nvPr>
            <p:ph idx="1"/>
          </p:nvPr>
        </p:nvSpPr>
        <p:spPr>
          <a:xfrm>
            <a:off x="862137" y="424068"/>
            <a:ext cx="7669650" cy="5423012"/>
          </a:xfrm>
        </p:spPr>
        <p:txBody>
          <a:bodyPr>
            <a:normAutofit/>
          </a:bodyPr>
          <a:lstStyle/>
          <a:p>
            <a:pPr marL="114300" indent="0">
              <a:lnSpc>
                <a:spcPts val="4400"/>
              </a:lnSpc>
              <a:spcBef>
                <a:spcPts val="1200"/>
              </a:spcBef>
              <a:buNone/>
            </a:pPr>
            <a:r>
              <a:rPr lang="en-US" sz="4400" b="1" dirty="0">
                <a:latin typeface="Candara" panose="020E0502030303020204" pitchFamily="34" charset="0"/>
              </a:rPr>
              <a:t>Surrender His Deity</a:t>
            </a:r>
          </a:p>
          <a:p>
            <a:pPr marL="114300" indent="0">
              <a:lnSpc>
                <a:spcPts val="4400"/>
              </a:lnSpc>
              <a:spcBef>
                <a:spcPts val="1200"/>
              </a:spcBef>
              <a:buNone/>
            </a:pPr>
            <a:r>
              <a:rPr lang="en-US" sz="4400" b="1" dirty="0">
                <a:latin typeface="Candara" panose="020E0502030303020204" pitchFamily="34" charset="0"/>
              </a:rPr>
              <a:t>Commit Sin</a:t>
            </a:r>
          </a:p>
          <a:p>
            <a:pPr marL="114300" indent="0">
              <a:lnSpc>
                <a:spcPts val="4400"/>
              </a:lnSpc>
              <a:spcBef>
                <a:spcPts val="1200"/>
              </a:spcBef>
              <a:buNone/>
            </a:pPr>
            <a:r>
              <a:rPr lang="en-US" sz="4400" b="1" dirty="0">
                <a:latin typeface="Candara" panose="020E0502030303020204" pitchFamily="34" charset="0"/>
              </a:rPr>
              <a:t>Please Himself</a:t>
            </a:r>
          </a:p>
          <a:p>
            <a:pPr>
              <a:buFont typeface="Wingdings" panose="05000000000000000000" pitchFamily="2" charset="2"/>
              <a:buChar char="§"/>
            </a:pPr>
            <a:endParaRPr lang="en-US" sz="4000" dirty="0"/>
          </a:p>
          <a:p>
            <a:endParaRPr lang="en-US" dirty="0"/>
          </a:p>
        </p:txBody>
      </p:sp>
      <p:sp>
        <p:nvSpPr>
          <p:cNvPr id="5" name="Bent Arrow 4"/>
          <p:cNvSpPr/>
          <p:nvPr/>
        </p:nvSpPr>
        <p:spPr>
          <a:xfrm>
            <a:off x="239284" y="556592"/>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11</a:t>
            </a:fld>
            <a:endParaRPr lang="en-US"/>
          </a:p>
        </p:txBody>
      </p:sp>
      <p:sp>
        <p:nvSpPr>
          <p:cNvPr id="9" name="Rectangle 8">
            <a:extLst>
              <a:ext uri="{FF2B5EF4-FFF2-40B4-BE49-F238E27FC236}">
                <a16:creationId xmlns:a16="http://schemas.microsoft.com/office/drawing/2014/main" id="{32FBFD76-27AC-A68F-B35F-B2AD0EECF886}"/>
              </a:ext>
            </a:extLst>
          </p:cNvPr>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Tree>
    <p:extLst>
      <p:ext uri="{BB962C8B-B14F-4D97-AF65-F5344CB8AC3E}">
        <p14:creationId xmlns:p14="http://schemas.microsoft.com/office/powerpoint/2010/main" val="18271706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06052" y="1699741"/>
            <a:ext cx="8083321" cy="4624145"/>
          </a:xfrm>
          <a:solidFill>
            <a:schemeClr val="bg1">
              <a:lumMod val="95000"/>
            </a:schemeClr>
          </a:solidFill>
          <a:ln>
            <a:noFill/>
          </a:ln>
          <a:effectLst>
            <a:outerShdw blurRad="50800" dist="114300" dir="3000000" algn="tl" rotWithShape="0">
              <a:prstClr val="black">
                <a:alpha val="40000"/>
              </a:prstClr>
            </a:outerShdw>
          </a:effectLst>
        </p:spPr>
        <p:txBody>
          <a:bodyPr vert="horz" wrap="square" lIns="68580" tIns="34290" rIns="68580" bIns="34290" numCol="1" rtlCol="0" anchor="t" anchorCtr="0" compatLnSpc="1">
            <a:prstTxWarp prst="textNoShape">
              <a:avLst/>
            </a:prstTxWarp>
            <a:noAutofit/>
          </a:bodyPr>
          <a:lstStyle/>
          <a:p>
            <a:pPr marL="91440" indent="0">
              <a:lnSpc>
                <a:spcPts val="4300"/>
              </a:lnSpc>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365760" indent="-274320">
              <a:lnSpc>
                <a:spcPts val="3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i="1" dirty="0">
                <a:solidFill>
                  <a:srgbClr val="111111"/>
                </a:solidFill>
                <a:effectLst/>
                <a:latin typeface="Candara" panose="020E0502030303020204" pitchFamily="34" charset="0"/>
              </a:rPr>
              <a:t>– 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i="1" dirty="0">
                <a:solidFill>
                  <a:srgbClr val="111111"/>
                </a:solidFill>
                <a:effectLst/>
                <a:latin typeface="Candara" panose="020E0502030303020204" pitchFamily="34" charset="0"/>
              </a:rPr>
              <a:t>– John </a:t>
            </a:r>
            <a:r>
              <a:rPr lang="en-US" altLang="en-US" sz="2800" i="1" dirty="0">
                <a:solidFill>
                  <a:srgbClr val="111111"/>
                </a:solidFill>
                <a:latin typeface="Candara" panose="020E0502030303020204" pitchFamily="34" charset="0"/>
              </a:rPr>
              <a:t>3:36</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i="1" dirty="0">
                <a:solidFill>
                  <a:srgbClr val="111111"/>
                </a:solidFill>
                <a:effectLst/>
                <a:latin typeface="Candara" panose="020E0502030303020204" pitchFamily="34" charset="0"/>
              </a:rPr>
              <a:t>– 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i="1" dirty="0">
                <a:solidFill>
                  <a:srgbClr val="111111"/>
                </a:solidFill>
                <a:effectLst/>
                <a:latin typeface="Candara" panose="020E0502030303020204" pitchFamily="34" charset="0"/>
              </a:rPr>
              <a:t>– </a:t>
            </a:r>
            <a:r>
              <a:rPr lang="en-US" altLang="en-US" sz="2800" i="1" dirty="0">
                <a:solidFill>
                  <a:srgbClr val="111111"/>
                </a:solidFill>
                <a:latin typeface="Candara" panose="020E0502030303020204" pitchFamily="34" charset="0"/>
              </a:rPr>
              <a:t>Rom. 10:9-10</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i="1" dirty="0">
                <a:solidFill>
                  <a:srgbClr val="111111"/>
                </a:solidFill>
                <a:effectLst/>
                <a:latin typeface="Candara" panose="020E0502030303020204" pitchFamily="34" charset="0"/>
              </a:rPr>
              <a:t>– Acts 2:38</a:t>
            </a:r>
          </a:p>
          <a:p>
            <a:pPr marL="9144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36576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i="1" dirty="0">
                <a:solidFill>
                  <a:srgbClr val="111111"/>
                </a:solidFill>
                <a:effectLst/>
                <a:latin typeface="Candara" panose="020E0502030303020204" pitchFamily="34" charset="0"/>
              </a:rPr>
              <a:t>– 1 John 1:7-9</a:t>
            </a:r>
          </a:p>
          <a:p>
            <a:pPr marL="9144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365760" indent="-274320">
              <a:lnSpc>
                <a:spcPts val="2800"/>
              </a:lnSpc>
              <a:spcBef>
                <a:spcPts val="0"/>
              </a:spcBef>
              <a:buClrTx/>
              <a:buSzPct val="100000"/>
              <a:buFont typeface="Wingdings" panose="05000000000000000000" pitchFamily="2" charset="2"/>
              <a:buChar char="§"/>
              <a:defRPr/>
            </a:pPr>
            <a:r>
              <a:rPr lang="en-US" altLang="en-US" sz="2800" i="1" dirty="0">
                <a:solidFill>
                  <a:srgbClr val="111111"/>
                </a:solidFill>
                <a:effectLst/>
                <a:latin typeface="Candara" panose="020E0502030303020204" pitchFamily="34" charset="0"/>
              </a:rPr>
              <a:t>Revelation 2:10 </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493324" y="376907"/>
            <a:ext cx="8083321" cy="1107996"/>
          </a:xfrm>
          <a:prstGeom prst="rect">
            <a:avLst/>
          </a:prstGeom>
          <a:solidFill>
            <a:schemeClr val="bg1">
              <a:lumMod val="95000"/>
            </a:schemeClr>
          </a:solidFill>
          <a:ln>
            <a:noFill/>
          </a:ln>
          <a:effectLst>
            <a:outerShdw blurRad="50800" dist="114300" dir="2700000" algn="tl" rotWithShape="0">
              <a:prstClr val="black">
                <a:alpha val="40000"/>
              </a:prstClr>
            </a:outerShdw>
          </a:effectLst>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12700">
                  <a:solidFill>
                    <a:schemeClr val="tx2">
                      <a:lumMod val="75000"/>
                    </a:schemeClr>
                  </a:solidFill>
                  <a:prstDash val="solid"/>
                </a:ln>
                <a:solidFill>
                  <a:schemeClr val="tx1">
                    <a:lumMod val="50000"/>
                    <a:lumOff val="50000"/>
                  </a:schemeClr>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tx1">
                  <a:lumMod val="50000"/>
                  <a:lumOff val="50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442264" y="534114"/>
            <a:ext cx="778528" cy="712183"/>
          </a:xfrm>
          <a:prstGeom prst="rect">
            <a:avLst/>
          </a:prstGeom>
          <a:noFill/>
        </p:spPr>
        <p:txBody>
          <a:bodyPr wrap="square" rtlCol="0">
            <a:spAutoFit/>
          </a:bodyPr>
          <a:lstStyle/>
          <a:p>
            <a:pPr algn="ctr">
              <a:lnSpc>
                <a:spcPts val="2400"/>
              </a:lnSpc>
            </a:pPr>
            <a:r>
              <a:rPr lang="en-US" sz="2400" i="1" dirty="0">
                <a:solidFill>
                  <a:schemeClr val="tx1">
                    <a:lumMod val="50000"/>
                    <a:lumOff val="50000"/>
                  </a:schemeClr>
                </a:solidFill>
                <a:latin typeface="Candara" panose="020E0502030303020204" pitchFamily="34" charset="0"/>
              </a:rPr>
              <a:t>Acts 2:37</a:t>
            </a:r>
          </a:p>
        </p:txBody>
      </p:sp>
      <p:sp>
        <p:nvSpPr>
          <p:cNvPr id="3" name="Slide Number Placeholder 4">
            <a:extLst>
              <a:ext uri="{FF2B5EF4-FFF2-40B4-BE49-F238E27FC236}">
                <a16:creationId xmlns:a16="http://schemas.microsoft.com/office/drawing/2014/main" id="{95C1ECA5-FA66-8445-BFA5-8737327E79A6}"/>
              </a:ext>
            </a:extLst>
          </p:cNvPr>
          <p:cNvSpPr txBox="1">
            <a:spLocks/>
          </p:cNvSpPr>
          <p:nvPr/>
        </p:nvSpPr>
        <p:spPr>
          <a:xfrm>
            <a:off x="8602101" y="6192983"/>
            <a:ext cx="514350" cy="665017"/>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A4F6043-7A67-491B-98BC-F933DED7226D}" type="slidenum">
              <a:rPr lang="en-US" sz="1600" smtClean="0">
                <a:latin typeface="Candara" panose="020E0502030303020204" pitchFamily="34" charset="0"/>
                <a:cs typeface="Arial" panose="020B0604020202020204" pitchFamily="34" charset="0"/>
              </a:rPr>
              <a:pPr algn="ctr"/>
              <a:t>12</a:t>
            </a:fld>
            <a:endParaRPr lang="en-US" sz="1600" dirty="0">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13603602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473" y="108019"/>
            <a:ext cx="7620000" cy="1143000"/>
          </a:xfrm>
        </p:spPr>
        <p:txBody>
          <a:bodyPr/>
          <a:lstStyle/>
          <a:p>
            <a:r>
              <a:rPr lang="en-US" sz="4800" b="1" dirty="0">
                <a:latin typeface="Candara" panose="020E0502030303020204" pitchFamily="34" charset="0"/>
              </a:rPr>
              <a:t>Matthew 16:13-17 KJV</a:t>
            </a:r>
          </a:p>
        </p:txBody>
      </p:sp>
      <p:sp>
        <p:nvSpPr>
          <p:cNvPr id="4" name="Rectangle 3"/>
          <p:cNvSpPr/>
          <p:nvPr/>
        </p:nvSpPr>
        <p:spPr>
          <a:xfrm>
            <a:off x="5867400" y="4065104"/>
            <a:ext cx="2209800" cy="4572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29716" y="4469296"/>
            <a:ext cx="5497927" cy="4572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A2749A45-C33F-4F36-8F45-CE1CBE58C17E}" type="slidenum">
              <a:rPr lang="en-US" smtClean="0"/>
              <a:t>2</a:t>
            </a:fld>
            <a:endParaRPr lang="en-US"/>
          </a:p>
        </p:txBody>
      </p:sp>
      <p:sp>
        <p:nvSpPr>
          <p:cNvPr id="3" name="Content Placeholder 2"/>
          <p:cNvSpPr>
            <a:spLocks noGrp="1"/>
          </p:cNvSpPr>
          <p:nvPr>
            <p:ph idx="1"/>
          </p:nvPr>
        </p:nvSpPr>
        <p:spPr>
          <a:xfrm>
            <a:off x="170690" y="1219200"/>
            <a:ext cx="8198058" cy="5334000"/>
          </a:xfrm>
        </p:spPr>
        <p:txBody>
          <a:bodyPr>
            <a:noAutofit/>
          </a:bodyPr>
          <a:lstStyle/>
          <a:p>
            <a:pPr marL="114300" indent="0">
              <a:lnSpc>
                <a:spcPts val="3200"/>
              </a:lnSpc>
              <a:buNone/>
            </a:pPr>
            <a:r>
              <a:rPr lang="en-US" sz="3200" b="1" i="1" dirty="0">
                <a:latin typeface="Candara" panose="020E0502030303020204" pitchFamily="34" charset="0"/>
              </a:rPr>
              <a:t>“</a:t>
            </a:r>
            <a:r>
              <a:rPr lang="en-US" sz="3200" b="1" i="1" dirty="0">
                <a:solidFill>
                  <a:schemeClr val="bg1">
                    <a:lumMod val="50000"/>
                  </a:schemeClr>
                </a:solidFill>
                <a:latin typeface="Candara" panose="020E0502030303020204" pitchFamily="34" charset="0"/>
              </a:rPr>
              <a:t>13</a:t>
            </a:r>
            <a:r>
              <a:rPr lang="en-US" sz="3200" b="1" i="1" dirty="0">
                <a:latin typeface="Candara" panose="020E0502030303020204" pitchFamily="34" charset="0"/>
              </a:rPr>
              <a:t> When Jesus came into the coasts of Caesarea Philippi, he asked his disciples, saying, Whom do men say that I the Son of man am? </a:t>
            </a:r>
            <a:r>
              <a:rPr lang="en-US" sz="3200" b="1" i="1" dirty="0">
                <a:solidFill>
                  <a:schemeClr val="bg1">
                    <a:lumMod val="50000"/>
                  </a:schemeClr>
                </a:solidFill>
                <a:latin typeface="Candara" panose="020E0502030303020204" pitchFamily="34" charset="0"/>
              </a:rPr>
              <a:t>14</a:t>
            </a:r>
            <a:r>
              <a:rPr lang="en-US" sz="3200" b="1" i="1" dirty="0">
                <a:latin typeface="Candara" panose="020E0502030303020204" pitchFamily="34" charset="0"/>
              </a:rPr>
              <a:t> And they said, Some say that thou art John the Baptist: some, Elias; and others, Jeremias, or one of the prophets. </a:t>
            </a:r>
            <a:r>
              <a:rPr lang="en-US" sz="3200" b="1" i="1" dirty="0">
                <a:solidFill>
                  <a:schemeClr val="bg1">
                    <a:lumMod val="50000"/>
                  </a:schemeClr>
                </a:solidFill>
                <a:latin typeface="Candara" panose="020E0502030303020204" pitchFamily="34" charset="0"/>
              </a:rPr>
              <a:t>15</a:t>
            </a:r>
            <a:r>
              <a:rPr lang="en-US" sz="3200" b="1" i="1" dirty="0">
                <a:latin typeface="Candara" panose="020E0502030303020204" pitchFamily="34" charset="0"/>
              </a:rPr>
              <a:t> He saith unto them, But whom say ye that I am? </a:t>
            </a:r>
            <a:r>
              <a:rPr lang="en-US" sz="3200" b="1" i="1" dirty="0">
                <a:solidFill>
                  <a:schemeClr val="bg1">
                    <a:lumMod val="50000"/>
                  </a:schemeClr>
                </a:solidFill>
                <a:latin typeface="Candara" panose="020E0502030303020204" pitchFamily="34" charset="0"/>
              </a:rPr>
              <a:t>16</a:t>
            </a:r>
            <a:r>
              <a:rPr lang="en-US" sz="3200" b="1" i="1" dirty="0">
                <a:latin typeface="Candara" panose="020E0502030303020204" pitchFamily="34" charset="0"/>
              </a:rPr>
              <a:t> And Simon Peter answered and said, Thou art the Christ, the Son of the living God. </a:t>
            </a:r>
            <a:r>
              <a:rPr lang="en-US" sz="3200" b="1" i="1" dirty="0">
                <a:solidFill>
                  <a:schemeClr val="bg1">
                    <a:lumMod val="50000"/>
                  </a:schemeClr>
                </a:solidFill>
                <a:latin typeface="Candara" panose="020E0502030303020204" pitchFamily="34" charset="0"/>
              </a:rPr>
              <a:t>17 </a:t>
            </a:r>
            <a:r>
              <a:rPr lang="en-US" sz="3200" b="1" i="1" dirty="0">
                <a:latin typeface="Candara" panose="020E0502030303020204" pitchFamily="34" charset="0"/>
              </a:rPr>
              <a:t>And Jesus answered and said unto him, Blessed art thou, Simon </a:t>
            </a:r>
            <a:r>
              <a:rPr lang="en-US" sz="3200" b="1" i="1" dirty="0" err="1">
                <a:latin typeface="Candara" panose="020E0502030303020204" pitchFamily="34" charset="0"/>
              </a:rPr>
              <a:t>Barjona</a:t>
            </a:r>
            <a:r>
              <a:rPr lang="en-US" sz="3200" b="1" i="1" dirty="0">
                <a:latin typeface="Candara" panose="020E0502030303020204" pitchFamily="34" charset="0"/>
              </a:rPr>
              <a:t>: for flesh and blood hath not revealed it unto thee, but my Father which is </a:t>
            </a:r>
            <a:r>
              <a:rPr lang="en-US" sz="3200" b="1" i="1">
                <a:latin typeface="Candara" panose="020E0502030303020204" pitchFamily="34" charset="0"/>
              </a:rPr>
              <a:t>in heaven”</a:t>
            </a:r>
            <a:endParaRPr lang="en-US" sz="3200" b="1" i="1" dirty="0">
              <a:latin typeface="Candara" panose="020E0502030303020204" pitchFamily="34" charset="0"/>
            </a:endParaRPr>
          </a:p>
        </p:txBody>
      </p:sp>
    </p:spTree>
    <p:extLst>
      <p:ext uri="{BB962C8B-B14F-4D97-AF65-F5344CB8AC3E}">
        <p14:creationId xmlns:p14="http://schemas.microsoft.com/office/powerpoint/2010/main" val="33705701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500"/>
                                        <p:tgtEl>
                                          <p:spTgt spid="4"/>
                                        </p:tgtEl>
                                      </p:cBhvr>
                                    </p:animEffect>
                                  </p:childTnLst>
                                </p:cTn>
                              </p:par>
                            </p:childTnLst>
                          </p:cTn>
                        </p:par>
                        <p:par>
                          <p:cTn id="8" fill="hold">
                            <p:stCondLst>
                              <p:cond delay="1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B7F13155-AF66-40D2-9041-016787F0AA81}"/>
              </a:ext>
            </a:extLst>
          </p:cNvPr>
          <p:cNvSpPr>
            <a:spLocks noGrp="1"/>
          </p:cNvSpPr>
          <p:nvPr>
            <p:ph type="sldNum" sz="quarter" idx="12"/>
          </p:nvPr>
        </p:nvSpPr>
        <p:spPr/>
        <p:txBody>
          <a:bodyPr/>
          <a:lstStyle>
            <a:lvl1pPr eaLnBrk="0" hangingPunct="0">
              <a:defRPr sz="2200">
                <a:solidFill>
                  <a:schemeClr val="tx1"/>
                </a:solidFill>
                <a:latin typeface="Times New Roman" panose="02020603050405020304" pitchFamily="18" charset="0"/>
              </a:defRPr>
            </a:lvl1pPr>
            <a:lvl2pPr marL="742950" indent="-285750" eaLnBrk="0" hangingPunct="0">
              <a:defRPr sz="2200">
                <a:solidFill>
                  <a:schemeClr val="tx1"/>
                </a:solidFill>
                <a:latin typeface="Times New Roman" panose="02020603050405020304" pitchFamily="18" charset="0"/>
              </a:defRPr>
            </a:lvl2pPr>
            <a:lvl3pPr marL="1143000" indent="-228600" eaLnBrk="0" hangingPunct="0">
              <a:defRPr sz="2200">
                <a:solidFill>
                  <a:schemeClr val="tx1"/>
                </a:solidFill>
                <a:latin typeface="Times New Roman" panose="02020603050405020304" pitchFamily="18" charset="0"/>
              </a:defRPr>
            </a:lvl3pPr>
            <a:lvl4pPr marL="1600200" indent="-228600" eaLnBrk="0" hangingPunct="0">
              <a:defRPr sz="2200">
                <a:solidFill>
                  <a:schemeClr val="tx1"/>
                </a:solidFill>
                <a:latin typeface="Times New Roman" panose="02020603050405020304" pitchFamily="18" charset="0"/>
              </a:defRPr>
            </a:lvl4pPr>
            <a:lvl5pPr marL="2057400" indent="-228600" eaLnBrk="0" hangingPunct="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defRPr/>
            </a:pPr>
            <a:fld id="{279F8890-F223-4CFF-A738-4121787EF59A}" type="slidenum">
              <a:rPr lang="en-US" altLang="en-US" sz="1200" smtClean="0">
                <a:latin typeface="Arial" panose="020B0604020202020204" pitchFamily="34" charset="0"/>
              </a:rPr>
              <a:pPr eaLnBrk="1" hangingPunct="1">
                <a:defRPr/>
              </a:pPr>
              <a:t>3</a:t>
            </a:fld>
            <a:endParaRPr lang="en-US" altLang="en-US" sz="1200">
              <a:latin typeface="Arial" panose="020B0604020202020204" pitchFamily="34" charset="0"/>
            </a:endParaRPr>
          </a:p>
        </p:txBody>
      </p:sp>
      <p:sp>
        <p:nvSpPr>
          <p:cNvPr id="94210" name="Rectangle 2">
            <a:extLst>
              <a:ext uri="{FF2B5EF4-FFF2-40B4-BE49-F238E27FC236}">
                <a16:creationId xmlns:a16="http://schemas.microsoft.com/office/drawing/2014/main" id="{87BD63D3-8936-4F3C-ABE8-85CAFCC2CAC1}"/>
              </a:ext>
            </a:extLst>
          </p:cNvPr>
          <p:cNvSpPr>
            <a:spLocks noGrp="1" noChangeArrowheads="1"/>
          </p:cNvSpPr>
          <p:nvPr>
            <p:ph type="title"/>
          </p:nvPr>
        </p:nvSpPr>
        <p:spPr>
          <a:xfrm>
            <a:off x="457200" y="0"/>
            <a:ext cx="8229600" cy="1143000"/>
          </a:xfrm>
        </p:spPr>
        <p:txBody>
          <a:bodyPr/>
          <a:lstStyle/>
          <a:p>
            <a:pPr eaLnBrk="1" hangingPunct="1">
              <a:defRPr/>
            </a:pPr>
            <a:r>
              <a:rPr lang="en-US" altLang="en-US" sz="4800" b="1" dirty="0">
                <a:latin typeface="Candara" panose="020E0502030303020204" pitchFamily="34" charset="0"/>
              </a:rPr>
              <a:t>Peter’s Confession</a:t>
            </a:r>
          </a:p>
        </p:txBody>
      </p:sp>
      <p:sp>
        <p:nvSpPr>
          <p:cNvPr id="94211" name="Rectangle 3">
            <a:extLst>
              <a:ext uri="{FF2B5EF4-FFF2-40B4-BE49-F238E27FC236}">
                <a16:creationId xmlns:a16="http://schemas.microsoft.com/office/drawing/2014/main" id="{C0113BF7-44BD-4C4C-8283-867D94DE1261}"/>
              </a:ext>
            </a:extLst>
          </p:cNvPr>
          <p:cNvSpPr>
            <a:spLocks noGrp="1" noChangeArrowheads="1"/>
          </p:cNvSpPr>
          <p:nvPr>
            <p:ph type="body" idx="1"/>
          </p:nvPr>
        </p:nvSpPr>
        <p:spPr>
          <a:xfrm>
            <a:off x="381000" y="1219200"/>
            <a:ext cx="7924800" cy="5257800"/>
          </a:xfrm>
        </p:spPr>
        <p:txBody>
          <a:bodyPr>
            <a:normAutofit/>
          </a:bodyPr>
          <a:lstStyle/>
          <a:p>
            <a:pPr marL="0" indent="-609600" eaLnBrk="1" hangingPunct="1">
              <a:lnSpc>
                <a:spcPts val="3600"/>
              </a:lnSpc>
              <a:spcBef>
                <a:spcPts val="0"/>
              </a:spcBef>
              <a:buFont typeface="Wingdings" panose="05000000000000000000" pitchFamily="2" charset="2"/>
              <a:buNone/>
              <a:defRPr/>
            </a:pPr>
            <a:r>
              <a:rPr lang="en-US" altLang="en-US" sz="3600" b="1" i="1" dirty="0">
                <a:latin typeface="Candara" panose="020E0502030303020204" pitchFamily="34" charset="0"/>
              </a:rPr>
              <a:t>“Thou art the Christ, the Son of the living God” </a:t>
            </a:r>
          </a:p>
          <a:p>
            <a:pPr marL="365760" indent="-274320" eaLnBrk="1" hangingPunct="1">
              <a:spcBef>
                <a:spcPts val="0"/>
              </a:spcBef>
              <a:buFont typeface="Wingdings" panose="05000000000000000000" pitchFamily="2" charset="2"/>
              <a:buChar char="§"/>
              <a:defRPr/>
            </a:pPr>
            <a:r>
              <a:rPr lang="en-US" altLang="en-US" sz="3200" dirty="0">
                <a:latin typeface="Candara" panose="020E0502030303020204" pitchFamily="34" charset="0"/>
              </a:rPr>
              <a:t>Peter spoke factually and truthfully</a:t>
            </a:r>
          </a:p>
          <a:p>
            <a:pPr marL="365760" indent="-274320" eaLnBrk="1" hangingPunct="1">
              <a:lnSpc>
                <a:spcPts val="2800"/>
              </a:lnSpc>
              <a:spcBef>
                <a:spcPts val="600"/>
              </a:spcBef>
              <a:buFont typeface="Wingdings" panose="05000000000000000000" pitchFamily="2" charset="2"/>
              <a:buChar char="§"/>
              <a:defRPr/>
            </a:pPr>
            <a:r>
              <a:rPr lang="en-US" altLang="en-US" sz="3200" dirty="0">
                <a:latin typeface="Candara" panose="020E0502030303020204" pitchFamily="34" charset="0"/>
              </a:rPr>
              <a:t>His confession embraced numerous truths: </a:t>
            </a:r>
          </a:p>
          <a:p>
            <a:pPr marL="822960" lvl="1" indent="-365760" eaLnBrk="1" hangingPunct="1">
              <a:buFont typeface="Wingdings" pitchFamily="2" charset="2"/>
              <a:buAutoNum type="arabicPeriod"/>
              <a:defRPr/>
            </a:pPr>
            <a:r>
              <a:rPr lang="en-US" altLang="en-US" sz="2800" dirty="0">
                <a:latin typeface="Candara" panose="020E0502030303020204" pitchFamily="34" charset="0"/>
              </a:rPr>
              <a:t>The </a:t>
            </a:r>
            <a:r>
              <a:rPr lang="en-US" altLang="en-US" sz="2800" b="1" u="sng" dirty="0">
                <a:latin typeface="Candara" panose="020E0502030303020204" pitchFamily="34" charset="0"/>
              </a:rPr>
              <a:t>Office</a:t>
            </a:r>
            <a:r>
              <a:rPr lang="en-US" altLang="en-US" sz="2800" dirty="0">
                <a:latin typeface="Candara" panose="020E0502030303020204" pitchFamily="34" charset="0"/>
              </a:rPr>
              <a:t> of Jesus – </a:t>
            </a:r>
            <a:r>
              <a:rPr lang="en-US" altLang="en-US" sz="2800" b="1" i="1" dirty="0">
                <a:latin typeface="Candara" panose="020E0502030303020204" pitchFamily="34" charset="0"/>
              </a:rPr>
              <a:t>“the Christ”</a:t>
            </a:r>
          </a:p>
          <a:p>
            <a:pPr marL="822960" lvl="1" indent="-365760" eaLnBrk="1" hangingPunct="1">
              <a:buFont typeface="Wingdings" pitchFamily="2" charset="2"/>
              <a:buAutoNum type="arabicPeriod"/>
              <a:defRPr/>
            </a:pPr>
            <a:r>
              <a:rPr lang="en-US" altLang="en-US" sz="2800" dirty="0">
                <a:latin typeface="Candara" panose="020E0502030303020204" pitchFamily="34" charset="0"/>
              </a:rPr>
              <a:t>His </a:t>
            </a:r>
            <a:r>
              <a:rPr lang="en-US" altLang="en-US" sz="2800" b="1" u="sng" dirty="0">
                <a:latin typeface="Candara" panose="020E0502030303020204" pitchFamily="34" charset="0"/>
              </a:rPr>
              <a:t>Divinity</a:t>
            </a:r>
            <a:r>
              <a:rPr lang="en-US" altLang="en-US" sz="2800" dirty="0">
                <a:latin typeface="Candara" panose="020E0502030303020204" pitchFamily="34" charset="0"/>
              </a:rPr>
              <a:t> – </a:t>
            </a:r>
            <a:r>
              <a:rPr lang="en-US" altLang="en-US" sz="2800" b="1" i="1" dirty="0">
                <a:latin typeface="Candara" panose="020E0502030303020204" pitchFamily="34" charset="0"/>
              </a:rPr>
              <a:t>“the Son of the living God”</a:t>
            </a:r>
          </a:p>
          <a:p>
            <a:pPr marL="822960" lvl="1" indent="-365760" eaLnBrk="1" hangingPunct="1">
              <a:buFont typeface="Wingdings" pitchFamily="2" charset="2"/>
              <a:buAutoNum type="arabicPeriod"/>
              <a:defRPr/>
            </a:pPr>
            <a:r>
              <a:rPr lang="en-US" altLang="en-US" sz="2800" dirty="0">
                <a:latin typeface="Candara" panose="020E0502030303020204" pitchFamily="34" charset="0"/>
              </a:rPr>
              <a:t>His </a:t>
            </a:r>
            <a:r>
              <a:rPr lang="en-US" altLang="en-US" sz="2800" b="1" u="sng" dirty="0">
                <a:latin typeface="Candara" panose="020E0502030303020204" pitchFamily="34" charset="0"/>
              </a:rPr>
              <a:t>Humanity</a:t>
            </a:r>
            <a:r>
              <a:rPr lang="en-US" altLang="en-US" sz="2800" dirty="0">
                <a:latin typeface="Candara" panose="020E0502030303020204" pitchFamily="34" charset="0"/>
              </a:rPr>
              <a:t> – is implied by His </a:t>
            </a:r>
            <a:r>
              <a:rPr lang="en-US" altLang="en-US" sz="2800" i="1" dirty="0">
                <a:latin typeface="Candara" panose="020E0502030303020204" pitchFamily="34" charset="0"/>
              </a:rPr>
              <a:t>Christhood</a:t>
            </a:r>
          </a:p>
          <a:p>
            <a:pPr marL="1005840" lvl="1" indent="-274320" eaLnBrk="1" hangingPunct="1">
              <a:lnSpc>
                <a:spcPts val="2800"/>
              </a:lnSpc>
              <a:spcBef>
                <a:spcPts val="0"/>
              </a:spcBef>
              <a:buFont typeface="Wingdings" panose="05000000000000000000" pitchFamily="2" charset="2"/>
              <a:buChar char="§"/>
              <a:defRPr/>
            </a:pPr>
            <a:r>
              <a:rPr lang="en-US" altLang="en-US" sz="2600" dirty="0">
                <a:latin typeface="Candara" panose="020E0502030303020204" pitchFamily="34" charset="0"/>
              </a:rPr>
              <a:t>The </a:t>
            </a:r>
            <a:r>
              <a:rPr lang="en-US" altLang="en-US" sz="2600" b="1" i="1" dirty="0">
                <a:latin typeface="Candara" panose="020E0502030303020204" pitchFamily="34" charset="0"/>
              </a:rPr>
              <a:t>“Son of David” – </a:t>
            </a:r>
            <a:r>
              <a:rPr lang="en-US" altLang="en-US" sz="2600" i="1" dirty="0">
                <a:latin typeface="Candara" panose="020E0502030303020204" pitchFamily="34" charset="0"/>
              </a:rPr>
              <a:t>Matt. 1:1; 9:27; 12:23; 15:22</a:t>
            </a:r>
          </a:p>
        </p:txBody>
      </p:sp>
      <p:sp>
        <p:nvSpPr>
          <p:cNvPr id="3" name="TextBox 2">
            <a:extLst>
              <a:ext uri="{FF2B5EF4-FFF2-40B4-BE49-F238E27FC236}">
                <a16:creationId xmlns:a16="http://schemas.microsoft.com/office/drawing/2014/main" id="{EACB9F2B-B4A4-877D-9A4A-5A40CA8EF468}"/>
              </a:ext>
            </a:extLst>
          </p:cNvPr>
          <p:cNvSpPr txBox="1"/>
          <p:nvPr/>
        </p:nvSpPr>
        <p:spPr>
          <a:xfrm>
            <a:off x="914400" y="5257800"/>
            <a:ext cx="7010400" cy="1125436"/>
          </a:xfrm>
          <a:prstGeom prst="rect">
            <a:avLst/>
          </a:prstGeom>
          <a:solidFill>
            <a:schemeClr val="bg1">
              <a:lumMod val="95000"/>
            </a:schemeClr>
          </a:solidFill>
        </p:spPr>
        <p:txBody>
          <a:bodyPr wrap="square">
            <a:spAutoFit/>
          </a:bodyPr>
          <a:lstStyle/>
          <a:p>
            <a:pPr eaLnBrk="1" hangingPunct="1">
              <a:lnSpc>
                <a:spcPts val="4000"/>
              </a:lnSpc>
              <a:spcBef>
                <a:spcPct val="50000"/>
              </a:spcBef>
              <a:buClrTx/>
              <a:buSzTx/>
              <a:buFontTx/>
              <a:buNone/>
            </a:pPr>
            <a:r>
              <a:rPr lang="en-US" altLang="en-US" sz="4000" b="1" i="1" dirty="0">
                <a:latin typeface="Candara" panose="020E0502030303020204" pitchFamily="34" charset="0"/>
              </a:rPr>
              <a:t>“What think ye of Christ? whose Son is He?” – </a:t>
            </a:r>
            <a:r>
              <a:rPr lang="en-US" altLang="en-US" sz="4000" i="1" dirty="0">
                <a:latin typeface="Candara" panose="020E0502030303020204" pitchFamily="34" charset="0"/>
              </a:rPr>
              <a:t>Matt. 22:41-45</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fade">
                                      <p:cBhvr>
                                        <p:cTn id="7" dur="1000"/>
                                        <p:tgtEl>
                                          <p:spTgt spid="94211">
                                            <p:txEl>
                                              <p:pRg st="0" end="0"/>
                                            </p:txEl>
                                          </p:spTgt>
                                        </p:tgtEl>
                                      </p:cBhvr>
                                    </p:animEffect>
                                    <p:anim calcmode="lin" valueType="num">
                                      <p:cBhvr>
                                        <p:cTn id="8" dur="1000" fill="hold"/>
                                        <p:tgtEl>
                                          <p:spTgt spid="942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42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4211">
                                            <p:txEl>
                                              <p:pRg st="1" end="1"/>
                                            </p:txEl>
                                          </p:spTgt>
                                        </p:tgtEl>
                                        <p:attrNameLst>
                                          <p:attrName>style.visibility</p:attrName>
                                        </p:attrNameLst>
                                      </p:cBhvr>
                                      <p:to>
                                        <p:strVal val="visible"/>
                                      </p:to>
                                    </p:set>
                                    <p:animEffect transition="in" filter="fade">
                                      <p:cBhvr>
                                        <p:cTn id="14" dur="1000"/>
                                        <p:tgtEl>
                                          <p:spTgt spid="94211">
                                            <p:txEl>
                                              <p:pRg st="1" end="1"/>
                                            </p:txEl>
                                          </p:spTgt>
                                        </p:tgtEl>
                                      </p:cBhvr>
                                    </p:animEffect>
                                    <p:anim calcmode="lin" valueType="num">
                                      <p:cBhvr>
                                        <p:cTn id="15" dur="1000" fill="hold"/>
                                        <p:tgtEl>
                                          <p:spTgt spid="942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42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4211">
                                            <p:txEl>
                                              <p:pRg st="2" end="2"/>
                                            </p:txEl>
                                          </p:spTgt>
                                        </p:tgtEl>
                                        <p:attrNameLst>
                                          <p:attrName>style.visibility</p:attrName>
                                        </p:attrNameLst>
                                      </p:cBhvr>
                                      <p:to>
                                        <p:strVal val="visible"/>
                                      </p:to>
                                    </p:set>
                                    <p:animEffect transition="in" filter="fade">
                                      <p:cBhvr>
                                        <p:cTn id="21" dur="1000"/>
                                        <p:tgtEl>
                                          <p:spTgt spid="94211">
                                            <p:txEl>
                                              <p:pRg st="2" end="2"/>
                                            </p:txEl>
                                          </p:spTgt>
                                        </p:tgtEl>
                                      </p:cBhvr>
                                    </p:animEffect>
                                    <p:anim calcmode="lin" valueType="num">
                                      <p:cBhvr>
                                        <p:cTn id="22" dur="1000" fill="hold"/>
                                        <p:tgtEl>
                                          <p:spTgt spid="942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42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4211">
                                            <p:txEl>
                                              <p:pRg st="3" end="3"/>
                                            </p:txEl>
                                          </p:spTgt>
                                        </p:tgtEl>
                                        <p:attrNameLst>
                                          <p:attrName>style.visibility</p:attrName>
                                        </p:attrNameLst>
                                      </p:cBhvr>
                                      <p:to>
                                        <p:strVal val="visible"/>
                                      </p:to>
                                    </p:set>
                                    <p:animEffect transition="in" filter="fade">
                                      <p:cBhvr>
                                        <p:cTn id="28" dur="1000"/>
                                        <p:tgtEl>
                                          <p:spTgt spid="94211">
                                            <p:txEl>
                                              <p:pRg st="3" end="3"/>
                                            </p:txEl>
                                          </p:spTgt>
                                        </p:tgtEl>
                                      </p:cBhvr>
                                    </p:animEffect>
                                    <p:anim calcmode="lin" valueType="num">
                                      <p:cBhvr>
                                        <p:cTn id="29" dur="1000" fill="hold"/>
                                        <p:tgtEl>
                                          <p:spTgt spid="942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42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4211">
                                            <p:txEl>
                                              <p:pRg st="4" end="4"/>
                                            </p:txEl>
                                          </p:spTgt>
                                        </p:tgtEl>
                                        <p:attrNameLst>
                                          <p:attrName>style.visibility</p:attrName>
                                        </p:attrNameLst>
                                      </p:cBhvr>
                                      <p:to>
                                        <p:strVal val="visible"/>
                                      </p:to>
                                    </p:set>
                                    <p:animEffect transition="in" filter="fade">
                                      <p:cBhvr>
                                        <p:cTn id="35" dur="1000"/>
                                        <p:tgtEl>
                                          <p:spTgt spid="94211">
                                            <p:txEl>
                                              <p:pRg st="4" end="4"/>
                                            </p:txEl>
                                          </p:spTgt>
                                        </p:tgtEl>
                                      </p:cBhvr>
                                    </p:animEffect>
                                    <p:anim calcmode="lin" valueType="num">
                                      <p:cBhvr>
                                        <p:cTn id="36" dur="1000" fill="hold"/>
                                        <p:tgtEl>
                                          <p:spTgt spid="942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42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4211">
                                            <p:txEl>
                                              <p:pRg st="5" end="5"/>
                                            </p:txEl>
                                          </p:spTgt>
                                        </p:tgtEl>
                                        <p:attrNameLst>
                                          <p:attrName>style.visibility</p:attrName>
                                        </p:attrNameLst>
                                      </p:cBhvr>
                                      <p:to>
                                        <p:strVal val="visible"/>
                                      </p:to>
                                    </p:set>
                                    <p:animEffect transition="in" filter="fade">
                                      <p:cBhvr>
                                        <p:cTn id="42" dur="1000"/>
                                        <p:tgtEl>
                                          <p:spTgt spid="94211">
                                            <p:txEl>
                                              <p:pRg st="5" end="5"/>
                                            </p:txEl>
                                          </p:spTgt>
                                        </p:tgtEl>
                                      </p:cBhvr>
                                    </p:animEffect>
                                    <p:anim calcmode="lin" valueType="num">
                                      <p:cBhvr>
                                        <p:cTn id="43" dur="1000" fill="hold"/>
                                        <p:tgtEl>
                                          <p:spTgt spid="942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42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4211">
                                            <p:txEl>
                                              <p:pRg st="6" end="6"/>
                                            </p:txEl>
                                          </p:spTgt>
                                        </p:tgtEl>
                                        <p:attrNameLst>
                                          <p:attrName>style.visibility</p:attrName>
                                        </p:attrNameLst>
                                      </p:cBhvr>
                                      <p:to>
                                        <p:strVal val="visible"/>
                                      </p:to>
                                    </p:set>
                                    <p:animEffect transition="in" filter="fade">
                                      <p:cBhvr>
                                        <p:cTn id="49" dur="1000"/>
                                        <p:tgtEl>
                                          <p:spTgt spid="94211">
                                            <p:txEl>
                                              <p:pRg st="6" end="6"/>
                                            </p:txEl>
                                          </p:spTgt>
                                        </p:tgtEl>
                                      </p:cBhvr>
                                    </p:animEffect>
                                    <p:anim calcmode="lin" valueType="num">
                                      <p:cBhvr>
                                        <p:cTn id="50" dur="1000" fill="hold"/>
                                        <p:tgtEl>
                                          <p:spTgt spid="942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942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37" fill="hold" grpId="0" nodeType="click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barn(outVertical)">
                                      <p:cBhvr>
                                        <p:cTn id="56"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uiExpand="1" build="p"/>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428" y="128866"/>
            <a:ext cx="7620000" cy="1143000"/>
          </a:xfrm>
        </p:spPr>
        <p:txBody>
          <a:bodyPr/>
          <a:lstStyle/>
          <a:p>
            <a:r>
              <a:rPr lang="en-US" sz="4800" b="1" dirty="0">
                <a:latin typeface="Candara" panose="020E0502030303020204" pitchFamily="34" charset="0"/>
              </a:rPr>
              <a:t>Introduction</a:t>
            </a:r>
          </a:p>
        </p:txBody>
      </p:sp>
      <p:sp>
        <p:nvSpPr>
          <p:cNvPr id="3" name="Content Placeholder 2"/>
          <p:cNvSpPr>
            <a:spLocks noGrp="1"/>
          </p:cNvSpPr>
          <p:nvPr>
            <p:ph idx="1"/>
          </p:nvPr>
        </p:nvSpPr>
        <p:spPr>
          <a:xfrm>
            <a:off x="304800" y="1162880"/>
            <a:ext cx="8077200" cy="5695120"/>
          </a:xfrm>
        </p:spPr>
        <p:txBody>
          <a:bodyPr>
            <a:normAutofit/>
          </a:bodyPr>
          <a:lstStyle/>
          <a:p>
            <a:pPr marL="114300" indent="0">
              <a:buNone/>
            </a:pPr>
            <a:r>
              <a:rPr lang="en-US" sz="3200" b="1" dirty="0">
                <a:latin typeface="Candara" panose="020E0502030303020204" pitchFamily="34" charset="0"/>
              </a:rPr>
              <a:t>There are many mistaken ideas about Jesus </a:t>
            </a:r>
          </a:p>
          <a:p>
            <a:pPr>
              <a:lnSpc>
                <a:spcPts val="2800"/>
              </a:lnSpc>
              <a:buFont typeface="Wingdings" panose="05000000000000000000" pitchFamily="2" charset="2"/>
              <a:buChar char="§"/>
            </a:pPr>
            <a:r>
              <a:rPr lang="en-US" sz="2800" dirty="0">
                <a:latin typeface="Candara" panose="020E0502030303020204" pitchFamily="34" charset="0"/>
              </a:rPr>
              <a:t>This is evident by the text we just read – some said Jesus was John the Baptist, or Elijah, or Jeremiah, or one of the prophets </a:t>
            </a:r>
            <a:r>
              <a:rPr lang="en-US" sz="2800" i="1" dirty="0">
                <a:latin typeface="Candara" panose="020E0502030303020204" pitchFamily="34" charset="0"/>
              </a:rPr>
              <a:t>– v. 14</a:t>
            </a:r>
          </a:p>
          <a:p>
            <a:pPr>
              <a:lnSpc>
                <a:spcPts val="2800"/>
              </a:lnSpc>
              <a:buFont typeface="Wingdings" panose="05000000000000000000" pitchFamily="2" charset="2"/>
              <a:buChar char="§"/>
            </a:pPr>
            <a:r>
              <a:rPr lang="en-US" sz="2800" dirty="0">
                <a:latin typeface="Candara" panose="020E0502030303020204" pitchFamily="34" charset="0"/>
              </a:rPr>
              <a:t>When Jesus asked His disciples who THEY said Jesus was, Peter gave the answer that God revealed to him – </a:t>
            </a:r>
            <a:r>
              <a:rPr lang="en-US" sz="2800" i="1" dirty="0">
                <a:latin typeface="Candara" panose="020E0502030303020204" pitchFamily="34" charset="0"/>
              </a:rPr>
              <a:t>vv. 16-17</a:t>
            </a:r>
          </a:p>
          <a:p>
            <a:pPr>
              <a:lnSpc>
                <a:spcPts val="2800"/>
              </a:lnSpc>
              <a:spcBef>
                <a:spcPts val="1200"/>
              </a:spcBef>
              <a:buFont typeface="Wingdings" panose="05000000000000000000" pitchFamily="2" charset="2"/>
              <a:buChar char="§"/>
            </a:pPr>
            <a:r>
              <a:rPr lang="en-US" sz="2800" dirty="0">
                <a:latin typeface="Candara" panose="020E0502030303020204" pitchFamily="34" charset="0"/>
              </a:rPr>
              <a:t>Today there is much misunderstanding about Jesus by believers and unbelievers</a:t>
            </a:r>
          </a:p>
          <a:p>
            <a:pPr lvl="1">
              <a:lnSpc>
                <a:spcPts val="2800"/>
              </a:lnSpc>
              <a:buFont typeface="Wingdings" panose="05000000000000000000" pitchFamily="2" charset="2"/>
              <a:buChar char="§"/>
            </a:pPr>
            <a:r>
              <a:rPr lang="en-US" sz="2600" dirty="0">
                <a:latin typeface="Candara" panose="020E0502030303020204" pitchFamily="34" charset="0"/>
              </a:rPr>
              <a:t>Some unbelievers say Jesus was just a good man, a deceiver, a blasphemer – </a:t>
            </a:r>
            <a:r>
              <a:rPr lang="en-US" sz="2600" i="1" dirty="0">
                <a:latin typeface="Candara" panose="020E0502030303020204" pitchFamily="34" charset="0"/>
              </a:rPr>
              <a:t>John 7:12; 10:30-39</a:t>
            </a:r>
          </a:p>
          <a:p>
            <a:pPr lvl="1">
              <a:lnSpc>
                <a:spcPts val="2800"/>
              </a:lnSpc>
              <a:buFont typeface="Wingdings" panose="05000000000000000000" pitchFamily="2" charset="2"/>
              <a:buChar char="§"/>
            </a:pPr>
            <a:r>
              <a:rPr lang="en-US" sz="2600" dirty="0">
                <a:latin typeface="Candara" panose="020E0502030303020204" pitchFamily="34" charset="0"/>
              </a:rPr>
              <a:t>Such views of Jesus are wrong and need correction by examining and reasoning from the scriptures</a:t>
            </a:r>
          </a:p>
          <a:p>
            <a:pPr>
              <a:lnSpc>
                <a:spcPts val="2800"/>
              </a:lnSpc>
              <a:buFont typeface="Wingdings" panose="05000000000000000000" pitchFamily="2" charset="2"/>
              <a:buChar char="§"/>
            </a:pPr>
            <a:endParaRPr lang="en-US" sz="2800" i="1" dirty="0">
              <a:latin typeface="Candara" panose="020E0502030303020204" pitchFamily="34" charset="0"/>
            </a:endParaRPr>
          </a:p>
          <a:p>
            <a:pPr lvl="1">
              <a:lnSpc>
                <a:spcPts val="2800"/>
              </a:lnSpc>
              <a:buFont typeface="Wingdings" panose="05000000000000000000" pitchFamily="2" charset="2"/>
              <a:buChar char="§"/>
            </a:pPr>
            <a:endParaRPr lang="en-US" sz="2600" dirty="0">
              <a:latin typeface="Candara" panose="020E0502030303020204" pitchFamily="34" charset="0"/>
            </a:endParaRPr>
          </a:p>
        </p:txBody>
      </p:sp>
      <p:sp>
        <p:nvSpPr>
          <p:cNvPr id="5" name="Slide Number Placeholder 4"/>
          <p:cNvSpPr>
            <a:spLocks noGrp="1"/>
          </p:cNvSpPr>
          <p:nvPr>
            <p:ph type="sldNum" sz="quarter" idx="12"/>
          </p:nvPr>
        </p:nvSpPr>
        <p:spPr/>
        <p:txBody>
          <a:bodyPr/>
          <a:lstStyle/>
          <a:p>
            <a:fld id="{A2749A45-C33F-4F36-8F45-CE1CBE58C17E}" type="slidenum">
              <a:rPr lang="en-US" smtClean="0"/>
              <a:t>4</a:t>
            </a:fld>
            <a:endParaRPr lang="en-US"/>
          </a:p>
        </p:txBody>
      </p:sp>
    </p:spTree>
    <p:extLst>
      <p:ext uri="{BB962C8B-B14F-4D97-AF65-F5344CB8AC3E}">
        <p14:creationId xmlns:p14="http://schemas.microsoft.com/office/powerpoint/2010/main" val="9095130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428" y="128866"/>
            <a:ext cx="7620000" cy="1143000"/>
          </a:xfrm>
        </p:spPr>
        <p:txBody>
          <a:bodyPr/>
          <a:lstStyle/>
          <a:p>
            <a:r>
              <a:rPr lang="en-US" sz="4800" b="1" dirty="0">
                <a:latin typeface="Candara" panose="020E0502030303020204" pitchFamily="34" charset="0"/>
              </a:rPr>
              <a:t>Introduction</a:t>
            </a:r>
          </a:p>
        </p:txBody>
      </p:sp>
      <p:sp>
        <p:nvSpPr>
          <p:cNvPr id="3" name="Content Placeholder 2"/>
          <p:cNvSpPr>
            <a:spLocks noGrp="1"/>
          </p:cNvSpPr>
          <p:nvPr>
            <p:ph idx="1"/>
          </p:nvPr>
        </p:nvSpPr>
        <p:spPr>
          <a:xfrm>
            <a:off x="324680" y="1162880"/>
            <a:ext cx="8077200" cy="5695120"/>
          </a:xfrm>
        </p:spPr>
        <p:txBody>
          <a:bodyPr>
            <a:normAutofit/>
          </a:bodyPr>
          <a:lstStyle/>
          <a:p>
            <a:pPr marL="114300" indent="0">
              <a:lnSpc>
                <a:spcPts val="3200"/>
              </a:lnSpc>
              <a:buNone/>
            </a:pPr>
            <a:r>
              <a:rPr lang="en-US" sz="3200" b="1" dirty="0">
                <a:latin typeface="Candara" panose="020E0502030303020204" pitchFamily="34" charset="0"/>
              </a:rPr>
              <a:t>What is at stake regarding knowing who Jesus is? </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Knowing who Jesus is has eternal consequences</a:t>
            </a:r>
          </a:p>
          <a:p>
            <a:pPr marL="365760" indent="-274320">
              <a:lnSpc>
                <a:spcPts val="2800"/>
              </a:lnSpc>
              <a:spcBef>
                <a:spcPts val="21000"/>
              </a:spcBef>
              <a:buFont typeface="Wingdings" panose="05000000000000000000" pitchFamily="2" charset="2"/>
              <a:buChar char="§"/>
            </a:pPr>
            <a:r>
              <a:rPr lang="en-US" sz="2800" b="1" i="1" dirty="0">
                <a:latin typeface="Candara" panose="020E0502030303020204" pitchFamily="34" charset="0"/>
              </a:rPr>
              <a:t>“Who is a liar” </a:t>
            </a:r>
            <a:r>
              <a:rPr lang="en-US" sz="2800" dirty="0">
                <a:latin typeface="Candara" panose="020E0502030303020204" pitchFamily="34" charset="0"/>
              </a:rPr>
              <a:t>– </a:t>
            </a:r>
            <a:r>
              <a:rPr lang="en-US" sz="2800" i="1" dirty="0">
                <a:latin typeface="Candara" panose="020E0502030303020204" pitchFamily="34" charset="0"/>
              </a:rPr>
              <a:t>1 John 2:22-23</a:t>
            </a:r>
          </a:p>
          <a:p>
            <a:pPr marL="365760" indent="-274320">
              <a:lnSpc>
                <a:spcPts val="2800"/>
              </a:lnSpc>
              <a:spcBef>
                <a:spcPts val="1200"/>
              </a:spcBef>
              <a:buFont typeface="Wingdings" panose="05000000000000000000" pitchFamily="2" charset="2"/>
              <a:buChar char="§"/>
            </a:pPr>
            <a:r>
              <a:rPr lang="en-US" sz="2800" b="1" i="1" dirty="0">
                <a:latin typeface="Candara" panose="020E0502030303020204" pitchFamily="34" charset="0"/>
              </a:rPr>
              <a:t>“is not from God” </a:t>
            </a:r>
            <a:r>
              <a:rPr lang="en-US" sz="2800" i="1" dirty="0">
                <a:latin typeface="Candara" panose="020E0502030303020204" pitchFamily="34" charset="0"/>
              </a:rPr>
              <a:t>– 1 John 4:2-3</a:t>
            </a:r>
          </a:p>
          <a:p>
            <a:pPr marL="411480" lvl="1" indent="0">
              <a:lnSpc>
                <a:spcPts val="2800"/>
              </a:lnSpc>
              <a:buNone/>
            </a:pPr>
            <a:endParaRPr lang="en-US" sz="2600" dirty="0">
              <a:latin typeface="Candara" panose="020E0502030303020204" pitchFamily="34" charset="0"/>
            </a:endParaRPr>
          </a:p>
        </p:txBody>
      </p:sp>
      <p:sp>
        <p:nvSpPr>
          <p:cNvPr id="5" name="Slide Number Placeholder 4"/>
          <p:cNvSpPr>
            <a:spLocks noGrp="1"/>
          </p:cNvSpPr>
          <p:nvPr>
            <p:ph type="sldNum" sz="quarter" idx="12"/>
          </p:nvPr>
        </p:nvSpPr>
        <p:spPr/>
        <p:txBody>
          <a:bodyPr/>
          <a:lstStyle/>
          <a:p>
            <a:fld id="{A2749A45-C33F-4F36-8F45-CE1CBE58C17E}" type="slidenum">
              <a:rPr lang="en-US" smtClean="0"/>
              <a:t>5</a:t>
            </a:fld>
            <a:endParaRPr lang="en-US"/>
          </a:p>
        </p:txBody>
      </p:sp>
      <p:sp>
        <p:nvSpPr>
          <p:cNvPr id="4" name="TextBox 3">
            <a:extLst>
              <a:ext uri="{FF2B5EF4-FFF2-40B4-BE49-F238E27FC236}">
                <a16:creationId xmlns:a16="http://schemas.microsoft.com/office/drawing/2014/main" id="{7F619967-192B-F68C-14B5-19999E24F6AC}"/>
              </a:ext>
            </a:extLst>
          </p:cNvPr>
          <p:cNvSpPr txBox="1"/>
          <p:nvPr/>
        </p:nvSpPr>
        <p:spPr>
          <a:xfrm>
            <a:off x="685800" y="2599272"/>
            <a:ext cx="7315200" cy="1100622"/>
          </a:xfrm>
          <a:prstGeom prst="rect">
            <a:avLst/>
          </a:prstGeom>
          <a:solidFill>
            <a:schemeClr val="bg1">
              <a:lumMod val="95000"/>
            </a:schemeClr>
          </a:solidFill>
        </p:spPr>
        <p:txBody>
          <a:bodyPr wrap="square" rtlCol="0">
            <a:spAutoFit/>
          </a:bodyPr>
          <a:lstStyle/>
          <a:p>
            <a:pPr>
              <a:lnSpc>
                <a:spcPts val="2600"/>
              </a:lnSpc>
            </a:pPr>
            <a:r>
              <a:rPr lang="en-US" sz="2700" b="1" i="1" dirty="0">
                <a:latin typeface="Candara" panose="020E0502030303020204" pitchFamily="34" charset="0"/>
              </a:rPr>
              <a:t>“Neither is there salvation in any other: for there is none other name under heaven given among men, whereby we must be saved” </a:t>
            </a:r>
            <a:r>
              <a:rPr lang="en-US" sz="2700" dirty="0">
                <a:latin typeface="Candara" panose="020E0502030303020204" pitchFamily="34" charset="0"/>
              </a:rPr>
              <a:t>(Acts 4:12 KJV)</a:t>
            </a:r>
          </a:p>
        </p:txBody>
      </p:sp>
      <p:sp>
        <p:nvSpPr>
          <p:cNvPr id="6" name="TextBox 5">
            <a:extLst>
              <a:ext uri="{FF2B5EF4-FFF2-40B4-BE49-F238E27FC236}">
                <a16:creationId xmlns:a16="http://schemas.microsoft.com/office/drawing/2014/main" id="{13E67266-B395-6546-CF98-D355FF638009}"/>
              </a:ext>
            </a:extLst>
          </p:cNvPr>
          <p:cNvSpPr txBox="1"/>
          <p:nvPr/>
        </p:nvSpPr>
        <p:spPr>
          <a:xfrm>
            <a:off x="685800" y="3857193"/>
            <a:ext cx="7315200" cy="1100622"/>
          </a:xfrm>
          <a:prstGeom prst="rect">
            <a:avLst/>
          </a:prstGeom>
          <a:solidFill>
            <a:schemeClr val="bg1">
              <a:lumMod val="95000"/>
            </a:schemeClr>
          </a:solidFill>
        </p:spPr>
        <p:txBody>
          <a:bodyPr wrap="square" rtlCol="0">
            <a:spAutoFit/>
          </a:bodyPr>
          <a:lstStyle/>
          <a:p>
            <a:pPr>
              <a:lnSpc>
                <a:spcPts val="2600"/>
              </a:lnSpc>
            </a:pPr>
            <a:r>
              <a:rPr lang="en-US" sz="2700" b="1" i="1" dirty="0">
                <a:latin typeface="Candara" panose="020E0502030303020204" pitchFamily="34" charset="0"/>
              </a:rPr>
              <a:t>“</a:t>
            </a:r>
            <a:r>
              <a:rPr lang="en-US" sz="2700" b="1" i="1" u="none" strike="noStrike" baseline="0" dirty="0">
                <a:solidFill>
                  <a:srgbClr val="292F33"/>
                </a:solidFill>
                <a:latin typeface="Candara" panose="020E0502030303020204" pitchFamily="34" charset="0"/>
              </a:rPr>
              <a:t>And there is salvation in no one else; for there is no other name under heaven that has been given among men by which we must be saved</a:t>
            </a:r>
            <a:r>
              <a:rPr lang="en-US" sz="2700" b="1" i="1" dirty="0">
                <a:latin typeface="Candara" panose="020E0502030303020204" pitchFamily="34" charset="0"/>
              </a:rPr>
              <a:t>” </a:t>
            </a:r>
            <a:r>
              <a:rPr lang="en-US" sz="2700" dirty="0">
                <a:latin typeface="Candara" panose="020E0502030303020204" pitchFamily="34" charset="0"/>
              </a:rPr>
              <a:t>(NAS95)</a:t>
            </a:r>
          </a:p>
        </p:txBody>
      </p:sp>
    </p:spTree>
    <p:extLst>
      <p:ext uri="{BB962C8B-B14F-4D97-AF65-F5344CB8AC3E}">
        <p14:creationId xmlns:p14="http://schemas.microsoft.com/office/powerpoint/2010/main" val="19039164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outVertical)">
                                      <p:cBhvr>
                                        <p:cTn id="21" dur="125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outVertical)">
                                      <p:cBhvr>
                                        <p:cTn id="26" dur="125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Surrender His Deity </a:t>
            </a:r>
          </a:p>
        </p:txBody>
      </p:sp>
      <p:sp>
        <p:nvSpPr>
          <p:cNvPr id="3" name="Content Placeholder 2"/>
          <p:cNvSpPr>
            <a:spLocks noGrp="1"/>
          </p:cNvSpPr>
          <p:nvPr>
            <p:ph idx="1"/>
          </p:nvPr>
        </p:nvSpPr>
        <p:spPr>
          <a:xfrm>
            <a:off x="921201" y="1322225"/>
            <a:ext cx="7610587" cy="5535775"/>
          </a:xfrm>
        </p:spPr>
        <p:txBody>
          <a:bodyPr>
            <a:normAutofit/>
          </a:bodyPr>
          <a:lstStyle/>
          <a:p>
            <a:pPr marL="0" indent="0">
              <a:lnSpc>
                <a:spcPts val="3200"/>
              </a:lnSpc>
              <a:spcBef>
                <a:spcPts val="1200"/>
              </a:spcBef>
              <a:buNone/>
            </a:pPr>
            <a:r>
              <a:rPr lang="en-US" sz="3200" b="1" dirty="0">
                <a:latin typeface="Candara" panose="020E0502030303020204" pitchFamily="34" charset="0"/>
              </a:rPr>
              <a:t>Some take the position that Jesus surrendered His Deity to come to earth and did not have powers of God while on earth</a:t>
            </a:r>
          </a:p>
          <a:p>
            <a:pPr marL="0" indent="0">
              <a:lnSpc>
                <a:spcPts val="3200"/>
              </a:lnSpc>
              <a:spcBef>
                <a:spcPts val="1200"/>
              </a:spcBef>
              <a:buNone/>
            </a:pPr>
            <a:r>
              <a:rPr lang="en-US" sz="3200" b="1" dirty="0">
                <a:latin typeface="Candara" panose="020E0502030303020204" pitchFamily="34" charset="0"/>
              </a:rPr>
              <a:t>Jesus left heaven and came in the likeness of man </a:t>
            </a:r>
            <a:r>
              <a:rPr lang="en-US" sz="3200" dirty="0">
                <a:latin typeface="Candara" panose="020E0502030303020204" pitchFamily="34" charset="0"/>
              </a:rPr>
              <a:t>(flesh) – </a:t>
            </a:r>
            <a:r>
              <a:rPr lang="en-US" sz="3200" i="1" dirty="0">
                <a:latin typeface="Candara" panose="020E0502030303020204" pitchFamily="34" charset="0"/>
              </a:rPr>
              <a:t>John 1:14-15; Phil. 2:5-8</a:t>
            </a:r>
          </a:p>
          <a:p>
            <a:pPr marL="0" indent="0">
              <a:lnSpc>
                <a:spcPts val="3200"/>
              </a:lnSpc>
              <a:spcBef>
                <a:spcPts val="1200"/>
              </a:spcBef>
              <a:buNone/>
            </a:pPr>
            <a:r>
              <a:rPr lang="en-US" sz="3200" b="1" dirty="0">
                <a:latin typeface="Candara" panose="020E0502030303020204" pitchFamily="34" charset="0"/>
              </a:rPr>
              <a:t>Why?...</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To be a sympathetic High Priest who feels our weaknesses </a:t>
            </a:r>
            <a:r>
              <a:rPr lang="en-US" sz="2800" i="1" dirty="0">
                <a:latin typeface="Candara" panose="020E0502030303020204" pitchFamily="34" charset="0"/>
              </a:rPr>
              <a:t>– Heb. 4:14-16</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To reveal God the Father to man </a:t>
            </a:r>
            <a:r>
              <a:rPr lang="en-US" sz="2800" i="1" dirty="0">
                <a:latin typeface="Candara" panose="020E0502030303020204" pitchFamily="34" charset="0"/>
              </a:rPr>
              <a:t>– John 14:9-11</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For the sake of sinful man – </a:t>
            </a:r>
            <a:r>
              <a:rPr lang="en-US" sz="2800" i="1" dirty="0">
                <a:latin typeface="Candara" panose="020E0502030303020204" pitchFamily="34" charset="0"/>
              </a:rPr>
              <a:t>Mark 10:45</a:t>
            </a:r>
          </a:p>
          <a:p>
            <a:pPr marL="662940" lvl="1" indent="-274320">
              <a:lnSpc>
                <a:spcPts val="2800"/>
              </a:lnSpc>
              <a:spcBef>
                <a:spcPts val="0"/>
              </a:spcBef>
              <a:buFont typeface="Wingdings" panose="05000000000000000000" pitchFamily="2" charset="2"/>
              <a:buChar char="§"/>
            </a:pPr>
            <a:r>
              <a:rPr lang="en-US" sz="2600" i="1" dirty="0">
                <a:latin typeface="Candara" panose="020E0502030303020204" pitchFamily="34" charset="0"/>
              </a:rPr>
              <a:t>Titus 2:14; 1 Tim. 2:5-6</a:t>
            </a:r>
          </a:p>
          <a:p>
            <a:pPr marL="0" indent="0">
              <a:lnSpc>
                <a:spcPts val="3200"/>
              </a:lnSpc>
              <a:spcBef>
                <a:spcPts val="1200"/>
              </a:spcBef>
              <a:buNone/>
            </a:pPr>
            <a:endParaRPr lang="en-US" sz="3200" b="1"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6</a:t>
            </a:fld>
            <a:endParaRPr lang="en-US"/>
          </a:p>
        </p:txBody>
      </p:sp>
    </p:spTree>
    <p:extLst>
      <p:ext uri="{BB962C8B-B14F-4D97-AF65-F5344CB8AC3E}">
        <p14:creationId xmlns:p14="http://schemas.microsoft.com/office/powerpoint/2010/main" val="12932234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Surrender His Deity</a:t>
            </a:r>
          </a:p>
        </p:txBody>
      </p:sp>
      <p:sp>
        <p:nvSpPr>
          <p:cNvPr id="3" name="Content Placeholder 2"/>
          <p:cNvSpPr>
            <a:spLocks noGrp="1"/>
          </p:cNvSpPr>
          <p:nvPr>
            <p:ph idx="1"/>
          </p:nvPr>
        </p:nvSpPr>
        <p:spPr>
          <a:xfrm>
            <a:off x="921201" y="1322226"/>
            <a:ext cx="7460799" cy="5535774"/>
          </a:xfrm>
        </p:spPr>
        <p:txBody>
          <a:bodyPr>
            <a:normAutofit/>
          </a:bodyPr>
          <a:lstStyle/>
          <a:p>
            <a:pPr marL="0" indent="0">
              <a:lnSpc>
                <a:spcPts val="3200"/>
              </a:lnSpc>
              <a:spcBef>
                <a:spcPts val="600"/>
              </a:spcBef>
              <a:buNone/>
            </a:pPr>
            <a:r>
              <a:rPr lang="en-US" sz="3200" b="1" dirty="0">
                <a:latin typeface="Candara" panose="020E0502030303020204" pitchFamily="34" charset="0"/>
              </a:rPr>
              <a:t>When on earth, Jesus did have powers as God</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 </a:t>
            </a:r>
            <a:r>
              <a:rPr lang="en-US" sz="3000" dirty="0">
                <a:latin typeface="Candara" panose="020E0502030303020204" pitchFamily="34" charset="0"/>
              </a:rPr>
              <a:t>Jesus is referred to as the </a:t>
            </a:r>
            <a:r>
              <a:rPr lang="en-US" sz="3000" b="1" i="1" dirty="0">
                <a:latin typeface="Candara" panose="020E0502030303020204" pitchFamily="34" charset="0"/>
              </a:rPr>
              <a:t>“Son of man”</a:t>
            </a:r>
          </a:p>
          <a:p>
            <a:pPr lvl="1" indent="-274320">
              <a:lnSpc>
                <a:spcPts val="2800"/>
              </a:lnSpc>
              <a:spcBef>
                <a:spcPts val="0"/>
              </a:spcBef>
              <a:buFont typeface="Wingdings" panose="05000000000000000000" pitchFamily="2" charset="2"/>
              <a:buChar char="§"/>
            </a:pPr>
            <a:r>
              <a:rPr lang="en-US" sz="2600" i="1" dirty="0">
                <a:latin typeface="Candara" panose="020E0502030303020204" pitchFamily="34" charset="0"/>
              </a:rPr>
              <a:t>Matt. 8:20; Mark 14:32-41 - </a:t>
            </a:r>
            <a:r>
              <a:rPr lang="en-US" sz="2600" dirty="0">
                <a:latin typeface="Candara" panose="020E0502030303020204" pitchFamily="34" charset="0"/>
              </a:rPr>
              <a:t>this term was used repeatedly by Jesus in reference to Himself and found in…</a:t>
            </a:r>
          </a:p>
          <a:p>
            <a:pPr lvl="2" indent="-274320">
              <a:lnSpc>
                <a:spcPts val="2800"/>
              </a:lnSpc>
              <a:spcBef>
                <a:spcPts val="0"/>
              </a:spcBef>
              <a:buFont typeface="Wingdings" panose="05000000000000000000" pitchFamily="2" charset="2"/>
              <a:buChar char="§"/>
            </a:pPr>
            <a:r>
              <a:rPr lang="en-US" sz="2400" b="1" dirty="0">
                <a:latin typeface="Candara" panose="020E0502030303020204" pitchFamily="34" charset="0"/>
              </a:rPr>
              <a:t>Matthew</a:t>
            </a:r>
            <a:r>
              <a:rPr lang="en-US" sz="2400" dirty="0">
                <a:latin typeface="Candara" panose="020E0502030303020204" pitchFamily="34" charset="0"/>
              </a:rPr>
              <a:t> – in 30 verses; </a:t>
            </a:r>
            <a:r>
              <a:rPr lang="en-US" sz="2400" b="1" dirty="0">
                <a:latin typeface="Candara" panose="020E0502030303020204" pitchFamily="34" charset="0"/>
              </a:rPr>
              <a:t>Mark</a:t>
            </a:r>
            <a:r>
              <a:rPr lang="en-US" sz="2400" dirty="0">
                <a:latin typeface="Candara" panose="020E0502030303020204" pitchFamily="34" charset="0"/>
              </a:rPr>
              <a:t> – in 14 verses</a:t>
            </a:r>
          </a:p>
          <a:p>
            <a:pPr lvl="2" indent="-274320">
              <a:lnSpc>
                <a:spcPts val="2800"/>
              </a:lnSpc>
              <a:spcBef>
                <a:spcPts val="0"/>
              </a:spcBef>
              <a:buFont typeface="Wingdings" panose="05000000000000000000" pitchFamily="2" charset="2"/>
              <a:buChar char="§"/>
            </a:pPr>
            <a:r>
              <a:rPr lang="en-US" sz="2400" b="1" dirty="0">
                <a:latin typeface="Candara" panose="020E0502030303020204" pitchFamily="34" charset="0"/>
              </a:rPr>
              <a:t>Luke</a:t>
            </a:r>
            <a:r>
              <a:rPr lang="en-US" sz="2400" dirty="0">
                <a:latin typeface="Candara" panose="020E0502030303020204" pitchFamily="34" charset="0"/>
              </a:rPr>
              <a:t> – in 26 verses; </a:t>
            </a:r>
            <a:r>
              <a:rPr lang="en-US" sz="2400" b="1" dirty="0">
                <a:latin typeface="Candara" panose="020E0502030303020204" pitchFamily="34" charset="0"/>
              </a:rPr>
              <a:t>John</a:t>
            </a:r>
            <a:r>
              <a:rPr lang="en-US" sz="2400" dirty="0">
                <a:latin typeface="Candara" panose="020E0502030303020204" pitchFamily="34" charset="0"/>
              </a:rPr>
              <a:t> – in 11 verses</a:t>
            </a:r>
          </a:p>
          <a:p>
            <a:pPr lvl="1" indent="-274320">
              <a:lnSpc>
                <a:spcPts val="2800"/>
              </a:lnSpc>
              <a:spcBef>
                <a:spcPts val="600"/>
              </a:spcBef>
              <a:buFont typeface="Wingdings" panose="05000000000000000000" pitchFamily="2" charset="2"/>
              <a:buChar char="§"/>
            </a:pPr>
            <a:r>
              <a:rPr lang="en-US" sz="2600" dirty="0">
                <a:latin typeface="Candara" panose="020E0502030303020204" pitchFamily="34" charset="0"/>
              </a:rPr>
              <a:t>The prophet Daniel used this term to refer to the King of God’s eternal kingdom </a:t>
            </a:r>
            <a:r>
              <a:rPr lang="en-US" sz="2600" i="1" dirty="0">
                <a:latin typeface="Candara" panose="020E0502030303020204" pitchFamily="34" charset="0"/>
              </a:rPr>
              <a:t>– Dan. 7:13-14</a:t>
            </a:r>
          </a:p>
          <a:p>
            <a:pPr lvl="1" indent="-274320">
              <a:lnSpc>
                <a:spcPts val="2800"/>
              </a:lnSpc>
              <a:spcBef>
                <a:spcPts val="600"/>
              </a:spcBef>
              <a:buFont typeface="Wingdings" panose="05000000000000000000" pitchFamily="2" charset="2"/>
              <a:buChar char="§"/>
            </a:pPr>
            <a:r>
              <a:rPr lang="en-US" sz="2600" dirty="0">
                <a:latin typeface="Candara" panose="020E0502030303020204" pitchFamily="34" charset="0"/>
              </a:rPr>
              <a:t>This term evidently implies both to the humanity and Deity of Jesus the Messiah – the King of God’s Kingdom – </a:t>
            </a:r>
            <a:r>
              <a:rPr lang="en-US" sz="2600" i="1" dirty="0">
                <a:latin typeface="Candara" panose="020E0502030303020204" pitchFamily="34" charset="0"/>
              </a:rPr>
              <a:t>Col. 1:13</a:t>
            </a:r>
          </a:p>
          <a:p>
            <a:pPr lvl="2" indent="-274320">
              <a:lnSpc>
                <a:spcPts val="2800"/>
              </a:lnSpc>
              <a:spcBef>
                <a:spcPts val="0"/>
              </a:spcBef>
              <a:buFont typeface="Wingdings" panose="05000000000000000000" pitchFamily="2" charset="2"/>
              <a:buChar char="§"/>
            </a:pPr>
            <a:endParaRPr lang="en-US" sz="2400" dirty="0">
              <a:latin typeface="Candara" panose="020E0502030303020204" pitchFamily="34" charset="0"/>
            </a:endParaRPr>
          </a:p>
          <a:p>
            <a:pPr lvl="1" indent="-274320">
              <a:lnSpc>
                <a:spcPts val="2800"/>
              </a:lnSpc>
              <a:spcBef>
                <a:spcPts val="0"/>
              </a:spcBef>
              <a:buFont typeface="Wingdings" panose="05000000000000000000" pitchFamily="2" charset="2"/>
              <a:buChar char="§"/>
            </a:pPr>
            <a:endParaRPr lang="en-US" sz="3200" i="1"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7</a:t>
            </a:fld>
            <a:endParaRPr lang="en-US"/>
          </a:p>
        </p:txBody>
      </p:sp>
    </p:spTree>
    <p:extLst>
      <p:ext uri="{BB962C8B-B14F-4D97-AF65-F5344CB8AC3E}">
        <p14:creationId xmlns:p14="http://schemas.microsoft.com/office/powerpoint/2010/main" val="40578318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Surrender His Deity</a:t>
            </a:r>
          </a:p>
        </p:txBody>
      </p:sp>
      <p:sp>
        <p:nvSpPr>
          <p:cNvPr id="3" name="Content Placeholder 2"/>
          <p:cNvSpPr>
            <a:spLocks noGrp="1"/>
          </p:cNvSpPr>
          <p:nvPr>
            <p:ph idx="1"/>
          </p:nvPr>
        </p:nvSpPr>
        <p:spPr>
          <a:xfrm>
            <a:off x="921201" y="1322226"/>
            <a:ext cx="7460799" cy="5535774"/>
          </a:xfrm>
        </p:spPr>
        <p:txBody>
          <a:bodyPr>
            <a:normAutofit/>
          </a:bodyPr>
          <a:lstStyle/>
          <a:p>
            <a:pPr marL="0" indent="0">
              <a:lnSpc>
                <a:spcPts val="3200"/>
              </a:lnSpc>
              <a:spcBef>
                <a:spcPts val="600"/>
              </a:spcBef>
              <a:buNone/>
            </a:pPr>
            <a:r>
              <a:rPr lang="en-US" sz="3200" b="1" dirty="0">
                <a:latin typeface="Candara" panose="020E0502030303020204" pitchFamily="34" charset="0"/>
              </a:rPr>
              <a:t>When on earth, Jesus did have powers as God</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rulers of His day understood  what Jesus meant when He used this term “</a:t>
            </a:r>
            <a:r>
              <a:rPr lang="en-US" sz="2800" b="1" i="1" dirty="0">
                <a:latin typeface="Candara" panose="020E0502030303020204" pitchFamily="34" charset="0"/>
              </a:rPr>
              <a:t>Son of man”</a:t>
            </a:r>
          </a:p>
          <a:p>
            <a:pPr lvl="1" indent="-274320">
              <a:lnSpc>
                <a:spcPts val="2600"/>
              </a:lnSpc>
              <a:spcBef>
                <a:spcPts val="0"/>
              </a:spcBef>
              <a:buFont typeface="Wingdings" panose="05000000000000000000" pitchFamily="2" charset="2"/>
              <a:buChar char="§"/>
            </a:pPr>
            <a:r>
              <a:rPr lang="en-US" sz="2400" i="1" dirty="0">
                <a:latin typeface="Candara" panose="020E0502030303020204" pitchFamily="34" charset="0"/>
              </a:rPr>
              <a:t>Matt. 26:57-65</a:t>
            </a:r>
          </a:p>
          <a:p>
            <a:pPr marL="365760" lvl="1"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As a young boy he had wisdom, knowledge,  understanding and He gave answers which astonished the Jewish teachers and all who heard Him, even His mother – </a:t>
            </a:r>
            <a:r>
              <a:rPr lang="en-US" sz="2800" i="1" dirty="0">
                <a:latin typeface="Candara" panose="020E0502030303020204" pitchFamily="34" charset="0"/>
              </a:rPr>
              <a:t>Luke 2:40-52</a:t>
            </a:r>
          </a:p>
          <a:p>
            <a:pPr marL="365760" lvl="1"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When tempted, He </a:t>
            </a:r>
            <a:r>
              <a:rPr lang="en-US" sz="2800" b="1" dirty="0">
                <a:latin typeface="Candara" panose="020E0502030303020204" pitchFamily="34" charset="0"/>
              </a:rPr>
              <a:t>did not </a:t>
            </a:r>
            <a:r>
              <a:rPr lang="en-US" sz="2800" dirty="0">
                <a:latin typeface="Candara" panose="020E0502030303020204" pitchFamily="34" charset="0"/>
              </a:rPr>
              <a:t>use His deity to deal with temptation (</a:t>
            </a:r>
            <a:r>
              <a:rPr lang="en-US" sz="2800" i="1" dirty="0">
                <a:latin typeface="Candara" panose="020E0502030303020204" pitchFamily="34" charset="0"/>
              </a:rPr>
              <a:t>Heb. 4:14-16</a:t>
            </a:r>
            <a:r>
              <a:rPr lang="en-US" sz="2800" dirty="0">
                <a:latin typeface="Candara" panose="020E0502030303020204" pitchFamily="34" charset="0"/>
              </a:rPr>
              <a:t>), yet He was and is still God</a:t>
            </a:r>
          </a:p>
          <a:p>
            <a:pPr marL="365760" lvl="1"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He was fully God and fully Man </a:t>
            </a:r>
            <a:r>
              <a:rPr lang="en-US" sz="2800" i="1" dirty="0">
                <a:latin typeface="Candara" panose="020E0502030303020204" pitchFamily="34" charset="0"/>
              </a:rPr>
              <a:t>– Rom. 1:1-4</a:t>
            </a:r>
          </a:p>
          <a:p>
            <a:pPr marL="365760" lvl="1" indent="0">
              <a:lnSpc>
                <a:spcPts val="2800"/>
              </a:lnSpc>
              <a:spcBef>
                <a:spcPts val="0"/>
              </a:spcBef>
              <a:buNone/>
            </a:pPr>
            <a:endParaRPr lang="en-US" sz="3200" i="1"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8</a:t>
            </a:fld>
            <a:endParaRPr lang="en-US"/>
          </a:p>
        </p:txBody>
      </p:sp>
    </p:spTree>
    <p:extLst>
      <p:ext uri="{BB962C8B-B14F-4D97-AF65-F5344CB8AC3E}">
        <p14:creationId xmlns:p14="http://schemas.microsoft.com/office/powerpoint/2010/main" val="886398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Commit Sin</a:t>
            </a:r>
          </a:p>
        </p:txBody>
      </p:sp>
      <p:sp>
        <p:nvSpPr>
          <p:cNvPr id="3" name="Content Placeholder 2"/>
          <p:cNvSpPr>
            <a:spLocks noGrp="1"/>
          </p:cNvSpPr>
          <p:nvPr>
            <p:ph idx="1"/>
          </p:nvPr>
        </p:nvSpPr>
        <p:spPr>
          <a:xfrm>
            <a:off x="921201" y="1322226"/>
            <a:ext cx="7460799" cy="5535774"/>
          </a:xfrm>
        </p:spPr>
        <p:txBody>
          <a:bodyPr>
            <a:normAutofit/>
          </a:bodyPr>
          <a:lstStyle/>
          <a:p>
            <a:pPr marL="0" lvl="1" indent="0">
              <a:lnSpc>
                <a:spcPts val="2800"/>
              </a:lnSpc>
              <a:spcBef>
                <a:spcPts val="0"/>
              </a:spcBef>
              <a:buNone/>
            </a:pPr>
            <a:r>
              <a:rPr lang="en-US" sz="3200" dirty="0">
                <a:latin typeface="Candara" panose="020E0502030303020204" pitchFamily="34" charset="0"/>
              </a:rPr>
              <a:t>Jesus was the </a:t>
            </a:r>
            <a:r>
              <a:rPr lang="en-US" sz="3200" b="1" i="1" dirty="0">
                <a:latin typeface="Candara" panose="020E0502030303020204" pitchFamily="34" charset="0"/>
              </a:rPr>
              <a:t>“lamb of God”</a:t>
            </a:r>
            <a:r>
              <a:rPr lang="en-US" sz="3200" b="1" dirty="0">
                <a:latin typeface="Candara" panose="020E0502030303020204" pitchFamily="34" charset="0"/>
              </a:rPr>
              <a:t> </a:t>
            </a:r>
            <a:r>
              <a:rPr lang="en-US" sz="3200" i="1" dirty="0">
                <a:latin typeface="Candara" panose="020E0502030303020204" pitchFamily="34" charset="0"/>
              </a:rPr>
              <a:t>– John 1:29</a:t>
            </a:r>
          </a:p>
          <a:p>
            <a:pPr marL="0" lvl="1" indent="0">
              <a:lnSpc>
                <a:spcPts val="3200"/>
              </a:lnSpc>
              <a:spcBef>
                <a:spcPts val="1200"/>
              </a:spcBef>
              <a:buNone/>
            </a:pPr>
            <a:r>
              <a:rPr lang="en-US" sz="3200" dirty="0">
                <a:latin typeface="Candara" panose="020E0502030303020204" pitchFamily="34" charset="0"/>
              </a:rPr>
              <a:t>Peter pictured Jesus as a sacrificial lamb </a:t>
            </a:r>
            <a:r>
              <a:rPr lang="en-US" sz="3200" b="1" i="1" dirty="0">
                <a:latin typeface="Candara" panose="020E0502030303020204" pitchFamily="34" charset="0"/>
              </a:rPr>
              <a:t>“without spot,” </a:t>
            </a:r>
            <a:r>
              <a:rPr lang="en-US" sz="3200" dirty="0">
                <a:latin typeface="Candara" panose="020E0502030303020204" pitchFamily="34" charset="0"/>
              </a:rPr>
              <a:t>whose blood was of a  precious quality – </a:t>
            </a:r>
            <a:r>
              <a:rPr lang="en-US" sz="3200" i="1" dirty="0">
                <a:latin typeface="Candara" panose="020E0502030303020204" pitchFamily="34" charset="0"/>
              </a:rPr>
              <a:t>1 Pet. 1:18-19</a:t>
            </a:r>
          </a:p>
          <a:p>
            <a:pPr marL="0" lvl="1" indent="0">
              <a:lnSpc>
                <a:spcPts val="3200"/>
              </a:lnSpc>
              <a:spcBef>
                <a:spcPts val="1200"/>
              </a:spcBef>
              <a:buNone/>
            </a:pPr>
            <a:r>
              <a:rPr lang="en-US" sz="3200" dirty="0">
                <a:latin typeface="Candara" panose="020E0502030303020204" pitchFamily="34" charset="0"/>
              </a:rPr>
              <a:t>Jesus was the </a:t>
            </a:r>
            <a:r>
              <a:rPr lang="en-US" sz="3200" i="1" u="sng" dirty="0">
                <a:latin typeface="Candara" panose="020E0502030303020204" pitchFamily="34" charset="0"/>
              </a:rPr>
              <a:t>sinless</a:t>
            </a:r>
            <a:r>
              <a:rPr lang="en-US" sz="3200" u="sng" dirty="0">
                <a:latin typeface="Candara" panose="020E0502030303020204" pitchFamily="34" charset="0"/>
              </a:rPr>
              <a:t> Son of God</a:t>
            </a:r>
            <a:r>
              <a:rPr lang="en-US" sz="3200" dirty="0">
                <a:latin typeface="Candara" panose="020E0502030303020204" pitchFamily="34" charset="0"/>
              </a:rPr>
              <a:t> who was the only proper sacrifice for </a:t>
            </a:r>
            <a:r>
              <a:rPr lang="en-US" sz="3200" i="1" u="sng" dirty="0">
                <a:latin typeface="Candara" panose="020E0502030303020204" pitchFamily="34" charset="0"/>
              </a:rPr>
              <a:t>sinful</a:t>
            </a:r>
            <a:r>
              <a:rPr lang="en-US" sz="3200" dirty="0">
                <a:latin typeface="Candara" panose="020E0502030303020204" pitchFamily="34" charset="0"/>
              </a:rPr>
              <a:t> man!</a:t>
            </a:r>
          </a:p>
          <a:p>
            <a:pPr marL="36576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He was </a:t>
            </a:r>
            <a:r>
              <a:rPr lang="en-US" sz="2800" b="1" i="1" dirty="0">
                <a:latin typeface="Candara" panose="020E0502030303020204" pitchFamily="34" charset="0"/>
              </a:rPr>
              <a:t>“yet without sin” </a:t>
            </a:r>
            <a:r>
              <a:rPr lang="en-US" sz="2800" i="1" dirty="0">
                <a:latin typeface="Candara" panose="020E0502030303020204" pitchFamily="34" charset="0"/>
              </a:rPr>
              <a:t>– Heb. 4:15</a:t>
            </a:r>
          </a:p>
          <a:p>
            <a:pPr marL="36576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He</a:t>
            </a:r>
            <a:r>
              <a:rPr lang="en-US" sz="2800" i="1" dirty="0">
                <a:latin typeface="Candara" panose="020E0502030303020204" pitchFamily="34" charset="0"/>
              </a:rPr>
              <a:t> “</a:t>
            </a:r>
            <a:r>
              <a:rPr lang="en-US" sz="2800" b="1" i="1" u="none" strike="noStrike" baseline="0" dirty="0">
                <a:latin typeface="Candara" panose="020E0502030303020204" pitchFamily="34" charset="0"/>
                <a:cs typeface="Arial" panose="020B0604020202020204" pitchFamily="34" charset="0"/>
              </a:rPr>
              <a:t>is holy, harmless, undefiled, separate from sinners” </a:t>
            </a:r>
            <a:r>
              <a:rPr lang="en-US" sz="2800" i="1" u="none" strike="noStrike" baseline="0" dirty="0">
                <a:latin typeface="Candara" panose="020E0502030303020204" pitchFamily="34" charset="0"/>
                <a:cs typeface="Arial" panose="020B0604020202020204" pitchFamily="34" charset="0"/>
              </a:rPr>
              <a:t>– Heb. 7:26</a:t>
            </a:r>
            <a:endParaRPr lang="en-US" sz="2800" i="1" dirty="0">
              <a:latin typeface="Candara" panose="020E0502030303020204" pitchFamily="34" charset="0"/>
            </a:endParaRPr>
          </a:p>
          <a:p>
            <a:pPr marL="365760" lvl="1" indent="-274320">
              <a:lnSpc>
                <a:spcPts val="3200"/>
              </a:lnSpc>
              <a:spcBef>
                <a:spcPts val="600"/>
              </a:spcBef>
              <a:buFont typeface="Wingdings" panose="05000000000000000000" pitchFamily="2" charset="2"/>
              <a:buChar char="§"/>
            </a:pPr>
            <a:r>
              <a:rPr lang="en-US" sz="2800" i="1" dirty="0">
                <a:latin typeface="Candara" panose="020E0502030303020204" pitchFamily="34" charset="0"/>
              </a:rPr>
              <a:t>He was </a:t>
            </a:r>
            <a:r>
              <a:rPr lang="en-US" sz="2800" b="1" i="1" dirty="0">
                <a:latin typeface="Candara" panose="020E0502030303020204" pitchFamily="34" charset="0"/>
              </a:rPr>
              <a:t>“without blemish” </a:t>
            </a:r>
            <a:r>
              <a:rPr lang="en-US" sz="2800" i="1" dirty="0">
                <a:latin typeface="Candara" panose="020E0502030303020204" pitchFamily="34" charset="0"/>
              </a:rPr>
              <a:t>– Heb. 9:12-14 ASV</a:t>
            </a:r>
          </a:p>
          <a:p>
            <a:pPr marL="365760" lvl="1" indent="-274320">
              <a:lnSpc>
                <a:spcPts val="3200"/>
              </a:lnSpc>
              <a:spcBef>
                <a:spcPts val="600"/>
              </a:spcBef>
              <a:buFont typeface="Wingdings" panose="05000000000000000000" pitchFamily="2" charset="2"/>
              <a:buChar char="§"/>
            </a:pPr>
            <a:r>
              <a:rPr lang="en-US" sz="2800" i="1" dirty="0">
                <a:latin typeface="Candara" panose="020E0502030303020204" pitchFamily="34" charset="0"/>
              </a:rPr>
              <a:t>He </a:t>
            </a:r>
            <a:r>
              <a:rPr lang="en-US" sz="2800" b="1" i="1" dirty="0">
                <a:latin typeface="Candara" panose="020E0502030303020204" pitchFamily="34" charset="0"/>
              </a:rPr>
              <a:t>“did no sin” </a:t>
            </a:r>
            <a:r>
              <a:rPr lang="en-US" sz="2800" i="1" dirty="0">
                <a:latin typeface="Candara" panose="020E0502030303020204" pitchFamily="34" charset="0"/>
              </a:rPr>
              <a:t>– 1 Pet. 2:21-22</a:t>
            </a:r>
          </a:p>
          <a:p>
            <a:pPr marL="0" lvl="1" indent="0">
              <a:lnSpc>
                <a:spcPts val="2800"/>
              </a:lnSpc>
              <a:spcBef>
                <a:spcPts val="1200"/>
              </a:spcBef>
              <a:buNone/>
            </a:pPr>
            <a:endParaRPr lang="en-US" sz="3200" i="1"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9</a:t>
            </a:fld>
            <a:endParaRPr lang="en-US"/>
          </a:p>
        </p:txBody>
      </p:sp>
    </p:spTree>
    <p:extLst>
      <p:ext uri="{BB962C8B-B14F-4D97-AF65-F5344CB8AC3E}">
        <p14:creationId xmlns:p14="http://schemas.microsoft.com/office/powerpoint/2010/main" val="609601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Adjacency</Template>
  <TotalTime>1626</TotalTime>
  <Words>5753</Words>
  <Application>Microsoft Office PowerPoint</Application>
  <PresentationFormat>On-screen Show (4:3)</PresentationFormat>
  <Paragraphs>221</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Calibri</vt:lpstr>
      <vt:lpstr>Cambria</vt:lpstr>
      <vt:lpstr>Candara</vt:lpstr>
      <vt:lpstr>Wingdings</vt:lpstr>
      <vt:lpstr>Adjacency</vt:lpstr>
      <vt:lpstr>Some Things Jesus Did Not Do</vt:lpstr>
      <vt:lpstr>Matthew 16:13-17 KJV</vt:lpstr>
      <vt:lpstr>Peter’s Confession</vt:lpstr>
      <vt:lpstr>Introduction</vt:lpstr>
      <vt:lpstr>Introduction</vt:lpstr>
      <vt:lpstr>Surrender His Deity </vt:lpstr>
      <vt:lpstr>Surrender His Deity</vt:lpstr>
      <vt:lpstr>Surrender His Deity</vt:lpstr>
      <vt:lpstr>Commit Sin</vt:lpstr>
      <vt:lpstr>Commit Sin</vt:lpstr>
      <vt:lpstr>REVIEW</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Jesus Knows About Men</dc:title>
  <dc:creator>Owner</dc:creator>
  <cp:lastModifiedBy>Tommy McClure</cp:lastModifiedBy>
  <cp:revision>110</cp:revision>
  <cp:lastPrinted>2024-09-22T01:19:55Z</cp:lastPrinted>
  <dcterms:created xsi:type="dcterms:W3CDTF">2017-11-03T21:19:46Z</dcterms:created>
  <dcterms:modified xsi:type="dcterms:W3CDTF">2024-09-23T19:12:57Z</dcterms:modified>
</cp:coreProperties>
</file>