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6"/>
  </p:notesMasterIdLst>
  <p:handoutMasterIdLst>
    <p:handoutMasterId r:id="rId17"/>
  </p:handoutMasterIdLst>
  <p:sldIdLst>
    <p:sldId id="256" r:id="rId2"/>
    <p:sldId id="389" r:id="rId3"/>
    <p:sldId id="257" r:id="rId4"/>
    <p:sldId id="258" r:id="rId5"/>
    <p:sldId id="393" r:id="rId6"/>
    <p:sldId id="395" r:id="rId7"/>
    <p:sldId id="396" r:id="rId8"/>
    <p:sldId id="394" r:id="rId9"/>
    <p:sldId id="390" r:id="rId10"/>
    <p:sldId id="278" r:id="rId11"/>
    <p:sldId id="391" r:id="rId12"/>
    <p:sldId id="392" r:id="rId13"/>
    <p:sldId id="272" r:id="rId14"/>
    <p:sldId id="380"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759F79-600A-41E2-88E4-6FE3EA401720}" v="4902" dt="2024-09-15T23:45:11.1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51075" autoAdjust="0"/>
  </p:normalViewPr>
  <p:slideViewPr>
    <p:cSldViewPr>
      <p:cViewPr varScale="1">
        <p:scale>
          <a:sx n="54" d="100"/>
          <a:sy n="54" d="100"/>
        </p:scale>
        <p:origin x="323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7" d="100"/>
          <a:sy n="77" d="100"/>
        </p:scale>
        <p:origin x="3960"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0A07854-6B8E-4B48-8AED-2A7D8426F50B}"/>
    <pc:docChg chg="undo custSel addSld delSld modSld sldOrd">
      <pc:chgData name="Tommy McClure" userId="5f57beb918c8a44c" providerId="LiveId" clId="{20A07854-6B8E-4B48-8AED-2A7D8426F50B}" dt="2024-02-25T15:47:42.385" v="7407" actId="114"/>
      <pc:docMkLst>
        <pc:docMk/>
      </pc:docMkLst>
      <pc:sldChg chg="modSp mod modAnim">
        <pc:chgData name="Tommy McClure" userId="5f57beb918c8a44c" providerId="LiveId" clId="{20A07854-6B8E-4B48-8AED-2A7D8426F50B}" dt="2024-02-25T15:45:27.267" v="7396" actId="255"/>
        <pc:sldMkLst>
          <pc:docMk/>
          <pc:sldMk cId="2522676231" sldId="256"/>
        </pc:sldMkLst>
        <pc:spChg chg="mod">
          <ac:chgData name="Tommy McClure" userId="5f57beb918c8a44c" providerId="LiveId" clId="{20A07854-6B8E-4B48-8AED-2A7D8426F50B}" dt="2024-02-24T03:06:01.987" v="4048" actId="1076"/>
          <ac:spMkLst>
            <pc:docMk/>
            <pc:sldMk cId="2522676231" sldId="256"/>
            <ac:spMk id="2" creationId="{00000000-0000-0000-0000-000000000000}"/>
          </ac:spMkLst>
        </pc:spChg>
        <pc:spChg chg="mod">
          <ac:chgData name="Tommy McClure" userId="5f57beb918c8a44c" providerId="LiveId" clId="{20A07854-6B8E-4B48-8AED-2A7D8426F50B}" dt="2024-02-25T15:45:27.267" v="7396" actId="255"/>
          <ac:spMkLst>
            <pc:docMk/>
            <pc:sldMk cId="2522676231" sldId="256"/>
            <ac:spMk id="3" creationId="{00000000-0000-0000-0000-000000000000}"/>
          </ac:spMkLst>
        </pc:spChg>
      </pc:sldChg>
      <pc:sldChg chg="modSp mod modNotes modNotesTx">
        <pc:chgData name="Tommy McClure" userId="5f57beb918c8a44c" providerId="LiveId" clId="{20A07854-6B8E-4B48-8AED-2A7D8426F50B}" dt="2024-02-25T15:45:58.366" v="7399" actId="114"/>
        <pc:sldMkLst>
          <pc:docMk/>
          <pc:sldMk cId="1286614565" sldId="257"/>
        </pc:sldMkLst>
        <pc:spChg chg="mod">
          <ac:chgData name="Tommy McClure" userId="5f57beb918c8a44c" providerId="LiveId" clId="{20A07854-6B8E-4B48-8AED-2A7D8426F50B}" dt="2024-02-24T20:48:52.075" v="6398" actId="207"/>
          <ac:spMkLst>
            <pc:docMk/>
            <pc:sldMk cId="1286614565" sldId="257"/>
            <ac:spMk id="3" creationId="{00000000-0000-0000-0000-000000000000}"/>
          </ac:spMkLst>
        </pc:spChg>
        <pc:spChg chg="mod">
          <ac:chgData name="Tommy McClure" userId="5f57beb918c8a44c" providerId="LiveId" clId="{20A07854-6B8E-4B48-8AED-2A7D8426F50B}" dt="2024-02-25T15:45:58.366" v="7399" actId="114"/>
          <ac:spMkLst>
            <pc:docMk/>
            <pc:sldMk cId="1286614565" sldId="257"/>
            <ac:spMk id="4" creationId="{00000000-0000-0000-0000-000000000000}"/>
          </ac:spMkLst>
        </pc:spChg>
        <pc:spChg chg="mod">
          <ac:chgData name="Tommy McClure" userId="5f57beb918c8a44c" providerId="LiveId" clId="{20A07854-6B8E-4B48-8AED-2A7D8426F50B}" dt="2024-02-24T19:43:02.855" v="5526" actId="255"/>
          <ac:spMkLst>
            <pc:docMk/>
            <pc:sldMk cId="1286614565" sldId="257"/>
            <ac:spMk id="5" creationId="{00000000-0000-0000-0000-000000000000}"/>
          </ac:spMkLst>
        </pc:spChg>
      </pc:sldChg>
      <pc:sldChg chg="modSp mod">
        <pc:chgData name="Tommy McClure" userId="5f57beb918c8a44c" providerId="LiveId" clId="{20A07854-6B8E-4B48-8AED-2A7D8426F50B}" dt="2024-02-25T15:46:37.362" v="7400" actId="114"/>
        <pc:sldMkLst>
          <pc:docMk/>
          <pc:sldMk cId="3009111982" sldId="258"/>
        </pc:sldMkLst>
        <pc:spChg chg="mod">
          <ac:chgData name="Tommy McClure" userId="5f57beb918c8a44c" providerId="LiveId" clId="{20A07854-6B8E-4B48-8AED-2A7D8426F50B}" dt="2024-02-24T20:50:01.995" v="6431" actId="20577"/>
          <ac:spMkLst>
            <pc:docMk/>
            <pc:sldMk cId="3009111982" sldId="258"/>
            <ac:spMk id="3" creationId="{00000000-0000-0000-0000-000000000000}"/>
          </ac:spMkLst>
        </pc:spChg>
        <pc:spChg chg="mod">
          <ac:chgData name="Tommy McClure" userId="5f57beb918c8a44c" providerId="LiveId" clId="{20A07854-6B8E-4B48-8AED-2A7D8426F50B}" dt="2024-02-25T15:46:37.362" v="7400" actId="114"/>
          <ac:spMkLst>
            <pc:docMk/>
            <pc:sldMk cId="3009111982" sldId="258"/>
            <ac:spMk id="4" creationId="{00000000-0000-0000-0000-000000000000}"/>
          </ac:spMkLst>
        </pc:spChg>
        <pc:spChg chg="mod">
          <ac:chgData name="Tommy McClure" userId="5f57beb918c8a44c" providerId="LiveId" clId="{20A07854-6B8E-4B48-8AED-2A7D8426F50B}" dt="2024-02-24T19:43:17.706" v="5528" actId="255"/>
          <ac:spMkLst>
            <pc:docMk/>
            <pc:sldMk cId="3009111982" sldId="258"/>
            <ac:spMk id="5" creationId="{00000000-0000-0000-0000-000000000000}"/>
          </ac:spMkLst>
        </pc:spChg>
      </pc:sldChg>
      <pc:sldChg chg="addSp delSp modSp mod delAnim modAnim modNotes modNotesTx">
        <pc:chgData name="Tommy McClure" userId="5f57beb918c8a44c" providerId="LiveId" clId="{20A07854-6B8E-4B48-8AED-2A7D8426F50B}" dt="2024-02-25T15:21:01.446" v="7374" actId="20577"/>
        <pc:sldMkLst>
          <pc:docMk/>
          <pc:sldMk cId="2108532638" sldId="259"/>
        </pc:sldMkLst>
        <pc:spChg chg="mod">
          <ac:chgData name="Tommy McClure" userId="5f57beb918c8a44c" providerId="LiveId" clId="{20A07854-6B8E-4B48-8AED-2A7D8426F50B}" dt="2024-02-24T19:43:33.290" v="5530" actId="255"/>
          <ac:spMkLst>
            <pc:docMk/>
            <pc:sldMk cId="2108532638" sldId="259"/>
            <ac:spMk id="4" creationId="{00000000-0000-0000-0000-000000000000}"/>
          </ac:spMkLst>
        </pc:spChg>
        <pc:spChg chg="mod">
          <ac:chgData name="Tommy McClure" userId="5f57beb918c8a44c" providerId="LiveId" clId="{20A07854-6B8E-4B48-8AED-2A7D8426F50B}" dt="2024-02-23T23:42:02.365" v="688" actId="207"/>
          <ac:spMkLst>
            <pc:docMk/>
            <pc:sldMk cId="2108532638" sldId="259"/>
            <ac:spMk id="7" creationId="{00000000-0000-0000-0000-000000000000}"/>
          </ac:spMkLst>
        </pc:spChg>
        <pc:spChg chg="mod">
          <ac:chgData name="Tommy McClure" userId="5f57beb918c8a44c" providerId="LiveId" clId="{20A07854-6B8E-4B48-8AED-2A7D8426F50B}" dt="2024-02-23T23:35:10.703" v="551" actId="113"/>
          <ac:spMkLst>
            <pc:docMk/>
            <pc:sldMk cId="2108532638" sldId="259"/>
            <ac:spMk id="8" creationId="{00000000-0000-0000-0000-000000000000}"/>
          </ac:spMkLst>
        </pc:spChg>
        <pc:spChg chg="mod">
          <ac:chgData name="Tommy McClure" userId="5f57beb918c8a44c" providerId="LiveId" clId="{20A07854-6B8E-4B48-8AED-2A7D8426F50B}" dt="2024-02-23T23:35:07.160" v="550" actId="113"/>
          <ac:spMkLst>
            <pc:docMk/>
            <pc:sldMk cId="2108532638" sldId="259"/>
            <ac:spMk id="10" creationId="{00000000-0000-0000-0000-000000000000}"/>
          </ac:spMkLst>
        </pc:spChg>
        <pc:spChg chg="mod">
          <ac:chgData name="Tommy McClure" userId="5f57beb918c8a44c" providerId="LiveId" clId="{20A07854-6B8E-4B48-8AED-2A7D8426F50B}" dt="2024-02-23T23:35:24.502" v="554" actId="14100"/>
          <ac:spMkLst>
            <pc:docMk/>
            <pc:sldMk cId="2108532638" sldId="259"/>
            <ac:spMk id="11" creationId="{00000000-0000-0000-0000-000000000000}"/>
          </ac:spMkLst>
        </pc:spChg>
        <pc:spChg chg="mod">
          <ac:chgData name="Tommy McClure" userId="5f57beb918c8a44c" providerId="LiveId" clId="{20A07854-6B8E-4B48-8AED-2A7D8426F50B}" dt="2024-02-23T23:35:15.663" v="552" actId="113"/>
          <ac:spMkLst>
            <pc:docMk/>
            <pc:sldMk cId="2108532638" sldId="259"/>
            <ac:spMk id="13" creationId="{00000000-0000-0000-0000-000000000000}"/>
          </ac:spMkLst>
        </pc:spChg>
        <pc:spChg chg="mod">
          <ac:chgData name="Tommy McClure" userId="5f57beb918c8a44c" providerId="LiveId" clId="{20A07854-6B8E-4B48-8AED-2A7D8426F50B}" dt="2024-02-23T23:40:11.869" v="671" actId="14861"/>
          <ac:spMkLst>
            <pc:docMk/>
            <pc:sldMk cId="2108532638" sldId="259"/>
            <ac:spMk id="14" creationId="{00000000-0000-0000-0000-000000000000}"/>
          </ac:spMkLst>
        </pc:spChg>
        <pc:cxnChg chg="add mod">
          <ac:chgData name="Tommy McClure" userId="5f57beb918c8a44c" providerId="LiveId" clId="{20A07854-6B8E-4B48-8AED-2A7D8426F50B}" dt="2024-02-23T23:41:10.967" v="684" actId="1076"/>
          <ac:cxnSpMkLst>
            <pc:docMk/>
            <pc:sldMk cId="2108532638" sldId="259"/>
            <ac:cxnSpMk id="15" creationId="{74DF9210-B9CA-83F1-529F-FDFC7DB2755E}"/>
          </ac:cxnSpMkLst>
        </pc:cxnChg>
        <pc:cxnChg chg="del">
          <ac:chgData name="Tommy McClure" userId="5f57beb918c8a44c" providerId="LiveId" clId="{20A07854-6B8E-4B48-8AED-2A7D8426F50B}" dt="2024-02-23T23:32:52.118" v="545" actId="478"/>
          <ac:cxnSpMkLst>
            <pc:docMk/>
            <pc:sldMk cId="2108532638" sldId="259"/>
            <ac:cxnSpMk id="33" creationId="{00000000-0000-0000-0000-000000000000}"/>
          </ac:cxnSpMkLst>
        </pc:cxnChg>
        <pc:cxnChg chg="mod">
          <ac:chgData name="Tommy McClure" userId="5f57beb918c8a44c" providerId="LiveId" clId="{20A07854-6B8E-4B48-8AED-2A7D8426F50B}" dt="2024-02-23T23:41:21.394" v="686" actId="1036"/>
          <ac:cxnSpMkLst>
            <pc:docMk/>
            <pc:sldMk cId="2108532638" sldId="259"/>
            <ac:cxnSpMk id="45" creationId="{00000000-0000-0000-0000-000000000000}"/>
          </ac:cxnSpMkLst>
        </pc:cxnChg>
        <pc:cxnChg chg="mod">
          <ac:chgData name="Tommy McClure" userId="5f57beb918c8a44c" providerId="LiveId" clId="{20A07854-6B8E-4B48-8AED-2A7D8426F50B}" dt="2024-02-23T23:40:39.259" v="677" actId="1038"/>
          <ac:cxnSpMkLst>
            <pc:docMk/>
            <pc:sldMk cId="2108532638" sldId="259"/>
            <ac:cxnSpMk id="47" creationId="{00000000-0000-0000-0000-000000000000}"/>
          </ac:cxnSpMkLst>
        </pc:cxnChg>
        <pc:cxnChg chg="mod">
          <ac:chgData name="Tommy McClure" userId="5f57beb918c8a44c" providerId="LiveId" clId="{20A07854-6B8E-4B48-8AED-2A7D8426F50B}" dt="2024-02-23T23:40:46.096" v="678" actId="14100"/>
          <ac:cxnSpMkLst>
            <pc:docMk/>
            <pc:sldMk cId="2108532638" sldId="259"/>
            <ac:cxnSpMk id="49" creationId="{00000000-0000-0000-0000-000000000000}"/>
          </ac:cxnSpMkLst>
        </pc:cxnChg>
        <pc:cxnChg chg="mod">
          <ac:chgData name="Tommy McClure" userId="5f57beb918c8a44c" providerId="LiveId" clId="{20A07854-6B8E-4B48-8AED-2A7D8426F50B}" dt="2024-02-23T23:40:53.706" v="680" actId="14100"/>
          <ac:cxnSpMkLst>
            <pc:docMk/>
            <pc:sldMk cId="2108532638" sldId="259"/>
            <ac:cxnSpMk id="51" creationId="{00000000-0000-0000-0000-000000000000}"/>
          </ac:cxnSpMkLst>
        </pc:cxnChg>
        <pc:cxnChg chg="mod">
          <ac:chgData name="Tommy McClure" userId="5f57beb918c8a44c" providerId="LiveId" clId="{20A07854-6B8E-4B48-8AED-2A7D8426F50B}" dt="2024-02-23T23:41:05.742" v="683" actId="14100"/>
          <ac:cxnSpMkLst>
            <pc:docMk/>
            <pc:sldMk cId="2108532638" sldId="259"/>
            <ac:cxnSpMk id="53" creationId="{00000000-0000-0000-0000-000000000000}"/>
          </ac:cxnSpMkLst>
        </pc:cxnChg>
      </pc:sldChg>
      <pc:sldChg chg="modSp mod modAnim modNotes modNotesTx">
        <pc:chgData name="Tommy McClure" userId="5f57beb918c8a44c" providerId="LiveId" clId="{20A07854-6B8E-4B48-8AED-2A7D8426F50B}" dt="2024-02-25T15:47:28.884" v="7406" actId="114"/>
        <pc:sldMkLst>
          <pc:docMk/>
          <pc:sldMk cId="4277359673" sldId="260"/>
        </pc:sldMkLst>
        <pc:spChg chg="mod">
          <ac:chgData name="Tommy McClure" userId="5f57beb918c8a44c" providerId="LiveId" clId="{20A07854-6B8E-4B48-8AED-2A7D8426F50B}" dt="2024-02-24T19:43:41.242" v="5531" actId="14100"/>
          <ac:spMkLst>
            <pc:docMk/>
            <pc:sldMk cId="4277359673" sldId="260"/>
            <ac:spMk id="2" creationId="{00000000-0000-0000-0000-000000000000}"/>
          </ac:spMkLst>
        </pc:spChg>
        <pc:spChg chg="mod">
          <ac:chgData name="Tommy McClure" userId="5f57beb918c8a44c" providerId="LiveId" clId="{20A07854-6B8E-4B48-8AED-2A7D8426F50B}" dt="2024-02-24T20:42:25.651" v="6278" actId="313"/>
          <ac:spMkLst>
            <pc:docMk/>
            <pc:sldMk cId="4277359673" sldId="260"/>
            <ac:spMk id="3" creationId="{00000000-0000-0000-0000-000000000000}"/>
          </ac:spMkLst>
        </pc:spChg>
        <pc:spChg chg="mod">
          <ac:chgData name="Tommy McClure" userId="5f57beb918c8a44c" providerId="LiveId" clId="{20A07854-6B8E-4B48-8AED-2A7D8426F50B}" dt="2024-02-23T23:02:51.479" v="233" actId="255"/>
          <ac:spMkLst>
            <pc:docMk/>
            <pc:sldMk cId="4277359673" sldId="260"/>
            <ac:spMk id="4" creationId="{00000000-0000-0000-0000-000000000000}"/>
          </ac:spMkLst>
        </pc:spChg>
        <pc:spChg chg="mod">
          <ac:chgData name="Tommy McClure" userId="5f57beb918c8a44c" providerId="LiveId" clId="{20A07854-6B8E-4B48-8AED-2A7D8426F50B}" dt="2024-02-25T15:47:28.884" v="7406" actId="114"/>
          <ac:spMkLst>
            <pc:docMk/>
            <pc:sldMk cId="4277359673" sldId="260"/>
            <ac:spMk id="5" creationId="{00000000-0000-0000-0000-000000000000}"/>
          </ac:spMkLst>
        </pc:spChg>
      </pc:sldChg>
      <pc:sldChg chg="del">
        <pc:chgData name="Tommy McClure" userId="5f57beb918c8a44c" providerId="LiveId" clId="{20A07854-6B8E-4B48-8AED-2A7D8426F50B}" dt="2024-02-24T19:37:45.327" v="5462" actId="2696"/>
        <pc:sldMkLst>
          <pc:docMk/>
          <pc:sldMk cId="2807649719" sldId="261"/>
        </pc:sldMkLst>
      </pc:sldChg>
      <pc:sldChg chg="modSp del mod">
        <pc:chgData name="Tommy McClure" userId="5f57beb918c8a44c" providerId="LiveId" clId="{20A07854-6B8E-4B48-8AED-2A7D8426F50B}" dt="2024-02-24T19:37:52.934" v="5463" actId="2696"/>
        <pc:sldMkLst>
          <pc:docMk/>
          <pc:sldMk cId="2162247610" sldId="262"/>
        </pc:sldMkLst>
        <pc:spChg chg="mod">
          <ac:chgData name="Tommy McClure" userId="5f57beb918c8a44c" providerId="LiveId" clId="{20A07854-6B8E-4B48-8AED-2A7D8426F50B}" dt="2024-02-24T19:19:07.638" v="4687" actId="1076"/>
          <ac:spMkLst>
            <pc:docMk/>
            <pc:sldMk cId="2162247610" sldId="262"/>
            <ac:spMk id="2" creationId="{00000000-0000-0000-0000-000000000000}"/>
          </ac:spMkLst>
        </pc:spChg>
        <pc:spChg chg="mod">
          <ac:chgData name="Tommy McClure" userId="5f57beb918c8a44c" providerId="LiveId" clId="{20A07854-6B8E-4B48-8AED-2A7D8426F50B}" dt="2024-02-24T19:19:39.984" v="4693" actId="14100"/>
          <ac:spMkLst>
            <pc:docMk/>
            <pc:sldMk cId="2162247610" sldId="262"/>
            <ac:spMk id="6" creationId="{00000000-0000-0000-0000-000000000000}"/>
          </ac:spMkLst>
        </pc:spChg>
      </pc:sldChg>
      <pc:sldChg chg="del">
        <pc:chgData name="Tommy McClure" userId="5f57beb918c8a44c" providerId="LiveId" clId="{20A07854-6B8E-4B48-8AED-2A7D8426F50B}" dt="2024-02-24T19:37:58.767" v="5464" actId="2696"/>
        <pc:sldMkLst>
          <pc:docMk/>
          <pc:sldMk cId="2400437335" sldId="263"/>
        </pc:sldMkLst>
      </pc:sldChg>
      <pc:sldChg chg="del">
        <pc:chgData name="Tommy McClure" userId="5f57beb918c8a44c" providerId="LiveId" clId="{20A07854-6B8E-4B48-8AED-2A7D8426F50B}" dt="2024-02-24T19:38:04.188" v="5465" actId="2696"/>
        <pc:sldMkLst>
          <pc:docMk/>
          <pc:sldMk cId="3845817106" sldId="264"/>
        </pc:sldMkLst>
      </pc:sldChg>
      <pc:sldChg chg="del">
        <pc:chgData name="Tommy McClure" userId="5f57beb918c8a44c" providerId="LiveId" clId="{20A07854-6B8E-4B48-8AED-2A7D8426F50B}" dt="2024-02-24T19:38:09.338" v="5466" actId="2696"/>
        <pc:sldMkLst>
          <pc:docMk/>
          <pc:sldMk cId="748316665" sldId="265"/>
        </pc:sldMkLst>
      </pc:sldChg>
      <pc:sldChg chg="del">
        <pc:chgData name="Tommy McClure" userId="5f57beb918c8a44c" providerId="LiveId" clId="{20A07854-6B8E-4B48-8AED-2A7D8426F50B}" dt="2024-02-24T19:38:12.837" v="5467" actId="2696"/>
        <pc:sldMkLst>
          <pc:docMk/>
          <pc:sldMk cId="2780101600" sldId="266"/>
        </pc:sldMkLst>
      </pc:sldChg>
      <pc:sldChg chg="del">
        <pc:chgData name="Tommy McClure" userId="5f57beb918c8a44c" providerId="LiveId" clId="{20A07854-6B8E-4B48-8AED-2A7D8426F50B}" dt="2024-02-24T19:38:16.223" v="5468" actId="2696"/>
        <pc:sldMkLst>
          <pc:docMk/>
          <pc:sldMk cId="3089845262" sldId="267"/>
        </pc:sldMkLst>
      </pc:sldChg>
      <pc:sldChg chg="del">
        <pc:chgData name="Tommy McClure" userId="5f57beb918c8a44c" providerId="LiveId" clId="{20A07854-6B8E-4B48-8AED-2A7D8426F50B}" dt="2024-02-24T19:38:20.543" v="5469" actId="2696"/>
        <pc:sldMkLst>
          <pc:docMk/>
          <pc:sldMk cId="2955015922" sldId="268"/>
        </pc:sldMkLst>
      </pc:sldChg>
      <pc:sldChg chg="delSp modSp mod">
        <pc:chgData name="Tommy McClure" userId="5f57beb918c8a44c" providerId="LiveId" clId="{20A07854-6B8E-4B48-8AED-2A7D8426F50B}" dt="2024-02-25T15:47:42.385" v="7407" actId="114"/>
        <pc:sldMkLst>
          <pc:docMk/>
          <pc:sldMk cId="2633345433" sldId="269"/>
        </pc:sldMkLst>
        <pc:spChg chg="del">
          <ac:chgData name="Tommy McClure" userId="5f57beb918c8a44c" providerId="LiveId" clId="{20A07854-6B8E-4B48-8AED-2A7D8426F50B}" dt="2024-02-24T21:13:37.932" v="6663" actId="478"/>
          <ac:spMkLst>
            <pc:docMk/>
            <pc:sldMk cId="2633345433" sldId="269"/>
            <ac:spMk id="2" creationId="{00000000-0000-0000-0000-000000000000}"/>
          </ac:spMkLst>
        </pc:spChg>
        <pc:spChg chg="mod">
          <ac:chgData name="Tommy McClure" userId="5f57beb918c8a44c" providerId="LiveId" clId="{20A07854-6B8E-4B48-8AED-2A7D8426F50B}" dt="2024-02-24T19:42:29.721" v="5520" actId="255"/>
          <ac:spMkLst>
            <pc:docMk/>
            <pc:sldMk cId="2633345433" sldId="269"/>
            <ac:spMk id="4" creationId="{00000000-0000-0000-0000-000000000000}"/>
          </ac:spMkLst>
        </pc:spChg>
        <pc:spChg chg="mod">
          <ac:chgData name="Tommy McClure" userId="5f57beb918c8a44c" providerId="LiveId" clId="{20A07854-6B8E-4B48-8AED-2A7D8426F50B}" dt="2024-02-25T15:47:42.385" v="7407" actId="114"/>
          <ac:spMkLst>
            <pc:docMk/>
            <pc:sldMk cId="2633345433" sldId="269"/>
            <ac:spMk id="5" creationId="{00000000-0000-0000-0000-000000000000}"/>
          </ac:spMkLst>
        </pc:spChg>
        <pc:spChg chg="mod">
          <ac:chgData name="Tommy McClure" userId="5f57beb918c8a44c" providerId="LiveId" clId="{20A07854-6B8E-4B48-8AED-2A7D8426F50B}" dt="2024-02-24T21:20:47.773" v="6711" actId="255"/>
          <ac:spMkLst>
            <pc:docMk/>
            <pc:sldMk cId="2633345433" sldId="269"/>
            <ac:spMk id="7" creationId="{00000000-0000-0000-0000-000000000000}"/>
          </ac:spMkLst>
        </pc:spChg>
        <pc:picChg chg="mod">
          <ac:chgData name="Tommy McClure" userId="5f57beb918c8a44c" providerId="LiveId" clId="{20A07854-6B8E-4B48-8AED-2A7D8426F50B}" dt="2024-02-24T21:13:35.379" v="6662" actId="1076"/>
          <ac:picMkLst>
            <pc:docMk/>
            <pc:sldMk cId="2633345433" sldId="269"/>
            <ac:picMk id="6" creationId="{00000000-0000-0000-0000-000000000000}"/>
          </ac:picMkLst>
        </pc:picChg>
        <pc:cxnChg chg="del">
          <ac:chgData name="Tommy McClure" userId="5f57beb918c8a44c" providerId="LiveId" clId="{20A07854-6B8E-4B48-8AED-2A7D8426F50B}" dt="2024-02-24T21:13:31.261" v="6661" actId="478"/>
          <ac:cxnSpMkLst>
            <pc:docMk/>
            <pc:sldMk cId="2633345433" sldId="269"/>
            <ac:cxnSpMk id="9" creationId="{00000000-0000-0000-0000-000000000000}"/>
          </ac:cxnSpMkLst>
        </pc:cxnChg>
      </pc:sldChg>
      <pc:sldChg chg="modSp mod modNotes modNotesTx">
        <pc:chgData name="Tommy McClure" userId="5f57beb918c8a44c" providerId="LiveId" clId="{20A07854-6B8E-4B48-8AED-2A7D8426F50B}" dt="2024-02-25T15:46:54.428" v="7402" actId="114"/>
        <pc:sldMkLst>
          <pc:docMk/>
          <pc:sldMk cId="3928609505" sldId="270"/>
        </pc:sldMkLst>
        <pc:spChg chg="mod">
          <ac:chgData name="Tommy McClure" userId="5f57beb918c8a44c" providerId="LiveId" clId="{20A07854-6B8E-4B48-8AED-2A7D8426F50B}" dt="2024-02-25T15:13:11.612" v="7302" actId="113"/>
          <ac:spMkLst>
            <pc:docMk/>
            <pc:sldMk cId="3928609505" sldId="270"/>
            <ac:spMk id="3" creationId="{00000000-0000-0000-0000-000000000000}"/>
          </ac:spMkLst>
        </pc:spChg>
        <pc:spChg chg="mod">
          <ac:chgData name="Tommy McClure" userId="5f57beb918c8a44c" providerId="LiveId" clId="{20A07854-6B8E-4B48-8AED-2A7D8426F50B}" dt="2024-02-24T19:42:52.571" v="5524" actId="255"/>
          <ac:spMkLst>
            <pc:docMk/>
            <pc:sldMk cId="3928609505" sldId="270"/>
            <ac:spMk id="4" creationId="{00000000-0000-0000-0000-000000000000}"/>
          </ac:spMkLst>
        </pc:spChg>
        <pc:spChg chg="mod">
          <ac:chgData name="Tommy McClure" userId="5f57beb918c8a44c" providerId="LiveId" clId="{20A07854-6B8E-4B48-8AED-2A7D8426F50B}" dt="2024-02-25T15:46:54.428" v="7402" actId="114"/>
          <ac:spMkLst>
            <pc:docMk/>
            <pc:sldMk cId="3928609505" sldId="270"/>
            <ac:spMk id="5" creationId="{00000000-0000-0000-0000-000000000000}"/>
          </ac:spMkLst>
        </pc:spChg>
      </pc:sldChg>
      <pc:sldChg chg="modSp mod modNotes modNotesTx">
        <pc:chgData name="Tommy McClure" userId="5f57beb918c8a44c" providerId="LiveId" clId="{20A07854-6B8E-4B48-8AED-2A7D8426F50B}" dt="2024-02-25T15:47:14.953" v="7405" actId="114"/>
        <pc:sldMkLst>
          <pc:docMk/>
          <pc:sldMk cId="817729445" sldId="271"/>
        </pc:sldMkLst>
        <pc:spChg chg="mod">
          <ac:chgData name="Tommy McClure" userId="5f57beb918c8a44c" providerId="LiveId" clId="{20A07854-6B8E-4B48-8AED-2A7D8426F50B}" dt="2024-02-24T19:42:41.378" v="5522" actId="255"/>
          <ac:spMkLst>
            <pc:docMk/>
            <pc:sldMk cId="817729445" sldId="271"/>
            <ac:spMk id="4" creationId="{00000000-0000-0000-0000-000000000000}"/>
          </ac:spMkLst>
        </pc:spChg>
        <pc:spChg chg="mod">
          <ac:chgData name="Tommy McClure" userId="5f57beb918c8a44c" providerId="LiveId" clId="{20A07854-6B8E-4B48-8AED-2A7D8426F50B}" dt="2024-02-25T15:47:14.953" v="7405" actId="114"/>
          <ac:spMkLst>
            <pc:docMk/>
            <pc:sldMk cId="817729445" sldId="271"/>
            <ac:spMk id="5" creationId="{00000000-0000-0000-0000-000000000000}"/>
          </ac:spMkLst>
        </pc:spChg>
      </pc:sldChg>
      <pc:sldChg chg="addSp delSp modSp add mod ord modAnim modNotesTx">
        <pc:chgData name="Tommy McClure" userId="5f57beb918c8a44c" providerId="LiveId" clId="{20A07854-6B8E-4B48-8AED-2A7D8426F50B}" dt="2024-02-24T21:19:41.019" v="6710" actId="207"/>
        <pc:sldMkLst>
          <pc:docMk/>
          <pc:sldMk cId="3430633676" sldId="272"/>
        </pc:sldMkLst>
        <pc:spChg chg="add mod">
          <ac:chgData name="Tommy McClure" userId="5f57beb918c8a44c" providerId="LiveId" clId="{20A07854-6B8E-4B48-8AED-2A7D8426F50B}" dt="2024-02-24T21:19:41.019" v="6710" actId="207"/>
          <ac:spMkLst>
            <pc:docMk/>
            <pc:sldMk cId="3430633676" sldId="272"/>
            <ac:spMk id="2" creationId="{4CA91A4A-CC79-94F0-F2DF-AF38AA71079C}"/>
          </ac:spMkLst>
        </pc:spChg>
        <pc:spChg chg="del">
          <ac:chgData name="Tommy McClure" userId="5f57beb918c8a44c" providerId="LiveId" clId="{20A07854-6B8E-4B48-8AED-2A7D8426F50B}" dt="2024-02-23T23:01:08.422" v="220" actId="478"/>
          <ac:spMkLst>
            <pc:docMk/>
            <pc:sldMk cId="3430633676" sldId="272"/>
            <ac:spMk id="2" creationId="{57F326D8-6DCE-C640-93E7-E10D76B71267}"/>
          </ac:spMkLst>
        </pc:spChg>
        <pc:spChg chg="mod">
          <ac:chgData name="Tommy McClure" userId="5f57beb918c8a44c" providerId="LiveId" clId="{20A07854-6B8E-4B48-8AED-2A7D8426F50B}" dt="2024-02-24T20:43:30.301" v="6300" actId="20577"/>
          <ac:spMkLst>
            <pc:docMk/>
            <pc:sldMk cId="3430633676" sldId="272"/>
            <ac:spMk id="3" creationId="{2A9E0783-605A-341B-A7F0-DAF0F59C8416}"/>
          </ac:spMkLst>
        </pc:spChg>
        <pc:spChg chg="mod">
          <ac:chgData name="Tommy McClure" userId="5f57beb918c8a44c" providerId="LiveId" clId="{20A07854-6B8E-4B48-8AED-2A7D8426F50B}" dt="2024-02-24T21:09:51.458" v="6630" actId="1076"/>
          <ac:spMkLst>
            <pc:docMk/>
            <pc:sldMk cId="3430633676" sldId="272"/>
            <ac:spMk id="4" creationId="{F4BE94F0-B91D-C687-6208-89654DA25BDB}"/>
          </ac:spMkLst>
        </pc:spChg>
        <pc:spChg chg="del">
          <ac:chgData name="Tommy McClure" userId="5f57beb918c8a44c" providerId="LiveId" clId="{20A07854-6B8E-4B48-8AED-2A7D8426F50B}" dt="2024-02-23T23:02:09.084" v="228" actId="478"/>
          <ac:spMkLst>
            <pc:docMk/>
            <pc:sldMk cId="3430633676" sldId="272"/>
            <ac:spMk id="5" creationId="{BCB984EB-E3F0-A020-C890-57CB7C84A70B}"/>
          </ac:spMkLst>
        </pc:spChg>
        <pc:spChg chg="add mod">
          <ac:chgData name="Tommy McClure" userId="5f57beb918c8a44c" providerId="LiveId" clId="{20A07854-6B8E-4B48-8AED-2A7D8426F50B}" dt="2024-02-24T20:46:21.184" v="6376" actId="1035"/>
          <ac:spMkLst>
            <pc:docMk/>
            <pc:sldMk cId="3430633676" sldId="272"/>
            <ac:spMk id="8" creationId="{A9366BCA-54BD-DCFA-8038-AEA7F09763DB}"/>
          </ac:spMkLst>
        </pc:spChg>
        <pc:spChg chg="add del mod">
          <ac:chgData name="Tommy McClure" userId="5f57beb918c8a44c" providerId="LiveId" clId="{20A07854-6B8E-4B48-8AED-2A7D8426F50B}" dt="2024-02-23T23:09:08.689" v="235" actId="478"/>
          <ac:spMkLst>
            <pc:docMk/>
            <pc:sldMk cId="3430633676" sldId="272"/>
            <ac:spMk id="9" creationId="{D221BADD-161D-C256-9E28-F121F0B3FEAE}"/>
          </ac:spMkLst>
        </pc:spChg>
        <pc:spChg chg="add mod">
          <ac:chgData name="Tommy McClure" userId="5f57beb918c8a44c" providerId="LiveId" clId="{20A07854-6B8E-4B48-8AED-2A7D8426F50B}" dt="2024-02-24T21:10:07.874" v="6637" actId="1035"/>
          <ac:spMkLst>
            <pc:docMk/>
            <pc:sldMk cId="3430633676" sldId="272"/>
            <ac:spMk id="10" creationId="{F0CED635-BF8A-4B2C-C85E-5ADA041B1C21}"/>
          </ac:spMkLst>
        </pc:spChg>
        <pc:spChg chg="add mod">
          <ac:chgData name="Tommy McClure" userId="5f57beb918c8a44c" providerId="LiveId" clId="{20A07854-6B8E-4B48-8AED-2A7D8426F50B}" dt="2024-02-23T23:13:30.303" v="321" actId="1076"/>
          <ac:spMkLst>
            <pc:docMk/>
            <pc:sldMk cId="3430633676" sldId="272"/>
            <ac:spMk id="11" creationId="{3908C321-169B-A247-70BC-E8C464FF8B50}"/>
          </ac:spMkLst>
        </pc:spChg>
        <pc:picChg chg="del mod">
          <ac:chgData name="Tommy McClure" userId="5f57beb918c8a44c" providerId="LiveId" clId="{20A07854-6B8E-4B48-8AED-2A7D8426F50B}" dt="2024-02-23T23:01:37.572" v="226" actId="478"/>
          <ac:picMkLst>
            <pc:docMk/>
            <pc:sldMk cId="3430633676" sldId="272"/>
            <ac:picMk id="7" creationId="{5FB4DD27-0178-9CB1-D151-7C3EAA9B4C0C}"/>
          </ac:picMkLst>
        </pc:picChg>
      </pc:sldChg>
      <pc:sldChg chg="modSp add mod modAnim modNotes modNotesTx">
        <pc:chgData name="Tommy McClure" userId="5f57beb918c8a44c" providerId="LiveId" clId="{20A07854-6B8E-4B48-8AED-2A7D8426F50B}" dt="2024-02-25T04:14:27.198" v="6827" actId="20577"/>
        <pc:sldMkLst>
          <pc:docMk/>
          <pc:sldMk cId="730770448" sldId="273"/>
        </pc:sldMkLst>
        <pc:spChg chg="mod">
          <ac:chgData name="Tommy McClure" userId="5f57beb918c8a44c" providerId="LiveId" clId="{20A07854-6B8E-4B48-8AED-2A7D8426F50B}" dt="2024-02-24T01:25:56.163" v="2298" actId="114"/>
          <ac:spMkLst>
            <pc:docMk/>
            <pc:sldMk cId="730770448" sldId="273"/>
            <ac:spMk id="3" creationId="{0B8B5759-AD6B-B102-134D-FD888DFF9D95}"/>
          </ac:spMkLst>
        </pc:spChg>
        <pc:spChg chg="mod">
          <ac:chgData name="Tommy McClure" userId="5f57beb918c8a44c" providerId="LiveId" clId="{20A07854-6B8E-4B48-8AED-2A7D8426F50B}" dt="2024-02-23T23:15:46.528" v="389" actId="20577"/>
          <ac:spMkLst>
            <pc:docMk/>
            <pc:sldMk cId="730770448" sldId="273"/>
            <ac:spMk id="8" creationId="{6CAF50B5-DA5B-D312-0096-59E97E71CD2E}"/>
          </ac:spMkLst>
        </pc:spChg>
      </pc:sldChg>
      <pc:sldChg chg="addSp modSp add mod modAnim modNotes modNotesTx">
        <pc:chgData name="Tommy McClure" userId="5f57beb918c8a44c" providerId="LiveId" clId="{20A07854-6B8E-4B48-8AED-2A7D8426F50B}" dt="2024-02-25T14:59:30.807" v="7268" actId="114"/>
        <pc:sldMkLst>
          <pc:docMk/>
          <pc:sldMk cId="1935292302" sldId="274"/>
        </pc:sldMkLst>
        <pc:spChg chg="add mod">
          <ac:chgData name="Tommy McClure" userId="5f57beb918c8a44c" providerId="LiveId" clId="{20A07854-6B8E-4B48-8AED-2A7D8426F50B}" dt="2024-02-24T01:54:39.755" v="3504" actId="1036"/>
          <ac:spMkLst>
            <pc:docMk/>
            <pc:sldMk cId="1935292302" sldId="274"/>
            <ac:spMk id="2" creationId="{3FA5470C-7600-993A-C1F3-D9B8C4A543EC}"/>
          </ac:spMkLst>
        </pc:spChg>
        <pc:spChg chg="mod">
          <ac:chgData name="Tommy McClure" userId="5f57beb918c8a44c" providerId="LiveId" clId="{20A07854-6B8E-4B48-8AED-2A7D8426F50B}" dt="2024-02-24T19:44:33.714" v="5536" actId="115"/>
          <ac:spMkLst>
            <pc:docMk/>
            <pc:sldMk cId="1935292302" sldId="274"/>
            <ac:spMk id="3" creationId="{014803F0-F26C-3EC0-6C94-1E56CEC6AC09}"/>
          </ac:spMkLst>
        </pc:spChg>
        <pc:spChg chg="add mod">
          <ac:chgData name="Tommy McClure" userId="5f57beb918c8a44c" providerId="LiveId" clId="{20A07854-6B8E-4B48-8AED-2A7D8426F50B}" dt="2024-02-24T01:54:58.069" v="3510" actId="1036"/>
          <ac:spMkLst>
            <pc:docMk/>
            <pc:sldMk cId="1935292302" sldId="274"/>
            <ac:spMk id="5" creationId="{7358B6B0-1497-4DF2-9F6E-30183D04B8E7}"/>
          </ac:spMkLst>
        </pc:spChg>
        <pc:spChg chg="add mod">
          <ac:chgData name="Tommy McClure" userId="5f57beb918c8a44c" providerId="LiveId" clId="{20A07854-6B8E-4B48-8AED-2A7D8426F50B}" dt="2024-02-24T03:06:52.858" v="4051" actId="1076"/>
          <ac:spMkLst>
            <pc:docMk/>
            <pc:sldMk cId="1935292302" sldId="274"/>
            <ac:spMk id="6" creationId="{C190C71E-3572-7BA0-6563-8FEA92FD4F36}"/>
          </ac:spMkLst>
        </pc:spChg>
        <pc:spChg chg="mod">
          <ac:chgData name="Tommy McClure" userId="5f57beb918c8a44c" providerId="LiveId" clId="{20A07854-6B8E-4B48-8AED-2A7D8426F50B}" dt="2024-02-23T23:16:06.484" v="419" actId="20577"/>
          <ac:spMkLst>
            <pc:docMk/>
            <pc:sldMk cId="1935292302" sldId="274"/>
            <ac:spMk id="8" creationId="{BF595990-61EA-B088-08E2-FA36B5E04386}"/>
          </ac:spMkLst>
        </pc:spChg>
      </pc:sldChg>
      <pc:sldChg chg="addSp modSp add mod modAnim modNotes modNotesTx">
        <pc:chgData name="Tommy McClure" userId="5f57beb918c8a44c" providerId="LiveId" clId="{20A07854-6B8E-4B48-8AED-2A7D8426F50B}" dt="2024-02-25T15:00:35.795" v="7271" actId="115"/>
        <pc:sldMkLst>
          <pc:docMk/>
          <pc:sldMk cId="2946363007" sldId="275"/>
        </pc:sldMkLst>
        <pc:spChg chg="add mod">
          <ac:chgData name="Tommy McClure" userId="5f57beb918c8a44c" providerId="LiveId" clId="{20A07854-6B8E-4B48-8AED-2A7D8426F50B}" dt="2024-02-24T02:19:38.760" v="3990" actId="14100"/>
          <ac:spMkLst>
            <pc:docMk/>
            <pc:sldMk cId="2946363007" sldId="275"/>
            <ac:spMk id="2" creationId="{2E56BB44-9333-433D-C77B-8A08D0734214}"/>
          </ac:spMkLst>
        </pc:spChg>
        <pc:spChg chg="mod">
          <ac:chgData name="Tommy McClure" userId="5f57beb918c8a44c" providerId="LiveId" clId="{20A07854-6B8E-4B48-8AED-2A7D8426F50B}" dt="2024-02-24T02:20:17.573" v="3992" actId="113"/>
          <ac:spMkLst>
            <pc:docMk/>
            <pc:sldMk cId="2946363007" sldId="275"/>
            <ac:spMk id="3" creationId="{55892332-99E3-0633-C795-97BE8EF3E103}"/>
          </ac:spMkLst>
        </pc:spChg>
        <pc:spChg chg="add mod">
          <ac:chgData name="Tommy McClure" userId="5f57beb918c8a44c" providerId="LiveId" clId="{20A07854-6B8E-4B48-8AED-2A7D8426F50B}" dt="2024-02-24T02:23:31.932" v="4015" actId="1035"/>
          <ac:spMkLst>
            <pc:docMk/>
            <pc:sldMk cId="2946363007" sldId="275"/>
            <ac:spMk id="5" creationId="{2313A151-07E4-80EC-1C3E-5F6245CB842E}"/>
          </ac:spMkLst>
        </pc:spChg>
        <pc:spChg chg="add mod">
          <ac:chgData name="Tommy McClure" userId="5f57beb918c8a44c" providerId="LiveId" clId="{20A07854-6B8E-4B48-8AED-2A7D8426F50B}" dt="2024-02-24T02:23:36.560" v="4019" actId="1035"/>
          <ac:spMkLst>
            <pc:docMk/>
            <pc:sldMk cId="2946363007" sldId="275"/>
            <ac:spMk id="6" creationId="{4465C4DB-6D36-FAF9-4A4D-EC4B23EFCAA1}"/>
          </ac:spMkLst>
        </pc:spChg>
        <pc:spChg chg="mod">
          <ac:chgData name="Tommy McClure" userId="5f57beb918c8a44c" providerId="LiveId" clId="{20A07854-6B8E-4B48-8AED-2A7D8426F50B}" dt="2024-02-23T23:16:34.141" v="440" actId="20577"/>
          <ac:spMkLst>
            <pc:docMk/>
            <pc:sldMk cId="2946363007" sldId="275"/>
            <ac:spMk id="8" creationId="{783FC4D8-41F2-6C06-100D-D34E8798B7CE}"/>
          </ac:spMkLst>
        </pc:spChg>
      </pc:sldChg>
      <pc:sldChg chg="addSp modSp add mod modAnim modNotes modNotesTx">
        <pc:chgData name="Tommy McClure" userId="5f57beb918c8a44c" providerId="LiveId" clId="{20A07854-6B8E-4B48-8AED-2A7D8426F50B}" dt="2024-02-25T15:03:34.051" v="7294" actId="114"/>
        <pc:sldMkLst>
          <pc:docMk/>
          <pc:sldMk cId="1030138929" sldId="276"/>
        </pc:sldMkLst>
        <pc:spChg chg="add mod">
          <ac:chgData name="Tommy McClure" userId="5f57beb918c8a44c" providerId="LiveId" clId="{20A07854-6B8E-4B48-8AED-2A7D8426F50B}" dt="2024-02-24T20:14:18.403" v="5683" actId="1076"/>
          <ac:spMkLst>
            <pc:docMk/>
            <pc:sldMk cId="1030138929" sldId="276"/>
            <ac:spMk id="2" creationId="{2F1496E3-295A-BE56-7BE7-DE0F240C7BAB}"/>
          </ac:spMkLst>
        </pc:spChg>
        <pc:spChg chg="mod">
          <ac:chgData name="Tommy McClure" userId="5f57beb918c8a44c" providerId="LiveId" clId="{20A07854-6B8E-4B48-8AED-2A7D8426F50B}" dt="2024-02-25T15:03:34.051" v="7294" actId="114"/>
          <ac:spMkLst>
            <pc:docMk/>
            <pc:sldMk cId="1030138929" sldId="276"/>
            <ac:spMk id="3" creationId="{33288649-F195-E085-74B6-D52B7A8AEBC6}"/>
          </ac:spMkLst>
        </pc:spChg>
        <pc:spChg chg="mod">
          <ac:chgData name="Tommy McClure" userId="5f57beb918c8a44c" providerId="LiveId" clId="{20A07854-6B8E-4B48-8AED-2A7D8426F50B}" dt="2024-02-23T23:16:58.932" v="460" actId="20577"/>
          <ac:spMkLst>
            <pc:docMk/>
            <pc:sldMk cId="1030138929" sldId="276"/>
            <ac:spMk id="8" creationId="{61698F94-C4AA-0CB9-8268-C6C9E7B97113}"/>
          </ac:spMkLst>
        </pc:spChg>
      </pc:sldChg>
      <pc:sldChg chg="addSp delSp modSp add mod delAnim modAnim modNotes modNotesTx">
        <pc:chgData name="Tommy McClure" userId="5f57beb918c8a44c" providerId="LiveId" clId="{20A07854-6B8E-4B48-8AED-2A7D8426F50B}" dt="2024-02-25T15:08:43.984" v="7300" actId="115"/>
        <pc:sldMkLst>
          <pc:docMk/>
          <pc:sldMk cId="4258868019" sldId="277"/>
        </pc:sldMkLst>
        <pc:spChg chg="add del mod">
          <ac:chgData name="Tommy McClure" userId="5f57beb918c8a44c" providerId="LiveId" clId="{20A07854-6B8E-4B48-8AED-2A7D8426F50B}" dt="2024-02-24T20:10:42.067" v="5668" actId="21"/>
          <ac:spMkLst>
            <pc:docMk/>
            <pc:sldMk cId="4258868019" sldId="277"/>
            <ac:spMk id="2" creationId="{2F1496E3-295A-BE56-7BE7-DE0F240C7BAB}"/>
          </ac:spMkLst>
        </pc:spChg>
        <pc:spChg chg="mod">
          <ac:chgData name="Tommy McClure" userId="5f57beb918c8a44c" providerId="LiveId" clId="{20A07854-6B8E-4B48-8AED-2A7D8426F50B}" dt="2024-02-25T15:04:50.560" v="7299" actId="20577"/>
          <ac:spMkLst>
            <pc:docMk/>
            <pc:sldMk cId="4258868019" sldId="277"/>
            <ac:spMk id="3" creationId="{B0FE6668-F211-1158-5861-43A2311405AF}"/>
          </ac:spMkLst>
        </pc:spChg>
        <pc:spChg chg="add mod">
          <ac:chgData name="Tommy McClure" userId="5f57beb918c8a44c" providerId="LiveId" clId="{20A07854-6B8E-4B48-8AED-2A7D8426F50B}" dt="2024-02-24T20:38:24.583" v="6171" actId="115"/>
          <ac:spMkLst>
            <pc:docMk/>
            <pc:sldMk cId="4258868019" sldId="277"/>
            <ac:spMk id="5" creationId="{062118A7-90AC-F1F0-0347-9E71BED331AD}"/>
          </ac:spMkLst>
        </pc:spChg>
        <pc:spChg chg="mod">
          <ac:chgData name="Tommy McClure" userId="5f57beb918c8a44c" providerId="LiveId" clId="{20A07854-6B8E-4B48-8AED-2A7D8426F50B}" dt="2024-02-23T23:17:35.294" v="479" actId="20577"/>
          <ac:spMkLst>
            <pc:docMk/>
            <pc:sldMk cId="4258868019" sldId="277"/>
            <ac:spMk id="8" creationId="{D198D0BC-7639-4D61-F642-12D2E3AAD1FA}"/>
          </ac:spMkLst>
        </pc:spChg>
      </pc:sldChg>
      <pc:sldChg chg="add del">
        <pc:chgData name="Tommy McClure" userId="5f57beb918c8a44c" providerId="LiveId" clId="{20A07854-6B8E-4B48-8AED-2A7D8426F50B}" dt="2024-02-24T19:38:24.805" v="5470" actId="2696"/>
        <pc:sldMkLst>
          <pc:docMk/>
          <pc:sldMk cId="264380876" sldId="278"/>
        </pc:sldMkLst>
      </pc:sldChg>
      <pc:sldChg chg="modSp add modNotes modNotesTx">
        <pc:chgData name="Tommy McClure" userId="5f57beb918c8a44c" providerId="LiveId" clId="{20A07854-6B8E-4B48-8AED-2A7D8426F50B}" dt="2024-02-25T14:41:47.871" v="7214" actId="113"/>
        <pc:sldMkLst>
          <pc:docMk/>
          <pc:sldMk cId="1472147158" sldId="278"/>
        </pc:sldMkLst>
        <pc:spChg chg="mod">
          <ac:chgData name="Tommy McClure" userId="5f57beb918c8a44c" providerId="LiveId" clId="{20A07854-6B8E-4B48-8AED-2A7D8426F50B}" dt="2024-02-25T04:39:22.310" v="6961" actId="20577"/>
          <ac:spMkLst>
            <pc:docMk/>
            <pc:sldMk cId="1472147158" sldId="278"/>
            <ac:spMk id="3" creationId="{7A52941C-B0CD-5D1A-7EC0-4020DA34C18C}"/>
          </ac:spMkLst>
        </pc:spChg>
      </pc:sldChg>
      <pc:sldChg chg="del">
        <pc:chgData name="Tommy McClure" userId="5f57beb918c8a44c" providerId="LiveId" clId="{20A07854-6B8E-4B48-8AED-2A7D8426F50B}" dt="2024-02-24T19:18:00.996" v="4686" actId="2696"/>
        <pc:sldMkLst>
          <pc:docMk/>
          <pc:sldMk cId="4158970941" sldId="279"/>
        </pc:sldMkLst>
      </pc:sldChg>
      <pc:sldChg chg="addSp modSp mod setBg">
        <pc:chgData name="Tommy McClure" userId="5f57beb918c8a44c" providerId="LiveId" clId="{20A07854-6B8E-4B48-8AED-2A7D8426F50B}" dt="2024-02-24T21:07:49.280" v="6600"/>
        <pc:sldMkLst>
          <pc:docMk/>
          <pc:sldMk cId="2970185068" sldId="380"/>
        </pc:sldMkLst>
        <pc:spChg chg="add mod">
          <ac:chgData name="Tommy McClure" userId="5f57beb918c8a44c" providerId="LiveId" clId="{20A07854-6B8E-4B48-8AED-2A7D8426F50B}" dt="2024-02-24T21:07:02.466" v="6438" actId="1076"/>
          <ac:spMkLst>
            <pc:docMk/>
            <pc:sldMk cId="2970185068" sldId="380"/>
            <ac:spMk id="2" creationId="{81AD1D5B-2735-6303-EDE2-A336026E5D60}"/>
          </ac:spMkLst>
        </pc:spChg>
        <pc:spChg chg="mod">
          <ac:chgData name="Tommy McClure" userId="5f57beb918c8a44c" providerId="LiveId" clId="{20A07854-6B8E-4B48-8AED-2A7D8426F50B}" dt="2024-02-24T21:04:28.397" v="6436" actId="207"/>
          <ac:spMkLst>
            <pc:docMk/>
            <pc:sldMk cId="2970185068" sldId="380"/>
            <ac:spMk id="4" creationId="{FDB3C018-6904-4094-85A6-7BAF69A201A5}"/>
          </ac:spMkLst>
        </pc:spChg>
        <pc:spChg chg="mod">
          <ac:chgData name="Tommy McClure" userId="5f57beb918c8a44c" providerId="LiveId" clId="{20A07854-6B8E-4B48-8AED-2A7D8426F50B}" dt="2024-02-24T21:04:03.866" v="6435" actId="207"/>
          <ac:spMkLst>
            <pc:docMk/>
            <pc:sldMk cId="2970185068" sldId="380"/>
            <ac:spMk id="7" creationId="{2A6B56C3-77F0-4E92-B09D-C8D4A68D5E79}"/>
          </ac:spMkLst>
        </pc:spChg>
        <pc:spChg chg="mod">
          <ac:chgData name="Tommy McClure" userId="5f57beb918c8a44c" providerId="LiveId" clId="{20A07854-6B8E-4B48-8AED-2A7D8426F50B}" dt="2024-02-24T21:03:41.635" v="6433" actId="207"/>
          <ac:spMkLst>
            <pc:docMk/>
            <pc:sldMk cId="2970185068" sldId="380"/>
            <ac:spMk id="10" creationId="{BB8A7FBA-4C4C-4440-9886-90F8BD6246FB}"/>
          </ac:spMkLst>
        </pc:spChg>
      </pc:sldChg>
    </pc:docChg>
  </pc:docChgLst>
  <pc:docChgLst>
    <pc:chgData name="Tommy McClure" userId="5f57beb918c8a44c" providerId="LiveId" clId="{323B8DC2-DEAF-4207-8EF5-10938D1D4C83}"/>
    <pc:docChg chg="undo redo custSel addSld delSld modSld sldOrd">
      <pc:chgData name="Tommy McClure" userId="5f57beb918c8a44c" providerId="LiveId" clId="{323B8DC2-DEAF-4207-8EF5-10938D1D4C83}" dt="2024-09-14T05:44:03.849" v="12350" actId="16037"/>
      <pc:docMkLst>
        <pc:docMk/>
      </pc:docMkLst>
      <pc:sldChg chg="modSp mod modAnim">
        <pc:chgData name="Tommy McClure" userId="5f57beb918c8a44c" providerId="LiveId" clId="{323B8DC2-DEAF-4207-8EF5-10938D1D4C83}" dt="2024-09-14T05:44:03.849" v="12350" actId="16037"/>
        <pc:sldMkLst>
          <pc:docMk/>
          <pc:sldMk cId="2522676231" sldId="256"/>
        </pc:sldMkLst>
        <pc:spChg chg="mod">
          <ac:chgData name="Tommy McClure" userId="5f57beb918c8a44c" providerId="LiveId" clId="{323B8DC2-DEAF-4207-8EF5-10938D1D4C83}" dt="2024-09-14T05:42:38.273" v="12311" actId="1037"/>
          <ac:spMkLst>
            <pc:docMk/>
            <pc:sldMk cId="2522676231" sldId="256"/>
            <ac:spMk id="2" creationId="{00000000-0000-0000-0000-000000000000}"/>
          </ac:spMkLst>
        </pc:spChg>
        <pc:spChg chg="mod">
          <ac:chgData name="Tommy McClure" userId="5f57beb918c8a44c" providerId="LiveId" clId="{323B8DC2-DEAF-4207-8EF5-10938D1D4C83}" dt="2024-09-14T05:44:03.849" v="12350" actId="16037"/>
          <ac:spMkLst>
            <pc:docMk/>
            <pc:sldMk cId="2522676231" sldId="256"/>
            <ac:spMk id="3" creationId="{00000000-0000-0000-0000-000000000000}"/>
          </ac:spMkLst>
        </pc:spChg>
      </pc:sldChg>
      <pc:sldChg chg="delSp modSp mod modNotesTx">
        <pc:chgData name="Tommy McClure" userId="5f57beb918c8a44c" providerId="LiveId" clId="{323B8DC2-DEAF-4207-8EF5-10938D1D4C83}" dt="2024-09-14T04:41:54.683" v="11564" actId="1036"/>
        <pc:sldMkLst>
          <pc:docMk/>
          <pc:sldMk cId="1286614565" sldId="257"/>
        </pc:sldMkLst>
        <pc:spChg chg="mod">
          <ac:chgData name="Tommy McClure" userId="5f57beb918c8a44c" providerId="LiveId" clId="{323B8DC2-DEAF-4207-8EF5-10938D1D4C83}" dt="2024-09-13T23:13:32.549" v="3869" actId="20577"/>
          <ac:spMkLst>
            <pc:docMk/>
            <pc:sldMk cId="1286614565" sldId="257"/>
            <ac:spMk id="2" creationId="{00000000-0000-0000-0000-000000000000}"/>
          </ac:spMkLst>
        </pc:spChg>
        <pc:spChg chg="mod">
          <ac:chgData name="Tommy McClure" userId="5f57beb918c8a44c" providerId="LiveId" clId="{323B8DC2-DEAF-4207-8EF5-10938D1D4C83}" dt="2024-09-14T04:41:54.683" v="11564" actId="1036"/>
          <ac:spMkLst>
            <pc:docMk/>
            <pc:sldMk cId="1286614565" sldId="257"/>
            <ac:spMk id="3" creationId="{00000000-0000-0000-0000-000000000000}"/>
          </ac:spMkLst>
        </pc:spChg>
        <pc:spChg chg="del">
          <ac:chgData name="Tommy McClure" userId="5f57beb918c8a44c" providerId="LiveId" clId="{323B8DC2-DEAF-4207-8EF5-10938D1D4C83}" dt="2024-09-13T19:40:19.899" v="1251" actId="478"/>
          <ac:spMkLst>
            <pc:docMk/>
            <pc:sldMk cId="1286614565" sldId="257"/>
            <ac:spMk id="4" creationId="{00000000-0000-0000-0000-000000000000}"/>
          </ac:spMkLst>
        </pc:spChg>
      </pc:sldChg>
      <pc:sldChg chg="delSp modSp mod ord modAnim">
        <pc:chgData name="Tommy McClure" userId="5f57beb918c8a44c" providerId="LiveId" clId="{323B8DC2-DEAF-4207-8EF5-10938D1D4C83}" dt="2024-09-13T23:08:10.231" v="3846" actId="20577"/>
        <pc:sldMkLst>
          <pc:docMk/>
          <pc:sldMk cId="3009111982" sldId="258"/>
        </pc:sldMkLst>
        <pc:spChg chg="mod">
          <ac:chgData name="Tommy McClure" userId="5f57beb918c8a44c" providerId="LiveId" clId="{323B8DC2-DEAF-4207-8EF5-10938D1D4C83}" dt="2024-09-13T23:08:10.231" v="3846" actId="20577"/>
          <ac:spMkLst>
            <pc:docMk/>
            <pc:sldMk cId="3009111982" sldId="258"/>
            <ac:spMk id="3" creationId="{00000000-0000-0000-0000-000000000000}"/>
          </ac:spMkLst>
        </pc:spChg>
        <pc:spChg chg="del">
          <ac:chgData name="Tommy McClure" userId="5f57beb918c8a44c" providerId="LiveId" clId="{323B8DC2-DEAF-4207-8EF5-10938D1D4C83}" dt="2024-09-13T20:09:10.102" v="1445" actId="478"/>
          <ac:spMkLst>
            <pc:docMk/>
            <pc:sldMk cId="3009111982" sldId="258"/>
            <ac:spMk id="4" creationId="{00000000-0000-0000-0000-000000000000}"/>
          </ac:spMkLst>
        </pc:spChg>
      </pc:sldChg>
      <pc:sldChg chg="addSp delSp modSp del mod ord delAnim modAnim">
        <pc:chgData name="Tommy McClure" userId="5f57beb918c8a44c" providerId="LiveId" clId="{323B8DC2-DEAF-4207-8EF5-10938D1D4C83}" dt="2024-09-13T19:39:09.372" v="1250" actId="2696"/>
        <pc:sldMkLst>
          <pc:docMk/>
          <pc:sldMk cId="2108532638" sldId="259"/>
        </pc:sldMkLst>
        <pc:spChg chg="add del">
          <ac:chgData name="Tommy McClure" userId="5f57beb918c8a44c" providerId="LiveId" clId="{323B8DC2-DEAF-4207-8EF5-10938D1D4C83}" dt="2024-09-13T19:31:03.807" v="1230" actId="478"/>
          <ac:spMkLst>
            <pc:docMk/>
            <pc:sldMk cId="2108532638" sldId="259"/>
            <ac:spMk id="3" creationId="{A0ABA3F1-28DB-E3E9-FE45-6577B1622AC4}"/>
          </ac:spMkLst>
        </pc:spChg>
        <pc:spChg chg="del mod">
          <ac:chgData name="Tommy McClure" userId="5f57beb918c8a44c" providerId="LiveId" clId="{323B8DC2-DEAF-4207-8EF5-10938D1D4C83}" dt="2024-09-13T19:29:45.357" v="1226"/>
          <ac:spMkLst>
            <pc:docMk/>
            <pc:sldMk cId="2108532638" sldId="259"/>
            <ac:spMk id="7" creationId="{00000000-0000-0000-0000-000000000000}"/>
          </ac:spMkLst>
        </pc:spChg>
        <pc:spChg chg="add del">
          <ac:chgData name="Tommy McClure" userId="5f57beb918c8a44c" providerId="LiveId" clId="{323B8DC2-DEAF-4207-8EF5-10938D1D4C83}" dt="2024-09-13T19:30:38.895" v="1229" actId="478"/>
          <ac:spMkLst>
            <pc:docMk/>
            <pc:sldMk cId="2108532638" sldId="259"/>
            <ac:spMk id="9" creationId="{5D6E68F8-E213-BAC3-5AB6-2E33216A1C37}"/>
          </ac:spMkLst>
        </pc:spChg>
        <pc:spChg chg="mod">
          <ac:chgData name="Tommy McClure" userId="5f57beb918c8a44c" providerId="LiveId" clId="{323B8DC2-DEAF-4207-8EF5-10938D1D4C83}" dt="2024-09-13T19:31:14.382" v="1231" actId="1076"/>
          <ac:spMkLst>
            <pc:docMk/>
            <pc:sldMk cId="2108532638" sldId="259"/>
            <ac:spMk id="14" creationId="{00000000-0000-0000-0000-000000000000}"/>
          </ac:spMkLst>
        </pc:spChg>
        <pc:picChg chg="mod">
          <ac:chgData name="Tommy McClure" userId="5f57beb918c8a44c" providerId="LiveId" clId="{323B8DC2-DEAF-4207-8EF5-10938D1D4C83}" dt="2024-09-13T19:31:28.357" v="1232" actId="166"/>
          <ac:picMkLst>
            <pc:docMk/>
            <pc:sldMk cId="2108532638" sldId="259"/>
            <ac:picMk id="6" creationId="{00000000-0000-0000-0000-000000000000}"/>
          </ac:picMkLst>
        </pc:picChg>
      </pc:sldChg>
      <pc:sldChg chg="delSp del mod ord">
        <pc:chgData name="Tommy McClure" userId="5f57beb918c8a44c" providerId="LiveId" clId="{323B8DC2-DEAF-4207-8EF5-10938D1D4C83}" dt="2024-09-14T04:31:20.132" v="11452" actId="2696"/>
        <pc:sldMkLst>
          <pc:docMk/>
          <pc:sldMk cId="4277359673" sldId="260"/>
        </pc:sldMkLst>
        <pc:spChg chg="del">
          <ac:chgData name="Tommy McClure" userId="5f57beb918c8a44c" providerId="LiveId" clId="{323B8DC2-DEAF-4207-8EF5-10938D1D4C83}" dt="2024-09-14T04:31:00.032" v="11449" actId="478"/>
          <ac:spMkLst>
            <pc:docMk/>
            <pc:sldMk cId="4277359673" sldId="260"/>
            <ac:spMk id="5" creationId="{00000000-0000-0000-0000-000000000000}"/>
          </ac:spMkLst>
        </pc:spChg>
      </pc:sldChg>
      <pc:sldChg chg="delSp modSp mod ord">
        <pc:chgData name="Tommy McClure" userId="5f57beb918c8a44c" providerId="LiveId" clId="{323B8DC2-DEAF-4207-8EF5-10938D1D4C83}" dt="2024-09-14T04:35:58.096" v="11534" actId="255"/>
        <pc:sldMkLst>
          <pc:docMk/>
          <pc:sldMk cId="2633345433" sldId="269"/>
        </pc:sldMkLst>
        <pc:spChg chg="del">
          <ac:chgData name="Tommy McClure" userId="5f57beb918c8a44c" providerId="LiveId" clId="{323B8DC2-DEAF-4207-8EF5-10938D1D4C83}" dt="2024-09-14T04:30:52.558" v="11448" actId="478"/>
          <ac:spMkLst>
            <pc:docMk/>
            <pc:sldMk cId="2633345433" sldId="269"/>
            <ac:spMk id="5" creationId="{00000000-0000-0000-0000-000000000000}"/>
          </ac:spMkLst>
        </pc:spChg>
        <pc:spChg chg="mod">
          <ac:chgData name="Tommy McClure" userId="5f57beb918c8a44c" providerId="LiveId" clId="{323B8DC2-DEAF-4207-8EF5-10938D1D4C83}" dt="2024-09-14T04:35:58.096" v="11534" actId="255"/>
          <ac:spMkLst>
            <pc:docMk/>
            <pc:sldMk cId="2633345433" sldId="269"/>
            <ac:spMk id="7" creationId="{00000000-0000-0000-0000-000000000000}"/>
          </ac:spMkLst>
        </pc:spChg>
      </pc:sldChg>
      <pc:sldChg chg="addSp delSp modSp del mod modNotesTx">
        <pc:chgData name="Tommy McClure" userId="5f57beb918c8a44c" providerId="LiveId" clId="{323B8DC2-DEAF-4207-8EF5-10938D1D4C83}" dt="2024-09-14T04:31:09.825" v="11450" actId="2696"/>
        <pc:sldMkLst>
          <pc:docMk/>
          <pc:sldMk cId="3928609505" sldId="270"/>
        </pc:sldMkLst>
        <pc:spChg chg="del">
          <ac:chgData name="Tommy McClure" userId="5f57beb918c8a44c" providerId="LiveId" clId="{323B8DC2-DEAF-4207-8EF5-10938D1D4C83}" dt="2024-09-13T20:08:32.376" v="1440" actId="478"/>
          <ac:spMkLst>
            <pc:docMk/>
            <pc:sldMk cId="3928609505" sldId="270"/>
            <ac:spMk id="2" creationId="{00000000-0000-0000-0000-000000000000}"/>
          </ac:spMkLst>
        </pc:spChg>
        <pc:spChg chg="mod">
          <ac:chgData name="Tommy McClure" userId="5f57beb918c8a44c" providerId="LiveId" clId="{323B8DC2-DEAF-4207-8EF5-10938D1D4C83}" dt="2024-09-13T20:08:54.989" v="1444" actId="1076"/>
          <ac:spMkLst>
            <pc:docMk/>
            <pc:sldMk cId="3928609505" sldId="270"/>
            <ac:spMk id="3" creationId="{00000000-0000-0000-0000-000000000000}"/>
          </ac:spMkLst>
        </pc:spChg>
        <pc:spChg chg="add mod">
          <ac:chgData name="Tommy McClure" userId="5f57beb918c8a44c" providerId="LiveId" clId="{323B8DC2-DEAF-4207-8EF5-10938D1D4C83}" dt="2024-09-13T20:08:32.376" v="1440" actId="478"/>
          <ac:spMkLst>
            <pc:docMk/>
            <pc:sldMk cId="3928609505" sldId="270"/>
            <ac:spMk id="8" creationId="{C9F5EAFB-545D-FAE5-7951-43CFEB679634}"/>
          </ac:spMkLst>
        </pc:spChg>
        <pc:picChg chg="del mod">
          <ac:chgData name="Tommy McClure" userId="5f57beb918c8a44c" providerId="LiveId" clId="{323B8DC2-DEAF-4207-8EF5-10938D1D4C83}" dt="2024-09-13T20:08:27.516" v="1439" actId="478"/>
          <ac:picMkLst>
            <pc:docMk/>
            <pc:sldMk cId="3928609505" sldId="270"/>
            <ac:picMk id="7" creationId="{6623413C-9508-094D-98E1-CD880E82BD54}"/>
          </ac:picMkLst>
        </pc:picChg>
      </pc:sldChg>
      <pc:sldChg chg="del">
        <pc:chgData name="Tommy McClure" userId="5f57beb918c8a44c" providerId="LiveId" clId="{323B8DC2-DEAF-4207-8EF5-10938D1D4C83}" dt="2024-09-14T04:30:40.233" v="11445" actId="2696"/>
        <pc:sldMkLst>
          <pc:docMk/>
          <pc:sldMk cId="817729445" sldId="271"/>
        </pc:sldMkLst>
      </pc:sldChg>
      <pc:sldChg chg="addSp delSp modSp mod ord delAnim modAnim">
        <pc:chgData name="Tommy McClure" userId="5f57beb918c8a44c" providerId="LiveId" clId="{323B8DC2-DEAF-4207-8EF5-10938D1D4C83}" dt="2024-09-14T05:00:58.456" v="11723" actId="1036"/>
        <pc:sldMkLst>
          <pc:docMk/>
          <pc:sldMk cId="3430633676" sldId="272"/>
        </pc:sldMkLst>
        <pc:spChg chg="del mod">
          <ac:chgData name="Tommy McClure" userId="5f57beb918c8a44c" providerId="LiveId" clId="{323B8DC2-DEAF-4207-8EF5-10938D1D4C83}" dt="2024-09-14T04:27:36.577" v="11416" actId="478"/>
          <ac:spMkLst>
            <pc:docMk/>
            <pc:sldMk cId="3430633676" sldId="272"/>
            <ac:spMk id="2" creationId="{4CA91A4A-CC79-94F0-F2DF-AF38AA71079C}"/>
          </ac:spMkLst>
        </pc:spChg>
        <pc:spChg chg="mod">
          <ac:chgData name="Tommy McClure" userId="5f57beb918c8a44c" providerId="LiveId" clId="{323B8DC2-DEAF-4207-8EF5-10938D1D4C83}" dt="2024-09-14T05:00:58.456" v="11723" actId="1036"/>
          <ac:spMkLst>
            <pc:docMk/>
            <pc:sldMk cId="3430633676" sldId="272"/>
            <ac:spMk id="3" creationId="{2A9E0783-605A-341B-A7F0-DAF0F59C8416}"/>
          </ac:spMkLst>
        </pc:spChg>
        <pc:spChg chg="add mod">
          <ac:chgData name="Tommy McClure" userId="5f57beb918c8a44c" providerId="LiveId" clId="{323B8DC2-DEAF-4207-8EF5-10938D1D4C83}" dt="2024-09-14T04:20:02.165" v="10991"/>
          <ac:spMkLst>
            <pc:docMk/>
            <pc:sldMk cId="3430633676" sldId="272"/>
            <ac:spMk id="5" creationId="{AA5CC1EE-B8A5-3377-6A56-25BDEDC94969}"/>
          </ac:spMkLst>
        </pc:spChg>
        <pc:spChg chg="add mod">
          <ac:chgData name="Tommy McClure" userId="5f57beb918c8a44c" providerId="LiveId" clId="{323B8DC2-DEAF-4207-8EF5-10938D1D4C83}" dt="2024-09-14T04:20:26.015" v="10993"/>
          <ac:spMkLst>
            <pc:docMk/>
            <pc:sldMk cId="3430633676" sldId="272"/>
            <ac:spMk id="6" creationId="{911A6368-F42B-19EF-C317-007C089ECC6B}"/>
          </ac:spMkLst>
        </pc:spChg>
        <pc:spChg chg="mod">
          <ac:chgData name="Tommy McClure" userId="5f57beb918c8a44c" providerId="LiveId" clId="{323B8DC2-DEAF-4207-8EF5-10938D1D4C83}" dt="2024-09-14T04:27:28.862" v="11415" actId="5793"/>
          <ac:spMkLst>
            <pc:docMk/>
            <pc:sldMk cId="3430633676" sldId="272"/>
            <ac:spMk id="8" creationId="{A9366BCA-54BD-DCFA-8038-AEA7F09763DB}"/>
          </ac:spMkLst>
        </pc:spChg>
        <pc:spChg chg="add mod">
          <ac:chgData name="Tommy McClure" userId="5f57beb918c8a44c" providerId="LiveId" clId="{323B8DC2-DEAF-4207-8EF5-10938D1D4C83}" dt="2024-09-14T04:59:16.800" v="11715" actId="1076"/>
          <ac:spMkLst>
            <pc:docMk/>
            <pc:sldMk cId="3430633676" sldId="272"/>
            <ac:spMk id="9" creationId="{8B89AB4B-19D7-855C-3388-9AF84390B8F0}"/>
          </ac:spMkLst>
        </pc:spChg>
        <pc:spChg chg="del">
          <ac:chgData name="Tommy McClure" userId="5f57beb918c8a44c" providerId="LiveId" clId="{323B8DC2-DEAF-4207-8EF5-10938D1D4C83}" dt="2024-09-14T04:19:46.026" v="10990" actId="478"/>
          <ac:spMkLst>
            <pc:docMk/>
            <pc:sldMk cId="3430633676" sldId="272"/>
            <ac:spMk id="10" creationId="{F0CED635-BF8A-4B2C-C85E-5ADA041B1C21}"/>
          </ac:spMkLst>
        </pc:spChg>
        <pc:spChg chg="del">
          <ac:chgData name="Tommy McClure" userId="5f57beb918c8a44c" providerId="LiveId" clId="{323B8DC2-DEAF-4207-8EF5-10938D1D4C83}" dt="2024-09-14T04:20:12.164" v="10992" actId="478"/>
          <ac:spMkLst>
            <pc:docMk/>
            <pc:sldMk cId="3430633676" sldId="272"/>
            <ac:spMk id="11" creationId="{3908C321-169B-A247-70BC-E8C464FF8B50}"/>
          </ac:spMkLst>
        </pc:spChg>
        <pc:picChg chg="add mod">
          <ac:chgData name="Tommy McClure" userId="5f57beb918c8a44c" providerId="LiveId" clId="{323B8DC2-DEAF-4207-8EF5-10938D1D4C83}" dt="2024-09-14T04:57:41.288" v="11666" actId="1076"/>
          <ac:picMkLst>
            <pc:docMk/>
            <pc:sldMk cId="3430633676" sldId="272"/>
            <ac:picMk id="7" creationId="{5DAC6C60-5CBF-AC4F-29B9-CE0A05B94574}"/>
          </ac:picMkLst>
        </pc:picChg>
      </pc:sldChg>
      <pc:sldChg chg="del">
        <pc:chgData name="Tommy McClure" userId="5f57beb918c8a44c" providerId="LiveId" clId="{323B8DC2-DEAF-4207-8EF5-10938D1D4C83}" dt="2024-09-14T04:29:58.272" v="11440" actId="2696"/>
        <pc:sldMkLst>
          <pc:docMk/>
          <pc:sldMk cId="730770448" sldId="273"/>
        </pc:sldMkLst>
      </pc:sldChg>
      <pc:sldChg chg="del">
        <pc:chgData name="Tommy McClure" userId="5f57beb918c8a44c" providerId="LiveId" clId="{323B8DC2-DEAF-4207-8EF5-10938D1D4C83}" dt="2024-09-14T04:30:03.349" v="11441" actId="2696"/>
        <pc:sldMkLst>
          <pc:docMk/>
          <pc:sldMk cId="1935292302" sldId="274"/>
        </pc:sldMkLst>
      </pc:sldChg>
      <pc:sldChg chg="del">
        <pc:chgData name="Tommy McClure" userId="5f57beb918c8a44c" providerId="LiveId" clId="{323B8DC2-DEAF-4207-8EF5-10938D1D4C83}" dt="2024-09-14T04:30:16.648" v="11442" actId="2696"/>
        <pc:sldMkLst>
          <pc:docMk/>
          <pc:sldMk cId="2946363007" sldId="275"/>
        </pc:sldMkLst>
      </pc:sldChg>
      <pc:sldChg chg="del">
        <pc:chgData name="Tommy McClure" userId="5f57beb918c8a44c" providerId="LiveId" clId="{323B8DC2-DEAF-4207-8EF5-10938D1D4C83}" dt="2024-09-14T04:30:20.893" v="11443" actId="2696"/>
        <pc:sldMkLst>
          <pc:docMk/>
          <pc:sldMk cId="1030138929" sldId="276"/>
        </pc:sldMkLst>
      </pc:sldChg>
      <pc:sldChg chg="del">
        <pc:chgData name="Tommy McClure" userId="5f57beb918c8a44c" providerId="LiveId" clId="{323B8DC2-DEAF-4207-8EF5-10938D1D4C83}" dt="2024-09-14T04:30:28.375" v="11444" actId="2696"/>
        <pc:sldMkLst>
          <pc:docMk/>
          <pc:sldMk cId="4258868019" sldId="277"/>
        </pc:sldMkLst>
      </pc:sldChg>
      <pc:sldChg chg="addSp modSp mod ord modAnim modNotesTx">
        <pc:chgData name="Tommy McClure" userId="5f57beb918c8a44c" providerId="LiveId" clId="{323B8DC2-DEAF-4207-8EF5-10938D1D4C83}" dt="2024-09-14T04:46:53.996" v="11590"/>
        <pc:sldMkLst>
          <pc:docMk/>
          <pc:sldMk cId="1472147158" sldId="278"/>
        </pc:sldMkLst>
        <pc:spChg chg="add mod">
          <ac:chgData name="Tommy McClure" userId="5f57beb918c8a44c" providerId="LiveId" clId="{323B8DC2-DEAF-4207-8EF5-10938D1D4C83}" dt="2024-09-13T23:13:16.063" v="3868" actId="20577"/>
          <ac:spMkLst>
            <pc:docMk/>
            <pc:sldMk cId="1472147158" sldId="278"/>
            <ac:spMk id="2" creationId="{974FF8BA-AD85-C6A7-D18B-68F8E45AB715}"/>
          </ac:spMkLst>
        </pc:spChg>
        <pc:spChg chg="mod">
          <ac:chgData name="Tommy McClure" userId="5f57beb918c8a44c" providerId="LiveId" clId="{323B8DC2-DEAF-4207-8EF5-10938D1D4C83}" dt="2024-09-13T21:29:38.823" v="2865" actId="20577"/>
          <ac:spMkLst>
            <pc:docMk/>
            <pc:sldMk cId="1472147158" sldId="278"/>
            <ac:spMk id="3" creationId="{7A52941C-B0CD-5D1A-7EC0-4020DA34C18C}"/>
          </ac:spMkLst>
        </pc:spChg>
        <pc:spChg chg="mod">
          <ac:chgData name="Tommy McClure" userId="5f57beb918c8a44c" providerId="LiveId" clId="{323B8DC2-DEAF-4207-8EF5-10938D1D4C83}" dt="2024-09-13T21:26:37.343" v="2847" actId="14100"/>
          <ac:spMkLst>
            <pc:docMk/>
            <pc:sldMk cId="1472147158" sldId="278"/>
            <ac:spMk id="4" creationId="{33616283-C5CE-693C-0F20-807F37AA82BE}"/>
          </ac:spMkLst>
        </pc:spChg>
        <pc:spChg chg="mod">
          <ac:chgData name="Tommy McClure" userId="5f57beb918c8a44c" providerId="LiveId" clId="{323B8DC2-DEAF-4207-8EF5-10938D1D4C83}" dt="2024-09-14T00:11:00.764" v="5859" actId="115"/>
          <ac:spMkLst>
            <pc:docMk/>
            <pc:sldMk cId="1472147158" sldId="278"/>
            <ac:spMk id="8" creationId="{FE32038F-5EFD-3842-6529-6334620FE28D}"/>
          </ac:spMkLst>
        </pc:spChg>
        <pc:spChg chg="mod">
          <ac:chgData name="Tommy McClure" userId="5f57beb918c8a44c" providerId="LiveId" clId="{323B8DC2-DEAF-4207-8EF5-10938D1D4C83}" dt="2024-09-13T20:51:09.174" v="1726" actId="1035"/>
          <ac:spMkLst>
            <pc:docMk/>
            <pc:sldMk cId="1472147158" sldId="278"/>
            <ac:spMk id="10" creationId="{74AB96EC-D604-AFA4-1459-C4B28601756D}"/>
          </ac:spMkLst>
        </pc:spChg>
        <pc:spChg chg="mod">
          <ac:chgData name="Tommy McClure" userId="5f57beb918c8a44c" providerId="LiveId" clId="{323B8DC2-DEAF-4207-8EF5-10938D1D4C83}" dt="2024-09-13T20:47:39.698" v="1639" actId="1035"/>
          <ac:spMkLst>
            <pc:docMk/>
            <pc:sldMk cId="1472147158" sldId="278"/>
            <ac:spMk id="11" creationId="{780614E6-9A34-3044-64E0-208DDEE9512E}"/>
          </ac:spMkLst>
        </pc:spChg>
      </pc:sldChg>
      <pc:sldChg chg="addSp delSp modSp mod ord modAnim">
        <pc:chgData name="Tommy McClure" userId="5f57beb918c8a44c" providerId="LiveId" clId="{323B8DC2-DEAF-4207-8EF5-10938D1D4C83}" dt="2024-09-14T04:40:47.596" v="11555"/>
        <pc:sldMkLst>
          <pc:docMk/>
          <pc:sldMk cId="1755040300" sldId="280"/>
        </pc:sldMkLst>
        <pc:spChg chg="add mod">
          <ac:chgData name="Tommy McClure" userId="5f57beb918c8a44c" providerId="LiveId" clId="{323B8DC2-DEAF-4207-8EF5-10938D1D4C83}" dt="2024-09-13T20:35:05.976" v="1487" actId="1076"/>
          <ac:spMkLst>
            <pc:docMk/>
            <pc:sldMk cId="1755040300" sldId="280"/>
            <ac:spMk id="2" creationId="{2E1D58A5-CB7A-5C46-1B13-61A2878D9C3E}"/>
          </ac:spMkLst>
        </pc:spChg>
        <pc:spChg chg="mod">
          <ac:chgData name="Tommy McClure" userId="5f57beb918c8a44c" providerId="LiveId" clId="{323B8DC2-DEAF-4207-8EF5-10938D1D4C83}" dt="2024-09-13T20:35:19.994" v="1493" actId="1035"/>
          <ac:spMkLst>
            <pc:docMk/>
            <pc:sldMk cId="1755040300" sldId="280"/>
            <ac:spMk id="8" creationId="{DE05CC41-537D-6BA1-C85B-2C6B36589D10}"/>
          </ac:spMkLst>
        </pc:spChg>
        <pc:spChg chg="del">
          <ac:chgData name="Tommy McClure" userId="5f57beb918c8a44c" providerId="LiveId" clId="{323B8DC2-DEAF-4207-8EF5-10938D1D4C83}" dt="2024-09-13T20:31:53.559" v="1449" actId="478"/>
          <ac:spMkLst>
            <pc:docMk/>
            <pc:sldMk cId="1755040300" sldId="280"/>
            <ac:spMk id="9" creationId="{D0F1D783-AF1E-4B64-5E5E-6E0AB45CFF7B}"/>
          </ac:spMkLst>
        </pc:spChg>
        <pc:spChg chg="mod">
          <ac:chgData name="Tommy McClure" userId="5f57beb918c8a44c" providerId="LiveId" clId="{323B8DC2-DEAF-4207-8EF5-10938D1D4C83}" dt="2024-09-13T20:35:10.373" v="1488" actId="1076"/>
          <ac:spMkLst>
            <pc:docMk/>
            <pc:sldMk cId="1755040300" sldId="280"/>
            <ac:spMk id="11" creationId="{C8363A0E-88ED-2043-B21D-891BFDB6703D}"/>
          </ac:spMkLst>
        </pc:spChg>
      </pc:sldChg>
      <pc:sldChg chg="modSp mod ord modNotesTx">
        <pc:chgData name="Tommy McClure" userId="5f57beb918c8a44c" providerId="LiveId" clId="{323B8DC2-DEAF-4207-8EF5-10938D1D4C83}" dt="2024-09-14T05:04:25.943" v="11738" actId="114"/>
        <pc:sldMkLst>
          <pc:docMk/>
          <pc:sldMk cId="2970185068" sldId="380"/>
        </pc:sldMkLst>
        <pc:spChg chg="mod">
          <ac:chgData name="Tommy McClure" userId="5f57beb918c8a44c" providerId="LiveId" clId="{323B8DC2-DEAF-4207-8EF5-10938D1D4C83}" dt="2024-09-14T05:03:25.643" v="11730" actId="114"/>
          <ac:spMkLst>
            <pc:docMk/>
            <pc:sldMk cId="2970185068" sldId="380"/>
            <ac:spMk id="4" creationId="{FDB3C018-6904-4094-85A6-7BAF69A201A5}"/>
          </ac:spMkLst>
        </pc:spChg>
        <pc:spChg chg="mod">
          <ac:chgData name="Tommy McClure" userId="5f57beb918c8a44c" providerId="LiveId" clId="{323B8DC2-DEAF-4207-8EF5-10938D1D4C83}" dt="2024-09-14T05:04:25.943" v="11738" actId="114"/>
          <ac:spMkLst>
            <pc:docMk/>
            <pc:sldMk cId="2970185068" sldId="380"/>
            <ac:spMk id="7" creationId="{2A6B56C3-77F0-4E92-B09D-C8D4A68D5E79}"/>
          </ac:spMkLst>
        </pc:spChg>
      </pc:sldChg>
      <pc:sldChg chg="addSp delSp modSp del mod delAnim modAnim">
        <pc:chgData name="Tommy McClure" userId="5f57beb918c8a44c" providerId="LiveId" clId="{323B8DC2-DEAF-4207-8EF5-10938D1D4C83}" dt="2024-09-13T20:30:30.294" v="1446" actId="2696"/>
        <pc:sldMkLst>
          <pc:docMk/>
          <pc:sldMk cId="2940160504" sldId="381"/>
        </pc:sldMkLst>
        <pc:spChg chg="add mod">
          <ac:chgData name="Tommy McClure" userId="5f57beb918c8a44c" providerId="LiveId" clId="{323B8DC2-DEAF-4207-8EF5-10938D1D4C83}" dt="2024-09-13T19:38:41.795" v="1247" actId="1076"/>
          <ac:spMkLst>
            <pc:docMk/>
            <pc:sldMk cId="2940160504" sldId="381"/>
            <ac:spMk id="3" creationId="{CEBE9E10-32CB-A0F2-ADB4-67E6E02A9F1C}"/>
          </ac:spMkLst>
        </pc:spChg>
        <pc:spChg chg="del mod">
          <ac:chgData name="Tommy McClure" userId="5f57beb918c8a44c" providerId="LiveId" clId="{323B8DC2-DEAF-4207-8EF5-10938D1D4C83}" dt="2024-09-13T19:38:47.840" v="1249"/>
          <ac:spMkLst>
            <pc:docMk/>
            <pc:sldMk cId="2940160504" sldId="381"/>
            <ac:spMk id="7" creationId="{00000000-0000-0000-0000-000000000000}"/>
          </ac:spMkLst>
        </pc:spChg>
      </pc:sldChg>
      <pc:sldChg chg="del">
        <pc:chgData name="Tommy McClure" userId="5f57beb918c8a44c" providerId="LiveId" clId="{323B8DC2-DEAF-4207-8EF5-10938D1D4C83}" dt="2024-09-13T19:41:17.561" v="1254" actId="2696"/>
        <pc:sldMkLst>
          <pc:docMk/>
          <pc:sldMk cId="2185404482" sldId="382"/>
        </pc:sldMkLst>
      </pc:sldChg>
      <pc:sldChg chg="addSp delSp modSp mod setBg modAnim modNotesTx">
        <pc:chgData name="Tommy McClure" userId="5f57beb918c8a44c" providerId="LiveId" clId="{323B8DC2-DEAF-4207-8EF5-10938D1D4C83}" dt="2024-09-13T20:41:31.592" v="1557" actId="20577"/>
        <pc:sldMkLst>
          <pc:docMk/>
          <pc:sldMk cId="2690224632" sldId="382"/>
        </pc:sldMkLst>
        <pc:spChg chg="del">
          <ac:chgData name="Tommy McClure" userId="5f57beb918c8a44c" providerId="LiveId" clId="{323B8DC2-DEAF-4207-8EF5-10938D1D4C83}" dt="2024-09-13T20:05:07.444" v="1394" actId="478"/>
          <ac:spMkLst>
            <pc:docMk/>
            <pc:sldMk cId="2690224632" sldId="382"/>
            <ac:spMk id="2" creationId="{A505B46E-5A3B-F099-F6C5-AB7AE2406E6B}"/>
          </ac:spMkLst>
        </pc:spChg>
        <pc:spChg chg="mod">
          <ac:chgData name="Tommy McClure" userId="5f57beb918c8a44c" providerId="LiveId" clId="{323B8DC2-DEAF-4207-8EF5-10938D1D4C83}" dt="2024-09-13T20:39:01.038" v="1529" actId="14100"/>
          <ac:spMkLst>
            <pc:docMk/>
            <pc:sldMk cId="2690224632" sldId="382"/>
            <ac:spMk id="3" creationId="{E855298D-9D47-3493-312E-EB49AF06E572}"/>
          </ac:spMkLst>
        </pc:spChg>
        <pc:spChg chg="mod">
          <ac:chgData name="Tommy McClure" userId="5f57beb918c8a44c" providerId="LiveId" clId="{323B8DC2-DEAF-4207-8EF5-10938D1D4C83}" dt="2024-09-13T20:38:04.747" v="1515" actId="1038"/>
          <ac:spMkLst>
            <pc:docMk/>
            <pc:sldMk cId="2690224632" sldId="382"/>
            <ac:spMk id="4" creationId="{476E3DD1-9104-2721-60DC-4473D7CB0629}"/>
          </ac:spMkLst>
        </pc:spChg>
        <pc:spChg chg="add del mod">
          <ac:chgData name="Tommy McClure" userId="5f57beb918c8a44c" providerId="LiveId" clId="{323B8DC2-DEAF-4207-8EF5-10938D1D4C83}" dt="2024-09-13T20:05:12.856" v="1395" actId="478"/>
          <ac:spMkLst>
            <pc:docMk/>
            <pc:sldMk cId="2690224632" sldId="382"/>
            <ac:spMk id="7" creationId="{E97E1796-58FA-24A7-87C7-A9C60EA5D2DE}"/>
          </ac:spMkLst>
        </pc:spChg>
        <pc:spChg chg="del mod">
          <ac:chgData name="Tommy McClure" userId="5f57beb918c8a44c" providerId="LiveId" clId="{323B8DC2-DEAF-4207-8EF5-10938D1D4C83}" dt="2024-09-13T20:36:55.275" v="1497" actId="478"/>
          <ac:spMkLst>
            <pc:docMk/>
            <pc:sldMk cId="2690224632" sldId="382"/>
            <ac:spMk id="8" creationId="{9C0BBC73-C041-D64C-A250-398E94D64AD6}"/>
          </ac:spMkLst>
        </pc:spChg>
        <pc:picChg chg="mod">
          <ac:chgData name="Tommy McClure" userId="5f57beb918c8a44c" providerId="LiveId" clId="{323B8DC2-DEAF-4207-8EF5-10938D1D4C83}" dt="2024-09-13T20:38:19.870" v="1524" actId="1038"/>
          <ac:picMkLst>
            <pc:docMk/>
            <pc:sldMk cId="2690224632" sldId="382"/>
            <ac:picMk id="5" creationId="{72F5BC58-1D56-EF54-973F-42DAE3BFE2D5}"/>
          </ac:picMkLst>
        </pc:picChg>
        <pc:picChg chg="mod">
          <ac:chgData name="Tommy McClure" userId="5f57beb918c8a44c" providerId="LiveId" clId="{323B8DC2-DEAF-4207-8EF5-10938D1D4C83}" dt="2024-09-13T20:38:15.137" v="1520" actId="1035"/>
          <ac:picMkLst>
            <pc:docMk/>
            <pc:sldMk cId="2690224632" sldId="382"/>
            <ac:picMk id="9" creationId="{BC875C66-A5CD-6519-DCFC-2C690511C970}"/>
          </ac:picMkLst>
        </pc:picChg>
      </pc:sldChg>
      <pc:sldChg chg="addSp delSp modSp add mod delAnim modAnim modNotesTx">
        <pc:chgData name="Tommy McClure" userId="5f57beb918c8a44c" providerId="LiveId" clId="{323B8DC2-DEAF-4207-8EF5-10938D1D4C83}" dt="2024-09-14T05:32:43.047" v="12141" actId="113"/>
        <pc:sldMkLst>
          <pc:docMk/>
          <pc:sldMk cId="1289535313" sldId="383"/>
        </pc:sldMkLst>
        <pc:spChg chg="mod">
          <ac:chgData name="Tommy McClure" userId="5f57beb918c8a44c" providerId="LiveId" clId="{323B8DC2-DEAF-4207-8EF5-10938D1D4C83}" dt="2024-09-13T23:20:13.052" v="4295" actId="20577"/>
          <ac:spMkLst>
            <pc:docMk/>
            <pc:sldMk cId="1289535313" sldId="383"/>
            <ac:spMk id="2" creationId="{974FF8BA-AD85-C6A7-D18B-68F8E45AB715}"/>
          </ac:spMkLst>
        </pc:spChg>
        <pc:spChg chg="mod">
          <ac:chgData name="Tommy McClure" userId="5f57beb918c8a44c" providerId="LiveId" clId="{323B8DC2-DEAF-4207-8EF5-10938D1D4C83}" dt="2024-09-14T00:18:22.235" v="6059" actId="115"/>
          <ac:spMkLst>
            <pc:docMk/>
            <pc:sldMk cId="1289535313" sldId="383"/>
            <ac:spMk id="3" creationId="{7A52941C-B0CD-5D1A-7EC0-4020DA34C18C}"/>
          </ac:spMkLst>
        </pc:spChg>
        <pc:spChg chg="add del mod">
          <ac:chgData name="Tommy McClure" userId="5f57beb918c8a44c" providerId="LiveId" clId="{323B8DC2-DEAF-4207-8EF5-10938D1D4C83}" dt="2024-09-13T23:17:05.366" v="4089" actId="478"/>
          <ac:spMkLst>
            <pc:docMk/>
            <pc:sldMk cId="1289535313" sldId="383"/>
            <ac:spMk id="5" creationId="{D1729365-E3B8-33FA-5C03-FBA482BEC11A}"/>
          </ac:spMkLst>
        </pc:spChg>
        <pc:spChg chg="add del mod">
          <ac:chgData name="Tommy McClure" userId="5f57beb918c8a44c" providerId="LiveId" clId="{323B8DC2-DEAF-4207-8EF5-10938D1D4C83}" dt="2024-09-13T22:13:00.436" v="3572" actId="478"/>
          <ac:spMkLst>
            <pc:docMk/>
            <pc:sldMk cId="1289535313" sldId="383"/>
            <ac:spMk id="6" creationId="{704944D8-AE9B-3CB2-15D3-C739149266E3}"/>
          </ac:spMkLst>
        </pc:spChg>
        <pc:spChg chg="mod">
          <ac:chgData name="Tommy McClure" userId="5f57beb918c8a44c" providerId="LiveId" clId="{323B8DC2-DEAF-4207-8EF5-10938D1D4C83}" dt="2024-09-14T00:11:15.619" v="5861" actId="115"/>
          <ac:spMkLst>
            <pc:docMk/>
            <pc:sldMk cId="1289535313" sldId="383"/>
            <ac:spMk id="8" creationId="{FE32038F-5EFD-3842-6529-6334620FE28D}"/>
          </ac:spMkLst>
        </pc:spChg>
      </pc:sldChg>
      <pc:sldChg chg="add del">
        <pc:chgData name="Tommy McClure" userId="5f57beb918c8a44c" providerId="LiveId" clId="{323B8DC2-DEAF-4207-8EF5-10938D1D4C83}" dt="2024-09-13T19:44:00.675" v="1272"/>
        <pc:sldMkLst>
          <pc:docMk/>
          <pc:sldMk cId="3661634585" sldId="383"/>
        </pc:sldMkLst>
      </pc:sldChg>
      <pc:sldChg chg="delSp modSp add mod ord delAnim modAnim modNotesTx">
        <pc:chgData name="Tommy McClure" userId="5f57beb918c8a44c" providerId="LiveId" clId="{323B8DC2-DEAF-4207-8EF5-10938D1D4C83}" dt="2024-09-14T04:48:19.170" v="11594"/>
        <pc:sldMkLst>
          <pc:docMk/>
          <pc:sldMk cId="1258061173" sldId="384"/>
        </pc:sldMkLst>
        <pc:spChg chg="mod">
          <ac:chgData name="Tommy McClure" userId="5f57beb918c8a44c" providerId="LiveId" clId="{323B8DC2-DEAF-4207-8EF5-10938D1D4C83}" dt="2024-09-13T23:11:45.971" v="3859" actId="114"/>
          <ac:spMkLst>
            <pc:docMk/>
            <pc:sldMk cId="1258061173" sldId="384"/>
            <ac:spMk id="3" creationId="{7A52941C-B0CD-5D1A-7EC0-4020DA34C18C}"/>
          </ac:spMkLst>
        </pc:spChg>
        <pc:spChg chg="del">
          <ac:chgData name="Tommy McClure" userId="5f57beb918c8a44c" providerId="LiveId" clId="{323B8DC2-DEAF-4207-8EF5-10938D1D4C83}" dt="2024-09-13T21:53:37.906" v="3330" actId="478"/>
          <ac:spMkLst>
            <pc:docMk/>
            <pc:sldMk cId="1258061173" sldId="384"/>
            <ac:spMk id="6" creationId="{704944D8-AE9B-3CB2-15D3-C739149266E3}"/>
          </ac:spMkLst>
        </pc:spChg>
        <pc:spChg chg="mod">
          <ac:chgData name="Tommy McClure" userId="5f57beb918c8a44c" providerId="LiveId" clId="{323B8DC2-DEAF-4207-8EF5-10938D1D4C83}" dt="2024-09-14T00:11:07.663" v="5860" actId="115"/>
          <ac:spMkLst>
            <pc:docMk/>
            <pc:sldMk cId="1258061173" sldId="384"/>
            <ac:spMk id="8" creationId="{FE32038F-5EFD-3842-6529-6334620FE28D}"/>
          </ac:spMkLst>
        </pc:spChg>
      </pc:sldChg>
      <pc:sldChg chg="delSp modSp add mod ord delAnim modAnim modNotesTx">
        <pc:chgData name="Tommy McClure" userId="5f57beb918c8a44c" providerId="LiveId" clId="{323B8DC2-DEAF-4207-8EF5-10938D1D4C83}" dt="2024-09-14T04:51:27.250" v="11615" actId="20577"/>
        <pc:sldMkLst>
          <pc:docMk/>
          <pc:sldMk cId="1536204430" sldId="385"/>
        </pc:sldMkLst>
        <pc:spChg chg="mod">
          <ac:chgData name="Tommy McClure" userId="5f57beb918c8a44c" providerId="LiveId" clId="{323B8DC2-DEAF-4207-8EF5-10938D1D4C83}" dt="2024-09-14T00:30:25.282" v="6303" actId="14100"/>
          <ac:spMkLst>
            <pc:docMk/>
            <pc:sldMk cId="1536204430" sldId="385"/>
            <ac:spMk id="2" creationId="{974FF8BA-AD85-C6A7-D18B-68F8E45AB715}"/>
          </ac:spMkLst>
        </pc:spChg>
        <pc:spChg chg="mod">
          <ac:chgData name="Tommy McClure" userId="5f57beb918c8a44c" providerId="LiveId" clId="{323B8DC2-DEAF-4207-8EF5-10938D1D4C83}" dt="2024-09-14T04:51:27.250" v="11615" actId="20577"/>
          <ac:spMkLst>
            <pc:docMk/>
            <pc:sldMk cId="1536204430" sldId="385"/>
            <ac:spMk id="3" creationId="{7A52941C-B0CD-5D1A-7EC0-4020DA34C18C}"/>
          </ac:spMkLst>
        </pc:spChg>
        <pc:spChg chg="del">
          <ac:chgData name="Tommy McClure" userId="5f57beb918c8a44c" providerId="LiveId" clId="{323B8DC2-DEAF-4207-8EF5-10938D1D4C83}" dt="2024-09-14T00:20:16.495" v="6207" actId="478"/>
          <ac:spMkLst>
            <pc:docMk/>
            <pc:sldMk cId="1536204430" sldId="385"/>
            <ac:spMk id="5" creationId="{D1729365-E3B8-33FA-5C03-FBA482BEC11A}"/>
          </ac:spMkLst>
        </pc:spChg>
        <pc:spChg chg="mod">
          <ac:chgData name="Tommy McClure" userId="5f57beb918c8a44c" providerId="LiveId" clId="{323B8DC2-DEAF-4207-8EF5-10938D1D4C83}" dt="2024-09-14T04:28:03.677" v="11419" actId="20577"/>
          <ac:spMkLst>
            <pc:docMk/>
            <pc:sldMk cId="1536204430" sldId="385"/>
            <ac:spMk id="8" creationId="{FE32038F-5EFD-3842-6529-6334620FE28D}"/>
          </ac:spMkLst>
        </pc:spChg>
      </pc:sldChg>
      <pc:sldChg chg="addSp modSp add mod modAnim modNotesTx">
        <pc:chgData name="Tommy McClure" userId="5f57beb918c8a44c" providerId="LiveId" clId="{323B8DC2-DEAF-4207-8EF5-10938D1D4C83}" dt="2024-09-14T04:54:15.381" v="11636" actId="113"/>
        <pc:sldMkLst>
          <pc:docMk/>
          <pc:sldMk cId="1406376544" sldId="386"/>
        </pc:sldMkLst>
        <pc:spChg chg="mod">
          <ac:chgData name="Tommy McClure" userId="5f57beb918c8a44c" providerId="LiveId" clId="{323B8DC2-DEAF-4207-8EF5-10938D1D4C83}" dt="2024-09-14T02:51:10.813" v="9010" actId="20577"/>
          <ac:spMkLst>
            <pc:docMk/>
            <pc:sldMk cId="1406376544" sldId="386"/>
            <ac:spMk id="2" creationId="{974FF8BA-AD85-C6A7-D18B-68F8E45AB715}"/>
          </ac:spMkLst>
        </pc:spChg>
        <pc:spChg chg="mod">
          <ac:chgData name="Tommy McClure" userId="5f57beb918c8a44c" providerId="LiveId" clId="{323B8DC2-DEAF-4207-8EF5-10938D1D4C83}" dt="2024-09-14T04:52:59.287" v="11626" actId="20577"/>
          <ac:spMkLst>
            <pc:docMk/>
            <pc:sldMk cId="1406376544" sldId="386"/>
            <ac:spMk id="3" creationId="{7A52941C-B0CD-5D1A-7EC0-4020DA34C18C}"/>
          </ac:spMkLst>
        </pc:spChg>
        <pc:spChg chg="add mod">
          <ac:chgData name="Tommy McClure" userId="5f57beb918c8a44c" providerId="LiveId" clId="{323B8DC2-DEAF-4207-8EF5-10938D1D4C83}" dt="2024-09-14T03:11:59.503" v="9441" actId="20577"/>
          <ac:spMkLst>
            <pc:docMk/>
            <pc:sldMk cId="1406376544" sldId="386"/>
            <ac:spMk id="5" creationId="{989E72A2-ED76-9FCF-04AB-9D7AC5D03778}"/>
          </ac:spMkLst>
        </pc:spChg>
        <pc:spChg chg="mod">
          <ac:chgData name="Tommy McClure" userId="5f57beb918c8a44c" providerId="LiveId" clId="{323B8DC2-DEAF-4207-8EF5-10938D1D4C83}" dt="2024-09-14T03:44:12.095" v="9734" actId="115"/>
          <ac:spMkLst>
            <pc:docMk/>
            <pc:sldMk cId="1406376544" sldId="386"/>
            <ac:spMk id="8" creationId="{FE32038F-5EFD-3842-6529-6334620FE28D}"/>
          </ac:spMkLst>
        </pc:spChg>
      </pc:sldChg>
      <pc:sldChg chg="new del">
        <pc:chgData name="Tommy McClure" userId="5f57beb918c8a44c" providerId="LiveId" clId="{323B8DC2-DEAF-4207-8EF5-10938D1D4C83}" dt="2024-09-14T04:31:15.899" v="11451" actId="2696"/>
        <pc:sldMkLst>
          <pc:docMk/>
          <pc:sldMk cId="1731793357" sldId="387"/>
        </pc:sldMkLst>
      </pc:sldChg>
      <pc:sldChg chg="delSp modSp add mod delAnim modAnim modNotesTx">
        <pc:chgData name="Tommy McClure" userId="5f57beb918c8a44c" providerId="LiveId" clId="{323B8DC2-DEAF-4207-8EF5-10938D1D4C83}" dt="2024-09-14T05:11:45.570" v="11804" actId="113"/>
        <pc:sldMkLst>
          <pc:docMk/>
          <pc:sldMk cId="388675424" sldId="388"/>
        </pc:sldMkLst>
        <pc:spChg chg="del mod">
          <ac:chgData name="Tommy McClure" userId="5f57beb918c8a44c" providerId="LiveId" clId="{323B8DC2-DEAF-4207-8EF5-10938D1D4C83}" dt="2024-09-14T03:45:33.023" v="9790" actId="478"/>
          <ac:spMkLst>
            <pc:docMk/>
            <pc:sldMk cId="388675424" sldId="388"/>
            <ac:spMk id="2" creationId="{974FF8BA-AD85-C6A7-D18B-68F8E45AB715}"/>
          </ac:spMkLst>
        </pc:spChg>
        <pc:spChg chg="mod">
          <ac:chgData name="Tommy McClure" userId="5f57beb918c8a44c" providerId="LiveId" clId="{323B8DC2-DEAF-4207-8EF5-10938D1D4C83}" dt="2024-09-14T05:07:18.877" v="11769" actId="20577"/>
          <ac:spMkLst>
            <pc:docMk/>
            <pc:sldMk cId="388675424" sldId="388"/>
            <ac:spMk id="3" creationId="{7A52941C-B0CD-5D1A-7EC0-4020DA34C18C}"/>
          </ac:spMkLst>
        </pc:spChg>
        <pc:spChg chg="mod">
          <ac:chgData name="Tommy McClure" userId="5f57beb918c8a44c" providerId="LiveId" clId="{323B8DC2-DEAF-4207-8EF5-10938D1D4C83}" dt="2024-09-14T04:56:34.121" v="11663" actId="20577"/>
          <ac:spMkLst>
            <pc:docMk/>
            <pc:sldMk cId="388675424" sldId="388"/>
            <ac:spMk id="5" creationId="{989E72A2-ED76-9FCF-04AB-9D7AC5D03778}"/>
          </ac:spMkLst>
        </pc:spChg>
        <pc:spChg chg="mod">
          <ac:chgData name="Tommy McClure" userId="5f57beb918c8a44c" providerId="LiveId" clId="{323B8DC2-DEAF-4207-8EF5-10938D1D4C83}" dt="2024-09-14T04:55:19.391" v="11639" actId="14100"/>
          <ac:spMkLst>
            <pc:docMk/>
            <pc:sldMk cId="388675424" sldId="388"/>
            <ac:spMk id="8" creationId="{FE32038F-5EFD-3842-6529-6334620FE28D}"/>
          </ac:spMkLst>
        </pc:spChg>
      </pc:sldChg>
    </pc:docChg>
  </pc:docChgLst>
  <pc:docChgLst>
    <pc:chgData name="Tommy McClure" userId="5f57beb918c8a44c" providerId="LiveId" clId="{86759F79-600A-41E2-88E4-6FE3EA401720}"/>
    <pc:docChg chg="undo redo custSel addSld delSld modSld sldOrd modNotesMaster modHandout">
      <pc:chgData name="Tommy McClure" userId="5f57beb918c8a44c" providerId="LiveId" clId="{86759F79-600A-41E2-88E4-6FE3EA401720}" dt="2024-09-16T15:14:43.477" v="7117" actId="113"/>
      <pc:docMkLst>
        <pc:docMk/>
      </pc:docMkLst>
      <pc:sldChg chg="modSp mod">
        <pc:chgData name="Tommy McClure" userId="5f57beb918c8a44c" providerId="LiveId" clId="{86759F79-600A-41E2-88E4-6FE3EA401720}" dt="2024-09-14T21:31:51.848" v="5890" actId="1037"/>
        <pc:sldMkLst>
          <pc:docMk/>
          <pc:sldMk cId="2522676231" sldId="256"/>
        </pc:sldMkLst>
        <pc:spChg chg="mod">
          <ac:chgData name="Tommy McClure" userId="5f57beb918c8a44c" providerId="LiveId" clId="{86759F79-600A-41E2-88E4-6FE3EA401720}" dt="2024-09-14T21:31:51.848" v="5890" actId="1037"/>
          <ac:spMkLst>
            <pc:docMk/>
            <pc:sldMk cId="2522676231" sldId="256"/>
            <ac:spMk id="2" creationId="{00000000-0000-0000-0000-000000000000}"/>
          </ac:spMkLst>
        </pc:spChg>
        <pc:spChg chg="mod">
          <ac:chgData name="Tommy McClure" userId="5f57beb918c8a44c" providerId="LiveId" clId="{86759F79-600A-41E2-88E4-6FE3EA401720}" dt="2024-09-14T21:31:42.996" v="5888" actId="1038"/>
          <ac:spMkLst>
            <pc:docMk/>
            <pc:sldMk cId="2522676231" sldId="256"/>
            <ac:spMk id="3" creationId="{00000000-0000-0000-0000-000000000000}"/>
          </ac:spMkLst>
        </pc:spChg>
      </pc:sldChg>
      <pc:sldChg chg="modSp mod modNotes">
        <pc:chgData name="Tommy McClure" userId="5f57beb918c8a44c" providerId="LiveId" clId="{86759F79-600A-41E2-88E4-6FE3EA401720}" dt="2024-09-15T21:44:13.343" v="6476" actId="948"/>
        <pc:sldMkLst>
          <pc:docMk/>
          <pc:sldMk cId="1286614565" sldId="257"/>
        </pc:sldMkLst>
        <pc:spChg chg="mod">
          <ac:chgData name="Tommy McClure" userId="5f57beb918c8a44c" providerId="LiveId" clId="{86759F79-600A-41E2-88E4-6FE3EA401720}" dt="2024-09-15T21:38:29.413" v="6424" actId="113"/>
          <ac:spMkLst>
            <pc:docMk/>
            <pc:sldMk cId="1286614565" sldId="257"/>
            <ac:spMk id="2" creationId="{00000000-0000-0000-0000-000000000000}"/>
          </ac:spMkLst>
        </pc:spChg>
        <pc:spChg chg="mod">
          <ac:chgData name="Tommy McClure" userId="5f57beb918c8a44c" providerId="LiveId" clId="{86759F79-600A-41E2-88E4-6FE3EA401720}" dt="2024-09-15T21:44:13.343" v="6476" actId="948"/>
          <ac:spMkLst>
            <pc:docMk/>
            <pc:sldMk cId="1286614565" sldId="257"/>
            <ac:spMk id="3" creationId="{00000000-0000-0000-0000-000000000000}"/>
          </ac:spMkLst>
        </pc:spChg>
      </pc:sldChg>
      <pc:sldChg chg="modSp mod modAnim modNotes modNotesTx">
        <pc:chgData name="Tommy McClure" userId="5f57beb918c8a44c" providerId="LiveId" clId="{86759F79-600A-41E2-88E4-6FE3EA401720}" dt="2024-09-15T22:45:10.913" v="6849" actId="114"/>
        <pc:sldMkLst>
          <pc:docMk/>
          <pc:sldMk cId="3009111982" sldId="258"/>
        </pc:sldMkLst>
        <pc:spChg chg="mod">
          <ac:chgData name="Tommy McClure" userId="5f57beb918c8a44c" providerId="LiveId" clId="{86759F79-600A-41E2-88E4-6FE3EA401720}" dt="2024-09-15T00:26:30.434" v="6375" actId="20577"/>
          <ac:spMkLst>
            <pc:docMk/>
            <pc:sldMk cId="3009111982" sldId="258"/>
            <ac:spMk id="3" creationId="{00000000-0000-0000-0000-000000000000}"/>
          </ac:spMkLst>
        </pc:spChg>
      </pc:sldChg>
      <pc:sldChg chg="delSp del">
        <pc:chgData name="Tommy McClure" userId="5f57beb918c8a44c" providerId="LiveId" clId="{86759F79-600A-41E2-88E4-6FE3EA401720}" dt="2024-09-14T21:31:08.174" v="5879" actId="2696"/>
        <pc:sldMkLst>
          <pc:docMk/>
          <pc:sldMk cId="2633345433" sldId="269"/>
        </pc:sldMkLst>
        <pc:picChg chg="del">
          <ac:chgData name="Tommy McClure" userId="5f57beb918c8a44c" providerId="LiveId" clId="{86759F79-600A-41E2-88E4-6FE3EA401720}" dt="2024-09-14T21:31:00.768" v="5878" actId="21"/>
          <ac:picMkLst>
            <pc:docMk/>
            <pc:sldMk cId="2633345433" sldId="269"/>
            <ac:picMk id="6" creationId="{00000000-0000-0000-0000-000000000000}"/>
          </ac:picMkLst>
        </pc:picChg>
      </pc:sldChg>
      <pc:sldChg chg="addSp delSp modSp mod setBg setFolMasterObjs modAnim">
        <pc:chgData name="Tommy McClure" userId="5f57beb918c8a44c" providerId="LiveId" clId="{86759F79-600A-41E2-88E4-6FE3EA401720}" dt="2024-09-15T23:45:28.322" v="7108" actId="1035"/>
        <pc:sldMkLst>
          <pc:docMk/>
          <pc:sldMk cId="3430633676" sldId="272"/>
        </pc:sldMkLst>
        <pc:spChg chg="add del mod">
          <ac:chgData name="Tommy McClure" userId="5f57beb918c8a44c" providerId="LiveId" clId="{86759F79-600A-41E2-88E4-6FE3EA401720}" dt="2024-09-14T21:21:19.961" v="5592" actId="26606"/>
          <ac:spMkLst>
            <pc:docMk/>
            <pc:sldMk cId="3430633676" sldId="272"/>
            <ac:spMk id="2" creationId="{9AB9BB62-570A-2767-E252-B9CB33714E30}"/>
          </ac:spMkLst>
        </pc:spChg>
        <pc:spChg chg="mod ord">
          <ac:chgData name="Tommy McClure" userId="5f57beb918c8a44c" providerId="LiveId" clId="{86759F79-600A-41E2-88E4-6FE3EA401720}" dt="2024-09-15T23:45:28.322" v="7108" actId="1035"/>
          <ac:spMkLst>
            <pc:docMk/>
            <pc:sldMk cId="3430633676" sldId="272"/>
            <ac:spMk id="3" creationId="{2A9E0783-605A-341B-A7F0-DAF0F59C8416}"/>
          </ac:spMkLst>
        </pc:spChg>
        <pc:spChg chg="mod ord">
          <ac:chgData name="Tommy McClure" userId="5f57beb918c8a44c" providerId="LiveId" clId="{86759F79-600A-41E2-88E4-6FE3EA401720}" dt="2024-09-14T21:21:53.748" v="5596" actId="26606"/>
          <ac:spMkLst>
            <pc:docMk/>
            <pc:sldMk cId="3430633676" sldId="272"/>
            <ac:spMk id="4" creationId="{F4BE94F0-B91D-C687-6208-89654DA25BDB}"/>
          </ac:spMkLst>
        </pc:spChg>
        <pc:spChg chg="del">
          <ac:chgData name="Tommy McClure" userId="5f57beb918c8a44c" providerId="LiveId" clId="{86759F79-600A-41E2-88E4-6FE3EA401720}" dt="2024-09-14T21:19:52.593" v="5555" actId="478"/>
          <ac:spMkLst>
            <pc:docMk/>
            <pc:sldMk cId="3430633676" sldId="272"/>
            <ac:spMk id="5" creationId="{AA5CC1EE-B8A5-3377-6A56-25BDEDC94969}"/>
          </ac:spMkLst>
        </pc:spChg>
        <pc:spChg chg="del">
          <ac:chgData name="Tommy McClure" userId="5f57beb918c8a44c" providerId="LiveId" clId="{86759F79-600A-41E2-88E4-6FE3EA401720}" dt="2024-09-14T21:20:12.736" v="5557" actId="478"/>
          <ac:spMkLst>
            <pc:docMk/>
            <pc:sldMk cId="3430633676" sldId="272"/>
            <ac:spMk id="6" creationId="{911A6368-F42B-19EF-C317-007C089ECC6B}"/>
          </ac:spMkLst>
        </pc:spChg>
        <pc:spChg chg="add del mod ord">
          <ac:chgData name="Tommy McClure" userId="5f57beb918c8a44c" providerId="LiveId" clId="{86759F79-600A-41E2-88E4-6FE3EA401720}" dt="2024-09-14T21:25:46.657" v="5738" actId="1076"/>
          <ac:spMkLst>
            <pc:docMk/>
            <pc:sldMk cId="3430633676" sldId="272"/>
            <ac:spMk id="8" creationId="{A9366BCA-54BD-DCFA-8038-AEA7F09763DB}"/>
          </ac:spMkLst>
        </pc:spChg>
        <pc:spChg chg="del">
          <ac:chgData name="Tommy McClure" userId="5f57beb918c8a44c" providerId="LiveId" clId="{86759F79-600A-41E2-88E4-6FE3EA401720}" dt="2024-09-14T21:20:51.809" v="5587" actId="478"/>
          <ac:spMkLst>
            <pc:docMk/>
            <pc:sldMk cId="3430633676" sldId="272"/>
            <ac:spMk id="9" creationId="{8B89AB4B-19D7-855C-3388-9AF84390B8F0}"/>
          </ac:spMkLst>
        </pc:spChg>
        <pc:spChg chg="add del mod">
          <ac:chgData name="Tommy McClure" userId="5f57beb918c8a44c" providerId="LiveId" clId="{86759F79-600A-41E2-88E4-6FE3EA401720}" dt="2024-09-14T21:20:26.032" v="5559" actId="478"/>
          <ac:spMkLst>
            <pc:docMk/>
            <pc:sldMk cId="3430633676" sldId="272"/>
            <ac:spMk id="11" creationId="{A957D2C9-32CA-2A60-1C55-7740440E675D}"/>
          </ac:spMkLst>
        </pc:spChg>
        <pc:spChg chg="add mod">
          <ac:chgData name="Tommy McClure" userId="5f57beb918c8a44c" providerId="LiveId" clId="{86759F79-600A-41E2-88E4-6FE3EA401720}" dt="2024-09-14T22:11:56.224" v="6340" actId="114"/>
          <ac:spMkLst>
            <pc:docMk/>
            <pc:sldMk cId="3430633676" sldId="272"/>
            <ac:spMk id="12" creationId="{B3B53B23-2051-A618-01AD-A7BB898E4CC5}"/>
          </ac:spMkLst>
        </pc:spChg>
        <pc:spChg chg="add">
          <ac:chgData name="Tommy McClure" userId="5f57beb918c8a44c" providerId="LiveId" clId="{86759F79-600A-41E2-88E4-6FE3EA401720}" dt="2024-09-14T21:21:53.748" v="5596" actId="26606"/>
          <ac:spMkLst>
            <pc:docMk/>
            <pc:sldMk cId="3430633676" sldId="272"/>
            <ac:spMk id="13" creationId="{A6F05DDE-5F2C-44F5-BACC-DED4737B11B8}"/>
          </ac:spMkLst>
        </pc:spChg>
        <pc:spChg chg="add">
          <ac:chgData name="Tommy McClure" userId="5f57beb918c8a44c" providerId="LiveId" clId="{86759F79-600A-41E2-88E4-6FE3EA401720}" dt="2024-09-14T21:21:53.748" v="5596" actId="26606"/>
          <ac:spMkLst>
            <pc:docMk/>
            <pc:sldMk cId="3430633676" sldId="272"/>
            <ac:spMk id="15" creationId="{7EFFE664-A3F2-4977-A6E3-C38CF57A1630}"/>
          </ac:spMkLst>
        </pc:spChg>
        <pc:spChg chg="add del">
          <ac:chgData name="Tommy McClure" userId="5f57beb918c8a44c" providerId="LiveId" clId="{86759F79-600A-41E2-88E4-6FE3EA401720}" dt="2024-09-14T21:21:19.961" v="5592" actId="26606"/>
          <ac:spMkLst>
            <pc:docMk/>
            <pc:sldMk cId="3430633676" sldId="272"/>
            <ac:spMk id="16" creationId="{EEF30A3F-06B1-E61B-3125-FE7E3FB84843}"/>
          </ac:spMkLst>
        </pc:spChg>
        <pc:spChg chg="add">
          <ac:chgData name="Tommy McClure" userId="5f57beb918c8a44c" providerId="LiveId" clId="{86759F79-600A-41E2-88E4-6FE3EA401720}" dt="2024-09-14T21:21:53.748" v="5596" actId="26606"/>
          <ac:spMkLst>
            <pc:docMk/>
            <pc:sldMk cId="3430633676" sldId="272"/>
            <ac:spMk id="17" creationId="{C85C471A-7EB8-45A1-901F-B4BBC499F1ED}"/>
          </ac:spMkLst>
        </pc:spChg>
        <pc:spChg chg="add del">
          <ac:chgData name="Tommy McClure" userId="5f57beb918c8a44c" providerId="LiveId" clId="{86759F79-600A-41E2-88E4-6FE3EA401720}" dt="2024-09-14T21:21:13.537" v="5589" actId="26606"/>
          <ac:spMkLst>
            <pc:docMk/>
            <pc:sldMk cId="3430633676" sldId="272"/>
            <ac:spMk id="21" creationId="{0B67D982-25C5-4CC2-AA64-276BE3B2CA75}"/>
          </ac:spMkLst>
        </pc:spChg>
        <pc:picChg chg="del mod">
          <ac:chgData name="Tommy McClure" userId="5f57beb918c8a44c" providerId="LiveId" clId="{86759F79-600A-41E2-88E4-6FE3EA401720}" dt="2024-09-14T21:21:35.580" v="5595" actId="478"/>
          <ac:picMkLst>
            <pc:docMk/>
            <pc:sldMk cId="3430633676" sldId="272"/>
            <ac:picMk id="7" creationId="{5DAC6C60-5CBF-AC4F-29B9-CE0A05B94574}"/>
          </ac:picMkLst>
        </pc:picChg>
      </pc:sldChg>
      <pc:sldChg chg="addSp delSp modSp mod ord delAnim modAnim modNotes modNotesTx">
        <pc:chgData name="Tommy McClure" userId="5f57beb918c8a44c" providerId="LiveId" clId="{86759F79-600A-41E2-88E4-6FE3EA401720}" dt="2024-09-16T15:13:48.999" v="7116" actId="113"/>
        <pc:sldMkLst>
          <pc:docMk/>
          <pc:sldMk cId="1472147158" sldId="278"/>
        </pc:sldMkLst>
        <pc:spChg chg="del">
          <ac:chgData name="Tommy McClure" userId="5f57beb918c8a44c" providerId="LiveId" clId="{86759F79-600A-41E2-88E4-6FE3EA401720}" dt="2024-09-14T17:18:36.903" v="1366" actId="478"/>
          <ac:spMkLst>
            <pc:docMk/>
            <pc:sldMk cId="1472147158" sldId="278"/>
            <ac:spMk id="2" creationId="{974FF8BA-AD85-C6A7-D18B-68F8E45AB715}"/>
          </ac:spMkLst>
        </pc:spChg>
        <pc:spChg chg="mod">
          <ac:chgData name="Tommy McClure" userId="5f57beb918c8a44c" providerId="LiveId" clId="{86759F79-600A-41E2-88E4-6FE3EA401720}" dt="2024-09-14T21:54:15.978" v="6190" actId="6549"/>
          <ac:spMkLst>
            <pc:docMk/>
            <pc:sldMk cId="1472147158" sldId="278"/>
            <ac:spMk id="3" creationId="{7A52941C-B0CD-5D1A-7EC0-4020DA34C18C}"/>
          </ac:spMkLst>
        </pc:spChg>
        <pc:spChg chg="add mod">
          <ac:chgData name="Tommy McClure" userId="5f57beb918c8a44c" providerId="LiveId" clId="{86759F79-600A-41E2-88E4-6FE3EA401720}" dt="2024-09-14T20:00:53" v="4020" actId="20577"/>
          <ac:spMkLst>
            <pc:docMk/>
            <pc:sldMk cId="1472147158" sldId="278"/>
            <ac:spMk id="5" creationId="{0745A4B3-1F36-6475-39C7-0451F8E8205C}"/>
          </ac:spMkLst>
        </pc:spChg>
        <pc:spChg chg="mod">
          <ac:chgData name="Tommy McClure" userId="5f57beb918c8a44c" providerId="LiveId" clId="{86759F79-600A-41E2-88E4-6FE3EA401720}" dt="2024-09-14T17:18:07.108" v="1364" actId="115"/>
          <ac:spMkLst>
            <pc:docMk/>
            <pc:sldMk cId="1472147158" sldId="278"/>
            <ac:spMk id="8" creationId="{FE32038F-5EFD-3842-6529-6334620FE28D}"/>
          </ac:spMkLst>
        </pc:spChg>
        <pc:spChg chg="del mod">
          <ac:chgData name="Tommy McClure" userId="5f57beb918c8a44c" providerId="LiveId" clId="{86759F79-600A-41E2-88E4-6FE3EA401720}" dt="2024-09-14T17:17:49.481" v="1361" actId="478"/>
          <ac:spMkLst>
            <pc:docMk/>
            <pc:sldMk cId="1472147158" sldId="278"/>
            <ac:spMk id="10" creationId="{74AB96EC-D604-AFA4-1459-C4B28601756D}"/>
          </ac:spMkLst>
        </pc:spChg>
      </pc:sldChg>
      <pc:sldChg chg="del">
        <pc:chgData name="Tommy McClure" userId="5f57beb918c8a44c" providerId="LiveId" clId="{86759F79-600A-41E2-88E4-6FE3EA401720}" dt="2024-09-14T21:30:01.990" v="5877" actId="2696"/>
        <pc:sldMkLst>
          <pc:docMk/>
          <pc:sldMk cId="1755040300" sldId="280"/>
        </pc:sldMkLst>
      </pc:sldChg>
      <pc:sldChg chg="modNotes">
        <pc:chgData name="Tommy McClure" userId="5f57beb918c8a44c" providerId="LiveId" clId="{86759F79-600A-41E2-88E4-6FE3EA401720}" dt="2024-09-15T00:56:18.941" v="6378" actId="27636"/>
        <pc:sldMkLst>
          <pc:docMk/>
          <pc:sldMk cId="2970185068" sldId="380"/>
        </pc:sldMkLst>
      </pc:sldChg>
      <pc:sldChg chg="del">
        <pc:chgData name="Tommy McClure" userId="5f57beb918c8a44c" providerId="LiveId" clId="{86759F79-600A-41E2-88E4-6FE3EA401720}" dt="2024-09-14T20:00:21.291" v="4018" actId="2696"/>
        <pc:sldMkLst>
          <pc:docMk/>
          <pc:sldMk cId="2690224632" sldId="382"/>
        </pc:sldMkLst>
      </pc:sldChg>
      <pc:sldChg chg="del">
        <pc:chgData name="Tommy McClure" userId="5f57beb918c8a44c" providerId="LiveId" clId="{86759F79-600A-41E2-88E4-6FE3EA401720}" dt="2024-09-14T20:00:07.357" v="4016" actId="2696"/>
        <pc:sldMkLst>
          <pc:docMk/>
          <pc:sldMk cId="1289535313" sldId="383"/>
        </pc:sldMkLst>
      </pc:sldChg>
      <pc:sldChg chg="del">
        <pc:chgData name="Tommy McClure" userId="5f57beb918c8a44c" providerId="LiveId" clId="{86759F79-600A-41E2-88E4-6FE3EA401720}" dt="2024-09-14T20:00:15.474" v="4017" actId="2696"/>
        <pc:sldMkLst>
          <pc:docMk/>
          <pc:sldMk cId="1258061173" sldId="384"/>
        </pc:sldMkLst>
      </pc:sldChg>
      <pc:sldChg chg="del">
        <pc:chgData name="Tommy McClure" userId="5f57beb918c8a44c" providerId="LiveId" clId="{86759F79-600A-41E2-88E4-6FE3EA401720}" dt="2024-09-14T20:00:02.084" v="4015" actId="2696"/>
        <pc:sldMkLst>
          <pc:docMk/>
          <pc:sldMk cId="1536204430" sldId="385"/>
        </pc:sldMkLst>
      </pc:sldChg>
      <pc:sldChg chg="del">
        <pc:chgData name="Tommy McClure" userId="5f57beb918c8a44c" providerId="LiveId" clId="{86759F79-600A-41E2-88E4-6FE3EA401720}" dt="2024-09-14T19:59:51.177" v="4014" actId="2696"/>
        <pc:sldMkLst>
          <pc:docMk/>
          <pc:sldMk cId="1406376544" sldId="386"/>
        </pc:sldMkLst>
      </pc:sldChg>
      <pc:sldChg chg="del">
        <pc:chgData name="Tommy McClure" userId="5f57beb918c8a44c" providerId="LiveId" clId="{86759F79-600A-41E2-88E4-6FE3EA401720}" dt="2024-09-14T19:59:48.339" v="4013" actId="2696"/>
        <pc:sldMkLst>
          <pc:docMk/>
          <pc:sldMk cId="388675424" sldId="388"/>
        </pc:sldMkLst>
      </pc:sldChg>
      <pc:sldChg chg="modSp mod modNotes">
        <pc:chgData name="Tommy McClure" userId="5f57beb918c8a44c" providerId="LiveId" clId="{86759F79-600A-41E2-88E4-6FE3EA401720}" dt="2024-09-15T21:44:24.756" v="6477" actId="948"/>
        <pc:sldMkLst>
          <pc:docMk/>
          <pc:sldMk cId="4007270259" sldId="389"/>
        </pc:sldMkLst>
        <pc:spChg chg="mod">
          <ac:chgData name="Tommy McClure" userId="5f57beb918c8a44c" providerId="LiveId" clId="{86759F79-600A-41E2-88E4-6FE3EA401720}" dt="2024-09-15T21:38:12.855" v="6416" actId="113"/>
          <ac:spMkLst>
            <pc:docMk/>
            <pc:sldMk cId="4007270259" sldId="389"/>
            <ac:spMk id="2" creationId="{00000000-0000-0000-0000-000000000000}"/>
          </ac:spMkLst>
        </pc:spChg>
        <pc:spChg chg="mod">
          <ac:chgData name="Tommy McClure" userId="5f57beb918c8a44c" providerId="LiveId" clId="{86759F79-600A-41E2-88E4-6FE3EA401720}" dt="2024-09-15T21:44:24.756" v="6477" actId="948"/>
          <ac:spMkLst>
            <pc:docMk/>
            <pc:sldMk cId="4007270259" sldId="389"/>
            <ac:spMk id="3" creationId="{00000000-0000-0000-0000-000000000000}"/>
          </ac:spMkLst>
        </pc:spChg>
      </pc:sldChg>
      <pc:sldChg chg="modSp add mod ord modAnim modNotes modNotesTx">
        <pc:chgData name="Tommy McClure" userId="5f57beb918c8a44c" providerId="LiveId" clId="{86759F79-600A-41E2-88E4-6FE3EA401720}" dt="2024-09-16T15:12:58.317" v="7114" actId="6549"/>
        <pc:sldMkLst>
          <pc:docMk/>
          <pc:sldMk cId="3871387238" sldId="390"/>
        </pc:sldMkLst>
        <pc:spChg chg="mod">
          <ac:chgData name="Tommy McClure" userId="5f57beb918c8a44c" providerId="LiveId" clId="{86759F79-600A-41E2-88E4-6FE3EA401720}" dt="2024-09-14T21:40:49.386" v="6143" actId="20577"/>
          <ac:spMkLst>
            <pc:docMk/>
            <pc:sldMk cId="3871387238" sldId="390"/>
            <ac:spMk id="3" creationId="{7A52941C-B0CD-5D1A-7EC0-4020DA34C18C}"/>
          </ac:spMkLst>
        </pc:spChg>
        <pc:spChg chg="mod">
          <ac:chgData name="Tommy McClure" userId="5f57beb918c8a44c" providerId="LiveId" clId="{86759F79-600A-41E2-88E4-6FE3EA401720}" dt="2024-09-14T17:18:54.752" v="1374" actId="20577"/>
          <ac:spMkLst>
            <pc:docMk/>
            <pc:sldMk cId="3871387238" sldId="390"/>
            <ac:spMk id="8" creationId="{FE32038F-5EFD-3842-6529-6334620FE28D}"/>
          </ac:spMkLst>
        </pc:spChg>
      </pc:sldChg>
      <pc:sldChg chg="addSp delSp modSp add mod delAnim modAnim modNotes modNotesTx">
        <pc:chgData name="Tommy McClure" userId="5f57beb918c8a44c" providerId="LiveId" clId="{86759F79-600A-41E2-88E4-6FE3EA401720}" dt="2024-09-15T01:20:36.753" v="6389" actId="207"/>
        <pc:sldMkLst>
          <pc:docMk/>
          <pc:sldMk cId="4100140498" sldId="391"/>
        </pc:sldMkLst>
        <pc:spChg chg="add del mod">
          <ac:chgData name="Tommy McClure" userId="5f57beb918c8a44c" providerId="LiveId" clId="{86759F79-600A-41E2-88E4-6FE3EA401720}" dt="2024-09-14T21:07:33.191" v="5446" actId="21"/>
          <ac:spMkLst>
            <pc:docMk/>
            <pc:sldMk cId="4100140498" sldId="391"/>
            <ac:spMk id="2" creationId="{CBEAB33D-1C7D-804B-9FE7-4A4EFB56EB89}"/>
          </ac:spMkLst>
        </pc:spChg>
        <pc:spChg chg="mod">
          <ac:chgData name="Tommy McClure" userId="5f57beb918c8a44c" providerId="LiveId" clId="{86759F79-600A-41E2-88E4-6FE3EA401720}" dt="2024-09-14T20:28:53.716" v="4801" actId="114"/>
          <ac:spMkLst>
            <pc:docMk/>
            <pc:sldMk cId="4100140498" sldId="391"/>
            <ac:spMk id="3" creationId="{7A52941C-B0CD-5D1A-7EC0-4020DA34C18C}"/>
          </ac:spMkLst>
        </pc:spChg>
        <pc:spChg chg="add mod">
          <ac:chgData name="Tommy McClure" userId="5f57beb918c8a44c" providerId="LiveId" clId="{86759F79-600A-41E2-88E4-6FE3EA401720}" dt="2024-09-14T21:18:22.990" v="5554" actId="1036"/>
          <ac:spMkLst>
            <pc:docMk/>
            <pc:sldMk cId="4100140498" sldId="391"/>
            <ac:spMk id="6" creationId="{C9C71833-260E-70DD-D994-42F627617BD9}"/>
          </ac:spMkLst>
        </pc:spChg>
      </pc:sldChg>
      <pc:sldChg chg="addSp delSp modSp add mod addAnim delAnim modAnim modNotes modNotesTx">
        <pc:chgData name="Tommy McClure" userId="5f57beb918c8a44c" providerId="LiveId" clId="{86759F79-600A-41E2-88E4-6FE3EA401720}" dt="2024-09-16T15:14:43.477" v="7117" actId="113"/>
        <pc:sldMkLst>
          <pc:docMk/>
          <pc:sldMk cId="3850465577" sldId="392"/>
        </pc:sldMkLst>
        <pc:spChg chg="add del">
          <ac:chgData name="Tommy McClure" userId="5f57beb918c8a44c" providerId="LiveId" clId="{86759F79-600A-41E2-88E4-6FE3EA401720}" dt="2024-09-14T20:29:42.635" v="4803" actId="478"/>
          <ac:spMkLst>
            <pc:docMk/>
            <pc:sldMk cId="3850465577" sldId="392"/>
            <ac:spMk id="2" creationId="{CBEAB33D-1C7D-804B-9FE7-4A4EFB56EB89}"/>
          </ac:spMkLst>
        </pc:spChg>
        <pc:spChg chg="mod">
          <ac:chgData name="Tommy McClure" userId="5f57beb918c8a44c" providerId="LiveId" clId="{86759F79-600A-41E2-88E4-6FE3EA401720}" dt="2024-09-15T23:27:52.208" v="7086" actId="255"/>
          <ac:spMkLst>
            <pc:docMk/>
            <pc:sldMk cId="3850465577" sldId="392"/>
            <ac:spMk id="3" creationId="{7A52941C-B0CD-5D1A-7EC0-4020DA34C18C}"/>
          </ac:spMkLst>
        </pc:spChg>
        <pc:spChg chg="add mod">
          <ac:chgData name="Tommy McClure" userId="5f57beb918c8a44c" providerId="LiveId" clId="{86759F79-600A-41E2-88E4-6FE3EA401720}" dt="2024-09-14T22:35:43.433" v="6359" actId="207"/>
          <ac:spMkLst>
            <pc:docMk/>
            <pc:sldMk cId="3850465577" sldId="392"/>
            <ac:spMk id="6" creationId="{CBEAB33D-1C7D-804B-9FE7-4A4EFB56EB89}"/>
          </ac:spMkLst>
        </pc:spChg>
      </pc:sldChg>
      <pc:sldChg chg="modSp add mod ord">
        <pc:chgData name="Tommy McClure" userId="5f57beb918c8a44c" providerId="LiveId" clId="{86759F79-600A-41E2-88E4-6FE3EA401720}" dt="2024-09-15T21:46:36.451" v="6538" actId="20577"/>
        <pc:sldMkLst>
          <pc:docMk/>
          <pc:sldMk cId="2684807042" sldId="393"/>
        </pc:sldMkLst>
        <pc:spChg chg="mod">
          <ac:chgData name="Tommy McClure" userId="5f57beb918c8a44c" providerId="LiveId" clId="{86759F79-600A-41E2-88E4-6FE3EA401720}" dt="2024-09-15T21:46:36.451" v="6538" actId="20577"/>
          <ac:spMkLst>
            <pc:docMk/>
            <pc:sldMk cId="2684807042" sldId="393"/>
            <ac:spMk id="2" creationId="{00000000-0000-0000-0000-000000000000}"/>
          </ac:spMkLst>
        </pc:spChg>
        <pc:spChg chg="mod">
          <ac:chgData name="Tommy McClure" userId="5f57beb918c8a44c" providerId="LiveId" clId="{86759F79-600A-41E2-88E4-6FE3EA401720}" dt="2024-09-15T21:43:53.610" v="6475" actId="948"/>
          <ac:spMkLst>
            <pc:docMk/>
            <pc:sldMk cId="2684807042" sldId="393"/>
            <ac:spMk id="3" creationId="{00000000-0000-0000-0000-000000000000}"/>
          </ac:spMkLst>
        </pc:spChg>
      </pc:sldChg>
      <pc:sldChg chg="modSp add mod">
        <pc:chgData name="Tommy McClure" userId="5f57beb918c8a44c" providerId="LiveId" clId="{86759F79-600A-41E2-88E4-6FE3EA401720}" dt="2024-09-15T22:51:29.682" v="6851" actId="20577"/>
        <pc:sldMkLst>
          <pc:docMk/>
          <pc:sldMk cId="405034698" sldId="394"/>
        </pc:sldMkLst>
        <pc:spChg chg="mod">
          <ac:chgData name="Tommy McClure" userId="5f57beb918c8a44c" providerId="LiveId" clId="{86759F79-600A-41E2-88E4-6FE3EA401720}" dt="2024-09-15T22:51:29.682" v="6851" actId="20577"/>
          <ac:spMkLst>
            <pc:docMk/>
            <pc:sldMk cId="405034698" sldId="394"/>
            <ac:spMk id="2" creationId="{00000000-0000-0000-0000-000000000000}"/>
          </ac:spMkLst>
        </pc:spChg>
        <pc:spChg chg="mod">
          <ac:chgData name="Tommy McClure" userId="5f57beb918c8a44c" providerId="LiveId" clId="{86759F79-600A-41E2-88E4-6FE3EA401720}" dt="2024-09-15T21:51:34.582" v="6558" actId="313"/>
          <ac:spMkLst>
            <pc:docMk/>
            <pc:sldMk cId="405034698" sldId="394"/>
            <ac:spMk id="3" creationId="{00000000-0000-0000-0000-000000000000}"/>
          </ac:spMkLst>
        </pc:spChg>
      </pc:sldChg>
      <pc:sldChg chg="modSp add mod">
        <pc:chgData name="Tommy McClure" userId="5f57beb918c8a44c" providerId="LiveId" clId="{86759F79-600A-41E2-88E4-6FE3EA401720}" dt="2024-09-15T21:56:38.063" v="6631" actId="207"/>
        <pc:sldMkLst>
          <pc:docMk/>
          <pc:sldMk cId="3913145757" sldId="395"/>
        </pc:sldMkLst>
        <pc:spChg chg="mod">
          <ac:chgData name="Tommy McClure" userId="5f57beb918c8a44c" providerId="LiveId" clId="{86759F79-600A-41E2-88E4-6FE3EA401720}" dt="2024-09-15T21:46:56.402" v="6539" actId="113"/>
          <ac:spMkLst>
            <pc:docMk/>
            <pc:sldMk cId="3913145757" sldId="395"/>
            <ac:spMk id="2" creationId="{00000000-0000-0000-0000-000000000000}"/>
          </ac:spMkLst>
        </pc:spChg>
        <pc:spChg chg="mod">
          <ac:chgData name="Tommy McClure" userId="5f57beb918c8a44c" providerId="LiveId" clId="{86759F79-600A-41E2-88E4-6FE3EA401720}" dt="2024-09-15T21:56:38.063" v="6631" actId="207"/>
          <ac:spMkLst>
            <pc:docMk/>
            <pc:sldMk cId="3913145757" sldId="395"/>
            <ac:spMk id="3" creationId="{00000000-0000-0000-0000-000000000000}"/>
          </ac:spMkLst>
        </pc:spChg>
      </pc:sldChg>
      <pc:sldChg chg="modSp add mod">
        <pc:chgData name="Tommy McClure" userId="5f57beb918c8a44c" providerId="LiveId" clId="{86759F79-600A-41E2-88E4-6FE3EA401720}" dt="2024-09-15T21:55:21.631" v="6630" actId="313"/>
        <pc:sldMkLst>
          <pc:docMk/>
          <pc:sldMk cId="3077976270" sldId="396"/>
        </pc:sldMkLst>
        <pc:spChg chg="mod">
          <ac:chgData name="Tommy McClure" userId="5f57beb918c8a44c" providerId="LiveId" clId="{86759F79-600A-41E2-88E4-6FE3EA401720}" dt="2024-09-15T21:52:04.756" v="6577" actId="20577"/>
          <ac:spMkLst>
            <pc:docMk/>
            <pc:sldMk cId="3077976270" sldId="396"/>
            <ac:spMk id="2" creationId="{00000000-0000-0000-0000-000000000000}"/>
          </ac:spMkLst>
        </pc:spChg>
        <pc:spChg chg="mod">
          <ac:chgData name="Tommy McClure" userId="5f57beb918c8a44c" providerId="LiveId" clId="{86759F79-600A-41E2-88E4-6FE3EA401720}" dt="2024-09-15T21:55:21.631" v="6630" actId="313"/>
          <ac:spMkLst>
            <pc:docMk/>
            <pc:sldMk cId="3077976270" sldId="39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CA7C10-7C18-8B56-337B-593B76A3EC6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3C1865D7-AC9D-5148-63B0-E4EA2725EB7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9/15/2024 PM</a:t>
            </a:r>
          </a:p>
        </p:txBody>
      </p:sp>
      <p:sp>
        <p:nvSpPr>
          <p:cNvPr id="4" name="Footer Placeholder 3">
            <a:extLst>
              <a:ext uri="{FF2B5EF4-FFF2-40B4-BE49-F238E27FC236}">
                <a16:creationId xmlns:a16="http://schemas.microsoft.com/office/drawing/2014/main" id="{D5CA6D38-6DBC-FD94-E549-A439AA7AA6D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E04A5F4-1408-53B0-32CE-7271095A400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A313C528-5D6E-41AC-88D2-3CD56863842F}" type="slidenum">
              <a:rPr lang="en-US" smtClean="0"/>
              <a:t>‹#›</a:t>
            </a:fld>
            <a:endParaRPr lang="en-US"/>
          </a:p>
        </p:txBody>
      </p:sp>
    </p:spTree>
    <p:extLst>
      <p:ext uri="{BB962C8B-B14F-4D97-AF65-F5344CB8AC3E}">
        <p14:creationId xmlns:p14="http://schemas.microsoft.com/office/powerpoint/2010/main" val="425197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9/15/2024 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31E9CA2-F353-4368-8F09-D425BCD7D64C}" type="slidenum">
              <a:rPr lang="en-US" smtClean="0"/>
              <a:t>‹#›</a:t>
            </a:fld>
            <a:endParaRPr lang="en-US"/>
          </a:p>
        </p:txBody>
      </p:sp>
    </p:spTree>
    <p:extLst>
      <p:ext uri="{BB962C8B-B14F-4D97-AF65-F5344CB8AC3E}">
        <p14:creationId xmlns:p14="http://schemas.microsoft.com/office/powerpoint/2010/main" val="23479390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1E9CA2-F353-4368-8F09-D425BCD7D64C}" type="slidenum">
              <a:rPr lang="en-US" smtClean="0"/>
              <a:t>1</a:t>
            </a:fld>
            <a:endParaRPr lang="en-US"/>
          </a:p>
        </p:txBody>
      </p:sp>
    </p:spTree>
    <p:extLst>
      <p:ext uri="{BB962C8B-B14F-4D97-AF65-F5344CB8AC3E}">
        <p14:creationId xmlns:p14="http://schemas.microsoft.com/office/powerpoint/2010/main" val="24144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257300" y="122238"/>
            <a:ext cx="4800600" cy="3600450"/>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3722132"/>
            <a:ext cx="7315200" cy="5879068"/>
          </a:xfrm>
        </p:spPr>
        <p:txBody>
          <a:bodyPr/>
          <a:lstStyle/>
          <a:p>
            <a:pPr algn="l"/>
            <a:r>
              <a:rPr lang="en-US" b="1" dirty="0">
                <a:latin typeface="Arial" panose="020B0604020202020204" pitchFamily="34" charset="0"/>
                <a:cs typeface="Arial" panose="020B0604020202020204" pitchFamily="34" charset="0"/>
              </a:rPr>
              <a:t>James 2:1-4 NKJV 1 </a:t>
            </a:r>
            <a:r>
              <a:rPr lang="en-US" dirty="0">
                <a:latin typeface="Arial" panose="020B0604020202020204" pitchFamily="34" charset="0"/>
                <a:cs typeface="Arial" panose="020B0604020202020204" pitchFamily="34" charset="0"/>
              </a:rPr>
              <a:t>My brethren, do not hold the faith of our Lord Jesus Christ, the Lord of glory, with partiality.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if there should come into your assembly a man with gold rings, </a:t>
            </a:r>
            <a:r>
              <a:rPr lang="en-US" b="1" dirty="0">
                <a:latin typeface="Arial" panose="020B0604020202020204" pitchFamily="34" charset="0"/>
                <a:cs typeface="Arial" panose="020B0604020202020204" pitchFamily="34" charset="0"/>
              </a:rPr>
              <a:t>in fine appare</a:t>
            </a:r>
            <a:r>
              <a:rPr lang="en-US" dirty="0">
                <a:latin typeface="Arial" panose="020B0604020202020204" pitchFamily="34" charset="0"/>
                <a:cs typeface="Arial" panose="020B0604020202020204" pitchFamily="34" charset="0"/>
              </a:rPr>
              <a:t>l, and there should also come in a poor man in </a:t>
            </a:r>
            <a:r>
              <a:rPr lang="en-US" b="1" dirty="0">
                <a:latin typeface="Arial" panose="020B0604020202020204" pitchFamily="34" charset="0"/>
                <a:cs typeface="Arial" panose="020B0604020202020204" pitchFamily="34" charset="0"/>
              </a:rPr>
              <a:t>filthy clothes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and you pay attention to the one wearing the fine clothes and say to him, "You sit here in a good place," and say to the poor man, "You stand there," or, "Sit here at my footstool,"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have you not shown partiality among yourselves, and become judges with evil thoughts?</a:t>
            </a:r>
          </a:p>
          <a:p>
            <a:pPr algn="l"/>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41:14 NKJV 14 </a:t>
            </a:r>
            <a:r>
              <a:rPr lang="en-US" dirty="0">
                <a:latin typeface="Arial" panose="020B0604020202020204" pitchFamily="34" charset="0"/>
                <a:cs typeface="Arial" panose="020B0604020202020204" pitchFamily="34" charset="0"/>
              </a:rPr>
              <a:t>Then Pharaoh sent and called Joseph, and they brought him quickly out of the dungeon; </a:t>
            </a:r>
            <a:r>
              <a:rPr lang="en-US" b="1" u="sng" dirty="0">
                <a:latin typeface="Arial" panose="020B0604020202020204" pitchFamily="34" charset="0"/>
                <a:cs typeface="Arial" panose="020B0604020202020204" pitchFamily="34" charset="0"/>
              </a:rPr>
              <a:t>and he shaved, changed his clothing, and came to Pharaoh</a:t>
            </a:r>
            <a:r>
              <a:rPr lang="en-US" b="1"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Esther 5:1-3 NKJV 1 </a:t>
            </a:r>
            <a:r>
              <a:rPr lang="en-US" dirty="0">
                <a:latin typeface="Arial" panose="020B0604020202020204" pitchFamily="34" charset="0"/>
                <a:cs typeface="Arial" panose="020B0604020202020204" pitchFamily="34" charset="0"/>
              </a:rPr>
              <a:t>Now it happened on the third day that </a:t>
            </a:r>
            <a:r>
              <a:rPr lang="en-US" b="1" dirty="0">
                <a:latin typeface="Arial" panose="020B0604020202020204" pitchFamily="34" charset="0"/>
                <a:cs typeface="Arial" panose="020B0604020202020204" pitchFamily="34" charset="0"/>
              </a:rPr>
              <a:t>Esther put on her royal robes </a:t>
            </a:r>
            <a:r>
              <a:rPr lang="en-US" dirty="0">
                <a:latin typeface="Arial" panose="020B0604020202020204" pitchFamily="34" charset="0"/>
                <a:cs typeface="Arial" panose="020B0604020202020204" pitchFamily="34" charset="0"/>
              </a:rPr>
              <a:t>and stood in the inner court of the king's palace, across from the king's house, while the king sat on his royal throne in the royal house, facing the entrance of the house.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So it was, when </a:t>
            </a:r>
            <a:r>
              <a:rPr lang="en-US" b="1" dirty="0">
                <a:latin typeface="Arial" panose="020B0604020202020204" pitchFamily="34" charset="0"/>
                <a:cs typeface="Arial" panose="020B0604020202020204" pitchFamily="34" charset="0"/>
              </a:rPr>
              <a:t>the king saw Queen Esther standing in the court, that she found favor in his sight, and the king held out to Esther the golden scepter that was in his hand.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Then Esther </a:t>
            </a:r>
            <a:r>
              <a:rPr lang="en-US" dirty="0">
                <a:latin typeface="Arial" panose="020B0604020202020204" pitchFamily="34" charset="0"/>
                <a:cs typeface="Arial" panose="020B0604020202020204" pitchFamily="34" charset="0"/>
              </a:rPr>
              <a:t>went near and touched the top of the scepter</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And the king said to her, "What do you wish, Queen Esther? What is your request? It shall be given to you-up to half the kingdom!“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22:11-12 NKJV 11 </a:t>
            </a:r>
            <a:r>
              <a:rPr lang="en-US" dirty="0">
                <a:latin typeface="Arial" panose="020B0604020202020204" pitchFamily="34" charset="0"/>
                <a:cs typeface="Arial" panose="020B0604020202020204" pitchFamily="34" charset="0"/>
              </a:rPr>
              <a:t>"But when the king came in to see the guests, he saw a man there who did not have on a </a:t>
            </a:r>
            <a:r>
              <a:rPr lang="en-US" b="1" dirty="0">
                <a:latin typeface="Arial" panose="020B0604020202020204" pitchFamily="34" charset="0"/>
                <a:cs typeface="Arial" panose="020B0604020202020204" pitchFamily="34" charset="0"/>
              </a:rPr>
              <a:t>wedding garment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"So he said to him, 'Friend, how did you come in here without a wedding garment?' And he was speechless.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7:6-19 NKJV 6 </a:t>
            </a:r>
            <a:r>
              <a:rPr lang="en-US" dirty="0">
                <a:latin typeface="Arial" panose="020B0604020202020204" pitchFamily="34" charset="0"/>
                <a:cs typeface="Arial" panose="020B0604020202020204" pitchFamily="34" charset="0"/>
              </a:rPr>
              <a:t>For at the window of my house I looked through my lattice,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And saw among the simple, I perceived among the youths, A young man devoid of understanding,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Passing along the street near her corner; And he took the path to her house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In the twilight, in the evening, In the black and dark night.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there a woman met him, With the attire of a harlot, and a crafty heart. 11 </a:t>
            </a:r>
            <a:r>
              <a:rPr lang="en-US" dirty="0">
                <a:latin typeface="Arial" panose="020B0604020202020204" pitchFamily="34" charset="0"/>
                <a:cs typeface="Arial" panose="020B0604020202020204" pitchFamily="34" charset="0"/>
              </a:rPr>
              <a:t>She was loud and rebellious, Her feet would not stay at home.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At times she was outside, at times in the open square, Lurking at every corner.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So she caught him and kissed him; With an impudent face she said to him: 14 "I have peace offerings with me; Today I have paid my vows. 15 So I came out to meet you, Diligently to seek your face, And I have found you.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I have spread my bed with tapestry, Colored coverings of Egyptian linen.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I have perfumed my bed With myrrh, aloes, and cinnamon.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Come, let us take our fill of love until morning; Let us delight ourselves with love. </a:t>
            </a:r>
            <a:r>
              <a:rPr lang="en-US" b="1" dirty="0">
                <a:latin typeface="Arial" panose="020B0604020202020204" pitchFamily="34" charset="0"/>
                <a:cs typeface="Arial" panose="020B0604020202020204" pitchFamily="34" charset="0"/>
              </a:rPr>
              <a:t>19 For my husband is not at home; He has gone on a long journey;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2:8-10 NKJV 8 I </a:t>
            </a:r>
            <a:r>
              <a:rPr lang="en-US" dirty="0">
                <a:latin typeface="Arial" panose="020B0604020202020204" pitchFamily="34" charset="0"/>
                <a:cs typeface="Arial" panose="020B0604020202020204" pitchFamily="34" charset="0"/>
              </a:rPr>
              <a:t>desire therefore that the men pray everywhere, lifting up </a:t>
            </a:r>
            <a:r>
              <a:rPr lang="en-US" b="1" dirty="0">
                <a:latin typeface="Arial" panose="020B0604020202020204" pitchFamily="34" charset="0"/>
                <a:cs typeface="Arial" panose="020B0604020202020204" pitchFamily="34" charset="0"/>
              </a:rPr>
              <a:t>holy hands</a:t>
            </a:r>
            <a:r>
              <a:rPr lang="en-US" dirty="0">
                <a:latin typeface="Arial" panose="020B0604020202020204" pitchFamily="34" charset="0"/>
                <a:cs typeface="Arial" panose="020B0604020202020204" pitchFamily="34" charset="0"/>
              </a:rPr>
              <a:t>, without wrath and doubting;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in like manner also, </a:t>
            </a:r>
            <a:r>
              <a:rPr lang="en-US" b="1" dirty="0">
                <a:latin typeface="Arial" panose="020B0604020202020204" pitchFamily="34" charset="0"/>
                <a:cs typeface="Arial" panose="020B0604020202020204" pitchFamily="34" charset="0"/>
              </a:rPr>
              <a:t>that the women adorn themselves in modest apparel, with propriety and moderation, not with braided hair or gold or pearls or costly clothing, 10 but, which is proper for women professing godliness, with good works.</a:t>
            </a:r>
          </a:p>
          <a:p>
            <a:endParaRPr lang="en-US" sz="1300" b="1" dirty="0">
              <a:latin typeface="Candara" panose="020E0502030303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10</a:t>
            </a:fld>
            <a:endParaRPr lang="en-US"/>
          </a:p>
        </p:txBody>
      </p:sp>
    </p:spTree>
    <p:extLst>
      <p:ext uri="{BB962C8B-B14F-4D97-AF65-F5344CB8AC3E}">
        <p14:creationId xmlns:p14="http://schemas.microsoft.com/office/powerpoint/2010/main" val="3072375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257300" y="122238"/>
            <a:ext cx="4800600" cy="3600450"/>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3722132"/>
            <a:ext cx="7315200" cy="5879068"/>
          </a:xfrm>
        </p:spPr>
        <p:txBody>
          <a:bodyPr/>
          <a:lstStyle/>
          <a:p>
            <a:pPr algn="l"/>
            <a:r>
              <a:rPr lang="en-US" sz="1300" b="1" dirty="0">
                <a:latin typeface="Arial" panose="020B0604020202020204" pitchFamily="34" charset="0"/>
                <a:cs typeface="Arial" panose="020B0604020202020204" pitchFamily="34" charset="0"/>
              </a:rPr>
              <a:t>1 Timothy 2:9-10 NKJV 9 </a:t>
            </a:r>
            <a:r>
              <a:rPr lang="en-US" sz="1300" dirty="0">
                <a:latin typeface="Arial" panose="020B0604020202020204" pitchFamily="34" charset="0"/>
                <a:cs typeface="Arial" panose="020B0604020202020204" pitchFamily="34" charset="0"/>
              </a:rPr>
              <a:t>in like manner also, that the women adorn themselves in </a:t>
            </a:r>
            <a:r>
              <a:rPr lang="en-US" sz="1300" b="1" dirty="0">
                <a:latin typeface="Arial" panose="020B0604020202020204" pitchFamily="34" charset="0"/>
                <a:cs typeface="Arial" panose="020B0604020202020204" pitchFamily="34" charset="0"/>
              </a:rPr>
              <a:t>modest</a:t>
            </a:r>
            <a:r>
              <a:rPr lang="en-US" sz="1300" dirty="0">
                <a:latin typeface="Arial" panose="020B0604020202020204" pitchFamily="34" charset="0"/>
                <a:cs typeface="Arial" panose="020B0604020202020204" pitchFamily="34" charset="0"/>
              </a:rPr>
              <a:t> apparel, with </a:t>
            </a:r>
            <a:r>
              <a:rPr lang="en-US" sz="1300" b="1" dirty="0">
                <a:latin typeface="Arial" panose="020B0604020202020204" pitchFamily="34" charset="0"/>
                <a:cs typeface="Arial" panose="020B0604020202020204" pitchFamily="34" charset="0"/>
              </a:rPr>
              <a:t>propriety</a:t>
            </a:r>
            <a:r>
              <a:rPr lang="en-US" sz="1300" dirty="0">
                <a:latin typeface="Arial" panose="020B0604020202020204" pitchFamily="34" charset="0"/>
                <a:cs typeface="Arial" panose="020B0604020202020204" pitchFamily="34" charset="0"/>
              </a:rPr>
              <a:t> and </a:t>
            </a:r>
            <a:r>
              <a:rPr lang="en-US" sz="1300" b="1" dirty="0">
                <a:latin typeface="Arial" panose="020B0604020202020204" pitchFamily="34" charset="0"/>
                <a:cs typeface="Arial" panose="020B0604020202020204" pitchFamily="34" charset="0"/>
              </a:rPr>
              <a:t>moderation</a:t>
            </a:r>
            <a:r>
              <a:rPr lang="en-US" sz="1300" dirty="0">
                <a:latin typeface="Arial" panose="020B0604020202020204" pitchFamily="34" charset="0"/>
                <a:cs typeface="Arial" panose="020B0604020202020204" pitchFamily="34" charset="0"/>
              </a:rPr>
              <a:t>, not with braided hair or gold or pearls or costly clothing, </a:t>
            </a:r>
            <a:r>
              <a:rPr lang="en-US" sz="1300" b="1" dirty="0">
                <a:latin typeface="Arial" panose="020B0604020202020204" pitchFamily="34" charset="0"/>
                <a:cs typeface="Arial" panose="020B0604020202020204" pitchFamily="34" charset="0"/>
              </a:rPr>
              <a:t>10 </a:t>
            </a:r>
            <a:r>
              <a:rPr lang="en-US" sz="1300" dirty="0">
                <a:latin typeface="Arial" panose="020B0604020202020204" pitchFamily="34" charset="0"/>
                <a:cs typeface="Arial" panose="020B0604020202020204" pitchFamily="34" charset="0"/>
              </a:rPr>
              <a:t>but, which is proper for women professing godliness, with good works</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1 Timothy 2:9-10 ASV 9 </a:t>
            </a:r>
            <a:r>
              <a:rPr lang="en-US" sz="1300" dirty="0">
                <a:latin typeface="Arial" panose="020B0604020202020204" pitchFamily="34" charset="0"/>
                <a:cs typeface="Arial" panose="020B0604020202020204" pitchFamily="34" charset="0"/>
              </a:rPr>
              <a:t>In like manner, that women adorn themselves in </a:t>
            </a:r>
            <a:r>
              <a:rPr lang="en-US" sz="1300" b="1" dirty="0">
                <a:latin typeface="Arial" panose="020B0604020202020204" pitchFamily="34" charset="0"/>
                <a:cs typeface="Arial" panose="020B0604020202020204" pitchFamily="34" charset="0"/>
              </a:rPr>
              <a:t>modest</a:t>
            </a:r>
            <a:r>
              <a:rPr lang="en-US" sz="1300" dirty="0">
                <a:latin typeface="Arial" panose="020B0604020202020204" pitchFamily="34" charset="0"/>
                <a:cs typeface="Arial" panose="020B0604020202020204" pitchFamily="34" charset="0"/>
              </a:rPr>
              <a:t> apparel, with </a:t>
            </a:r>
            <a:r>
              <a:rPr lang="en-US" sz="1300" b="1" dirty="0" err="1">
                <a:latin typeface="Arial" panose="020B0604020202020204" pitchFamily="34" charset="0"/>
                <a:cs typeface="Arial" panose="020B0604020202020204" pitchFamily="34" charset="0"/>
              </a:rPr>
              <a:t>shamefastness</a:t>
            </a:r>
            <a:r>
              <a:rPr lang="en-US" sz="1300" dirty="0">
                <a:latin typeface="Arial" panose="020B0604020202020204" pitchFamily="34" charset="0"/>
                <a:cs typeface="Arial" panose="020B0604020202020204" pitchFamily="34" charset="0"/>
              </a:rPr>
              <a:t> and </a:t>
            </a:r>
            <a:r>
              <a:rPr lang="en-US" sz="1300" b="1" dirty="0">
                <a:latin typeface="Arial" panose="020B0604020202020204" pitchFamily="34" charset="0"/>
                <a:cs typeface="Arial" panose="020B0604020202020204" pitchFamily="34" charset="0"/>
              </a:rPr>
              <a:t>sobriety;</a:t>
            </a:r>
            <a:r>
              <a:rPr lang="en-US" sz="1300" dirty="0">
                <a:latin typeface="Arial" panose="020B0604020202020204" pitchFamily="34" charset="0"/>
                <a:cs typeface="Arial" panose="020B0604020202020204" pitchFamily="34" charset="0"/>
              </a:rPr>
              <a:t> not with braided hair, and gold or pearls or costly raiment;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but (which becometh women professing godliness) through good works</a:t>
            </a:r>
          </a:p>
          <a:p>
            <a:pPr algn="l"/>
            <a:endParaRPr lang="en-US" sz="1300" dirty="0">
              <a:latin typeface="Arial" panose="020B0604020202020204" pitchFamily="34" charset="0"/>
              <a:cs typeface="Arial" panose="020B0604020202020204" pitchFamily="34" charset="0"/>
            </a:endParaRPr>
          </a:p>
          <a:p>
            <a:pPr marR="846"/>
            <a:r>
              <a:rPr lang="en-US" sz="1300" b="1" dirty="0">
                <a:latin typeface="Arial" panose="020B0604020202020204" pitchFamily="34" charset="0"/>
                <a:cs typeface="Arial" panose="020B0604020202020204" pitchFamily="34" charset="0"/>
              </a:rPr>
              <a:t>1 Timothy 2:9-10 NAS95 9 </a:t>
            </a:r>
            <a:r>
              <a:rPr lang="en-US" sz="1300" dirty="0">
                <a:latin typeface="Arial" panose="020B0604020202020204" pitchFamily="34" charset="0"/>
                <a:cs typeface="Arial" panose="020B0604020202020204" pitchFamily="34" charset="0"/>
              </a:rPr>
              <a:t>Likewise, </a:t>
            </a:r>
            <a:r>
              <a:rPr lang="en-US" sz="1300" i="1" dirty="0">
                <a:latin typeface="Arial" panose="020B0604020202020204" pitchFamily="34" charset="0"/>
                <a:cs typeface="Arial" panose="020B0604020202020204" pitchFamily="34" charset="0"/>
              </a:rPr>
              <a:t>I want</a:t>
            </a:r>
            <a:r>
              <a:rPr lang="en-US" sz="1300" dirty="0">
                <a:latin typeface="Arial" panose="020B0604020202020204" pitchFamily="34" charset="0"/>
                <a:cs typeface="Arial" panose="020B0604020202020204" pitchFamily="34" charset="0"/>
              </a:rPr>
              <a:t> women to adorn themselves with </a:t>
            </a:r>
            <a:r>
              <a:rPr lang="en-US" sz="1300" b="1" dirty="0">
                <a:latin typeface="Arial" panose="020B0604020202020204" pitchFamily="34" charset="0"/>
                <a:cs typeface="Arial" panose="020B0604020202020204" pitchFamily="34" charset="0"/>
              </a:rPr>
              <a:t>proper clothing</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modestly</a:t>
            </a:r>
            <a:r>
              <a:rPr lang="en-US" sz="1300" dirty="0">
                <a:latin typeface="Arial" panose="020B0604020202020204" pitchFamily="34" charset="0"/>
                <a:cs typeface="Arial" panose="020B0604020202020204" pitchFamily="34" charset="0"/>
              </a:rPr>
              <a:t> and </a:t>
            </a:r>
            <a:r>
              <a:rPr lang="en-US" sz="1300" b="1" dirty="0">
                <a:latin typeface="Arial" panose="020B0604020202020204" pitchFamily="34" charset="0"/>
                <a:cs typeface="Arial" panose="020B0604020202020204" pitchFamily="34" charset="0"/>
              </a:rPr>
              <a:t>discreetly</a:t>
            </a:r>
            <a:r>
              <a:rPr lang="en-US" sz="1300" dirty="0">
                <a:latin typeface="Arial" panose="020B0604020202020204" pitchFamily="34" charset="0"/>
                <a:cs typeface="Arial" panose="020B0604020202020204" pitchFamily="34" charset="0"/>
              </a:rPr>
              <a:t>, not with braided hair and gold or pearls or costly garments,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but rather by means of good works, as is proper for women making a claim to godliness. </a:t>
            </a: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11</a:t>
            </a:fld>
            <a:endParaRPr lang="en-US"/>
          </a:p>
        </p:txBody>
      </p:sp>
    </p:spTree>
    <p:extLst>
      <p:ext uri="{BB962C8B-B14F-4D97-AF65-F5344CB8AC3E}">
        <p14:creationId xmlns:p14="http://schemas.microsoft.com/office/powerpoint/2010/main" val="256327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471613" y="122238"/>
            <a:ext cx="4105275" cy="3078162"/>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3276600"/>
            <a:ext cx="7315200" cy="6324600"/>
          </a:xfrm>
        </p:spPr>
        <p:txBody>
          <a:bodyPr/>
          <a:lstStyle/>
          <a:p>
            <a:r>
              <a:rPr lang="en-US" b="1" dirty="0">
                <a:latin typeface="Arial" panose="020B0604020202020204" pitchFamily="34" charset="0"/>
                <a:cs typeface="Arial" panose="020B0604020202020204" pitchFamily="34" charset="0"/>
              </a:rPr>
              <a:t>1 Peter 3:2 KJV 2 </a:t>
            </a:r>
            <a:r>
              <a:rPr lang="en-US" dirty="0">
                <a:latin typeface="Arial" panose="020B0604020202020204" pitchFamily="34" charset="0"/>
                <a:cs typeface="Arial" panose="020B0604020202020204" pitchFamily="34" charset="0"/>
              </a:rPr>
              <a:t>While they behold your </a:t>
            </a:r>
            <a:r>
              <a:rPr lang="en-US" b="1" dirty="0">
                <a:latin typeface="Arial" panose="020B0604020202020204" pitchFamily="34" charset="0"/>
                <a:cs typeface="Arial" panose="020B0604020202020204" pitchFamily="34" charset="0"/>
              </a:rPr>
              <a:t>chaste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hagnos</a:t>
            </a:r>
            <a:r>
              <a:rPr lang="en-US" dirty="0">
                <a:latin typeface="Arial" panose="020B0604020202020204" pitchFamily="34" charset="0"/>
                <a:cs typeface="Arial" panose="020B0604020202020204" pitchFamily="34" charset="0"/>
              </a:rPr>
              <a:t>- (figuratively) innocent, modest, perfect:--chaste, clean, pure-</a:t>
            </a:r>
            <a:r>
              <a:rPr lang="en-US" b="1" i="1" dirty="0">
                <a:latin typeface="Arial" panose="020B0604020202020204" pitchFamily="34" charset="0"/>
                <a:cs typeface="Arial" panose="020B0604020202020204" pitchFamily="34" charset="0"/>
              </a:rPr>
              <a:t>Strong</a:t>
            </a:r>
            <a:r>
              <a:rPr lang="en-US" dirty="0">
                <a:latin typeface="Arial" panose="020B0604020202020204" pitchFamily="34" charset="0"/>
                <a:cs typeface="Arial" panose="020B0604020202020204" pitchFamily="34" charset="0"/>
              </a:rPr>
              <a:t>) conversation coupled with fear.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Exodus 28:42 KJV 42</a:t>
            </a:r>
            <a:r>
              <a:rPr lang="en-US" dirty="0">
                <a:latin typeface="Arial" panose="020B0604020202020204" pitchFamily="34" charset="0"/>
                <a:cs typeface="Arial" panose="020B0604020202020204" pitchFamily="34" charset="0"/>
              </a:rPr>
              <a:t> And thou shalt make them </a:t>
            </a:r>
            <a:r>
              <a:rPr lang="en-US" b="1" dirty="0">
                <a:latin typeface="Arial" panose="020B0604020202020204" pitchFamily="34" charset="0"/>
                <a:cs typeface="Arial" panose="020B0604020202020204" pitchFamily="34" charset="0"/>
              </a:rPr>
              <a:t>linen breeches to cover their nakedness</a:t>
            </a:r>
            <a:r>
              <a:rPr lang="en-US" dirty="0">
                <a:latin typeface="Arial" panose="020B0604020202020204" pitchFamily="34" charset="0"/>
                <a:cs typeface="Arial" panose="020B0604020202020204" pitchFamily="34" charset="0"/>
              </a:rPr>
              <a:t>; from the </a:t>
            </a:r>
            <a:r>
              <a:rPr lang="en-US" b="1" dirty="0">
                <a:latin typeface="Arial" panose="020B0604020202020204" pitchFamily="34" charset="0"/>
                <a:cs typeface="Arial" panose="020B0604020202020204" pitchFamily="34" charset="0"/>
              </a:rPr>
              <a:t>loins even unto the thighs </a:t>
            </a:r>
            <a:r>
              <a:rPr lang="en-US" dirty="0">
                <a:latin typeface="Arial" panose="020B0604020202020204" pitchFamily="34" charset="0"/>
                <a:cs typeface="Arial" panose="020B0604020202020204" pitchFamily="34" charset="0"/>
              </a:rPr>
              <a:t>they shall reach: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Revelation 3:17 KJV 17</a:t>
            </a:r>
            <a:r>
              <a:rPr lang="en-US" dirty="0">
                <a:latin typeface="Arial" panose="020B0604020202020204" pitchFamily="34" charset="0"/>
                <a:cs typeface="Arial" panose="020B0604020202020204" pitchFamily="34" charset="0"/>
              </a:rPr>
              <a:t> Because thou sayest, I am rich, and increased with goods, and have need of nothing; and knowest not that thou art wretched, and miserable, and poor, and blind, </a:t>
            </a:r>
            <a:r>
              <a:rPr lang="en-US" b="1" dirty="0">
                <a:latin typeface="Arial" panose="020B0604020202020204" pitchFamily="34" charset="0"/>
                <a:cs typeface="Arial" panose="020B0604020202020204" pitchFamily="34" charset="0"/>
              </a:rPr>
              <a:t>and naked: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Revelation 16:15 KJV 15 </a:t>
            </a:r>
            <a:r>
              <a:rPr lang="en-US" dirty="0">
                <a:latin typeface="Arial" panose="020B0604020202020204" pitchFamily="34" charset="0"/>
                <a:cs typeface="Arial" panose="020B0604020202020204" pitchFamily="34" charset="0"/>
              </a:rPr>
              <a:t>Behold, I come as a thief. Blessed is he that </a:t>
            </a:r>
            <a:r>
              <a:rPr lang="en-US" dirty="0" err="1">
                <a:latin typeface="Arial" panose="020B0604020202020204" pitchFamily="34" charset="0"/>
                <a:cs typeface="Arial" panose="020B0604020202020204" pitchFamily="34" charset="0"/>
              </a:rPr>
              <a:t>watcheth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keepeth</a:t>
            </a:r>
            <a:r>
              <a:rPr lang="en-US" dirty="0">
                <a:latin typeface="Arial" panose="020B0604020202020204" pitchFamily="34" charset="0"/>
                <a:cs typeface="Arial" panose="020B0604020202020204" pitchFamily="34" charset="0"/>
              </a:rPr>
              <a:t> his garments, lest he walk naked, and they see his shame.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5:28 NKJV 28 </a:t>
            </a:r>
            <a:r>
              <a:rPr lang="en-US" dirty="0">
                <a:latin typeface="Arial" panose="020B0604020202020204" pitchFamily="34" charset="0"/>
                <a:cs typeface="Arial" panose="020B0604020202020204" pitchFamily="34" charset="0"/>
              </a:rPr>
              <a:t>"But I say to you that whoever </a:t>
            </a:r>
            <a:r>
              <a:rPr lang="en-US" b="1" dirty="0">
                <a:latin typeface="Arial" panose="020B0604020202020204" pitchFamily="34" charset="0"/>
                <a:cs typeface="Arial" panose="020B0604020202020204" pitchFamily="34" charset="0"/>
              </a:rPr>
              <a:t>looks at a woman to lust for her </a:t>
            </a:r>
            <a:r>
              <a:rPr lang="en-US" dirty="0">
                <a:latin typeface="Arial" panose="020B0604020202020204" pitchFamily="34" charset="0"/>
                <a:cs typeface="Arial" panose="020B0604020202020204" pitchFamily="34" charset="0"/>
              </a:rPr>
              <a:t>has already committed adultery with her in his heart.</a:t>
            </a:r>
          </a:p>
          <a:p>
            <a:r>
              <a:rPr lang="en-US" b="1" dirty="0">
                <a:latin typeface="Arial" panose="020B0604020202020204" pitchFamily="34" charset="0"/>
                <a:cs typeface="Arial" panose="020B0604020202020204" pitchFamily="34" charset="0"/>
              </a:rPr>
              <a:t>Matthew 18:6-9 NKJV 6 </a:t>
            </a:r>
            <a:r>
              <a:rPr lang="en-US" dirty="0">
                <a:latin typeface="Arial" panose="020B0604020202020204" pitchFamily="34" charset="0"/>
                <a:cs typeface="Arial" panose="020B0604020202020204" pitchFamily="34" charset="0"/>
              </a:rPr>
              <a:t>"But whoever causes one of these little ones who believe in Me to sin, it would be better for him if a millstone were hung around his neck, and he were drowned in the depth of the sea.</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"Woe to the world because of offenses! For offenses must come, but woe to that man by whom the offense comes!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"If your hand or foot causes you to sin, cut it off and cast it from you. It is better for you to enter into life lame or maimed, rather than having two hands or two feet, to be cast into the everlasting fire.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if your eye causes you to sin, pluck it out and cast it from you. It is better for you to enter into life with one eye, rather than having two eyes, to be cast into hell fire.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7:10-11 NKJV 10</a:t>
            </a:r>
            <a:r>
              <a:rPr lang="en-US" dirty="0">
                <a:latin typeface="Arial" panose="020B0604020202020204" pitchFamily="34" charset="0"/>
                <a:cs typeface="Arial" panose="020B0604020202020204" pitchFamily="34" charset="0"/>
              </a:rPr>
              <a:t> And there a woman met him, With the </a:t>
            </a:r>
            <a:r>
              <a:rPr lang="en-US" b="1" dirty="0">
                <a:latin typeface="Arial" panose="020B0604020202020204" pitchFamily="34" charset="0"/>
                <a:cs typeface="Arial" panose="020B0604020202020204" pitchFamily="34" charset="0"/>
              </a:rPr>
              <a:t>attire of a harlot</a:t>
            </a:r>
            <a:r>
              <a:rPr lang="en-US" dirty="0">
                <a:latin typeface="Arial" panose="020B0604020202020204" pitchFamily="34" charset="0"/>
                <a:cs typeface="Arial" panose="020B0604020202020204" pitchFamily="34" charset="0"/>
              </a:rPr>
              <a:t>, and a </a:t>
            </a:r>
            <a:r>
              <a:rPr lang="en-US" b="1" dirty="0">
                <a:latin typeface="Arial" panose="020B0604020202020204" pitchFamily="34" charset="0"/>
                <a:cs typeface="Arial" panose="020B0604020202020204" pitchFamily="34" charset="0"/>
              </a:rPr>
              <a:t>crafty heart. 11 </a:t>
            </a:r>
            <a:r>
              <a:rPr lang="en-US" dirty="0">
                <a:latin typeface="Arial" panose="020B0604020202020204" pitchFamily="34" charset="0"/>
                <a:cs typeface="Arial" panose="020B0604020202020204" pitchFamily="34" charset="0"/>
              </a:rPr>
              <a:t>She was loud and rebellious, Her feet would </a:t>
            </a:r>
            <a:r>
              <a:rPr lang="en-US" b="1" dirty="0">
                <a:latin typeface="Arial" panose="020B0604020202020204" pitchFamily="34" charset="0"/>
                <a:cs typeface="Arial" panose="020B0604020202020204" pitchFamily="34" charset="0"/>
              </a:rPr>
              <a:t>not stay at home.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Proverbs 7:21-23 NKJV 21 </a:t>
            </a:r>
            <a:r>
              <a:rPr lang="en-US" dirty="0">
                <a:latin typeface="Arial" panose="020B0604020202020204" pitchFamily="34" charset="0"/>
                <a:cs typeface="Arial" panose="020B0604020202020204" pitchFamily="34" charset="0"/>
              </a:rPr>
              <a:t>With her </a:t>
            </a:r>
            <a:r>
              <a:rPr lang="en-US" b="1" dirty="0">
                <a:latin typeface="Arial" panose="020B0604020202020204" pitchFamily="34" charset="0"/>
                <a:cs typeface="Arial" panose="020B0604020202020204" pitchFamily="34" charset="0"/>
              </a:rPr>
              <a:t>enticing speech </a:t>
            </a:r>
            <a:r>
              <a:rPr lang="en-US" dirty="0">
                <a:latin typeface="Arial" panose="020B0604020202020204" pitchFamily="34" charset="0"/>
                <a:cs typeface="Arial" panose="020B0604020202020204" pitchFamily="34" charset="0"/>
              </a:rPr>
              <a:t>she caused him to yield, With her </a:t>
            </a:r>
            <a:r>
              <a:rPr lang="en-US" b="1" dirty="0">
                <a:latin typeface="Arial" panose="020B0604020202020204" pitchFamily="34" charset="0"/>
                <a:cs typeface="Arial" panose="020B0604020202020204" pitchFamily="34" charset="0"/>
              </a:rPr>
              <a:t>flattering lips</a:t>
            </a:r>
            <a:r>
              <a:rPr lang="en-US" dirty="0">
                <a:latin typeface="Arial" panose="020B0604020202020204" pitchFamily="34" charset="0"/>
                <a:cs typeface="Arial" panose="020B0604020202020204" pitchFamily="34" charset="0"/>
              </a:rPr>
              <a:t> she seduced him.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Immediately he went after her, as an ox goes to the slaughter, Or as a fool to the correction of the stocks,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Till an arrow struck his liver. As a bird hastens to the snare, He did not know it would cost his life.</a:t>
            </a:r>
          </a:p>
          <a:p>
            <a:r>
              <a:rPr lang="en-US" b="1" dirty="0">
                <a:latin typeface="Arial" panose="020B0604020202020204" pitchFamily="34" charset="0"/>
                <a:cs typeface="Arial" panose="020B0604020202020204" pitchFamily="34" charset="0"/>
              </a:rPr>
              <a:t>Genesis 39:7-12 KJV 7 </a:t>
            </a:r>
            <a:r>
              <a:rPr lang="en-US" dirty="0">
                <a:latin typeface="Arial" panose="020B0604020202020204" pitchFamily="34" charset="0"/>
                <a:cs typeface="Arial" panose="020B0604020202020204" pitchFamily="34" charset="0"/>
              </a:rPr>
              <a:t>And it came to pass after these things, that his master's wife cast her eyes upon Joseph; and she said, Lie with me. </a:t>
            </a:r>
            <a:r>
              <a:rPr lang="en-US" b="1" dirty="0">
                <a:latin typeface="Arial" panose="020B0604020202020204" pitchFamily="34" charset="0"/>
                <a:cs typeface="Arial" panose="020B0604020202020204" pitchFamily="34" charset="0"/>
              </a:rPr>
              <a:t>8 But he refused</a:t>
            </a:r>
            <a:r>
              <a:rPr lang="en-US" dirty="0">
                <a:latin typeface="Arial" panose="020B0604020202020204" pitchFamily="34" charset="0"/>
                <a:cs typeface="Arial" panose="020B0604020202020204" pitchFamily="34" charset="0"/>
              </a:rPr>
              <a:t>, and said unto his master's wife, Behold, my master </a:t>
            </a:r>
            <a:r>
              <a:rPr lang="en-US" dirty="0" err="1">
                <a:latin typeface="Arial" panose="020B0604020202020204" pitchFamily="34" charset="0"/>
                <a:cs typeface="Arial" panose="020B0604020202020204" pitchFamily="34" charset="0"/>
              </a:rPr>
              <a:t>wotteth</a:t>
            </a:r>
            <a:r>
              <a:rPr lang="en-US" dirty="0">
                <a:latin typeface="Arial" panose="020B0604020202020204" pitchFamily="34" charset="0"/>
                <a:cs typeface="Arial" panose="020B0604020202020204" pitchFamily="34" charset="0"/>
              </a:rPr>
              <a:t> not what is with me in the house, and he hath committed all that he hath to my hand</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There is none greater in this house than I; neither hath he kept back any thing from me but thee, because thou art his wife: </a:t>
            </a:r>
            <a:r>
              <a:rPr lang="en-US" b="1" dirty="0">
                <a:latin typeface="Arial" panose="020B0604020202020204" pitchFamily="34" charset="0"/>
                <a:cs typeface="Arial" panose="020B0604020202020204" pitchFamily="34" charset="0"/>
              </a:rPr>
              <a:t>how then can I do this great wickedness, and sin against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it came to pass, as she </a:t>
            </a:r>
            <a:r>
              <a:rPr lang="en-US" b="1" dirty="0">
                <a:latin typeface="Arial" panose="020B0604020202020204" pitchFamily="34" charset="0"/>
                <a:cs typeface="Arial" panose="020B0604020202020204" pitchFamily="34" charset="0"/>
              </a:rPr>
              <a:t>spake to Joseph day by day</a:t>
            </a:r>
            <a:r>
              <a:rPr lang="en-US" dirty="0">
                <a:latin typeface="Arial" panose="020B0604020202020204" pitchFamily="34" charset="0"/>
                <a:cs typeface="Arial" panose="020B0604020202020204" pitchFamily="34" charset="0"/>
              </a:rPr>
              <a:t>, that he hearkened not unto her, to lie by her, or to be with her.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it came to pass about this time, that Joseph went into the house to do his business; and there was none of the men of the house there within.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And she caught him by his garment, saying, Lie with me: </a:t>
            </a:r>
            <a:r>
              <a:rPr lang="en-US" b="1" dirty="0">
                <a:latin typeface="Arial" panose="020B0604020202020204" pitchFamily="34" charset="0"/>
                <a:cs typeface="Arial" panose="020B0604020202020204" pitchFamily="34" charset="0"/>
              </a:rPr>
              <a:t>and he left his garment in her hand, and fled, and got him out.</a:t>
            </a: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12</a:t>
            </a:fld>
            <a:endParaRPr lang="en-US"/>
          </a:p>
        </p:txBody>
      </p:sp>
    </p:spTree>
    <p:extLst>
      <p:ext uri="{BB962C8B-B14F-4D97-AF65-F5344CB8AC3E}">
        <p14:creationId xmlns:p14="http://schemas.microsoft.com/office/powerpoint/2010/main" val="1177514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3435AB-AE0C-F6F9-B6B8-EC6D5A337F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AA7D01-CDC3-E5D4-698C-ED074A8095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45B833-CB90-E320-098E-A9CFDB22F396}"/>
              </a:ext>
            </a:extLst>
          </p:cNvPr>
          <p:cNvSpPr>
            <a:spLocks noGrp="1"/>
          </p:cNvSpPr>
          <p:nvPr>
            <p:ph type="body" idx="1"/>
          </p:nvPr>
        </p:nvSpPr>
        <p:spPr/>
        <p:txBody>
          <a:bodyPr/>
          <a:lstStyle/>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E351E19-2918-C327-5FE6-D8039C6F1D55}"/>
              </a:ext>
            </a:extLst>
          </p:cNvPr>
          <p:cNvSpPr>
            <a:spLocks noGrp="1"/>
          </p:cNvSpPr>
          <p:nvPr>
            <p:ph type="sldNum" sz="quarter" idx="10"/>
          </p:nvPr>
        </p:nvSpPr>
        <p:spPr/>
        <p:txBody>
          <a:bodyPr/>
          <a:lstStyle/>
          <a:p>
            <a:fld id="{031E9CA2-F353-4368-8F09-D425BCD7D64C}" type="slidenum">
              <a:rPr lang="en-US" smtClean="0"/>
              <a:t>13</a:t>
            </a:fld>
            <a:endParaRPr lang="en-US"/>
          </a:p>
        </p:txBody>
      </p:sp>
    </p:spTree>
    <p:extLst>
      <p:ext uri="{BB962C8B-B14F-4D97-AF65-F5344CB8AC3E}">
        <p14:creationId xmlns:p14="http://schemas.microsoft.com/office/powerpoint/2010/main" val="1938026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68288"/>
            <a:ext cx="5967413" cy="4475162"/>
          </a:xfrm>
        </p:spPr>
      </p:sp>
      <p:sp>
        <p:nvSpPr>
          <p:cNvPr id="3" name="Notes Placeholder 2"/>
          <p:cNvSpPr>
            <a:spLocks noGrp="1"/>
          </p:cNvSpPr>
          <p:nvPr>
            <p:ph type="body" idx="1"/>
          </p:nvPr>
        </p:nvSpPr>
        <p:spPr>
          <a:xfrm>
            <a:off x="10007" y="4763194"/>
            <a:ext cx="7305193" cy="4838006"/>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a:t>
            </a:r>
            <a:r>
              <a:rPr lang="en-US" altLang="en-US" sz="1500" b="1" dirty="0">
                <a:latin typeface="Arial" panose="020B0604020202020204" pitchFamily="34" charset="0"/>
                <a:cs typeface="Arial" panose="020B0604020202020204" pitchFamily="34" charset="0"/>
              </a:rPr>
              <a:t>31</a:t>
            </a:r>
            <a:r>
              <a:rPr lang="en-US" altLang="en-US" sz="1500"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10:32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46063"/>
            <a:ext cx="4800600" cy="3600450"/>
          </a:xfrm>
        </p:spPr>
      </p:sp>
      <p:sp>
        <p:nvSpPr>
          <p:cNvPr id="3" name="Notes Placeholder 2"/>
          <p:cNvSpPr>
            <a:spLocks noGrp="1"/>
          </p:cNvSpPr>
          <p:nvPr>
            <p:ph type="body" idx="1"/>
          </p:nvPr>
        </p:nvSpPr>
        <p:spPr>
          <a:xfrm>
            <a:off x="0" y="3847147"/>
            <a:ext cx="7313507" cy="5754053"/>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31E9CA2-F353-4368-8F09-D425BCD7D64C}" type="slidenum">
              <a:rPr lang="en-US" smtClean="0"/>
              <a:t>2</a:t>
            </a:fld>
            <a:endParaRPr lang="en-US"/>
          </a:p>
        </p:txBody>
      </p:sp>
    </p:spTree>
    <p:extLst>
      <p:ext uri="{BB962C8B-B14F-4D97-AF65-F5344CB8AC3E}">
        <p14:creationId xmlns:p14="http://schemas.microsoft.com/office/powerpoint/2010/main" val="3326502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46063"/>
            <a:ext cx="4800600" cy="3600450"/>
          </a:xfrm>
        </p:spPr>
      </p:sp>
      <p:sp>
        <p:nvSpPr>
          <p:cNvPr id="3" name="Notes Placeholder 2"/>
          <p:cNvSpPr>
            <a:spLocks noGrp="1"/>
          </p:cNvSpPr>
          <p:nvPr>
            <p:ph type="body" idx="1"/>
          </p:nvPr>
        </p:nvSpPr>
        <p:spPr>
          <a:xfrm>
            <a:off x="0" y="3847147"/>
            <a:ext cx="7313507" cy="5754053"/>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31E9CA2-F353-4368-8F09-D425BCD7D64C}" type="slidenum">
              <a:rPr lang="en-US" smtClean="0"/>
              <a:t>3</a:t>
            </a:fld>
            <a:endParaRPr lang="en-US"/>
          </a:p>
        </p:txBody>
      </p:sp>
    </p:spTree>
    <p:extLst>
      <p:ext uri="{BB962C8B-B14F-4D97-AF65-F5344CB8AC3E}">
        <p14:creationId xmlns:p14="http://schemas.microsoft.com/office/powerpoint/2010/main" val="379676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r>
              <a:rPr lang="en-US" b="1" dirty="0">
                <a:latin typeface="Arial" panose="020B0604020202020204" pitchFamily="34" charset="0"/>
                <a:cs typeface="Arial" panose="020B0604020202020204" pitchFamily="34" charset="0"/>
              </a:rPr>
              <a:t>1 Peter 3:1-4 KJV 1 </a:t>
            </a:r>
            <a:r>
              <a:rPr lang="en-US" dirty="0">
                <a:latin typeface="Arial" panose="020B0604020202020204" pitchFamily="34" charset="0"/>
                <a:cs typeface="Arial" panose="020B0604020202020204" pitchFamily="34" charset="0"/>
              </a:rPr>
              <a:t>Likewise, ye wives, be in subjection to your own husbands; that, if any obey not the word, they also may without the word be won by the conversation of the wives;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While they behold your chaste conversation coupled with fear.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Whose </a:t>
            </a:r>
            <a:r>
              <a:rPr lang="en-US" b="1" dirty="0">
                <a:latin typeface="Arial" panose="020B0604020202020204" pitchFamily="34" charset="0"/>
                <a:cs typeface="Arial" panose="020B0604020202020204" pitchFamily="34" charset="0"/>
              </a:rPr>
              <a:t>adorning</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kosmos</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let it not be</a:t>
            </a:r>
            <a:r>
              <a:rPr lang="en-US" b="1" i="1" u="none"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outward adorning </a:t>
            </a:r>
            <a:r>
              <a:rPr lang="en-US" dirty="0">
                <a:latin typeface="Arial" panose="020B0604020202020204" pitchFamily="34" charset="0"/>
                <a:cs typeface="Arial" panose="020B0604020202020204" pitchFamily="34" charset="0"/>
              </a:rPr>
              <a:t>of plaiting the hair, and of wearing of gold, or of </a:t>
            </a:r>
            <a:r>
              <a:rPr lang="en-US" b="1" dirty="0">
                <a:latin typeface="Arial" panose="020B0604020202020204" pitchFamily="34" charset="0"/>
                <a:cs typeface="Arial" panose="020B0604020202020204" pitchFamily="34" charset="0"/>
              </a:rPr>
              <a:t>putting on </a:t>
            </a:r>
            <a:r>
              <a:rPr lang="en-US" dirty="0">
                <a:latin typeface="Arial" panose="020B0604020202020204" pitchFamily="34" charset="0"/>
                <a:cs typeface="Arial" panose="020B0604020202020204" pitchFamily="34" charset="0"/>
              </a:rPr>
              <a:t>of apparel; </a:t>
            </a:r>
            <a:r>
              <a:rPr lang="en-US" b="1" dirty="0">
                <a:latin typeface="Arial" panose="020B0604020202020204" pitchFamily="34" charset="0"/>
                <a:cs typeface="Arial" panose="020B0604020202020204" pitchFamily="34" charset="0"/>
              </a:rPr>
              <a:t>4 </a:t>
            </a:r>
            <a:r>
              <a:rPr lang="en-US" b="1" i="1" u="sng" dirty="0">
                <a:latin typeface="Arial" panose="020B0604020202020204" pitchFamily="34" charset="0"/>
                <a:cs typeface="Arial" panose="020B0604020202020204" pitchFamily="34" charset="0"/>
              </a:rPr>
              <a:t>But let it be</a:t>
            </a:r>
            <a:r>
              <a:rPr lang="en-US" b="1" dirty="0">
                <a:latin typeface="Arial" panose="020B0604020202020204" pitchFamily="34" charset="0"/>
                <a:cs typeface="Arial" panose="020B0604020202020204" pitchFamily="34" charset="0"/>
              </a:rPr>
              <a:t> the hidden man of the heart</a:t>
            </a:r>
            <a:r>
              <a:rPr lang="en-US" dirty="0">
                <a:latin typeface="Arial" panose="020B0604020202020204" pitchFamily="34" charset="0"/>
                <a:cs typeface="Arial" panose="020B0604020202020204" pitchFamily="34" charset="0"/>
              </a:rPr>
              <a:t>, in that which is not corruptible, even the ornament of a meek and quiet spirit, which is in the sight of God of great price.</a:t>
            </a:r>
          </a:p>
          <a:p>
            <a:endParaRPr lang="en-US"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Adorning “</a:t>
            </a:r>
            <a:r>
              <a:rPr lang="en-US" b="1" dirty="0" err="1">
                <a:latin typeface="Arial" panose="020B0604020202020204" pitchFamily="34" charset="0"/>
                <a:cs typeface="Arial" panose="020B0604020202020204" pitchFamily="34" charset="0"/>
              </a:rPr>
              <a:t>kosmos</a:t>
            </a:r>
            <a:r>
              <a:rPr lang="en-US" b="1" dirty="0">
                <a:latin typeface="Arial" panose="020B0604020202020204" pitchFamily="34" charset="0"/>
                <a:cs typeface="Arial" panose="020B0604020202020204" pitchFamily="34" charset="0"/>
              </a:rPr>
              <a:t>” #2889 </a:t>
            </a:r>
            <a:r>
              <a:rPr lang="en-US" dirty="0">
                <a:latin typeface="Arial" panose="020B0604020202020204" pitchFamily="34" charset="0"/>
                <a:cs typeface="Arial" panose="020B0604020202020204" pitchFamily="34" charset="0"/>
              </a:rPr>
              <a:t>- probably from the base of 2865;  </a:t>
            </a:r>
            <a:r>
              <a:rPr lang="en-US" i="1" dirty="0">
                <a:latin typeface="Arial" panose="020B0604020202020204" pitchFamily="34" charset="0"/>
                <a:cs typeface="Arial" panose="020B0604020202020204" pitchFamily="34" charset="0"/>
              </a:rPr>
              <a:t>orderly arrangement, i.e. decoration; by implication, the world (in a wide or narrow sense, including its inhabitants, literally or figuratively (morally)):--adorning, world.</a:t>
            </a:r>
            <a:endParaRPr lang="en-US" b="1" i="0"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Matthew 23:29 KJV 29 </a:t>
            </a:r>
            <a:r>
              <a:rPr lang="en-US" b="0" i="0" dirty="0">
                <a:latin typeface="Arial" panose="020B0604020202020204" pitchFamily="34" charset="0"/>
                <a:cs typeface="Arial" panose="020B0604020202020204" pitchFamily="34" charset="0"/>
              </a:rPr>
              <a:t>Woe unto you, scribes and Pharisees, hypocrites! because ye build the tombs of the prophets, and </a:t>
            </a:r>
            <a:r>
              <a:rPr lang="en-US" b="1" i="0" dirty="0">
                <a:latin typeface="Arial" panose="020B0604020202020204" pitchFamily="34" charset="0"/>
                <a:cs typeface="Arial" panose="020B0604020202020204" pitchFamily="34" charset="0"/>
              </a:rPr>
              <a:t>garnish </a:t>
            </a:r>
            <a:r>
              <a:rPr lang="en-US" b="1" i="1" dirty="0">
                <a:latin typeface="Arial" panose="020B0604020202020204" pitchFamily="34" charset="0"/>
                <a:cs typeface="Arial" panose="020B0604020202020204" pitchFamily="34" charset="0"/>
              </a:rPr>
              <a:t>(adorn – </a:t>
            </a:r>
            <a:r>
              <a:rPr lang="en-US" b="1" i="1" dirty="0" err="1">
                <a:latin typeface="Arial" panose="020B0604020202020204" pitchFamily="34" charset="0"/>
                <a:cs typeface="Arial" panose="020B0604020202020204" pitchFamily="34" charset="0"/>
              </a:rPr>
              <a:t>kosmeo</a:t>
            </a:r>
            <a:r>
              <a:rPr lang="en-US" b="1" i="1" dirty="0">
                <a:latin typeface="Arial" panose="020B0604020202020204" pitchFamily="34" charset="0"/>
                <a:cs typeface="Arial" panose="020B0604020202020204" pitchFamily="34" charset="0"/>
              </a:rPr>
              <a:t>) </a:t>
            </a:r>
            <a:r>
              <a:rPr lang="en-US" b="0" i="0" dirty="0">
                <a:latin typeface="Arial" panose="020B0604020202020204" pitchFamily="34" charset="0"/>
                <a:cs typeface="Arial" panose="020B0604020202020204" pitchFamily="34" charset="0"/>
              </a:rPr>
              <a:t>the </a:t>
            </a:r>
            <a:r>
              <a:rPr lang="en-US" b="0" i="0" dirty="0" err="1">
                <a:latin typeface="Arial" panose="020B0604020202020204" pitchFamily="34" charset="0"/>
                <a:cs typeface="Arial" panose="020B0604020202020204" pitchFamily="34" charset="0"/>
              </a:rPr>
              <a:t>sepulchres</a:t>
            </a:r>
            <a:r>
              <a:rPr lang="en-US" b="0" i="0" dirty="0">
                <a:latin typeface="Arial" panose="020B0604020202020204" pitchFamily="34" charset="0"/>
                <a:cs typeface="Arial" panose="020B0604020202020204" pitchFamily="34" charset="0"/>
              </a:rPr>
              <a:t> of the righteous,</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Matthew 25:7 KJV 7 </a:t>
            </a:r>
            <a:r>
              <a:rPr lang="en-US" b="0" i="0" dirty="0">
                <a:latin typeface="Arial" panose="020B0604020202020204" pitchFamily="34" charset="0"/>
                <a:cs typeface="Arial" panose="020B0604020202020204" pitchFamily="34" charset="0"/>
              </a:rPr>
              <a:t>Then all those virgins arose, and </a:t>
            </a:r>
            <a:r>
              <a:rPr lang="en-US" b="1" i="0" dirty="0">
                <a:latin typeface="Arial" panose="020B0604020202020204" pitchFamily="34" charset="0"/>
                <a:cs typeface="Arial" panose="020B0604020202020204" pitchFamily="34" charset="0"/>
              </a:rPr>
              <a:t>trimmed</a:t>
            </a:r>
            <a:r>
              <a:rPr lang="en-US" b="0" i="0"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kosmeo</a:t>
            </a:r>
            <a:r>
              <a:rPr lang="en-US" b="1" i="1" dirty="0">
                <a:latin typeface="Arial" panose="020B0604020202020204" pitchFamily="34" charset="0"/>
                <a:cs typeface="Arial" panose="020B0604020202020204" pitchFamily="34" charset="0"/>
              </a:rPr>
              <a:t>) </a:t>
            </a:r>
            <a:r>
              <a:rPr lang="en-US" b="0" i="0" dirty="0">
                <a:latin typeface="Arial" panose="020B0604020202020204" pitchFamily="34" charset="0"/>
                <a:cs typeface="Arial" panose="020B0604020202020204" pitchFamily="34" charset="0"/>
              </a:rPr>
              <a:t>their lamps.</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Luke 21:5 KJV 5</a:t>
            </a:r>
            <a:r>
              <a:rPr lang="en-US" b="0" i="0" dirty="0">
                <a:latin typeface="Arial" panose="020B0604020202020204" pitchFamily="34" charset="0"/>
                <a:cs typeface="Arial" panose="020B0604020202020204" pitchFamily="34" charset="0"/>
              </a:rPr>
              <a:t> And as some spake of the temple, how it was </a:t>
            </a:r>
            <a:r>
              <a:rPr lang="en-US" b="1" i="0" dirty="0">
                <a:latin typeface="Arial" panose="020B0604020202020204" pitchFamily="34" charset="0"/>
                <a:cs typeface="Arial" panose="020B0604020202020204" pitchFamily="34" charset="0"/>
              </a:rPr>
              <a:t>adorned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kosmeo</a:t>
            </a:r>
            <a:r>
              <a:rPr lang="en-US" b="1" i="1" dirty="0">
                <a:latin typeface="Arial" panose="020B0604020202020204" pitchFamily="34" charset="0"/>
                <a:cs typeface="Arial" panose="020B0604020202020204" pitchFamily="34" charset="0"/>
              </a:rPr>
              <a:t>) </a:t>
            </a:r>
            <a:r>
              <a:rPr lang="en-US" b="0" i="0" dirty="0">
                <a:latin typeface="Arial" panose="020B0604020202020204" pitchFamily="34" charset="0"/>
                <a:cs typeface="Arial" panose="020B0604020202020204" pitchFamily="34" charset="0"/>
              </a:rPr>
              <a:t>with goodly stones and gifts, he said, </a:t>
            </a:r>
            <a:r>
              <a:rPr lang="en-US" b="1" i="0" dirty="0">
                <a:latin typeface="Arial" panose="020B0604020202020204" pitchFamily="34" charset="0"/>
                <a:cs typeface="Arial" panose="020B0604020202020204" pitchFamily="34" charset="0"/>
              </a:rPr>
              <a:t>6 </a:t>
            </a:r>
            <a:r>
              <a:rPr lang="en-US" b="0" i="0" dirty="0">
                <a:latin typeface="Arial" panose="020B0604020202020204" pitchFamily="34" charset="0"/>
                <a:cs typeface="Arial" panose="020B0604020202020204" pitchFamily="34" charset="0"/>
              </a:rPr>
              <a:t>As for these things which ye behold, the days will come, in the which there shall not be left one stone upon another, that shall not be thrown down.</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John 6:27 KJV 27</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Labour</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not</a:t>
            </a:r>
            <a:r>
              <a:rPr lang="en-US" b="0" i="0" dirty="0">
                <a:latin typeface="Arial" panose="020B0604020202020204" pitchFamily="34" charset="0"/>
                <a:cs typeface="Arial" panose="020B0604020202020204" pitchFamily="34" charset="0"/>
              </a:rPr>
              <a:t> for the meat which </a:t>
            </a:r>
            <a:r>
              <a:rPr lang="en-US" b="0" i="0" dirty="0" err="1">
                <a:latin typeface="Arial" panose="020B0604020202020204" pitchFamily="34" charset="0"/>
                <a:cs typeface="Arial" panose="020B0604020202020204" pitchFamily="34" charset="0"/>
              </a:rPr>
              <a:t>perisheth</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but</a:t>
            </a:r>
            <a:r>
              <a:rPr lang="en-US" b="0" i="0" dirty="0">
                <a:latin typeface="Arial" panose="020B0604020202020204" pitchFamily="34" charset="0"/>
                <a:cs typeface="Arial" panose="020B0604020202020204" pitchFamily="34" charset="0"/>
              </a:rPr>
              <a:t> for that meat which </a:t>
            </a:r>
            <a:r>
              <a:rPr lang="en-US" b="0" i="0" dirty="0" err="1">
                <a:latin typeface="Arial" panose="020B0604020202020204" pitchFamily="34" charset="0"/>
                <a:cs typeface="Arial" panose="020B0604020202020204" pitchFamily="34" charset="0"/>
              </a:rPr>
              <a:t>endureth</a:t>
            </a:r>
            <a:r>
              <a:rPr lang="en-US" b="0" i="0" dirty="0">
                <a:latin typeface="Arial" panose="020B0604020202020204" pitchFamily="34" charset="0"/>
                <a:cs typeface="Arial" panose="020B0604020202020204" pitchFamily="34" charset="0"/>
              </a:rPr>
              <a:t> unto everlasting life, which the Son of man shall give unto you: for him hath God the Father sealed.</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Matthew 6:19-20 KJV 19 </a:t>
            </a:r>
            <a:r>
              <a:rPr lang="en-US" b="0" i="0" dirty="0">
                <a:latin typeface="Arial" panose="020B0604020202020204" pitchFamily="34" charset="0"/>
                <a:cs typeface="Arial" panose="020B0604020202020204" pitchFamily="34" charset="0"/>
              </a:rPr>
              <a:t>Lay </a:t>
            </a:r>
            <a:r>
              <a:rPr lang="en-US" b="1" i="0" dirty="0">
                <a:latin typeface="Arial" panose="020B0604020202020204" pitchFamily="34" charset="0"/>
                <a:cs typeface="Arial" panose="020B0604020202020204" pitchFamily="34" charset="0"/>
              </a:rPr>
              <a:t>not</a:t>
            </a:r>
            <a:r>
              <a:rPr lang="en-US" b="0" i="0" dirty="0">
                <a:latin typeface="Arial" panose="020B0604020202020204" pitchFamily="34" charset="0"/>
                <a:cs typeface="Arial" panose="020B0604020202020204" pitchFamily="34" charset="0"/>
              </a:rPr>
              <a:t> up for yourselves treasures upon earth, where moth and rust doth corrupt, and where thieves break through and steal: </a:t>
            </a:r>
            <a:r>
              <a:rPr lang="en-US" b="1" i="0" dirty="0">
                <a:latin typeface="Arial" panose="020B0604020202020204" pitchFamily="34" charset="0"/>
                <a:cs typeface="Arial" panose="020B0604020202020204" pitchFamily="34" charset="0"/>
              </a:rPr>
              <a:t>20 But </a:t>
            </a:r>
            <a:r>
              <a:rPr lang="en-US" b="0" i="0" dirty="0">
                <a:latin typeface="Arial" panose="020B0604020202020204" pitchFamily="34" charset="0"/>
                <a:cs typeface="Arial" panose="020B0604020202020204" pitchFamily="34" charset="0"/>
              </a:rPr>
              <a:t>lay up for yourselves treasures in heaven, where neither moth nor rust doth corrupt, and where thieves do not break through nor steal:</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1 Corinthians 1:17 KJV 17</a:t>
            </a:r>
            <a:r>
              <a:rPr lang="en-US" b="0" i="0" dirty="0">
                <a:latin typeface="Arial" panose="020B0604020202020204" pitchFamily="34" charset="0"/>
                <a:cs typeface="Arial" panose="020B0604020202020204" pitchFamily="34" charset="0"/>
              </a:rPr>
              <a:t> For Christ sent me </a:t>
            </a:r>
            <a:r>
              <a:rPr lang="en-US" b="1" i="0" dirty="0">
                <a:latin typeface="Arial" panose="020B0604020202020204" pitchFamily="34" charset="0"/>
                <a:cs typeface="Arial" panose="020B0604020202020204" pitchFamily="34" charset="0"/>
              </a:rPr>
              <a:t>not</a:t>
            </a:r>
            <a:r>
              <a:rPr lang="en-US" b="0" i="0" dirty="0">
                <a:latin typeface="Arial" panose="020B0604020202020204" pitchFamily="34" charset="0"/>
                <a:cs typeface="Arial" panose="020B0604020202020204" pitchFamily="34" charset="0"/>
              </a:rPr>
              <a:t> to baptize, </a:t>
            </a:r>
            <a:r>
              <a:rPr lang="en-US" b="1" i="0" dirty="0">
                <a:latin typeface="Arial" panose="020B0604020202020204" pitchFamily="34" charset="0"/>
                <a:cs typeface="Arial" panose="020B0604020202020204" pitchFamily="34" charset="0"/>
              </a:rPr>
              <a:t>but</a:t>
            </a:r>
            <a:r>
              <a:rPr lang="en-US" b="0" i="0" dirty="0">
                <a:latin typeface="Arial" panose="020B0604020202020204" pitchFamily="34" charset="0"/>
                <a:cs typeface="Arial" panose="020B0604020202020204" pitchFamily="34" charset="0"/>
              </a:rPr>
              <a:t> to preach the gospel: not with wisdom of words, lest the cross of Christ should be made of none effect.</a:t>
            </a:r>
          </a:p>
        </p:txBody>
      </p:sp>
      <p:sp>
        <p:nvSpPr>
          <p:cNvPr id="4" name="Slide Number Placeholder 3"/>
          <p:cNvSpPr>
            <a:spLocks noGrp="1"/>
          </p:cNvSpPr>
          <p:nvPr>
            <p:ph type="sldNum" sz="quarter" idx="10"/>
          </p:nvPr>
        </p:nvSpPr>
        <p:spPr/>
        <p:txBody>
          <a:bodyPr/>
          <a:lstStyle/>
          <a:p>
            <a:fld id="{031E9CA2-F353-4368-8F09-D425BCD7D64C}" type="slidenum">
              <a:rPr lang="en-US" smtClean="0"/>
              <a:t>4</a:t>
            </a:fld>
            <a:endParaRPr lang="en-US"/>
          </a:p>
        </p:txBody>
      </p:sp>
    </p:spTree>
    <p:extLst>
      <p:ext uri="{BB962C8B-B14F-4D97-AF65-F5344CB8AC3E}">
        <p14:creationId xmlns:p14="http://schemas.microsoft.com/office/powerpoint/2010/main" val="2201452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46063"/>
            <a:ext cx="4800600" cy="3600450"/>
          </a:xfrm>
        </p:spPr>
      </p:sp>
      <p:sp>
        <p:nvSpPr>
          <p:cNvPr id="3" name="Notes Placeholder 2"/>
          <p:cNvSpPr>
            <a:spLocks noGrp="1"/>
          </p:cNvSpPr>
          <p:nvPr>
            <p:ph type="body" idx="1"/>
          </p:nvPr>
        </p:nvSpPr>
        <p:spPr>
          <a:xfrm>
            <a:off x="0" y="3847147"/>
            <a:ext cx="7313507" cy="5754053"/>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31E9CA2-F353-4368-8F09-D425BCD7D64C}" type="slidenum">
              <a:rPr lang="en-US" smtClean="0"/>
              <a:t>5</a:t>
            </a:fld>
            <a:endParaRPr lang="en-US"/>
          </a:p>
        </p:txBody>
      </p:sp>
    </p:spTree>
    <p:extLst>
      <p:ext uri="{BB962C8B-B14F-4D97-AF65-F5344CB8AC3E}">
        <p14:creationId xmlns:p14="http://schemas.microsoft.com/office/powerpoint/2010/main" val="3427607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46063"/>
            <a:ext cx="4800600" cy="3600450"/>
          </a:xfrm>
        </p:spPr>
      </p:sp>
      <p:sp>
        <p:nvSpPr>
          <p:cNvPr id="3" name="Notes Placeholder 2"/>
          <p:cNvSpPr>
            <a:spLocks noGrp="1"/>
          </p:cNvSpPr>
          <p:nvPr>
            <p:ph type="body" idx="1"/>
          </p:nvPr>
        </p:nvSpPr>
        <p:spPr>
          <a:xfrm>
            <a:off x="0" y="3847147"/>
            <a:ext cx="7313507" cy="5754053"/>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31E9CA2-F353-4368-8F09-D425BCD7D64C}" type="slidenum">
              <a:rPr lang="en-US" smtClean="0"/>
              <a:t>6</a:t>
            </a:fld>
            <a:endParaRPr lang="en-US"/>
          </a:p>
        </p:txBody>
      </p:sp>
    </p:spTree>
    <p:extLst>
      <p:ext uri="{BB962C8B-B14F-4D97-AF65-F5344CB8AC3E}">
        <p14:creationId xmlns:p14="http://schemas.microsoft.com/office/powerpoint/2010/main" val="1404800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46063"/>
            <a:ext cx="4800600" cy="3600450"/>
          </a:xfrm>
        </p:spPr>
      </p:sp>
      <p:sp>
        <p:nvSpPr>
          <p:cNvPr id="3" name="Notes Placeholder 2"/>
          <p:cNvSpPr>
            <a:spLocks noGrp="1"/>
          </p:cNvSpPr>
          <p:nvPr>
            <p:ph type="body" idx="1"/>
          </p:nvPr>
        </p:nvSpPr>
        <p:spPr>
          <a:xfrm>
            <a:off x="0" y="3847147"/>
            <a:ext cx="7313507" cy="5754053"/>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31E9CA2-F353-4368-8F09-D425BCD7D64C}" type="slidenum">
              <a:rPr lang="en-US" smtClean="0"/>
              <a:t>7</a:t>
            </a:fld>
            <a:endParaRPr lang="en-US"/>
          </a:p>
        </p:txBody>
      </p:sp>
    </p:spTree>
    <p:extLst>
      <p:ext uri="{BB962C8B-B14F-4D97-AF65-F5344CB8AC3E}">
        <p14:creationId xmlns:p14="http://schemas.microsoft.com/office/powerpoint/2010/main" val="1416785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46063"/>
            <a:ext cx="4800600" cy="3600450"/>
          </a:xfrm>
        </p:spPr>
      </p:sp>
      <p:sp>
        <p:nvSpPr>
          <p:cNvPr id="3" name="Notes Placeholder 2"/>
          <p:cNvSpPr>
            <a:spLocks noGrp="1"/>
          </p:cNvSpPr>
          <p:nvPr>
            <p:ph type="body" idx="1"/>
          </p:nvPr>
        </p:nvSpPr>
        <p:spPr>
          <a:xfrm>
            <a:off x="0" y="3847147"/>
            <a:ext cx="7313507" cy="5754053"/>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31E9CA2-F353-4368-8F09-D425BCD7D64C}" type="slidenum">
              <a:rPr lang="en-US" smtClean="0"/>
              <a:t>8</a:t>
            </a:fld>
            <a:endParaRPr lang="en-US"/>
          </a:p>
        </p:txBody>
      </p:sp>
    </p:spTree>
    <p:extLst>
      <p:ext uri="{BB962C8B-B14F-4D97-AF65-F5344CB8AC3E}">
        <p14:creationId xmlns:p14="http://schemas.microsoft.com/office/powerpoint/2010/main" val="2484232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257300" y="122238"/>
            <a:ext cx="4800600" cy="3600450"/>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3722132"/>
            <a:ext cx="7315200" cy="5879068"/>
          </a:xfrm>
        </p:spPr>
        <p:txBody>
          <a:bodyPr/>
          <a:lstStyle/>
          <a:p>
            <a:r>
              <a:rPr lang="en-US" b="1" dirty="0">
                <a:latin typeface="Arial" panose="020B0604020202020204" pitchFamily="34" charset="0"/>
                <a:cs typeface="Arial" panose="020B0604020202020204" pitchFamily="34" charset="0"/>
              </a:rPr>
              <a:t>1 Peter 3:3-4 KJV 3 </a:t>
            </a:r>
            <a:r>
              <a:rPr lang="en-US" dirty="0">
                <a:latin typeface="Arial" panose="020B0604020202020204" pitchFamily="34" charset="0"/>
                <a:cs typeface="Arial" panose="020B0604020202020204" pitchFamily="34" charset="0"/>
              </a:rPr>
              <a:t>Whose adorning let it not be that </a:t>
            </a:r>
            <a:r>
              <a:rPr lang="en-US" b="1" dirty="0">
                <a:latin typeface="Arial" panose="020B0604020202020204" pitchFamily="34" charset="0"/>
                <a:cs typeface="Arial" panose="020B0604020202020204" pitchFamily="34" charset="0"/>
              </a:rPr>
              <a:t>outward adorning of plaiting the hair</a:t>
            </a:r>
            <a:r>
              <a:rPr lang="en-US" dirty="0">
                <a:latin typeface="Arial" panose="020B0604020202020204" pitchFamily="34" charset="0"/>
                <a:cs typeface="Arial" panose="020B0604020202020204" pitchFamily="34" charset="0"/>
              </a:rPr>
              <a:t>, and of wearing of gold, or of </a:t>
            </a:r>
            <a:r>
              <a:rPr lang="en-US" b="1" dirty="0">
                <a:latin typeface="Arial" panose="020B0604020202020204" pitchFamily="34" charset="0"/>
                <a:cs typeface="Arial" panose="020B0604020202020204" pitchFamily="34" charset="0"/>
              </a:rPr>
              <a:t>putting on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endusis</a:t>
            </a:r>
            <a:r>
              <a:rPr lang="en-US" dirty="0">
                <a:latin typeface="Arial" panose="020B0604020202020204" pitchFamily="34" charset="0"/>
                <a:cs typeface="Arial" panose="020B0604020202020204" pitchFamily="34" charset="0"/>
              </a:rPr>
              <a:t>, investment with clothing, Strong), putting on of apparel;</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But let it be the hidden man of the heart, in that which is not corruptible, </a:t>
            </a:r>
            <a:r>
              <a:rPr lang="en-US" b="1" dirty="0">
                <a:latin typeface="Arial" panose="020B0604020202020204" pitchFamily="34" charset="0"/>
                <a:cs typeface="Arial" panose="020B0604020202020204" pitchFamily="34" charset="0"/>
              </a:rPr>
              <a:t>even the ornament of a meek and quiet spirit</a:t>
            </a:r>
            <a:r>
              <a:rPr lang="en-US" dirty="0">
                <a:latin typeface="Arial" panose="020B0604020202020204" pitchFamily="34" charset="0"/>
                <a:cs typeface="Arial" panose="020B0604020202020204" pitchFamily="34" charset="0"/>
              </a:rPr>
              <a:t>, which is in the sight of God of great price. </a:t>
            </a:r>
          </a:p>
          <a:p>
            <a:endParaRPr lang="en-US" b="1"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6:25 KJV 25 </a:t>
            </a:r>
            <a:r>
              <a:rPr lang="en-US" dirty="0">
                <a:latin typeface="Arial" panose="020B0604020202020204" pitchFamily="34" charset="0"/>
                <a:cs typeface="Arial" panose="020B0604020202020204" pitchFamily="34" charset="0"/>
              </a:rPr>
              <a:t>Therefore I say unto you, Take no thought for your life, what ye shall eat, or what ye shall drink; nor yet for your body, what ye shall </a:t>
            </a:r>
            <a:r>
              <a:rPr lang="en-US" b="1" dirty="0">
                <a:latin typeface="Arial" panose="020B0604020202020204" pitchFamily="34" charset="0"/>
                <a:cs typeface="Arial" panose="020B0604020202020204" pitchFamily="34" charset="0"/>
              </a:rPr>
              <a:t>put on (</a:t>
            </a:r>
            <a:r>
              <a:rPr lang="en-US" b="1" dirty="0" err="1">
                <a:latin typeface="Arial" panose="020B0604020202020204" pitchFamily="34" charset="0"/>
                <a:cs typeface="Arial" panose="020B0604020202020204" pitchFamily="34" charset="0"/>
              </a:rPr>
              <a:t>enduo</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not the life more than meat, and the body than raiment?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Mark 1:6 KJV 6 </a:t>
            </a:r>
            <a:r>
              <a:rPr lang="en-US" dirty="0">
                <a:latin typeface="Arial" panose="020B0604020202020204" pitchFamily="34" charset="0"/>
                <a:cs typeface="Arial" panose="020B0604020202020204" pitchFamily="34" charset="0"/>
              </a:rPr>
              <a:t>And John was </a:t>
            </a:r>
            <a:r>
              <a:rPr lang="en-US" b="1" dirty="0">
                <a:latin typeface="Arial" panose="020B0604020202020204" pitchFamily="34" charset="0"/>
                <a:cs typeface="Arial" panose="020B0604020202020204" pitchFamily="34" charset="0"/>
              </a:rPr>
              <a:t>clothed (</a:t>
            </a:r>
            <a:r>
              <a:rPr lang="en-US" b="1" dirty="0" err="1">
                <a:latin typeface="Arial" panose="020B0604020202020204" pitchFamily="34" charset="0"/>
                <a:cs typeface="Arial" panose="020B0604020202020204" pitchFamily="34" charset="0"/>
              </a:rPr>
              <a:t>enduo</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with</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camel's hair, and with a girdle of a skin about his loins; and he did eat locusts and wild honey;</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Christians are to put on…</a:t>
            </a:r>
          </a:p>
          <a:p>
            <a:pPr marL="171450" indent="-171450">
              <a:buFont typeface="Arial" panose="020B0604020202020204" pitchFamily="34" charset="0"/>
              <a:buChar char="•"/>
            </a:pPr>
            <a:r>
              <a:rPr lang="en-US" b="1" i="1" u="sng" dirty="0">
                <a:latin typeface="Arial" panose="020B0604020202020204" pitchFamily="34" charset="0"/>
                <a:cs typeface="Arial" panose="020B0604020202020204" pitchFamily="34" charset="0"/>
              </a:rPr>
              <a:t>Christ</a:t>
            </a:r>
            <a:r>
              <a:rPr lang="en-US" b="1" dirty="0">
                <a:latin typeface="Arial" panose="020B0604020202020204" pitchFamily="34" charset="0"/>
                <a:cs typeface="Arial" panose="020B0604020202020204" pitchFamily="34" charset="0"/>
              </a:rPr>
              <a:t> - Galatians 3:26-27 KJV 26 </a:t>
            </a:r>
            <a:r>
              <a:rPr lang="en-US" dirty="0">
                <a:latin typeface="Arial" panose="020B0604020202020204" pitchFamily="34" charset="0"/>
                <a:cs typeface="Arial" panose="020B0604020202020204" pitchFamily="34" charset="0"/>
              </a:rPr>
              <a:t>For ye are all the children of God by faith in Christ Jesus. </a:t>
            </a:r>
            <a:r>
              <a:rPr lang="en-US" b="1" dirty="0">
                <a:latin typeface="Arial" panose="020B0604020202020204" pitchFamily="34" charset="0"/>
                <a:cs typeface="Arial" panose="020B0604020202020204" pitchFamily="34" charset="0"/>
              </a:rPr>
              <a:t>27 </a:t>
            </a:r>
            <a:r>
              <a:rPr lang="en-US" dirty="0">
                <a:latin typeface="Arial" panose="020B0604020202020204" pitchFamily="34" charset="0"/>
                <a:cs typeface="Arial" panose="020B0604020202020204" pitchFamily="34" charset="0"/>
              </a:rPr>
              <a:t>For as many of you as have been baptized into Christ have </a:t>
            </a:r>
            <a:r>
              <a:rPr lang="en-US" b="1" dirty="0">
                <a:latin typeface="Arial" panose="020B0604020202020204" pitchFamily="34" charset="0"/>
                <a:cs typeface="Arial" panose="020B0604020202020204" pitchFamily="34" charset="0"/>
              </a:rPr>
              <a:t>put on Christ.</a:t>
            </a:r>
          </a:p>
          <a:p>
            <a:pPr marL="181240" indent="-181240">
              <a:buFont typeface="Wingdings" panose="05000000000000000000" pitchFamily="2" charset="2"/>
              <a:buChar char="§"/>
            </a:pPr>
            <a:r>
              <a:rPr lang="en-US" b="1" i="1" u="sng" dirty="0">
                <a:latin typeface="Arial" panose="020B0604020202020204" pitchFamily="34" charset="0"/>
                <a:cs typeface="Arial" panose="020B0604020202020204" pitchFamily="34" charset="0"/>
              </a:rPr>
              <a:t>New man </a:t>
            </a:r>
            <a:r>
              <a:rPr lang="en-US" b="1" dirty="0">
                <a:latin typeface="Arial" panose="020B0604020202020204" pitchFamily="34" charset="0"/>
                <a:cs typeface="Arial" panose="020B0604020202020204" pitchFamily="34" charset="0"/>
              </a:rPr>
              <a:t>- Colossians 3:5-17 KJV 5 </a:t>
            </a:r>
            <a:r>
              <a:rPr lang="en-US" b="0" dirty="0">
                <a:latin typeface="Arial" panose="020B0604020202020204" pitchFamily="34" charset="0"/>
                <a:cs typeface="Arial" panose="020B0604020202020204" pitchFamily="34" charset="0"/>
              </a:rPr>
              <a:t>Mortify therefore your members which are upon the earth; fornication, uncleanness, inordinate affection, evil concupiscence, and covetousness, which is idolatry: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For which things' sake the wrath of God cometh on the children of disobedience: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In the which ye also walked some time, when ye lived in them</a:t>
            </a:r>
            <a:r>
              <a:rPr lang="en-US" b="1" dirty="0">
                <a:latin typeface="Arial" panose="020B0604020202020204" pitchFamily="34" charset="0"/>
                <a:cs typeface="Arial" panose="020B0604020202020204" pitchFamily="34" charset="0"/>
              </a:rPr>
              <a:t>. 8 But now </a:t>
            </a:r>
            <a:r>
              <a:rPr lang="en-US" b="0" dirty="0">
                <a:latin typeface="Arial" panose="020B0604020202020204" pitchFamily="34" charset="0"/>
                <a:cs typeface="Arial" panose="020B0604020202020204" pitchFamily="34" charset="0"/>
              </a:rPr>
              <a:t>ye also </a:t>
            </a:r>
            <a:r>
              <a:rPr lang="en-US" b="1" dirty="0">
                <a:latin typeface="Arial" panose="020B0604020202020204" pitchFamily="34" charset="0"/>
                <a:cs typeface="Arial" panose="020B0604020202020204" pitchFamily="34" charset="0"/>
              </a:rPr>
              <a:t>put off </a:t>
            </a:r>
            <a:r>
              <a:rPr lang="en-US" b="0" dirty="0">
                <a:latin typeface="Arial" panose="020B0604020202020204" pitchFamily="34" charset="0"/>
                <a:cs typeface="Arial" panose="020B0604020202020204" pitchFamily="34" charset="0"/>
              </a:rPr>
              <a:t>all these; anger, wrath, malice, blasphemy, filthy communication out of your mouth.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Lie not one to another, seeing that ye have put off the old man with his deeds; </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And have </a:t>
            </a:r>
            <a:r>
              <a:rPr lang="en-US" b="1" dirty="0">
                <a:latin typeface="Arial" panose="020B0604020202020204" pitchFamily="34" charset="0"/>
                <a:cs typeface="Arial" panose="020B0604020202020204" pitchFamily="34" charset="0"/>
              </a:rPr>
              <a:t>put on the new man</a:t>
            </a:r>
            <a:r>
              <a:rPr lang="en-US" b="0" dirty="0">
                <a:latin typeface="Arial" panose="020B0604020202020204" pitchFamily="34" charset="0"/>
                <a:cs typeface="Arial" panose="020B0604020202020204" pitchFamily="34" charset="0"/>
              </a:rPr>
              <a:t>, which is renewed in knowledge after the image of him that created him: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Where there is neither Greek nor Jew, circumcision nor uncircumcision, Barbarian, Scythian, bond nor free: but Christ is all, and in all. </a:t>
            </a:r>
            <a:r>
              <a:rPr lang="en-US" b="1" dirty="0">
                <a:latin typeface="Arial" panose="020B0604020202020204" pitchFamily="34" charset="0"/>
                <a:cs typeface="Arial" panose="020B0604020202020204" pitchFamily="34" charset="0"/>
              </a:rPr>
              <a:t>12 Put on therefore</a:t>
            </a:r>
            <a:r>
              <a:rPr lang="en-US" b="0" dirty="0">
                <a:latin typeface="Arial" panose="020B0604020202020204" pitchFamily="34" charset="0"/>
                <a:cs typeface="Arial" panose="020B0604020202020204" pitchFamily="34" charset="0"/>
              </a:rPr>
              <a:t>, as the elect of God, holy and beloved, bowels of mercies, kindness, humbleness of mind, meekness, longsuffering;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Forbearing one another, and forgiving one another, if any man have a quarrel against any: even as Christ forgave you, so also do ye.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And above all these things </a:t>
            </a:r>
            <a:r>
              <a:rPr lang="en-US" b="1" dirty="0">
                <a:latin typeface="Arial" panose="020B0604020202020204" pitchFamily="34" charset="0"/>
                <a:cs typeface="Arial" panose="020B0604020202020204" pitchFamily="34" charset="0"/>
              </a:rPr>
              <a:t>put on charity</a:t>
            </a:r>
            <a:r>
              <a:rPr lang="en-US" b="0" dirty="0">
                <a:latin typeface="Arial" panose="020B0604020202020204" pitchFamily="34" charset="0"/>
                <a:cs typeface="Arial" panose="020B0604020202020204" pitchFamily="34" charset="0"/>
              </a:rPr>
              <a:t>, which is the bond of perfectness.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And let the peace of God rule in your hearts, to the which also ye are called in one body; and be ye thankful.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Let the word of Christ dwell in you richly in all wisdom; teaching and admonishing one another in psalms and hymns and spiritual songs, singing with grace in your hearts to the Lord.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whatsoever ye do in word or deed, do all in the name of the Lord Jesus, giving thanks to God and the Father by him.</a:t>
            </a:r>
          </a:p>
          <a:p>
            <a:pPr marL="638440" lvl="1"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Romans 6:4-6 KJV 4 </a:t>
            </a:r>
            <a:r>
              <a:rPr lang="en-US" b="0" dirty="0">
                <a:latin typeface="Arial" panose="020B0604020202020204" pitchFamily="34" charset="0"/>
                <a:cs typeface="Arial" panose="020B0604020202020204" pitchFamily="34" charset="0"/>
              </a:rPr>
              <a:t>Therefore we are buried with him by baptism into death: that like as Christ was raised up from the dead by the glory of the Father, even so </a:t>
            </a:r>
            <a:r>
              <a:rPr lang="en-US" b="1" dirty="0">
                <a:latin typeface="Arial" panose="020B0604020202020204" pitchFamily="34" charset="0"/>
                <a:cs typeface="Arial" panose="020B0604020202020204" pitchFamily="34" charset="0"/>
              </a:rPr>
              <a:t>we also should walk in newness of life. 5 </a:t>
            </a:r>
            <a:r>
              <a:rPr lang="en-US" b="0" dirty="0">
                <a:latin typeface="Arial" panose="020B0604020202020204" pitchFamily="34" charset="0"/>
                <a:cs typeface="Arial" panose="020B0604020202020204" pitchFamily="34" charset="0"/>
              </a:rPr>
              <a:t>For if we have been planted together in the likeness of his death, we shall be also in the likeness of his resurrection: 6 Knowing this, that </a:t>
            </a:r>
            <a:r>
              <a:rPr lang="en-US" b="1" dirty="0">
                <a:latin typeface="Arial" panose="020B0604020202020204" pitchFamily="34" charset="0"/>
                <a:cs typeface="Arial" panose="020B0604020202020204" pitchFamily="34" charset="0"/>
              </a:rPr>
              <a:t>our old man is crucified with him, that the body of sin might be destroyed, that henceforth we should not serve sin.</a:t>
            </a:r>
          </a:p>
          <a:p>
            <a:pPr marL="171450" indent="-171450" algn="l">
              <a:buFont typeface="Wingdings" panose="05000000000000000000" pitchFamily="2" charset="2"/>
              <a:buChar char="§"/>
            </a:pPr>
            <a:r>
              <a:rPr lang="en-US" b="1" i="1" u="sng" dirty="0">
                <a:latin typeface="Arial" panose="020B0604020202020204" pitchFamily="34" charset="0"/>
                <a:cs typeface="Arial" panose="020B0604020202020204" pitchFamily="34" charset="0"/>
              </a:rPr>
              <a:t>The whole armor of God </a:t>
            </a:r>
            <a:r>
              <a:rPr lang="en-US" b="1"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Ephesians 6:10-20 KJV 10 </a:t>
            </a:r>
            <a:r>
              <a:rPr lang="en-US" b="0" i="0" u="none" dirty="0">
                <a:latin typeface="Arial" panose="020B0604020202020204" pitchFamily="34" charset="0"/>
                <a:cs typeface="Arial" panose="020B0604020202020204" pitchFamily="34" charset="0"/>
              </a:rPr>
              <a:t>Finally, my brethren, be strong in the Lord, and in the power of his might. </a:t>
            </a:r>
            <a:r>
              <a:rPr lang="en-US" b="1" i="0" u="none" dirty="0">
                <a:latin typeface="Arial" panose="020B0604020202020204" pitchFamily="34" charset="0"/>
                <a:cs typeface="Arial" panose="020B0604020202020204" pitchFamily="34" charset="0"/>
              </a:rPr>
              <a:t>11 </a:t>
            </a:r>
            <a:r>
              <a:rPr lang="en-US" b="0" i="0" u="none" dirty="0">
                <a:latin typeface="Arial" panose="020B0604020202020204" pitchFamily="34" charset="0"/>
                <a:cs typeface="Arial" panose="020B0604020202020204" pitchFamily="34" charset="0"/>
              </a:rPr>
              <a:t>Put on </a:t>
            </a:r>
            <a:r>
              <a:rPr lang="en-US" b="1" i="0" u="none" dirty="0">
                <a:latin typeface="Arial" panose="020B0604020202020204" pitchFamily="34" charset="0"/>
                <a:cs typeface="Arial" panose="020B0604020202020204" pitchFamily="34" charset="0"/>
              </a:rPr>
              <a:t>the whole </a:t>
            </a:r>
            <a:r>
              <a:rPr lang="en-US" b="1" i="0" u="none" dirty="0" err="1">
                <a:latin typeface="Arial" panose="020B0604020202020204" pitchFamily="34" charset="0"/>
                <a:cs typeface="Arial" panose="020B0604020202020204" pitchFamily="34" charset="0"/>
              </a:rPr>
              <a:t>armour</a:t>
            </a:r>
            <a:r>
              <a:rPr lang="en-US" b="1" i="0" u="none" dirty="0">
                <a:latin typeface="Arial" panose="020B0604020202020204" pitchFamily="34" charset="0"/>
                <a:cs typeface="Arial" panose="020B0604020202020204" pitchFamily="34" charset="0"/>
              </a:rPr>
              <a:t> of God</a:t>
            </a:r>
            <a:r>
              <a:rPr lang="en-US" b="0" i="0" u="none" dirty="0">
                <a:latin typeface="Arial" panose="020B0604020202020204" pitchFamily="34" charset="0"/>
                <a:cs typeface="Arial" panose="020B0604020202020204" pitchFamily="34" charset="0"/>
              </a:rPr>
              <a:t>, that ye may be able to stand against the wiles of the devil. </a:t>
            </a:r>
            <a:r>
              <a:rPr lang="en-US" b="1" i="0" u="none" dirty="0">
                <a:latin typeface="Arial" panose="020B0604020202020204" pitchFamily="34" charset="0"/>
                <a:cs typeface="Arial" panose="020B0604020202020204" pitchFamily="34" charset="0"/>
              </a:rPr>
              <a:t>12</a:t>
            </a:r>
            <a:r>
              <a:rPr lang="en-US" b="0" i="0" u="none" dirty="0">
                <a:latin typeface="Arial" panose="020B0604020202020204" pitchFamily="34" charset="0"/>
                <a:cs typeface="Arial" panose="020B0604020202020204" pitchFamily="34" charset="0"/>
              </a:rPr>
              <a:t> For we wrestle not against flesh and blood, but against principalities, against powers, against the rulers of the darkness of this world, against spiritual wickedness in high places. </a:t>
            </a:r>
            <a:r>
              <a:rPr lang="en-US" b="1" i="0" u="none" dirty="0">
                <a:latin typeface="Arial" panose="020B0604020202020204" pitchFamily="34" charset="0"/>
                <a:cs typeface="Arial" panose="020B0604020202020204" pitchFamily="34" charset="0"/>
              </a:rPr>
              <a:t>13 </a:t>
            </a:r>
            <a:r>
              <a:rPr lang="en-US" b="0" i="0" u="none" dirty="0">
                <a:latin typeface="Arial" panose="020B0604020202020204" pitchFamily="34" charset="0"/>
                <a:cs typeface="Arial" panose="020B0604020202020204" pitchFamily="34" charset="0"/>
              </a:rPr>
              <a:t>Wherefore </a:t>
            </a:r>
            <a:r>
              <a:rPr lang="en-US" b="1" i="0" u="none" dirty="0">
                <a:latin typeface="Arial" panose="020B0604020202020204" pitchFamily="34" charset="0"/>
                <a:cs typeface="Arial" panose="020B0604020202020204" pitchFamily="34" charset="0"/>
              </a:rPr>
              <a:t>take unto you the whole </a:t>
            </a:r>
            <a:r>
              <a:rPr lang="en-US" b="1" i="0" u="none" dirty="0" err="1">
                <a:latin typeface="Arial" panose="020B0604020202020204" pitchFamily="34" charset="0"/>
                <a:cs typeface="Arial" panose="020B0604020202020204" pitchFamily="34" charset="0"/>
              </a:rPr>
              <a:t>armour</a:t>
            </a:r>
            <a:r>
              <a:rPr lang="en-US" b="1" i="0" u="none" dirty="0">
                <a:latin typeface="Arial" panose="020B0604020202020204" pitchFamily="34" charset="0"/>
                <a:cs typeface="Arial" panose="020B0604020202020204" pitchFamily="34" charset="0"/>
              </a:rPr>
              <a:t> of God, that ye may be able to withstand in the evil day, and having done all, to stand. 14 </a:t>
            </a:r>
            <a:r>
              <a:rPr lang="en-US" b="0" i="0" u="none" dirty="0">
                <a:latin typeface="Arial" panose="020B0604020202020204" pitchFamily="34" charset="0"/>
                <a:cs typeface="Arial" panose="020B0604020202020204" pitchFamily="34" charset="0"/>
              </a:rPr>
              <a:t>Stand therefore, having your loins girt about with truth, and having on the breastplate of righteousness; 15 And your feet shod with the preparation of the gospel of peace; </a:t>
            </a:r>
            <a:r>
              <a:rPr lang="en-US" b="1" i="0" u="none" dirty="0">
                <a:latin typeface="Arial" panose="020B0604020202020204" pitchFamily="34" charset="0"/>
                <a:cs typeface="Arial" panose="020B0604020202020204" pitchFamily="34" charset="0"/>
              </a:rPr>
              <a:t>16</a:t>
            </a:r>
            <a:r>
              <a:rPr lang="en-US" b="0" i="0" u="none" dirty="0">
                <a:latin typeface="Arial" panose="020B0604020202020204" pitchFamily="34" charset="0"/>
                <a:cs typeface="Arial" panose="020B0604020202020204" pitchFamily="34" charset="0"/>
              </a:rPr>
              <a:t> Above all, taking the shield of faith, wherewith ye shall be able to quench all the fiery darts of the wicked. </a:t>
            </a:r>
            <a:r>
              <a:rPr lang="en-US" b="1" i="0" u="none" dirty="0">
                <a:latin typeface="Arial" panose="020B0604020202020204" pitchFamily="34" charset="0"/>
                <a:cs typeface="Arial" panose="020B0604020202020204" pitchFamily="34" charset="0"/>
              </a:rPr>
              <a:t>17</a:t>
            </a:r>
            <a:r>
              <a:rPr lang="en-US" b="0" i="0" u="none" dirty="0">
                <a:latin typeface="Arial" panose="020B0604020202020204" pitchFamily="34" charset="0"/>
                <a:cs typeface="Arial" panose="020B0604020202020204" pitchFamily="34" charset="0"/>
              </a:rPr>
              <a:t> And take the helmet of salvation, and the sword of the Spirit, which is the word of God: </a:t>
            </a:r>
            <a:r>
              <a:rPr lang="en-US" b="1" i="0" u="none" dirty="0">
                <a:latin typeface="Arial" panose="020B0604020202020204" pitchFamily="34" charset="0"/>
                <a:cs typeface="Arial" panose="020B0604020202020204" pitchFamily="34" charset="0"/>
              </a:rPr>
              <a:t>18</a:t>
            </a:r>
            <a:r>
              <a:rPr lang="en-US" b="0" i="0" u="none" dirty="0">
                <a:latin typeface="Arial" panose="020B0604020202020204" pitchFamily="34" charset="0"/>
                <a:cs typeface="Arial" panose="020B0604020202020204" pitchFamily="34" charset="0"/>
              </a:rPr>
              <a:t> Praying always with all prayer and supplication in the Spirit, and watching thereunto with all perseverance and supplication for all saints; </a:t>
            </a:r>
            <a:r>
              <a:rPr lang="en-US" b="1" i="0" u="none" dirty="0">
                <a:latin typeface="Arial" panose="020B0604020202020204" pitchFamily="34" charset="0"/>
                <a:cs typeface="Arial" panose="020B0604020202020204" pitchFamily="34" charset="0"/>
              </a:rPr>
              <a:t>19 </a:t>
            </a:r>
            <a:r>
              <a:rPr lang="en-US" b="0" i="0" u="none" dirty="0">
                <a:latin typeface="Arial" panose="020B0604020202020204" pitchFamily="34" charset="0"/>
                <a:cs typeface="Arial" panose="020B0604020202020204" pitchFamily="34" charset="0"/>
              </a:rPr>
              <a:t>And for me, that utterance may be given unto me, that I may open my mouth boldly, to make known the mystery of the gospel, </a:t>
            </a:r>
            <a:r>
              <a:rPr lang="en-US" b="1" i="0" u="none" dirty="0">
                <a:latin typeface="Arial" panose="020B0604020202020204" pitchFamily="34" charset="0"/>
                <a:cs typeface="Arial" panose="020B0604020202020204" pitchFamily="34" charset="0"/>
              </a:rPr>
              <a:t>20</a:t>
            </a:r>
            <a:r>
              <a:rPr lang="en-US" b="0" i="0" u="none" dirty="0">
                <a:latin typeface="Arial" panose="020B0604020202020204" pitchFamily="34" charset="0"/>
                <a:cs typeface="Arial" panose="020B0604020202020204" pitchFamily="34" charset="0"/>
              </a:rPr>
              <a:t> For which I am an ambassador in bonds: that therein I may speak boldly, as I ought to speak.</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Be clothed with…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Proverbs 31:25 KJV </a:t>
            </a:r>
            <a:r>
              <a:rPr lang="en-US" b="1" i="0" dirty="0">
                <a:latin typeface="Arial" panose="020B0604020202020204" pitchFamily="34" charset="0"/>
                <a:cs typeface="Arial" panose="020B0604020202020204" pitchFamily="34" charset="0"/>
              </a:rPr>
              <a:t>25 Strength and </a:t>
            </a:r>
            <a:r>
              <a:rPr lang="en-US" b="1" i="0" dirty="0" err="1">
                <a:latin typeface="Arial" panose="020B0604020202020204" pitchFamily="34" charset="0"/>
                <a:cs typeface="Arial" panose="020B0604020202020204" pitchFamily="34" charset="0"/>
              </a:rPr>
              <a:t>honour</a:t>
            </a:r>
            <a:r>
              <a:rPr lang="en-US" b="0" i="0" dirty="0">
                <a:latin typeface="Arial" panose="020B0604020202020204" pitchFamily="34" charset="0"/>
                <a:cs typeface="Arial" panose="020B0604020202020204" pitchFamily="34" charset="0"/>
              </a:rPr>
              <a:t> are her (the godly woman’s) </a:t>
            </a:r>
            <a:r>
              <a:rPr lang="en-US" b="1" i="0" dirty="0">
                <a:latin typeface="Arial" panose="020B0604020202020204" pitchFamily="34" charset="0"/>
                <a:cs typeface="Arial" panose="020B0604020202020204" pitchFamily="34" charset="0"/>
              </a:rPr>
              <a:t>clothing</a:t>
            </a:r>
            <a:r>
              <a:rPr lang="en-US" b="0" i="0" dirty="0">
                <a:latin typeface="Arial" panose="020B0604020202020204" pitchFamily="34" charset="0"/>
                <a:cs typeface="Arial" panose="020B0604020202020204" pitchFamily="34" charset="0"/>
              </a:rPr>
              <a:t>; and she shall rejoice in time to come.</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1 Peter 5:5-7 KJV 5 </a:t>
            </a:r>
            <a:r>
              <a:rPr lang="en-US" b="0" i="0" dirty="0">
                <a:latin typeface="Arial" panose="020B0604020202020204" pitchFamily="34" charset="0"/>
                <a:cs typeface="Arial" panose="020B0604020202020204" pitchFamily="34" charset="0"/>
              </a:rPr>
              <a:t>Likewise, ye younger, </a:t>
            </a:r>
            <a:r>
              <a:rPr lang="en-US" b="1" i="0" dirty="0">
                <a:latin typeface="Arial" panose="020B0604020202020204" pitchFamily="34" charset="0"/>
                <a:cs typeface="Arial" panose="020B0604020202020204" pitchFamily="34" charset="0"/>
              </a:rPr>
              <a:t>submit yourselves unto the elder</a:t>
            </a:r>
            <a:r>
              <a:rPr lang="en-US" b="0" i="0" dirty="0">
                <a:latin typeface="Arial" panose="020B0604020202020204" pitchFamily="34" charset="0"/>
                <a:cs typeface="Arial" panose="020B0604020202020204" pitchFamily="34" charset="0"/>
              </a:rPr>
              <a:t>. Yea, all of you </a:t>
            </a:r>
            <a:r>
              <a:rPr lang="en-US" b="1" i="0" dirty="0">
                <a:latin typeface="Arial" panose="020B0604020202020204" pitchFamily="34" charset="0"/>
                <a:cs typeface="Arial" panose="020B0604020202020204" pitchFamily="34" charset="0"/>
              </a:rPr>
              <a:t>be subject one to another</a:t>
            </a:r>
            <a:r>
              <a:rPr lang="en-US" b="0" i="0" dirty="0">
                <a:latin typeface="Arial" panose="020B0604020202020204" pitchFamily="34" charset="0"/>
                <a:cs typeface="Arial" panose="020B0604020202020204" pitchFamily="34" charset="0"/>
              </a:rPr>
              <a:t>, and </a:t>
            </a:r>
            <a:r>
              <a:rPr lang="en-US" b="1" i="0" dirty="0">
                <a:latin typeface="Arial" panose="020B0604020202020204" pitchFamily="34" charset="0"/>
                <a:cs typeface="Arial" panose="020B0604020202020204" pitchFamily="34" charset="0"/>
              </a:rPr>
              <a:t>be clothed with humility</a:t>
            </a:r>
            <a:r>
              <a:rPr lang="en-US" b="0" i="0" dirty="0">
                <a:latin typeface="Arial" panose="020B0604020202020204" pitchFamily="34" charset="0"/>
                <a:cs typeface="Arial" panose="020B0604020202020204" pitchFamily="34" charset="0"/>
              </a:rPr>
              <a:t>: for God </a:t>
            </a:r>
            <a:r>
              <a:rPr lang="en-US" b="0" i="0" dirty="0" err="1">
                <a:latin typeface="Arial" panose="020B0604020202020204" pitchFamily="34" charset="0"/>
                <a:cs typeface="Arial" panose="020B0604020202020204" pitchFamily="34" charset="0"/>
              </a:rPr>
              <a:t>resisteth</a:t>
            </a:r>
            <a:r>
              <a:rPr lang="en-US" b="0" i="0" dirty="0">
                <a:latin typeface="Arial" panose="020B0604020202020204" pitchFamily="34" charset="0"/>
                <a:cs typeface="Arial" panose="020B0604020202020204" pitchFamily="34" charset="0"/>
              </a:rPr>
              <a:t> the proud, and giveth grace to the humble. </a:t>
            </a:r>
            <a:r>
              <a:rPr lang="en-US" b="1" i="0" dirty="0">
                <a:latin typeface="Arial" panose="020B0604020202020204" pitchFamily="34" charset="0"/>
                <a:cs typeface="Arial" panose="020B0604020202020204" pitchFamily="34" charset="0"/>
              </a:rPr>
              <a:t>6 Humble yourselves therefore under the mighty hand of God</a:t>
            </a:r>
            <a:r>
              <a:rPr lang="en-US" b="0" i="0" dirty="0">
                <a:latin typeface="Arial" panose="020B0604020202020204" pitchFamily="34" charset="0"/>
                <a:cs typeface="Arial" panose="020B0604020202020204" pitchFamily="34" charset="0"/>
              </a:rPr>
              <a:t>, that he may exalt you in due time: </a:t>
            </a:r>
            <a:r>
              <a:rPr lang="en-US" b="1" i="0" dirty="0">
                <a:latin typeface="Arial" panose="020B0604020202020204" pitchFamily="34" charset="0"/>
                <a:cs typeface="Arial" panose="020B0604020202020204" pitchFamily="34" charset="0"/>
              </a:rPr>
              <a:t>7</a:t>
            </a:r>
            <a:r>
              <a:rPr lang="en-US" b="0" i="0" dirty="0">
                <a:latin typeface="Arial" panose="020B0604020202020204" pitchFamily="34" charset="0"/>
                <a:cs typeface="Arial" panose="020B0604020202020204" pitchFamily="34" charset="0"/>
              </a:rPr>
              <a:t> Casting all your care upon him; for he </a:t>
            </a:r>
            <a:r>
              <a:rPr lang="en-US" b="0" i="0" dirty="0" err="1">
                <a:latin typeface="Arial" panose="020B0604020202020204" pitchFamily="34" charset="0"/>
                <a:cs typeface="Arial" panose="020B0604020202020204" pitchFamily="34" charset="0"/>
              </a:rPr>
              <a:t>careth</a:t>
            </a:r>
            <a:r>
              <a:rPr lang="en-US" b="0" i="0" dirty="0">
                <a:latin typeface="Arial" panose="020B0604020202020204" pitchFamily="34" charset="0"/>
                <a:cs typeface="Arial" panose="020B0604020202020204" pitchFamily="34" charset="0"/>
              </a:rPr>
              <a:t> for you.</a:t>
            </a:r>
          </a:p>
          <a:p>
            <a:pPr marL="181240" indent="-181240">
              <a:buFont typeface="Wingdings" panose="05000000000000000000" pitchFamily="2" charset="2"/>
              <a:buChar char="§"/>
            </a:pPr>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This kind of adornment manifests…</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1 Peter 3:4-7 KJV 4 </a:t>
            </a:r>
            <a:r>
              <a:rPr lang="en-US" b="0" i="0" dirty="0">
                <a:latin typeface="Arial" panose="020B0604020202020204" pitchFamily="34" charset="0"/>
                <a:cs typeface="Arial" panose="020B0604020202020204" pitchFamily="34" charset="0"/>
              </a:rPr>
              <a:t>But let it be the hidden man of the heart, in that which is not corruptible, </a:t>
            </a:r>
            <a:r>
              <a:rPr lang="en-US" b="1" i="0" dirty="0">
                <a:latin typeface="Arial" panose="020B0604020202020204" pitchFamily="34" charset="0"/>
                <a:cs typeface="Arial" panose="020B0604020202020204" pitchFamily="34" charset="0"/>
              </a:rPr>
              <a:t>even the ornament of a meek and quiet spirit</a:t>
            </a:r>
            <a:r>
              <a:rPr lang="en-US" b="0" i="0" dirty="0">
                <a:latin typeface="Arial" panose="020B0604020202020204" pitchFamily="34" charset="0"/>
                <a:cs typeface="Arial" panose="020B0604020202020204" pitchFamily="34" charset="0"/>
              </a:rPr>
              <a:t>, </a:t>
            </a:r>
            <a:r>
              <a:rPr lang="en-US" b="1" i="0" u="sng" dirty="0">
                <a:latin typeface="Arial" panose="020B0604020202020204" pitchFamily="34" charset="0"/>
                <a:cs typeface="Arial" panose="020B0604020202020204" pitchFamily="34" charset="0"/>
              </a:rPr>
              <a:t>which is in the sight of God of great price</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5</a:t>
            </a:r>
            <a:r>
              <a:rPr lang="en-US" b="0" i="0" dirty="0">
                <a:latin typeface="Arial" panose="020B0604020202020204" pitchFamily="34" charset="0"/>
                <a:cs typeface="Arial" panose="020B0604020202020204" pitchFamily="34" charset="0"/>
              </a:rPr>
              <a:t> For after this manner in the old </a:t>
            </a:r>
            <a:r>
              <a:rPr lang="en-US" b="1" i="0" dirty="0">
                <a:latin typeface="Arial" panose="020B0604020202020204" pitchFamily="34" charset="0"/>
                <a:cs typeface="Arial" panose="020B0604020202020204" pitchFamily="34" charset="0"/>
              </a:rPr>
              <a:t>time the holy women also, who trusted in God,</a:t>
            </a:r>
            <a:r>
              <a:rPr lang="en-US" b="0" i="0" dirty="0">
                <a:latin typeface="Arial" panose="020B0604020202020204" pitchFamily="34" charset="0"/>
                <a:cs typeface="Arial" panose="020B0604020202020204" pitchFamily="34" charset="0"/>
              </a:rPr>
              <a:t> adorned themselves, being in subjection unto their own husbands:  </a:t>
            </a:r>
            <a:r>
              <a:rPr lang="en-US" b="1" i="0" dirty="0">
                <a:latin typeface="Arial" panose="020B0604020202020204" pitchFamily="34" charset="0"/>
                <a:cs typeface="Arial" panose="020B0604020202020204" pitchFamily="34" charset="0"/>
              </a:rPr>
              <a:t>6</a:t>
            </a:r>
            <a:r>
              <a:rPr lang="en-US" b="0" i="0" dirty="0">
                <a:latin typeface="Arial" panose="020B0604020202020204" pitchFamily="34" charset="0"/>
                <a:cs typeface="Arial" panose="020B0604020202020204" pitchFamily="34" charset="0"/>
              </a:rPr>
              <a:t> Even as Sara obeyed Abraham, calling him lord: whose daughters ye are, as long as ye do well, and are not afraid with any amazement</a:t>
            </a:r>
            <a:r>
              <a:rPr lang="en-US" b="1" i="0" dirty="0">
                <a:latin typeface="Arial" panose="020B0604020202020204" pitchFamily="34" charset="0"/>
                <a:cs typeface="Arial" panose="020B0604020202020204" pitchFamily="34" charset="0"/>
              </a:rPr>
              <a:t>. 7</a:t>
            </a:r>
            <a:r>
              <a:rPr lang="en-US" b="0" i="0" dirty="0">
                <a:latin typeface="Arial" panose="020B0604020202020204" pitchFamily="34" charset="0"/>
                <a:cs typeface="Arial" panose="020B0604020202020204" pitchFamily="34" charset="0"/>
              </a:rPr>
              <a:t> Likewise, ye husbands, dwell with them according to knowledge, giving </a:t>
            </a:r>
            <a:r>
              <a:rPr lang="en-US" b="0" i="0" dirty="0" err="1">
                <a:latin typeface="Arial" panose="020B0604020202020204" pitchFamily="34" charset="0"/>
                <a:cs typeface="Arial" panose="020B0604020202020204" pitchFamily="34" charset="0"/>
              </a:rPr>
              <a:t>honour</a:t>
            </a:r>
            <a:r>
              <a:rPr lang="en-US" b="0" i="0" dirty="0">
                <a:latin typeface="Arial" panose="020B0604020202020204" pitchFamily="34" charset="0"/>
                <a:cs typeface="Arial" panose="020B0604020202020204" pitchFamily="34" charset="0"/>
              </a:rPr>
              <a:t> unto the wife, as unto the weaker vessel, and as being heirs together of the grace of life; that your prayers be not hindered.</a:t>
            </a:r>
          </a:p>
          <a:p>
            <a:pPr marL="181240" indent="-181240">
              <a:buFont typeface="Wingdings" panose="05000000000000000000" pitchFamily="2" charset="2"/>
              <a:buChar char="§"/>
            </a:pPr>
            <a:endParaRPr lang="en-US" b="0" i="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9</a:t>
            </a:fld>
            <a:endParaRPr lang="en-US"/>
          </a:p>
        </p:txBody>
      </p:sp>
    </p:spTree>
    <p:extLst>
      <p:ext uri="{BB962C8B-B14F-4D97-AF65-F5344CB8AC3E}">
        <p14:creationId xmlns:p14="http://schemas.microsoft.com/office/powerpoint/2010/main" val="2244963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r>
              <a:rPr lang="en-US"/>
              <a:t>9/15/2024 PM</a:t>
            </a:r>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r>
              <a:rPr lang="en-US"/>
              <a:t>"Examine Yourselves"</a:t>
            </a:r>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41939CF0-4F57-482B-882A-D83B18942B8C}" type="slidenum">
              <a:rPr lang="en-US" smtClean="0"/>
              <a:t>‹#›</a:t>
            </a:fld>
            <a:endParaRPr lang="en-US"/>
          </a:p>
        </p:txBody>
      </p:sp>
    </p:spTree>
    <p:extLst>
      <p:ext uri="{BB962C8B-B14F-4D97-AF65-F5344CB8AC3E}">
        <p14:creationId xmlns:p14="http://schemas.microsoft.com/office/powerpoint/2010/main" val="2402481137"/>
      </p:ext>
    </p:extLst>
  </p:cSld>
  <p:clrMapOvr>
    <a:overrideClrMapping bg1="dk1" tx1="lt1" bg2="dk2" tx2="lt2" accent1="accent1" accent2="accent2" accent3="accent3" accent4="accent4" accent5="accent5" accent6="accent6" hlink="hlink" folHlink="folHlink"/>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9/15/2024 PM</a:t>
            </a:r>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90872582"/>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9/15/2024 PM</a:t>
            </a:r>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894110776"/>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9/15/2024 PM</a:t>
            </a:r>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2594910968"/>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9/15/2024 PM</a:t>
            </a:r>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2054579"/>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9/15/2024 PM</a:t>
            </a:r>
          </a:p>
        </p:txBody>
      </p:sp>
      <p:sp>
        <p:nvSpPr>
          <p:cNvPr id="6" name="Footer Placeholder 5"/>
          <p:cNvSpPr>
            <a:spLocks noGrp="1"/>
          </p:cNvSpPr>
          <p:nvPr>
            <p:ph type="ftr" sz="quarter" idx="11"/>
          </p:nvPr>
        </p:nvSpPr>
        <p:spPr/>
        <p:txBody>
          <a:bodyPr/>
          <a:lstStyle/>
          <a:p>
            <a:r>
              <a:rPr lang="en-US"/>
              <a:t>"Examine Yourselves"</a:t>
            </a:r>
          </a:p>
        </p:txBody>
      </p:sp>
      <p:sp>
        <p:nvSpPr>
          <p:cNvPr id="7" name="Slide Number Placeholder 6"/>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124050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9/15/2024 PM</a:t>
            </a:r>
          </a:p>
        </p:txBody>
      </p:sp>
      <p:sp>
        <p:nvSpPr>
          <p:cNvPr id="8" name="Footer Placeholder 7"/>
          <p:cNvSpPr>
            <a:spLocks noGrp="1"/>
          </p:cNvSpPr>
          <p:nvPr>
            <p:ph type="ftr" sz="quarter" idx="11"/>
          </p:nvPr>
        </p:nvSpPr>
        <p:spPr/>
        <p:txBody>
          <a:bodyPr/>
          <a:lstStyle/>
          <a:p>
            <a:r>
              <a:rPr lang="en-US"/>
              <a:t>"Examine Yourselves"</a:t>
            </a:r>
          </a:p>
        </p:txBody>
      </p:sp>
      <p:sp>
        <p:nvSpPr>
          <p:cNvPr id="9" name="Slide Number Placeholder 8"/>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12268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9/15/2024 PM</a:t>
            </a:r>
          </a:p>
        </p:txBody>
      </p:sp>
      <p:sp>
        <p:nvSpPr>
          <p:cNvPr id="4" name="Footer Placeholder 3"/>
          <p:cNvSpPr>
            <a:spLocks noGrp="1"/>
          </p:cNvSpPr>
          <p:nvPr>
            <p:ph type="ftr" sz="quarter" idx="11"/>
          </p:nvPr>
        </p:nvSpPr>
        <p:spPr/>
        <p:txBody>
          <a:bodyPr/>
          <a:lstStyle/>
          <a:p>
            <a:r>
              <a:rPr lang="en-US"/>
              <a:t>"Examine Yourselves"</a:t>
            </a:r>
          </a:p>
        </p:txBody>
      </p:sp>
      <p:sp>
        <p:nvSpPr>
          <p:cNvPr id="5" name="Slide Number Placeholder 4"/>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2075557416"/>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9/15/2024 PM</a:t>
            </a:r>
          </a:p>
        </p:txBody>
      </p:sp>
      <p:sp>
        <p:nvSpPr>
          <p:cNvPr id="3" name="Footer Placeholder 2"/>
          <p:cNvSpPr>
            <a:spLocks noGrp="1"/>
          </p:cNvSpPr>
          <p:nvPr>
            <p:ph type="ftr" sz="quarter" idx="11"/>
          </p:nvPr>
        </p:nvSpPr>
        <p:spPr/>
        <p:txBody>
          <a:bodyPr/>
          <a:lstStyle/>
          <a:p>
            <a:r>
              <a:rPr lang="en-US"/>
              <a:t>"Examine Yourselves"</a:t>
            </a:r>
          </a:p>
        </p:txBody>
      </p:sp>
      <p:sp>
        <p:nvSpPr>
          <p:cNvPr id="4" name="Slide Number Placeholder 3"/>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3671769694"/>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9/15/2024 PM</a:t>
            </a:r>
          </a:p>
        </p:txBody>
      </p:sp>
      <p:sp>
        <p:nvSpPr>
          <p:cNvPr id="6" name="Footer Placeholder 5"/>
          <p:cNvSpPr>
            <a:spLocks noGrp="1"/>
          </p:cNvSpPr>
          <p:nvPr>
            <p:ph type="ftr" sz="quarter" idx="11"/>
          </p:nvPr>
        </p:nvSpPr>
        <p:spPr/>
        <p:txBody>
          <a:bodyPr/>
          <a:lstStyle/>
          <a:p>
            <a:r>
              <a:rPr lang="en-US"/>
              <a:t>"Examine Yourselves"</a:t>
            </a:r>
          </a:p>
        </p:txBody>
      </p:sp>
      <p:sp>
        <p:nvSpPr>
          <p:cNvPr id="7" name="Slide Number Placeholder 6"/>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348411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9/15/2024 PM</a:t>
            </a:r>
          </a:p>
        </p:txBody>
      </p:sp>
      <p:sp>
        <p:nvSpPr>
          <p:cNvPr id="6" name="Footer Placeholder 5"/>
          <p:cNvSpPr>
            <a:spLocks noGrp="1"/>
          </p:cNvSpPr>
          <p:nvPr>
            <p:ph type="ftr" sz="quarter" idx="11"/>
          </p:nvPr>
        </p:nvSpPr>
        <p:spPr/>
        <p:txBody>
          <a:bodyPr/>
          <a:lstStyle/>
          <a:p>
            <a:r>
              <a:rPr lang="en-US"/>
              <a:t>"Examine Yourselves"</a:t>
            </a:r>
          </a:p>
        </p:txBody>
      </p:sp>
      <p:sp>
        <p:nvSpPr>
          <p:cNvPr id="7" name="Slide Number Placeholder 6"/>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931814757"/>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r>
              <a:rPr lang="en-US"/>
              <a:t>9/15/2024 PM</a:t>
            </a:r>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"Examine Yourselves"</a:t>
            </a:r>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41939CF0-4F57-482B-882A-D83B18942B8C}" type="slidenum">
              <a:rPr lang="en-US" smtClean="0"/>
              <a:t>‹#›</a:t>
            </a:fld>
            <a:endParaRPr lang="en-US"/>
          </a:p>
        </p:txBody>
      </p:sp>
    </p:spTree>
    <p:extLst>
      <p:ext uri="{BB962C8B-B14F-4D97-AF65-F5344CB8AC3E}">
        <p14:creationId xmlns:p14="http://schemas.microsoft.com/office/powerpoint/2010/main" val="71365460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circle/>
  </p:transition>
  <p:hf sldNum="0"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676" y="1066800"/>
            <a:ext cx="7848600" cy="3124199"/>
          </a:xfrm>
        </p:spPr>
        <p:txBody>
          <a:bodyPr>
            <a:normAutofit/>
          </a:bodyPr>
          <a:lstStyle/>
          <a:p>
            <a:pPr algn="ctr">
              <a:lnSpc>
                <a:spcPts val="7200"/>
              </a:lnSpc>
            </a:pPr>
            <a:r>
              <a:rPr lang="en-US" sz="8000" b="1" dirty="0">
                <a:latin typeface="Candara" panose="020E0502030303020204" pitchFamily="34" charset="0"/>
              </a:rPr>
              <a:t>Our Inward and Outward Adornmen</a:t>
            </a:r>
            <a:r>
              <a:rPr lang="en-US" sz="7200" b="1" dirty="0">
                <a:latin typeface="Candara" panose="020E0502030303020204" pitchFamily="34" charset="0"/>
              </a:rPr>
              <a:t>t</a:t>
            </a:r>
            <a:endParaRPr lang="en-US" sz="7200" dirty="0">
              <a:latin typeface="Candara" panose="020E0502030303020204" pitchFamily="34" charset="0"/>
            </a:endParaRPr>
          </a:p>
        </p:txBody>
      </p:sp>
      <p:sp>
        <p:nvSpPr>
          <p:cNvPr id="3" name="Subtitle 2"/>
          <p:cNvSpPr>
            <a:spLocks noGrp="1"/>
          </p:cNvSpPr>
          <p:nvPr>
            <p:ph type="subTitle" idx="1"/>
          </p:nvPr>
        </p:nvSpPr>
        <p:spPr>
          <a:xfrm>
            <a:off x="2985052" y="4191000"/>
            <a:ext cx="3200400" cy="558561"/>
          </a:xfrm>
        </p:spPr>
        <p:txBody>
          <a:bodyPr>
            <a:noAutofit/>
          </a:bodyPr>
          <a:lstStyle/>
          <a:p>
            <a:pPr algn="ctr"/>
            <a:r>
              <a:rPr lang="en-US" sz="2800" i="1" dirty="0">
                <a:latin typeface="Candara" panose="020E0502030303020204" pitchFamily="34" charset="0"/>
              </a:rPr>
              <a:t>1 Peter 3:1-4</a:t>
            </a:r>
          </a:p>
        </p:txBody>
      </p:sp>
    </p:spTree>
    <p:extLst>
      <p:ext uri="{BB962C8B-B14F-4D97-AF65-F5344CB8AC3E}">
        <p14:creationId xmlns:p14="http://schemas.microsoft.com/office/powerpoint/2010/main" val="252267623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40201" y="1018944"/>
            <a:ext cx="8070449" cy="5556557"/>
          </a:xfrm>
        </p:spPr>
        <p:txBody>
          <a:bodyPr>
            <a:noAutofit/>
          </a:bodyPr>
          <a:lstStyle/>
          <a:p>
            <a:pPr marL="0" indent="0">
              <a:lnSpc>
                <a:spcPts val="3200"/>
              </a:lnSpc>
              <a:spcBef>
                <a:spcPts val="1200"/>
              </a:spcBef>
              <a:spcAft>
                <a:spcPts val="0"/>
              </a:spcAft>
              <a:buNone/>
            </a:pPr>
            <a:r>
              <a:rPr lang="en-US" sz="3200" dirty="0">
                <a:latin typeface="Candara" panose="020E0502030303020204" pitchFamily="34" charset="0"/>
              </a:rPr>
              <a:t>This kind of adornment sends messages which can be good or bad!</a:t>
            </a:r>
          </a:p>
          <a:p>
            <a:pPr marL="0" indent="0">
              <a:lnSpc>
                <a:spcPts val="3200"/>
              </a:lnSpc>
              <a:spcBef>
                <a:spcPts val="1200"/>
              </a:spcBef>
              <a:spcAft>
                <a:spcPts val="0"/>
              </a:spcAft>
              <a:buNone/>
            </a:pPr>
            <a:r>
              <a:rPr lang="en-US" sz="3200" dirty="0">
                <a:latin typeface="Candara" panose="020E0502030303020204" pitchFamily="34" charset="0"/>
              </a:rPr>
              <a:t>The </a:t>
            </a:r>
            <a:r>
              <a:rPr lang="en-US" sz="3200" b="1" dirty="0">
                <a:latin typeface="Candara" panose="020E0502030303020204" pitchFamily="34" charset="0"/>
              </a:rPr>
              <a:t>message sent </a:t>
            </a:r>
            <a:r>
              <a:rPr lang="en-US" sz="3200" dirty="0">
                <a:latin typeface="Candara" panose="020E0502030303020204" pitchFamily="34" charset="0"/>
              </a:rPr>
              <a:t>can be…</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By social or economic standing </a:t>
            </a:r>
            <a:r>
              <a:rPr lang="en-US" sz="2800" i="1" dirty="0">
                <a:latin typeface="Candara" panose="020E0502030303020204" pitchFamily="34" charset="0"/>
              </a:rPr>
              <a:t>– James 2:1-4</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By one’s attitude toward an occasion</a:t>
            </a:r>
          </a:p>
          <a:p>
            <a:pPr marL="640080" indent="-274320">
              <a:lnSpc>
                <a:spcPts val="2400"/>
              </a:lnSpc>
              <a:spcBef>
                <a:spcPts val="600"/>
              </a:spcBef>
              <a:spcAft>
                <a:spcPts val="0"/>
              </a:spcAft>
              <a:buFont typeface="Wingdings" panose="05000000000000000000" pitchFamily="2" charset="2"/>
              <a:buChar char="§"/>
            </a:pPr>
            <a:r>
              <a:rPr lang="en-US" sz="2400" dirty="0">
                <a:latin typeface="Candara" panose="020E0502030303020204" pitchFamily="34" charset="0"/>
              </a:rPr>
              <a:t>Joseph when summoned by Pharoah – </a:t>
            </a:r>
            <a:r>
              <a:rPr lang="en-US" sz="2400" i="1" dirty="0">
                <a:latin typeface="Candara" panose="020E0502030303020204" pitchFamily="34" charset="0"/>
              </a:rPr>
              <a:t>Gen. 41:14</a:t>
            </a:r>
          </a:p>
          <a:p>
            <a:pPr marL="640080" indent="-274320">
              <a:lnSpc>
                <a:spcPts val="2600"/>
              </a:lnSpc>
              <a:spcBef>
                <a:spcPts val="300"/>
              </a:spcBef>
              <a:spcAft>
                <a:spcPts val="0"/>
              </a:spcAft>
              <a:buFont typeface="Wingdings" panose="05000000000000000000" pitchFamily="2" charset="2"/>
              <a:buChar char="§"/>
            </a:pPr>
            <a:r>
              <a:rPr lang="en-US" sz="2400" dirty="0">
                <a:latin typeface="Candara" panose="020E0502030303020204" pitchFamily="34" charset="0"/>
              </a:rPr>
              <a:t>Esther who appeared before the King</a:t>
            </a:r>
            <a:r>
              <a:rPr lang="en-US" sz="2400" i="1" dirty="0">
                <a:latin typeface="Candara" panose="020E0502030303020204" pitchFamily="34" charset="0"/>
              </a:rPr>
              <a:t> – Esther 5:1</a:t>
            </a:r>
          </a:p>
          <a:p>
            <a:pPr marL="640080" indent="-274320">
              <a:lnSpc>
                <a:spcPts val="2600"/>
              </a:lnSpc>
              <a:spcBef>
                <a:spcPts val="300"/>
              </a:spcBef>
              <a:spcAft>
                <a:spcPts val="0"/>
              </a:spcAft>
              <a:buFont typeface="Wingdings" panose="05000000000000000000" pitchFamily="2" charset="2"/>
              <a:buChar char="§"/>
            </a:pPr>
            <a:r>
              <a:rPr lang="en-US" sz="2400" dirty="0">
                <a:latin typeface="Candara" panose="020E0502030303020204" pitchFamily="34" charset="0"/>
              </a:rPr>
              <a:t>One with no wedding garment </a:t>
            </a:r>
            <a:r>
              <a:rPr lang="en-US" sz="2400" i="1" dirty="0">
                <a:latin typeface="Candara" panose="020E0502030303020204" pitchFamily="34" charset="0"/>
              </a:rPr>
              <a:t>– Matt. 22:11-12</a:t>
            </a:r>
          </a:p>
          <a:p>
            <a:pPr marL="365760" indent="-274320">
              <a:lnSpc>
                <a:spcPts val="2800"/>
              </a:lnSpc>
              <a:spcBef>
                <a:spcPts val="1200"/>
              </a:spcBef>
              <a:spcAft>
                <a:spcPts val="0"/>
              </a:spcAft>
              <a:buFont typeface="Wingdings" panose="05000000000000000000" pitchFamily="2" charset="2"/>
              <a:buChar char="§"/>
            </a:pPr>
            <a:r>
              <a:rPr lang="en-US" sz="2800" dirty="0">
                <a:latin typeface="Candara" panose="020E0502030303020204" pitchFamily="34" charset="0"/>
              </a:rPr>
              <a:t>By one’s personal character</a:t>
            </a:r>
          </a:p>
          <a:p>
            <a:pPr marL="640080" indent="-274320">
              <a:lnSpc>
                <a:spcPts val="2400"/>
              </a:lnSpc>
              <a:spcBef>
                <a:spcPts val="600"/>
              </a:spcBef>
              <a:spcAft>
                <a:spcPts val="0"/>
              </a:spcAft>
              <a:buFont typeface="Wingdings" panose="05000000000000000000" pitchFamily="2" charset="2"/>
              <a:buChar char="§"/>
            </a:pPr>
            <a:r>
              <a:rPr lang="en-US" sz="2400" dirty="0">
                <a:latin typeface="Candara" panose="020E0502030303020204" pitchFamily="34" charset="0"/>
              </a:rPr>
              <a:t>Ungodliness – </a:t>
            </a:r>
            <a:r>
              <a:rPr lang="en-US" sz="2400" i="1" dirty="0">
                <a:latin typeface="Candara" panose="020E0502030303020204" pitchFamily="34" charset="0"/>
              </a:rPr>
              <a:t>Prov. 7:6-19</a:t>
            </a:r>
          </a:p>
          <a:p>
            <a:pPr marL="640080" indent="-274320">
              <a:lnSpc>
                <a:spcPts val="2400"/>
              </a:lnSpc>
              <a:spcBef>
                <a:spcPts val="600"/>
              </a:spcBef>
              <a:spcAft>
                <a:spcPts val="0"/>
              </a:spcAft>
              <a:buFont typeface="Wingdings" panose="05000000000000000000" pitchFamily="2" charset="2"/>
              <a:buChar char="§"/>
            </a:pPr>
            <a:r>
              <a:rPr lang="en-US" sz="2400" dirty="0">
                <a:latin typeface="Candara" panose="020E0502030303020204" pitchFamily="34" charset="0"/>
              </a:rPr>
              <a:t>Godliness – </a:t>
            </a:r>
            <a:r>
              <a:rPr lang="en-US" sz="2400" i="1" dirty="0">
                <a:latin typeface="Candara" panose="020E0502030303020204" pitchFamily="34" charset="0"/>
              </a:rPr>
              <a:t>1 Tim. 2:10 </a:t>
            </a:r>
          </a:p>
          <a:p>
            <a:pPr marL="640080" indent="-274320">
              <a:lnSpc>
                <a:spcPts val="2400"/>
              </a:lnSpc>
              <a:spcBef>
                <a:spcPts val="0"/>
              </a:spcBef>
              <a:spcAft>
                <a:spcPts val="0"/>
              </a:spcAft>
              <a:buFont typeface="Wingdings" panose="05000000000000000000" pitchFamily="2" charset="2"/>
              <a:buChar char="§"/>
            </a:pPr>
            <a:endParaRPr lang="en-US" sz="2400" dirty="0">
              <a:latin typeface="Candara" panose="020E0502030303020204" pitchFamily="34" charset="0"/>
            </a:endParaRP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1" y="282498"/>
            <a:ext cx="7072884" cy="624840"/>
          </a:xfrm>
        </p:spPr>
        <p:txBody>
          <a:bodyPr>
            <a:noAutofit/>
          </a:bodyPr>
          <a:lstStyle/>
          <a:p>
            <a:r>
              <a:rPr lang="en-US" sz="4800" b="1" i="1" u="sng" dirty="0">
                <a:latin typeface="Candara" panose="020E0502030303020204" pitchFamily="34" charset="0"/>
              </a:rPr>
              <a:t>OUTWARD</a:t>
            </a:r>
            <a:r>
              <a:rPr lang="en-US" sz="4800" b="1" i="1" dirty="0">
                <a:latin typeface="Candara" panose="020E0502030303020204" pitchFamily="34" charset="0"/>
              </a:rPr>
              <a:t> </a:t>
            </a:r>
            <a:r>
              <a:rPr lang="en-US" sz="4800" b="1" dirty="0">
                <a:latin typeface="Candara" panose="020E0502030303020204" pitchFamily="34" charset="0"/>
              </a:rPr>
              <a:t>Adornment</a:t>
            </a: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a:extLst>
              <a:ext uri="{FF2B5EF4-FFF2-40B4-BE49-F238E27FC236}">
                <a16:creationId xmlns:a16="http://schemas.microsoft.com/office/drawing/2014/main" id="{0745A4B3-1F36-6475-39C7-0451F8E8205C}"/>
              </a:ext>
            </a:extLst>
          </p:cNvPr>
          <p:cNvSpPr/>
          <p:nvPr/>
        </p:nvSpPr>
        <p:spPr>
          <a:xfrm rot="16200000">
            <a:off x="-2672634" y="3103015"/>
            <a:ext cx="5941050"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Nature Of Our  </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47214715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25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fade">
                                      <p:cBhvr>
                                        <p:cTn id="58" dur="1000"/>
                                        <p:tgtEl>
                                          <p:spTgt spid="3">
                                            <p:txEl>
                                              <p:pRg st="6" end="6"/>
                                            </p:txEl>
                                          </p:spTgt>
                                        </p:tgtEl>
                                      </p:cBhvr>
                                    </p:animEffect>
                                    <p:anim calcmode="lin" valueType="num">
                                      <p:cBhvr>
                                        <p:cTn id="5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fade">
                                      <p:cBhvr>
                                        <p:cTn id="65" dur="1000"/>
                                        <p:tgtEl>
                                          <p:spTgt spid="3">
                                            <p:txEl>
                                              <p:pRg st="7" end="7"/>
                                            </p:txEl>
                                          </p:spTgt>
                                        </p:tgtEl>
                                      </p:cBhvr>
                                    </p:animEffect>
                                    <p:anim calcmode="lin" valueType="num">
                                      <p:cBhvr>
                                        <p:cTn id="6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fade">
                                      <p:cBhvr>
                                        <p:cTn id="72" dur="1000"/>
                                        <p:tgtEl>
                                          <p:spTgt spid="3">
                                            <p:txEl>
                                              <p:pRg st="8" end="8"/>
                                            </p:txEl>
                                          </p:spTgt>
                                        </p:tgtEl>
                                      </p:cBhvr>
                                    </p:animEffect>
                                    <p:anim calcmode="lin" valueType="num">
                                      <p:cBhvr>
                                        <p:cTn id="7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1000"/>
                                        <p:tgtEl>
                                          <p:spTgt spid="3">
                                            <p:txEl>
                                              <p:pRg st="9" end="9"/>
                                            </p:txEl>
                                          </p:spTgt>
                                        </p:tgtEl>
                                      </p:cBhvr>
                                    </p:animEffect>
                                    <p:anim calcmode="lin" valueType="num">
                                      <p:cBhvr>
                                        <p:cTn id="8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40201" y="1018944"/>
            <a:ext cx="8203798" cy="5839056"/>
          </a:xfrm>
        </p:spPr>
        <p:txBody>
          <a:bodyPr>
            <a:noAutofit/>
          </a:bodyPr>
          <a:lstStyle/>
          <a:p>
            <a:pPr marL="0" indent="0">
              <a:lnSpc>
                <a:spcPts val="3200"/>
              </a:lnSpc>
              <a:spcBef>
                <a:spcPts val="1200"/>
              </a:spcBef>
              <a:spcAft>
                <a:spcPts val="0"/>
              </a:spcAft>
              <a:buNone/>
            </a:pPr>
            <a:r>
              <a:rPr lang="en-US" sz="3200" dirty="0">
                <a:latin typeface="Candara" panose="020E0502030303020204" pitchFamily="34" charset="0"/>
              </a:rPr>
              <a:t>What messages should Christians send</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One governed by </a:t>
            </a:r>
            <a:r>
              <a:rPr lang="en-US" sz="2800" b="1" i="1" dirty="0">
                <a:latin typeface="Candara" panose="020E0502030303020204" pitchFamily="34" charset="0"/>
              </a:rPr>
              <a:t>modesty</a:t>
            </a:r>
            <a:r>
              <a:rPr lang="en-US" sz="2800" dirty="0">
                <a:latin typeface="Candara" panose="020E0502030303020204" pitchFamily="34" charset="0"/>
              </a:rPr>
              <a:t>, </a:t>
            </a:r>
            <a:r>
              <a:rPr lang="en-US" sz="2800" b="1" i="1" dirty="0">
                <a:latin typeface="Candara" panose="020E0502030303020204" pitchFamily="34" charset="0"/>
              </a:rPr>
              <a:t>propriety</a:t>
            </a:r>
            <a:r>
              <a:rPr lang="en-US" sz="2800" dirty="0">
                <a:latin typeface="Candara" panose="020E0502030303020204" pitchFamily="34" charset="0"/>
              </a:rPr>
              <a:t> and </a:t>
            </a:r>
            <a:r>
              <a:rPr lang="en-US" sz="2800" b="1" i="1" dirty="0">
                <a:latin typeface="Candara" panose="020E0502030303020204" pitchFamily="34" charset="0"/>
              </a:rPr>
              <a:t>moderation</a:t>
            </a:r>
            <a:r>
              <a:rPr lang="en-US" sz="2800" dirty="0">
                <a:latin typeface="Candara" panose="020E0502030303020204" pitchFamily="34" charset="0"/>
              </a:rPr>
              <a:t> – </a:t>
            </a:r>
            <a:r>
              <a:rPr lang="en-US" sz="2800" i="1" dirty="0">
                <a:latin typeface="Candara" panose="020E0502030303020204" pitchFamily="34" charset="0"/>
              </a:rPr>
              <a:t>1 Tim. 2:9-10 NKJV</a:t>
            </a:r>
          </a:p>
          <a:p>
            <a:pPr marL="365760" indent="-274320">
              <a:lnSpc>
                <a:spcPts val="2800"/>
              </a:lnSpc>
              <a:spcBef>
                <a:spcPts val="16200"/>
              </a:spcBef>
              <a:spcAft>
                <a:spcPts val="0"/>
              </a:spcAft>
              <a:buFont typeface="Wingdings" panose="05000000000000000000" pitchFamily="2" charset="2"/>
              <a:buChar char="§"/>
            </a:pPr>
            <a:r>
              <a:rPr lang="en-US" sz="2700" b="1" i="1" dirty="0">
                <a:latin typeface="Candara" panose="020E0502030303020204" pitchFamily="34" charset="0"/>
              </a:rPr>
              <a:t>“</a:t>
            </a:r>
            <a:r>
              <a:rPr lang="en-US" sz="2700" b="1" i="1" u="sng" dirty="0">
                <a:latin typeface="Candara" panose="020E0502030303020204" pitchFamily="34" charset="0"/>
              </a:rPr>
              <a:t>Modest</a:t>
            </a:r>
            <a:r>
              <a:rPr lang="en-US" sz="2700" i="1" dirty="0">
                <a:latin typeface="Candara" panose="020E0502030303020204" pitchFamily="34" charset="0"/>
              </a:rPr>
              <a:t>” – “</a:t>
            </a:r>
            <a:r>
              <a:rPr lang="en-US" sz="2700" dirty="0">
                <a:latin typeface="Candara" panose="020E0502030303020204" pitchFamily="34" charset="0"/>
              </a:rPr>
              <a:t>orderly, well arranged, decent, modest …of good behavior” – </a:t>
            </a:r>
            <a:r>
              <a:rPr lang="en-US" sz="2700" b="1" i="1" dirty="0">
                <a:latin typeface="Candara" panose="020E0502030303020204" pitchFamily="34" charset="0"/>
              </a:rPr>
              <a:t>Vine</a:t>
            </a:r>
          </a:p>
          <a:p>
            <a:pPr marL="365760" indent="-274320">
              <a:lnSpc>
                <a:spcPts val="2800"/>
              </a:lnSpc>
              <a:spcBef>
                <a:spcPts val="800"/>
              </a:spcBef>
              <a:spcAft>
                <a:spcPts val="0"/>
              </a:spcAft>
              <a:buFont typeface="Wingdings" panose="05000000000000000000" pitchFamily="2" charset="2"/>
              <a:buChar char="§"/>
            </a:pPr>
            <a:r>
              <a:rPr lang="en-US" sz="2700" b="1" i="1" dirty="0">
                <a:latin typeface="Candara" panose="020E0502030303020204" pitchFamily="34" charset="0"/>
              </a:rPr>
              <a:t>“</a:t>
            </a:r>
            <a:r>
              <a:rPr lang="en-US" sz="2700" b="1" i="1" u="sng" dirty="0">
                <a:latin typeface="Candara" panose="020E0502030303020204" pitchFamily="34" charset="0"/>
              </a:rPr>
              <a:t>Propriety</a:t>
            </a:r>
            <a:r>
              <a:rPr lang="en-US" sz="2700" b="1" i="1" dirty="0">
                <a:latin typeface="Candara" panose="020E0502030303020204" pitchFamily="34" charset="0"/>
              </a:rPr>
              <a:t>” – </a:t>
            </a:r>
            <a:r>
              <a:rPr lang="en-US" sz="2700" dirty="0">
                <a:latin typeface="Candara" panose="020E0502030303020204" pitchFamily="34" charset="0"/>
              </a:rPr>
              <a:t>“</a:t>
            </a:r>
            <a:r>
              <a:rPr lang="en-US" sz="2700" dirty="0" err="1">
                <a:latin typeface="Candara" panose="020E0502030303020204" pitchFamily="34" charset="0"/>
              </a:rPr>
              <a:t>Shamefastness</a:t>
            </a:r>
            <a:r>
              <a:rPr lang="en-US" sz="2700" dirty="0">
                <a:latin typeface="Candara" panose="020E0502030303020204" pitchFamily="34" charset="0"/>
              </a:rPr>
              <a:t>”:</a:t>
            </a:r>
            <a:r>
              <a:rPr lang="en-US" sz="2700" i="1" dirty="0">
                <a:latin typeface="Candara" panose="020E0502030303020204" pitchFamily="34" charset="0"/>
              </a:rPr>
              <a:t> </a:t>
            </a:r>
            <a:r>
              <a:rPr lang="en-US" sz="2700" dirty="0">
                <a:latin typeface="Candara" panose="020E0502030303020204" pitchFamily="34" charset="0"/>
              </a:rPr>
              <a:t>the modesty which is ‘fast’ or rooted in the character” – </a:t>
            </a:r>
            <a:r>
              <a:rPr lang="en-US" sz="2700" b="1" i="1" dirty="0">
                <a:latin typeface="Candara" panose="020E0502030303020204" pitchFamily="34" charset="0"/>
              </a:rPr>
              <a:t>Vine</a:t>
            </a:r>
          </a:p>
          <a:p>
            <a:pPr marL="365760" indent="-274320">
              <a:lnSpc>
                <a:spcPts val="2800"/>
              </a:lnSpc>
              <a:spcBef>
                <a:spcPts val="800"/>
              </a:spcBef>
              <a:spcAft>
                <a:spcPts val="0"/>
              </a:spcAft>
              <a:buFont typeface="Wingdings" panose="05000000000000000000" pitchFamily="2" charset="2"/>
              <a:buChar char="§"/>
            </a:pPr>
            <a:r>
              <a:rPr lang="en-US" sz="2700" b="1" i="1" dirty="0">
                <a:latin typeface="Candara" panose="020E0502030303020204" pitchFamily="34" charset="0"/>
              </a:rPr>
              <a:t>“Moderation” – “</a:t>
            </a:r>
            <a:r>
              <a:rPr lang="en-US" sz="2700" dirty="0">
                <a:latin typeface="Candara" panose="020E0502030303020204" pitchFamily="34" charset="0"/>
                <a:cs typeface="Arial" panose="020B0604020202020204" pitchFamily="34" charset="0"/>
              </a:rPr>
              <a:t>Habitual inner self-government, with it constant rein on the passions and desires...” </a:t>
            </a:r>
            <a:endParaRPr lang="en-US" sz="2700" dirty="0">
              <a:latin typeface="Candara" panose="020E0502030303020204" pitchFamily="34" charset="0"/>
            </a:endParaRP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1" y="282498"/>
            <a:ext cx="7072884" cy="624840"/>
          </a:xfrm>
        </p:spPr>
        <p:txBody>
          <a:bodyPr>
            <a:noAutofit/>
          </a:bodyPr>
          <a:lstStyle/>
          <a:p>
            <a:r>
              <a:rPr lang="en-US" sz="4800" b="1" i="1" u="sng" dirty="0">
                <a:latin typeface="Candara" panose="020E0502030303020204" pitchFamily="34" charset="0"/>
              </a:rPr>
              <a:t>OUTWARD</a:t>
            </a:r>
            <a:r>
              <a:rPr lang="en-US" sz="4800" b="1" i="1" dirty="0">
                <a:latin typeface="Candara" panose="020E0502030303020204" pitchFamily="34" charset="0"/>
              </a:rPr>
              <a:t> </a:t>
            </a:r>
            <a:r>
              <a:rPr lang="en-US" sz="4800" b="1" dirty="0">
                <a:latin typeface="Candara" panose="020E0502030303020204" pitchFamily="34" charset="0"/>
              </a:rPr>
              <a:t>Adornment</a:t>
            </a: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a:extLst>
              <a:ext uri="{FF2B5EF4-FFF2-40B4-BE49-F238E27FC236}">
                <a16:creationId xmlns:a16="http://schemas.microsoft.com/office/drawing/2014/main" id="{0745A4B3-1F36-6475-39C7-0451F8E8205C}"/>
              </a:ext>
            </a:extLst>
          </p:cNvPr>
          <p:cNvSpPr/>
          <p:nvPr/>
        </p:nvSpPr>
        <p:spPr>
          <a:xfrm rot="16200000">
            <a:off x="-2672634" y="3103015"/>
            <a:ext cx="5941050"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Nature Of Our  </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6" name="Rectangle 5">
            <a:extLst>
              <a:ext uri="{FF2B5EF4-FFF2-40B4-BE49-F238E27FC236}">
                <a16:creationId xmlns:a16="http://schemas.microsoft.com/office/drawing/2014/main" id="{C9C71833-260E-70DD-D994-42F627617BD9}"/>
              </a:ext>
            </a:extLst>
          </p:cNvPr>
          <p:cNvSpPr/>
          <p:nvPr/>
        </p:nvSpPr>
        <p:spPr>
          <a:xfrm>
            <a:off x="976341" y="2263910"/>
            <a:ext cx="7733345" cy="1953594"/>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700" b="1" i="1" dirty="0">
                <a:solidFill>
                  <a:schemeClr val="tx1"/>
                </a:solidFill>
                <a:latin typeface="Candara" panose="020E0502030303020204" pitchFamily="34" charset="0"/>
              </a:rPr>
              <a:t>“</a:t>
            </a:r>
            <a:r>
              <a:rPr lang="en-US" sz="2700" b="1" i="1" dirty="0">
                <a:solidFill>
                  <a:schemeClr val="bg1">
                    <a:lumMod val="50000"/>
                  </a:schemeClr>
                </a:solidFill>
                <a:latin typeface="Candara" panose="020E0502030303020204" pitchFamily="34" charset="0"/>
              </a:rPr>
              <a:t>9</a:t>
            </a:r>
            <a:r>
              <a:rPr lang="en-US" sz="2700" b="1" i="1" dirty="0">
                <a:solidFill>
                  <a:schemeClr val="tx1"/>
                </a:solidFill>
                <a:latin typeface="Candara" panose="020E0502030303020204" pitchFamily="34" charset="0"/>
              </a:rPr>
              <a:t> in like manner also, that the women adorn themselves in </a:t>
            </a:r>
            <a:r>
              <a:rPr lang="en-US" sz="2700" b="1" i="1" dirty="0">
                <a:solidFill>
                  <a:srgbClr val="FF0000"/>
                </a:solidFill>
                <a:latin typeface="Candara" panose="020E0502030303020204" pitchFamily="34" charset="0"/>
              </a:rPr>
              <a:t>modest</a:t>
            </a:r>
            <a:r>
              <a:rPr lang="en-US" sz="2700" b="1" i="1" dirty="0">
                <a:solidFill>
                  <a:schemeClr val="tx1"/>
                </a:solidFill>
                <a:latin typeface="Candara" panose="020E0502030303020204" pitchFamily="34" charset="0"/>
              </a:rPr>
              <a:t> apparel, with </a:t>
            </a:r>
            <a:r>
              <a:rPr lang="en-US" sz="2700" b="1" i="1" dirty="0">
                <a:solidFill>
                  <a:srgbClr val="FF0000"/>
                </a:solidFill>
                <a:latin typeface="Candara" panose="020E0502030303020204" pitchFamily="34" charset="0"/>
              </a:rPr>
              <a:t>propriety</a:t>
            </a:r>
            <a:r>
              <a:rPr lang="en-US" sz="2700" b="1" i="1" dirty="0">
                <a:solidFill>
                  <a:schemeClr val="tx1"/>
                </a:solidFill>
                <a:latin typeface="Candara" panose="020E0502030303020204" pitchFamily="34" charset="0"/>
              </a:rPr>
              <a:t> and </a:t>
            </a:r>
            <a:r>
              <a:rPr lang="en-US" sz="2700" b="1" i="1" dirty="0">
                <a:solidFill>
                  <a:srgbClr val="FF0000"/>
                </a:solidFill>
                <a:latin typeface="Candara" panose="020E0502030303020204" pitchFamily="34" charset="0"/>
              </a:rPr>
              <a:t>moderation</a:t>
            </a:r>
            <a:r>
              <a:rPr lang="en-US" sz="2700" b="1" i="1" dirty="0">
                <a:solidFill>
                  <a:schemeClr val="tx1"/>
                </a:solidFill>
                <a:latin typeface="Candara" panose="020E0502030303020204" pitchFamily="34" charset="0"/>
              </a:rPr>
              <a:t>, not with braided hair or gold or pearls or costly clothing, </a:t>
            </a:r>
            <a:r>
              <a:rPr lang="en-US" sz="2700" b="1" i="1" dirty="0">
                <a:solidFill>
                  <a:schemeClr val="bg1">
                    <a:lumMod val="50000"/>
                  </a:schemeClr>
                </a:solidFill>
                <a:latin typeface="Candara" panose="020E0502030303020204" pitchFamily="34" charset="0"/>
              </a:rPr>
              <a:t>10</a:t>
            </a:r>
            <a:r>
              <a:rPr lang="en-US" sz="2700" b="1" i="1" dirty="0">
                <a:solidFill>
                  <a:schemeClr val="tx1"/>
                </a:solidFill>
                <a:latin typeface="Candara" panose="020E0502030303020204" pitchFamily="34" charset="0"/>
              </a:rPr>
              <a:t> but, which is proper for women professing godliness, with good works”</a:t>
            </a:r>
            <a:endParaRPr lang="en-US" sz="2700" i="1" dirty="0">
              <a:solidFill>
                <a:schemeClr val="tx1"/>
              </a:solidFill>
              <a:latin typeface="Candara" panose="020E0502030303020204" pitchFamily="34" charset="0"/>
            </a:endParaRPr>
          </a:p>
        </p:txBody>
      </p:sp>
    </p:spTree>
    <p:extLst>
      <p:ext uri="{BB962C8B-B14F-4D97-AF65-F5344CB8AC3E}">
        <p14:creationId xmlns:p14="http://schemas.microsoft.com/office/powerpoint/2010/main" val="410014049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outVertical)">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40201" y="1018944"/>
            <a:ext cx="8051399" cy="5839056"/>
          </a:xfrm>
        </p:spPr>
        <p:txBody>
          <a:bodyPr>
            <a:noAutofit/>
          </a:bodyPr>
          <a:lstStyle/>
          <a:p>
            <a:pPr marL="0" indent="0">
              <a:lnSpc>
                <a:spcPts val="3200"/>
              </a:lnSpc>
              <a:spcBef>
                <a:spcPts val="1200"/>
              </a:spcBef>
              <a:spcAft>
                <a:spcPts val="0"/>
              </a:spcAft>
              <a:buNone/>
            </a:pPr>
            <a:r>
              <a:rPr lang="en-US" sz="3200" dirty="0">
                <a:latin typeface="Candara" panose="020E0502030303020204" pitchFamily="34" charset="0"/>
              </a:rPr>
              <a:t>What messages should Christians send</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One governed by </a:t>
            </a:r>
            <a:r>
              <a:rPr lang="en-US" sz="2800" b="1" i="1" dirty="0">
                <a:latin typeface="Candara" panose="020E0502030303020204" pitchFamily="34" charset="0"/>
              </a:rPr>
              <a:t>chastity </a:t>
            </a:r>
            <a:r>
              <a:rPr lang="en-US" sz="2800" dirty="0">
                <a:latin typeface="Candara" panose="020E0502030303020204" pitchFamily="34" charset="0"/>
              </a:rPr>
              <a:t>(1 Pet. 3:2) – not sensuality (reserved for marriage)</a:t>
            </a:r>
          </a:p>
          <a:p>
            <a:pPr marL="640080" indent="-274320">
              <a:lnSpc>
                <a:spcPts val="2600"/>
              </a:lnSpc>
              <a:spcBef>
                <a:spcPts val="0"/>
              </a:spcBef>
              <a:spcAft>
                <a:spcPts val="0"/>
              </a:spcAft>
              <a:buFont typeface="Wingdings" panose="05000000000000000000" pitchFamily="2" charset="2"/>
              <a:buChar char="§"/>
            </a:pPr>
            <a:r>
              <a:rPr lang="en-US" sz="2600" dirty="0">
                <a:latin typeface="Candara" panose="020E0502030303020204" pitchFamily="34" charset="0"/>
              </a:rPr>
              <a:t>One who </a:t>
            </a:r>
            <a:r>
              <a:rPr lang="en-US" sz="2600" i="1" dirty="0">
                <a:latin typeface="Candara" panose="020E0502030303020204" pitchFamily="34" charset="0"/>
              </a:rPr>
              <a:t>conceals</a:t>
            </a:r>
            <a:r>
              <a:rPr lang="en-US" sz="2600" dirty="0">
                <a:latin typeface="Candara" panose="020E0502030303020204" pitchFamily="34" charset="0"/>
              </a:rPr>
              <a:t> rather than </a:t>
            </a:r>
            <a:r>
              <a:rPr lang="en-US" sz="2600" i="1" dirty="0">
                <a:latin typeface="Candara" panose="020E0502030303020204" pitchFamily="34" charset="0"/>
              </a:rPr>
              <a:t>reveals</a:t>
            </a:r>
            <a:r>
              <a:rPr lang="en-US" sz="2600" dirty="0">
                <a:latin typeface="Candara" panose="020E0502030303020204" pitchFamily="34" charset="0"/>
              </a:rPr>
              <a:t> nakedness </a:t>
            </a:r>
          </a:p>
          <a:p>
            <a:pPr marL="822960" indent="-274320">
              <a:lnSpc>
                <a:spcPts val="2400"/>
              </a:lnSpc>
              <a:spcBef>
                <a:spcPts val="0"/>
              </a:spcBef>
              <a:spcAft>
                <a:spcPts val="0"/>
              </a:spcAft>
              <a:buFont typeface="Wingdings" panose="05000000000000000000" pitchFamily="2" charset="2"/>
              <a:buChar char="§"/>
            </a:pPr>
            <a:r>
              <a:rPr lang="en-US" sz="2400" i="1" dirty="0">
                <a:latin typeface="Candara" panose="020E0502030303020204" pitchFamily="34" charset="0"/>
              </a:rPr>
              <a:t>Exo. 28:42; Rev. 3:18; 16:15</a:t>
            </a:r>
          </a:p>
          <a:p>
            <a:pPr marL="640080" indent="-274320">
              <a:lnSpc>
                <a:spcPts val="2600"/>
              </a:lnSpc>
              <a:spcBef>
                <a:spcPts val="600"/>
              </a:spcBef>
              <a:spcAft>
                <a:spcPts val="0"/>
              </a:spcAft>
              <a:buFont typeface="Wingdings" panose="05000000000000000000" pitchFamily="2" charset="2"/>
              <a:buChar char="§"/>
            </a:pPr>
            <a:r>
              <a:rPr lang="en-US" sz="2600" dirty="0">
                <a:latin typeface="Candara" panose="020E0502030303020204" pitchFamily="34" charset="0"/>
              </a:rPr>
              <a:t>Avoids being a stumbling block – </a:t>
            </a:r>
            <a:r>
              <a:rPr lang="en-US" sz="2600" i="1" dirty="0">
                <a:latin typeface="Candara" panose="020E0502030303020204" pitchFamily="34" charset="0"/>
              </a:rPr>
              <a:t>Matt. 5:28</a:t>
            </a:r>
          </a:p>
          <a:p>
            <a:pPr marL="640080" indent="-274320">
              <a:lnSpc>
                <a:spcPts val="2600"/>
              </a:lnSpc>
              <a:spcBef>
                <a:spcPts val="600"/>
              </a:spcBef>
              <a:spcAft>
                <a:spcPts val="0"/>
              </a:spcAft>
              <a:buFont typeface="Wingdings" panose="05000000000000000000" pitchFamily="2" charset="2"/>
              <a:buChar char="§"/>
            </a:pPr>
            <a:r>
              <a:rPr lang="en-US" sz="2600" dirty="0">
                <a:latin typeface="Candara" panose="020E0502030303020204" pitchFamily="34" charset="0"/>
              </a:rPr>
              <a:t>One who refrains from suggestive gestures and clothing – </a:t>
            </a:r>
            <a:r>
              <a:rPr lang="en-US" sz="2600" i="1" dirty="0">
                <a:latin typeface="Candara" panose="020E0502030303020204" pitchFamily="34" charset="0"/>
              </a:rPr>
              <a:t>Prov. 7:10, 11, 21-23</a:t>
            </a:r>
          </a:p>
          <a:p>
            <a:pPr marL="822960" indent="-274320">
              <a:lnSpc>
                <a:spcPts val="2600"/>
              </a:lnSpc>
              <a:spcBef>
                <a:spcPts val="600"/>
              </a:spcBef>
              <a:spcAft>
                <a:spcPts val="0"/>
              </a:spcAft>
              <a:buFont typeface="Wingdings" panose="05000000000000000000" pitchFamily="2" charset="2"/>
              <a:buChar char="§"/>
            </a:pPr>
            <a:endParaRPr lang="en-US" sz="2600" dirty="0">
              <a:latin typeface="Candara" panose="020E0502030303020204" pitchFamily="34" charset="0"/>
            </a:endParaRP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1" y="282498"/>
            <a:ext cx="7072884" cy="624840"/>
          </a:xfrm>
        </p:spPr>
        <p:txBody>
          <a:bodyPr>
            <a:noAutofit/>
          </a:bodyPr>
          <a:lstStyle/>
          <a:p>
            <a:r>
              <a:rPr lang="en-US" sz="4800" b="1" i="1" u="sng" dirty="0">
                <a:latin typeface="Candara" panose="020E0502030303020204" pitchFamily="34" charset="0"/>
              </a:rPr>
              <a:t>OUTWARD</a:t>
            </a:r>
            <a:r>
              <a:rPr lang="en-US" sz="4800" b="1" i="1" dirty="0">
                <a:latin typeface="Candara" panose="020E0502030303020204" pitchFamily="34" charset="0"/>
              </a:rPr>
              <a:t> </a:t>
            </a:r>
            <a:r>
              <a:rPr lang="en-US" sz="4800" b="1" dirty="0">
                <a:latin typeface="Candara" panose="020E0502030303020204" pitchFamily="34" charset="0"/>
              </a:rPr>
              <a:t>Adornment</a:t>
            </a: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a:extLst>
              <a:ext uri="{FF2B5EF4-FFF2-40B4-BE49-F238E27FC236}">
                <a16:creationId xmlns:a16="http://schemas.microsoft.com/office/drawing/2014/main" id="{0745A4B3-1F36-6475-39C7-0451F8E8205C}"/>
              </a:ext>
            </a:extLst>
          </p:cNvPr>
          <p:cNvSpPr/>
          <p:nvPr/>
        </p:nvSpPr>
        <p:spPr>
          <a:xfrm rot="16200000">
            <a:off x="-2672634" y="3103015"/>
            <a:ext cx="5941050"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Nature Of Our  </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6" name="Rectangle 5">
            <a:extLst>
              <a:ext uri="{FF2B5EF4-FFF2-40B4-BE49-F238E27FC236}">
                <a16:creationId xmlns:a16="http://schemas.microsoft.com/office/drawing/2014/main" id="{CBEAB33D-1C7D-804B-9FE7-4A4EFB56EB89}"/>
              </a:ext>
            </a:extLst>
          </p:cNvPr>
          <p:cNvSpPr/>
          <p:nvPr/>
        </p:nvSpPr>
        <p:spPr>
          <a:xfrm>
            <a:off x="953453" y="4118112"/>
            <a:ext cx="7733345" cy="251460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“With </a:t>
            </a:r>
            <a:r>
              <a:rPr lang="en-US" sz="2800" b="1" i="1" dirty="0">
                <a:solidFill>
                  <a:srgbClr val="FF0000"/>
                </a:solidFill>
                <a:latin typeface="Candara" panose="020E0502030303020204" pitchFamily="34" charset="0"/>
              </a:rPr>
              <a:t>her</a:t>
            </a:r>
            <a:r>
              <a:rPr lang="en-US" sz="2800" b="1" i="1" dirty="0">
                <a:solidFill>
                  <a:schemeClr val="tx1"/>
                </a:solidFill>
                <a:latin typeface="Candara" panose="020E0502030303020204" pitchFamily="34" charset="0"/>
              </a:rPr>
              <a:t> </a:t>
            </a:r>
            <a:r>
              <a:rPr lang="en-US" sz="2800" b="1" i="1" dirty="0">
                <a:solidFill>
                  <a:srgbClr val="FF0000"/>
                </a:solidFill>
                <a:latin typeface="Candara" panose="020E0502030303020204" pitchFamily="34" charset="0"/>
              </a:rPr>
              <a:t>enticing speech </a:t>
            </a:r>
            <a:r>
              <a:rPr lang="en-US" sz="2800" b="1" i="1" dirty="0">
                <a:solidFill>
                  <a:schemeClr val="tx1"/>
                </a:solidFill>
                <a:latin typeface="Candara" panose="020E0502030303020204" pitchFamily="34" charset="0"/>
              </a:rPr>
              <a:t>she caused him to yield, With </a:t>
            </a:r>
            <a:r>
              <a:rPr lang="en-US" sz="2800" b="1" i="1" dirty="0">
                <a:solidFill>
                  <a:srgbClr val="FF0000"/>
                </a:solidFill>
                <a:latin typeface="Candara" panose="020E0502030303020204" pitchFamily="34" charset="0"/>
              </a:rPr>
              <a:t>her flattering lips she seduced him</a:t>
            </a:r>
            <a:r>
              <a:rPr lang="en-US" sz="2800" b="1" i="1" dirty="0">
                <a:solidFill>
                  <a:schemeClr val="tx1"/>
                </a:solidFill>
                <a:latin typeface="Candara" panose="020E0502030303020204" pitchFamily="34" charset="0"/>
              </a:rPr>
              <a:t>. </a:t>
            </a:r>
            <a:r>
              <a:rPr lang="en-US" sz="2800" b="1" i="1" dirty="0">
                <a:solidFill>
                  <a:srgbClr val="FF0000"/>
                </a:solidFill>
                <a:latin typeface="Candara" panose="020E0502030303020204" pitchFamily="34" charset="0"/>
              </a:rPr>
              <a:t>Immediately</a:t>
            </a:r>
            <a:r>
              <a:rPr lang="en-US" sz="2800" b="1" i="1" dirty="0">
                <a:solidFill>
                  <a:schemeClr val="tx1"/>
                </a:solidFill>
                <a:latin typeface="Candara" panose="020E0502030303020204" pitchFamily="34" charset="0"/>
              </a:rPr>
              <a:t> </a:t>
            </a:r>
            <a:r>
              <a:rPr lang="en-US" sz="2800" b="1" i="1" dirty="0">
                <a:solidFill>
                  <a:srgbClr val="FF0000"/>
                </a:solidFill>
                <a:latin typeface="Candara" panose="020E0502030303020204" pitchFamily="34" charset="0"/>
              </a:rPr>
              <a:t>he went after her</a:t>
            </a:r>
            <a:r>
              <a:rPr lang="en-US" sz="2800" b="1" i="1" dirty="0">
                <a:solidFill>
                  <a:schemeClr val="tx1"/>
                </a:solidFill>
                <a:latin typeface="Candara" panose="020E0502030303020204" pitchFamily="34" charset="0"/>
              </a:rPr>
              <a:t>, as an ox goes to the slaughter, Or as a fool to the correction of the stocks, Till an arrow struck his liver. As a bird hastens to the snare, He did not know it would cost his life” </a:t>
            </a:r>
            <a:r>
              <a:rPr lang="en-US" sz="2800" dirty="0">
                <a:solidFill>
                  <a:schemeClr val="tx1"/>
                </a:solidFill>
                <a:latin typeface="Candara" panose="020E0502030303020204" pitchFamily="34" charset="0"/>
              </a:rPr>
              <a:t>(Prov. 7:21-23 NKJV); </a:t>
            </a:r>
            <a:r>
              <a:rPr lang="en-US" sz="2800" i="1" dirty="0">
                <a:solidFill>
                  <a:schemeClr val="tx1"/>
                </a:solidFill>
                <a:latin typeface="Candara" panose="020E0502030303020204" pitchFamily="34" charset="0"/>
              </a:rPr>
              <a:t>cf. Gen. 39:7-12</a:t>
            </a:r>
          </a:p>
        </p:txBody>
      </p:sp>
    </p:spTree>
    <p:extLst>
      <p:ext uri="{BB962C8B-B14F-4D97-AF65-F5344CB8AC3E}">
        <p14:creationId xmlns:p14="http://schemas.microsoft.com/office/powerpoint/2010/main" val="385046557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outVertical)">
                                      <p:cBhvr>
                                        <p:cTn id="4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a:extLst>
            <a:ext uri="{FF2B5EF4-FFF2-40B4-BE49-F238E27FC236}">
              <a16:creationId xmlns:a16="http://schemas.microsoft.com/office/drawing/2014/main" id="{784E35D0-CDD3-A3A4-A1C8-2D424EE57B45}"/>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A6F05DDE-5F2C-44F5-BACC-DED4737B1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7EFFE664-A3F2-4977-A6E3-C38CF57A1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04213" y="0"/>
            <a:ext cx="546541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A9366BCA-54BD-DCFA-8038-AEA7F09763DB}"/>
              </a:ext>
            </a:extLst>
          </p:cNvPr>
          <p:cNvSpPr>
            <a:spLocks noGrp="1"/>
          </p:cNvSpPr>
          <p:nvPr>
            <p:ph type="title"/>
          </p:nvPr>
        </p:nvSpPr>
        <p:spPr>
          <a:xfrm>
            <a:off x="3345708" y="571948"/>
            <a:ext cx="4719828" cy="820738"/>
          </a:xfrm>
        </p:spPr>
        <p:txBody>
          <a:bodyPr vert="horz" lIns="91440" tIns="45720" rIns="91440" bIns="45720" rtlCol="0" anchor="ctr">
            <a:normAutofit/>
          </a:bodyPr>
          <a:lstStyle/>
          <a:p>
            <a:pPr algn="ctr">
              <a:lnSpc>
                <a:spcPct val="85000"/>
              </a:lnSpc>
            </a:pPr>
            <a:r>
              <a:rPr lang="en-US" sz="4800" b="1" i="1" dirty="0">
                <a:solidFill>
                  <a:schemeClr val="bg1">
                    <a:lumMod val="85000"/>
                    <a:lumOff val="15000"/>
                  </a:schemeClr>
                </a:solidFill>
                <a:latin typeface="Candara" panose="020E0502030303020204" pitchFamily="34" charset="0"/>
              </a:rPr>
              <a:t>CONCLUSION</a:t>
            </a:r>
          </a:p>
        </p:txBody>
      </p:sp>
      <p:sp>
        <p:nvSpPr>
          <p:cNvPr id="17" name="Rectangle 16">
            <a:extLst>
              <a:ext uri="{FF2B5EF4-FFF2-40B4-BE49-F238E27FC236}">
                <a16:creationId xmlns:a16="http://schemas.microsoft.com/office/drawing/2014/main" id="{C85C471A-7EB8-45A1-901F-B4BBC499F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12"/>
            <a:ext cx="3044309" cy="6860812"/>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9E0783-605A-341B-A7F0-DAF0F59C8416}"/>
              </a:ext>
            </a:extLst>
          </p:cNvPr>
          <p:cNvSpPr>
            <a:spLocks noGrp="1"/>
          </p:cNvSpPr>
          <p:nvPr>
            <p:ph idx="1"/>
          </p:nvPr>
        </p:nvSpPr>
        <p:spPr>
          <a:xfrm>
            <a:off x="-19502" y="1690550"/>
            <a:ext cx="3063810" cy="2878138"/>
          </a:xfrm>
          <a:noFill/>
        </p:spPr>
        <p:txBody>
          <a:bodyPr vert="horz" lIns="91440" tIns="45720" rIns="91440" bIns="45720" rtlCol="0" anchor="ctr">
            <a:noAutofit/>
          </a:bodyPr>
          <a:lstStyle/>
          <a:p>
            <a:pPr marL="0" indent="0" algn="ctr">
              <a:buNone/>
            </a:pPr>
            <a:r>
              <a:rPr lang="en-US" sz="5000" b="1" dirty="0">
                <a:ln w="12700">
                  <a:solidFill>
                    <a:schemeClr val="accent1"/>
                  </a:solidFill>
                  <a:prstDash val="solid"/>
                </a:ln>
                <a:solidFill>
                  <a:srgbClr val="FFFFFF"/>
                </a:solidFill>
                <a:effectLst>
                  <a:outerShdw dist="38100" dir="2640000" algn="bl" rotWithShape="0">
                    <a:schemeClr val="accent1"/>
                  </a:outerShdw>
                </a:effectLst>
                <a:latin typeface="Candara" panose="020E0502030303020204" pitchFamily="34" charset="0"/>
              </a:rPr>
              <a:t>How Does God View Our </a:t>
            </a:r>
            <a:r>
              <a:rPr lang="en-US" sz="5000" b="1" i="1" dirty="0">
                <a:ln w="12700">
                  <a:solidFill>
                    <a:schemeClr val="accent1"/>
                  </a:solidFill>
                  <a:prstDash val="solid"/>
                </a:ln>
                <a:solidFill>
                  <a:srgbClr val="FFFFFF"/>
                </a:solidFill>
                <a:effectLst>
                  <a:outerShdw dist="38100" dir="2640000" algn="bl" rotWithShape="0">
                    <a:schemeClr val="accent1"/>
                  </a:outerShdw>
                </a:effectLst>
                <a:latin typeface="Candara" panose="020E0502030303020204" pitchFamily="34" charset="0"/>
              </a:rPr>
              <a:t>Adorning?</a:t>
            </a:r>
            <a:r>
              <a:rPr lang="en-US" sz="5000" b="1" i="1" cap="none" dirty="0">
                <a:ln w="12700">
                  <a:solidFill>
                    <a:schemeClr val="accent1"/>
                  </a:solidFill>
                  <a:prstDash val="solid"/>
                </a:ln>
                <a:solidFill>
                  <a:srgbClr val="FFFFFF"/>
                </a:solidFill>
                <a:effectLst>
                  <a:outerShdw dist="38100" dir="2640000" algn="bl" rotWithShape="0">
                    <a:schemeClr val="accent1"/>
                  </a:outerShdw>
                </a:effectLst>
                <a:latin typeface="Candara" panose="020E0502030303020204" pitchFamily="34" charset="0"/>
              </a:rPr>
              <a:t>  </a:t>
            </a:r>
          </a:p>
        </p:txBody>
      </p:sp>
      <p:sp>
        <p:nvSpPr>
          <p:cNvPr id="12" name="TextBox 11">
            <a:extLst>
              <a:ext uri="{FF2B5EF4-FFF2-40B4-BE49-F238E27FC236}">
                <a16:creationId xmlns:a16="http://schemas.microsoft.com/office/drawing/2014/main" id="{B3B53B23-2051-A618-01AD-A7BB898E4CC5}"/>
              </a:ext>
            </a:extLst>
          </p:cNvPr>
          <p:cNvSpPr txBox="1"/>
          <p:nvPr/>
        </p:nvSpPr>
        <p:spPr>
          <a:xfrm>
            <a:off x="3345708" y="1828800"/>
            <a:ext cx="5143424" cy="2779159"/>
          </a:xfrm>
          <a:prstGeom prst="rect">
            <a:avLst/>
          </a:prstGeom>
          <a:noFill/>
        </p:spPr>
        <p:txBody>
          <a:bodyPr wrap="square" rtlCol="0">
            <a:spAutoFit/>
          </a:bodyPr>
          <a:lstStyle/>
          <a:p>
            <a:pPr>
              <a:lnSpc>
                <a:spcPts val="3700"/>
              </a:lnSpc>
            </a:pPr>
            <a:r>
              <a:rPr lang="en-US" sz="3700" b="1" dirty="0">
                <a:solidFill>
                  <a:schemeClr val="bg1"/>
                </a:solidFill>
                <a:latin typeface="Candara" panose="020E0502030303020204" pitchFamily="34" charset="0"/>
              </a:rPr>
              <a:t>Why not be </a:t>
            </a:r>
            <a:r>
              <a:rPr lang="en-US" sz="3700" b="1" i="1" dirty="0">
                <a:solidFill>
                  <a:schemeClr val="bg1"/>
                </a:solidFill>
                <a:latin typeface="Candara" panose="020E0502030303020204" pitchFamily="34" charset="0"/>
              </a:rPr>
              <a:t>adorned </a:t>
            </a:r>
            <a:r>
              <a:rPr lang="en-US" sz="3700" b="1" dirty="0">
                <a:solidFill>
                  <a:schemeClr val="bg1"/>
                </a:solidFill>
                <a:latin typeface="Candara" panose="020E0502030303020204" pitchFamily="34" charset="0"/>
              </a:rPr>
              <a:t>with Christ Today?</a:t>
            </a:r>
          </a:p>
          <a:p>
            <a:pPr>
              <a:lnSpc>
                <a:spcPts val="3700"/>
              </a:lnSpc>
              <a:spcBef>
                <a:spcPts val="2400"/>
              </a:spcBef>
            </a:pPr>
            <a:r>
              <a:rPr lang="en-US" sz="3700" b="1" dirty="0">
                <a:solidFill>
                  <a:schemeClr val="bg1"/>
                </a:solidFill>
                <a:latin typeface="Candara" panose="020E0502030303020204" pitchFamily="34" charset="0"/>
              </a:rPr>
              <a:t>Then, exemplify Him in both your inward and outward </a:t>
            </a:r>
            <a:r>
              <a:rPr lang="en-US" sz="3700" b="1" i="1" dirty="0">
                <a:solidFill>
                  <a:schemeClr val="bg1"/>
                </a:solidFill>
                <a:latin typeface="Candara" panose="020E0502030303020204" pitchFamily="34" charset="0"/>
              </a:rPr>
              <a:t>adorning!</a:t>
            </a:r>
          </a:p>
        </p:txBody>
      </p:sp>
    </p:spTree>
    <p:extLst>
      <p:ext uri="{BB962C8B-B14F-4D97-AF65-F5344CB8AC3E}">
        <p14:creationId xmlns:p14="http://schemas.microsoft.com/office/powerpoint/2010/main" val="343063367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animEffect transition="in" filter="fade">
                                      <p:cBhvr>
                                        <p:cTn id="21" dur="1000"/>
                                        <p:tgtEl>
                                          <p:spTgt spid="12">
                                            <p:txEl>
                                              <p:pRg st="0" end="0"/>
                                            </p:txEl>
                                          </p:spTgt>
                                        </p:tgtEl>
                                      </p:cBhvr>
                                    </p:animEffect>
                                    <p:anim calcmode="lin" valueType="num">
                                      <p:cBhvr>
                                        <p:cTn id="22"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1" end="1"/>
                                            </p:txEl>
                                          </p:spTgt>
                                        </p:tgtEl>
                                        <p:attrNameLst>
                                          <p:attrName>style.visibility</p:attrName>
                                        </p:attrNameLst>
                                      </p:cBhvr>
                                      <p:to>
                                        <p:strVal val="visible"/>
                                      </p:to>
                                    </p:set>
                                    <p:animEffect transition="in" filter="fade">
                                      <p:cBhvr>
                                        <p:cTn id="28" dur="1000"/>
                                        <p:tgtEl>
                                          <p:spTgt spid="12">
                                            <p:txEl>
                                              <p:pRg st="1" end="1"/>
                                            </p:txEl>
                                          </p:spTgt>
                                        </p:tgtEl>
                                      </p:cBhvr>
                                    </p:animEffect>
                                    <p:anim calcmode="lin" valueType="num">
                                      <p:cBhvr>
                                        <p:cTn id="29"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alpha val="50000"/>
          </a:schemeClr>
        </a:solid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bg1">
              <a:lumMod val="5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bg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Hear the Gospel – </a:t>
            </a:r>
            <a:r>
              <a:rPr lang="en-US" altLang="en-US" sz="2800" i="1" dirty="0">
                <a:solidFill>
                  <a:schemeClr val="bg1"/>
                </a:solidFill>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Believe it – </a:t>
            </a:r>
            <a:r>
              <a:rPr lang="en-US" altLang="en-US" sz="2800" i="1" dirty="0">
                <a:solidFill>
                  <a:schemeClr val="bg1"/>
                </a:solidFill>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Repent of sin in your life – </a:t>
            </a:r>
            <a:r>
              <a:rPr lang="en-US" altLang="en-US" sz="2800" i="1" dirty="0">
                <a:solidFill>
                  <a:schemeClr val="bg1"/>
                </a:solidFill>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Confess </a:t>
            </a:r>
            <a:r>
              <a:rPr lang="en-US" altLang="en-US" sz="2800" dirty="0">
                <a:solidFill>
                  <a:schemeClr val="bg1"/>
                </a:solidFill>
                <a:latin typeface="Candara" panose="020E0502030303020204" pitchFamily="34" charset="0"/>
              </a:rPr>
              <a:t>that </a:t>
            </a:r>
            <a:r>
              <a:rPr lang="en-US" altLang="en-US" sz="2800" dirty="0">
                <a:solidFill>
                  <a:schemeClr val="bg1"/>
                </a:solidFill>
                <a:effectLst/>
                <a:latin typeface="Candara" panose="020E0502030303020204" pitchFamily="34" charset="0"/>
              </a:rPr>
              <a:t>Christ </a:t>
            </a:r>
            <a:r>
              <a:rPr lang="en-US" altLang="en-US" sz="2800" dirty="0">
                <a:solidFill>
                  <a:schemeClr val="bg1"/>
                </a:solidFill>
                <a:latin typeface="Candara" panose="020E0502030303020204" pitchFamily="34" charset="0"/>
              </a:rPr>
              <a:t>is God’s Son </a:t>
            </a:r>
            <a:r>
              <a:rPr lang="en-US" altLang="en-US" sz="2800" dirty="0">
                <a:solidFill>
                  <a:schemeClr val="bg1"/>
                </a:solidFill>
                <a:effectLst/>
                <a:latin typeface="Candara" panose="020E0502030303020204" pitchFamily="34" charset="0"/>
              </a:rPr>
              <a:t>– </a:t>
            </a:r>
            <a:r>
              <a:rPr lang="en-US" altLang="en-US" sz="2800" i="1" dirty="0">
                <a:solidFill>
                  <a:schemeClr val="bg1"/>
                </a:solidFill>
                <a:effectLst/>
                <a:latin typeface="Candara" panose="020E0502030303020204" pitchFamily="34" charset="0"/>
              </a:rPr>
              <a:t>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Be baptized </a:t>
            </a:r>
            <a:r>
              <a:rPr lang="en-US" altLang="en-US" sz="2800" dirty="0">
                <a:solidFill>
                  <a:schemeClr val="bg1"/>
                </a:solidFill>
                <a:latin typeface="Candara" panose="020E0502030303020204" pitchFamily="34" charset="0"/>
              </a:rPr>
              <a:t>to wash away your</a:t>
            </a:r>
            <a:r>
              <a:rPr lang="en-US" altLang="en-US" sz="2800" dirty="0">
                <a:solidFill>
                  <a:schemeClr val="bg1"/>
                </a:solidFill>
                <a:effectLst/>
                <a:latin typeface="Candara" panose="020E0502030303020204" pitchFamily="34" charset="0"/>
              </a:rPr>
              <a:t> sins – </a:t>
            </a:r>
            <a:r>
              <a:rPr lang="en-US" altLang="en-US" sz="2800" i="1" dirty="0">
                <a:solidFill>
                  <a:schemeClr val="bg1"/>
                </a:solidFill>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bg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Repent and Pray for Forgiveness – </a:t>
            </a:r>
            <a:r>
              <a:rPr lang="en-US" altLang="en-US" sz="2800" i="1" dirty="0">
                <a:solidFill>
                  <a:schemeClr val="bg1"/>
                </a:solidFill>
                <a:effectLst/>
                <a:latin typeface="Candara" panose="020E0502030303020204" pitchFamily="34" charset="0"/>
              </a:rPr>
              <a:t>1 John 1:7-9</a:t>
            </a:r>
          </a:p>
          <a:p>
            <a:pPr marL="0" indent="0" algn="just">
              <a:spcBef>
                <a:spcPts val="338"/>
              </a:spcBef>
              <a:spcAft>
                <a:spcPts val="0"/>
              </a:spcAft>
              <a:buClr>
                <a:schemeClr val="bg1"/>
              </a:buClr>
              <a:buSzPct val="99000"/>
              <a:buNone/>
              <a:defRPr/>
            </a:pPr>
            <a:r>
              <a:rPr lang="en-US" altLang="en-US" sz="3600" b="1" dirty="0">
                <a:solidFill>
                  <a:schemeClr val="bg1"/>
                </a:solidFill>
                <a:latin typeface="Candara" panose="020E0502030303020204" pitchFamily="34" charset="0"/>
              </a:rPr>
              <a:t>Endure Trials &amp; </a:t>
            </a:r>
            <a:r>
              <a:rPr lang="en-US" altLang="en-US" sz="3600" b="1" i="1" dirty="0">
                <a:solidFill>
                  <a:schemeClr val="bg1"/>
                </a:solidFill>
                <a:effectLst/>
                <a:latin typeface="Candara" panose="020E0502030303020204" pitchFamily="34" charset="0"/>
              </a:rPr>
              <a:t>“be faithful </a:t>
            </a:r>
            <a:r>
              <a:rPr lang="en-US" altLang="en-US" sz="3600" b="1" i="1" u="sng" dirty="0">
                <a:solidFill>
                  <a:schemeClr val="bg1"/>
                </a:solidFill>
                <a:effectLst/>
                <a:latin typeface="Candara" panose="020E0502030303020204" pitchFamily="34" charset="0"/>
              </a:rPr>
              <a:t>unto</a:t>
            </a:r>
            <a:r>
              <a:rPr lang="en-US" altLang="en-US" sz="3600" b="1" i="1" dirty="0">
                <a:solidFill>
                  <a:schemeClr val="bg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bg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bg1">
              <a:lumMod val="5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1"/>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bg1"/>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365760"/>
            <a:ext cx="8060055" cy="929640"/>
          </a:xfrm>
        </p:spPr>
        <p:txBody>
          <a:bodyPr>
            <a:normAutofit/>
          </a:bodyPr>
          <a:lstStyle/>
          <a:p>
            <a:r>
              <a:rPr lang="en-US" sz="5400" b="1" i="1" dirty="0">
                <a:latin typeface="Candara" panose="020E0502030303020204" pitchFamily="34" charset="0"/>
              </a:rPr>
              <a:t>1 Peter 3:1-4, </a:t>
            </a:r>
            <a:r>
              <a:rPr lang="en-US" sz="5400" dirty="0">
                <a:latin typeface="Candara" panose="020E0502030303020204" pitchFamily="34" charset="0"/>
              </a:rPr>
              <a:t>(1-2) </a:t>
            </a:r>
            <a:r>
              <a:rPr lang="en-US" sz="5400" b="1" dirty="0">
                <a:latin typeface="Candara" panose="020E0502030303020204" pitchFamily="34" charset="0"/>
              </a:rPr>
              <a:t>KJV</a:t>
            </a:r>
          </a:p>
        </p:txBody>
      </p:sp>
      <p:sp>
        <p:nvSpPr>
          <p:cNvPr id="3" name="Content Placeholder 2"/>
          <p:cNvSpPr>
            <a:spLocks noGrp="1"/>
          </p:cNvSpPr>
          <p:nvPr>
            <p:ph idx="1"/>
          </p:nvPr>
        </p:nvSpPr>
        <p:spPr>
          <a:xfrm>
            <a:off x="522249" y="1462981"/>
            <a:ext cx="7696200" cy="5069774"/>
          </a:xfrm>
        </p:spPr>
        <p:txBody>
          <a:bodyPr>
            <a:noAutofit/>
          </a:bodyPr>
          <a:lstStyle/>
          <a:p>
            <a:pPr marL="0" indent="0">
              <a:lnSpc>
                <a:spcPts val="4000"/>
              </a:lnSpc>
              <a:buNone/>
            </a:pPr>
            <a:r>
              <a:rPr lang="en-US" sz="4000" b="1" i="1" dirty="0">
                <a:latin typeface="Candara" panose="020E0502030303020204" pitchFamily="34" charset="0"/>
              </a:rPr>
              <a:t>“</a:t>
            </a:r>
            <a:r>
              <a:rPr lang="en-US" sz="4000" b="1" i="1" dirty="0">
                <a:solidFill>
                  <a:schemeClr val="bg1">
                    <a:lumMod val="50000"/>
                  </a:schemeClr>
                </a:solidFill>
                <a:latin typeface="Candara" panose="020E0502030303020204" pitchFamily="34" charset="0"/>
              </a:rPr>
              <a:t>1</a:t>
            </a:r>
            <a:r>
              <a:rPr lang="en-US" sz="4000" b="1" i="1" dirty="0">
                <a:latin typeface="Candara" panose="020E0502030303020204" pitchFamily="34" charset="0"/>
              </a:rPr>
              <a:t> Likewise, ye wives, be in subjection to your own husbands; that, if any obey not the word, they also may without the word be won by the conversation of the wives; </a:t>
            </a:r>
            <a:r>
              <a:rPr lang="en-US" sz="4000" b="1" i="1" dirty="0">
                <a:solidFill>
                  <a:schemeClr val="bg1">
                    <a:lumMod val="50000"/>
                  </a:schemeClr>
                </a:solidFill>
                <a:latin typeface="Candara" panose="020E0502030303020204" pitchFamily="34" charset="0"/>
              </a:rPr>
              <a:t>2</a:t>
            </a:r>
            <a:r>
              <a:rPr lang="en-US" sz="4000" b="1" i="1" dirty="0">
                <a:latin typeface="Candara" panose="020E0502030303020204" pitchFamily="34" charset="0"/>
              </a:rPr>
              <a:t> While they behold your chaste conversation coupled with fear”</a:t>
            </a:r>
          </a:p>
        </p:txBody>
      </p:sp>
    </p:spTree>
    <p:extLst>
      <p:ext uri="{BB962C8B-B14F-4D97-AF65-F5344CB8AC3E}">
        <p14:creationId xmlns:p14="http://schemas.microsoft.com/office/powerpoint/2010/main" val="4007270259"/>
      </p:ext>
    </p:extLst>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365760"/>
            <a:ext cx="8060055" cy="929640"/>
          </a:xfrm>
        </p:spPr>
        <p:txBody>
          <a:bodyPr>
            <a:normAutofit/>
          </a:bodyPr>
          <a:lstStyle/>
          <a:p>
            <a:r>
              <a:rPr lang="en-US" sz="5400" b="1" i="1" dirty="0">
                <a:latin typeface="Candara" panose="020E0502030303020204" pitchFamily="34" charset="0"/>
              </a:rPr>
              <a:t>1 Peter 3:1-4, </a:t>
            </a:r>
            <a:r>
              <a:rPr lang="en-US" sz="5400" dirty="0">
                <a:latin typeface="Candara" panose="020E0502030303020204" pitchFamily="34" charset="0"/>
              </a:rPr>
              <a:t>(3-4) </a:t>
            </a:r>
            <a:r>
              <a:rPr lang="en-US" sz="5400" b="1" dirty="0">
                <a:latin typeface="Candara" panose="020E0502030303020204" pitchFamily="34" charset="0"/>
              </a:rPr>
              <a:t>KJV</a:t>
            </a:r>
          </a:p>
        </p:txBody>
      </p:sp>
      <p:sp>
        <p:nvSpPr>
          <p:cNvPr id="3" name="Content Placeholder 2"/>
          <p:cNvSpPr>
            <a:spLocks noGrp="1"/>
          </p:cNvSpPr>
          <p:nvPr>
            <p:ph idx="1"/>
          </p:nvPr>
        </p:nvSpPr>
        <p:spPr>
          <a:xfrm>
            <a:off x="522249" y="1462981"/>
            <a:ext cx="7696200" cy="5069774"/>
          </a:xfrm>
        </p:spPr>
        <p:txBody>
          <a:bodyPr>
            <a:noAutofit/>
          </a:bodyPr>
          <a:lstStyle/>
          <a:p>
            <a:pPr marL="0" indent="0">
              <a:lnSpc>
                <a:spcPts val="4000"/>
              </a:lnSpc>
              <a:buNone/>
            </a:pPr>
            <a:r>
              <a:rPr lang="en-US" sz="4000" b="1" i="1" dirty="0">
                <a:latin typeface="Candara" panose="020E0502030303020204" pitchFamily="34" charset="0"/>
              </a:rPr>
              <a:t>“</a:t>
            </a:r>
            <a:r>
              <a:rPr lang="en-US" sz="4000" b="1" i="1" dirty="0">
                <a:solidFill>
                  <a:schemeClr val="bg1">
                    <a:lumMod val="50000"/>
                  </a:schemeClr>
                </a:solidFill>
                <a:latin typeface="Candara" panose="020E0502030303020204" pitchFamily="34" charset="0"/>
              </a:rPr>
              <a:t>3</a:t>
            </a:r>
            <a:r>
              <a:rPr lang="en-US" sz="4000" b="1" i="1" dirty="0">
                <a:latin typeface="Candara" panose="020E0502030303020204" pitchFamily="34" charset="0"/>
              </a:rPr>
              <a:t> Whose adorning let it not be that outward adorning of plaiting the hair, and of wearing of gold, or of putting on of apparel; </a:t>
            </a:r>
            <a:r>
              <a:rPr lang="en-US" sz="4000" b="1" i="1" dirty="0">
                <a:solidFill>
                  <a:schemeClr val="bg1">
                    <a:lumMod val="50000"/>
                  </a:schemeClr>
                </a:solidFill>
                <a:latin typeface="Candara" panose="020E0502030303020204" pitchFamily="34" charset="0"/>
              </a:rPr>
              <a:t>4</a:t>
            </a:r>
            <a:r>
              <a:rPr lang="en-US" sz="4000" b="1" i="1" dirty="0">
                <a:latin typeface="Candara" panose="020E0502030303020204" pitchFamily="34" charset="0"/>
              </a:rPr>
              <a:t> But let it be the hidden man of the heart, in that which is not corruptible, even the ornament of a meek and quiet spirit, which is in the sight of God of great price”</a:t>
            </a:r>
          </a:p>
        </p:txBody>
      </p:sp>
    </p:spTree>
    <p:extLst>
      <p:ext uri="{BB962C8B-B14F-4D97-AF65-F5344CB8AC3E}">
        <p14:creationId xmlns:p14="http://schemas.microsoft.com/office/powerpoint/2010/main" val="1286614565"/>
      </p:ext>
    </p:extLst>
  </p:cSld>
  <p:clrMapOvr>
    <a:masterClrMapping/>
  </p:clrMapOvr>
  <p:transitio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317"/>
            <a:ext cx="7269480" cy="701040"/>
          </a:xfrm>
        </p:spPr>
        <p:txBody>
          <a:bodyPr>
            <a:normAutofit/>
          </a:bodyPr>
          <a:lstStyle/>
          <a:p>
            <a:r>
              <a:rPr lang="en-US" sz="4400" b="1" dirty="0">
                <a:latin typeface="Candara" panose="020E0502030303020204" pitchFamily="34" charset="0"/>
              </a:rPr>
              <a:t>INTRODUCTION</a:t>
            </a:r>
          </a:p>
        </p:txBody>
      </p:sp>
      <p:sp>
        <p:nvSpPr>
          <p:cNvPr id="3" name="Content Placeholder 2"/>
          <p:cNvSpPr>
            <a:spLocks noGrp="1"/>
          </p:cNvSpPr>
          <p:nvPr>
            <p:ph idx="1"/>
          </p:nvPr>
        </p:nvSpPr>
        <p:spPr>
          <a:xfrm>
            <a:off x="304799" y="1234758"/>
            <a:ext cx="8136255" cy="5623242"/>
          </a:xfrm>
        </p:spPr>
        <p:txBody>
          <a:bodyPr>
            <a:noAutofit/>
          </a:bodyPr>
          <a:lstStyle/>
          <a:p>
            <a:pPr marL="0" indent="0">
              <a:lnSpc>
                <a:spcPts val="3200"/>
              </a:lnSpc>
              <a:spcBef>
                <a:spcPts val="600"/>
              </a:spcBef>
              <a:spcAft>
                <a:spcPts val="0"/>
              </a:spcAft>
              <a:buNone/>
            </a:pPr>
            <a:r>
              <a:rPr lang="en-US" sz="3200" dirty="0">
                <a:latin typeface="Candara" panose="020E0502030303020204" pitchFamily="34" charset="0"/>
              </a:rPr>
              <a:t>The word </a:t>
            </a:r>
            <a:r>
              <a:rPr lang="en-US" sz="3200" b="1" i="1" dirty="0">
                <a:latin typeface="Candara" panose="020E0502030303020204" pitchFamily="34" charset="0"/>
              </a:rPr>
              <a:t>“adorn”</a:t>
            </a:r>
            <a:r>
              <a:rPr lang="en-US" sz="3200" dirty="0">
                <a:latin typeface="Candara" panose="020E0502030303020204" pitchFamily="34" charset="0"/>
              </a:rPr>
              <a:t> is from the Greek word </a:t>
            </a:r>
            <a:r>
              <a:rPr lang="en-US" sz="3200" i="1" dirty="0" err="1">
                <a:latin typeface="Candara" panose="020E0502030303020204" pitchFamily="34" charset="0"/>
              </a:rPr>
              <a:t>kosmeo</a:t>
            </a:r>
            <a:r>
              <a:rPr lang="en-US" sz="3200" i="1" dirty="0">
                <a:latin typeface="Candara" panose="020E0502030303020204" pitchFamily="34" charset="0"/>
              </a:rPr>
              <a:t> </a:t>
            </a:r>
            <a:r>
              <a:rPr lang="en-US" sz="3200" dirty="0">
                <a:latin typeface="Candara" panose="020E0502030303020204" pitchFamily="34" charset="0"/>
              </a:rPr>
              <a:t>in the verb form or </a:t>
            </a:r>
            <a:r>
              <a:rPr lang="en-US" sz="3200" i="1" dirty="0" err="1">
                <a:latin typeface="Candara" panose="020E0502030303020204" pitchFamily="34" charset="0"/>
              </a:rPr>
              <a:t>kosmos</a:t>
            </a:r>
            <a:r>
              <a:rPr lang="en-US" sz="3200" dirty="0">
                <a:latin typeface="Candara" panose="020E0502030303020204" pitchFamily="34" charset="0"/>
              </a:rPr>
              <a:t> in the noun form which has the idea of:</a:t>
            </a:r>
          </a:p>
          <a:p>
            <a:pPr marL="365760" indent="-274320">
              <a:lnSpc>
                <a:spcPts val="3000"/>
              </a:lnSpc>
              <a:spcBef>
                <a:spcPts val="300"/>
              </a:spcBef>
              <a:spcAft>
                <a:spcPts val="0"/>
              </a:spcAft>
              <a:buFont typeface="Wingdings" panose="05000000000000000000" pitchFamily="2" charset="2"/>
              <a:buChar char="§"/>
            </a:pPr>
            <a:r>
              <a:rPr lang="en-US" sz="3000" dirty="0">
                <a:latin typeface="Candara" panose="020E0502030303020204" pitchFamily="34" charset="0"/>
              </a:rPr>
              <a:t>To arrange, to put in order</a:t>
            </a:r>
          </a:p>
          <a:p>
            <a:pPr marL="365760" indent="-274320">
              <a:lnSpc>
                <a:spcPts val="3000"/>
              </a:lnSpc>
              <a:spcBef>
                <a:spcPts val="600"/>
              </a:spcBef>
              <a:spcAft>
                <a:spcPts val="0"/>
              </a:spcAft>
              <a:buFont typeface="Wingdings" panose="05000000000000000000" pitchFamily="2" charset="2"/>
              <a:buChar char="§"/>
            </a:pPr>
            <a:r>
              <a:rPr lang="en-US" sz="3000" dirty="0">
                <a:latin typeface="Candara" panose="020E0502030303020204" pitchFamily="34" charset="0"/>
              </a:rPr>
              <a:t>To </a:t>
            </a:r>
            <a:r>
              <a:rPr lang="en-US" sz="3000" i="1" dirty="0">
                <a:latin typeface="Candara" panose="020E0502030303020204" pitchFamily="34" charset="0"/>
              </a:rPr>
              <a:t>adorn</a:t>
            </a:r>
            <a:r>
              <a:rPr lang="en-US" sz="3000" dirty="0">
                <a:latin typeface="Candara" panose="020E0502030303020204" pitchFamily="34" charset="0"/>
              </a:rPr>
              <a:t>, trim, garnish, decorate</a:t>
            </a:r>
          </a:p>
          <a:p>
            <a:pPr marL="640080" lvl="1" indent="-274320">
              <a:lnSpc>
                <a:spcPts val="2800"/>
              </a:lnSpc>
              <a:spcAft>
                <a:spcPts val="0"/>
              </a:spcAft>
              <a:buFont typeface="Wingdings" panose="05000000000000000000" pitchFamily="2" charset="2"/>
              <a:buChar char="§"/>
            </a:pPr>
            <a:r>
              <a:rPr lang="en-US" sz="3000" dirty="0">
                <a:latin typeface="Candara" panose="020E0502030303020204" pitchFamily="34" charset="0"/>
              </a:rPr>
              <a:t> </a:t>
            </a:r>
            <a:r>
              <a:rPr lang="en-US" sz="2800" i="1" dirty="0">
                <a:latin typeface="Candara" panose="020E0502030303020204" pitchFamily="34" charset="0"/>
              </a:rPr>
              <a:t>Matt. 23:29; 25:7; Luke 21:5</a:t>
            </a:r>
          </a:p>
          <a:p>
            <a:pPr marL="0" lvl="1" indent="0">
              <a:lnSpc>
                <a:spcPts val="3200"/>
              </a:lnSpc>
              <a:spcBef>
                <a:spcPts val="1200"/>
              </a:spcBef>
              <a:spcAft>
                <a:spcPts val="0"/>
              </a:spcAft>
              <a:buNone/>
            </a:pPr>
            <a:r>
              <a:rPr lang="en-US" sz="3200" dirty="0">
                <a:latin typeface="Candara" panose="020E0502030303020204" pitchFamily="34" charset="0"/>
              </a:rPr>
              <a:t>One’s </a:t>
            </a:r>
            <a:r>
              <a:rPr lang="en-US" sz="3200" i="1" dirty="0">
                <a:latin typeface="Candara" panose="020E0502030303020204" pitchFamily="34" charset="0"/>
              </a:rPr>
              <a:t>adorning</a:t>
            </a:r>
            <a:r>
              <a:rPr lang="en-US" sz="3200" dirty="0">
                <a:latin typeface="Candara" panose="020E0502030303020204" pitchFamily="34" charset="0"/>
              </a:rPr>
              <a:t>, outwardly is important – but one’s </a:t>
            </a:r>
            <a:r>
              <a:rPr lang="en-US" sz="3200" b="1" dirty="0">
                <a:latin typeface="Candara" panose="020E0502030303020204" pitchFamily="34" charset="0"/>
              </a:rPr>
              <a:t>inward </a:t>
            </a:r>
            <a:r>
              <a:rPr lang="en-US" sz="3200" b="1" i="1" u="sng" dirty="0">
                <a:latin typeface="Candara" panose="020E0502030303020204" pitchFamily="34" charset="0"/>
              </a:rPr>
              <a:t>adorning</a:t>
            </a:r>
            <a:r>
              <a:rPr lang="en-US" sz="3200" b="1" dirty="0">
                <a:latin typeface="Candara" panose="020E0502030303020204" pitchFamily="34" charset="0"/>
              </a:rPr>
              <a:t> is more important</a:t>
            </a:r>
            <a:r>
              <a:rPr lang="en-US" sz="3200" dirty="0">
                <a:latin typeface="Candara" panose="020E0502030303020204" pitchFamily="34" charset="0"/>
              </a:rPr>
              <a:t>!</a:t>
            </a:r>
            <a:endParaRPr lang="en-US" sz="3000" dirty="0">
              <a:latin typeface="Candara" panose="020E0502030303020204" pitchFamily="34" charset="0"/>
            </a:endParaRPr>
          </a:p>
          <a:p>
            <a:pPr marL="365760" lvl="1" indent="-274320">
              <a:lnSpc>
                <a:spcPts val="3000"/>
              </a:lnSpc>
              <a:spcBef>
                <a:spcPts val="600"/>
              </a:spcBef>
              <a:spcAft>
                <a:spcPts val="0"/>
              </a:spcAft>
              <a:buFont typeface="Wingdings" panose="05000000000000000000" pitchFamily="2" charset="2"/>
              <a:buChar char="§"/>
            </a:pPr>
            <a:r>
              <a:rPr lang="en-US" sz="3000" dirty="0">
                <a:latin typeface="Candara" panose="020E0502030303020204" pitchFamily="34" charset="0"/>
              </a:rPr>
              <a:t>This passage is a </a:t>
            </a:r>
            <a:r>
              <a:rPr lang="en-US" sz="3000" b="1" i="1" dirty="0">
                <a:latin typeface="Candara" panose="020E0502030303020204" pitchFamily="34" charset="0"/>
              </a:rPr>
              <a:t>“NOT…BUT” </a:t>
            </a:r>
            <a:r>
              <a:rPr lang="en-US" sz="3000" dirty="0">
                <a:latin typeface="Candara" panose="020E0502030303020204" pitchFamily="34" charset="0"/>
              </a:rPr>
              <a:t>passage (vv. 3-4)</a:t>
            </a:r>
          </a:p>
          <a:p>
            <a:pPr marL="640080" lvl="1" indent="-274320">
              <a:lnSpc>
                <a:spcPts val="2800"/>
              </a:lnSpc>
              <a:spcAft>
                <a:spcPts val="0"/>
              </a:spcAft>
              <a:buFont typeface="Wingdings" panose="05000000000000000000" pitchFamily="2" charset="2"/>
              <a:buChar char="§"/>
            </a:pPr>
            <a:r>
              <a:rPr lang="en-US" sz="2800" i="1" dirty="0">
                <a:latin typeface="Candara" panose="020E0502030303020204" pitchFamily="34" charset="0"/>
              </a:rPr>
              <a:t>cf. John 6:27; Matt. 6:19-20; 1 Cor. 1:17</a:t>
            </a:r>
          </a:p>
          <a:p>
            <a:pPr marL="0" lvl="1" indent="0">
              <a:lnSpc>
                <a:spcPts val="3600"/>
              </a:lnSpc>
              <a:spcBef>
                <a:spcPts val="1200"/>
              </a:spcBef>
              <a:spcAft>
                <a:spcPts val="0"/>
              </a:spcAft>
              <a:buNone/>
            </a:pPr>
            <a:r>
              <a:rPr lang="en-US" sz="3600" b="1" dirty="0">
                <a:latin typeface="Candara" panose="020E0502030303020204" pitchFamily="34" charset="0"/>
              </a:rPr>
              <a:t>Let us consider closely both kinds of  </a:t>
            </a:r>
            <a:r>
              <a:rPr lang="en-US" sz="3600" b="1" i="1" dirty="0">
                <a:latin typeface="Candara" panose="020E0502030303020204" pitchFamily="34" charset="0"/>
              </a:rPr>
              <a:t>adornment</a:t>
            </a:r>
            <a:r>
              <a:rPr lang="en-US" sz="3600" b="1" dirty="0">
                <a:latin typeface="Candara" panose="020E0502030303020204" pitchFamily="34" charset="0"/>
              </a:rPr>
              <a:t> – Inward and Outward!</a:t>
            </a:r>
          </a:p>
        </p:txBody>
      </p:sp>
    </p:spTree>
    <p:extLst>
      <p:ext uri="{BB962C8B-B14F-4D97-AF65-F5344CB8AC3E}">
        <p14:creationId xmlns:p14="http://schemas.microsoft.com/office/powerpoint/2010/main" val="300911198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365760"/>
            <a:ext cx="8060055" cy="929640"/>
          </a:xfrm>
        </p:spPr>
        <p:txBody>
          <a:bodyPr>
            <a:normAutofit/>
          </a:bodyPr>
          <a:lstStyle/>
          <a:p>
            <a:r>
              <a:rPr lang="en-US" sz="5400" b="1" i="1" dirty="0">
                <a:latin typeface="Candara" panose="020E0502030303020204" pitchFamily="34" charset="0"/>
              </a:rPr>
              <a:t>1 Peter 3:3-4,</a:t>
            </a:r>
            <a:r>
              <a:rPr lang="en-US" sz="5400" dirty="0">
                <a:latin typeface="Candara" panose="020E0502030303020204" pitchFamily="34" charset="0"/>
              </a:rPr>
              <a:t> </a:t>
            </a:r>
            <a:r>
              <a:rPr lang="en-US" sz="5400" b="1" dirty="0">
                <a:latin typeface="Candara" panose="020E0502030303020204" pitchFamily="34" charset="0"/>
              </a:rPr>
              <a:t>KJV</a:t>
            </a:r>
          </a:p>
        </p:txBody>
      </p:sp>
      <p:sp>
        <p:nvSpPr>
          <p:cNvPr id="3" name="Content Placeholder 2"/>
          <p:cNvSpPr>
            <a:spLocks noGrp="1"/>
          </p:cNvSpPr>
          <p:nvPr>
            <p:ph idx="1"/>
          </p:nvPr>
        </p:nvSpPr>
        <p:spPr>
          <a:xfrm>
            <a:off x="522249" y="1462981"/>
            <a:ext cx="7696200" cy="5069774"/>
          </a:xfrm>
        </p:spPr>
        <p:txBody>
          <a:bodyPr>
            <a:noAutofit/>
          </a:bodyPr>
          <a:lstStyle/>
          <a:p>
            <a:pPr marL="0" indent="0">
              <a:lnSpc>
                <a:spcPts val="4000"/>
              </a:lnSpc>
              <a:buNone/>
            </a:pPr>
            <a:r>
              <a:rPr lang="en-US" sz="4000" b="1" i="1" dirty="0">
                <a:latin typeface="Candara" panose="020E0502030303020204" pitchFamily="34" charset="0"/>
              </a:rPr>
              <a:t>“</a:t>
            </a:r>
            <a:r>
              <a:rPr lang="en-US" sz="4000" b="1" i="1" dirty="0">
                <a:solidFill>
                  <a:schemeClr val="bg1">
                    <a:lumMod val="50000"/>
                  </a:schemeClr>
                </a:solidFill>
                <a:latin typeface="Candara" panose="020E0502030303020204" pitchFamily="34" charset="0"/>
              </a:rPr>
              <a:t>3</a:t>
            </a:r>
            <a:r>
              <a:rPr lang="en-US" sz="4000" b="1" i="1" dirty="0">
                <a:latin typeface="Candara" panose="020E0502030303020204" pitchFamily="34" charset="0"/>
              </a:rPr>
              <a:t> Whose adorning </a:t>
            </a:r>
            <a:r>
              <a:rPr lang="en-US" sz="4000" b="1" i="1" dirty="0">
                <a:solidFill>
                  <a:srgbClr val="FF0000"/>
                </a:solidFill>
                <a:latin typeface="Candara" panose="020E0502030303020204" pitchFamily="34" charset="0"/>
              </a:rPr>
              <a:t>let it not be </a:t>
            </a:r>
            <a:r>
              <a:rPr lang="en-US" sz="4000" b="1" i="1" dirty="0">
                <a:latin typeface="Candara" panose="020E0502030303020204" pitchFamily="34" charset="0"/>
              </a:rPr>
              <a:t>that outward adorning of plaiting the hair, and of wearing of gold, or of putting on of apparel; </a:t>
            </a:r>
            <a:r>
              <a:rPr lang="en-US" sz="4000" b="1" i="1" dirty="0">
                <a:solidFill>
                  <a:schemeClr val="bg1">
                    <a:lumMod val="50000"/>
                  </a:schemeClr>
                </a:solidFill>
                <a:latin typeface="Candara" panose="020E0502030303020204" pitchFamily="34" charset="0"/>
              </a:rPr>
              <a:t>4</a:t>
            </a:r>
            <a:r>
              <a:rPr lang="en-US" sz="4000" b="1" i="1" dirty="0">
                <a:latin typeface="Candara" panose="020E0502030303020204" pitchFamily="34" charset="0"/>
              </a:rPr>
              <a:t> </a:t>
            </a:r>
            <a:r>
              <a:rPr lang="en-US" sz="4000" b="1" i="1" dirty="0">
                <a:solidFill>
                  <a:srgbClr val="FF0000"/>
                </a:solidFill>
                <a:latin typeface="Candara" panose="020E0502030303020204" pitchFamily="34" charset="0"/>
              </a:rPr>
              <a:t>But let it be</a:t>
            </a:r>
            <a:r>
              <a:rPr lang="en-US" sz="4000" b="1" i="1" dirty="0">
                <a:latin typeface="Candara" panose="020E0502030303020204" pitchFamily="34" charset="0"/>
              </a:rPr>
              <a:t> the hidden man of the heart, in that which is not corruptible, even the ornament of a meek and quiet spirit, which is in the sight of God of great price.</a:t>
            </a:r>
          </a:p>
        </p:txBody>
      </p:sp>
    </p:spTree>
    <p:extLst>
      <p:ext uri="{BB962C8B-B14F-4D97-AF65-F5344CB8AC3E}">
        <p14:creationId xmlns:p14="http://schemas.microsoft.com/office/powerpoint/2010/main" val="2684807042"/>
      </p:ext>
    </p:extLst>
  </p:cSld>
  <p:clrMapOvr>
    <a:masterClrMapping/>
  </p:clrMapOvr>
  <p:transition spd="slow">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365760"/>
            <a:ext cx="8060055" cy="929640"/>
          </a:xfrm>
        </p:spPr>
        <p:txBody>
          <a:bodyPr>
            <a:normAutofit/>
          </a:bodyPr>
          <a:lstStyle/>
          <a:p>
            <a:r>
              <a:rPr lang="en-US" sz="5400" b="1" i="1" dirty="0">
                <a:latin typeface="Candara" panose="020E0502030303020204" pitchFamily="34" charset="0"/>
              </a:rPr>
              <a:t>1 Peter 3:3-4, </a:t>
            </a:r>
            <a:r>
              <a:rPr lang="en-US" sz="5400" b="1" dirty="0">
                <a:latin typeface="Candara" panose="020E0502030303020204" pitchFamily="34" charset="0"/>
              </a:rPr>
              <a:t>NKJV</a:t>
            </a:r>
          </a:p>
        </p:txBody>
      </p:sp>
      <p:sp>
        <p:nvSpPr>
          <p:cNvPr id="3" name="Content Placeholder 2"/>
          <p:cNvSpPr>
            <a:spLocks noGrp="1"/>
          </p:cNvSpPr>
          <p:nvPr>
            <p:ph idx="1"/>
          </p:nvPr>
        </p:nvSpPr>
        <p:spPr>
          <a:xfrm>
            <a:off x="522249" y="1462981"/>
            <a:ext cx="7696200" cy="5069774"/>
          </a:xfrm>
        </p:spPr>
        <p:txBody>
          <a:bodyPr>
            <a:noAutofit/>
          </a:bodyPr>
          <a:lstStyle/>
          <a:p>
            <a:pPr marL="0" indent="0">
              <a:lnSpc>
                <a:spcPts val="4000"/>
              </a:lnSpc>
              <a:buNone/>
            </a:pPr>
            <a:r>
              <a:rPr lang="en-US" sz="4000" b="1" i="1" dirty="0">
                <a:latin typeface="Candara" panose="020E0502030303020204" pitchFamily="34" charset="0"/>
              </a:rPr>
              <a:t>“</a:t>
            </a:r>
            <a:r>
              <a:rPr lang="en-US" sz="4000" b="1" i="1" dirty="0">
                <a:solidFill>
                  <a:schemeClr val="bg1">
                    <a:lumMod val="50000"/>
                  </a:schemeClr>
                </a:solidFill>
                <a:latin typeface="Candara" panose="020E0502030303020204" pitchFamily="34" charset="0"/>
              </a:rPr>
              <a:t>3 </a:t>
            </a:r>
            <a:r>
              <a:rPr lang="en-US" sz="4000" b="1" i="1" dirty="0">
                <a:solidFill>
                  <a:srgbClr val="FF0000"/>
                </a:solidFill>
                <a:latin typeface="Candara" panose="020E0502030303020204" pitchFamily="34" charset="0"/>
              </a:rPr>
              <a:t>Do not let </a:t>
            </a:r>
            <a:r>
              <a:rPr lang="en-US" sz="4000" b="1" i="1" dirty="0">
                <a:latin typeface="Candara" panose="020E0502030303020204" pitchFamily="34" charset="0"/>
              </a:rPr>
              <a:t>your adornment be merely outward--arranging the hair, wearing gold, or putting on fine apparel– </a:t>
            </a:r>
            <a:r>
              <a:rPr lang="en-US" sz="4000" b="1" i="1" dirty="0">
                <a:solidFill>
                  <a:schemeClr val="bg1">
                    <a:lumMod val="50000"/>
                  </a:schemeClr>
                </a:solidFill>
                <a:latin typeface="Candara" panose="020E0502030303020204" pitchFamily="34" charset="0"/>
              </a:rPr>
              <a:t>4 </a:t>
            </a:r>
            <a:r>
              <a:rPr lang="en-US" sz="4000" b="1" i="1" dirty="0">
                <a:solidFill>
                  <a:srgbClr val="FF0000"/>
                </a:solidFill>
                <a:latin typeface="Candara" panose="020E0502030303020204" pitchFamily="34" charset="0"/>
              </a:rPr>
              <a:t>rather let it be </a:t>
            </a:r>
            <a:r>
              <a:rPr lang="en-US" sz="4000" b="1" i="1" dirty="0">
                <a:latin typeface="Candara" panose="020E0502030303020204" pitchFamily="34" charset="0"/>
              </a:rPr>
              <a:t>the hidden person of the heart, with the incorruptible beauty of a gentle and quiet spirit, which is very precious in the sight of God.”</a:t>
            </a:r>
          </a:p>
        </p:txBody>
      </p:sp>
    </p:spTree>
    <p:extLst>
      <p:ext uri="{BB962C8B-B14F-4D97-AF65-F5344CB8AC3E}">
        <p14:creationId xmlns:p14="http://schemas.microsoft.com/office/powerpoint/2010/main" val="3913145757"/>
      </p:ext>
    </p:extLst>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365760"/>
            <a:ext cx="8060055" cy="929640"/>
          </a:xfrm>
        </p:spPr>
        <p:txBody>
          <a:bodyPr>
            <a:normAutofit/>
          </a:bodyPr>
          <a:lstStyle/>
          <a:p>
            <a:r>
              <a:rPr lang="en-US" sz="5400" b="1" i="1" dirty="0">
                <a:latin typeface="Candara" panose="020E0502030303020204" pitchFamily="34" charset="0"/>
              </a:rPr>
              <a:t>1 Peter 3:3-4, ES</a:t>
            </a:r>
            <a:r>
              <a:rPr lang="en-US" sz="5400" b="1" dirty="0">
                <a:latin typeface="Candara" panose="020E0502030303020204" pitchFamily="34" charset="0"/>
              </a:rPr>
              <a:t>V</a:t>
            </a:r>
          </a:p>
        </p:txBody>
      </p:sp>
      <p:sp>
        <p:nvSpPr>
          <p:cNvPr id="3" name="Content Placeholder 2"/>
          <p:cNvSpPr>
            <a:spLocks noGrp="1"/>
          </p:cNvSpPr>
          <p:nvPr>
            <p:ph idx="1"/>
          </p:nvPr>
        </p:nvSpPr>
        <p:spPr>
          <a:xfrm>
            <a:off x="522249" y="1462981"/>
            <a:ext cx="7696200" cy="5069774"/>
          </a:xfrm>
        </p:spPr>
        <p:txBody>
          <a:bodyPr>
            <a:noAutofit/>
          </a:bodyPr>
          <a:lstStyle/>
          <a:p>
            <a:pPr marL="0" marR="800" indent="0" algn="l" rtl="0">
              <a:lnSpc>
                <a:spcPts val="4000"/>
              </a:lnSpc>
              <a:buNone/>
            </a:pPr>
            <a:r>
              <a:rPr lang="en-US" sz="4000" b="1" i="1" dirty="0">
                <a:latin typeface="Candara" panose="020E0502030303020204" pitchFamily="34" charset="0"/>
              </a:rPr>
              <a:t>“</a:t>
            </a:r>
            <a:r>
              <a:rPr lang="en-US" sz="4000" b="1" i="1" dirty="0">
                <a:solidFill>
                  <a:schemeClr val="bg1">
                    <a:lumMod val="50000"/>
                  </a:schemeClr>
                </a:solidFill>
                <a:latin typeface="Candara" panose="020E0502030303020204" pitchFamily="34" charset="0"/>
              </a:rPr>
              <a:t>3 </a:t>
            </a:r>
            <a:r>
              <a:rPr lang="en-US" sz="4000" b="1" i="1" u="none" strike="noStrike" baseline="0" dirty="0">
                <a:solidFill>
                  <a:srgbClr val="FF0000"/>
                </a:solidFill>
                <a:latin typeface="Candara" panose="020E0502030303020204" pitchFamily="34" charset="0"/>
              </a:rPr>
              <a:t>Do not let </a:t>
            </a:r>
            <a:r>
              <a:rPr lang="en-US" sz="4000" b="1" i="1" u="none" strike="noStrike" baseline="0" dirty="0">
                <a:latin typeface="Candara" panose="020E0502030303020204" pitchFamily="34" charset="0"/>
              </a:rPr>
              <a:t>your </a:t>
            </a:r>
            <a:r>
              <a:rPr lang="en-US" sz="4000" b="1" i="1" u="none" strike="noStrike" baseline="0" dirty="0">
                <a:solidFill>
                  <a:srgbClr val="292F33"/>
                </a:solidFill>
                <a:latin typeface="Candara" panose="020E0502030303020204" pitchFamily="34" charset="0"/>
              </a:rPr>
              <a:t>adorning be external — the braiding of hair and the putting on of gold jewelry, or the clothing you wear — </a:t>
            </a:r>
            <a:r>
              <a:rPr lang="en-US" sz="4000" b="1" i="1" u="none" strike="noStrike" baseline="0" dirty="0">
                <a:solidFill>
                  <a:schemeClr val="bg1">
                    <a:lumMod val="50000"/>
                  </a:schemeClr>
                </a:solidFill>
                <a:latin typeface="Candara" panose="020E0502030303020204" pitchFamily="34" charset="0"/>
              </a:rPr>
              <a:t>4</a:t>
            </a:r>
            <a:r>
              <a:rPr lang="en-US" sz="4000" b="1" i="1" u="none" strike="noStrike" baseline="0" dirty="0">
                <a:solidFill>
                  <a:srgbClr val="292F33"/>
                </a:solidFill>
                <a:latin typeface="Candara" panose="020E0502030303020204" pitchFamily="34" charset="0"/>
              </a:rPr>
              <a:t> </a:t>
            </a:r>
            <a:r>
              <a:rPr lang="en-US" sz="4000" b="1" i="1" u="none" strike="noStrike" baseline="0" dirty="0">
                <a:solidFill>
                  <a:srgbClr val="FF0000"/>
                </a:solidFill>
                <a:latin typeface="Candara" panose="020E0502030303020204" pitchFamily="34" charset="0"/>
              </a:rPr>
              <a:t>but let </a:t>
            </a:r>
            <a:r>
              <a:rPr lang="en-US" sz="4000" b="1" i="1" u="none" strike="noStrike" baseline="0" dirty="0">
                <a:solidFill>
                  <a:srgbClr val="292F33"/>
                </a:solidFill>
                <a:latin typeface="Candara" panose="020E0502030303020204" pitchFamily="34" charset="0"/>
              </a:rPr>
              <a:t>your adorning be the hidden person of the heart with the imperishable beauty of a gentle and quiet spirit, which in God’s sight is very precious.</a:t>
            </a:r>
            <a:r>
              <a:rPr lang="en-US" sz="4000" b="1" i="1" dirty="0">
                <a:latin typeface="Candara" panose="020E0502030303020204" pitchFamily="34" charset="0"/>
              </a:rPr>
              <a:t>”</a:t>
            </a:r>
          </a:p>
        </p:txBody>
      </p:sp>
    </p:spTree>
    <p:extLst>
      <p:ext uri="{BB962C8B-B14F-4D97-AF65-F5344CB8AC3E}">
        <p14:creationId xmlns:p14="http://schemas.microsoft.com/office/powerpoint/2010/main" val="3077976270"/>
      </p:ext>
    </p:extLst>
  </p:cSld>
  <p:clrMapOvr>
    <a:masterClrMapping/>
  </p:clrMapOvr>
  <p:transition spd="slow">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365760"/>
            <a:ext cx="8060055" cy="929640"/>
          </a:xfrm>
        </p:spPr>
        <p:txBody>
          <a:bodyPr>
            <a:normAutofit/>
          </a:bodyPr>
          <a:lstStyle/>
          <a:p>
            <a:r>
              <a:rPr lang="en-US" sz="5400" b="1" i="1" dirty="0">
                <a:latin typeface="Candara" panose="020E0502030303020204" pitchFamily="34" charset="0"/>
              </a:rPr>
              <a:t>1 Peter 3:3-4, </a:t>
            </a:r>
            <a:r>
              <a:rPr lang="en-US" sz="5400" b="1" dirty="0">
                <a:latin typeface="Candara" panose="020E0502030303020204" pitchFamily="34" charset="0"/>
              </a:rPr>
              <a:t>NAS95</a:t>
            </a:r>
          </a:p>
        </p:txBody>
      </p:sp>
      <p:sp>
        <p:nvSpPr>
          <p:cNvPr id="3" name="Content Placeholder 2"/>
          <p:cNvSpPr>
            <a:spLocks noGrp="1"/>
          </p:cNvSpPr>
          <p:nvPr>
            <p:ph idx="1"/>
          </p:nvPr>
        </p:nvSpPr>
        <p:spPr>
          <a:xfrm>
            <a:off x="522249" y="1462981"/>
            <a:ext cx="7696200" cy="5069774"/>
          </a:xfrm>
        </p:spPr>
        <p:txBody>
          <a:bodyPr>
            <a:noAutofit/>
          </a:bodyPr>
          <a:lstStyle/>
          <a:p>
            <a:pPr marL="0" marR="800" indent="0" algn="l" rtl="0">
              <a:lnSpc>
                <a:spcPts val="4000"/>
              </a:lnSpc>
              <a:buNone/>
            </a:pPr>
            <a:r>
              <a:rPr lang="en-US" sz="4000" b="1" i="1" dirty="0">
                <a:latin typeface="Candara" panose="020E0502030303020204" pitchFamily="34" charset="0"/>
              </a:rPr>
              <a:t>“</a:t>
            </a:r>
            <a:r>
              <a:rPr lang="en-US" sz="4000" b="1" i="1" dirty="0">
                <a:solidFill>
                  <a:schemeClr val="bg1">
                    <a:lumMod val="50000"/>
                  </a:schemeClr>
                </a:solidFill>
                <a:latin typeface="Candara" panose="020E0502030303020204" pitchFamily="34" charset="0"/>
              </a:rPr>
              <a:t>3</a:t>
            </a:r>
            <a:r>
              <a:rPr lang="en-US" b="1" i="1" dirty="0">
                <a:solidFill>
                  <a:srgbClr val="218282"/>
                </a:solidFill>
                <a:latin typeface="Verdana" panose="020B0604030504040204" pitchFamily="34" charset="0"/>
              </a:rPr>
              <a:t> </a:t>
            </a:r>
            <a:r>
              <a:rPr lang="en-US" sz="4000" b="1" i="1" u="none" strike="noStrike" baseline="0" dirty="0">
                <a:solidFill>
                  <a:srgbClr val="292F33"/>
                </a:solidFill>
                <a:latin typeface="Candara" panose="020E0502030303020204" pitchFamily="34" charset="0"/>
              </a:rPr>
              <a:t>Your adornment must </a:t>
            </a:r>
            <a:r>
              <a:rPr lang="en-US" sz="4000" b="1" i="1" u="none" strike="noStrike" baseline="0" dirty="0">
                <a:solidFill>
                  <a:srgbClr val="FF0000"/>
                </a:solidFill>
                <a:latin typeface="Candara" panose="020E0502030303020204" pitchFamily="34" charset="0"/>
              </a:rPr>
              <a:t>not be merely</a:t>
            </a:r>
            <a:r>
              <a:rPr lang="en-US" sz="4000" b="1" i="1" u="none" strike="noStrike" baseline="0" dirty="0">
                <a:solidFill>
                  <a:srgbClr val="292F33"/>
                </a:solidFill>
                <a:latin typeface="Candara" panose="020E0502030303020204" pitchFamily="34" charset="0"/>
              </a:rPr>
              <a:t> external—braiding the hair, and wearing gold jewelry, or putting on dresses; </a:t>
            </a:r>
            <a:r>
              <a:rPr lang="en-US" sz="4000" b="1" i="1" u="none" strike="noStrike" baseline="0" dirty="0">
                <a:solidFill>
                  <a:schemeClr val="bg1">
                    <a:lumMod val="50000"/>
                  </a:schemeClr>
                </a:solidFill>
                <a:latin typeface="Candara" panose="020E0502030303020204" pitchFamily="34" charset="0"/>
              </a:rPr>
              <a:t>4</a:t>
            </a:r>
            <a:r>
              <a:rPr lang="en-US" sz="4000" b="1" i="1" u="none" strike="noStrike" baseline="0" dirty="0">
                <a:solidFill>
                  <a:srgbClr val="292F33"/>
                </a:solidFill>
                <a:latin typeface="Candara" panose="020E0502030303020204" pitchFamily="34" charset="0"/>
              </a:rPr>
              <a:t> </a:t>
            </a:r>
            <a:r>
              <a:rPr lang="en-US" sz="4000" b="1" i="1" u="none" strike="noStrike" baseline="0" dirty="0">
                <a:solidFill>
                  <a:srgbClr val="FF0000"/>
                </a:solidFill>
                <a:latin typeface="Candara" panose="020E0502030303020204" pitchFamily="34" charset="0"/>
              </a:rPr>
              <a:t>but let it be </a:t>
            </a:r>
            <a:r>
              <a:rPr lang="en-US" sz="4000" b="1" i="1" u="none" strike="noStrike" baseline="0" dirty="0">
                <a:solidFill>
                  <a:srgbClr val="292F33"/>
                </a:solidFill>
                <a:latin typeface="Candara" panose="020E0502030303020204" pitchFamily="34" charset="0"/>
              </a:rPr>
              <a:t>the hidden person of the heart, with the imperishable quality of a gentle and quiet spirit, which is precious in the sight of God” </a:t>
            </a:r>
            <a:endParaRPr lang="en-US" sz="4000" b="1" i="1" dirty="0">
              <a:latin typeface="Candara" panose="020E0502030303020204" pitchFamily="34" charset="0"/>
            </a:endParaRPr>
          </a:p>
        </p:txBody>
      </p:sp>
    </p:spTree>
    <p:extLst>
      <p:ext uri="{BB962C8B-B14F-4D97-AF65-F5344CB8AC3E}">
        <p14:creationId xmlns:p14="http://schemas.microsoft.com/office/powerpoint/2010/main" val="405034698"/>
      </p:ext>
    </p:extLst>
  </p:cSld>
  <p:clrMapOvr>
    <a:masterClrMapping/>
  </p:clrMapOvr>
  <p:transition spd="slow">
    <p:circle/>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40201" y="1018944"/>
            <a:ext cx="8070449" cy="5781905"/>
          </a:xfrm>
        </p:spPr>
        <p:txBody>
          <a:bodyPr>
            <a:noAutofit/>
          </a:bodyPr>
          <a:lstStyle/>
          <a:p>
            <a:pPr marL="0" indent="0">
              <a:lnSpc>
                <a:spcPts val="3200"/>
              </a:lnSpc>
              <a:spcBef>
                <a:spcPts val="1200"/>
              </a:spcBef>
              <a:spcAft>
                <a:spcPts val="0"/>
              </a:spcAft>
              <a:buNone/>
            </a:pPr>
            <a:r>
              <a:rPr lang="en-US" sz="3200" dirty="0">
                <a:latin typeface="Candara" panose="020E0502030303020204" pitchFamily="34" charset="0"/>
              </a:rPr>
              <a:t>This kind of adornment must be </a:t>
            </a:r>
            <a:r>
              <a:rPr lang="en-US" sz="3200" b="1" i="1" dirty="0">
                <a:latin typeface="Candara" panose="020E0502030303020204" pitchFamily="34" charset="0"/>
              </a:rPr>
              <a:t>“put on” </a:t>
            </a:r>
            <a:r>
              <a:rPr lang="en-US" sz="3200" dirty="0">
                <a:latin typeface="Candara" panose="020E0502030303020204" pitchFamily="34" charset="0"/>
              </a:rPr>
              <a:t>or to be clothed with – </a:t>
            </a:r>
            <a:r>
              <a:rPr lang="en-US" sz="3200" i="1" dirty="0">
                <a:latin typeface="Candara" panose="020E0502030303020204" pitchFamily="34" charset="0"/>
              </a:rPr>
              <a:t>Matt. 6:25; Mark 1:6</a:t>
            </a:r>
          </a:p>
          <a:p>
            <a:pPr marL="0" indent="0">
              <a:lnSpc>
                <a:spcPts val="3200"/>
              </a:lnSpc>
              <a:spcBef>
                <a:spcPts val="1200"/>
              </a:spcBef>
              <a:spcAft>
                <a:spcPts val="0"/>
              </a:spcAft>
              <a:buNone/>
            </a:pPr>
            <a:r>
              <a:rPr lang="en-US" sz="3200" dirty="0">
                <a:latin typeface="Candara" panose="020E0502030303020204" pitchFamily="34" charset="0"/>
              </a:rPr>
              <a:t>For this adornment, one must </a:t>
            </a:r>
            <a:r>
              <a:rPr lang="en-US" sz="3200" b="1" i="1" dirty="0">
                <a:latin typeface="Candara" panose="020E0502030303020204" pitchFamily="34" charset="0"/>
              </a:rPr>
              <a:t>put on …</a:t>
            </a:r>
            <a:endParaRPr lang="en-US" sz="3200" dirty="0">
              <a:latin typeface="Candara" panose="020E0502030303020204" pitchFamily="34" charset="0"/>
            </a:endParaRP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Christ – </a:t>
            </a:r>
            <a:r>
              <a:rPr lang="en-US" sz="2800" i="1" dirty="0">
                <a:latin typeface="Candara" panose="020E0502030303020204" pitchFamily="34" charset="0"/>
              </a:rPr>
              <a:t>Gal. 3:26-27</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The new man </a:t>
            </a:r>
            <a:r>
              <a:rPr lang="en-US" sz="2800" i="1" dirty="0">
                <a:latin typeface="Candara" panose="020E0502030303020204" pitchFamily="34" charset="0"/>
              </a:rPr>
              <a:t>– Col. 3:5-17, cf. Rom. 6:4-6</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The whole armor of God </a:t>
            </a:r>
            <a:r>
              <a:rPr lang="en-US" sz="2800" i="1" dirty="0">
                <a:latin typeface="Candara" panose="020E0502030303020204" pitchFamily="34" charset="0"/>
              </a:rPr>
              <a:t>– Eph. 6:11-17</a:t>
            </a:r>
          </a:p>
          <a:p>
            <a:pPr marL="0" indent="0">
              <a:lnSpc>
                <a:spcPts val="2800"/>
              </a:lnSpc>
              <a:spcBef>
                <a:spcPts val="1800"/>
              </a:spcBef>
              <a:spcAft>
                <a:spcPts val="0"/>
              </a:spcAft>
              <a:buNone/>
            </a:pPr>
            <a:r>
              <a:rPr lang="en-US" sz="3200" dirty="0">
                <a:latin typeface="Candara" panose="020E0502030303020204" pitchFamily="34" charset="0"/>
              </a:rPr>
              <a:t>One must be </a:t>
            </a:r>
            <a:r>
              <a:rPr lang="en-US" sz="3200" b="1" i="1" dirty="0">
                <a:latin typeface="Candara" panose="020E0502030303020204" pitchFamily="34" charset="0"/>
              </a:rPr>
              <a:t>clothed</a:t>
            </a:r>
            <a:r>
              <a:rPr lang="en-US" sz="3200" dirty="0">
                <a:latin typeface="Candara" panose="020E0502030303020204" pitchFamily="34" charset="0"/>
              </a:rPr>
              <a:t> </a:t>
            </a:r>
            <a:r>
              <a:rPr lang="en-US" sz="3200" b="1" i="1" dirty="0">
                <a:latin typeface="Candara" panose="020E0502030303020204" pitchFamily="34" charset="0"/>
              </a:rPr>
              <a:t>with…</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Strength and honor – </a:t>
            </a:r>
            <a:r>
              <a:rPr lang="en-US" sz="2800" i="1" dirty="0">
                <a:latin typeface="Candara" panose="020E0502030303020204" pitchFamily="34" charset="0"/>
              </a:rPr>
              <a:t>Prov. 31:25</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Humility</a:t>
            </a:r>
            <a:r>
              <a:rPr lang="en-US" sz="2800" i="1" dirty="0">
                <a:latin typeface="Candara" panose="020E0502030303020204" pitchFamily="34" charset="0"/>
              </a:rPr>
              <a:t> – 1 Pet. 5:5</a:t>
            </a:r>
          </a:p>
          <a:p>
            <a:pPr marL="0" indent="0">
              <a:lnSpc>
                <a:spcPts val="2800"/>
              </a:lnSpc>
              <a:spcBef>
                <a:spcPts val="1800"/>
              </a:spcBef>
              <a:spcAft>
                <a:spcPts val="0"/>
              </a:spcAft>
              <a:buNone/>
            </a:pPr>
            <a:r>
              <a:rPr lang="en-US" sz="3200" dirty="0">
                <a:latin typeface="Candara" panose="020E0502030303020204" pitchFamily="34" charset="0"/>
              </a:rPr>
              <a:t>This </a:t>
            </a:r>
            <a:r>
              <a:rPr lang="en-US" sz="3200" b="1" i="1" dirty="0">
                <a:latin typeface="Candara" panose="020E0502030303020204" pitchFamily="34" charset="0"/>
              </a:rPr>
              <a:t>kind</a:t>
            </a:r>
            <a:r>
              <a:rPr lang="en-US" sz="3200" dirty="0">
                <a:latin typeface="Candara" panose="020E0502030303020204" pitchFamily="34" charset="0"/>
              </a:rPr>
              <a:t> of adornment manifests…</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A meek (gentle) and quiet spirit – </a:t>
            </a:r>
            <a:r>
              <a:rPr lang="en-US" sz="2800" i="1" dirty="0">
                <a:latin typeface="Candara" panose="020E0502030303020204" pitchFamily="34" charset="0"/>
              </a:rPr>
              <a:t>1 Pet. 3:4-5</a:t>
            </a: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1" y="282498"/>
            <a:ext cx="7072884" cy="624840"/>
          </a:xfrm>
        </p:spPr>
        <p:txBody>
          <a:bodyPr>
            <a:noAutofit/>
          </a:bodyPr>
          <a:lstStyle/>
          <a:p>
            <a:r>
              <a:rPr lang="en-US" sz="4800" b="1" i="1" u="sng" dirty="0">
                <a:latin typeface="Candara" panose="020E0502030303020204" pitchFamily="34" charset="0"/>
              </a:rPr>
              <a:t>INWARD</a:t>
            </a:r>
            <a:r>
              <a:rPr lang="en-US" sz="4800" b="1" i="1" dirty="0">
                <a:latin typeface="Candara" panose="020E0502030303020204" pitchFamily="34" charset="0"/>
              </a:rPr>
              <a:t> </a:t>
            </a:r>
            <a:r>
              <a:rPr lang="en-US" sz="4800" b="1" dirty="0">
                <a:latin typeface="Candara" panose="020E0502030303020204" pitchFamily="34" charset="0"/>
              </a:rPr>
              <a:t>Adornment</a:t>
            </a: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a:extLst>
              <a:ext uri="{FF2B5EF4-FFF2-40B4-BE49-F238E27FC236}">
                <a16:creationId xmlns:a16="http://schemas.microsoft.com/office/drawing/2014/main" id="{0745A4B3-1F36-6475-39C7-0451F8E8205C}"/>
              </a:ext>
            </a:extLst>
          </p:cNvPr>
          <p:cNvSpPr/>
          <p:nvPr/>
        </p:nvSpPr>
        <p:spPr>
          <a:xfrm rot="16200000">
            <a:off x="-2672634" y="3103015"/>
            <a:ext cx="5941050"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Nature Of Our  </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87138723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25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fade">
                                      <p:cBhvr>
                                        <p:cTn id="58" dur="1000"/>
                                        <p:tgtEl>
                                          <p:spTgt spid="3">
                                            <p:txEl>
                                              <p:pRg st="6" end="6"/>
                                            </p:txEl>
                                          </p:spTgt>
                                        </p:tgtEl>
                                      </p:cBhvr>
                                    </p:animEffect>
                                    <p:anim calcmode="lin" valueType="num">
                                      <p:cBhvr>
                                        <p:cTn id="5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fade">
                                      <p:cBhvr>
                                        <p:cTn id="65" dur="1000"/>
                                        <p:tgtEl>
                                          <p:spTgt spid="3">
                                            <p:txEl>
                                              <p:pRg st="7" end="7"/>
                                            </p:txEl>
                                          </p:spTgt>
                                        </p:tgtEl>
                                      </p:cBhvr>
                                    </p:animEffect>
                                    <p:anim calcmode="lin" valueType="num">
                                      <p:cBhvr>
                                        <p:cTn id="6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fade">
                                      <p:cBhvr>
                                        <p:cTn id="72" dur="1000"/>
                                        <p:tgtEl>
                                          <p:spTgt spid="3">
                                            <p:txEl>
                                              <p:pRg st="8" end="8"/>
                                            </p:txEl>
                                          </p:spTgt>
                                        </p:tgtEl>
                                      </p:cBhvr>
                                    </p:animEffect>
                                    <p:anim calcmode="lin" valueType="num">
                                      <p:cBhvr>
                                        <p:cTn id="7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1000"/>
                                        <p:tgtEl>
                                          <p:spTgt spid="3">
                                            <p:txEl>
                                              <p:pRg st="9" end="9"/>
                                            </p:txEl>
                                          </p:spTgt>
                                        </p:tgtEl>
                                      </p:cBhvr>
                                    </p:animEffect>
                                    <p:anim calcmode="lin" valueType="num">
                                      <p:cBhvr>
                                        <p:cTn id="8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11" grpId="0" animBg="1"/>
    </p:bldLst>
  </p:timing>
</p:sld>
</file>

<file path=ppt/theme/theme1.xml><?xml version="1.0" encoding="utf-8"?>
<a:theme xmlns:a="http://schemas.openxmlformats.org/drawingml/2006/main" name="View">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2566</TotalTime>
  <Words>4628</Words>
  <Application>Microsoft Office PowerPoint</Application>
  <PresentationFormat>On-screen Show (4:3)</PresentationFormat>
  <Paragraphs>155</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Candara</vt:lpstr>
      <vt:lpstr>Century Schoolbook</vt:lpstr>
      <vt:lpstr>Verdana</vt:lpstr>
      <vt:lpstr>Wingdings</vt:lpstr>
      <vt:lpstr>Wingdings 2</vt:lpstr>
      <vt:lpstr>View</vt:lpstr>
      <vt:lpstr>Our Inward and Outward Adornment</vt:lpstr>
      <vt:lpstr>1 Peter 3:1-4, (1-2) KJV</vt:lpstr>
      <vt:lpstr>1 Peter 3:1-4, (3-4) KJV</vt:lpstr>
      <vt:lpstr>INTRODUCTION</vt:lpstr>
      <vt:lpstr>1 Peter 3:3-4, KJV</vt:lpstr>
      <vt:lpstr>1 Peter 3:3-4, NKJV</vt:lpstr>
      <vt:lpstr>1 Peter 3:3-4, ESV</vt:lpstr>
      <vt:lpstr>1 Peter 3:3-4, NAS95</vt:lpstr>
      <vt:lpstr>INWARD Adornment</vt:lpstr>
      <vt:lpstr>OUTWARD Adornment</vt:lpstr>
      <vt:lpstr>OUTWARD Adornment</vt:lpstr>
      <vt:lpstr>OUTWARD Adornment</vt:lpstr>
      <vt:lpstr>CONCLUSION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McClure</cp:lastModifiedBy>
  <cp:revision>110</cp:revision>
  <cp:lastPrinted>2024-09-14T05:34:27Z</cp:lastPrinted>
  <dcterms:created xsi:type="dcterms:W3CDTF">2017-03-15T23:48:55Z</dcterms:created>
  <dcterms:modified xsi:type="dcterms:W3CDTF">2024-09-16T19:40:56Z</dcterms:modified>
</cp:coreProperties>
</file>