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handoutMasterIdLst>
    <p:handoutMasterId r:id="rId17"/>
  </p:handoutMasterIdLst>
  <p:sldIdLst>
    <p:sldId id="256" r:id="rId2"/>
    <p:sldId id="258" r:id="rId3"/>
    <p:sldId id="280" r:id="rId4"/>
    <p:sldId id="257" r:id="rId5"/>
    <p:sldId id="382" r:id="rId6"/>
    <p:sldId id="278" r:id="rId7"/>
    <p:sldId id="384" r:id="rId8"/>
    <p:sldId id="383" r:id="rId9"/>
    <p:sldId id="385" r:id="rId10"/>
    <p:sldId id="386" r:id="rId11"/>
    <p:sldId id="388" r:id="rId12"/>
    <p:sldId id="272" r:id="rId13"/>
    <p:sldId id="269"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3B8DC2-DEAF-4207-8EF5-10938D1D4C83}" v="10295" dt="2024-09-15T14:37:42.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196" autoAdjust="0"/>
    <p:restoredTop sz="86094" autoAdjust="0"/>
  </p:normalViewPr>
  <p:slideViewPr>
    <p:cSldViewPr>
      <p:cViewPr varScale="1">
        <p:scale>
          <a:sx n="91" d="100"/>
          <a:sy n="91" d="100"/>
        </p:scale>
        <p:origin x="2154" y="84"/>
      </p:cViewPr>
      <p:guideLst>
        <p:guide orient="horz" pos="2160"/>
        <p:guide pos="2880"/>
      </p:guideLst>
    </p:cSldViewPr>
  </p:slideViewPr>
  <p:outlineViewPr>
    <p:cViewPr>
      <p:scale>
        <a:sx n="33" d="100"/>
        <a:sy n="33" d="100"/>
      </p:scale>
      <p:origin x="0" y="-1866"/>
    </p:cViewPr>
  </p:outlineViewPr>
  <p:notesTextViewPr>
    <p:cViewPr>
      <p:scale>
        <a:sx n="1" d="1"/>
        <a:sy n="1" d="1"/>
      </p:scale>
      <p:origin x="0" y="0"/>
    </p:cViewPr>
  </p:notesTextViewPr>
  <p:notesViewPr>
    <p:cSldViewPr showGuides="1">
      <p:cViewPr varScale="1">
        <p:scale>
          <a:sx n="77" d="100"/>
          <a:sy n="77" d="100"/>
        </p:scale>
        <p:origin x="396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0A07854-6B8E-4B48-8AED-2A7D8426F50B}"/>
    <pc:docChg chg="undo custSel addSld delSld modSld sldOrd">
      <pc:chgData name="Tommy McClure" userId="5f57beb918c8a44c" providerId="LiveId" clId="{20A07854-6B8E-4B48-8AED-2A7D8426F50B}" dt="2024-02-25T15:47:42.385" v="7407" actId="114"/>
      <pc:docMkLst>
        <pc:docMk/>
      </pc:docMkLst>
      <pc:sldChg chg="modSp mod modAnim">
        <pc:chgData name="Tommy McClure" userId="5f57beb918c8a44c" providerId="LiveId" clId="{20A07854-6B8E-4B48-8AED-2A7D8426F50B}" dt="2024-02-25T15:45:27.267" v="7396" actId="255"/>
        <pc:sldMkLst>
          <pc:docMk/>
          <pc:sldMk cId="2522676231" sldId="256"/>
        </pc:sldMkLst>
        <pc:spChg chg="mod">
          <ac:chgData name="Tommy McClure" userId="5f57beb918c8a44c" providerId="LiveId" clId="{20A07854-6B8E-4B48-8AED-2A7D8426F50B}" dt="2024-02-24T03:06:01.987" v="4048" actId="1076"/>
          <ac:spMkLst>
            <pc:docMk/>
            <pc:sldMk cId="2522676231" sldId="256"/>
            <ac:spMk id="2" creationId="{00000000-0000-0000-0000-000000000000}"/>
          </ac:spMkLst>
        </pc:spChg>
        <pc:spChg chg="mod">
          <ac:chgData name="Tommy McClure" userId="5f57beb918c8a44c" providerId="LiveId" clId="{20A07854-6B8E-4B48-8AED-2A7D8426F50B}" dt="2024-02-25T15:45:27.267" v="7396" actId="255"/>
          <ac:spMkLst>
            <pc:docMk/>
            <pc:sldMk cId="2522676231" sldId="256"/>
            <ac:spMk id="3" creationId="{00000000-0000-0000-0000-000000000000}"/>
          </ac:spMkLst>
        </pc:spChg>
      </pc:sldChg>
      <pc:sldChg chg="modSp mod modNotes modNotesTx">
        <pc:chgData name="Tommy McClure" userId="5f57beb918c8a44c" providerId="LiveId" clId="{20A07854-6B8E-4B48-8AED-2A7D8426F50B}" dt="2024-02-25T15:45:58.366" v="7399" actId="114"/>
        <pc:sldMkLst>
          <pc:docMk/>
          <pc:sldMk cId="1286614565" sldId="257"/>
        </pc:sldMkLst>
        <pc:spChg chg="mod">
          <ac:chgData name="Tommy McClure" userId="5f57beb918c8a44c" providerId="LiveId" clId="{20A07854-6B8E-4B48-8AED-2A7D8426F50B}" dt="2024-02-24T20:48:52.075" v="6398" actId="207"/>
          <ac:spMkLst>
            <pc:docMk/>
            <pc:sldMk cId="1286614565" sldId="257"/>
            <ac:spMk id="3" creationId="{00000000-0000-0000-0000-000000000000}"/>
          </ac:spMkLst>
        </pc:spChg>
        <pc:spChg chg="mod">
          <ac:chgData name="Tommy McClure" userId="5f57beb918c8a44c" providerId="LiveId" clId="{20A07854-6B8E-4B48-8AED-2A7D8426F50B}" dt="2024-02-25T15:45:58.366" v="7399" actId="114"/>
          <ac:spMkLst>
            <pc:docMk/>
            <pc:sldMk cId="1286614565" sldId="257"/>
            <ac:spMk id="4" creationId="{00000000-0000-0000-0000-000000000000}"/>
          </ac:spMkLst>
        </pc:spChg>
        <pc:spChg chg="mod">
          <ac:chgData name="Tommy McClure" userId="5f57beb918c8a44c" providerId="LiveId" clId="{20A07854-6B8E-4B48-8AED-2A7D8426F50B}" dt="2024-02-24T19:43:02.855" v="5526" actId="255"/>
          <ac:spMkLst>
            <pc:docMk/>
            <pc:sldMk cId="1286614565" sldId="257"/>
            <ac:spMk id="5" creationId="{00000000-0000-0000-0000-000000000000}"/>
          </ac:spMkLst>
        </pc:spChg>
      </pc:sldChg>
      <pc:sldChg chg="modSp mod">
        <pc:chgData name="Tommy McClure" userId="5f57beb918c8a44c" providerId="LiveId" clId="{20A07854-6B8E-4B48-8AED-2A7D8426F50B}" dt="2024-02-25T15:46:37.362" v="7400" actId="114"/>
        <pc:sldMkLst>
          <pc:docMk/>
          <pc:sldMk cId="3009111982" sldId="258"/>
        </pc:sldMkLst>
        <pc:spChg chg="mod">
          <ac:chgData name="Tommy McClure" userId="5f57beb918c8a44c" providerId="LiveId" clId="{20A07854-6B8E-4B48-8AED-2A7D8426F50B}" dt="2024-02-24T20:50:01.995" v="6431" actId="20577"/>
          <ac:spMkLst>
            <pc:docMk/>
            <pc:sldMk cId="3009111982" sldId="258"/>
            <ac:spMk id="3" creationId="{00000000-0000-0000-0000-000000000000}"/>
          </ac:spMkLst>
        </pc:spChg>
        <pc:spChg chg="mod">
          <ac:chgData name="Tommy McClure" userId="5f57beb918c8a44c" providerId="LiveId" clId="{20A07854-6B8E-4B48-8AED-2A7D8426F50B}" dt="2024-02-25T15:46:37.362" v="7400" actId="114"/>
          <ac:spMkLst>
            <pc:docMk/>
            <pc:sldMk cId="3009111982" sldId="258"/>
            <ac:spMk id="4" creationId="{00000000-0000-0000-0000-000000000000}"/>
          </ac:spMkLst>
        </pc:spChg>
        <pc:spChg chg="mod">
          <ac:chgData name="Tommy McClure" userId="5f57beb918c8a44c" providerId="LiveId" clId="{20A07854-6B8E-4B48-8AED-2A7D8426F50B}" dt="2024-02-24T19:43:17.706" v="5528" actId="255"/>
          <ac:spMkLst>
            <pc:docMk/>
            <pc:sldMk cId="3009111982" sldId="258"/>
            <ac:spMk id="5" creationId="{00000000-0000-0000-0000-000000000000}"/>
          </ac:spMkLst>
        </pc:spChg>
      </pc:sldChg>
      <pc:sldChg chg="addSp delSp modSp mod delAnim modAnim modNotes modNotesTx">
        <pc:chgData name="Tommy McClure" userId="5f57beb918c8a44c" providerId="LiveId" clId="{20A07854-6B8E-4B48-8AED-2A7D8426F50B}" dt="2024-02-25T15:21:01.446" v="7374" actId="20577"/>
        <pc:sldMkLst>
          <pc:docMk/>
          <pc:sldMk cId="2108532638" sldId="259"/>
        </pc:sldMkLst>
        <pc:spChg chg="mod">
          <ac:chgData name="Tommy McClure" userId="5f57beb918c8a44c" providerId="LiveId" clId="{20A07854-6B8E-4B48-8AED-2A7D8426F50B}" dt="2024-02-24T19:43:33.290" v="5530" actId="255"/>
          <ac:spMkLst>
            <pc:docMk/>
            <pc:sldMk cId="2108532638" sldId="259"/>
            <ac:spMk id="4" creationId="{00000000-0000-0000-0000-000000000000}"/>
          </ac:spMkLst>
        </pc:spChg>
        <pc:spChg chg="mod">
          <ac:chgData name="Tommy McClure" userId="5f57beb918c8a44c" providerId="LiveId" clId="{20A07854-6B8E-4B48-8AED-2A7D8426F50B}" dt="2024-02-23T23:42:02.365" v="688" actId="207"/>
          <ac:spMkLst>
            <pc:docMk/>
            <pc:sldMk cId="2108532638" sldId="259"/>
            <ac:spMk id="7" creationId="{00000000-0000-0000-0000-000000000000}"/>
          </ac:spMkLst>
        </pc:spChg>
        <pc:spChg chg="mod">
          <ac:chgData name="Tommy McClure" userId="5f57beb918c8a44c" providerId="LiveId" clId="{20A07854-6B8E-4B48-8AED-2A7D8426F50B}" dt="2024-02-23T23:35:10.703" v="551" actId="113"/>
          <ac:spMkLst>
            <pc:docMk/>
            <pc:sldMk cId="2108532638" sldId="259"/>
            <ac:spMk id="8" creationId="{00000000-0000-0000-0000-000000000000}"/>
          </ac:spMkLst>
        </pc:spChg>
        <pc:spChg chg="mod">
          <ac:chgData name="Tommy McClure" userId="5f57beb918c8a44c" providerId="LiveId" clId="{20A07854-6B8E-4B48-8AED-2A7D8426F50B}" dt="2024-02-23T23:35:07.160" v="550" actId="113"/>
          <ac:spMkLst>
            <pc:docMk/>
            <pc:sldMk cId="2108532638" sldId="259"/>
            <ac:spMk id="10" creationId="{00000000-0000-0000-0000-000000000000}"/>
          </ac:spMkLst>
        </pc:spChg>
        <pc:spChg chg="mod">
          <ac:chgData name="Tommy McClure" userId="5f57beb918c8a44c" providerId="LiveId" clId="{20A07854-6B8E-4B48-8AED-2A7D8426F50B}" dt="2024-02-23T23:35:24.502" v="554" actId="14100"/>
          <ac:spMkLst>
            <pc:docMk/>
            <pc:sldMk cId="2108532638" sldId="259"/>
            <ac:spMk id="11" creationId="{00000000-0000-0000-0000-000000000000}"/>
          </ac:spMkLst>
        </pc:spChg>
        <pc:spChg chg="mod">
          <ac:chgData name="Tommy McClure" userId="5f57beb918c8a44c" providerId="LiveId" clId="{20A07854-6B8E-4B48-8AED-2A7D8426F50B}" dt="2024-02-23T23:35:15.663" v="552" actId="113"/>
          <ac:spMkLst>
            <pc:docMk/>
            <pc:sldMk cId="2108532638" sldId="259"/>
            <ac:spMk id="13" creationId="{00000000-0000-0000-0000-000000000000}"/>
          </ac:spMkLst>
        </pc:spChg>
        <pc:spChg chg="mod">
          <ac:chgData name="Tommy McClure" userId="5f57beb918c8a44c" providerId="LiveId" clId="{20A07854-6B8E-4B48-8AED-2A7D8426F50B}" dt="2024-02-23T23:40:11.869" v="671" actId="14861"/>
          <ac:spMkLst>
            <pc:docMk/>
            <pc:sldMk cId="2108532638" sldId="259"/>
            <ac:spMk id="14" creationId="{00000000-0000-0000-0000-000000000000}"/>
          </ac:spMkLst>
        </pc:spChg>
        <pc:cxnChg chg="add mod">
          <ac:chgData name="Tommy McClure" userId="5f57beb918c8a44c" providerId="LiveId" clId="{20A07854-6B8E-4B48-8AED-2A7D8426F50B}" dt="2024-02-23T23:41:10.967" v="684" actId="1076"/>
          <ac:cxnSpMkLst>
            <pc:docMk/>
            <pc:sldMk cId="2108532638" sldId="259"/>
            <ac:cxnSpMk id="15" creationId="{74DF9210-B9CA-83F1-529F-FDFC7DB2755E}"/>
          </ac:cxnSpMkLst>
        </pc:cxnChg>
        <pc:cxnChg chg="del">
          <ac:chgData name="Tommy McClure" userId="5f57beb918c8a44c" providerId="LiveId" clId="{20A07854-6B8E-4B48-8AED-2A7D8426F50B}" dt="2024-02-23T23:32:52.118" v="545" actId="478"/>
          <ac:cxnSpMkLst>
            <pc:docMk/>
            <pc:sldMk cId="2108532638" sldId="259"/>
            <ac:cxnSpMk id="33" creationId="{00000000-0000-0000-0000-000000000000}"/>
          </ac:cxnSpMkLst>
        </pc:cxnChg>
        <pc:cxnChg chg="mod">
          <ac:chgData name="Tommy McClure" userId="5f57beb918c8a44c" providerId="LiveId" clId="{20A07854-6B8E-4B48-8AED-2A7D8426F50B}" dt="2024-02-23T23:41:21.394" v="686" actId="1036"/>
          <ac:cxnSpMkLst>
            <pc:docMk/>
            <pc:sldMk cId="2108532638" sldId="259"/>
            <ac:cxnSpMk id="45" creationId="{00000000-0000-0000-0000-000000000000}"/>
          </ac:cxnSpMkLst>
        </pc:cxnChg>
        <pc:cxnChg chg="mod">
          <ac:chgData name="Tommy McClure" userId="5f57beb918c8a44c" providerId="LiveId" clId="{20A07854-6B8E-4B48-8AED-2A7D8426F50B}" dt="2024-02-23T23:40:39.259" v="677" actId="1038"/>
          <ac:cxnSpMkLst>
            <pc:docMk/>
            <pc:sldMk cId="2108532638" sldId="259"/>
            <ac:cxnSpMk id="47" creationId="{00000000-0000-0000-0000-000000000000}"/>
          </ac:cxnSpMkLst>
        </pc:cxnChg>
        <pc:cxnChg chg="mod">
          <ac:chgData name="Tommy McClure" userId="5f57beb918c8a44c" providerId="LiveId" clId="{20A07854-6B8E-4B48-8AED-2A7D8426F50B}" dt="2024-02-23T23:40:46.096" v="678" actId="14100"/>
          <ac:cxnSpMkLst>
            <pc:docMk/>
            <pc:sldMk cId="2108532638" sldId="259"/>
            <ac:cxnSpMk id="49" creationId="{00000000-0000-0000-0000-000000000000}"/>
          </ac:cxnSpMkLst>
        </pc:cxnChg>
        <pc:cxnChg chg="mod">
          <ac:chgData name="Tommy McClure" userId="5f57beb918c8a44c" providerId="LiveId" clId="{20A07854-6B8E-4B48-8AED-2A7D8426F50B}" dt="2024-02-23T23:40:53.706" v="680" actId="14100"/>
          <ac:cxnSpMkLst>
            <pc:docMk/>
            <pc:sldMk cId="2108532638" sldId="259"/>
            <ac:cxnSpMk id="51" creationId="{00000000-0000-0000-0000-000000000000}"/>
          </ac:cxnSpMkLst>
        </pc:cxnChg>
        <pc:cxnChg chg="mod">
          <ac:chgData name="Tommy McClure" userId="5f57beb918c8a44c" providerId="LiveId" clId="{20A07854-6B8E-4B48-8AED-2A7D8426F50B}" dt="2024-02-23T23:41:05.742" v="683" actId="14100"/>
          <ac:cxnSpMkLst>
            <pc:docMk/>
            <pc:sldMk cId="2108532638" sldId="259"/>
            <ac:cxnSpMk id="53" creationId="{00000000-0000-0000-0000-000000000000}"/>
          </ac:cxnSpMkLst>
        </pc:cxnChg>
      </pc:sldChg>
      <pc:sldChg chg="modSp mod modAnim modNotes modNotesTx">
        <pc:chgData name="Tommy McClure" userId="5f57beb918c8a44c" providerId="LiveId" clId="{20A07854-6B8E-4B48-8AED-2A7D8426F50B}" dt="2024-02-25T15:47:28.884" v="7406" actId="114"/>
        <pc:sldMkLst>
          <pc:docMk/>
          <pc:sldMk cId="4277359673" sldId="260"/>
        </pc:sldMkLst>
        <pc:spChg chg="mod">
          <ac:chgData name="Tommy McClure" userId="5f57beb918c8a44c" providerId="LiveId" clId="{20A07854-6B8E-4B48-8AED-2A7D8426F50B}" dt="2024-02-24T19:43:41.242" v="5531" actId="14100"/>
          <ac:spMkLst>
            <pc:docMk/>
            <pc:sldMk cId="4277359673" sldId="260"/>
            <ac:spMk id="2" creationId="{00000000-0000-0000-0000-000000000000}"/>
          </ac:spMkLst>
        </pc:spChg>
        <pc:spChg chg="mod">
          <ac:chgData name="Tommy McClure" userId="5f57beb918c8a44c" providerId="LiveId" clId="{20A07854-6B8E-4B48-8AED-2A7D8426F50B}" dt="2024-02-24T20:42:25.651" v="6278" actId="313"/>
          <ac:spMkLst>
            <pc:docMk/>
            <pc:sldMk cId="4277359673" sldId="260"/>
            <ac:spMk id="3" creationId="{00000000-0000-0000-0000-000000000000}"/>
          </ac:spMkLst>
        </pc:spChg>
        <pc:spChg chg="mod">
          <ac:chgData name="Tommy McClure" userId="5f57beb918c8a44c" providerId="LiveId" clId="{20A07854-6B8E-4B48-8AED-2A7D8426F50B}" dt="2024-02-23T23:02:51.479" v="233" actId="255"/>
          <ac:spMkLst>
            <pc:docMk/>
            <pc:sldMk cId="4277359673" sldId="260"/>
            <ac:spMk id="4" creationId="{00000000-0000-0000-0000-000000000000}"/>
          </ac:spMkLst>
        </pc:spChg>
        <pc:spChg chg="mod">
          <ac:chgData name="Tommy McClure" userId="5f57beb918c8a44c" providerId="LiveId" clId="{20A07854-6B8E-4B48-8AED-2A7D8426F50B}" dt="2024-02-25T15:47:28.884" v="7406" actId="114"/>
          <ac:spMkLst>
            <pc:docMk/>
            <pc:sldMk cId="4277359673" sldId="260"/>
            <ac:spMk id="5" creationId="{00000000-0000-0000-0000-000000000000}"/>
          </ac:spMkLst>
        </pc:spChg>
      </pc:sldChg>
      <pc:sldChg chg="del">
        <pc:chgData name="Tommy McClure" userId="5f57beb918c8a44c" providerId="LiveId" clId="{20A07854-6B8E-4B48-8AED-2A7D8426F50B}" dt="2024-02-24T19:37:45.327" v="5462" actId="2696"/>
        <pc:sldMkLst>
          <pc:docMk/>
          <pc:sldMk cId="2807649719" sldId="261"/>
        </pc:sldMkLst>
      </pc:sldChg>
      <pc:sldChg chg="modSp del mod">
        <pc:chgData name="Tommy McClure" userId="5f57beb918c8a44c" providerId="LiveId" clId="{20A07854-6B8E-4B48-8AED-2A7D8426F50B}" dt="2024-02-24T19:37:52.934" v="5463" actId="2696"/>
        <pc:sldMkLst>
          <pc:docMk/>
          <pc:sldMk cId="2162247610" sldId="262"/>
        </pc:sldMkLst>
        <pc:spChg chg="mod">
          <ac:chgData name="Tommy McClure" userId="5f57beb918c8a44c" providerId="LiveId" clId="{20A07854-6B8E-4B48-8AED-2A7D8426F50B}" dt="2024-02-24T19:19:07.638" v="4687" actId="1076"/>
          <ac:spMkLst>
            <pc:docMk/>
            <pc:sldMk cId="2162247610" sldId="262"/>
            <ac:spMk id="2" creationId="{00000000-0000-0000-0000-000000000000}"/>
          </ac:spMkLst>
        </pc:spChg>
        <pc:spChg chg="mod">
          <ac:chgData name="Tommy McClure" userId="5f57beb918c8a44c" providerId="LiveId" clId="{20A07854-6B8E-4B48-8AED-2A7D8426F50B}" dt="2024-02-24T19:19:39.984" v="4693" actId="14100"/>
          <ac:spMkLst>
            <pc:docMk/>
            <pc:sldMk cId="2162247610" sldId="262"/>
            <ac:spMk id="6" creationId="{00000000-0000-0000-0000-000000000000}"/>
          </ac:spMkLst>
        </pc:spChg>
      </pc:sldChg>
      <pc:sldChg chg="del">
        <pc:chgData name="Tommy McClure" userId="5f57beb918c8a44c" providerId="LiveId" clId="{20A07854-6B8E-4B48-8AED-2A7D8426F50B}" dt="2024-02-24T19:37:58.767" v="5464" actId="2696"/>
        <pc:sldMkLst>
          <pc:docMk/>
          <pc:sldMk cId="2400437335" sldId="263"/>
        </pc:sldMkLst>
      </pc:sldChg>
      <pc:sldChg chg="del">
        <pc:chgData name="Tommy McClure" userId="5f57beb918c8a44c" providerId="LiveId" clId="{20A07854-6B8E-4B48-8AED-2A7D8426F50B}" dt="2024-02-24T19:38:04.188" v="5465" actId="2696"/>
        <pc:sldMkLst>
          <pc:docMk/>
          <pc:sldMk cId="3845817106" sldId="264"/>
        </pc:sldMkLst>
      </pc:sldChg>
      <pc:sldChg chg="del">
        <pc:chgData name="Tommy McClure" userId="5f57beb918c8a44c" providerId="LiveId" clId="{20A07854-6B8E-4B48-8AED-2A7D8426F50B}" dt="2024-02-24T19:38:09.338" v="5466" actId="2696"/>
        <pc:sldMkLst>
          <pc:docMk/>
          <pc:sldMk cId="748316665" sldId="265"/>
        </pc:sldMkLst>
      </pc:sldChg>
      <pc:sldChg chg="del">
        <pc:chgData name="Tommy McClure" userId="5f57beb918c8a44c" providerId="LiveId" clId="{20A07854-6B8E-4B48-8AED-2A7D8426F50B}" dt="2024-02-24T19:38:12.837" v="5467" actId="2696"/>
        <pc:sldMkLst>
          <pc:docMk/>
          <pc:sldMk cId="2780101600" sldId="266"/>
        </pc:sldMkLst>
      </pc:sldChg>
      <pc:sldChg chg="del">
        <pc:chgData name="Tommy McClure" userId="5f57beb918c8a44c" providerId="LiveId" clId="{20A07854-6B8E-4B48-8AED-2A7D8426F50B}" dt="2024-02-24T19:38:16.223" v="5468" actId="2696"/>
        <pc:sldMkLst>
          <pc:docMk/>
          <pc:sldMk cId="3089845262" sldId="267"/>
        </pc:sldMkLst>
      </pc:sldChg>
      <pc:sldChg chg="del">
        <pc:chgData name="Tommy McClure" userId="5f57beb918c8a44c" providerId="LiveId" clId="{20A07854-6B8E-4B48-8AED-2A7D8426F50B}" dt="2024-02-24T19:38:20.543" v="5469" actId="2696"/>
        <pc:sldMkLst>
          <pc:docMk/>
          <pc:sldMk cId="2955015922" sldId="268"/>
        </pc:sldMkLst>
      </pc:sldChg>
      <pc:sldChg chg="delSp modSp mod">
        <pc:chgData name="Tommy McClure" userId="5f57beb918c8a44c" providerId="LiveId" clId="{20A07854-6B8E-4B48-8AED-2A7D8426F50B}" dt="2024-02-25T15:47:42.385" v="7407" actId="114"/>
        <pc:sldMkLst>
          <pc:docMk/>
          <pc:sldMk cId="2633345433" sldId="269"/>
        </pc:sldMkLst>
        <pc:spChg chg="del">
          <ac:chgData name="Tommy McClure" userId="5f57beb918c8a44c" providerId="LiveId" clId="{20A07854-6B8E-4B48-8AED-2A7D8426F50B}" dt="2024-02-24T21:13:37.932" v="6663" actId="478"/>
          <ac:spMkLst>
            <pc:docMk/>
            <pc:sldMk cId="2633345433" sldId="269"/>
            <ac:spMk id="2" creationId="{00000000-0000-0000-0000-000000000000}"/>
          </ac:spMkLst>
        </pc:spChg>
        <pc:spChg chg="mod">
          <ac:chgData name="Tommy McClure" userId="5f57beb918c8a44c" providerId="LiveId" clId="{20A07854-6B8E-4B48-8AED-2A7D8426F50B}" dt="2024-02-24T19:42:29.721" v="5520" actId="255"/>
          <ac:spMkLst>
            <pc:docMk/>
            <pc:sldMk cId="2633345433" sldId="269"/>
            <ac:spMk id="4" creationId="{00000000-0000-0000-0000-000000000000}"/>
          </ac:spMkLst>
        </pc:spChg>
        <pc:spChg chg="mod">
          <ac:chgData name="Tommy McClure" userId="5f57beb918c8a44c" providerId="LiveId" clId="{20A07854-6B8E-4B48-8AED-2A7D8426F50B}" dt="2024-02-25T15:47:42.385" v="7407" actId="114"/>
          <ac:spMkLst>
            <pc:docMk/>
            <pc:sldMk cId="2633345433" sldId="269"/>
            <ac:spMk id="5" creationId="{00000000-0000-0000-0000-000000000000}"/>
          </ac:spMkLst>
        </pc:spChg>
        <pc:spChg chg="mod">
          <ac:chgData name="Tommy McClure" userId="5f57beb918c8a44c" providerId="LiveId" clId="{20A07854-6B8E-4B48-8AED-2A7D8426F50B}" dt="2024-02-24T21:20:47.773" v="6711" actId="255"/>
          <ac:spMkLst>
            <pc:docMk/>
            <pc:sldMk cId="2633345433" sldId="269"/>
            <ac:spMk id="7" creationId="{00000000-0000-0000-0000-000000000000}"/>
          </ac:spMkLst>
        </pc:spChg>
        <pc:picChg chg="mod">
          <ac:chgData name="Tommy McClure" userId="5f57beb918c8a44c" providerId="LiveId" clId="{20A07854-6B8E-4B48-8AED-2A7D8426F50B}" dt="2024-02-24T21:13:35.379" v="6662" actId="1076"/>
          <ac:picMkLst>
            <pc:docMk/>
            <pc:sldMk cId="2633345433" sldId="269"/>
            <ac:picMk id="6" creationId="{00000000-0000-0000-0000-000000000000}"/>
          </ac:picMkLst>
        </pc:picChg>
        <pc:cxnChg chg="del">
          <ac:chgData name="Tommy McClure" userId="5f57beb918c8a44c" providerId="LiveId" clId="{20A07854-6B8E-4B48-8AED-2A7D8426F50B}" dt="2024-02-24T21:13:31.261" v="6661" actId="478"/>
          <ac:cxnSpMkLst>
            <pc:docMk/>
            <pc:sldMk cId="2633345433" sldId="269"/>
            <ac:cxnSpMk id="9" creationId="{00000000-0000-0000-0000-000000000000}"/>
          </ac:cxnSpMkLst>
        </pc:cxnChg>
      </pc:sldChg>
      <pc:sldChg chg="modSp mod modNotes modNotesTx">
        <pc:chgData name="Tommy McClure" userId="5f57beb918c8a44c" providerId="LiveId" clId="{20A07854-6B8E-4B48-8AED-2A7D8426F50B}" dt="2024-02-25T15:46:54.428" v="7402" actId="114"/>
        <pc:sldMkLst>
          <pc:docMk/>
          <pc:sldMk cId="3928609505" sldId="270"/>
        </pc:sldMkLst>
        <pc:spChg chg="mod">
          <ac:chgData name="Tommy McClure" userId="5f57beb918c8a44c" providerId="LiveId" clId="{20A07854-6B8E-4B48-8AED-2A7D8426F50B}" dt="2024-02-25T15:13:11.612" v="7302" actId="113"/>
          <ac:spMkLst>
            <pc:docMk/>
            <pc:sldMk cId="3928609505" sldId="270"/>
            <ac:spMk id="3" creationId="{00000000-0000-0000-0000-000000000000}"/>
          </ac:spMkLst>
        </pc:spChg>
        <pc:spChg chg="mod">
          <ac:chgData name="Tommy McClure" userId="5f57beb918c8a44c" providerId="LiveId" clId="{20A07854-6B8E-4B48-8AED-2A7D8426F50B}" dt="2024-02-24T19:42:52.571" v="5524" actId="255"/>
          <ac:spMkLst>
            <pc:docMk/>
            <pc:sldMk cId="3928609505" sldId="270"/>
            <ac:spMk id="4" creationId="{00000000-0000-0000-0000-000000000000}"/>
          </ac:spMkLst>
        </pc:spChg>
        <pc:spChg chg="mod">
          <ac:chgData name="Tommy McClure" userId="5f57beb918c8a44c" providerId="LiveId" clId="{20A07854-6B8E-4B48-8AED-2A7D8426F50B}" dt="2024-02-25T15:46:54.428" v="7402" actId="114"/>
          <ac:spMkLst>
            <pc:docMk/>
            <pc:sldMk cId="3928609505" sldId="270"/>
            <ac:spMk id="5" creationId="{00000000-0000-0000-0000-000000000000}"/>
          </ac:spMkLst>
        </pc:spChg>
      </pc:sldChg>
      <pc:sldChg chg="modSp mod modNotes modNotesTx">
        <pc:chgData name="Tommy McClure" userId="5f57beb918c8a44c" providerId="LiveId" clId="{20A07854-6B8E-4B48-8AED-2A7D8426F50B}" dt="2024-02-25T15:47:14.953" v="7405" actId="114"/>
        <pc:sldMkLst>
          <pc:docMk/>
          <pc:sldMk cId="817729445" sldId="271"/>
        </pc:sldMkLst>
        <pc:spChg chg="mod">
          <ac:chgData name="Tommy McClure" userId="5f57beb918c8a44c" providerId="LiveId" clId="{20A07854-6B8E-4B48-8AED-2A7D8426F50B}" dt="2024-02-24T19:42:41.378" v="5522" actId="255"/>
          <ac:spMkLst>
            <pc:docMk/>
            <pc:sldMk cId="817729445" sldId="271"/>
            <ac:spMk id="4" creationId="{00000000-0000-0000-0000-000000000000}"/>
          </ac:spMkLst>
        </pc:spChg>
        <pc:spChg chg="mod">
          <ac:chgData name="Tommy McClure" userId="5f57beb918c8a44c" providerId="LiveId" clId="{20A07854-6B8E-4B48-8AED-2A7D8426F50B}" dt="2024-02-25T15:47:14.953" v="7405" actId="114"/>
          <ac:spMkLst>
            <pc:docMk/>
            <pc:sldMk cId="817729445" sldId="271"/>
            <ac:spMk id="5" creationId="{00000000-0000-0000-0000-000000000000}"/>
          </ac:spMkLst>
        </pc:spChg>
      </pc:sldChg>
      <pc:sldChg chg="addSp delSp modSp add mod ord modAnim modNotesTx">
        <pc:chgData name="Tommy McClure" userId="5f57beb918c8a44c" providerId="LiveId" clId="{20A07854-6B8E-4B48-8AED-2A7D8426F50B}" dt="2024-02-24T21:19:41.019" v="6710" actId="207"/>
        <pc:sldMkLst>
          <pc:docMk/>
          <pc:sldMk cId="3430633676" sldId="272"/>
        </pc:sldMkLst>
        <pc:spChg chg="add mod">
          <ac:chgData name="Tommy McClure" userId="5f57beb918c8a44c" providerId="LiveId" clId="{20A07854-6B8E-4B48-8AED-2A7D8426F50B}" dt="2024-02-24T21:19:41.019" v="6710" actId="207"/>
          <ac:spMkLst>
            <pc:docMk/>
            <pc:sldMk cId="3430633676" sldId="272"/>
            <ac:spMk id="2" creationId="{4CA91A4A-CC79-94F0-F2DF-AF38AA71079C}"/>
          </ac:spMkLst>
        </pc:spChg>
        <pc:spChg chg="del">
          <ac:chgData name="Tommy McClure" userId="5f57beb918c8a44c" providerId="LiveId" clId="{20A07854-6B8E-4B48-8AED-2A7D8426F50B}" dt="2024-02-23T23:01:08.422" v="220" actId="478"/>
          <ac:spMkLst>
            <pc:docMk/>
            <pc:sldMk cId="3430633676" sldId="272"/>
            <ac:spMk id="2" creationId="{57F326D8-6DCE-C640-93E7-E10D76B71267}"/>
          </ac:spMkLst>
        </pc:spChg>
        <pc:spChg chg="mod">
          <ac:chgData name="Tommy McClure" userId="5f57beb918c8a44c" providerId="LiveId" clId="{20A07854-6B8E-4B48-8AED-2A7D8426F50B}" dt="2024-02-24T20:43:30.301" v="6300" actId="20577"/>
          <ac:spMkLst>
            <pc:docMk/>
            <pc:sldMk cId="3430633676" sldId="272"/>
            <ac:spMk id="3" creationId="{2A9E0783-605A-341B-A7F0-DAF0F59C8416}"/>
          </ac:spMkLst>
        </pc:spChg>
        <pc:spChg chg="mod">
          <ac:chgData name="Tommy McClure" userId="5f57beb918c8a44c" providerId="LiveId" clId="{20A07854-6B8E-4B48-8AED-2A7D8426F50B}" dt="2024-02-24T21:09:51.458" v="6630" actId="1076"/>
          <ac:spMkLst>
            <pc:docMk/>
            <pc:sldMk cId="3430633676" sldId="272"/>
            <ac:spMk id="4" creationId="{F4BE94F0-B91D-C687-6208-89654DA25BDB}"/>
          </ac:spMkLst>
        </pc:spChg>
        <pc:spChg chg="del">
          <ac:chgData name="Tommy McClure" userId="5f57beb918c8a44c" providerId="LiveId" clId="{20A07854-6B8E-4B48-8AED-2A7D8426F50B}" dt="2024-02-23T23:02:09.084" v="228" actId="478"/>
          <ac:spMkLst>
            <pc:docMk/>
            <pc:sldMk cId="3430633676" sldId="272"/>
            <ac:spMk id="5" creationId="{BCB984EB-E3F0-A020-C890-57CB7C84A70B}"/>
          </ac:spMkLst>
        </pc:spChg>
        <pc:spChg chg="add mod">
          <ac:chgData name="Tommy McClure" userId="5f57beb918c8a44c" providerId="LiveId" clId="{20A07854-6B8E-4B48-8AED-2A7D8426F50B}" dt="2024-02-24T20:46:21.184" v="6376" actId="1035"/>
          <ac:spMkLst>
            <pc:docMk/>
            <pc:sldMk cId="3430633676" sldId="272"/>
            <ac:spMk id="8" creationId="{A9366BCA-54BD-DCFA-8038-AEA7F09763DB}"/>
          </ac:spMkLst>
        </pc:spChg>
        <pc:spChg chg="add del mod">
          <ac:chgData name="Tommy McClure" userId="5f57beb918c8a44c" providerId="LiveId" clId="{20A07854-6B8E-4B48-8AED-2A7D8426F50B}" dt="2024-02-23T23:09:08.689" v="235" actId="478"/>
          <ac:spMkLst>
            <pc:docMk/>
            <pc:sldMk cId="3430633676" sldId="272"/>
            <ac:spMk id="9" creationId="{D221BADD-161D-C256-9E28-F121F0B3FEAE}"/>
          </ac:spMkLst>
        </pc:spChg>
        <pc:spChg chg="add mod">
          <ac:chgData name="Tommy McClure" userId="5f57beb918c8a44c" providerId="LiveId" clId="{20A07854-6B8E-4B48-8AED-2A7D8426F50B}" dt="2024-02-24T21:10:07.874" v="6637" actId="1035"/>
          <ac:spMkLst>
            <pc:docMk/>
            <pc:sldMk cId="3430633676" sldId="272"/>
            <ac:spMk id="10" creationId="{F0CED635-BF8A-4B2C-C85E-5ADA041B1C21}"/>
          </ac:spMkLst>
        </pc:spChg>
        <pc:spChg chg="add mod">
          <ac:chgData name="Tommy McClure" userId="5f57beb918c8a44c" providerId="LiveId" clId="{20A07854-6B8E-4B48-8AED-2A7D8426F50B}" dt="2024-02-23T23:13:30.303" v="321" actId="1076"/>
          <ac:spMkLst>
            <pc:docMk/>
            <pc:sldMk cId="3430633676" sldId="272"/>
            <ac:spMk id="11" creationId="{3908C321-169B-A247-70BC-E8C464FF8B50}"/>
          </ac:spMkLst>
        </pc:spChg>
        <pc:picChg chg="del mod">
          <ac:chgData name="Tommy McClure" userId="5f57beb918c8a44c" providerId="LiveId" clId="{20A07854-6B8E-4B48-8AED-2A7D8426F50B}" dt="2024-02-23T23:01:37.572" v="226" actId="478"/>
          <ac:picMkLst>
            <pc:docMk/>
            <pc:sldMk cId="3430633676" sldId="272"/>
            <ac:picMk id="7" creationId="{5FB4DD27-0178-9CB1-D151-7C3EAA9B4C0C}"/>
          </ac:picMkLst>
        </pc:picChg>
      </pc:sldChg>
      <pc:sldChg chg="modSp add mod modAnim modNotes modNotesTx">
        <pc:chgData name="Tommy McClure" userId="5f57beb918c8a44c" providerId="LiveId" clId="{20A07854-6B8E-4B48-8AED-2A7D8426F50B}" dt="2024-02-25T04:14:27.198" v="6827" actId="20577"/>
        <pc:sldMkLst>
          <pc:docMk/>
          <pc:sldMk cId="730770448" sldId="273"/>
        </pc:sldMkLst>
        <pc:spChg chg="mod">
          <ac:chgData name="Tommy McClure" userId="5f57beb918c8a44c" providerId="LiveId" clId="{20A07854-6B8E-4B48-8AED-2A7D8426F50B}" dt="2024-02-24T01:25:56.163" v="2298" actId="114"/>
          <ac:spMkLst>
            <pc:docMk/>
            <pc:sldMk cId="730770448" sldId="273"/>
            <ac:spMk id="3" creationId="{0B8B5759-AD6B-B102-134D-FD888DFF9D95}"/>
          </ac:spMkLst>
        </pc:spChg>
        <pc:spChg chg="mod">
          <ac:chgData name="Tommy McClure" userId="5f57beb918c8a44c" providerId="LiveId" clId="{20A07854-6B8E-4B48-8AED-2A7D8426F50B}" dt="2024-02-23T23:15:46.528" v="389" actId="20577"/>
          <ac:spMkLst>
            <pc:docMk/>
            <pc:sldMk cId="730770448" sldId="273"/>
            <ac:spMk id="8" creationId="{6CAF50B5-DA5B-D312-0096-59E97E71CD2E}"/>
          </ac:spMkLst>
        </pc:spChg>
      </pc:sldChg>
      <pc:sldChg chg="addSp modSp add mod modAnim modNotes modNotesTx">
        <pc:chgData name="Tommy McClure" userId="5f57beb918c8a44c" providerId="LiveId" clId="{20A07854-6B8E-4B48-8AED-2A7D8426F50B}" dt="2024-02-25T14:59:30.807" v="7268" actId="114"/>
        <pc:sldMkLst>
          <pc:docMk/>
          <pc:sldMk cId="1935292302" sldId="274"/>
        </pc:sldMkLst>
        <pc:spChg chg="add mod">
          <ac:chgData name="Tommy McClure" userId="5f57beb918c8a44c" providerId="LiveId" clId="{20A07854-6B8E-4B48-8AED-2A7D8426F50B}" dt="2024-02-24T01:54:39.755" v="3504" actId="1036"/>
          <ac:spMkLst>
            <pc:docMk/>
            <pc:sldMk cId="1935292302" sldId="274"/>
            <ac:spMk id="2" creationId="{3FA5470C-7600-993A-C1F3-D9B8C4A543EC}"/>
          </ac:spMkLst>
        </pc:spChg>
        <pc:spChg chg="mod">
          <ac:chgData name="Tommy McClure" userId="5f57beb918c8a44c" providerId="LiveId" clId="{20A07854-6B8E-4B48-8AED-2A7D8426F50B}" dt="2024-02-24T19:44:33.714" v="5536" actId="115"/>
          <ac:spMkLst>
            <pc:docMk/>
            <pc:sldMk cId="1935292302" sldId="274"/>
            <ac:spMk id="3" creationId="{014803F0-F26C-3EC0-6C94-1E56CEC6AC09}"/>
          </ac:spMkLst>
        </pc:spChg>
        <pc:spChg chg="add mod">
          <ac:chgData name="Tommy McClure" userId="5f57beb918c8a44c" providerId="LiveId" clId="{20A07854-6B8E-4B48-8AED-2A7D8426F50B}" dt="2024-02-24T01:54:58.069" v="3510" actId="1036"/>
          <ac:spMkLst>
            <pc:docMk/>
            <pc:sldMk cId="1935292302" sldId="274"/>
            <ac:spMk id="5" creationId="{7358B6B0-1497-4DF2-9F6E-30183D04B8E7}"/>
          </ac:spMkLst>
        </pc:spChg>
        <pc:spChg chg="add mod">
          <ac:chgData name="Tommy McClure" userId="5f57beb918c8a44c" providerId="LiveId" clId="{20A07854-6B8E-4B48-8AED-2A7D8426F50B}" dt="2024-02-24T03:06:52.858" v="4051" actId="1076"/>
          <ac:spMkLst>
            <pc:docMk/>
            <pc:sldMk cId="1935292302" sldId="274"/>
            <ac:spMk id="6" creationId="{C190C71E-3572-7BA0-6563-8FEA92FD4F36}"/>
          </ac:spMkLst>
        </pc:spChg>
        <pc:spChg chg="mod">
          <ac:chgData name="Tommy McClure" userId="5f57beb918c8a44c" providerId="LiveId" clId="{20A07854-6B8E-4B48-8AED-2A7D8426F50B}" dt="2024-02-23T23:16:06.484" v="419" actId="20577"/>
          <ac:spMkLst>
            <pc:docMk/>
            <pc:sldMk cId="1935292302" sldId="274"/>
            <ac:spMk id="8" creationId="{BF595990-61EA-B088-08E2-FA36B5E04386}"/>
          </ac:spMkLst>
        </pc:spChg>
      </pc:sldChg>
      <pc:sldChg chg="addSp modSp add mod modAnim modNotes modNotesTx">
        <pc:chgData name="Tommy McClure" userId="5f57beb918c8a44c" providerId="LiveId" clId="{20A07854-6B8E-4B48-8AED-2A7D8426F50B}" dt="2024-02-25T15:00:35.795" v="7271" actId="115"/>
        <pc:sldMkLst>
          <pc:docMk/>
          <pc:sldMk cId="2946363007" sldId="275"/>
        </pc:sldMkLst>
        <pc:spChg chg="add mod">
          <ac:chgData name="Tommy McClure" userId="5f57beb918c8a44c" providerId="LiveId" clId="{20A07854-6B8E-4B48-8AED-2A7D8426F50B}" dt="2024-02-24T02:19:38.760" v="3990" actId="14100"/>
          <ac:spMkLst>
            <pc:docMk/>
            <pc:sldMk cId="2946363007" sldId="275"/>
            <ac:spMk id="2" creationId="{2E56BB44-9333-433D-C77B-8A08D0734214}"/>
          </ac:spMkLst>
        </pc:spChg>
        <pc:spChg chg="mod">
          <ac:chgData name="Tommy McClure" userId="5f57beb918c8a44c" providerId="LiveId" clId="{20A07854-6B8E-4B48-8AED-2A7D8426F50B}" dt="2024-02-24T02:20:17.573" v="3992" actId="113"/>
          <ac:spMkLst>
            <pc:docMk/>
            <pc:sldMk cId="2946363007" sldId="275"/>
            <ac:spMk id="3" creationId="{55892332-99E3-0633-C795-97BE8EF3E103}"/>
          </ac:spMkLst>
        </pc:spChg>
        <pc:spChg chg="add mod">
          <ac:chgData name="Tommy McClure" userId="5f57beb918c8a44c" providerId="LiveId" clId="{20A07854-6B8E-4B48-8AED-2A7D8426F50B}" dt="2024-02-24T02:23:31.932" v="4015" actId="1035"/>
          <ac:spMkLst>
            <pc:docMk/>
            <pc:sldMk cId="2946363007" sldId="275"/>
            <ac:spMk id="5" creationId="{2313A151-07E4-80EC-1C3E-5F6245CB842E}"/>
          </ac:spMkLst>
        </pc:spChg>
        <pc:spChg chg="add mod">
          <ac:chgData name="Tommy McClure" userId="5f57beb918c8a44c" providerId="LiveId" clId="{20A07854-6B8E-4B48-8AED-2A7D8426F50B}" dt="2024-02-24T02:23:36.560" v="4019" actId="1035"/>
          <ac:spMkLst>
            <pc:docMk/>
            <pc:sldMk cId="2946363007" sldId="275"/>
            <ac:spMk id="6" creationId="{4465C4DB-6D36-FAF9-4A4D-EC4B23EFCAA1}"/>
          </ac:spMkLst>
        </pc:spChg>
        <pc:spChg chg="mod">
          <ac:chgData name="Tommy McClure" userId="5f57beb918c8a44c" providerId="LiveId" clId="{20A07854-6B8E-4B48-8AED-2A7D8426F50B}" dt="2024-02-23T23:16:34.141" v="440" actId="20577"/>
          <ac:spMkLst>
            <pc:docMk/>
            <pc:sldMk cId="2946363007" sldId="275"/>
            <ac:spMk id="8" creationId="{783FC4D8-41F2-6C06-100D-D34E8798B7CE}"/>
          </ac:spMkLst>
        </pc:spChg>
      </pc:sldChg>
      <pc:sldChg chg="addSp modSp add mod modAnim modNotes modNotesTx">
        <pc:chgData name="Tommy McClure" userId="5f57beb918c8a44c" providerId="LiveId" clId="{20A07854-6B8E-4B48-8AED-2A7D8426F50B}" dt="2024-02-25T15:03:34.051" v="7294" actId="114"/>
        <pc:sldMkLst>
          <pc:docMk/>
          <pc:sldMk cId="1030138929" sldId="276"/>
        </pc:sldMkLst>
        <pc:spChg chg="add mod">
          <ac:chgData name="Tommy McClure" userId="5f57beb918c8a44c" providerId="LiveId" clId="{20A07854-6B8E-4B48-8AED-2A7D8426F50B}" dt="2024-02-24T20:14:18.403" v="5683" actId="1076"/>
          <ac:spMkLst>
            <pc:docMk/>
            <pc:sldMk cId="1030138929" sldId="276"/>
            <ac:spMk id="2" creationId="{2F1496E3-295A-BE56-7BE7-DE0F240C7BAB}"/>
          </ac:spMkLst>
        </pc:spChg>
        <pc:spChg chg="mod">
          <ac:chgData name="Tommy McClure" userId="5f57beb918c8a44c" providerId="LiveId" clId="{20A07854-6B8E-4B48-8AED-2A7D8426F50B}" dt="2024-02-25T15:03:34.051" v="7294" actId="114"/>
          <ac:spMkLst>
            <pc:docMk/>
            <pc:sldMk cId="1030138929" sldId="276"/>
            <ac:spMk id="3" creationId="{33288649-F195-E085-74B6-D52B7A8AEBC6}"/>
          </ac:spMkLst>
        </pc:spChg>
        <pc:spChg chg="mod">
          <ac:chgData name="Tommy McClure" userId="5f57beb918c8a44c" providerId="LiveId" clId="{20A07854-6B8E-4B48-8AED-2A7D8426F50B}" dt="2024-02-23T23:16:58.932" v="460" actId="20577"/>
          <ac:spMkLst>
            <pc:docMk/>
            <pc:sldMk cId="1030138929" sldId="276"/>
            <ac:spMk id="8" creationId="{61698F94-C4AA-0CB9-8268-C6C9E7B97113}"/>
          </ac:spMkLst>
        </pc:spChg>
      </pc:sldChg>
      <pc:sldChg chg="addSp delSp modSp add mod delAnim modAnim modNotes modNotesTx">
        <pc:chgData name="Tommy McClure" userId="5f57beb918c8a44c" providerId="LiveId" clId="{20A07854-6B8E-4B48-8AED-2A7D8426F50B}" dt="2024-02-25T15:08:43.984" v="7300" actId="115"/>
        <pc:sldMkLst>
          <pc:docMk/>
          <pc:sldMk cId="4258868019" sldId="277"/>
        </pc:sldMkLst>
        <pc:spChg chg="add del mod">
          <ac:chgData name="Tommy McClure" userId="5f57beb918c8a44c" providerId="LiveId" clId="{20A07854-6B8E-4B48-8AED-2A7D8426F50B}" dt="2024-02-24T20:10:42.067" v="5668" actId="21"/>
          <ac:spMkLst>
            <pc:docMk/>
            <pc:sldMk cId="4258868019" sldId="277"/>
            <ac:spMk id="2" creationId="{2F1496E3-295A-BE56-7BE7-DE0F240C7BAB}"/>
          </ac:spMkLst>
        </pc:spChg>
        <pc:spChg chg="mod">
          <ac:chgData name="Tommy McClure" userId="5f57beb918c8a44c" providerId="LiveId" clId="{20A07854-6B8E-4B48-8AED-2A7D8426F50B}" dt="2024-02-25T15:04:50.560" v="7299" actId="20577"/>
          <ac:spMkLst>
            <pc:docMk/>
            <pc:sldMk cId="4258868019" sldId="277"/>
            <ac:spMk id="3" creationId="{B0FE6668-F211-1158-5861-43A2311405AF}"/>
          </ac:spMkLst>
        </pc:spChg>
        <pc:spChg chg="add mod">
          <ac:chgData name="Tommy McClure" userId="5f57beb918c8a44c" providerId="LiveId" clId="{20A07854-6B8E-4B48-8AED-2A7D8426F50B}" dt="2024-02-24T20:38:24.583" v="6171" actId="115"/>
          <ac:spMkLst>
            <pc:docMk/>
            <pc:sldMk cId="4258868019" sldId="277"/>
            <ac:spMk id="5" creationId="{062118A7-90AC-F1F0-0347-9E71BED331AD}"/>
          </ac:spMkLst>
        </pc:spChg>
        <pc:spChg chg="mod">
          <ac:chgData name="Tommy McClure" userId="5f57beb918c8a44c" providerId="LiveId" clId="{20A07854-6B8E-4B48-8AED-2A7D8426F50B}" dt="2024-02-23T23:17:35.294" v="479" actId="20577"/>
          <ac:spMkLst>
            <pc:docMk/>
            <pc:sldMk cId="4258868019" sldId="277"/>
            <ac:spMk id="8" creationId="{D198D0BC-7639-4D61-F642-12D2E3AAD1FA}"/>
          </ac:spMkLst>
        </pc:spChg>
      </pc:sldChg>
      <pc:sldChg chg="add del">
        <pc:chgData name="Tommy McClure" userId="5f57beb918c8a44c" providerId="LiveId" clId="{20A07854-6B8E-4B48-8AED-2A7D8426F50B}" dt="2024-02-24T19:38:24.805" v="5470" actId="2696"/>
        <pc:sldMkLst>
          <pc:docMk/>
          <pc:sldMk cId="264380876" sldId="278"/>
        </pc:sldMkLst>
      </pc:sldChg>
      <pc:sldChg chg="modSp add modNotes modNotesTx">
        <pc:chgData name="Tommy McClure" userId="5f57beb918c8a44c" providerId="LiveId" clId="{20A07854-6B8E-4B48-8AED-2A7D8426F50B}" dt="2024-02-25T14:41:47.871" v="7214" actId="113"/>
        <pc:sldMkLst>
          <pc:docMk/>
          <pc:sldMk cId="1472147158" sldId="278"/>
        </pc:sldMkLst>
        <pc:spChg chg="mod">
          <ac:chgData name="Tommy McClure" userId="5f57beb918c8a44c" providerId="LiveId" clId="{20A07854-6B8E-4B48-8AED-2A7D8426F50B}" dt="2024-02-25T04:39:22.310" v="6961" actId="20577"/>
          <ac:spMkLst>
            <pc:docMk/>
            <pc:sldMk cId="1472147158" sldId="278"/>
            <ac:spMk id="3" creationId="{7A52941C-B0CD-5D1A-7EC0-4020DA34C18C}"/>
          </ac:spMkLst>
        </pc:spChg>
      </pc:sldChg>
      <pc:sldChg chg="del">
        <pc:chgData name="Tommy McClure" userId="5f57beb918c8a44c" providerId="LiveId" clId="{20A07854-6B8E-4B48-8AED-2A7D8426F50B}" dt="2024-02-24T19:18:00.996" v="4686" actId="2696"/>
        <pc:sldMkLst>
          <pc:docMk/>
          <pc:sldMk cId="4158970941" sldId="279"/>
        </pc:sldMkLst>
      </pc:sldChg>
      <pc:sldChg chg="addSp modSp mod setBg">
        <pc:chgData name="Tommy McClure" userId="5f57beb918c8a44c" providerId="LiveId" clId="{20A07854-6B8E-4B48-8AED-2A7D8426F50B}" dt="2024-02-24T21:07:49.280" v="6600"/>
        <pc:sldMkLst>
          <pc:docMk/>
          <pc:sldMk cId="2970185068" sldId="380"/>
        </pc:sldMkLst>
        <pc:spChg chg="add mod">
          <ac:chgData name="Tommy McClure" userId="5f57beb918c8a44c" providerId="LiveId" clId="{20A07854-6B8E-4B48-8AED-2A7D8426F50B}" dt="2024-02-24T21:07:02.466" v="6438" actId="1076"/>
          <ac:spMkLst>
            <pc:docMk/>
            <pc:sldMk cId="2970185068" sldId="380"/>
            <ac:spMk id="2" creationId="{81AD1D5B-2735-6303-EDE2-A336026E5D60}"/>
          </ac:spMkLst>
        </pc:spChg>
        <pc:spChg chg="mod">
          <ac:chgData name="Tommy McClure" userId="5f57beb918c8a44c" providerId="LiveId" clId="{20A07854-6B8E-4B48-8AED-2A7D8426F50B}" dt="2024-02-24T21:04:28.397" v="6436" actId="207"/>
          <ac:spMkLst>
            <pc:docMk/>
            <pc:sldMk cId="2970185068" sldId="380"/>
            <ac:spMk id="4" creationId="{FDB3C018-6904-4094-85A6-7BAF69A201A5}"/>
          </ac:spMkLst>
        </pc:spChg>
        <pc:spChg chg="mod">
          <ac:chgData name="Tommy McClure" userId="5f57beb918c8a44c" providerId="LiveId" clId="{20A07854-6B8E-4B48-8AED-2A7D8426F50B}" dt="2024-02-24T21:04:03.866" v="6435" actId="207"/>
          <ac:spMkLst>
            <pc:docMk/>
            <pc:sldMk cId="2970185068" sldId="380"/>
            <ac:spMk id="7" creationId="{2A6B56C3-77F0-4E92-B09D-C8D4A68D5E79}"/>
          </ac:spMkLst>
        </pc:spChg>
        <pc:spChg chg="mod">
          <ac:chgData name="Tommy McClure" userId="5f57beb918c8a44c" providerId="LiveId" clId="{20A07854-6B8E-4B48-8AED-2A7D8426F50B}" dt="2024-02-24T21:03:41.635" v="6433" actId="207"/>
          <ac:spMkLst>
            <pc:docMk/>
            <pc:sldMk cId="2970185068" sldId="380"/>
            <ac:spMk id="10" creationId="{BB8A7FBA-4C4C-4440-9886-90F8BD6246FB}"/>
          </ac:spMkLst>
        </pc:spChg>
      </pc:sldChg>
    </pc:docChg>
  </pc:docChgLst>
  <pc:docChgLst>
    <pc:chgData name="Tommy McClure" userId="5f57beb918c8a44c" providerId="LiveId" clId="{323B8DC2-DEAF-4207-8EF5-10938D1D4C83}"/>
    <pc:docChg chg="undo redo custSel addSld delSld modSld sldOrd modNotesMaster modHandout">
      <pc:chgData name="Tommy McClure" userId="5f57beb918c8a44c" providerId="LiveId" clId="{323B8DC2-DEAF-4207-8EF5-10938D1D4C83}" dt="2024-09-15T15:09:28.677" v="14452" actId="255"/>
      <pc:docMkLst>
        <pc:docMk/>
      </pc:docMkLst>
      <pc:sldChg chg="modSp mod modAnim">
        <pc:chgData name="Tommy McClure" userId="5f57beb918c8a44c" providerId="LiveId" clId="{323B8DC2-DEAF-4207-8EF5-10938D1D4C83}" dt="2024-09-14T05:44:03.849" v="12350" actId="16037"/>
        <pc:sldMkLst>
          <pc:docMk/>
          <pc:sldMk cId="2522676231" sldId="256"/>
        </pc:sldMkLst>
        <pc:spChg chg="mod">
          <ac:chgData name="Tommy McClure" userId="5f57beb918c8a44c" providerId="LiveId" clId="{323B8DC2-DEAF-4207-8EF5-10938D1D4C83}" dt="2024-09-14T05:42:38.273" v="12311" actId="1037"/>
          <ac:spMkLst>
            <pc:docMk/>
            <pc:sldMk cId="2522676231" sldId="256"/>
            <ac:spMk id="2" creationId="{00000000-0000-0000-0000-000000000000}"/>
          </ac:spMkLst>
        </pc:spChg>
        <pc:spChg chg="mod">
          <ac:chgData name="Tommy McClure" userId="5f57beb918c8a44c" providerId="LiveId" clId="{323B8DC2-DEAF-4207-8EF5-10938D1D4C83}" dt="2024-09-14T05:44:03.849" v="12350" actId="16037"/>
          <ac:spMkLst>
            <pc:docMk/>
            <pc:sldMk cId="2522676231" sldId="256"/>
            <ac:spMk id="3" creationId="{00000000-0000-0000-0000-000000000000}"/>
          </ac:spMkLst>
        </pc:spChg>
      </pc:sldChg>
      <pc:sldChg chg="delSp modSp mod modNotes modNotesTx">
        <pc:chgData name="Tommy McClure" userId="5f57beb918c8a44c" providerId="LiveId" clId="{323B8DC2-DEAF-4207-8EF5-10938D1D4C83}" dt="2024-09-15T15:02:22.754" v="14451" actId="14100"/>
        <pc:sldMkLst>
          <pc:docMk/>
          <pc:sldMk cId="1286614565" sldId="257"/>
        </pc:sldMkLst>
        <pc:spChg chg="mod">
          <ac:chgData name="Tommy McClure" userId="5f57beb918c8a44c" providerId="LiveId" clId="{323B8DC2-DEAF-4207-8EF5-10938D1D4C83}" dt="2024-09-13T23:13:32.549" v="3869" actId="20577"/>
          <ac:spMkLst>
            <pc:docMk/>
            <pc:sldMk cId="1286614565" sldId="257"/>
            <ac:spMk id="2" creationId="{00000000-0000-0000-0000-000000000000}"/>
          </ac:spMkLst>
        </pc:spChg>
        <pc:spChg chg="mod">
          <ac:chgData name="Tommy McClure" userId="5f57beb918c8a44c" providerId="LiveId" clId="{323B8DC2-DEAF-4207-8EF5-10938D1D4C83}" dt="2024-09-14T04:41:54.683" v="11564" actId="1036"/>
          <ac:spMkLst>
            <pc:docMk/>
            <pc:sldMk cId="1286614565" sldId="257"/>
            <ac:spMk id="3" creationId="{00000000-0000-0000-0000-000000000000}"/>
          </ac:spMkLst>
        </pc:spChg>
        <pc:spChg chg="del">
          <ac:chgData name="Tommy McClure" userId="5f57beb918c8a44c" providerId="LiveId" clId="{323B8DC2-DEAF-4207-8EF5-10938D1D4C83}" dt="2024-09-13T19:40:19.899" v="1251" actId="478"/>
          <ac:spMkLst>
            <pc:docMk/>
            <pc:sldMk cId="1286614565" sldId="257"/>
            <ac:spMk id="4" creationId="{00000000-0000-0000-0000-000000000000}"/>
          </ac:spMkLst>
        </pc:spChg>
      </pc:sldChg>
      <pc:sldChg chg="delSp modSp mod ord modAnim">
        <pc:chgData name="Tommy McClure" userId="5f57beb918c8a44c" providerId="LiveId" clId="{323B8DC2-DEAF-4207-8EF5-10938D1D4C83}" dt="2024-09-13T23:08:10.231" v="3846" actId="20577"/>
        <pc:sldMkLst>
          <pc:docMk/>
          <pc:sldMk cId="3009111982" sldId="258"/>
        </pc:sldMkLst>
        <pc:spChg chg="mod">
          <ac:chgData name="Tommy McClure" userId="5f57beb918c8a44c" providerId="LiveId" clId="{323B8DC2-DEAF-4207-8EF5-10938D1D4C83}" dt="2024-09-13T23:08:10.231" v="3846" actId="20577"/>
          <ac:spMkLst>
            <pc:docMk/>
            <pc:sldMk cId="3009111982" sldId="258"/>
            <ac:spMk id="3" creationId="{00000000-0000-0000-0000-000000000000}"/>
          </ac:spMkLst>
        </pc:spChg>
        <pc:spChg chg="del">
          <ac:chgData name="Tommy McClure" userId="5f57beb918c8a44c" providerId="LiveId" clId="{323B8DC2-DEAF-4207-8EF5-10938D1D4C83}" dt="2024-09-13T20:09:10.102" v="1445" actId="478"/>
          <ac:spMkLst>
            <pc:docMk/>
            <pc:sldMk cId="3009111982" sldId="258"/>
            <ac:spMk id="4" creationId="{00000000-0000-0000-0000-000000000000}"/>
          </ac:spMkLst>
        </pc:spChg>
      </pc:sldChg>
      <pc:sldChg chg="addSp delSp modSp del mod ord delAnim modAnim">
        <pc:chgData name="Tommy McClure" userId="5f57beb918c8a44c" providerId="LiveId" clId="{323B8DC2-DEAF-4207-8EF5-10938D1D4C83}" dt="2024-09-13T19:39:09.372" v="1250" actId="2696"/>
        <pc:sldMkLst>
          <pc:docMk/>
          <pc:sldMk cId="2108532638" sldId="259"/>
        </pc:sldMkLst>
        <pc:spChg chg="add del">
          <ac:chgData name="Tommy McClure" userId="5f57beb918c8a44c" providerId="LiveId" clId="{323B8DC2-DEAF-4207-8EF5-10938D1D4C83}" dt="2024-09-13T19:31:03.807" v="1230" actId="478"/>
          <ac:spMkLst>
            <pc:docMk/>
            <pc:sldMk cId="2108532638" sldId="259"/>
            <ac:spMk id="3" creationId="{A0ABA3F1-28DB-E3E9-FE45-6577B1622AC4}"/>
          </ac:spMkLst>
        </pc:spChg>
        <pc:spChg chg="del mod">
          <ac:chgData name="Tommy McClure" userId="5f57beb918c8a44c" providerId="LiveId" clId="{323B8DC2-DEAF-4207-8EF5-10938D1D4C83}" dt="2024-09-13T19:29:45.357" v="1226"/>
          <ac:spMkLst>
            <pc:docMk/>
            <pc:sldMk cId="2108532638" sldId="259"/>
            <ac:spMk id="7" creationId="{00000000-0000-0000-0000-000000000000}"/>
          </ac:spMkLst>
        </pc:spChg>
        <pc:spChg chg="add del">
          <ac:chgData name="Tommy McClure" userId="5f57beb918c8a44c" providerId="LiveId" clId="{323B8DC2-DEAF-4207-8EF5-10938D1D4C83}" dt="2024-09-13T19:30:38.895" v="1229" actId="478"/>
          <ac:spMkLst>
            <pc:docMk/>
            <pc:sldMk cId="2108532638" sldId="259"/>
            <ac:spMk id="9" creationId="{5D6E68F8-E213-BAC3-5AB6-2E33216A1C37}"/>
          </ac:spMkLst>
        </pc:spChg>
        <pc:spChg chg="mod">
          <ac:chgData name="Tommy McClure" userId="5f57beb918c8a44c" providerId="LiveId" clId="{323B8DC2-DEAF-4207-8EF5-10938D1D4C83}" dt="2024-09-13T19:31:14.382" v="1231" actId="1076"/>
          <ac:spMkLst>
            <pc:docMk/>
            <pc:sldMk cId="2108532638" sldId="259"/>
            <ac:spMk id="14" creationId="{00000000-0000-0000-0000-000000000000}"/>
          </ac:spMkLst>
        </pc:spChg>
        <pc:picChg chg="mod">
          <ac:chgData name="Tommy McClure" userId="5f57beb918c8a44c" providerId="LiveId" clId="{323B8DC2-DEAF-4207-8EF5-10938D1D4C83}" dt="2024-09-13T19:31:28.357" v="1232" actId="166"/>
          <ac:picMkLst>
            <pc:docMk/>
            <pc:sldMk cId="2108532638" sldId="259"/>
            <ac:picMk id="6" creationId="{00000000-0000-0000-0000-000000000000}"/>
          </ac:picMkLst>
        </pc:picChg>
      </pc:sldChg>
      <pc:sldChg chg="delSp del mod ord">
        <pc:chgData name="Tommy McClure" userId="5f57beb918c8a44c" providerId="LiveId" clId="{323B8DC2-DEAF-4207-8EF5-10938D1D4C83}" dt="2024-09-14T04:31:20.132" v="11452" actId="2696"/>
        <pc:sldMkLst>
          <pc:docMk/>
          <pc:sldMk cId="4277359673" sldId="260"/>
        </pc:sldMkLst>
        <pc:spChg chg="del">
          <ac:chgData name="Tommy McClure" userId="5f57beb918c8a44c" providerId="LiveId" clId="{323B8DC2-DEAF-4207-8EF5-10938D1D4C83}" dt="2024-09-14T04:31:00.032" v="11449" actId="478"/>
          <ac:spMkLst>
            <pc:docMk/>
            <pc:sldMk cId="4277359673" sldId="260"/>
            <ac:spMk id="5" creationId="{00000000-0000-0000-0000-000000000000}"/>
          </ac:spMkLst>
        </pc:spChg>
      </pc:sldChg>
      <pc:sldChg chg="delSp modSp mod ord">
        <pc:chgData name="Tommy McClure" userId="5f57beb918c8a44c" providerId="LiveId" clId="{323B8DC2-DEAF-4207-8EF5-10938D1D4C83}" dt="2024-09-14T04:35:58.096" v="11534" actId="255"/>
        <pc:sldMkLst>
          <pc:docMk/>
          <pc:sldMk cId="2633345433" sldId="269"/>
        </pc:sldMkLst>
        <pc:spChg chg="del">
          <ac:chgData name="Tommy McClure" userId="5f57beb918c8a44c" providerId="LiveId" clId="{323B8DC2-DEAF-4207-8EF5-10938D1D4C83}" dt="2024-09-14T04:30:52.558" v="11448" actId="478"/>
          <ac:spMkLst>
            <pc:docMk/>
            <pc:sldMk cId="2633345433" sldId="269"/>
            <ac:spMk id="5" creationId="{00000000-0000-0000-0000-000000000000}"/>
          </ac:spMkLst>
        </pc:spChg>
        <pc:spChg chg="mod">
          <ac:chgData name="Tommy McClure" userId="5f57beb918c8a44c" providerId="LiveId" clId="{323B8DC2-DEAF-4207-8EF5-10938D1D4C83}" dt="2024-09-14T04:35:58.096" v="11534" actId="255"/>
          <ac:spMkLst>
            <pc:docMk/>
            <pc:sldMk cId="2633345433" sldId="269"/>
            <ac:spMk id="7" creationId="{00000000-0000-0000-0000-000000000000}"/>
          </ac:spMkLst>
        </pc:spChg>
      </pc:sldChg>
      <pc:sldChg chg="addSp delSp modSp del mod modNotesTx">
        <pc:chgData name="Tommy McClure" userId="5f57beb918c8a44c" providerId="LiveId" clId="{323B8DC2-DEAF-4207-8EF5-10938D1D4C83}" dt="2024-09-14T04:31:09.825" v="11450" actId="2696"/>
        <pc:sldMkLst>
          <pc:docMk/>
          <pc:sldMk cId="3928609505" sldId="270"/>
        </pc:sldMkLst>
        <pc:spChg chg="del">
          <ac:chgData name="Tommy McClure" userId="5f57beb918c8a44c" providerId="LiveId" clId="{323B8DC2-DEAF-4207-8EF5-10938D1D4C83}" dt="2024-09-13T20:08:32.376" v="1440" actId="478"/>
          <ac:spMkLst>
            <pc:docMk/>
            <pc:sldMk cId="3928609505" sldId="270"/>
            <ac:spMk id="2" creationId="{00000000-0000-0000-0000-000000000000}"/>
          </ac:spMkLst>
        </pc:spChg>
        <pc:spChg chg="mod">
          <ac:chgData name="Tommy McClure" userId="5f57beb918c8a44c" providerId="LiveId" clId="{323B8DC2-DEAF-4207-8EF5-10938D1D4C83}" dt="2024-09-13T20:08:54.989" v="1444" actId="1076"/>
          <ac:spMkLst>
            <pc:docMk/>
            <pc:sldMk cId="3928609505" sldId="270"/>
            <ac:spMk id="3" creationId="{00000000-0000-0000-0000-000000000000}"/>
          </ac:spMkLst>
        </pc:spChg>
        <pc:spChg chg="add mod">
          <ac:chgData name="Tommy McClure" userId="5f57beb918c8a44c" providerId="LiveId" clId="{323B8DC2-DEAF-4207-8EF5-10938D1D4C83}" dt="2024-09-13T20:08:32.376" v="1440" actId="478"/>
          <ac:spMkLst>
            <pc:docMk/>
            <pc:sldMk cId="3928609505" sldId="270"/>
            <ac:spMk id="8" creationId="{C9F5EAFB-545D-FAE5-7951-43CFEB679634}"/>
          </ac:spMkLst>
        </pc:spChg>
        <pc:picChg chg="del mod">
          <ac:chgData name="Tommy McClure" userId="5f57beb918c8a44c" providerId="LiveId" clId="{323B8DC2-DEAF-4207-8EF5-10938D1D4C83}" dt="2024-09-13T20:08:27.516" v="1439" actId="478"/>
          <ac:picMkLst>
            <pc:docMk/>
            <pc:sldMk cId="3928609505" sldId="270"/>
            <ac:picMk id="7" creationId="{6623413C-9508-094D-98E1-CD880E82BD54}"/>
          </ac:picMkLst>
        </pc:picChg>
      </pc:sldChg>
      <pc:sldChg chg="del">
        <pc:chgData name="Tommy McClure" userId="5f57beb918c8a44c" providerId="LiveId" clId="{323B8DC2-DEAF-4207-8EF5-10938D1D4C83}" dt="2024-09-14T04:30:40.233" v="11445" actId="2696"/>
        <pc:sldMkLst>
          <pc:docMk/>
          <pc:sldMk cId="817729445" sldId="271"/>
        </pc:sldMkLst>
      </pc:sldChg>
      <pc:sldChg chg="addSp delSp modSp mod ord delAnim modAnim">
        <pc:chgData name="Tommy McClure" userId="5f57beb918c8a44c" providerId="LiveId" clId="{323B8DC2-DEAF-4207-8EF5-10938D1D4C83}" dt="2024-09-14T05:00:58.456" v="11723" actId="1036"/>
        <pc:sldMkLst>
          <pc:docMk/>
          <pc:sldMk cId="3430633676" sldId="272"/>
        </pc:sldMkLst>
        <pc:spChg chg="del mod">
          <ac:chgData name="Tommy McClure" userId="5f57beb918c8a44c" providerId="LiveId" clId="{323B8DC2-DEAF-4207-8EF5-10938D1D4C83}" dt="2024-09-14T04:27:36.577" v="11416" actId="478"/>
          <ac:spMkLst>
            <pc:docMk/>
            <pc:sldMk cId="3430633676" sldId="272"/>
            <ac:spMk id="2" creationId="{4CA91A4A-CC79-94F0-F2DF-AF38AA71079C}"/>
          </ac:spMkLst>
        </pc:spChg>
        <pc:spChg chg="mod">
          <ac:chgData name="Tommy McClure" userId="5f57beb918c8a44c" providerId="LiveId" clId="{323B8DC2-DEAF-4207-8EF5-10938D1D4C83}" dt="2024-09-14T05:00:58.456" v="11723" actId="1036"/>
          <ac:spMkLst>
            <pc:docMk/>
            <pc:sldMk cId="3430633676" sldId="272"/>
            <ac:spMk id="3" creationId="{2A9E0783-605A-341B-A7F0-DAF0F59C8416}"/>
          </ac:spMkLst>
        </pc:spChg>
        <pc:spChg chg="add mod">
          <ac:chgData name="Tommy McClure" userId="5f57beb918c8a44c" providerId="LiveId" clId="{323B8DC2-DEAF-4207-8EF5-10938D1D4C83}" dt="2024-09-14T04:20:02.165" v="10991"/>
          <ac:spMkLst>
            <pc:docMk/>
            <pc:sldMk cId="3430633676" sldId="272"/>
            <ac:spMk id="5" creationId="{AA5CC1EE-B8A5-3377-6A56-25BDEDC94969}"/>
          </ac:spMkLst>
        </pc:spChg>
        <pc:spChg chg="add mod">
          <ac:chgData name="Tommy McClure" userId="5f57beb918c8a44c" providerId="LiveId" clId="{323B8DC2-DEAF-4207-8EF5-10938D1D4C83}" dt="2024-09-14T04:20:26.015" v="10993"/>
          <ac:spMkLst>
            <pc:docMk/>
            <pc:sldMk cId="3430633676" sldId="272"/>
            <ac:spMk id="6" creationId="{911A6368-F42B-19EF-C317-007C089ECC6B}"/>
          </ac:spMkLst>
        </pc:spChg>
        <pc:spChg chg="mod">
          <ac:chgData name="Tommy McClure" userId="5f57beb918c8a44c" providerId="LiveId" clId="{323B8DC2-DEAF-4207-8EF5-10938D1D4C83}" dt="2024-09-14T04:27:28.862" v="11415" actId="5793"/>
          <ac:spMkLst>
            <pc:docMk/>
            <pc:sldMk cId="3430633676" sldId="272"/>
            <ac:spMk id="8" creationId="{A9366BCA-54BD-DCFA-8038-AEA7F09763DB}"/>
          </ac:spMkLst>
        </pc:spChg>
        <pc:spChg chg="add mod">
          <ac:chgData name="Tommy McClure" userId="5f57beb918c8a44c" providerId="LiveId" clId="{323B8DC2-DEAF-4207-8EF5-10938D1D4C83}" dt="2024-09-14T04:59:16.800" v="11715" actId="1076"/>
          <ac:spMkLst>
            <pc:docMk/>
            <pc:sldMk cId="3430633676" sldId="272"/>
            <ac:spMk id="9" creationId="{8B89AB4B-19D7-855C-3388-9AF84390B8F0}"/>
          </ac:spMkLst>
        </pc:spChg>
        <pc:spChg chg="del">
          <ac:chgData name="Tommy McClure" userId="5f57beb918c8a44c" providerId="LiveId" clId="{323B8DC2-DEAF-4207-8EF5-10938D1D4C83}" dt="2024-09-14T04:19:46.026" v="10990" actId="478"/>
          <ac:spMkLst>
            <pc:docMk/>
            <pc:sldMk cId="3430633676" sldId="272"/>
            <ac:spMk id="10" creationId="{F0CED635-BF8A-4B2C-C85E-5ADA041B1C21}"/>
          </ac:spMkLst>
        </pc:spChg>
        <pc:spChg chg="del">
          <ac:chgData name="Tommy McClure" userId="5f57beb918c8a44c" providerId="LiveId" clId="{323B8DC2-DEAF-4207-8EF5-10938D1D4C83}" dt="2024-09-14T04:20:12.164" v="10992" actId="478"/>
          <ac:spMkLst>
            <pc:docMk/>
            <pc:sldMk cId="3430633676" sldId="272"/>
            <ac:spMk id="11" creationId="{3908C321-169B-A247-70BC-E8C464FF8B50}"/>
          </ac:spMkLst>
        </pc:spChg>
        <pc:picChg chg="add mod">
          <ac:chgData name="Tommy McClure" userId="5f57beb918c8a44c" providerId="LiveId" clId="{323B8DC2-DEAF-4207-8EF5-10938D1D4C83}" dt="2024-09-14T04:57:41.288" v="11666" actId="1076"/>
          <ac:picMkLst>
            <pc:docMk/>
            <pc:sldMk cId="3430633676" sldId="272"/>
            <ac:picMk id="7" creationId="{5DAC6C60-5CBF-AC4F-29B9-CE0A05B94574}"/>
          </ac:picMkLst>
        </pc:picChg>
      </pc:sldChg>
      <pc:sldChg chg="del">
        <pc:chgData name="Tommy McClure" userId="5f57beb918c8a44c" providerId="LiveId" clId="{323B8DC2-DEAF-4207-8EF5-10938D1D4C83}" dt="2024-09-14T04:29:58.272" v="11440" actId="2696"/>
        <pc:sldMkLst>
          <pc:docMk/>
          <pc:sldMk cId="730770448" sldId="273"/>
        </pc:sldMkLst>
      </pc:sldChg>
      <pc:sldChg chg="del">
        <pc:chgData name="Tommy McClure" userId="5f57beb918c8a44c" providerId="LiveId" clId="{323B8DC2-DEAF-4207-8EF5-10938D1D4C83}" dt="2024-09-14T04:30:03.349" v="11441" actId="2696"/>
        <pc:sldMkLst>
          <pc:docMk/>
          <pc:sldMk cId="1935292302" sldId="274"/>
        </pc:sldMkLst>
      </pc:sldChg>
      <pc:sldChg chg="del">
        <pc:chgData name="Tommy McClure" userId="5f57beb918c8a44c" providerId="LiveId" clId="{323B8DC2-DEAF-4207-8EF5-10938D1D4C83}" dt="2024-09-14T04:30:16.648" v="11442" actId="2696"/>
        <pc:sldMkLst>
          <pc:docMk/>
          <pc:sldMk cId="2946363007" sldId="275"/>
        </pc:sldMkLst>
      </pc:sldChg>
      <pc:sldChg chg="del">
        <pc:chgData name="Tommy McClure" userId="5f57beb918c8a44c" providerId="LiveId" clId="{323B8DC2-DEAF-4207-8EF5-10938D1D4C83}" dt="2024-09-14T04:30:20.893" v="11443" actId="2696"/>
        <pc:sldMkLst>
          <pc:docMk/>
          <pc:sldMk cId="1030138929" sldId="276"/>
        </pc:sldMkLst>
      </pc:sldChg>
      <pc:sldChg chg="del">
        <pc:chgData name="Tommy McClure" userId="5f57beb918c8a44c" providerId="LiveId" clId="{323B8DC2-DEAF-4207-8EF5-10938D1D4C83}" dt="2024-09-14T04:30:28.375" v="11444" actId="2696"/>
        <pc:sldMkLst>
          <pc:docMk/>
          <pc:sldMk cId="4258868019" sldId="277"/>
        </pc:sldMkLst>
      </pc:sldChg>
      <pc:sldChg chg="addSp modSp mod ord modAnim modNotes modNotesTx">
        <pc:chgData name="Tommy McClure" userId="5f57beb918c8a44c" providerId="LiveId" clId="{323B8DC2-DEAF-4207-8EF5-10938D1D4C83}" dt="2024-09-15T14:37:42.678" v="13954"/>
        <pc:sldMkLst>
          <pc:docMk/>
          <pc:sldMk cId="1472147158" sldId="278"/>
        </pc:sldMkLst>
        <pc:spChg chg="add mod">
          <ac:chgData name="Tommy McClure" userId="5f57beb918c8a44c" providerId="LiveId" clId="{323B8DC2-DEAF-4207-8EF5-10938D1D4C83}" dt="2024-09-13T23:13:16.063" v="3868" actId="20577"/>
          <ac:spMkLst>
            <pc:docMk/>
            <pc:sldMk cId="1472147158" sldId="278"/>
            <ac:spMk id="2" creationId="{974FF8BA-AD85-C6A7-D18B-68F8E45AB715}"/>
          </ac:spMkLst>
        </pc:spChg>
        <pc:spChg chg="mod">
          <ac:chgData name="Tommy McClure" userId="5f57beb918c8a44c" providerId="LiveId" clId="{323B8DC2-DEAF-4207-8EF5-10938D1D4C83}" dt="2024-09-13T21:29:38.823" v="2865" actId="20577"/>
          <ac:spMkLst>
            <pc:docMk/>
            <pc:sldMk cId="1472147158" sldId="278"/>
            <ac:spMk id="3" creationId="{7A52941C-B0CD-5D1A-7EC0-4020DA34C18C}"/>
          </ac:spMkLst>
        </pc:spChg>
        <pc:spChg chg="mod">
          <ac:chgData name="Tommy McClure" userId="5f57beb918c8a44c" providerId="LiveId" clId="{323B8DC2-DEAF-4207-8EF5-10938D1D4C83}" dt="2024-09-13T21:26:37.343" v="2847" actId="14100"/>
          <ac:spMkLst>
            <pc:docMk/>
            <pc:sldMk cId="1472147158" sldId="278"/>
            <ac:spMk id="4" creationId="{33616283-C5CE-693C-0F20-807F37AA82BE}"/>
          </ac:spMkLst>
        </pc:spChg>
        <pc:spChg chg="mod">
          <ac:chgData name="Tommy McClure" userId="5f57beb918c8a44c" providerId="LiveId" clId="{323B8DC2-DEAF-4207-8EF5-10938D1D4C83}" dt="2024-09-14T00:11:00.764" v="5859" actId="115"/>
          <ac:spMkLst>
            <pc:docMk/>
            <pc:sldMk cId="1472147158" sldId="278"/>
            <ac:spMk id="8" creationId="{FE32038F-5EFD-3842-6529-6334620FE28D}"/>
          </ac:spMkLst>
        </pc:spChg>
        <pc:spChg chg="mod">
          <ac:chgData name="Tommy McClure" userId="5f57beb918c8a44c" providerId="LiveId" clId="{323B8DC2-DEAF-4207-8EF5-10938D1D4C83}" dt="2024-09-13T20:51:09.174" v="1726" actId="1035"/>
          <ac:spMkLst>
            <pc:docMk/>
            <pc:sldMk cId="1472147158" sldId="278"/>
            <ac:spMk id="10" creationId="{74AB96EC-D604-AFA4-1459-C4B28601756D}"/>
          </ac:spMkLst>
        </pc:spChg>
        <pc:spChg chg="mod">
          <ac:chgData name="Tommy McClure" userId="5f57beb918c8a44c" providerId="LiveId" clId="{323B8DC2-DEAF-4207-8EF5-10938D1D4C83}" dt="2024-09-13T20:47:39.698" v="1639" actId="1035"/>
          <ac:spMkLst>
            <pc:docMk/>
            <pc:sldMk cId="1472147158" sldId="278"/>
            <ac:spMk id="11" creationId="{780614E6-9A34-3044-64E0-208DDEE9512E}"/>
          </ac:spMkLst>
        </pc:spChg>
      </pc:sldChg>
      <pc:sldChg chg="addSp delSp modSp mod ord modAnim">
        <pc:chgData name="Tommy McClure" userId="5f57beb918c8a44c" providerId="LiveId" clId="{323B8DC2-DEAF-4207-8EF5-10938D1D4C83}" dt="2024-09-14T04:40:47.596" v="11555"/>
        <pc:sldMkLst>
          <pc:docMk/>
          <pc:sldMk cId="1755040300" sldId="280"/>
        </pc:sldMkLst>
        <pc:spChg chg="add mod">
          <ac:chgData name="Tommy McClure" userId="5f57beb918c8a44c" providerId="LiveId" clId="{323B8DC2-DEAF-4207-8EF5-10938D1D4C83}" dt="2024-09-13T20:35:05.976" v="1487" actId="1076"/>
          <ac:spMkLst>
            <pc:docMk/>
            <pc:sldMk cId="1755040300" sldId="280"/>
            <ac:spMk id="2" creationId="{2E1D58A5-CB7A-5C46-1B13-61A2878D9C3E}"/>
          </ac:spMkLst>
        </pc:spChg>
        <pc:spChg chg="mod">
          <ac:chgData name="Tommy McClure" userId="5f57beb918c8a44c" providerId="LiveId" clId="{323B8DC2-DEAF-4207-8EF5-10938D1D4C83}" dt="2024-09-13T20:35:19.994" v="1493" actId="1035"/>
          <ac:spMkLst>
            <pc:docMk/>
            <pc:sldMk cId="1755040300" sldId="280"/>
            <ac:spMk id="8" creationId="{DE05CC41-537D-6BA1-C85B-2C6B36589D10}"/>
          </ac:spMkLst>
        </pc:spChg>
        <pc:spChg chg="del">
          <ac:chgData name="Tommy McClure" userId="5f57beb918c8a44c" providerId="LiveId" clId="{323B8DC2-DEAF-4207-8EF5-10938D1D4C83}" dt="2024-09-13T20:31:53.559" v="1449" actId="478"/>
          <ac:spMkLst>
            <pc:docMk/>
            <pc:sldMk cId="1755040300" sldId="280"/>
            <ac:spMk id="9" creationId="{D0F1D783-AF1E-4B64-5E5E-6E0AB45CFF7B}"/>
          </ac:spMkLst>
        </pc:spChg>
        <pc:spChg chg="mod">
          <ac:chgData name="Tommy McClure" userId="5f57beb918c8a44c" providerId="LiveId" clId="{323B8DC2-DEAF-4207-8EF5-10938D1D4C83}" dt="2024-09-13T20:35:10.373" v="1488" actId="1076"/>
          <ac:spMkLst>
            <pc:docMk/>
            <pc:sldMk cId="1755040300" sldId="280"/>
            <ac:spMk id="11" creationId="{C8363A0E-88ED-2043-B21D-891BFDB6703D}"/>
          </ac:spMkLst>
        </pc:spChg>
      </pc:sldChg>
      <pc:sldChg chg="modSp mod ord modNotes modNotesTx">
        <pc:chgData name="Tommy McClure" userId="5f57beb918c8a44c" providerId="LiveId" clId="{323B8DC2-DEAF-4207-8EF5-10938D1D4C83}" dt="2024-09-15T14:37:42.710" v="13955" actId="27636"/>
        <pc:sldMkLst>
          <pc:docMk/>
          <pc:sldMk cId="2970185068" sldId="380"/>
        </pc:sldMkLst>
        <pc:spChg chg="mod">
          <ac:chgData name="Tommy McClure" userId="5f57beb918c8a44c" providerId="LiveId" clId="{323B8DC2-DEAF-4207-8EF5-10938D1D4C83}" dt="2024-09-14T05:03:25.643" v="11730" actId="114"/>
          <ac:spMkLst>
            <pc:docMk/>
            <pc:sldMk cId="2970185068" sldId="380"/>
            <ac:spMk id="4" creationId="{FDB3C018-6904-4094-85A6-7BAF69A201A5}"/>
          </ac:spMkLst>
        </pc:spChg>
        <pc:spChg chg="mod">
          <ac:chgData name="Tommy McClure" userId="5f57beb918c8a44c" providerId="LiveId" clId="{323B8DC2-DEAF-4207-8EF5-10938D1D4C83}" dt="2024-09-14T05:04:25.943" v="11738" actId="114"/>
          <ac:spMkLst>
            <pc:docMk/>
            <pc:sldMk cId="2970185068" sldId="380"/>
            <ac:spMk id="7" creationId="{2A6B56C3-77F0-4E92-B09D-C8D4A68D5E79}"/>
          </ac:spMkLst>
        </pc:spChg>
      </pc:sldChg>
      <pc:sldChg chg="addSp delSp modSp del mod delAnim modAnim">
        <pc:chgData name="Tommy McClure" userId="5f57beb918c8a44c" providerId="LiveId" clId="{323B8DC2-DEAF-4207-8EF5-10938D1D4C83}" dt="2024-09-13T20:30:30.294" v="1446" actId="2696"/>
        <pc:sldMkLst>
          <pc:docMk/>
          <pc:sldMk cId="2940160504" sldId="381"/>
        </pc:sldMkLst>
        <pc:spChg chg="add mod">
          <ac:chgData name="Tommy McClure" userId="5f57beb918c8a44c" providerId="LiveId" clId="{323B8DC2-DEAF-4207-8EF5-10938D1D4C83}" dt="2024-09-13T19:38:41.795" v="1247" actId="1076"/>
          <ac:spMkLst>
            <pc:docMk/>
            <pc:sldMk cId="2940160504" sldId="381"/>
            <ac:spMk id="3" creationId="{CEBE9E10-32CB-A0F2-ADB4-67E6E02A9F1C}"/>
          </ac:spMkLst>
        </pc:spChg>
        <pc:spChg chg="del mod">
          <ac:chgData name="Tommy McClure" userId="5f57beb918c8a44c" providerId="LiveId" clId="{323B8DC2-DEAF-4207-8EF5-10938D1D4C83}" dt="2024-09-13T19:38:47.840" v="1249"/>
          <ac:spMkLst>
            <pc:docMk/>
            <pc:sldMk cId="2940160504" sldId="381"/>
            <ac:spMk id="7" creationId="{00000000-0000-0000-0000-000000000000}"/>
          </ac:spMkLst>
        </pc:spChg>
      </pc:sldChg>
      <pc:sldChg chg="del">
        <pc:chgData name="Tommy McClure" userId="5f57beb918c8a44c" providerId="LiveId" clId="{323B8DC2-DEAF-4207-8EF5-10938D1D4C83}" dt="2024-09-13T19:41:17.561" v="1254" actId="2696"/>
        <pc:sldMkLst>
          <pc:docMk/>
          <pc:sldMk cId="2185404482" sldId="382"/>
        </pc:sldMkLst>
      </pc:sldChg>
      <pc:sldChg chg="addSp delSp modSp mod setBg modAnim modNotes modNotesTx">
        <pc:chgData name="Tommy McClure" userId="5f57beb918c8a44c" providerId="LiveId" clId="{323B8DC2-DEAF-4207-8EF5-10938D1D4C83}" dt="2024-09-15T14:37:42.678" v="13954"/>
        <pc:sldMkLst>
          <pc:docMk/>
          <pc:sldMk cId="2690224632" sldId="382"/>
        </pc:sldMkLst>
        <pc:spChg chg="del">
          <ac:chgData name="Tommy McClure" userId="5f57beb918c8a44c" providerId="LiveId" clId="{323B8DC2-DEAF-4207-8EF5-10938D1D4C83}" dt="2024-09-13T20:05:07.444" v="1394" actId="478"/>
          <ac:spMkLst>
            <pc:docMk/>
            <pc:sldMk cId="2690224632" sldId="382"/>
            <ac:spMk id="2" creationId="{A505B46E-5A3B-F099-F6C5-AB7AE2406E6B}"/>
          </ac:spMkLst>
        </pc:spChg>
        <pc:spChg chg="mod">
          <ac:chgData name="Tommy McClure" userId="5f57beb918c8a44c" providerId="LiveId" clId="{323B8DC2-DEAF-4207-8EF5-10938D1D4C83}" dt="2024-09-13T20:39:01.038" v="1529" actId="14100"/>
          <ac:spMkLst>
            <pc:docMk/>
            <pc:sldMk cId="2690224632" sldId="382"/>
            <ac:spMk id="3" creationId="{E855298D-9D47-3493-312E-EB49AF06E572}"/>
          </ac:spMkLst>
        </pc:spChg>
        <pc:spChg chg="mod">
          <ac:chgData name="Tommy McClure" userId="5f57beb918c8a44c" providerId="LiveId" clId="{323B8DC2-DEAF-4207-8EF5-10938D1D4C83}" dt="2024-09-13T20:38:04.747" v="1515" actId="1038"/>
          <ac:spMkLst>
            <pc:docMk/>
            <pc:sldMk cId="2690224632" sldId="382"/>
            <ac:spMk id="4" creationId="{476E3DD1-9104-2721-60DC-4473D7CB0629}"/>
          </ac:spMkLst>
        </pc:spChg>
        <pc:spChg chg="add del mod">
          <ac:chgData name="Tommy McClure" userId="5f57beb918c8a44c" providerId="LiveId" clId="{323B8DC2-DEAF-4207-8EF5-10938D1D4C83}" dt="2024-09-13T20:05:12.856" v="1395" actId="478"/>
          <ac:spMkLst>
            <pc:docMk/>
            <pc:sldMk cId="2690224632" sldId="382"/>
            <ac:spMk id="7" creationId="{E97E1796-58FA-24A7-87C7-A9C60EA5D2DE}"/>
          </ac:spMkLst>
        </pc:spChg>
        <pc:spChg chg="del mod">
          <ac:chgData name="Tommy McClure" userId="5f57beb918c8a44c" providerId="LiveId" clId="{323B8DC2-DEAF-4207-8EF5-10938D1D4C83}" dt="2024-09-13T20:36:55.275" v="1497" actId="478"/>
          <ac:spMkLst>
            <pc:docMk/>
            <pc:sldMk cId="2690224632" sldId="382"/>
            <ac:spMk id="8" creationId="{9C0BBC73-C041-D64C-A250-398E94D64AD6}"/>
          </ac:spMkLst>
        </pc:spChg>
        <pc:picChg chg="mod">
          <ac:chgData name="Tommy McClure" userId="5f57beb918c8a44c" providerId="LiveId" clId="{323B8DC2-DEAF-4207-8EF5-10938D1D4C83}" dt="2024-09-13T20:38:19.870" v="1524" actId="1038"/>
          <ac:picMkLst>
            <pc:docMk/>
            <pc:sldMk cId="2690224632" sldId="382"/>
            <ac:picMk id="5" creationId="{72F5BC58-1D56-EF54-973F-42DAE3BFE2D5}"/>
          </ac:picMkLst>
        </pc:picChg>
        <pc:picChg chg="mod">
          <ac:chgData name="Tommy McClure" userId="5f57beb918c8a44c" providerId="LiveId" clId="{323B8DC2-DEAF-4207-8EF5-10938D1D4C83}" dt="2024-09-13T20:38:15.137" v="1520" actId="1035"/>
          <ac:picMkLst>
            <pc:docMk/>
            <pc:sldMk cId="2690224632" sldId="382"/>
            <ac:picMk id="9" creationId="{BC875C66-A5CD-6519-DCFC-2C690511C970}"/>
          </ac:picMkLst>
        </pc:picChg>
      </pc:sldChg>
      <pc:sldChg chg="addSp delSp modSp add mod delAnim modAnim modNotes modNotesTx">
        <pc:chgData name="Tommy McClure" userId="5f57beb918c8a44c" providerId="LiveId" clId="{323B8DC2-DEAF-4207-8EF5-10938D1D4C83}" dt="2024-09-15T14:37:42.678" v="13954"/>
        <pc:sldMkLst>
          <pc:docMk/>
          <pc:sldMk cId="1289535313" sldId="383"/>
        </pc:sldMkLst>
        <pc:spChg chg="mod">
          <ac:chgData name="Tommy McClure" userId="5f57beb918c8a44c" providerId="LiveId" clId="{323B8DC2-DEAF-4207-8EF5-10938D1D4C83}" dt="2024-09-13T23:20:13.052" v="4295" actId="20577"/>
          <ac:spMkLst>
            <pc:docMk/>
            <pc:sldMk cId="1289535313" sldId="383"/>
            <ac:spMk id="2" creationId="{974FF8BA-AD85-C6A7-D18B-68F8E45AB715}"/>
          </ac:spMkLst>
        </pc:spChg>
        <pc:spChg chg="mod">
          <ac:chgData name="Tommy McClure" userId="5f57beb918c8a44c" providerId="LiveId" clId="{323B8DC2-DEAF-4207-8EF5-10938D1D4C83}" dt="2024-09-14T13:27:42.570" v="12357" actId="114"/>
          <ac:spMkLst>
            <pc:docMk/>
            <pc:sldMk cId="1289535313" sldId="383"/>
            <ac:spMk id="3" creationId="{7A52941C-B0CD-5D1A-7EC0-4020DA34C18C}"/>
          </ac:spMkLst>
        </pc:spChg>
        <pc:spChg chg="add del mod">
          <ac:chgData name="Tommy McClure" userId="5f57beb918c8a44c" providerId="LiveId" clId="{323B8DC2-DEAF-4207-8EF5-10938D1D4C83}" dt="2024-09-13T23:17:05.366" v="4089" actId="478"/>
          <ac:spMkLst>
            <pc:docMk/>
            <pc:sldMk cId="1289535313" sldId="383"/>
            <ac:spMk id="5" creationId="{D1729365-E3B8-33FA-5C03-FBA482BEC11A}"/>
          </ac:spMkLst>
        </pc:spChg>
        <pc:spChg chg="add del mod">
          <ac:chgData name="Tommy McClure" userId="5f57beb918c8a44c" providerId="LiveId" clId="{323B8DC2-DEAF-4207-8EF5-10938D1D4C83}" dt="2024-09-13T22:13:00.436" v="3572" actId="478"/>
          <ac:spMkLst>
            <pc:docMk/>
            <pc:sldMk cId="1289535313" sldId="383"/>
            <ac:spMk id="6" creationId="{704944D8-AE9B-3CB2-15D3-C739149266E3}"/>
          </ac:spMkLst>
        </pc:spChg>
        <pc:spChg chg="mod">
          <ac:chgData name="Tommy McClure" userId="5f57beb918c8a44c" providerId="LiveId" clId="{323B8DC2-DEAF-4207-8EF5-10938D1D4C83}" dt="2024-09-14T00:11:15.619" v="5861" actId="115"/>
          <ac:spMkLst>
            <pc:docMk/>
            <pc:sldMk cId="1289535313" sldId="383"/>
            <ac:spMk id="8" creationId="{FE32038F-5EFD-3842-6529-6334620FE28D}"/>
          </ac:spMkLst>
        </pc:spChg>
      </pc:sldChg>
      <pc:sldChg chg="add del">
        <pc:chgData name="Tommy McClure" userId="5f57beb918c8a44c" providerId="LiveId" clId="{323B8DC2-DEAF-4207-8EF5-10938D1D4C83}" dt="2024-09-13T19:44:00.675" v="1272"/>
        <pc:sldMkLst>
          <pc:docMk/>
          <pc:sldMk cId="3661634585" sldId="383"/>
        </pc:sldMkLst>
      </pc:sldChg>
      <pc:sldChg chg="delSp modSp add mod ord delAnim modAnim modNotes modNotesTx">
        <pc:chgData name="Tommy McClure" userId="5f57beb918c8a44c" providerId="LiveId" clId="{323B8DC2-DEAF-4207-8EF5-10938D1D4C83}" dt="2024-09-15T14:37:42.678" v="13954"/>
        <pc:sldMkLst>
          <pc:docMk/>
          <pc:sldMk cId="1258061173" sldId="384"/>
        </pc:sldMkLst>
        <pc:spChg chg="mod">
          <ac:chgData name="Tommy McClure" userId="5f57beb918c8a44c" providerId="LiveId" clId="{323B8DC2-DEAF-4207-8EF5-10938D1D4C83}" dt="2024-09-13T23:11:45.971" v="3859" actId="114"/>
          <ac:spMkLst>
            <pc:docMk/>
            <pc:sldMk cId="1258061173" sldId="384"/>
            <ac:spMk id="3" creationId="{7A52941C-B0CD-5D1A-7EC0-4020DA34C18C}"/>
          </ac:spMkLst>
        </pc:spChg>
        <pc:spChg chg="mod">
          <ac:chgData name="Tommy McClure" userId="5f57beb918c8a44c" providerId="LiveId" clId="{323B8DC2-DEAF-4207-8EF5-10938D1D4C83}" dt="2024-09-14T13:24:39.306" v="12356" actId="20577"/>
          <ac:spMkLst>
            <pc:docMk/>
            <pc:sldMk cId="1258061173" sldId="384"/>
            <ac:spMk id="5" creationId="{D1729365-E3B8-33FA-5C03-FBA482BEC11A}"/>
          </ac:spMkLst>
        </pc:spChg>
        <pc:spChg chg="del">
          <ac:chgData name="Tommy McClure" userId="5f57beb918c8a44c" providerId="LiveId" clId="{323B8DC2-DEAF-4207-8EF5-10938D1D4C83}" dt="2024-09-13T21:53:37.906" v="3330" actId="478"/>
          <ac:spMkLst>
            <pc:docMk/>
            <pc:sldMk cId="1258061173" sldId="384"/>
            <ac:spMk id="6" creationId="{704944D8-AE9B-3CB2-15D3-C739149266E3}"/>
          </ac:spMkLst>
        </pc:spChg>
        <pc:spChg chg="mod">
          <ac:chgData name="Tommy McClure" userId="5f57beb918c8a44c" providerId="LiveId" clId="{323B8DC2-DEAF-4207-8EF5-10938D1D4C83}" dt="2024-09-14T00:11:07.663" v="5860" actId="115"/>
          <ac:spMkLst>
            <pc:docMk/>
            <pc:sldMk cId="1258061173" sldId="384"/>
            <ac:spMk id="8" creationId="{FE32038F-5EFD-3842-6529-6334620FE28D}"/>
          </ac:spMkLst>
        </pc:spChg>
      </pc:sldChg>
      <pc:sldChg chg="delSp modSp add mod ord delAnim modAnim modNotes modNotesTx">
        <pc:chgData name="Tommy McClure" userId="5f57beb918c8a44c" providerId="LiveId" clId="{323B8DC2-DEAF-4207-8EF5-10938D1D4C83}" dt="2024-09-15T14:37:42.678" v="13954"/>
        <pc:sldMkLst>
          <pc:docMk/>
          <pc:sldMk cId="1536204430" sldId="385"/>
        </pc:sldMkLst>
        <pc:spChg chg="mod">
          <ac:chgData name="Tommy McClure" userId="5f57beb918c8a44c" providerId="LiveId" clId="{323B8DC2-DEAF-4207-8EF5-10938D1D4C83}" dt="2024-09-14T00:30:25.282" v="6303" actId="14100"/>
          <ac:spMkLst>
            <pc:docMk/>
            <pc:sldMk cId="1536204430" sldId="385"/>
            <ac:spMk id="2" creationId="{974FF8BA-AD85-C6A7-D18B-68F8E45AB715}"/>
          </ac:spMkLst>
        </pc:spChg>
        <pc:spChg chg="mod">
          <ac:chgData name="Tommy McClure" userId="5f57beb918c8a44c" providerId="LiveId" clId="{323B8DC2-DEAF-4207-8EF5-10938D1D4C83}" dt="2024-09-14T04:51:27.250" v="11615" actId="20577"/>
          <ac:spMkLst>
            <pc:docMk/>
            <pc:sldMk cId="1536204430" sldId="385"/>
            <ac:spMk id="3" creationId="{7A52941C-B0CD-5D1A-7EC0-4020DA34C18C}"/>
          </ac:spMkLst>
        </pc:spChg>
        <pc:spChg chg="del">
          <ac:chgData name="Tommy McClure" userId="5f57beb918c8a44c" providerId="LiveId" clId="{323B8DC2-DEAF-4207-8EF5-10938D1D4C83}" dt="2024-09-14T00:20:16.495" v="6207" actId="478"/>
          <ac:spMkLst>
            <pc:docMk/>
            <pc:sldMk cId="1536204430" sldId="385"/>
            <ac:spMk id="5" creationId="{D1729365-E3B8-33FA-5C03-FBA482BEC11A}"/>
          </ac:spMkLst>
        </pc:spChg>
        <pc:spChg chg="mod">
          <ac:chgData name="Tommy McClure" userId="5f57beb918c8a44c" providerId="LiveId" clId="{323B8DC2-DEAF-4207-8EF5-10938D1D4C83}" dt="2024-09-14T04:28:03.677" v="11419" actId="20577"/>
          <ac:spMkLst>
            <pc:docMk/>
            <pc:sldMk cId="1536204430" sldId="385"/>
            <ac:spMk id="8" creationId="{FE32038F-5EFD-3842-6529-6334620FE28D}"/>
          </ac:spMkLst>
        </pc:spChg>
      </pc:sldChg>
      <pc:sldChg chg="addSp modSp add mod modAnim modNotes modNotesTx">
        <pc:chgData name="Tommy McClure" userId="5f57beb918c8a44c" providerId="LiveId" clId="{323B8DC2-DEAF-4207-8EF5-10938D1D4C83}" dt="2024-09-15T14:37:42.678" v="13954"/>
        <pc:sldMkLst>
          <pc:docMk/>
          <pc:sldMk cId="1406376544" sldId="386"/>
        </pc:sldMkLst>
        <pc:spChg chg="mod">
          <ac:chgData name="Tommy McClure" userId="5f57beb918c8a44c" providerId="LiveId" clId="{323B8DC2-DEAF-4207-8EF5-10938D1D4C83}" dt="2024-09-14T02:51:10.813" v="9010" actId="20577"/>
          <ac:spMkLst>
            <pc:docMk/>
            <pc:sldMk cId="1406376544" sldId="386"/>
            <ac:spMk id="2" creationId="{974FF8BA-AD85-C6A7-D18B-68F8E45AB715}"/>
          </ac:spMkLst>
        </pc:spChg>
        <pc:spChg chg="mod">
          <ac:chgData name="Tommy McClure" userId="5f57beb918c8a44c" providerId="LiveId" clId="{323B8DC2-DEAF-4207-8EF5-10938D1D4C83}" dt="2024-09-14T04:52:59.287" v="11626" actId="20577"/>
          <ac:spMkLst>
            <pc:docMk/>
            <pc:sldMk cId="1406376544" sldId="386"/>
            <ac:spMk id="3" creationId="{7A52941C-B0CD-5D1A-7EC0-4020DA34C18C}"/>
          </ac:spMkLst>
        </pc:spChg>
        <pc:spChg chg="add mod">
          <ac:chgData name="Tommy McClure" userId="5f57beb918c8a44c" providerId="LiveId" clId="{323B8DC2-DEAF-4207-8EF5-10938D1D4C83}" dt="2024-09-14T03:11:59.503" v="9441" actId="20577"/>
          <ac:spMkLst>
            <pc:docMk/>
            <pc:sldMk cId="1406376544" sldId="386"/>
            <ac:spMk id="5" creationId="{989E72A2-ED76-9FCF-04AB-9D7AC5D03778}"/>
          </ac:spMkLst>
        </pc:spChg>
        <pc:spChg chg="mod">
          <ac:chgData name="Tommy McClure" userId="5f57beb918c8a44c" providerId="LiveId" clId="{323B8DC2-DEAF-4207-8EF5-10938D1D4C83}" dt="2024-09-14T03:44:12.095" v="9734" actId="115"/>
          <ac:spMkLst>
            <pc:docMk/>
            <pc:sldMk cId="1406376544" sldId="386"/>
            <ac:spMk id="8" creationId="{FE32038F-5EFD-3842-6529-6334620FE28D}"/>
          </ac:spMkLst>
        </pc:spChg>
      </pc:sldChg>
      <pc:sldChg chg="new del">
        <pc:chgData name="Tommy McClure" userId="5f57beb918c8a44c" providerId="LiveId" clId="{323B8DC2-DEAF-4207-8EF5-10938D1D4C83}" dt="2024-09-14T04:31:15.899" v="11451" actId="2696"/>
        <pc:sldMkLst>
          <pc:docMk/>
          <pc:sldMk cId="1731793357" sldId="387"/>
        </pc:sldMkLst>
      </pc:sldChg>
      <pc:sldChg chg="delSp modSp add mod delAnim modAnim modNotes modNotesTx">
        <pc:chgData name="Tommy McClure" userId="5f57beb918c8a44c" providerId="LiveId" clId="{323B8DC2-DEAF-4207-8EF5-10938D1D4C83}" dt="2024-09-15T15:09:28.677" v="14452" actId="255"/>
        <pc:sldMkLst>
          <pc:docMk/>
          <pc:sldMk cId="388675424" sldId="388"/>
        </pc:sldMkLst>
        <pc:spChg chg="del mod">
          <ac:chgData name="Tommy McClure" userId="5f57beb918c8a44c" providerId="LiveId" clId="{323B8DC2-DEAF-4207-8EF5-10938D1D4C83}" dt="2024-09-14T03:45:33.023" v="9790" actId="478"/>
          <ac:spMkLst>
            <pc:docMk/>
            <pc:sldMk cId="388675424" sldId="388"/>
            <ac:spMk id="2" creationId="{974FF8BA-AD85-C6A7-D18B-68F8E45AB715}"/>
          </ac:spMkLst>
        </pc:spChg>
        <pc:spChg chg="mod">
          <ac:chgData name="Tommy McClure" userId="5f57beb918c8a44c" providerId="LiveId" clId="{323B8DC2-DEAF-4207-8EF5-10938D1D4C83}" dt="2024-09-14T05:07:18.877" v="11769" actId="20577"/>
          <ac:spMkLst>
            <pc:docMk/>
            <pc:sldMk cId="388675424" sldId="388"/>
            <ac:spMk id="3" creationId="{7A52941C-B0CD-5D1A-7EC0-4020DA34C18C}"/>
          </ac:spMkLst>
        </pc:spChg>
        <pc:spChg chg="mod">
          <ac:chgData name="Tommy McClure" userId="5f57beb918c8a44c" providerId="LiveId" clId="{323B8DC2-DEAF-4207-8EF5-10938D1D4C83}" dt="2024-09-14T04:56:34.121" v="11663" actId="20577"/>
          <ac:spMkLst>
            <pc:docMk/>
            <pc:sldMk cId="388675424" sldId="388"/>
            <ac:spMk id="5" creationId="{989E72A2-ED76-9FCF-04AB-9D7AC5D03778}"/>
          </ac:spMkLst>
        </pc:spChg>
        <pc:spChg chg="mod">
          <ac:chgData name="Tommy McClure" userId="5f57beb918c8a44c" providerId="LiveId" clId="{323B8DC2-DEAF-4207-8EF5-10938D1D4C83}" dt="2024-09-14T04:55:19.391" v="11639" actId="14100"/>
          <ac:spMkLst>
            <pc:docMk/>
            <pc:sldMk cId="388675424" sldId="388"/>
            <ac:spMk id="8" creationId="{FE32038F-5EFD-3842-6529-6334620FE28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CA7C10-7C18-8B56-337B-593B76A3EC6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C1865D7-AC9D-5148-63B0-E4EA2725EB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9/15/2024 AM</a:t>
            </a:r>
          </a:p>
        </p:txBody>
      </p:sp>
      <p:sp>
        <p:nvSpPr>
          <p:cNvPr id="4" name="Footer Placeholder 3">
            <a:extLst>
              <a:ext uri="{FF2B5EF4-FFF2-40B4-BE49-F238E27FC236}">
                <a16:creationId xmlns:a16="http://schemas.microsoft.com/office/drawing/2014/main" id="{D5CA6D38-6DBC-FD94-E549-A439AA7AA6D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E04A5F4-1408-53B0-32CE-7271095A400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313C528-5D6E-41AC-88D2-3CD56863842F}" type="slidenum">
              <a:rPr lang="en-US" smtClean="0"/>
              <a:t>‹#›</a:t>
            </a:fld>
            <a:endParaRPr lang="en-US"/>
          </a:p>
        </p:txBody>
      </p:sp>
    </p:spTree>
    <p:extLst>
      <p:ext uri="{BB962C8B-B14F-4D97-AF65-F5344CB8AC3E}">
        <p14:creationId xmlns:p14="http://schemas.microsoft.com/office/powerpoint/2010/main" val="42519751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9/15/2024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31E9CA2-F353-4368-8F09-D425BCD7D64C}" type="slidenum">
              <a:rPr lang="en-US" smtClean="0"/>
              <a:t>‹#›</a:t>
            </a:fld>
            <a:endParaRPr lang="en-US"/>
          </a:p>
        </p:txBody>
      </p:sp>
    </p:spTree>
    <p:extLst>
      <p:ext uri="{BB962C8B-B14F-4D97-AF65-F5344CB8AC3E}">
        <p14:creationId xmlns:p14="http://schemas.microsoft.com/office/powerpoint/2010/main" val="23479390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1</a:t>
            </a:fld>
            <a:endParaRPr lang="en-US"/>
          </a:p>
        </p:txBody>
      </p:sp>
      <p:sp>
        <p:nvSpPr>
          <p:cNvPr id="5" name="Date Placeholder 4">
            <a:extLst>
              <a:ext uri="{FF2B5EF4-FFF2-40B4-BE49-F238E27FC236}">
                <a16:creationId xmlns:a16="http://schemas.microsoft.com/office/drawing/2014/main" id="{D66BB8BD-A62B-E089-6879-9A75C3B2C9BF}"/>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241443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512888" y="815975"/>
            <a:ext cx="4287837" cy="3214688"/>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4366260"/>
            <a:ext cx="7315200" cy="5233274"/>
          </a:xfrm>
        </p:spPr>
        <p:txBody>
          <a:bodyPr/>
          <a:lstStyle/>
          <a:p>
            <a:pPr algn="l"/>
            <a:r>
              <a:rPr lang="en-US" b="1" dirty="0">
                <a:latin typeface="Arial" panose="020B0604020202020204" pitchFamily="34" charset="0"/>
                <a:cs typeface="Arial" panose="020B0604020202020204" pitchFamily="34" charset="0"/>
              </a:rPr>
              <a:t>1 Peter 2:1-3 KJV 1 </a:t>
            </a:r>
            <a:r>
              <a:rPr lang="en-US" b="0" dirty="0">
                <a:latin typeface="Arial" panose="020B0604020202020204" pitchFamily="34" charset="0"/>
                <a:cs typeface="Arial" panose="020B0604020202020204" pitchFamily="34" charset="0"/>
              </a:rPr>
              <a:t>Wherefore laying aside all malice, and all guile, and hypocrisies, and envies, and all evil </a:t>
            </a:r>
            <a:r>
              <a:rPr lang="en-US" b="0" dirty="0" err="1">
                <a:latin typeface="Arial" panose="020B0604020202020204" pitchFamily="34" charset="0"/>
                <a:cs typeface="Arial" panose="020B0604020202020204" pitchFamily="34" charset="0"/>
              </a:rPr>
              <a:t>speakings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a:t>
            </a:r>
            <a:r>
              <a:rPr lang="en-US" b="0" u="sng" dirty="0">
                <a:latin typeface="Arial" panose="020B0604020202020204" pitchFamily="34" charset="0"/>
                <a:cs typeface="Arial" panose="020B0604020202020204" pitchFamily="34" charset="0"/>
              </a:rPr>
              <a:t>As newborn babes, desire the sincere milk of the word, that ye may grow thereby: </a:t>
            </a:r>
            <a:r>
              <a:rPr lang="en-US" b="1" u="none" dirty="0">
                <a:latin typeface="Arial" panose="020B0604020202020204" pitchFamily="34" charset="0"/>
                <a:cs typeface="Arial" panose="020B0604020202020204" pitchFamily="34" charset="0"/>
              </a:rPr>
              <a:t>3 </a:t>
            </a:r>
            <a:r>
              <a:rPr lang="en-US" b="0" u="none" dirty="0">
                <a:latin typeface="Arial" panose="020B0604020202020204" pitchFamily="34" charset="0"/>
                <a:cs typeface="Arial" panose="020B0604020202020204" pitchFamily="34" charset="0"/>
              </a:rPr>
              <a:t>If so be ye have tasted that the Lord is gracious.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James 1:21 KJV 21 </a:t>
            </a:r>
            <a:r>
              <a:rPr lang="en-US" b="0" dirty="0">
                <a:latin typeface="Arial" panose="020B0604020202020204" pitchFamily="34" charset="0"/>
                <a:cs typeface="Arial" panose="020B0604020202020204" pitchFamily="34" charset="0"/>
              </a:rPr>
              <a:t>Wherefore </a:t>
            </a:r>
            <a:r>
              <a:rPr lang="en-US" b="1" u="sng" dirty="0">
                <a:latin typeface="Arial" panose="020B0604020202020204" pitchFamily="34" charset="0"/>
                <a:cs typeface="Arial" panose="020B0604020202020204" pitchFamily="34" charset="0"/>
              </a:rPr>
              <a:t>lay apart </a:t>
            </a:r>
            <a:r>
              <a:rPr lang="en-US" b="0" dirty="0">
                <a:latin typeface="Arial" panose="020B0604020202020204" pitchFamily="34" charset="0"/>
                <a:cs typeface="Arial" panose="020B0604020202020204" pitchFamily="34" charset="0"/>
              </a:rPr>
              <a:t>all filthiness and superfluity of naughtiness, and receive with meekness the engrafted word, which is able to save your souls.</a:t>
            </a:r>
          </a:p>
          <a:p>
            <a:endParaRPr lang="en-US"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19:7-10 KJV 7 </a:t>
            </a:r>
            <a:r>
              <a:rPr lang="en-US" b="0" dirty="0">
                <a:latin typeface="Arial" panose="020B0604020202020204" pitchFamily="34" charset="0"/>
                <a:cs typeface="Arial" panose="020B0604020202020204" pitchFamily="34" charset="0"/>
              </a:rPr>
              <a:t>The </a:t>
            </a:r>
            <a:r>
              <a:rPr lang="en-US" b="0" u="sng" dirty="0">
                <a:latin typeface="Arial" panose="020B0604020202020204" pitchFamily="34" charset="0"/>
                <a:cs typeface="Arial" panose="020B0604020202020204" pitchFamily="34" charset="0"/>
              </a:rPr>
              <a:t>law of the </a:t>
            </a:r>
            <a:r>
              <a:rPr lang="en-US" b="1" dirty="0">
                <a:latin typeface="Arial" panose="020B0604020202020204" pitchFamily="34" charset="0"/>
                <a:cs typeface="Arial" panose="020B0604020202020204" pitchFamily="34" charset="0"/>
              </a:rPr>
              <a:t>LORD is perfect, converting the soul</a:t>
            </a:r>
            <a:r>
              <a:rPr lang="en-US" b="0" dirty="0">
                <a:latin typeface="Arial" panose="020B0604020202020204" pitchFamily="34" charset="0"/>
                <a:cs typeface="Arial" panose="020B0604020202020204" pitchFamily="34" charset="0"/>
              </a:rPr>
              <a:t>: the </a:t>
            </a:r>
            <a:r>
              <a:rPr lang="en-US" b="0" u="sng" dirty="0">
                <a:latin typeface="Arial" panose="020B0604020202020204" pitchFamily="34" charset="0"/>
                <a:cs typeface="Arial" panose="020B0604020202020204" pitchFamily="34" charset="0"/>
              </a:rPr>
              <a:t>testimony of the LORD </a:t>
            </a:r>
            <a:r>
              <a:rPr lang="en-US" b="1" dirty="0">
                <a:latin typeface="Arial" panose="020B0604020202020204" pitchFamily="34" charset="0"/>
                <a:cs typeface="Arial" panose="020B0604020202020204" pitchFamily="34" charset="0"/>
              </a:rPr>
              <a:t>is sure, making wise the simple. 8 </a:t>
            </a:r>
            <a:r>
              <a:rPr lang="en-US" b="0" u="sng" dirty="0">
                <a:latin typeface="Arial" panose="020B0604020202020204" pitchFamily="34" charset="0"/>
                <a:cs typeface="Arial" panose="020B0604020202020204" pitchFamily="34" charset="0"/>
              </a:rPr>
              <a:t>The statutes of the LORD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are right, rejoicing the heart</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the commandment of the LORD is pure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enlightening the eyes. 9 </a:t>
            </a:r>
            <a:r>
              <a:rPr lang="en-US" b="0" dirty="0">
                <a:latin typeface="Arial" panose="020B0604020202020204" pitchFamily="34" charset="0"/>
                <a:cs typeface="Arial" panose="020B0604020202020204" pitchFamily="34" charset="0"/>
              </a:rPr>
              <a:t>The </a:t>
            </a:r>
            <a:r>
              <a:rPr lang="en-US" b="0" u="sng" dirty="0">
                <a:latin typeface="Arial" panose="020B0604020202020204" pitchFamily="34" charset="0"/>
                <a:cs typeface="Arial" panose="020B0604020202020204" pitchFamily="34" charset="0"/>
              </a:rPr>
              <a:t>fear of the LORD is clean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enduring for ever</a:t>
            </a:r>
            <a:r>
              <a:rPr lang="en-US" b="0" dirty="0">
                <a:latin typeface="Arial" panose="020B0604020202020204" pitchFamily="34" charset="0"/>
                <a:cs typeface="Arial" panose="020B0604020202020204" pitchFamily="34" charset="0"/>
              </a:rPr>
              <a:t>: the </a:t>
            </a:r>
            <a:r>
              <a:rPr lang="en-US" b="0" u="sng" dirty="0">
                <a:latin typeface="Arial" panose="020B0604020202020204" pitchFamily="34" charset="0"/>
                <a:cs typeface="Arial" panose="020B0604020202020204" pitchFamily="34" charset="0"/>
              </a:rPr>
              <a:t>judgments of the LORD </a:t>
            </a:r>
            <a:r>
              <a:rPr lang="en-US" b="0" dirty="0">
                <a:latin typeface="Arial" panose="020B0604020202020204" pitchFamily="34" charset="0"/>
                <a:cs typeface="Arial" panose="020B0604020202020204" pitchFamily="34" charset="0"/>
              </a:rPr>
              <a:t>are </a:t>
            </a:r>
            <a:r>
              <a:rPr lang="en-US" b="1" dirty="0">
                <a:latin typeface="Arial" panose="020B0604020202020204" pitchFamily="34" charset="0"/>
                <a:cs typeface="Arial" panose="020B0604020202020204" pitchFamily="34" charset="0"/>
              </a:rPr>
              <a:t>true and righteous altogether. 10 </a:t>
            </a:r>
            <a:r>
              <a:rPr lang="en-US" b="1" i="1" u="sng" dirty="0">
                <a:latin typeface="Arial" panose="020B0604020202020204" pitchFamily="34" charset="0"/>
                <a:cs typeface="Arial" panose="020B0604020202020204" pitchFamily="34" charset="0"/>
              </a:rPr>
              <a:t>More to be desired are they than gold, yea, than much fine gold: sweeter also than honey and the honeycomb.</a:t>
            </a:r>
            <a:endParaRPr lang="en-US" dirty="0">
              <a:latin typeface="Arial" panose="020B0604020202020204" pitchFamily="34" charset="0"/>
              <a:cs typeface="Arial" panose="020B0604020202020204" pitchFamily="34" charset="0"/>
            </a:endParaRPr>
          </a:p>
          <a:p>
            <a:pPr algn="l"/>
            <a:endParaRPr lang="en-US" b="1" i="1" u="sng" dirty="0">
              <a:latin typeface="Arial" panose="020B0604020202020204" pitchFamily="34" charset="0"/>
              <a:cs typeface="Arial" panose="020B0604020202020204" pitchFamily="34" charset="0"/>
            </a:endParaRPr>
          </a:p>
          <a:p>
            <a:pPr algn="l"/>
            <a:r>
              <a:rPr lang="en-US" b="1" i="1" u="sng" dirty="0">
                <a:latin typeface="Arial" panose="020B0604020202020204" pitchFamily="34" charset="0"/>
                <a:cs typeface="Arial" panose="020B0604020202020204" pitchFamily="34" charset="0"/>
              </a:rPr>
              <a:t>Ps 119:1-10</a:t>
            </a:r>
          </a:p>
          <a:p>
            <a:pPr algn="l"/>
            <a:r>
              <a:rPr lang="en-US" b="1" u="sng" dirty="0">
                <a:latin typeface="Arial" panose="020B0604020202020204" pitchFamily="34" charset="0"/>
                <a:cs typeface="Arial" panose="020B0604020202020204" pitchFamily="34" charset="0"/>
              </a:rPr>
              <a:t>Word count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a:t>
            </a:r>
            <a:r>
              <a:rPr lang="en-US" b="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law</a:t>
            </a:r>
            <a:r>
              <a:rPr lang="en-US" dirty="0">
                <a:latin typeface="Arial" panose="020B0604020202020204" pitchFamily="34" charset="0"/>
                <a:cs typeface="Arial" panose="020B0604020202020204" pitchFamily="34" charset="0"/>
              </a:rPr>
              <a:t> of the LORD. – 25v;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testimonies</a:t>
            </a:r>
            <a:r>
              <a:rPr lang="en-US" dirty="0">
                <a:latin typeface="Arial" panose="020B0604020202020204" pitchFamily="34" charset="0"/>
                <a:cs typeface="Arial" panose="020B0604020202020204" pitchFamily="34" charset="0"/>
              </a:rPr>
              <a:t>, – 22v;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ways</a:t>
            </a:r>
            <a:r>
              <a:rPr lang="en-US" dirty="0">
                <a:latin typeface="Arial" panose="020B0604020202020204" pitchFamily="34" charset="0"/>
                <a:cs typeface="Arial" panose="020B0604020202020204" pitchFamily="34" charset="0"/>
              </a:rPr>
              <a:t>. – his ways - 1v, ways - 6v, way -12v;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precepts</a:t>
            </a:r>
            <a:r>
              <a:rPr lang="en-US" dirty="0">
                <a:latin typeface="Arial" panose="020B0604020202020204" pitchFamily="34" charset="0"/>
                <a:cs typeface="Arial" panose="020B0604020202020204" pitchFamily="34" charset="0"/>
              </a:rPr>
              <a:t> - 21v;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statutes</a:t>
            </a:r>
            <a:r>
              <a:rPr lang="en-US" dirty="0">
                <a:latin typeface="Arial" panose="020B0604020202020204" pitchFamily="34" charset="0"/>
                <a:cs typeface="Arial" panose="020B0604020202020204" pitchFamily="34" charset="0"/>
              </a:rPr>
              <a:t>! – 22v;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commandments</a:t>
            </a:r>
            <a:r>
              <a:rPr lang="en-US" dirty="0">
                <a:latin typeface="Arial" panose="020B0604020202020204" pitchFamily="34" charset="0"/>
                <a:cs typeface="Arial" panose="020B0604020202020204" pitchFamily="34" charset="0"/>
              </a:rPr>
              <a:t>.- 21v;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j</a:t>
            </a:r>
            <a:r>
              <a:rPr lang="en-US" b="1" i="1" dirty="0">
                <a:latin typeface="Arial" panose="020B0604020202020204" pitchFamily="34" charset="0"/>
                <a:cs typeface="Arial" panose="020B0604020202020204" pitchFamily="34" charset="0"/>
              </a:rPr>
              <a:t>udgments</a:t>
            </a:r>
            <a:r>
              <a:rPr lang="en-US" dirty="0">
                <a:latin typeface="Arial" panose="020B0604020202020204" pitchFamily="34" charset="0"/>
                <a:cs typeface="Arial" panose="020B0604020202020204" pitchFamily="34" charset="0"/>
              </a:rPr>
              <a:t> - 18v; 8. </a:t>
            </a:r>
            <a:r>
              <a:rPr lang="en-US" b="1" i="1" u="sng" dirty="0">
                <a:latin typeface="Arial" panose="020B0604020202020204" pitchFamily="34" charset="0"/>
                <a:cs typeface="Arial" panose="020B0604020202020204" pitchFamily="34" charset="0"/>
              </a:rPr>
              <a:t>statutes </a:t>
            </a:r>
            <a:r>
              <a:rPr lang="en-US" dirty="0">
                <a:latin typeface="Arial" panose="020B0604020202020204" pitchFamily="34" charset="0"/>
                <a:cs typeface="Arial" panose="020B0604020202020204" pitchFamily="34" charset="0"/>
              </a:rPr>
              <a:t> – 22v; 9  </a:t>
            </a:r>
            <a:r>
              <a:rPr lang="en-US" b="1" i="1" u="sng" dirty="0">
                <a:latin typeface="Arial" panose="020B0604020202020204" pitchFamily="34" charset="0"/>
                <a:cs typeface="Arial" panose="020B0604020202020204" pitchFamily="34" charset="0"/>
              </a:rPr>
              <a:t>thy word</a:t>
            </a:r>
            <a:r>
              <a:rPr lang="en-US" dirty="0">
                <a:latin typeface="Arial" panose="020B0604020202020204" pitchFamily="34" charset="0"/>
                <a:cs typeface="Arial" panose="020B0604020202020204" pitchFamily="34" charset="0"/>
              </a:rPr>
              <a:t>. – 35 v; 10. </a:t>
            </a:r>
            <a:r>
              <a:rPr lang="en-US" b="1" i="1" u="sng" dirty="0">
                <a:latin typeface="Arial" panose="020B0604020202020204" pitchFamily="34" charset="0"/>
                <a:cs typeface="Arial" panose="020B0604020202020204" pitchFamily="34" charset="0"/>
              </a:rPr>
              <a:t>thy commandments</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20v; </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175</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I have gone astray like a lost sheep</a:t>
            </a:r>
            <a:r>
              <a:rPr lang="en-US" dirty="0">
                <a:latin typeface="Arial" panose="020B0604020202020204" pitchFamily="34" charset="0"/>
                <a:cs typeface="Arial" panose="020B0604020202020204" pitchFamily="34" charset="0"/>
              </a:rPr>
              <a:t>; Seek Your servant</a:t>
            </a:r>
            <a:r>
              <a:rPr lang="en-US" b="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For I do not forget Your commandments</a:t>
            </a:r>
            <a:r>
              <a:rPr lang="en-US" b="1" dirty="0">
                <a:latin typeface="Arial" panose="020B0604020202020204" pitchFamily="34" charset="0"/>
                <a:cs typeface="Arial" panose="020B0604020202020204" pitchFamily="34" charset="0"/>
              </a:rPr>
              <a:t>. – cf. Isa. 53:6 </a:t>
            </a:r>
            <a:r>
              <a:rPr lang="en-US" b="1" i="1" dirty="0">
                <a:latin typeface="Arial" panose="020B0604020202020204" pitchFamily="34" charset="0"/>
                <a:cs typeface="Arial" panose="020B0604020202020204" pitchFamily="34" charset="0"/>
              </a:rPr>
              <a:t>“all we like sheep have gone astray” </a:t>
            </a:r>
            <a:r>
              <a:rPr lang="en-US" b="1" dirty="0">
                <a:latin typeface="Arial" panose="020B0604020202020204" pitchFamily="34" charset="0"/>
                <a:cs typeface="Arial" panose="020B0604020202020204" pitchFamily="34" charset="0"/>
              </a:rPr>
              <a:t>WHY? Cf. vv. 113, 163</a:t>
            </a:r>
          </a:p>
          <a:p>
            <a:pPr algn="l"/>
            <a:endParaRPr lang="en-US" b="1" i="0" u="none" dirty="0">
              <a:latin typeface="Arial" panose="020B0604020202020204" pitchFamily="34" charset="0"/>
              <a:cs typeface="Arial" panose="020B0604020202020204" pitchFamily="34" charset="0"/>
            </a:endParaRPr>
          </a:p>
          <a:p>
            <a:pPr algn="l"/>
            <a:r>
              <a:rPr lang="en-US" b="1" i="0" u="none" dirty="0">
                <a:latin typeface="Arial" panose="020B0604020202020204" pitchFamily="34" charset="0"/>
                <a:cs typeface="Arial" panose="020B0604020202020204" pitchFamily="34" charset="0"/>
              </a:rPr>
              <a:t>*Reference to God’s word directly in every verse except v. 90, 122, 132. </a:t>
            </a:r>
          </a:p>
          <a:p>
            <a:pPr algn="l"/>
            <a:endParaRPr lang="en-US" b="1" i="1" u="sng" dirty="0">
              <a:latin typeface="Arial" panose="020B0604020202020204" pitchFamily="34" charset="0"/>
              <a:cs typeface="Arial" panose="020B0604020202020204" pitchFamily="34" charset="0"/>
            </a:endParaRPr>
          </a:p>
          <a:p>
            <a:pPr algn="l"/>
            <a:r>
              <a:rPr lang="en-US" b="1" i="1" u="sng" dirty="0">
                <a:latin typeface="Arial" panose="020B0604020202020204" pitchFamily="34" charset="0"/>
                <a:cs typeface="Arial" panose="020B0604020202020204" pitchFamily="34" charset="0"/>
              </a:rPr>
              <a:t>Psalms 1:1-3 KJV 1 </a:t>
            </a:r>
            <a:r>
              <a:rPr lang="en-US" b="0" i="0" u="none" dirty="0">
                <a:latin typeface="Arial" panose="020B0604020202020204" pitchFamily="34" charset="0"/>
                <a:cs typeface="Arial" panose="020B0604020202020204" pitchFamily="34" charset="0"/>
              </a:rPr>
              <a:t>Blessed is the man that walketh not in the counsel of the ungodly, nor </a:t>
            </a:r>
            <a:r>
              <a:rPr lang="en-US" b="0" i="0" u="none" dirty="0" err="1">
                <a:latin typeface="Arial" panose="020B0604020202020204" pitchFamily="34" charset="0"/>
                <a:cs typeface="Arial" panose="020B0604020202020204" pitchFamily="34" charset="0"/>
              </a:rPr>
              <a:t>standeth</a:t>
            </a:r>
            <a:r>
              <a:rPr lang="en-US" b="0" i="0" u="none" dirty="0">
                <a:latin typeface="Arial" panose="020B0604020202020204" pitchFamily="34" charset="0"/>
                <a:cs typeface="Arial" panose="020B0604020202020204" pitchFamily="34" charset="0"/>
              </a:rPr>
              <a:t> in the way of sinners, nor </a:t>
            </a:r>
            <a:r>
              <a:rPr lang="en-US" b="0" i="0" u="none" dirty="0" err="1">
                <a:latin typeface="Arial" panose="020B0604020202020204" pitchFamily="34" charset="0"/>
                <a:cs typeface="Arial" panose="020B0604020202020204" pitchFamily="34" charset="0"/>
              </a:rPr>
              <a:t>sitteth</a:t>
            </a:r>
            <a:r>
              <a:rPr lang="en-US" b="0" i="0" u="none" dirty="0">
                <a:latin typeface="Arial" panose="020B0604020202020204" pitchFamily="34" charset="0"/>
                <a:cs typeface="Arial" panose="020B0604020202020204" pitchFamily="34" charset="0"/>
              </a:rPr>
              <a:t> in the seat of the scornful. </a:t>
            </a:r>
            <a:r>
              <a:rPr lang="en-US" b="1" i="0" u="none" dirty="0">
                <a:latin typeface="Arial" panose="020B0604020202020204" pitchFamily="34" charset="0"/>
                <a:cs typeface="Arial" panose="020B0604020202020204" pitchFamily="34" charset="0"/>
              </a:rPr>
              <a:t>2</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But his delight is in the law of the LORD; and in his law doth he meditate day and night</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3</a:t>
            </a:r>
            <a:r>
              <a:rPr lang="en-US" b="0" i="0" u="none" dirty="0">
                <a:latin typeface="Arial" panose="020B0604020202020204" pitchFamily="34" charset="0"/>
                <a:cs typeface="Arial" panose="020B0604020202020204" pitchFamily="34" charset="0"/>
              </a:rPr>
              <a:t> And he shall be like a tree planted by the rivers of water, that bringeth forth his fruit in his season; his leaf also shall not wither; and whatsoever he doeth shall prosper.</a:t>
            </a:r>
          </a:p>
          <a:p>
            <a:pPr marL="181240" indent="-181240">
              <a:buFont typeface="Wingdings" panose="05000000000000000000" pitchFamily="2" charset="2"/>
              <a:buChar char="§"/>
            </a:pPr>
            <a:endParaRPr lang="en-US" b="1" i="1"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10</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156291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184275"/>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5029200"/>
            <a:ext cx="7315200" cy="5879068"/>
          </a:xfrm>
        </p:spPr>
        <p:txBody>
          <a:bodyPr/>
          <a:lstStyle/>
          <a:p>
            <a:pPr algn="l"/>
            <a:r>
              <a:rPr lang="en-US" b="1" i="1" dirty="0">
                <a:latin typeface="Arial" panose="020B0604020202020204" pitchFamily="34" charset="0"/>
                <a:cs typeface="Arial" panose="020B0604020202020204" pitchFamily="34" charset="0"/>
              </a:rPr>
              <a:t>Psalms 110:11 ASV "11 I </a:t>
            </a:r>
            <a:r>
              <a:rPr lang="en-US" b="1" i="1" u="sng" dirty="0">
                <a:latin typeface="Arial" panose="020B0604020202020204" pitchFamily="34" charset="0"/>
                <a:cs typeface="Arial" panose="020B0604020202020204" pitchFamily="34" charset="0"/>
              </a:rPr>
              <a:t>have </a:t>
            </a:r>
            <a:r>
              <a:rPr lang="en-US" b="1" u="sng" dirty="0">
                <a:latin typeface="Arial" panose="020B0604020202020204" pitchFamily="34" charset="0"/>
                <a:cs typeface="Arial" panose="020B0604020202020204" pitchFamily="34" charset="0"/>
              </a:rPr>
              <a:t>stored up your word </a:t>
            </a:r>
            <a:r>
              <a:rPr lang="en-US" b="1" i="1" u="sng" dirty="0">
                <a:latin typeface="Arial" panose="020B0604020202020204" pitchFamily="34" charset="0"/>
                <a:cs typeface="Arial" panose="020B0604020202020204" pitchFamily="34" charset="0"/>
              </a:rPr>
              <a:t>in my heart</a:t>
            </a:r>
            <a:r>
              <a:rPr lang="en-US" b="1" i="1" dirty="0">
                <a:latin typeface="Arial" panose="020B0604020202020204" pitchFamily="34" charset="0"/>
                <a:cs typeface="Arial" panose="020B0604020202020204" pitchFamily="34" charset="0"/>
              </a:rPr>
              <a:t>, that I might not sin against you" (119:11).</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10:13 KJV 13 </a:t>
            </a:r>
            <a:r>
              <a:rPr lang="en-US" dirty="0">
                <a:latin typeface="Arial" panose="020B0604020202020204" pitchFamily="34" charset="0"/>
                <a:cs typeface="Arial" panose="020B0604020202020204" pitchFamily="34" charset="0"/>
              </a:rPr>
              <a:t>There hath no temptation taken you but such as is common to man: but God is faithful, who will not suffer you to be tempted above that ye are able; but will with the temptation also make a way to escape, that ye may be able to bear it.</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6:19-20 KJV 19 </a:t>
            </a:r>
            <a:r>
              <a:rPr lang="en-US" dirty="0">
                <a:latin typeface="Arial" panose="020B0604020202020204" pitchFamily="34" charset="0"/>
                <a:cs typeface="Arial" panose="020B0604020202020204" pitchFamily="34" charset="0"/>
              </a:rPr>
              <a:t>Lay not up for yourselves treasures upon earth, where moth and rust doth corrupt, and where thieves break through and steal: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lay up for yourselves treasures in heaven, where neither moth nor rust doth corrupt, and where thieves do not break through nor steal: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where your treasure is, there will your heart be also.</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Peter 1:5-11 KJV 5 </a:t>
            </a:r>
            <a:r>
              <a:rPr lang="en-US" dirty="0">
                <a:latin typeface="Arial" panose="020B0604020202020204" pitchFamily="34" charset="0"/>
                <a:cs typeface="Arial" panose="020B0604020202020204" pitchFamily="34" charset="0"/>
              </a:rPr>
              <a:t>And beside this, giving all diligence, add to your faith virtue; and to virtue knowledge;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to knowledge temperance; and to temperance patience; and to patience godliness;</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And to godliness brotherly kindness; and to brotherly kindness charity.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if these things be in you, and abound, they make you that ye shall neither be barren nor unfruitful in the knowledge of our Lord Jesus Christ.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Wherefore the rather, brethren, </a:t>
            </a:r>
            <a:r>
              <a:rPr lang="en-US" b="1" dirty="0">
                <a:latin typeface="Arial" panose="020B0604020202020204" pitchFamily="34" charset="0"/>
                <a:cs typeface="Arial" panose="020B0604020202020204" pitchFamily="34" charset="0"/>
              </a:rPr>
              <a:t>give diligence to make your calling and election sure: for if ye do these things, ye shall never fall: 11</a:t>
            </a:r>
            <a:r>
              <a:rPr lang="en-US" dirty="0">
                <a:latin typeface="Arial" panose="020B0604020202020204" pitchFamily="34" charset="0"/>
                <a:cs typeface="Arial" panose="020B0604020202020204" pitchFamily="34" charset="0"/>
              </a:rPr>
              <a:t>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pPr algn="l"/>
            <a:endParaRPr lang="en-US" dirty="0">
              <a:latin typeface="Arial" panose="020B0604020202020204" pitchFamily="34" charset="0"/>
              <a:cs typeface="Arial" panose="020B0604020202020204" pitchFamily="34" charset="0"/>
            </a:endParaRPr>
          </a:p>
          <a:p>
            <a:pPr algn="l"/>
            <a:r>
              <a:rPr lang="en-US" b="1" i="0" u="none" dirty="0">
                <a:latin typeface="Arial" panose="020B0604020202020204" pitchFamily="34" charset="0"/>
                <a:cs typeface="Arial" panose="020B0604020202020204" pitchFamily="34" charset="0"/>
              </a:rPr>
              <a:t>Ephesians 6:10-20 KJV 10 </a:t>
            </a:r>
            <a:r>
              <a:rPr lang="en-US" b="0" i="0" u="none" dirty="0">
                <a:latin typeface="Arial" panose="020B0604020202020204" pitchFamily="34" charset="0"/>
                <a:cs typeface="Arial" panose="020B0604020202020204" pitchFamily="34" charset="0"/>
              </a:rPr>
              <a:t>Finally, my brethren, be strong in the Lord, and in the power of his might. </a:t>
            </a:r>
            <a:r>
              <a:rPr lang="en-US" b="1" i="0" u="none" dirty="0">
                <a:latin typeface="Arial" panose="020B0604020202020204" pitchFamily="34" charset="0"/>
                <a:cs typeface="Arial" panose="020B0604020202020204" pitchFamily="34" charset="0"/>
              </a:rPr>
              <a:t>11 </a:t>
            </a:r>
            <a:r>
              <a:rPr lang="en-US" b="0" i="0" u="none" dirty="0">
                <a:latin typeface="Arial" panose="020B0604020202020204" pitchFamily="34" charset="0"/>
                <a:cs typeface="Arial" panose="020B0604020202020204" pitchFamily="34" charset="0"/>
              </a:rPr>
              <a:t>Put on </a:t>
            </a:r>
            <a:r>
              <a:rPr lang="en-US" b="1" i="0" u="none" dirty="0">
                <a:latin typeface="Arial" panose="020B0604020202020204" pitchFamily="34" charset="0"/>
                <a:cs typeface="Arial" panose="020B0604020202020204" pitchFamily="34" charset="0"/>
              </a:rPr>
              <a:t>the whole </a:t>
            </a:r>
            <a:r>
              <a:rPr lang="en-US" b="1" i="0" u="none" dirty="0" err="1">
                <a:latin typeface="Arial" panose="020B0604020202020204" pitchFamily="34" charset="0"/>
                <a:cs typeface="Arial" panose="020B0604020202020204" pitchFamily="34" charset="0"/>
              </a:rPr>
              <a:t>armour</a:t>
            </a:r>
            <a:r>
              <a:rPr lang="en-US" b="1" i="0" u="none" dirty="0">
                <a:latin typeface="Arial" panose="020B0604020202020204" pitchFamily="34" charset="0"/>
                <a:cs typeface="Arial" panose="020B0604020202020204" pitchFamily="34" charset="0"/>
              </a:rPr>
              <a:t> of God</a:t>
            </a:r>
            <a:r>
              <a:rPr lang="en-US" b="0" i="0" u="none" dirty="0">
                <a:latin typeface="Arial" panose="020B0604020202020204" pitchFamily="34" charset="0"/>
                <a:cs typeface="Arial" panose="020B0604020202020204" pitchFamily="34" charset="0"/>
              </a:rPr>
              <a:t>, that ye may be able to stand against the wiles of the devil. </a:t>
            </a:r>
            <a:r>
              <a:rPr lang="en-US" b="1" i="0" u="none" dirty="0">
                <a:latin typeface="Arial" panose="020B0604020202020204" pitchFamily="34" charset="0"/>
                <a:cs typeface="Arial" panose="020B0604020202020204" pitchFamily="34" charset="0"/>
              </a:rPr>
              <a:t>12</a:t>
            </a:r>
            <a:r>
              <a:rPr lang="en-US" b="0" i="0" u="none" dirty="0">
                <a:latin typeface="Arial" panose="020B0604020202020204" pitchFamily="34" charset="0"/>
                <a:cs typeface="Arial" panose="020B0604020202020204" pitchFamily="34" charset="0"/>
              </a:rPr>
              <a:t> For we wrestle not against flesh and blood, but against principalities, against powers, against the rulers of the darkness of this world, against spiritual wickedness in high places. </a:t>
            </a:r>
            <a:r>
              <a:rPr lang="en-US" b="1" i="0" u="none" dirty="0">
                <a:latin typeface="Arial" panose="020B0604020202020204" pitchFamily="34" charset="0"/>
                <a:cs typeface="Arial" panose="020B0604020202020204" pitchFamily="34" charset="0"/>
              </a:rPr>
              <a:t>13 </a:t>
            </a:r>
            <a:r>
              <a:rPr lang="en-US" b="0" i="0" u="none" dirty="0">
                <a:latin typeface="Arial" panose="020B0604020202020204" pitchFamily="34" charset="0"/>
                <a:cs typeface="Arial" panose="020B0604020202020204" pitchFamily="34" charset="0"/>
              </a:rPr>
              <a:t>Wherefore </a:t>
            </a:r>
            <a:r>
              <a:rPr lang="en-US" b="1" i="0" u="none" dirty="0">
                <a:latin typeface="Arial" panose="020B0604020202020204" pitchFamily="34" charset="0"/>
                <a:cs typeface="Arial" panose="020B0604020202020204" pitchFamily="34" charset="0"/>
              </a:rPr>
              <a:t>take unto you the whole </a:t>
            </a:r>
            <a:r>
              <a:rPr lang="en-US" b="1" i="0" u="none" dirty="0" err="1">
                <a:latin typeface="Arial" panose="020B0604020202020204" pitchFamily="34" charset="0"/>
                <a:cs typeface="Arial" panose="020B0604020202020204" pitchFamily="34" charset="0"/>
              </a:rPr>
              <a:t>armour</a:t>
            </a:r>
            <a:r>
              <a:rPr lang="en-US" b="1" i="0" u="none" dirty="0">
                <a:latin typeface="Arial" panose="020B0604020202020204" pitchFamily="34" charset="0"/>
                <a:cs typeface="Arial" panose="020B0604020202020204" pitchFamily="34" charset="0"/>
              </a:rPr>
              <a:t> of God, that ye may be able to withstand in the evil day, and having done all, to stand. 14 </a:t>
            </a:r>
            <a:r>
              <a:rPr lang="en-US" b="0" i="0" u="none" dirty="0">
                <a:latin typeface="Arial" panose="020B0604020202020204" pitchFamily="34" charset="0"/>
                <a:cs typeface="Arial" panose="020B0604020202020204" pitchFamily="34" charset="0"/>
              </a:rPr>
              <a:t>Stand therefore, having your loins girt about with truth, and having on the breastplate of righteousness; 15 And your feet shod with the preparation of the gospel of peace; </a:t>
            </a:r>
            <a:r>
              <a:rPr lang="en-US" b="1" i="0" u="none" dirty="0">
                <a:latin typeface="Arial" panose="020B0604020202020204" pitchFamily="34" charset="0"/>
                <a:cs typeface="Arial" panose="020B0604020202020204" pitchFamily="34" charset="0"/>
              </a:rPr>
              <a:t>16</a:t>
            </a:r>
            <a:r>
              <a:rPr lang="en-US" b="0" i="0" u="none" dirty="0">
                <a:latin typeface="Arial" panose="020B0604020202020204" pitchFamily="34" charset="0"/>
                <a:cs typeface="Arial" panose="020B0604020202020204" pitchFamily="34" charset="0"/>
              </a:rPr>
              <a:t> Above all, taking the shield of faith, wherewith ye shall be able to quench all the fiery darts of the wicked. </a:t>
            </a:r>
            <a:r>
              <a:rPr lang="en-US" b="1" i="0" u="none" dirty="0">
                <a:latin typeface="Arial" panose="020B0604020202020204" pitchFamily="34" charset="0"/>
                <a:cs typeface="Arial" panose="020B0604020202020204" pitchFamily="34" charset="0"/>
              </a:rPr>
              <a:t>17</a:t>
            </a:r>
            <a:r>
              <a:rPr lang="en-US" b="0" i="0" u="none" dirty="0">
                <a:latin typeface="Arial" panose="020B0604020202020204" pitchFamily="34" charset="0"/>
                <a:cs typeface="Arial" panose="020B0604020202020204" pitchFamily="34" charset="0"/>
              </a:rPr>
              <a:t> And take the helmet of salvation, and the sword of the Spirit, which is the word of God: </a:t>
            </a:r>
            <a:r>
              <a:rPr lang="en-US" b="1" i="0" u="none" dirty="0">
                <a:latin typeface="Arial" panose="020B0604020202020204" pitchFamily="34" charset="0"/>
                <a:cs typeface="Arial" panose="020B0604020202020204" pitchFamily="34" charset="0"/>
              </a:rPr>
              <a:t>18</a:t>
            </a:r>
            <a:r>
              <a:rPr lang="en-US" b="0" i="0" u="none" dirty="0">
                <a:latin typeface="Arial" panose="020B0604020202020204" pitchFamily="34" charset="0"/>
                <a:cs typeface="Arial" panose="020B0604020202020204" pitchFamily="34" charset="0"/>
              </a:rPr>
              <a:t> Praying always with all prayer and supplication in the Spirit, and watching thereunto with all perseverance and supplication for all saints; </a:t>
            </a:r>
            <a:r>
              <a:rPr lang="en-US" b="1" i="0" u="none" dirty="0">
                <a:latin typeface="Arial" panose="020B0604020202020204" pitchFamily="34" charset="0"/>
                <a:cs typeface="Arial" panose="020B0604020202020204" pitchFamily="34" charset="0"/>
              </a:rPr>
              <a:t>19 </a:t>
            </a:r>
            <a:r>
              <a:rPr lang="en-US" b="0" i="0" u="none" dirty="0">
                <a:latin typeface="Arial" panose="020B0604020202020204" pitchFamily="34" charset="0"/>
                <a:cs typeface="Arial" panose="020B0604020202020204" pitchFamily="34" charset="0"/>
              </a:rPr>
              <a:t>And for me, that utterance may be given unto me, that I may open my mouth boldly, to make known the mystery of the gospel, </a:t>
            </a:r>
            <a:r>
              <a:rPr lang="en-US" b="1" i="0" u="none" dirty="0">
                <a:latin typeface="Arial" panose="020B0604020202020204" pitchFamily="34" charset="0"/>
                <a:cs typeface="Arial" panose="020B0604020202020204" pitchFamily="34" charset="0"/>
              </a:rPr>
              <a:t>20</a:t>
            </a:r>
            <a:r>
              <a:rPr lang="en-US" b="0" i="0" u="none" dirty="0">
                <a:latin typeface="Arial" panose="020B0604020202020204" pitchFamily="34" charset="0"/>
                <a:cs typeface="Arial" panose="020B0604020202020204" pitchFamily="34" charset="0"/>
              </a:rPr>
              <a:t> For which I am an ambassador in bonds: that therein I may speak boldly, as I ought to speak.</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11</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886768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435AB-AE0C-F6F9-B6B8-EC6D5A337F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AA7D01-CDC3-E5D4-698C-ED074A8095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45B833-CB90-E320-098E-A9CFDB22F396}"/>
              </a:ext>
            </a:extLst>
          </p:cNvPr>
          <p:cNvSpPr>
            <a:spLocks noGrp="1"/>
          </p:cNvSpPr>
          <p:nvPr>
            <p:ph type="body" idx="1"/>
          </p:nvPr>
        </p:nvSpPr>
        <p:spPr/>
        <p:txBody>
          <a:bodyPr/>
          <a:lstStyle/>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E351E19-2918-C327-5FE6-D8039C6F1D55}"/>
              </a:ext>
            </a:extLst>
          </p:cNvPr>
          <p:cNvSpPr>
            <a:spLocks noGrp="1"/>
          </p:cNvSpPr>
          <p:nvPr>
            <p:ph type="sldNum" sz="quarter" idx="10"/>
          </p:nvPr>
        </p:nvSpPr>
        <p:spPr/>
        <p:txBody>
          <a:bodyPr/>
          <a:lstStyle/>
          <a:p>
            <a:fld id="{031E9CA2-F353-4368-8F09-D425BCD7D64C}" type="slidenum">
              <a:rPr lang="en-US" smtClean="0"/>
              <a:t>12</a:t>
            </a:fld>
            <a:endParaRPr lang="en-US"/>
          </a:p>
        </p:txBody>
      </p:sp>
      <p:sp>
        <p:nvSpPr>
          <p:cNvPr id="5" name="Date Placeholder 4">
            <a:extLst>
              <a:ext uri="{FF2B5EF4-FFF2-40B4-BE49-F238E27FC236}">
                <a16:creationId xmlns:a16="http://schemas.microsoft.com/office/drawing/2014/main" id="{87B4C0D4-BA59-3597-1B68-13FD9904D5CF}"/>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193802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13</a:t>
            </a:fld>
            <a:endParaRPr lang="en-US"/>
          </a:p>
        </p:txBody>
      </p:sp>
      <p:sp>
        <p:nvSpPr>
          <p:cNvPr id="5" name="Date Placeholder 4">
            <a:extLst>
              <a:ext uri="{FF2B5EF4-FFF2-40B4-BE49-F238E27FC236}">
                <a16:creationId xmlns:a16="http://schemas.microsoft.com/office/drawing/2014/main" id="{B7BFEC20-C7FF-FA0E-9092-7D1479E505D3}"/>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2450531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a:t>
            </a:r>
            <a:r>
              <a:rPr lang="en-US" altLang="en-US" sz="1500" b="1" dirty="0">
                <a:latin typeface="Arial" panose="020B0604020202020204" pitchFamily="34" charset="0"/>
                <a:cs typeface="Arial" panose="020B0604020202020204" pitchFamily="34" charset="0"/>
              </a:rPr>
              <a:t>31</a:t>
            </a:r>
            <a:r>
              <a:rPr lang="en-US" altLang="en-US" sz="15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9/15/2024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1E9CA2-F353-4368-8F09-D425BCD7D64C}" type="slidenum">
              <a:rPr lang="en-US" smtClean="0"/>
              <a:t>2</a:t>
            </a:fld>
            <a:endParaRPr lang="en-US"/>
          </a:p>
        </p:txBody>
      </p:sp>
      <p:sp>
        <p:nvSpPr>
          <p:cNvPr id="5" name="Date Placeholder 4">
            <a:extLst>
              <a:ext uri="{FF2B5EF4-FFF2-40B4-BE49-F238E27FC236}">
                <a16:creationId xmlns:a16="http://schemas.microsoft.com/office/drawing/2014/main" id="{8539EB65-0DD0-DD82-699D-D433A99BEB21}"/>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220145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b="1" dirty="0">
              <a:latin typeface="Candara" panose="020E0502030303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3</a:t>
            </a:fld>
            <a:endParaRPr lang="en-US"/>
          </a:p>
        </p:txBody>
      </p:sp>
      <p:sp>
        <p:nvSpPr>
          <p:cNvPr id="5" name="Date Placeholder 4">
            <a:extLst>
              <a:ext uri="{FF2B5EF4-FFF2-40B4-BE49-F238E27FC236}">
                <a16:creationId xmlns:a16="http://schemas.microsoft.com/office/drawing/2014/main" id="{06A76A50-6EDE-DB2F-DB7F-ECC3F84A0A84}"/>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3721238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1066800"/>
            <a:ext cx="5181600" cy="3886200"/>
          </a:xfrm>
        </p:spPr>
      </p:sp>
      <p:sp>
        <p:nvSpPr>
          <p:cNvPr id="3" name="Notes Placeholder 2"/>
          <p:cNvSpPr>
            <a:spLocks noGrp="1"/>
          </p:cNvSpPr>
          <p:nvPr>
            <p:ph type="body" idx="1"/>
          </p:nvPr>
        </p:nvSpPr>
        <p:spPr>
          <a:xfrm>
            <a:off x="0" y="5486400"/>
            <a:ext cx="7313507" cy="4322763"/>
          </a:xfrm>
        </p:spPr>
        <p:txBody>
          <a:bodyPr/>
          <a:lstStyle/>
          <a:p>
            <a:pPr algn="l"/>
            <a:r>
              <a:rPr lang="en-US" i="0" u="none" strike="noStrike" baseline="0" dirty="0">
                <a:latin typeface="Arial" panose="020B0604020202020204" pitchFamily="34" charset="0"/>
                <a:cs typeface="Arial" panose="020B0604020202020204" pitchFamily="34" charset="0"/>
              </a:rPr>
              <a:t>“</a:t>
            </a:r>
            <a:r>
              <a:rPr lang="en-US" b="1" i="1" u="none" strike="noStrike" baseline="0" dirty="0">
                <a:latin typeface="Arial" panose="020B0604020202020204" pitchFamily="34" charset="0"/>
                <a:cs typeface="Arial" panose="020B0604020202020204" pitchFamily="34" charset="0"/>
              </a:rPr>
              <a:t>Wherefore putting away all filthiness and overflowing of wickedness, receive with meekness the</a:t>
            </a:r>
          </a:p>
          <a:p>
            <a:pPr algn="l"/>
            <a:r>
              <a:rPr lang="en-US" b="1" i="1" u="none" strike="noStrike" baseline="0" dirty="0">
                <a:latin typeface="Arial" panose="020B0604020202020204" pitchFamily="34" charset="0"/>
                <a:cs typeface="Arial" panose="020B0604020202020204" pitchFamily="34" charset="0"/>
              </a:rPr>
              <a:t>implanted word which is able to save your souls” (1:21 ASV).</a:t>
            </a:r>
          </a:p>
          <a:p>
            <a:pPr algn="l"/>
            <a:endParaRPr lang="en-US" i="0" u="none" strike="noStrike" baseline="0" dirty="0">
              <a:latin typeface="Arial" panose="020B0604020202020204" pitchFamily="34" charset="0"/>
              <a:cs typeface="Arial" panose="020B0604020202020204" pitchFamily="34" charset="0"/>
            </a:endParaRPr>
          </a:p>
          <a:p>
            <a:pPr algn="l"/>
            <a:r>
              <a:rPr lang="en-US" b="1" i="1" u="none" strike="noStrike" baseline="0" dirty="0">
                <a:latin typeface="Arial" panose="020B0604020202020204" pitchFamily="34" charset="0"/>
                <a:cs typeface="Arial" panose="020B0604020202020204" pitchFamily="34" charset="0"/>
              </a:rPr>
              <a:t>“But be </a:t>
            </a:r>
            <a:r>
              <a:rPr lang="en-US" b="1" i="1" u="sng" strike="noStrike" baseline="0" dirty="0">
                <a:latin typeface="Arial" panose="020B0604020202020204" pitchFamily="34" charset="0"/>
                <a:cs typeface="Arial" panose="020B0604020202020204" pitchFamily="34" charset="0"/>
              </a:rPr>
              <a:t>ye doers</a:t>
            </a:r>
            <a:r>
              <a:rPr lang="en-US" b="1" i="1" u="none" strike="noStrike" baseline="0" dirty="0">
                <a:latin typeface="Arial" panose="020B0604020202020204" pitchFamily="34" charset="0"/>
                <a:cs typeface="Arial" panose="020B0604020202020204" pitchFamily="34" charset="0"/>
              </a:rPr>
              <a:t> of the word, and not hearers only, deluding your own selves” </a:t>
            </a:r>
            <a:r>
              <a:rPr lang="en-US" b="0" i="0" u="none" strike="noStrike" baseline="0" dirty="0">
                <a:latin typeface="Arial" panose="020B0604020202020204" pitchFamily="34" charset="0"/>
                <a:cs typeface="Arial" panose="020B0604020202020204" pitchFamily="34" charset="0"/>
              </a:rPr>
              <a:t>(1:22ASV).</a:t>
            </a:r>
          </a:p>
        </p:txBody>
      </p:sp>
      <p:sp>
        <p:nvSpPr>
          <p:cNvPr id="4" name="Slide Number Placeholder 3"/>
          <p:cNvSpPr>
            <a:spLocks noGrp="1"/>
          </p:cNvSpPr>
          <p:nvPr>
            <p:ph type="sldNum" sz="quarter" idx="10"/>
          </p:nvPr>
        </p:nvSpPr>
        <p:spPr/>
        <p:txBody>
          <a:bodyPr/>
          <a:lstStyle/>
          <a:p>
            <a:r>
              <a:rPr lang="en-US" dirty="0"/>
              <a:t>  </a:t>
            </a:r>
            <a:fld id="{031E9CA2-F353-4368-8F09-D425BCD7D64C}" type="slidenum">
              <a:rPr lang="en-US" smtClean="0"/>
              <a:t>4</a:t>
            </a:fld>
            <a:endParaRPr lang="en-US" dirty="0"/>
          </a:p>
        </p:txBody>
      </p:sp>
      <p:sp>
        <p:nvSpPr>
          <p:cNvPr id="5" name="Date Placeholder 4">
            <a:extLst>
              <a:ext uri="{FF2B5EF4-FFF2-40B4-BE49-F238E27FC236}">
                <a16:creationId xmlns:a16="http://schemas.microsoft.com/office/drawing/2014/main" id="{6122BD2E-D1B5-959C-FAA5-0B11211F836D}"/>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379676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49"/>
            <a:ext cx="7313507" cy="5198984"/>
          </a:xfrm>
        </p:spPr>
        <p:txBody>
          <a:bodyPr/>
          <a:lstStyle/>
          <a:p>
            <a:r>
              <a:rPr lang="en-US" b="1" dirty="0"/>
              <a:t>James 1:19 </a:t>
            </a:r>
            <a:r>
              <a:rPr lang="en-US" dirty="0"/>
              <a:t>Wherefore, my beloved brethren, let every man be </a:t>
            </a:r>
            <a:r>
              <a:rPr lang="en-US" b="1" dirty="0"/>
              <a:t>swift to hear</a:t>
            </a:r>
            <a:r>
              <a:rPr lang="en-US" dirty="0"/>
              <a:t>, slow to speak, slow to wrath:</a:t>
            </a:r>
          </a:p>
          <a:p>
            <a:r>
              <a:rPr lang="en-US" b="1" dirty="0"/>
              <a:t> 20 </a:t>
            </a:r>
            <a:r>
              <a:rPr lang="en-US" dirty="0"/>
              <a:t>For the wrath of man worketh not the righteousness of God.</a:t>
            </a:r>
          </a:p>
          <a:p>
            <a:r>
              <a:rPr lang="en-US" dirty="0"/>
              <a:t> </a:t>
            </a:r>
          </a:p>
          <a:p>
            <a:r>
              <a:rPr lang="en-US" b="1" dirty="0"/>
              <a:t>21</a:t>
            </a:r>
            <a:r>
              <a:rPr lang="en-US" dirty="0"/>
              <a:t> Wherefore lay apart all filthiness and superfluity of naughtiness, and receive with meekness the engrafted word, which is able to save your souls.</a:t>
            </a:r>
          </a:p>
          <a:p>
            <a:r>
              <a:rPr lang="en-US" dirty="0"/>
              <a:t> </a:t>
            </a:r>
            <a:r>
              <a:rPr lang="en-US" b="1" dirty="0"/>
              <a:t>22</a:t>
            </a:r>
            <a:r>
              <a:rPr lang="en-US" dirty="0"/>
              <a:t> But be ye doers of the word, and not hearers only, deceiving your own selves.</a:t>
            </a:r>
          </a:p>
          <a:p>
            <a:r>
              <a:rPr lang="en-US" dirty="0"/>
              <a:t> </a:t>
            </a:r>
          </a:p>
          <a:p>
            <a:r>
              <a:rPr lang="en-US" b="1" dirty="0"/>
              <a:t>23 </a:t>
            </a:r>
            <a:r>
              <a:rPr lang="en-US" dirty="0"/>
              <a:t>For if any be a hearer of the word, and not a doer, he is like unto a man beholding his natural face in a glass:</a:t>
            </a:r>
          </a:p>
          <a:p>
            <a:r>
              <a:rPr lang="en-US" dirty="0"/>
              <a:t> </a:t>
            </a:r>
            <a:r>
              <a:rPr lang="en-US" b="1" dirty="0"/>
              <a:t>24</a:t>
            </a:r>
            <a:r>
              <a:rPr lang="en-US" dirty="0"/>
              <a:t> For he </a:t>
            </a:r>
            <a:r>
              <a:rPr lang="en-US" dirty="0" err="1"/>
              <a:t>beholdeth</a:t>
            </a:r>
            <a:r>
              <a:rPr lang="en-US" dirty="0"/>
              <a:t> himself, and </a:t>
            </a:r>
            <a:r>
              <a:rPr lang="en-US" dirty="0" err="1"/>
              <a:t>goeth</a:t>
            </a:r>
            <a:r>
              <a:rPr lang="en-US" dirty="0"/>
              <a:t> his way, and straightway </a:t>
            </a:r>
            <a:r>
              <a:rPr lang="en-US" dirty="0" err="1"/>
              <a:t>forgetteth</a:t>
            </a:r>
            <a:r>
              <a:rPr lang="en-US" dirty="0"/>
              <a:t> what manner of man he was.</a:t>
            </a:r>
          </a:p>
          <a:p>
            <a:r>
              <a:rPr lang="en-US" dirty="0"/>
              <a:t> </a:t>
            </a:r>
            <a:r>
              <a:rPr lang="en-US" b="1" dirty="0"/>
              <a:t>25</a:t>
            </a:r>
            <a:r>
              <a:rPr lang="en-US" dirty="0"/>
              <a:t> But whoso </a:t>
            </a:r>
            <a:r>
              <a:rPr lang="en-US" dirty="0" err="1"/>
              <a:t>looketh</a:t>
            </a:r>
            <a:r>
              <a:rPr lang="en-US" dirty="0"/>
              <a:t> into the perfect law of liberty, and </a:t>
            </a:r>
            <a:r>
              <a:rPr lang="en-US" dirty="0" err="1"/>
              <a:t>continueth</a:t>
            </a:r>
            <a:r>
              <a:rPr lang="en-US" dirty="0"/>
              <a:t> therein, he being not a forgetful hearer, but a doer of the work, this man shall be blessed in his deed. {deed: or, doing}</a:t>
            </a:r>
          </a:p>
          <a:p>
            <a:r>
              <a:rPr lang="en-US" dirty="0"/>
              <a:t> </a:t>
            </a:r>
            <a:r>
              <a:rPr lang="en-US" b="1" dirty="0"/>
              <a:t>26</a:t>
            </a:r>
            <a:r>
              <a:rPr lang="en-US" dirty="0"/>
              <a:t> If any man among you seem to be religious, and </a:t>
            </a:r>
            <a:r>
              <a:rPr lang="en-US" dirty="0" err="1"/>
              <a:t>bridleth</a:t>
            </a:r>
            <a:r>
              <a:rPr lang="en-US" dirty="0"/>
              <a:t> not his tongue, but </a:t>
            </a:r>
            <a:r>
              <a:rPr lang="en-US" dirty="0" err="1"/>
              <a:t>deceiveth</a:t>
            </a:r>
            <a:r>
              <a:rPr lang="en-US" dirty="0"/>
              <a:t> his own heart, this man's religion is vain.</a:t>
            </a:r>
          </a:p>
          <a:p>
            <a:r>
              <a:rPr lang="en-US" dirty="0"/>
              <a:t> </a:t>
            </a:r>
            <a:r>
              <a:rPr lang="en-US" b="1" dirty="0"/>
              <a:t>27</a:t>
            </a:r>
            <a:r>
              <a:rPr lang="en-US" dirty="0"/>
              <a:t> Pure religion and undefiled before God and the Father is this, To visit the fatherless and widows in their affliction, and to keep himself unspotted from the world.</a:t>
            </a:r>
          </a:p>
          <a:p>
            <a:r>
              <a:rPr lang="en-US" dirty="0"/>
              <a:t> </a:t>
            </a:r>
          </a:p>
        </p:txBody>
      </p:sp>
      <p:sp>
        <p:nvSpPr>
          <p:cNvPr id="4" name="Date Placeholder 3"/>
          <p:cNvSpPr>
            <a:spLocks noGrp="1"/>
          </p:cNvSpPr>
          <p:nvPr>
            <p:ph type="dt" idx="1"/>
          </p:nvPr>
        </p:nvSpPr>
        <p:spPr/>
        <p:txBody>
          <a:bodyPr/>
          <a:lstStyle/>
          <a:p>
            <a:r>
              <a:rPr lang="en-US"/>
              <a:t>9/15/2024 AM</a:t>
            </a:r>
          </a:p>
        </p:txBody>
      </p:sp>
      <p:sp>
        <p:nvSpPr>
          <p:cNvPr id="5" name="Slide Number Placeholder 4"/>
          <p:cNvSpPr>
            <a:spLocks noGrp="1"/>
          </p:cNvSpPr>
          <p:nvPr>
            <p:ph type="sldNum" sz="quarter" idx="5"/>
          </p:nvPr>
        </p:nvSpPr>
        <p:spPr/>
        <p:txBody>
          <a:bodyPr/>
          <a:lstStyle/>
          <a:p>
            <a:fld id="{031E9CA2-F353-4368-8F09-D425BCD7D64C}" type="slidenum">
              <a:rPr lang="en-US" smtClean="0"/>
              <a:t>5</a:t>
            </a:fld>
            <a:endParaRPr lang="en-US"/>
          </a:p>
        </p:txBody>
      </p:sp>
    </p:spTree>
    <p:extLst>
      <p:ext uri="{BB962C8B-B14F-4D97-AF65-F5344CB8AC3E}">
        <p14:creationId xmlns:p14="http://schemas.microsoft.com/office/powerpoint/2010/main" val="3955570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165225"/>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5715000"/>
            <a:ext cx="7315200" cy="3886200"/>
          </a:xfrm>
        </p:spPr>
        <p:txBody>
          <a:bodyPr/>
          <a:lstStyle/>
          <a:p>
            <a:r>
              <a:rPr lang="en-US" b="1" dirty="0">
                <a:latin typeface="Arial" panose="020B0604020202020204" pitchFamily="34" charset="0"/>
                <a:cs typeface="Arial" panose="020B0604020202020204" pitchFamily="34" charset="0"/>
              </a:rPr>
              <a:t>Matthew 13:14-15 KJV 14 </a:t>
            </a:r>
            <a:r>
              <a:rPr lang="en-US" dirty="0">
                <a:latin typeface="Arial" panose="020B0604020202020204" pitchFamily="34" charset="0"/>
                <a:cs typeface="Arial" panose="020B0604020202020204" pitchFamily="34" charset="0"/>
              </a:rPr>
              <a:t>And in them is fulfilled the prophecy of Esaias, which saith, By hearing ye shall hear, and shall not understand; and seeing ye shall see, and shall not perceive: 15 For this people's heart is waxed gross, and their ears are dull of hearing, and their eyes they have closed; lest at any time they should see with their eyes, and hear with their ears, and should understand with their heart, and should be converted, and I should heal them.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KJV 17 So then </a:t>
            </a:r>
            <a:r>
              <a:rPr lang="en-US" dirty="0">
                <a:latin typeface="Arial" panose="020B0604020202020204" pitchFamily="34" charset="0"/>
                <a:cs typeface="Arial" panose="020B0604020202020204" pitchFamily="34" charset="0"/>
              </a:rPr>
              <a:t>faith cometh by hearing, and hearing by the word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10:12-14 KJV 12 </a:t>
            </a:r>
            <a:r>
              <a:rPr lang="en-US" dirty="0">
                <a:latin typeface="Arial" panose="020B0604020202020204" pitchFamily="34" charset="0"/>
                <a:cs typeface="Arial" panose="020B0604020202020204" pitchFamily="34" charset="0"/>
              </a:rPr>
              <a:t>For there is no difference between the Jew and the Greek: for the same Lord over all is rich unto all that call upon him.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whosoever shall call upon the name of the Lord shall be saved.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How then shall they call on him in whom they have not believed? and how shall they believe in him of whom they have not heard? and how shall they hear without a preacher?</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6</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307237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741363"/>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4343400"/>
            <a:ext cx="7315200" cy="5257800"/>
          </a:xfrm>
        </p:spPr>
        <p:txBody>
          <a:bodyPr/>
          <a:lstStyle/>
          <a:p>
            <a:r>
              <a:rPr lang="en-US" b="1" dirty="0">
                <a:latin typeface="Arial" panose="020B0604020202020204" pitchFamily="34" charset="0"/>
                <a:cs typeface="Arial" panose="020B0604020202020204" pitchFamily="34" charset="0"/>
              </a:rPr>
              <a:t>Hebrews 11:1-6 KJV 1 </a:t>
            </a:r>
            <a:r>
              <a:rPr lang="en-US" b="0" dirty="0">
                <a:latin typeface="Arial" panose="020B0604020202020204" pitchFamily="34" charset="0"/>
                <a:cs typeface="Arial" panose="020B0604020202020204" pitchFamily="34" charset="0"/>
              </a:rPr>
              <a:t>Now faith is the substance of things hoped for, the evidence of things not seen. 2 For by it the elders obtained a good report. 3 Through faith we understand that the worlds were framed by the word of God, so that things which are seen were not made of things which do appear. 4 By faith Abel offered unto God a more excellent sacrifice than Cain, by which he obtained witness that he was righteous, God testifying of his gifts: and by it he being dead yet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5 By faith Enoch was translated that he should not see death; and was not found, because God had translated him: for before his translation he had this testimony, that he pleased God. 6 But without faith it is impossible to please him: for he that cometh to God must believe that he is, and that he is a rewarder of them that diligently seek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2:20-26 KJV 20 </a:t>
            </a:r>
            <a:r>
              <a:rPr lang="en-US" dirty="0">
                <a:latin typeface="Arial" panose="020B0604020202020204" pitchFamily="34" charset="0"/>
                <a:cs typeface="Arial" panose="020B0604020202020204" pitchFamily="34" charset="0"/>
              </a:rPr>
              <a:t>But wilt thou know, O vain man, </a:t>
            </a:r>
            <a:r>
              <a:rPr lang="en-US" b="1" dirty="0">
                <a:latin typeface="Arial" panose="020B0604020202020204" pitchFamily="34" charset="0"/>
                <a:cs typeface="Arial" panose="020B0604020202020204" pitchFamily="34" charset="0"/>
              </a:rPr>
              <a:t>that faith without works is dead? 21</a:t>
            </a:r>
            <a:r>
              <a:rPr lang="en-US" dirty="0">
                <a:latin typeface="Arial" panose="020B0604020202020204" pitchFamily="34" charset="0"/>
                <a:cs typeface="Arial" panose="020B0604020202020204" pitchFamily="34" charset="0"/>
              </a:rPr>
              <a:t> Was not Abraham our father </a:t>
            </a:r>
            <a:r>
              <a:rPr lang="en-US" b="1" dirty="0">
                <a:latin typeface="Arial" panose="020B0604020202020204" pitchFamily="34" charset="0"/>
                <a:cs typeface="Arial" panose="020B0604020202020204" pitchFamily="34" charset="0"/>
              </a:rPr>
              <a:t>justified by works</a:t>
            </a:r>
            <a:r>
              <a:rPr lang="en-US" dirty="0">
                <a:latin typeface="Arial" panose="020B0604020202020204" pitchFamily="34" charset="0"/>
                <a:cs typeface="Arial" panose="020B0604020202020204" pitchFamily="34" charset="0"/>
              </a:rPr>
              <a:t>, when he had offered Isaac his son upon the altar?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Seest</a:t>
            </a:r>
            <a:r>
              <a:rPr lang="en-US" dirty="0">
                <a:latin typeface="Arial" panose="020B0604020202020204" pitchFamily="34" charset="0"/>
                <a:cs typeface="Arial" panose="020B0604020202020204" pitchFamily="34" charset="0"/>
              </a:rPr>
              <a:t> thou </a:t>
            </a:r>
            <a:r>
              <a:rPr lang="en-US" b="1" dirty="0">
                <a:latin typeface="Arial" panose="020B0604020202020204" pitchFamily="34" charset="0"/>
                <a:cs typeface="Arial" panose="020B0604020202020204" pitchFamily="34" charset="0"/>
              </a:rPr>
              <a:t>how faith wrought with his works, and by works was faith made perfect? 23 </a:t>
            </a:r>
            <a:r>
              <a:rPr lang="en-US" dirty="0">
                <a:latin typeface="Arial" panose="020B0604020202020204" pitchFamily="34" charset="0"/>
                <a:cs typeface="Arial" panose="020B0604020202020204" pitchFamily="34" charset="0"/>
              </a:rPr>
              <a:t>And the scripture was fulfilled which saith, Abraham believed God, and it was imputed unto him for righteousness: and he was called the Friend of God.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Ye see then how that </a:t>
            </a:r>
            <a:r>
              <a:rPr lang="en-US" b="1" dirty="0">
                <a:latin typeface="Arial" panose="020B0604020202020204" pitchFamily="34" charset="0"/>
                <a:cs typeface="Arial" panose="020B0604020202020204" pitchFamily="34" charset="0"/>
              </a:rPr>
              <a:t>by works a man is justified, and not by faith only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Likewise also was not Rahab the harlot </a:t>
            </a:r>
            <a:r>
              <a:rPr lang="en-US" b="1" dirty="0">
                <a:latin typeface="Arial" panose="020B0604020202020204" pitchFamily="34" charset="0"/>
                <a:cs typeface="Arial" panose="020B0604020202020204" pitchFamily="34" charset="0"/>
              </a:rPr>
              <a:t>justified by works, </a:t>
            </a:r>
            <a:r>
              <a:rPr lang="en-US" dirty="0">
                <a:latin typeface="Arial" panose="020B0604020202020204" pitchFamily="34" charset="0"/>
                <a:cs typeface="Arial" panose="020B0604020202020204" pitchFamily="34" charset="0"/>
              </a:rPr>
              <a:t>when she had received the messengers, and had sent them out another way? </a:t>
            </a:r>
            <a:r>
              <a:rPr lang="en-US" b="1" dirty="0">
                <a:latin typeface="Arial" panose="020B0604020202020204" pitchFamily="34" charset="0"/>
                <a:cs typeface="Arial" panose="020B0604020202020204" pitchFamily="34" charset="0"/>
              </a:rPr>
              <a:t>26 For as the body without the spirit is dead, so faith without works is dead also.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1:7-9 KJV 7 </a:t>
            </a:r>
            <a:r>
              <a:rPr lang="en-US" b="0"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In flaming fire taking vengeance on them that know not God, and that obey not the gospel of our Lord Jesus Christ: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Revelation 22:18-19 KJV 18 </a:t>
            </a:r>
            <a:r>
              <a:rPr lang="en-US" b="0" dirty="0">
                <a:latin typeface="Arial" panose="020B0604020202020204" pitchFamily="34" charset="0"/>
                <a:cs typeface="Arial" panose="020B0604020202020204" pitchFamily="34" charset="0"/>
              </a:rPr>
              <a:t>For I testify unto every man that heareth the words of the prophecy of this book, If any man shall add unto these things, God shall add unto him the plagues that are written in this book: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if any man shall take away from the words of the book of this prophecy, God shall take away his part out of the book of life, and out of the holy city, and from the things which are written in this book.</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7</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4006560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00150"/>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5257800"/>
            <a:ext cx="7315200" cy="4343400"/>
          </a:xfrm>
        </p:spPr>
        <p:txBody>
          <a:bodyPr/>
          <a:lstStyle/>
          <a:p>
            <a:r>
              <a:rPr lang="en-US" b="1" dirty="0">
                <a:latin typeface="Arial" panose="020B0604020202020204" pitchFamily="34" charset="0"/>
                <a:cs typeface="Arial" panose="020B0604020202020204" pitchFamily="34" charset="0"/>
              </a:rPr>
              <a:t>Ephesians 5:16-18 KJV 16 </a:t>
            </a:r>
            <a:r>
              <a:rPr lang="en-US" b="0" dirty="0">
                <a:latin typeface="Arial" panose="020B0604020202020204" pitchFamily="34" charset="0"/>
                <a:cs typeface="Arial" panose="020B0604020202020204" pitchFamily="34" charset="0"/>
              </a:rPr>
              <a:t>Redeeming the time, because the days are evil.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Wherefore </a:t>
            </a:r>
            <a:r>
              <a:rPr lang="en-US" b="1" dirty="0">
                <a:latin typeface="Arial" panose="020B0604020202020204" pitchFamily="34" charset="0"/>
                <a:cs typeface="Arial" panose="020B0604020202020204" pitchFamily="34" charset="0"/>
              </a:rPr>
              <a:t>be ye not unwise, but understanding what the will of the Lord is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And be not drunk with wine, wherein is excess; but be </a:t>
            </a:r>
            <a:r>
              <a:rPr lang="en-US" b="1" dirty="0">
                <a:latin typeface="Arial" panose="020B0604020202020204" pitchFamily="34" charset="0"/>
                <a:cs typeface="Arial" panose="020B0604020202020204" pitchFamily="34" charset="0"/>
              </a:rPr>
              <a:t>filled with the Spirit</a:t>
            </a:r>
            <a:r>
              <a:rPr lang="en-US" b="0"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3:9-10 KJV 9 </a:t>
            </a:r>
            <a:r>
              <a:rPr lang="en-US" b="0" dirty="0">
                <a:latin typeface="Arial" panose="020B0604020202020204" pitchFamily="34" charset="0"/>
                <a:cs typeface="Arial" panose="020B0604020202020204" pitchFamily="34" charset="0"/>
              </a:rPr>
              <a:t>And be found in him, </a:t>
            </a:r>
            <a:r>
              <a:rPr lang="en-US" b="1" i="1" u="sng" dirty="0">
                <a:latin typeface="Arial" panose="020B0604020202020204" pitchFamily="34" charset="0"/>
                <a:cs typeface="Arial" panose="020B0604020202020204" pitchFamily="34" charset="0"/>
              </a:rPr>
              <a:t>NOT</a:t>
            </a:r>
            <a:r>
              <a:rPr lang="en-US" b="0" dirty="0">
                <a:latin typeface="Arial" panose="020B0604020202020204" pitchFamily="34" charset="0"/>
                <a:cs typeface="Arial" panose="020B0604020202020204" pitchFamily="34" charset="0"/>
              </a:rPr>
              <a:t> having mine own righteousness, which is of the law, </a:t>
            </a:r>
            <a:r>
              <a:rPr lang="en-US" b="1" i="1" u="sng" dirty="0">
                <a:latin typeface="Arial" panose="020B0604020202020204" pitchFamily="34" charset="0"/>
                <a:cs typeface="Arial" panose="020B0604020202020204" pitchFamily="34" charset="0"/>
              </a:rPr>
              <a:t>BUT</a:t>
            </a:r>
            <a:r>
              <a:rPr lang="en-US" b="1" dirty="0">
                <a:latin typeface="Arial" panose="020B0604020202020204" pitchFamily="34" charset="0"/>
                <a:cs typeface="Arial" panose="020B0604020202020204" pitchFamily="34" charset="0"/>
              </a:rPr>
              <a:t> that which is through the faith of Christ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righteousness which is of God by faith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I may know him</a:t>
            </a:r>
            <a:r>
              <a:rPr lang="en-US" b="0" dirty="0">
                <a:latin typeface="Arial" panose="020B0604020202020204" pitchFamily="34" charset="0"/>
                <a:cs typeface="Arial" panose="020B0604020202020204" pitchFamily="34" charset="0"/>
              </a:rPr>
              <a:t>, and the power of his resurrection, and the fellowship of his sufferings, being made conformable unto his death;</a:t>
            </a:r>
          </a:p>
          <a:p>
            <a:endParaRPr lang="en-US" b="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FEARING GOD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12:13-14 KJV 13 </a:t>
            </a:r>
            <a:r>
              <a:rPr lang="en-US" b="0" dirty="0">
                <a:latin typeface="Arial" panose="020B0604020202020204" pitchFamily="34" charset="0"/>
                <a:cs typeface="Arial" panose="020B0604020202020204" pitchFamily="34" charset="0"/>
              </a:rPr>
              <a:t>Let us hear the conclusion of the whole matter: </a:t>
            </a:r>
            <a:r>
              <a:rPr lang="en-US" b="1" dirty="0">
                <a:latin typeface="Arial" panose="020B0604020202020204" pitchFamily="34" charset="0"/>
                <a:cs typeface="Arial" panose="020B0604020202020204" pitchFamily="34" charset="0"/>
              </a:rPr>
              <a:t>Fear God, and keep his commandments</a:t>
            </a:r>
            <a:r>
              <a:rPr lang="en-US" b="0" dirty="0">
                <a:latin typeface="Arial" panose="020B0604020202020204" pitchFamily="34" charset="0"/>
                <a:cs typeface="Arial" panose="020B0604020202020204" pitchFamily="34" charset="0"/>
              </a:rPr>
              <a:t>: for this is the whole duty of man.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For God shall bring every work into judgment, with every secret thing, whether it be good, or whether it be evil.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12:28 KJV 28 </a:t>
            </a:r>
            <a:r>
              <a:rPr lang="en-US" b="0" dirty="0">
                <a:latin typeface="Arial" panose="020B0604020202020204" pitchFamily="34" charset="0"/>
                <a:cs typeface="Arial" panose="020B0604020202020204" pitchFamily="34" charset="0"/>
              </a:rPr>
              <a:t>Wherefore we receiving a kingdom which cannot be moved, let us have grace, whereby we may serve God acceptably with reverence and godly fear;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For our God is a consuming fire.</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KEEPING HIS COMMANDMENTS</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John 14:15 KJV 15 </a:t>
            </a:r>
            <a:r>
              <a:rPr lang="en-US" b="0" u="none" dirty="0">
                <a:latin typeface="Arial" panose="020B0604020202020204" pitchFamily="34" charset="0"/>
                <a:cs typeface="Arial" panose="020B0604020202020204" pitchFamily="34" charset="0"/>
              </a:rPr>
              <a:t>If ye love me, keep my commandments. </a:t>
            </a:r>
            <a:r>
              <a:rPr lang="en-US" b="1" u="none" dirty="0">
                <a:latin typeface="Arial" panose="020B0604020202020204" pitchFamily="34" charset="0"/>
                <a:cs typeface="Arial" panose="020B0604020202020204" pitchFamily="34" charset="0"/>
              </a:rPr>
              <a:t>23</a:t>
            </a:r>
            <a:r>
              <a:rPr lang="en-US" b="0" u="none" dirty="0">
                <a:latin typeface="Arial" panose="020B0604020202020204" pitchFamily="34" charset="0"/>
                <a:cs typeface="Arial" panose="020B0604020202020204" pitchFamily="34" charset="0"/>
              </a:rPr>
              <a:t> Jesus answered and said unto him, If a man love me, he will keep my words: and my Father will love him, and we will come unto him, and make our abode with him.</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Luke 6:46 KJV 46 </a:t>
            </a:r>
            <a:r>
              <a:rPr lang="en-US" b="0" u="none" dirty="0">
                <a:latin typeface="Arial" panose="020B0604020202020204" pitchFamily="34" charset="0"/>
                <a:cs typeface="Arial" panose="020B0604020202020204" pitchFamily="34" charset="0"/>
              </a:rPr>
              <a:t>And why call ye me, Lord, Lord, and do not the things which I say?</a:t>
            </a:r>
          </a:p>
          <a:p>
            <a:pPr marL="181240" indent="-181240">
              <a:buFont typeface="Wingdings" panose="05000000000000000000" pitchFamily="2" charset="2"/>
              <a:buChar char="§"/>
            </a:pPr>
            <a:endParaRPr lang="en-US" b="0" u="none" dirty="0">
              <a:latin typeface="Arial" panose="020B0604020202020204" pitchFamily="34" charset="0"/>
              <a:cs typeface="Arial" panose="020B0604020202020204" pitchFamily="34" charset="0"/>
            </a:endParaRPr>
          </a:p>
          <a:p>
            <a:r>
              <a:rPr lang="en-US" b="1" i="0" u="sng" dirty="0">
                <a:latin typeface="Arial" panose="020B0604020202020204" pitchFamily="34" charset="0"/>
                <a:cs typeface="Arial" panose="020B0604020202020204" pitchFamily="34" charset="0"/>
              </a:rPr>
              <a:t>LOVING HIM 1</a:t>
            </a:r>
            <a:r>
              <a:rPr lang="en-US" b="1" i="0" u="sng" baseline="30000" dirty="0">
                <a:latin typeface="Arial" panose="020B0604020202020204" pitchFamily="34" charset="0"/>
                <a:cs typeface="Arial" panose="020B0604020202020204" pitchFamily="34" charset="0"/>
              </a:rPr>
              <a:t>ST</a:t>
            </a:r>
            <a:r>
              <a:rPr lang="en-US" b="1" i="0" u="sng" dirty="0">
                <a:latin typeface="Arial" panose="020B0604020202020204" pitchFamily="34" charset="0"/>
                <a:cs typeface="Arial" panose="020B0604020202020204" pitchFamily="34" charset="0"/>
              </a:rPr>
              <a:t> WHO LOVE US</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John 3:16 KJV 16 </a:t>
            </a:r>
            <a:r>
              <a:rPr lang="en-US" b="0" u="none"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Romans 5:8 KJV 8 </a:t>
            </a:r>
            <a:r>
              <a:rPr lang="en-US" b="0" u="none" dirty="0">
                <a:latin typeface="Arial" panose="020B0604020202020204" pitchFamily="34" charset="0"/>
                <a:cs typeface="Arial" panose="020B0604020202020204" pitchFamily="34" charset="0"/>
              </a:rPr>
              <a:t>But God </a:t>
            </a:r>
            <a:r>
              <a:rPr lang="en-US" b="0" u="none" dirty="0" err="1">
                <a:latin typeface="Arial" panose="020B0604020202020204" pitchFamily="34" charset="0"/>
                <a:cs typeface="Arial" panose="020B0604020202020204" pitchFamily="34" charset="0"/>
              </a:rPr>
              <a:t>commendeth</a:t>
            </a:r>
            <a:r>
              <a:rPr lang="en-US" b="0" u="none" dirty="0">
                <a:latin typeface="Arial" panose="020B0604020202020204" pitchFamily="34" charset="0"/>
                <a:cs typeface="Arial" panose="020B0604020202020204" pitchFamily="34" charset="0"/>
              </a:rPr>
              <a:t> his love toward us, in that, while we were yet sinners, Christ died for us.</a:t>
            </a:r>
          </a:p>
          <a:p>
            <a:endParaRPr lang="en-US" b="0"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RESTORING THE FALLEN</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Galatians 6:1-2 KJV 1 </a:t>
            </a:r>
            <a:r>
              <a:rPr lang="en-US" b="0" u="none" dirty="0">
                <a:latin typeface="Arial" panose="020B0604020202020204" pitchFamily="34" charset="0"/>
                <a:cs typeface="Arial" panose="020B0604020202020204" pitchFamily="34" charset="0"/>
              </a:rPr>
              <a:t>Brethren, if a man be overtaken in a fault, ye which are spiritual, restore such an one in the spirit of meekness; considering thyself, lest thou also be tempted</a:t>
            </a:r>
            <a:r>
              <a:rPr lang="en-US" b="1" u="none" dirty="0">
                <a:latin typeface="Arial" panose="020B0604020202020204" pitchFamily="34" charset="0"/>
                <a:cs typeface="Arial" panose="020B0604020202020204" pitchFamily="34" charset="0"/>
              </a:rPr>
              <a:t>. 2</a:t>
            </a:r>
            <a:r>
              <a:rPr lang="en-US" b="0" u="none" dirty="0">
                <a:latin typeface="Arial" panose="020B0604020202020204" pitchFamily="34" charset="0"/>
                <a:cs typeface="Arial" panose="020B0604020202020204" pitchFamily="34" charset="0"/>
              </a:rPr>
              <a:t> Bear ye one another's burdens, and so fulfil the law of Christ.</a:t>
            </a:r>
          </a:p>
          <a:p>
            <a:pPr marL="181240" indent="-181240">
              <a:buFont typeface="Wingdings" panose="05000000000000000000" pitchFamily="2" charset="2"/>
              <a:buChar char="§"/>
            </a:pPr>
            <a:endParaRPr lang="en-US" b="0"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KEEPING OURSELVES PURE</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1 Timothy 5:22 KJV 22 </a:t>
            </a:r>
            <a:r>
              <a:rPr lang="en-US" b="0" u="none" dirty="0">
                <a:latin typeface="Arial" panose="020B0604020202020204" pitchFamily="34" charset="0"/>
                <a:cs typeface="Arial" panose="020B0604020202020204" pitchFamily="34" charset="0"/>
              </a:rPr>
              <a:t>Lay hands suddenly on no man, neither be partaker of other men's sins</a:t>
            </a:r>
            <a:r>
              <a:rPr lang="en-US" b="1" u="none" dirty="0">
                <a:latin typeface="Arial" panose="020B0604020202020204" pitchFamily="34" charset="0"/>
                <a:cs typeface="Arial" panose="020B0604020202020204" pitchFamily="34" charset="0"/>
              </a:rPr>
              <a:t>: keep thyself pure.</a:t>
            </a:r>
          </a:p>
          <a:p>
            <a:pPr marL="181240" indent="-181240">
              <a:buFont typeface="Wingdings" panose="05000000000000000000" pitchFamily="2" charset="2"/>
              <a:buChar char="§"/>
            </a:pPr>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BEING HOSPITABLE</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Romans 12:13 KJV 13</a:t>
            </a:r>
            <a:r>
              <a:rPr lang="en-US" b="0" u="none" dirty="0">
                <a:latin typeface="Arial" panose="020B0604020202020204" pitchFamily="34" charset="0"/>
                <a:cs typeface="Arial" panose="020B0604020202020204" pitchFamily="34" charset="0"/>
              </a:rPr>
              <a:t> Distributing to the necessity of saints; given to hospitality.</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Hebrews 13:1-2 KJV 1 </a:t>
            </a:r>
            <a:r>
              <a:rPr lang="en-US" b="0" u="none" dirty="0">
                <a:latin typeface="Arial" panose="020B0604020202020204" pitchFamily="34" charset="0"/>
                <a:cs typeface="Arial" panose="020B0604020202020204" pitchFamily="34" charset="0"/>
              </a:rPr>
              <a:t>Let brotherly love continue. 2 Be not forgetful to entertain strangers: for thereby some have entertained angels unawares.</a:t>
            </a:r>
          </a:p>
          <a:p>
            <a:pPr marL="181240" indent="-181240">
              <a:buFont typeface="Wingdings" panose="05000000000000000000" pitchFamily="2" charset="2"/>
              <a:buChar char="§"/>
            </a:pPr>
            <a:endParaRPr lang="en-US" b="0"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ENCOURAGING OTHERS IN WHAT IS WRITE</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Hebrews 10:24-25 KJV 24 </a:t>
            </a:r>
            <a:r>
              <a:rPr lang="en-US" b="0" u="none" dirty="0">
                <a:latin typeface="Arial" panose="020B0604020202020204" pitchFamily="34" charset="0"/>
                <a:cs typeface="Arial" panose="020B0604020202020204" pitchFamily="34" charset="0"/>
              </a:rPr>
              <a:t>And let us consider one another to provoke unto love and to good works: </a:t>
            </a:r>
            <a:r>
              <a:rPr lang="en-US" b="1" u="none" dirty="0">
                <a:latin typeface="Arial" panose="020B0604020202020204" pitchFamily="34" charset="0"/>
                <a:cs typeface="Arial" panose="020B0604020202020204" pitchFamily="34" charset="0"/>
              </a:rPr>
              <a:t>25</a:t>
            </a:r>
            <a:r>
              <a:rPr lang="en-US" b="0" u="none" dirty="0">
                <a:latin typeface="Arial" panose="020B0604020202020204" pitchFamily="34" charset="0"/>
                <a:cs typeface="Arial" panose="020B0604020202020204" pitchFamily="34" charset="0"/>
              </a:rPr>
              <a:t> Not forsaking the assembling of ourselves together, as the manner of some is; but exhorting one another: and so much the more, as ye see the day approaching.</a:t>
            </a:r>
          </a:p>
          <a:p>
            <a:pPr marL="181240" indent="-181240">
              <a:buFont typeface="Wingdings" panose="05000000000000000000" pitchFamily="2" charset="2"/>
              <a:buChar char="§"/>
            </a:pPr>
            <a:r>
              <a:rPr lang="en-US" b="1" u="none" dirty="0">
                <a:latin typeface="Arial" panose="020B0604020202020204" pitchFamily="34" charset="0"/>
                <a:cs typeface="Arial" panose="020B0604020202020204" pitchFamily="34" charset="0"/>
              </a:rPr>
              <a:t>Hebrews 3:13 KJV 13 </a:t>
            </a:r>
            <a:r>
              <a:rPr lang="en-US" b="0" u="none" dirty="0">
                <a:latin typeface="Arial" panose="020B0604020202020204" pitchFamily="34" charset="0"/>
                <a:cs typeface="Arial" panose="020B0604020202020204" pitchFamily="34" charset="0"/>
              </a:rPr>
              <a:t>But exhort one another </a:t>
            </a:r>
            <a:r>
              <a:rPr lang="en-US" b="1" u="none" dirty="0">
                <a:latin typeface="Arial" panose="020B0604020202020204" pitchFamily="34" charset="0"/>
                <a:cs typeface="Arial" panose="020B0604020202020204" pitchFamily="34" charset="0"/>
              </a:rPr>
              <a:t>daily, while it is called To day; </a:t>
            </a:r>
            <a:r>
              <a:rPr lang="en-US" b="0" u="none" dirty="0">
                <a:latin typeface="Arial" panose="020B0604020202020204" pitchFamily="34" charset="0"/>
                <a:cs typeface="Arial" panose="020B0604020202020204" pitchFamily="34" charset="0"/>
              </a:rPr>
              <a:t>lest any of you be hardened through the deceitfulness of sin.</a:t>
            </a: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8</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154493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CFA10-4A41-9A78-72DF-B9B5828B92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5066AA-27C4-C85D-8452-E6BDD88978C0}"/>
              </a:ext>
            </a:extLst>
          </p:cNvPr>
          <p:cNvSpPr>
            <a:spLocks noGrp="1" noRot="1" noChangeAspect="1"/>
          </p:cNvSpPr>
          <p:nvPr>
            <p:ph type="sldImg"/>
          </p:nvPr>
        </p:nvSpPr>
        <p:spPr>
          <a:xfrm>
            <a:off x="1257300" y="122238"/>
            <a:ext cx="4800600" cy="3600450"/>
          </a:xfrm>
        </p:spPr>
      </p:sp>
      <p:sp>
        <p:nvSpPr>
          <p:cNvPr id="3" name="Notes Placeholder 2">
            <a:extLst>
              <a:ext uri="{FF2B5EF4-FFF2-40B4-BE49-F238E27FC236}">
                <a16:creationId xmlns:a16="http://schemas.microsoft.com/office/drawing/2014/main" id="{C36BDC17-2023-3CB1-DE7F-9A3AD204EC9C}"/>
              </a:ext>
            </a:extLst>
          </p:cNvPr>
          <p:cNvSpPr>
            <a:spLocks noGrp="1"/>
          </p:cNvSpPr>
          <p:nvPr>
            <p:ph type="body" idx="1"/>
          </p:nvPr>
        </p:nvSpPr>
        <p:spPr>
          <a:xfrm>
            <a:off x="0" y="3722132"/>
            <a:ext cx="7315200" cy="5879068"/>
          </a:xfrm>
        </p:spPr>
        <p:txBody>
          <a:bodyPr/>
          <a:lstStyle/>
          <a:p>
            <a:pPr algn="l"/>
            <a:r>
              <a:rPr lang="en-US" b="1" i="1" u="none" strike="noStrike" baseline="0" dirty="0">
                <a:latin typeface="Arial" panose="020B0604020202020204" pitchFamily="34" charset="0"/>
                <a:cs typeface="Arial" panose="020B0604020202020204" pitchFamily="34" charset="0"/>
              </a:rPr>
              <a:t>2 Tim. 2:15 </a:t>
            </a:r>
            <a:r>
              <a:rPr lang="en-US" b="1" i="1" u="none" strike="noStrike" baseline="0" dirty="0" err="1">
                <a:latin typeface="Arial" panose="020B0604020202020204" pitchFamily="34" charset="0"/>
                <a:cs typeface="Arial" panose="020B0604020202020204" pitchFamily="34" charset="0"/>
              </a:rPr>
              <a:t>ASV"Give</a:t>
            </a:r>
            <a:r>
              <a:rPr lang="en-US" b="1" i="1" u="none" strike="noStrike" baseline="0" dirty="0">
                <a:latin typeface="Arial" panose="020B0604020202020204" pitchFamily="34" charset="0"/>
                <a:cs typeface="Arial" panose="020B0604020202020204" pitchFamily="34" charset="0"/>
              </a:rPr>
              <a:t> diligence to present thyself approved unto God, a workman that needs not to be ashamed, handling aright the word of truth" (2:15).</a:t>
            </a:r>
          </a:p>
          <a:p>
            <a:pPr algn="l"/>
            <a:endParaRPr lang="en-US" b="0" i="0" u="none" strike="noStrike" baseline="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1:16 KJV 16 </a:t>
            </a:r>
            <a:r>
              <a:rPr lang="en-US" b="0" dirty="0">
                <a:latin typeface="Arial" panose="020B0604020202020204" pitchFamily="34" charset="0"/>
                <a:cs typeface="Arial" panose="020B0604020202020204" pitchFamily="34" charset="0"/>
              </a:rPr>
              <a:t>For I am not ashamed of the gospel of Christ: for </a:t>
            </a:r>
            <a:r>
              <a:rPr lang="en-US" b="1" dirty="0">
                <a:latin typeface="Arial" panose="020B0604020202020204" pitchFamily="34" charset="0"/>
                <a:cs typeface="Arial" panose="020B0604020202020204" pitchFamily="34" charset="0"/>
              </a:rPr>
              <a:t>it is the power of God unto salvation </a:t>
            </a:r>
            <a:r>
              <a:rPr lang="en-US" b="0" dirty="0">
                <a:latin typeface="Arial" panose="020B0604020202020204" pitchFamily="34" charset="0"/>
                <a:cs typeface="Arial" panose="020B0604020202020204" pitchFamily="34" charset="0"/>
              </a:rPr>
              <a:t>to every one that believeth; to the Jew first, and also to the Greek.</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2:21 KJV 21 </a:t>
            </a:r>
            <a:r>
              <a:rPr lang="en-US" b="0" dirty="0">
                <a:latin typeface="Arial" panose="020B0604020202020204" pitchFamily="34" charset="0"/>
                <a:cs typeface="Arial" panose="020B0604020202020204" pitchFamily="34" charset="0"/>
              </a:rPr>
              <a:t>If a man therefore purge himself from these, he shall be a vessel unto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sanctified, and meet for the master's use, and prepared unto every good work</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1:7-8 KJV 7 </a:t>
            </a:r>
            <a:r>
              <a:rPr lang="en-US" b="0" dirty="0">
                <a:latin typeface="Arial" panose="020B0604020202020204" pitchFamily="34" charset="0"/>
                <a:cs typeface="Arial" panose="020B0604020202020204" pitchFamily="34" charset="0"/>
              </a:rPr>
              <a:t>For God hath not given us the spirit of fear; but of power, and of love, and of a sound mind.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 not thou therefore ashamed of the testimony of our Lord, nor of me his prisoner: but be thou partaker of the afflictions of the gospel according to the power of God;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Timothy 1:3-4 KJV 3</a:t>
            </a:r>
            <a:r>
              <a:rPr lang="en-US" b="0" dirty="0">
                <a:latin typeface="Arial" panose="020B0604020202020204" pitchFamily="34" charset="0"/>
                <a:cs typeface="Arial" panose="020B0604020202020204" pitchFamily="34" charset="0"/>
              </a:rPr>
              <a:t> As I besought thee to abide still at Ephesus, when I went into Macedonia, that thou </a:t>
            </a:r>
            <a:r>
              <a:rPr lang="en-US" b="0" dirty="0" err="1">
                <a:latin typeface="Arial" panose="020B0604020202020204" pitchFamily="34" charset="0"/>
                <a:cs typeface="Arial" panose="020B0604020202020204" pitchFamily="34" charset="0"/>
              </a:rPr>
              <a:t>mightest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charge some that they teach no other doctrine, 4 </a:t>
            </a:r>
            <a:r>
              <a:rPr lang="en-US" b="0" dirty="0">
                <a:latin typeface="Arial" panose="020B0604020202020204" pitchFamily="34" charset="0"/>
                <a:cs typeface="Arial" panose="020B0604020202020204" pitchFamily="34" charset="0"/>
              </a:rPr>
              <a:t>Neither give heed to fables and endless genealogies, which minister questions, </a:t>
            </a:r>
            <a:r>
              <a:rPr lang="en-US" b="1" dirty="0">
                <a:latin typeface="Arial" panose="020B0604020202020204" pitchFamily="34" charset="0"/>
                <a:cs typeface="Arial" panose="020B0604020202020204" pitchFamily="34" charset="0"/>
              </a:rPr>
              <a:t>rather than godly edifying which is in faith: so do.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1:6-9 KJV 6 </a:t>
            </a:r>
            <a:r>
              <a:rPr lang="en-US" b="0" dirty="0">
                <a:latin typeface="Arial" panose="020B0604020202020204" pitchFamily="34" charset="0"/>
                <a:cs typeface="Arial" panose="020B0604020202020204" pitchFamily="34" charset="0"/>
              </a:rPr>
              <a:t>I marvel that ye are so soon removed from him that called you into the grace of Christ unto another gospel: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Which is not another; but there be some that trouble you, and would pervert the gospel of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though we, or an angel from heaven, preach any other gospel unto you than that which we have preached unto you, let him be accursed.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As we said before, so say I now again, If any man preach any other gospel unto you than that ye have received, let him be accursed.</a:t>
            </a:r>
          </a:p>
          <a:p>
            <a:pPr algn="l"/>
            <a:endParaRPr lang="en-US"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6279BC7-3CD2-027B-F304-A97E6D1DF43C}"/>
              </a:ext>
            </a:extLst>
          </p:cNvPr>
          <p:cNvSpPr>
            <a:spLocks noGrp="1"/>
          </p:cNvSpPr>
          <p:nvPr>
            <p:ph type="sldNum" sz="quarter" idx="10"/>
          </p:nvPr>
        </p:nvSpPr>
        <p:spPr/>
        <p:txBody>
          <a:bodyPr/>
          <a:lstStyle/>
          <a:p>
            <a:fld id="{031E9CA2-F353-4368-8F09-D425BCD7D64C}" type="slidenum">
              <a:rPr lang="en-US" smtClean="0"/>
              <a:t>9</a:t>
            </a:fld>
            <a:endParaRPr lang="en-US"/>
          </a:p>
        </p:txBody>
      </p:sp>
      <p:sp>
        <p:nvSpPr>
          <p:cNvPr id="5" name="Date Placeholder 4">
            <a:extLst>
              <a:ext uri="{FF2B5EF4-FFF2-40B4-BE49-F238E27FC236}">
                <a16:creationId xmlns:a16="http://schemas.microsoft.com/office/drawing/2014/main" id="{B29415A1-8A9D-CEAC-1931-159C8C53BB88}"/>
              </a:ext>
            </a:extLst>
          </p:cNvPr>
          <p:cNvSpPr>
            <a:spLocks noGrp="1"/>
          </p:cNvSpPr>
          <p:nvPr>
            <p:ph type="dt" idx="1"/>
          </p:nvPr>
        </p:nvSpPr>
        <p:spPr/>
        <p:txBody>
          <a:bodyPr/>
          <a:lstStyle/>
          <a:p>
            <a:r>
              <a:rPr lang="en-US"/>
              <a:t>9/15/2024 AM</a:t>
            </a:r>
          </a:p>
        </p:txBody>
      </p:sp>
    </p:spTree>
    <p:extLst>
      <p:ext uri="{BB962C8B-B14F-4D97-AF65-F5344CB8AC3E}">
        <p14:creationId xmlns:p14="http://schemas.microsoft.com/office/powerpoint/2010/main" val="2553044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7D830EE5-386B-486E-97FF-C991D5315EB9}" type="datetime1">
              <a:rPr lang="en-US" smtClean="0"/>
              <a:t>9/16/2024</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r>
              <a:rPr lang="en-US"/>
              <a:t>"Examine Yourselves"</a:t>
            </a:r>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2402481137"/>
      </p:ext>
    </p:extLst>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305F6-5289-4EEE-AD5E-08FF9A6F76EB}" type="datetime1">
              <a:rPr lang="en-US" smtClean="0"/>
              <a:t>9/16/2024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087258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3608E-D261-4E41-921D-35E8F00EB1E7}" type="datetime1">
              <a:rPr lang="en-US" smtClean="0"/>
              <a:t>9/16/2024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894110776"/>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AF1A1-F366-42B9-ADCD-C43EF88DC0CA}" type="datetime1">
              <a:rPr lang="en-US" smtClean="0"/>
              <a:t>9/16/2024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594910968"/>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A6AABB-483B-432D-8E11-0AC93C5F34BB}" type="datetime1">
              <a:rPr lang="en-US" smtClean="0"/>
              <a:t>9/16/2024</a:t>
            </a:fld>
            <a:endParaRPr lang="en-US"/>
          </a:p>
        </p:txBody>
      </p:sp>
      <p:sp>
        <p:nvSpPr>
          <p:cNvPr id="5" name="Footer Placeholder 4"/>
          <p:cNvSpPr>
            <a:spLocks noGrp="1"/>
          </p:cNvSpPr>
          <p:nvPr>
            <p:ph type="ftr" sz="quarter" idx="11"/>
          </p:nvPr>
        </p:nvSpPr>
        <p:spPr/>
        <p:txBody>
          <a:bodyPr/>
          <a:lstStyle/>
          <a:p>
            <a:r>
              <a:rPr lang="en-US"/>
              <a:t>"Examine Yourselves"</a:t>
            </a:r>
          </a:p>
        </p:txBody>
      </p:sp>
      <p:sp>
        <p:nvSpPr>
          <p:cNvPr id="6" name="Slide Number Placeholder 5"/>
          <p:cNvSpPr>
            <a:spLocks noGrp="1"/>
          </p:cNvSpPr>
          <p:nvPr>
            <p:ph type="sldNum" sz="quarter" idx="12"/>
          </p:nvPr>
        </p:nvSpPr>
        <p:spPr/>
        <p:txBody>
          <a:bodyPr/>
          <a:lstStyle/>
          <a:p>
            <a:fld id="{41939CF0-4F57-482B-882A-D83B18942B8C}"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2054579"/>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6FDD07-E875-43EB-BCBD-CC4CF0CC6A35}" type="datetime1">
              <a:rPr lang="en-US" smtClean="0"/>
              <a:t>9/16/2024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4050249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6FDD07-E875-43EB-BCBD-CC4CF0CC6A35}" type="datetime1">
              <a:rPr lang="en-US" smtClean="0"/>
              <a:t>9/16/2024</a:t>
            </a:fld>
            <a:endParaRPr lang="en-US"/>
          </a:p>
        </p:txBody>
      </p:sp>
      <p:sp>
        <p:nvSpPr>
          <p:cNvPr id="8" name="Footer Placeholder 7"/>
          <p:cNvSpPr>
            <a:spLocks noGrp="1"/>
          </p:cNvSpPr>
          <p:nvPr>
            <p:ph type="ftr" sz="quarter" idx="11"/>
          </p:nvPr>
        </p:nvSpPr>
        <p:spPr/>
        <p:txBody>
          <a:bodyPr/>
          <a:lstStyle/>
          <a:p>
            <a:r>
              <a:rPr lang="en-US"/>
              <a:t>"Examine Yourselves"</a:t>
            </a:r>
          </a:p>
        </p:txBody>
      </p:sp>
      <p:sp>
        <p:nvSpPr>
          <p:cNvPr id="9" name="Slide Number Placeholder 8"/>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12268784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95B72-BD6F-4805-95D3-57B516F0FCE5}" type="datetime1">
              <a:rPr lang="en-US" smtClean="0"/>
              <a:t>9/16/2024</a:t>
            </a:fld>
            <a:endParaRPr lang="en-US"/>
          </a:p>
        </p:txBody>
      </p:sp>
      <p:sp>
        <p:nvSpPr>
          <p:cNvPr id="4" name="Footer Placeholder 3"/>
          <p:cNvSpPr>
            <a:spLocks noGrp="1"/>
          </p:cNvSpPr>
          <p:nvPr>
            <p:ph type="ftr" sz="quarter" idx="11"/>
          </p:nvPr>
        </p:nvSpPr>
        <p:spPr/>
        <p:txBody>
          <a:bodyPr/>
          <a:lstStyle/>
          <a:p>
            <a:r>
              <a:rPr lang="en-US"/>
              <a:t>"Examine Yourselves"</a:t>
            </a:r>
          </a:p>
        </p:txBody>
      </p:sp>
      <p:sp>
        <p:nvSpPr>
          <p:cNvPr id="5" name="Slide Number Placeholder 4"/>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2075557416"/>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358E-40CD-4FB0-9FE1-435424D03304}" type="datetime1">
              <a:rPr lang="en-US" smtClean="0"/>
              <a:t>9/16/2024</a:t>
            </a:fld>
            <a:endParaRPr lang="en-US"/>
          </a:p>
        </p:txBody>
      </p:sp>
      <p:sp>
        <p:nvSpPr>
          <p:cNvPr id="3" name="Footer Placeholder 2"/>
          <p:cNvSpPr>
            <a:spLocks noGrp="1"/>
          </p:cNvSpPr>
          <p:nvPr>
            <p:ph type="ftr" sz="quarter" idx="11"/>
          </p:nvPr>
        </p:nvSpPr>
        <p:spPr/>
        <p:txBody>
          <a:bodyPr/>
          <a:lstStyle/>
          <a:p>
            <a:r>
              <a:rPr lang="en-US"/>
              <a:t>"Examine Yourselves"</a:t>
            </a:r>
          </a:p>
        </p:txBody>
      </p:sp>
      <p:sp>
        <p:nvSpPr>
          <p:cNvPr id="4" name="Slide Number Placeholder 3"/>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671769694"/>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6FDD07-E875-43EB-BCBD-CC4CF0CC6A35}" type="datetime1">
              <a:rPr lang="en-US" smtClean="0"/>
              <a:t>9/16/2024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348411260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03CB5-EA97-49A2-8EF8-F7B985CE2F53}" type="datetime1">
              <a:rPr lang="en-US" smtClean="0"/>
              <a:t>9/16/2024</a:t>
            </a:fld>
            <a:endParaRPr lang="en-US"/>
          </a:p>
        </p:txBody>
      </p:sp>
      <p:sp>
        <p:nvSpPr>
          <p:cNvPr id="6" name="Footer Placeholder 5"/>
          <p:cNvSpPr>
            <a:spLocks noGrp="1"/>
          </p:cNvSpPr>
          <p:nvPr>
            <p:ph type="ftr" sz="quarter" idx="11"/>
          </p:nvPr>
        </p:nvSpPr>
        <p:spPr/>
        <p:txBody>
          <a:bodyPr/>
          <a:lstStyle/>
          <a:p>
            <a:r>
              <a:rPr lang="en-US"/>
              <a:t>"Examine Yourselves"</a:t>
            </a:r>
          </a:p>
        </p:txBody>
      </p:sp>
      <p:sp>
        <p:nvSpPr>
          <p:cNvPr id="7" name="Slide Number Placeholder 6"/>
          <p:cNvSpPr>
            <a:spLocks noGrp="1"/>
          </p:cNvSpPr>
          <p:nvPr>
            <p:ph type="sldNum" sz="quarter" idx="12"/>
          </p:nvPr>
        </p:nvSpPr>
        <p:spPr/>
        <p:txBody>
          <a:bodyPr/>
          <a:lstStyle/>
          <a:p>
            <a:fld id="{41939CF0-4F57-482B-882A-D83B18942B8C}" type="slidenum">
              <a:rPr lang="en-US" smtClean="0"/>
              <a:t>‹#›</a:t>
            </a:fld>
            <a:endParaRPr lang="en-US"/>
          </a:p>
        </p:txBody>
      </p:sp>
    </p:spTree>
    <p:extLst>
      <p:ext uri="{BB962C8B-B14F-4D97-AF65-F5344CB8AC3E}">
        <p14:creationId xmlns:p14="http://schemas.microsoft.com/office/powerpoint/2010/main" val="93181475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F6FDD07-E875-43EB-BCBD-CC4CF0CC6A35}" type="datetime1">
              <a:rPr lang="en-US" smtClean="0"/>
              <a:t>9/16/2024</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"Examine Yourselves"</a:t>
            </a:r>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1939CF0-4F57-482B-882A-D83B18942B8C}" type="slidenum">
              <a:rPr lang="en-US" smtClean="0"/>
              <a:t>‹#›</a:t>
            </a:fld>
            <a:endParaRPr lang="en-US"/>
          </a:p>
        </p:txBody>
      </p:sp>
    </p:spTree>
    <p:extLst>
      <p:ext uri="{BB962C8B-B14F-4D97-AF65-F5344CB8AC3E}">
        <p14:creationId xmlns:p14="http://schemas.microsoft.com/office/powerpoint/2010/main" val="7136546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circle/>
  </p:transition>
  <p:hf hd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180" y="2053683"/>
            <a:ext cx="7848600" cy="1998785"/>
          </a:xfrm>
        </p:spPr>
        <p:txBody>
          <a:bodyPr>
            <a:normAutofit/>
          </a:bodyPr>
          <a:lstStyle/>
          <a:p>
            <a:pPr algn="ctr">
              <a:lnSpc>
                <a:spcPts val="7200"/>
              </a:lnSpc>
            </a:pPr>
            <a:r>
              <a:rPr lang="en-US" sz="7200" b="1" i="1" dirty="0">
                <a:latin typeface="Candara" panose="020E0502030303020204" pitchFamily="34" charset="0"/>
              </a:rPr>
              <a:t>Our Responsibility To God’s Word</a:t>
            </a:r>
            <a:endParaRPr lang="en-US" sz="7200" dirty="0">
              <a:latin typeface="Candara" panose="020E0502030303020204" pitchFamily="34" charset="0"/>
            </a:endParaRPr>
          </a:p>
        </p:txBody>
      </p:sp>
      <p:sp>
        <p:nvSpPr>
          <p:cNvPr id="3" name="Subtitle 2"/>
          <p:cNvSpPr>
            <a:spLocks noGrp="1"/>
          </p:cNvSpPr>
          <p:nvPr>
            <p:ph type="subTitle" idx="1"/>
          </p:nvPr>
        </p:nvSpPr>
        <p:spPr>
          <a:xfrm>
            <a:off x="3124200" y="4089638"/>
            <a:ext cx="3200400" cy="558561"/>
          </a:xfrm>
        </p:spPr>
        <p:txBody>
          <a:bodyPr>
            <a:noAutofit/>
          </a:bodyPr>
          <a:lstStyle/>
          <a:p>
            <a:pPr algn="ctr"/>
            <a:r>
              <a:rPr lang="en-US" sz="2800" i="1" dirty="0">
                <a:latin typeface="Candara" panose="020E0502030303020204" pitchFamily="34" charset="0"/>
              </a:rPr>
              <a:t>James 1:21-22</a:t>
            </a:r>
          </a:p>
        </p:txBody>
      </p:sp>
    </p:spTree>
    <p:extLst>
      <p:ext uri="{BB962C8B-B14F-4D97-AF65-F5344CB8AC3E}">
        <p14:creationId xmlns:p14="http://schemas.microsoft.com/office/powerpoint/2010/main" val="25226762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10</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923694"/>
            <a:ext cx="8222848" cy="5934306"/>
          </a:xfrm>
        </p:spPr>
        <p:txBody>
          <a:bodyPr>
            <a:noAutofit/>
          </a:bodyPr>
          <a:lstStyle/>
          <a:p>
            <a:pPr marL="0" indent="0">
              <a:lnSpc>
                <a:spcPts val="3200"/>
              </a:lnSpc>
              <a:spcBef>
                <a:spcPts val="600"/>
              </a:spcBef>
              <a:spcAft>
                <a:spcPts val="0"/>
              </a:spcAft>
              <a:buNone/>
            </a:pPr>
            <a:r>
              <a:rPr lang="en-US" sz="3200" dirty="0">
                <a:latin typeface="Candara" panose="020E0502030303020204" pitchFamily="34" charset="0"/>
              </a:rPr>
              <a:t>We must have a strong </a:t>
            </a:r>
            <a:r>
              <a:rPr lang="en-US" sz="3200" i="1" dirty="0">
                <a:latin typeface="Candara" panose="020E0502030303020204" pitchFamily="34" charset="0"/>
              </a:rPr>
              <a:t>craving for </a:t>
            </a:r>
            <a:r>
              <a:rPr lang="en-US" sz="3200" dirty="0">
                <a:latin typeface="Candara" panose="020E0502030303020204" pitchFamily="34" charset="0"/>
              </a:rPr>
              <a:t>God’s word</a:t>
            </a:r>
          </a:p>
          <a:p>
            <a:pPr marL="365760" indent="-274320">
              <a:lnSpc>
                <a:spcPts val="2800"/>
              </a:lnSpc>
              <a:spcBef>
                <a:spcPts val="7200"/>
              </a:spcBef>
              <a:spcAft>
                <a:spcPts val="0"/>
              </a:spcAft>
              <a:buFont typeface="Wingdings" panose="05000000000000000000" pitchFamily="2" charset="2"/>
              <a:buChar char="§"/>
            </a:pPr>
            <a:r>
              <a:rPr lang="en-US" sz="2800" dirty="0">
                <a:latin typeface="Candara" panose="020E0502030303020204" pitchFamily="34" charset="0"/>
              </a:rPr>
              <a:t>To have a strong craving, we must rid self of fleshly </a:t>
            </a:r>
            <a:r>
              <a:rPr lang="en-US" sz="2800" i="1" dirty="0">
                <a:latin typeface="Candara" panose="020E0502030303020204" pitchFamily="34" charset="0"/>
              </a:rPr>
              <a:t>desires</a:t>
            </a:r>
            <a:r>
              <a:rPr lang="en-US" sz="2800" dirty="0">
                <a:latin typeface="Candara" panose="020E0502030303020204" pitchFamily="34" charset="0"/>
              </a:rPr>
              <a:t> that hinder one’s spiritual appetite and growth – </a:t>
            </a:r>
            <a:r>
              <a:rPr lang="en-US" sz="2800" i="1" dirty="0">
                <a:latin typeface="Candara" panose="020E0502030303020204" pitchFamily="34" charset="0"/>
              </a:rPr>
              <a:t>v. 1; cf. James 1:21; Psalms 19:7-10</a:t>
            </a:r>
          </a:p>
          <a:p>
            <a:pPr marL="0" indent="0">
              <a:lnSpc>
                <a:spcPts val="2800"/>
              </a:lnSpc>
              <a:spcBef>
                <a:spcPts val="1200"/>
              </a:spcBef>
              <a:spcAft>
                <a:spcPts val="0"/>
              </a:spcAft>
              <a:buNone/>
            </a:pPr>
            <a:r>
              <a:rPr lang="en-US" sz="3200" dirty="0">
                <a:latin typeface="Candara" panose="020E0502030303020204" pitchFamily="34" charset="0"/>
              </a:rPr>
              <a:t>We are to </a:t>
            </a:r>
            <a:r>
              <a:rPr lang="en-US" sz="3200" i="1" dirty="0">
                <a:latin typeface="Candara" panose="020E0502030303020204" pitchFamily="34" charset="0"/>
              </a:rPr>
              <a:t>love </a:t>
            </a:r>
            <a:r>
              <a:rPr lang="en-US" sz="3200" dirty="0">
                <a:latin typeface="Candara" panose="020E0502030303020204" pitchFamily="34" charset="0"/>
              </a:rPr>
              <a:t>God’s word – </a:t>
            </a:r>
            <a:r>
              <a:rPr lang="en-US" sz="3200" i="1" dirty="0">
                <a:latin typeface="Candara" panose="020E0502030303020204" pitchFamily="34" charset="0"/>
              </a:rPr>
              <a:t>Psalms 119:1ff</a:t>
            </a:r>
          </a:p>
          <a:p>
            <a:pPr marL="0" indent="0">
              <a:lnSpc>
                <a:spcPts val="2800"/>
              </a:lnSpc>
              <a:spcBef>
                <a:spcPts val="8400"/>
              </a:spcBef>
              <a:spcAft>
                <a:spcPts val="0"/>
              </a:spcAft>
              <a:buNone/>
            </a:pPr>
            <a:r>
              <a:rPr lang="en-US" sz="3200" dirty="0">
                <a:latin typeface="Candara" panose="020E0502030303020204" pitchFamily="34" charset="0"/>
              </a:rPr>
              <a:t>In virtually every verse of the 176 verses we see terms in reference to God and His word that reflect the love, respect and regard the palmist has for His word! – </a:t>
            </a:r>
            <a:r>
              <a:rPr lang="en-US" sz="3200" i="1" dirty="0">
                <a:latin typeface="Candara" panose="020E0502030303020204" pitchFamily="34" charset="0"/>
              </a:rPr>
              <a:t>cf. Psalms 1:1-3</a:t>
            </a:r>
          </a:p>
          <a:p>
            <a:pPr marL="0" indent="0">
              <a:lnSpc>
                <a:spcPts val="3200"/>
              </a:lnSpc>
              <a:spcBef>
                <a:spcPts val="600"/>
              </a:spcBef>
              <a:spcAft>
                <a:spcPts val="0"/>
              </a:spcAft>
              <a:buNone/>
            </a:pPr>
            <a:endParaRPr lang="en-US" sz="3200" i="1"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0" y="282498"/>
            <a:ext cx="7433059" cy="624840"/>
          </a:xfrm>
        </p:spPr>
        <p:txBody>
          <a:bodyPr>
            <a:noAutofit/>
          </a:bodyPr>
          <a:lstStyle/>
          <a:p>
            <a:r>
              <a:rPr lang="en-US" sz="4800" b="1" i="1" u="sng" dirty="0">
                <a:latin typeface="Candara" panose="020E0502030303020204" pitchFamily="34" charset="0"/>
              </a:rPr>
              <a:t>DESIRE</a:t>
            </a:r>
            <a:r>
              <a:rPr lang="en-US" sz="4800" b="1" i="1" dirty="0">
                <a:latin typeface="Candara" panose="020E0502030303020204" pitchFamily="34" charset="0"/>
              </a:rPr>
              <a:t> &amp; </a:t>
            </a:r>
            <a:r>
              <a:rPr lang="en-US" sz="4800" b="1" i="1" u="sng" dirty="0">
                <a:latin typeface="Candara" panose="020E0502030303020204" pitchFamily="34" charset="0"/>
              </a:rPr>
              <a:t>LOVE </a:t>
            </a:r>
            <a:r>
              <a:rPr lang="en-US" sz="4800" b="1" dirty="0">
                <a:latin typeface="Candara" panose="020E0502030303020204" pitchFamily="34" charset="0"/>
              </a:rPr>
              <a:t>God’s Word</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974FF8BA-AD85-C6A7-D18B-68F8E45AB715}"/>
              </a:ext>
            </a:extLst>
          </p:cNvPr>
          <p:cNvSpPr/>
          <p:nvPr/>
        </p:nvSpPr>
        <p:spPr>
          <a:xfrm>
            <a:off x="960025" y="1414347"/>
            <a:ext cx="7677809" cy="762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“As newborn babes, </a:t>
            </a:r>
            <a:r>
              <a:rPr lang="en-US" sz="2700" b="1" i="1" dirty="0">
                <a:solidFill>
                  <a:srgbClr val="FF0000"/>
                </a:solidFill>
                <a:latin typeface="Candara" panose="020E0502030303020204" pitchFamily="34" charset="0"/>
              </a:rPr>
              <a:t>desire the sincere milk of the word</a:t>
            </a:r>
            <a:r>
              <a:rPr lang="en-US" sz="2700" b="1" i="1" dirty="0">
                <a:solidFill>
                  <a:schemeClr val="tx1"/>
                </a:solidFill>
                <a:latin typeface="Candara" panose="020E0502030303020204" pitchFamily="34" charset="0"/>
              </a:rPr>
              <a:t>, that ye may grow thereby” </a:t>
            </a:r>
            <a:r>
              <a:rPr lang="en-US" sz="2700" dirty="0">
                <a:solidFill>
                  <a:schemeClr val="tx1"/>
                </a:solidFill>
                <a:latin typeface="Candara" panose="020E0502030303020204" pitchFamily="34" charset="0"/>
              </a:rPr>
              <a:t>(1 Pet. 2:2)</a:t>
            </a:r>
            <a:endParaRPr lang="en-US" sz="2800" dirty="0">
              <a:solidFill>
                <a:schemeClr val="tx1"/>
              </a:solidFill>
              <a:latin typeface="Candara" panose="020E0502030303020204" pitchFamily="34" charset="0"/>
            </a:endParaRPr>
          </a:p>
        </p:txBody>
      </p:sp>
      <p:sp>
        <p:nvSpPr>
          <p:cNvPr id="5" name="Rectangle 4">
            <a:extLst>
              <a:ext uri="{FF2B5EF4-FFF2-40B4-BE49-F238E27FC236}">
                <a16:creationId xmlns:a16="http://schemas.microsoft.com/office/drawing/2014/main" id="{989E72A2-ED76-9FCF-04AB-9D7AC5D03778}"/>
              </a:ext>
            </a:extLst>
          </p:cNvPr>
          <p:cNvSpPr/>
          <p:nvPr/>
        </p:nvSpPr>
        <p:spPr>
          <a:xfrm>
            <a:off x="937878" y="3928947"/>
            <a:ext cx="7677809" cy="762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t>
            </a:r>
            <a:r>
              <a:rPr lang="en-US" sz="2700" b="1" i="1" dirty="0">
                <a:solidFill>
                  <a:srgbClr val="FF0000"/>
                </a:solidFill>
                <a:latin typeface="Candara" panose="020E0502030303020204" pitchFamily="34" charset="0"/>
              </a:rPr>
              <a:t>O how love I thy law! </a:t>
            </a:r>
            <a:r>
              <a:rPr lang="en-US" sz="2700" b="1" i="1" dirty="0">
                <a:solidFill>
                  <a:schemeClr val="tx1"/>
                </a:solidFill>
                <a:latin typeface="Candara" panose="020E0502030303020204" pitchFamily="34" charset="0"/>
              </a:rPr>
              <a:t>it is my meditation all the day” </a:t>
            </a:r>
            <a:r>
              <a:rPr lang="en-US" sz="2700" dirty="0">
                <a:solidFill>
                  <a:schemeClr val="tx1"/>
                </a:solidFill>
                <a:latin typeface="Candara" panose="020E0502030303020204" pitchFamily="34" charset="0"/>
              </a:rPr>
              <a:t>(Psalms 119:97)</a:t>
            </a: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40637654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arn(outVertical)">
                                      <p:cBhvr>
                                        <p:cTn id="38" dur="1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2"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11</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923694"/>
            <a:ext cx="8118860" cy="5934306"/>
          </a:xfrm>
        </p:spPr>
        <p:txBody>
          <a:bodyPr>
            <a:noAutofit/>
          </a:bodyPr>
          <a:lstStyle/>
          <a:p>
            <a:pPr marL="0" indent="0">
              <a:lnSpc>
                <a:spcPts val="3200"/>
              </a:lnSpc>
              <a:spcBef>
                <a:spcPts val="600"/>
              </a:spcBef>
              <a:spcAft>
                <a:spcPts val="0"/>
              </a:spcAft>
              <a:buNone/>
            </a:pPr>
            <a:r>
              <a:rPr lang="en-US" sz="3200" dirty="0">
                <a:latin typeface="Candara" panose="020E0502030303020204" pitchFamily="34" charset="0"/>
              </a:rPr>
              <a:t>We must hide God’s word in our heart – a tool He gives to aid us when tempted </a:t>
            </a:r>
            <a:r>
              <a:rPr lang="en-US" sz="3200" i="1" dirty="0">
                <a:latin typeface="Candara" panose="020E0502030303020204" pitchFamily="34" charset="0"/>
              </a:rPr>
              <a:t>– 1 Cor. 10:13</a:t>
            </a:r>
          </a:p>
          <a:p>
            <a:pPr marL="0" indent="0">
              <a:lnSpc>
                <a:spcPts val="3200"/>
              </a:lnSpc>
              <a:spcBef>
                <a:spcPts val="8400"/>
              </a:spcBef>
              <a:spcAft>
                <a:spcPts val="0"/>
              </a:spcAft>
              <a:buNone/>
            </a:pPr>
            <a:r>
              <a:rPr lang="en-US" sz="3200" dirty="0">
                <a:latin typeface="Candara" panose="020E0502030303020204" pitchFamily="34" charset="0"/>
              </a:rPr>
              <a:t>Jesus taught in His sermon on the mount this picture of storing up </a:t>
            </a:r>
            <a:r>
              <a:rPr lang="en-US" sz="3200" i="1" dirty="0">
                <a:latin typeface="Candara" panose="020E0502030303020204" pitchFamily="34" charset="0"/>
              </a:rPr>
              <a:t>– Matt. 6:19-21</a:t>
            </a:r>
          </a:p>
          <a:p>
            <a:pPr>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The reason many sin today is because they have not </a:t>
            </a:r>
            <a:r>
              <a:rPr lang="en-US" sz="2800" b="1" i="1" dirty="0">
                <a:latin typeface="Candara" panose="020E0502030303020204" pitchFamily="34" charset="0"/>
              </a:rPr>
              <a:t>“store-up” </a:t>
            </a:r>
            <a:r>
              <a:rPr lang="en-US" sz="2800" dirty="0">
                <a:latin typeface="Candara" panose="020E0502030303020204" pitchFamily="34" charset="0"/>
              </a:rPr>
              <a:t>God’s word in their heart. God’s word is a spiritual lifeline that will prevent one from falling – </a:t>
            </a:r>
            <a:r>
              <a:rPr lang="en-US" sz="2800" i="1" dirty="0">
                <a:latin typeface="Candara" panose="020E0502030303020204" pitchFamily="34" charset="0"/>
              </a:rPr>
              <a:t>2 Pet. 1:5-11</a:t>
            </a:r>
          </a:p>
          <a:p>
            <a:pPr marL="0" indent="0">
              <a:lnSpc>
                <a:spcPts val="3200"/>
              </a:lnSpc>
              <a:spcBef>
                <a:spcPts val="1200"/>
              </a:spcBef>
              <a:spcAft>
                <a:spcPts val="0"/>
              </a:spcAft>
              <a:buNone/>
            </a:pPr>
            <a:r>
              <a:rPr lang="en-US" sz="3200" dirty="0">
                <a:latin typeface="Candara" panose="020E0502030303020204" pitchFamily="34" charset="0"/>
              </a:rPr>
              <a:t>In Paul’s letter to the Ephesians, he called it the </a:t>
            </a:r>
            <a:r>
              <a:rPr lang="en-US" sz="3200" b="1" i="1" dirty="0">
                <a:latin typeface="Candara" panose="020E0502030303020204" pitchFamily="34" charset="0"/>
              </a:rPr>
              <a:t>“whole armor of God” </a:t>
            </a:r>
            <a:r>
              <a:rPr lang="en-US" sz="3200" i="1" dirty="0">
                <a:latin typeface="Candara" panose="020E0502030303020204" pitchFamily="34" charset="0"/>
              </a:rPr>
              <a:t>– Eph. 6:10-19</a:t>
            </a: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0" y="282498"/>
            <a:ext cx="5985260" cy="624840"/>
          </a:xfrm>
        </p:spPr>
        <p:txBody>
          <a:bodyPr>
            <a:noAutofit/>
          </a:bodyPr>
          <a:lstStyle/>
          <a:p>
            <a:r>
              <a:rPr lang="en-US" sz="4800" b="1" i="1" u="sng" dirty="0">
                <a:latin typeface="Candara" panose="020E0502030303020204" pitchFamily="34" charset="0"/>
              </a:rPr>
              <a:t>HIDE IT</a:t>
            </a:r>
            <a:r>
              <a:rPr lang="en-US" sz="4800" b="1" i="1" dirty="0">
                <a:latin typeface="Candara" panose="020E0502030303020204" pitchFamily="34" charset="0"/>
              </a:rPr>
              <a:t> IN</a:t>
            </a:r>
            <a:r>
              <a:rPr lang="en-US" sz="4800" b="1" dirty="0">
                <a:latin typeface="Candara" panose="020E0502030303020204" pitchFamily="34" charset="0"/>
              </a:rPr>
              <a:t> OUR HEART</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a:extLst>
              <a:ext uri="{FF2B5EF4-FFF2-40B4-BE49-F238E27FC236}">
                <a16:creationId xmlns:a16="http://schemas.microsoft.com/office/drawing/2014/main" id="{989E72A2-ED76-9FCF-04AB-9D7AC5D03778}"/>
              </a:ext>
            </a:extLst>
          </p:cNvPr>
          <p:cNvSpPr/>
          <p:nvPr/>
        </p:nvSpPr>
        <p:spPr>
          <a:xfrm>
            <a:off x="932791" y="1862253"/>
            <a:ext cx="7677809" cy="8382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t>
            </a:r>
            <a:r>
              <a:rPr lang="en-US" sz="2700" b="1" i="1" dirty="0">
                <a:solidFill>
                  <a:srgbClr val="FF0000"/>
                </a:solidFill>
                <a:latin typeface="Candara" panose="020E0502030303020204" pitchFamily="34" charset="0"/>
              </a:rPr>
              <a:t>Thy word have I hid in (“stored up” – ASV) mine heart</a:t>
            </a:r>
            <a:r>
              <a:rPr lang="en-US" sz="2700" b="1" i="1" dirty="0">
                <a:solidFill>
                  <a:schemeClr val="tx1"/>
                </a:solidFill>
                <a:latin typeface="Candara" panose="020E0502030303020204" pitchFamily="34" charset="0"/>
              </a:rPr>
              <a:t>, that I might not sin against thee”</a:t>
            </a:r>
            <a:r>
              <a:rPr lang="en-US" sz="2700" b="1" dirty="0">
                <a:solidFill>
                  <a:schemeClr val="tx1"/>
                </a:solidFill>
                <a:latin typeface="Candara" panose="020E0502030303020204" pitchFamily="34" charset="0"/>
              </a:rPr>
              <a:t> </a:t>
            </a:r>
            <a:r>
              <a:rPr lang="en-US" sz="2700" dirty="0">
                <a:solidFill>
                  <a:schemeClr val="tx1"/>
                </a:solidFill>
                <a:latin typeface="Candara" panose="020E0502030303020204" pitchFamily="34" charset="0"/>
              </a:rPr>
              <a:t>(Psa. 119:11)</a:t>
            </a:r>
          </a:p>
        </p:txBody>
      </p:sp>
    </p:spTree>
    <p:extLst>
      <p:ext uri="{BB962C8B-B14F-4D97-AF65-F5344CB8AC3E}">
        <p14:creationId xmlns:p14="http://schemas.microsoft.com/office/powerpoint/2010/main" val="38867542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784E35D0-CDD3-A3A4-A1C8-2D424EE57B4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EEF30A3F-06B1-E61B-3125-FE7E3FB84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F4BE94F0-B91D-C687-6208-89654DA25BDB}"/>
              </a:ext>
            </a:extLst>
          </p:cNvPr>
          <p:cNvSpPr>
            <a:spLocks noGrp="1"/>
          </p:cNvSpPr>
          <p:nvPr>
            <p:ph type="sldNum" sz="quarter" idx="12"/>
          </p:nvPr>
        </p:nvSpPr>
        <p:spPr>
          <a:xfrm>
            <a:off x="8458200" y="6180137"/>
            <a:ext cx="685800"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12</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A9E0783-605A-341B-A7F0-DAF0F59C8416}"/>
              </a:ext>
            </a:extLst>
          </p:cNvPr>
          <p:cNvSpPr>
            <a:spLocks noGrp="1"/>
          </p:cNvSpPr>
          <p:nvPr>
            <p:ph idx="1"/>
          </p:nvPr>
        </p:nvSpPr>
        <p:spPr>
          <a:xfrm>
            <a:off x="921151" y="1303424"/>
            <a:ext cx="8222849" cy="4640176"/>
          </a:xfrm>
        </p:spPr>
        <p:txBody>
          <a:bodyPr>
            <a:noAutofit/>
          </a:bodyPr>
          <a:lstStyle/>
          <a:p>
            <a:pPr marL="365760" indent="-274320">
              <a:spcBef>
                <a:spcPts val="1200"/>
              </a:spcBef>
              <a:buFont typeface="Wingdings" panose="05000000000000000000" pitchFamily="2" charset="2"/>
              <a:buChar char="§"/>
            </a:pPr>
            <a:r>
              <a:rPr lang="en-US" sz="4000" b="1" dirty="0">
                <a:latin typeface="Candara" panose="020E0502030303020204" pitchFamily="34" charset="0"/>
              </a:rPr>
              <a:t>HEAR IT</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BELIEVE IT</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UNDERSTAND IT</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STUDY IT </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DESIRE &amp; LOVE IT</a:t>
            </a:r>
          </a:p>
          <a:p>
            <a:pPr marL="365760" indent="-274320">
              <a:spcBef>
                <a:spcPts val="1200"/>
              </a:spcBef>
              <a:buFont typeface="Wingdings" panose="05000000000000000000" pitchFamily="2" charset="2"/>
              <a:buChar char="§"/>
            </a:pPr>
            <a:r>
              <a:rPr lang="en-US" sz="4000" b="1" dirty="0">
                <a:latin typeface="Candara" panose="020E0502030303020204" pitchFamily="34" charset="0"/>
              </a:rPr>
              <a:t>HIDE IT IN OUR HEART</a:t>
            </a:r>
          </a:p>
          <a:p>
            <a:pPr marL="0" indent="0">
              <a:lnSpc>
                <a:spcPts val="2800"/>
              </a:lnSpc>
              <a:buNone/>
            </a:pP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A9366BCA-54BD-DCFA-8038-AEA7F09763DB}"/>
              </a:ext>
            </a:extLst>
          </p:cNvPr>
          <p:cNvSpPr>
            <a:spLocks noGrp="1"/>
          </p:cNvSpPr>
          <p:nvPr>
            <p:ph type="title"/>
          </p:nvPr>
        </p:nvSpPr>
        <p:spPr>
          <a:xfrm>
            <a:off x="1101341" y="251600"/>
            <a:ext cx="7072884" cy="798810"/>
          </a:xfrm>
        </p:spPr>
        <p:txBody>
          <a:bodyPr>
            <a:noAutofit/>
          </a:bodyPr>
          <a:lstStyle/>
          <a:p>
            <a:r>
              <a:rPr lang="en-US" sz="5400" b="1" i="1" dirty="0">
                <a:latin typeface="Candara" panose="020E0502030303020204" pitchFamily="34" charset="0"/>
              </a:rPr>
              <a:t>TO GOD’S WORD…</a:t>
            </a:r>
          </a:p>
        </p:txBody>
      </p:sp>
      <p:sp>
        <p:nvSpPr>
          <p:cNvPr id="5" name="Rectangle 4">
            <a:extLst>
              <a:ext uri="{FF2B5EF4-FFF2-40B4-BE49-F238E27FC236}">
                <a16:creationId xmlns:a16="http://schemas.microsoft.com/office/drawing/2014/main" id="{AA5CC1EE-B8A5-3377-6A56-25BDEDC94969}"/>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6" name="Arrow: Bent 5">
            <a:extLst>
              <a:ext uri="{FF2B5EF4-FFF2-40B4-BE49-F238E27FC236}">
                <a16:creationId xmlns:a16="http://schemas.microsoft.com/office/drawing/2014/main" id="{911A6368-F42B-19EF-C317-007C089ECC6B}"/>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descr="An open book with black text&#10;&#10;Description automatically generated">
            <a:extLst>
              <a:ext uri="{FF2B5EF4-FFF2-40B4-BE49-F238E27FC236}">
                <a16:creationId xmlns:a16="http://schemas.microsoft.com/office/drawing/2014/main" id="{5DAC6C60-5CBF-AC4F-29B9-CE0A05B945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9368" flipH="1">
            <a:off x="5204372" y="1624157"/>
            <a:ext cx="3778936" cy="1948215"/>
          </a:xfrm>
          <a:prstGeom prst="rect">
            <a:avLst/>
          </a:prstGeom>
        </p:spPr>
      </p:pic>
      <p:sp>
        <p:nvSpPr>
          <p:cNvPr id="9" name="Rectangle 8">
            <a:extLst>
              <a:ext uri="{FF2B5EF4-FFF2-40B4-BE49-F238E27FC236}">
                <a16:creationId xmlns:a16="http://schemas.microsoft.com/office/drawing/2014/main" id="{8B89AB4B-19D7-855C-3388-9AF84390B8F0}"/>
              </a:ext>
            </a:extLst>
          </p:cNvPr>
          <p:cNvSpPr/>
          <p:nvPr/>
        </p:nvSpPr>
        <p:spPr>
          <a:xfrm>
            <a:off x="2646479" y="5758199"/>
            <a:ext cx="5706978" cy="1015663"/>
          </a:xfrm>
          <a:prstGeom prst="rect">
            <a:avLst/>
          </a:prstGeom>
          <a:noFill/>
        </p:spPr>
        <p:txBody>
          <a:bodyPr wrap="square" lIns="91440" tIns="45720" rIns="91440" bIns="45720">
            <a:spAutoFit/>
          </a:bodyPr>
          <a:lstStyle/>
          <a:p>
            <a:pPr algn="r"/>
            <a:r>
              <a:rPr lang="en-US" sz="6000" b="1" dirty="0">
                <a:ln w="6600">
                  <a:solidFill>
                    <a:schemeClr val="accent2"/>
                  </a:solidFill>
                  <a:prstDash val="solid"/>
                </a:ln>
                <a:solidFill>
                  <a:schemeClr val="bg1">
                    <a:lumMod val="75000"/>
                  </a:schemeClr>
                </a:solidFill>
                <a:latin typeface="Candara" panose="020E0502030303020204" pitchFamily="34" charset="0"/>
              </a:rPr>
              <a:t>REVIEW</a:t>
            </a:r>
            <a:r>
              <a:rPr lang="en-US" sz="4800" b="1" dirty="0">
                <a:ln w="6600">
                  <a:solidFill>
                    <a:schemeClr val="accent2"/>
                  </a:solidFill>
                  <a:prstDash val="solid"/>
                </a:ln>
                <a:solidFill>
                  <a:srgbClr val="FFFFFF"/>
                </a:solidFill>
                <a:latin typeface="Candara" panose="020E0502030303020204" pitchFamily="34" charset="0"/>
              </a:rPr>
              <a:t>  </a:t>
            </a:r>
            <a:endParaRPr lang="en-US" sz="4800" b="1" cap="none" spc="0" dirty="0">
              <a:ln w="6600">
                <a:solidFill>
                  <a:schemeClr val="accent2"/>
                </a:solidFill>
                <a:prstDash val="solid"/>
              </a:ln>
              <a:solidFill>
                <a:srgbClr val="FFFFFF"/>
              </a:solidFill>
              <a:latin typeface="Candara" panose="020E0502030303020204" pitchFamily="34" charset="0"/>
            </a:endParaRPr>
          </a:p>
        </p:txBody>
      </p:sp>
    </p:spTree>
    <p:extLst>
      <p:ext uri="{BB962C8B-B14F-4D97-AF65-F5344CB8AC3E}">
        <p14:creationId xmlns:p14="http://schemas.microsoft.com/office/powerpoint/2010/main" val="34306336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13</a:t>
            </a:fld>
            <a:endParaRPr lang="en-US" sz="1600" dirty="0">
              <a:latin typeface="Candara" panose="020E0502030303020204" pitchFamily="34" charset="0"/>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745" y="190500"/>
            <a:ext cx="7323020" cy="6477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380681" y="848208"/>
            <a:ext cx="5794845" cy="4508094"/>
          </a:xfrm>
          <a:prstGeom prst="rect">
            <a:avLst/>
          </a:prstGeom>
        </p:spPr>
        <p:txBody>
          <a:bodyPr wrap="square">
            <a:spAutoFit/>
          </a:bodyPr>
          <a:lstStyle/>
          <a:p>
            <a:pPr algn="ctr">
              <a:lnSpc>
                <a:spcPts val="4400"/>
              </a:lnSpc>
              <a:spcBef>
                <a:spcPts val="1200"/>
              </a:spcBef>
              <a:defRPr/>
            </a:pPr>
            <a:r>
              <a:rPr lang="en-US" altLang="en-US" sz="4400" b="1" i="1" dirty="0">
                <a:solidFill>
                  <a:srgbClr val="000000"/>
                </a:solidFill>
                <a:latin typeface="Candara" panose="020E0502030303020204" pitchFamily="34" charset="0"/>
              </a:rPr>
              <a:t>“He that </a:t>
            </a:r>
            <a:r>
              <a:rPr lang="en-US" altLang="en-US" sz="4400" b="1" i="1" dirty="0" err="1">
                <a:solidFill>
                  <a:srgbClr val="000000"/>
                </a:solidFill>
                <a:latin typeface="Candara" panose="020E0502030303020204" pitchFamily="34" charset="0"/>
              </a:rPr>
              <a:t>rejecteth</a:t>
            </a:r>
            <a:r>
              <a:rPr lang="en-US" altLang="en-US" sz="4400" b="1" i="1" dirty="0">
                <a:solidFill>
                  <a:srgbClr val="000000"/>
                </a:solidFill>
                <a:latin typeface="Candara" panose="020E0502030303020204" pitchFamily="34" charset="0"/>
              </a:rPr>
              <a:t> me, and </a:t>
            </a:r>
            <a:r>
              <a:rPr lang="en-US" altLang="en-US" sz="4400" b="1" i="1" dirty="0" err="1">
                <a:solidFill>
                  <a:srgbClr val="000000"/>
                </a:solidFill>
                <a:latin typeface="Candara" panose="020E0502030303020204" pitchFamily="34" charset="0"/>
              </a:rPr>
              <a:t>receiveth</a:t>
            </a:r>
            <a:r>
              <a:rPr lang="en-US" altLang="en-US" sz="4400" b="1" i="1" dirty="0">
                <a:solidFill>
                  <a:srgbClr val="000000"/>
                </a:solidFill>
                <a:latin typeface="Candara" panose="020E0502030303020204" pitchFamily="34" charset="0"/>
              </a:rPr>
              <a:t> not my words, hath one that </a:t>
            </a:r>
            <a:r>
              <a:rPr lang="en-US" altLang="en-US" sz="4400" b="1" i="1" dirty="0" err="1">
                <a:solidFill>
                  <a:srgbClr val="000000"/>
                </a:solidFill>
                <a:latin typeface="Candara" panose="020E0502030303020204" pitchFamily="34" charset="0"/>
              </a:rPr>
              <a:t>judgeth</a:t>
            </a:r>
            <a:r>
              <a:rPr lang="en-US" altLang="en-US" sz="4400" b="1" i="1" dirty="0">
                <a:solidFill>
                  <a:srgbClr val="000000"/>
                </a:solidFill>
                <a:latin typeface="Candara" panose="020E0502030303020204" pitchFamily="34" charset="0"/>
              </a:rPr>
              <a:t> him: the word that I have spoken, the same shall judge him in the last day”</a:t>
            </a:r>
          </a:p>
          <a:p>
            <a:pPr algn="ctr">
              <a:lnSpc>
                <a:spcPts val="3200"/>
              </a:lnSpc>
              <a:spcBef>
                <a:spcPts val="600"/>
              </a:spcBef>
              <a:defRPr/>
            </a:pPr>
            <a:r>
              <a:rPr lang="en-US" altLang="en-US" sz="2800" i="1" dirty="0">
                <a:solidFill>
                  <a:srgbClr val="000000"/>
                </a:solidFill>
                <a:latin typeface="Candara" panose="020E0502030303020204" pitchFamily="34" charset="0"/>
                <a:cs typeface="Times New Roman" panose="02020603050405020304" pitchFamily="18" charset="0"/>
              </a:rPr>
              <a:t>John 12:48, KJV</a:t>
            </a:r>
          </a:p>
        </p:txBody>
      </p:sp>
    </p:spTree>
    <p:extLst>
      <p:ext uri="{BB962C8B-B14F-4D97-AF65-F5344CB8AC3E}">
        <p14:creationId xmlns:p14="http://schemas.microsoft.com/office/powerpoint/2010/main" val="2633345433"/>
      </p:ext>
    </p:extLst>
  </p:cSld>
  <p:clrMapOvr>
    <a:masterClrMapping/>
  </p:clrMapOvr>
  <p:transition spd="slow">
    <p:circl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alpha val="50000"/>
          </a:schemeClr>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bg1">
              <a:lumMod val="5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bg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Hear the Gospel – </a:t>
            </a:r>
            <a:r>
              <a:rPr lang="en-US" altLang="en-US" sz="2800" i="1" dirty="0">
                <a:solidFill>
                  <a:schemeClr val="bg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Believe it – </a:t>
            </a:r>
            <a:r>
              <a:rPr lang="en-US" altLang="en-US" sz="2800" i="1" dirty="0">
                <a:solidFill>
                  <a:schemeClr val="bg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of sin in your life – </a:t>
            </a:r>
            <a:r>
              <a:rPr lang="en-US" altLang="en-US" sz="2800" i="1" dirty="0">
                <a:solidFill>
                  <a:schemeClr val="bg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Confess </a:t>
            </a:r>
            <a:r>
              <a:rPr lang="en-US" altLang="en-US" sz="2800" dirty="0">
                <a:solidFill>
                  <a:schemeClr val="bg1"/>
                </a:solidFill>
                <a:latin typeface="Candara" panose="020E0502030303020204" pitchFamily="34" charset="0"/>
              </a:rPr>
              <a:t>that </a:t>
            </a:r>
            <a:r>
              <a:rPr lang="en-US" altLang="en-US" sz="2800" dirty="0">
                <a:solidFill>
                  <a:schemeClr val="bg1"/>
                </a:solidFill>
                <a:effectLst/>
                <a:latin typeface="Candara" panose="020E0502030303020204" pitchFamily="34" charset="0"/>
              </a:rPr>
              <a:t>Christ </a:t>
            </a:r>
            <a:r>
              <a:rPr lang="en-US" altLang="en-US" sz="2800" dirty="0">
                <a:solidFill>
                  <a:schemeClr val="bg1"/>
                </a:solidFill>
                <a:latin typeface="Candara" panose="020E0502030303020204" pitchFamily="34" charset="0"/>
              </a:rPr>
              <a:t>is God’s Son </a:t>
            </a:r>
            <a:r>
              <a:rPr lang="en-US" altLang="en-US" sz="2800" dirty="0">
                <a:solidFill>
                  <a:schemeClr val="bg1"/>
                </a:solidFill>
                <a:effectLst/>
                <a:latin typeface="Candara" panose="020E0502030303020204" pitchFamily="34" charset="0"/>
              </a:rPr>
              <a:t>– </a:t>
            </a:r>
            <a:r>
              <a:rPr lang="en-US" altLang="en-US" sz="2800" i="1" dirty="0">
                <a:solidFill>
                  <a:schemeClr val="bg1"/>
                </a:solidFill>
                <a:effectLst/>
                <a:latin typeface="Candara" panose="020E0502030303020204" pitchFamily="34" charset="0"/>
              </a:rPr>
              <a:t>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Be baptized </a:t>
            </a:r>
            <a:r>
              <a:rPr lang="en-US" altLang="en-US" sz="2800" dirty="0">
                <a:solidFill>
                  <a:schemeClr val="bg1"/>
                </a:solidFill>
                <a:latin typeface="Candara" panose="020E0502030303020204" pitchFamily="34" charset="0"/>
              </a:rPr>
              <a:t>to wash away your</a:t>
            </a:r>
            <a:r>
              <a:rPr lang="en-US" altLang="en-US" sz="2800" dirty="0">
                <a:solidFill>
                  <a:schemeClr val="bg1"/>
                </a:solidFill>
                <a:effectLst/>
                <a:latin typeface="Candara" panose="020E0502030303020204" pitchFamily="34" charset="0"/>
              </a:rPr>
              <a:t> sins – </a:t>
            </a:r>
            <a:r>
              <a:rPr lang="en-US" altLang="en-US" sz="2800" i="1" dirty="0">
                <a:solidFill>
                  <a:schemeClr val="bg1"/>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1"/>
                </a:solidFill>
                <a:effectLst/>
                <a:latin typeface="Candara" panose="020E0502030303020204" pitchFamily="34" charset="0"/>
              </a:rPr>
              <a:t>Repent and Pray for Forgiveness – </a:t>
            </a:r>
            <a:r>
              <a:rPr lang="en-US" altLang="en-US" sz="2800" i="1" dirty="0">
                <a:solidFill>
                  <a:schemeClr val="bg1"/>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bg1"/>
                </a:solidFill>
                <a:latin typeface="Candara" panose="020E0502030303020204" pitchFamily="34" charset="0"/>
              </a:rPr>
              <a:t>Endure Trials &amp;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bg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1">
              <a:lumMod val="5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1"/>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1"/>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14</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317"/>
            <a:ext cx="7269480" cy="701040"/>
          </a:xfrm>
        </p:spPr>
        <p:txBody>
          <a:bodyPr>
            <a:normAutofit/>
          </a:bodyPr>
          <a:lstStyle/>
          <a:p>
            <a:r>
              <a:rPr lang="en-US" sz="4400" b="1" dirty="0">
                <a:latin typeface="Candara" panose="020E0502030303020204" pitchFamily="34" charset="0"/>
              </a:rPr>
              <a:t>INTRODUCTION</a:t>
            </a:r>
          </a:p>
        </p:txBody>
      </p:sp>
      <p:sp>
        <p:nvSpPr>
          <p:cNvPr id="3" name="Content Placeholder 2"/>
          <p:cNvSpPr>
            <a:spLocks noGrp="1"/>
          </p:cNvSpPr>
          <p:nvPr>
            <p:ph idx="1"/>
          </p:nvPr>
        </p:nvSpPr>
        <p:spPr>
          <a:xfrm>
            <a:off x="304799" y="1234758"/>
            <a:ext cx="8136255" cy="5623242"/>
          </a:xfrm>
        </p:spPr>
        <p:txBody>
          <a:bodyPr>
            <a:noAutofit/>
          </a:bodyPr>
          <a:lstStyle/>
          <a:p>
            <a:pPr marL="0" indent="0">
              <a:lnSpc>
                <a:spcPts val="3200"/>
              </a:lnSpc>
              <a:spcBef>
                <a:spcPts val="600"/>
              </a:spcBef>
              <a:spcAft>
                <a:spcPts val="0"/>
              </a:spcAft>
              <a:buNone/>
            </a:pPr>
            <a:r>
              <a:rPr lang="en-US" sz="3200" b="1" dirty="0">
                <a:latin typeface="Candara" panose="020E0502030303020204" pitchFamily="34" charset="0"/>
              </a:rPr>
              <a:t>Christians have many responsibility to God’s word</a:t>
            </a:r>
          </a:p>
          <a:p>
            <a:pPr marL="0" indent="0">
              <a:lnSpc>
                <a:spcPts val="3200"/>
              </a:lnSpc>
              <a:spcBef>
                <a:spcPts val="1200"/>
              </a:spcBef>
              <a:buNone/>
            </a:pPr>
            <a:r>
              <a:rPr lang="en-US" sz="3200" b="1" dirty="0">
                <a:latin typeface="Candara" panose="020E0502030303020204" pitchFamily="34" charset="0"/>
              </a:rPr>
              <a:t>How we listen to God’s word is a factor of whether we understand it or not</a:t>
            </a:r>
          </a:p>
          <a:p>
            <a:pPr marL="0" indent="0">
              <a:lnSpc>
                <a:spcPts val="3200"/>
              </a:lnSpc>
              <a:spcBef>
                <a:spcPts val="1200"/>
              </a:spcBef>
              <a:buNone/>
            </a:pPr>
            <a:r>
              <a:rPr lang="en-US" sz="3200" b="1" dirty="0">
                <a:latin typeface="Candara" panose="020E0502030303020204" pitchFamily="34" charset="0"/>
              </a:rPr>
              <a:t>When we make up our mind on any Bible subject, we need to have considered what the </a:t>
            </a:r>
            <a:r>
              <a:rPr lang="en-US" sz="3200" b="1" i="1" dirty="0">
                <a:latin typeface="Candara" panose="020E0502030303020204" pitchFamily="34" charset="0"/>
              </a:rPr>
              <a:t>“all the counsel of God” </a:t>
            </a:r>
            <a:r>
              <a:rPr lang="en-US" sz="3200" b="1" dirty="0">
                <a:latin typeface="Candara" panose="020E0502030303020204" pitchFamily="34" charset="0"/>
              </a:rPr>
              <a:t>says before coming to a conclusive decision</a:t>
            </a:r>
          </a:p>
          <a:p>
            <a:pPr marL="0" indent="0">
              <a:lnSpc>
                <a:spcPts val="3200"/>
              </a:lnSpc>
              <a:spcBef>
                <a:spcPts val="1200"/>
              </a:spcBef>
              <a:buNone/>
            </a:pPr>
            <a:r>
              <a:rPr lang="en-US" sz="3200" b="1" dirty="0">
                <a:latin typeface="Candara" panose="020E0502030303020204" pitchFamily="34" charset="0"/>
              </a:rPr>
              <a:t>We must never look on our responsibilities lightly – we will give account </a:t>
            </a:r>
            <a:r>
              <a:rPr lang="en-US" sz="3200" i="1" dirty="0">
                <a:latin typeface="Candara" panose="020E0502030303020204" pitchFamily="34" charset="0"/>
              </a:rPr>
              <a:t>– Rom 14:12</a:t>
            </a:r>
          </a:p>
          <a:p>
            <a:pPr marL="0" indent="0">
              <a:lnSpc>
                <a:spcPts val="3200"/>
              </a:lnSpc>
              <a:spcBef>
                <a:spcPts val="1200"/>
              </a:spcBef>
              <a:buNone/>
            </a:pPr>
            <a:r>
              <a:rPr lang="en-US" sz="3200" b="1" dirty="0">
                <a:latin typeface="Candara" panose="020E0502030303020204" pitchFamily="34" charset="0"/>
              </a:rPr>
              <a:t>So, how we hear matters!</a:t>
            </a:r>
          </a:p>
        </p:txBody>
      </p:sp>
      <p:sp>
        <p:nvSpPr>
          <p:cNvPr id="5" name="Slide Number Placeholder 4"/>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2</a:t>
            </a:fld>
            <a:endParaRPr lang="en-US" sz="1600" dirty="0">
              <a:latin typeface="Candara" panose="020E0502030303020204" pitchFamily="34" charset="0"/>
            </a:endParaRPr>
          </a:p>
        </p:txBody>
      </p:sp>
    </p:spTree>
    <p:extLst>
      <p:ext uri="{BB962C8B-B14F-4D97-AF65-F5344CB8AC3E}">
        <p14:creationId xmlns:p14="http://schemas.microsoft.com/office/powerpoint/2010/main" val="300911198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3</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8" name="TextBox 7">
            <a:extLst>
              <a:ext uri="{FF2B5EF4-FFF2-40B4-BE49-F238E27FC236}">
                <a16:creationId xmlns:a16="http://schemas.microsoft.com/office/drawing/2014/main" id="{DE05CC41-537D-6BA1-C85B-2C6B36589D10}"/>
              </a:ext>
            </a:extLst>
          </p:cNvPr>
          <p:cNvSpPr txBox="1"/>
          <p:nvPr/>
        </p:nvSpPr>
        <p:spPr>
          <a:xfrm>
            <a:off x="1066800" y="700203"/>
            <a:ext cx="7010400" cy="3432350"/>
          </a:xfrm>
          <a:prstGeom prst="rect">
            <a:avLst/>
          </a:prstGeom>
          <a:solidFill>
            <a:schemeClr val="bg1">
              <a:lumMod val="95000"/>
            </a:schemeClr>
          </a:solidFill>
        </p:spPr>
        <p:txBody>
          <a:bodyPr wrap="square" rtlCol="0">
            <a:spAutoFit/>
          </a:bodyPr>
          <a:lstStyle/>
          <a:p>
            <a:pPr>
              <a:lnSpc>
                <a:spcPts val="3200"/>
              </a:lnSpc>
              <a:spcBef>
                <a:spcPts val="600"/>
              </a:spcBef>
            </a:pPr>
            <a:r>
              <a:rPr lang="en-US" sz="3200" b="1" dirty="0">
                <a:latin typeface="Candara" panose="020E0502030303020204" pitchFamily="34" charset="0"/>
              </a:rPr>
              <a:t>INSTRUCT IN RIGHTEOUSNESS</a:t>
            </a:r>
          </a:p>
          <a:p>
            <a:pPr>
              <a:lnSpc>
                <a:spcPts val="3200"/>
              </a:lnSpc>
              <a:spcBef>
                <a:spcPts val="600"/>
              </a:spcBef>
            </a:pPr>
            <a:r>
              <a:rPr lang="en-US" sz="3200" b="1" dirty="0">
                <a:latin typeface="Candara" panose="020E0502030303020204" pitchFamily="34" charset="0"/>
              </a:rPr>
              <a:t>BRING THINGS TO REMEMBRANCE</a:t>
            </a:r>
          </a:p>
          <a:p>
            <a:pPr>
              <a:lnSpc>
                <a:spcPts val="3200"/>
              </a:lnSpc>
              <a:spcBef>
                <a:spcPts val="600"/>
              </a:spcBef>
            </a:pPr>
            <a:r>
              <a:rPr lang="en-US" sz="3200" b="1" dirty="0">
                <a:latin typeface="Candara" panose="020E0502030303020204" pitchFamily="34" charset="0"/>
              </a:rPr>
              <a:t>EXHORT TO FAITHFULNESS</a:t>
            </a:r>
          </a:p>
          <a:p>
            <a:pPr>
              <a:lnSpc>
                <a:spcPts val="3200"/>
              </a:lnSpc>
              <a:spcBef>
                <a:spcPts val="600"/>
              </a:spcBef>
            </a:pPr>
            <a:r>
              <a:rPr lang="en-US" sz="3200" b="1" dirty="0">
                <a:latin typeface="Candara" panose="020E0502030303020204" pitchFamily="34" charset="0"/>
              </a:rPr>
              <a:t>REPROVE AND REBUKE SIN</a:t>
            </a:r>
          </a:p>
          <a:p>
            <a:pPr>
              <a:lnSpc>
                <a:spcPts val="3200"/>
              </a:lnSpc>
              <a:spcBef>
                <a:spcPts val="600"/>
              </a:spcBef>
            </a:pPr>
            <a:r>
              <a:rPr lang="en-US" sz="3200" b="1" dirty="0">
                <a:latin typeface="Candara" panose="020E0502030303020204" pitchFamily="34" charset="0"/>
              </a:rPr>
              <a:t>PERSUADE MEN</a:t>
            </a:r>
          </a:p>
          <a:p>
            <a:pPr>
              <a:lnSpc>
                <a:spcPts val="3200"/>
              </a:lnSpc>
              <a:spcBef>
                <a:spcPts val="600"/>
              </a:spcBef>
            </a:pPr>
            <a:r>
              <a:rPr lang="en-US" sz="3200" b="1" dirty="0">
                <a:latin typeface="Candara" panose="020E0502030303020204" pitchFamily="34" charset="0"/>
              </a:rPr>
              <a:t>COMFORT THE FEEBLEMINDED</a:t>
            </a:r>
          </a:p>
          <a:p>
            <a:pPr>
              <a:lnSpc>
                <a:spcPts val="3200"/>
              </a:lnSpc>
              <a:spcBef>
                <a:spcPts val="600"/>
              </a:spcBef>
            </a:pPr>
            <a:r>
              <a:rPr lang="en-US" sz="3200" b="1" dirty="0">
                <a:latin typeface="Candara" panose="020E0502030303020204" pitchFamily="34" charset="0"/>
              </a:rPr>
              <a:t>WARN ALL MEN</a:t>
            </a:r>
          </a:p>
        </p:txBody>
      </p:sp>
      <p:sp>
        <p:nvSpPr>
          <p:cNvPr id="11" name="TextBox 10">
            <a:extLst>
              <a:ext uri="{FF2B5EF4-FFF2-40B4-BE49-F238E27FC236}">
                <a16:creationId xmlns:a16="http://schemas.microsoft.com/office/drawing/2014/main" id="{C8363A0E-88ED-2043-B21D-891BFDB6703D}"/>
              </a:ext>
            </a:extLst>
          </p:cNvPr>
          <p:cNvSpPr txBox="1"/>
          <p:nvPr/>
        </p:nvSpPr>
        <p:spPr>
          <a:xfrm>
            <a:off x="1524000" y="4572000"/>
            <a:ext cx="5791200" cy="1332031"/>
          </a:xfrm>
          <a:prstGeom prst="rect">
            <a:avLst/>
          </a:prstGeom>
          <a:solidFill>
            <a:schemeClr val="bg1">
              <a:lumMod val="85000"/>
            </a:schemeClr>
          </a:solidFill>
        </p:spPr>
        <p:txBody>
          <a:bodyPr wrap="square" rtlCol="0">
            <a:spAutoFit/>
          </a:bodyPr>
          <a:lstStyle/>
          <a:p>
            <a:pPr algn="ctr">
              <a:lnSpc>
                <a:spcPts val="4800"/>
              </a:lnSpc>
            </a:pPr>
            <a:r>
              <a:rPr lang="en-US" sz="4800" b="1" dirty="0">
                <a:solidFill>
                  <a:srgbClr val="FF0000"/>
                </a:solidFill>
                <a:latin typeface="Candara" panose="020E0502030303020204" pitchFamily="34" charset="0"/>
              </a:rPr>
              <a:t>Is our attitude right toward the sermon?</a:t>
            </a:r>
          </a:p>
        </p:txBody>
      </p:sp>
      <p:sp>
        <p:nvSpPr>
          <p:cNvPr id="2" name="TextBox 1">
            <a:extLst>
              <a:ext uri="{FF2B5EF4-FFF2-40B4-BE49-F238E27FC236}">
                <a16:creationId xmlns:a16="http://schemas.microsoft.com/office/drawing/2014/main" id="{2E1D58A5-CB7A-5C46-1B13-61A2878D9C3E}"/>
              </a:ext>
            </a:extLst>
          </p:cNvPr>
          <p:cNvSpPr txBox="1"/>
          <p:nvPr/>
        </p:nvSpPr>
        <p:spPr>
          <a:xfrm>
            <a:off x="2286000" y="-102691"/>
            <a:ext cx="4114800" cy="769441"/>
          </a:xfrm>
          <a:prstGeom prst="rect">
            <a:avLst/>
          </a:prstGeom>
          <a:noFill/>
        </p:spPr>
        <p:txBody>
          <a:bodyPr wrap="square" rtlCol="0">
            <a:spAutoFit/>
          </a:bodyPr>
          <a:lstStyle/>
          <a:p>
            <a:r>
              <a:rPr lang="en-US" sz="4400" b="1" i="1" dirty="0">
                <a:latin typeface="Candara" panose="020E0502030303020204" pitchFamily="34" charset="0"/>
              </a:rPr>
              <a:t>Why Preaching?</a:t>
            </a:r>
          </a:p>
        </p:txBody>
      </p:sp>
    </p:spTree>
    <p:extLst>
      <p:ext uri="{BB962C8B-B14F-4D97-AF65-F5344CB8AC3E}">
        <p14:creationId xmlns:p14="http://schemas.microsoft.com/office/powerpoint/2010/main" val="175504030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1000"/>
                                        <p:tgtEl>
                                          <p:spTgt spid="8">
                                            <p:txEl>
                                              <p:pRg st="0" end="0"/>
                                            </p:txEl>
                                          </p:spTgt>
                                        </p:tgtEl>
                                      </p:cBhvr>
                                    </p:animEffect>
                                    <p:anim calcmode="lin" valueType="num">
                                      <p:cBhvr>
                                        <p:cTn id="2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1000"/>
                                        <p:tgtEl>
                                          <p:spTgt spid="8">
                                            <p:txEl>
                                              <p:pRg st="1" end="1"/>
                                            </p:txEl>
                                          </p:spTgt>
                                        </p:tgtEl>
                                      </p:cBhvr>
                                    </p:animEffect>
                                    <p:anim calcmode="lin" valueType="num">
                                      <p:cBhvr>
                                        <p:cTn id="2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fade">
                                      <p:cBhvr>
                                        <p:cTn id="34" dur="1000"/>
                                        <p:tgtEl>
                                          <p:spTgt spid="8">
                                            <p:txEl>
                                              <p:pRg st="2" end="2"/>
                                            </p:txEl>
                                          </p:spTgt>
                                        </p:tgtEl>
                                      </p:cBhvr>
                                    </p:animEffect>
                                    <p:anim calcmode="lin" valueType="num">
                                      <p:cBhvr>
                                        <p:cTn id="3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animEffect transition="in" filter="fade">
                                      <p:cBhvr>
                                        <p:cTn id="41" dur="1000"/>
                                        <p:tgtEl>
                                          <p:spTgt spid="8">
                                            <p:txEl>
                                              <p:pRg st="3" end="3"/>
                                            </p:txEl>
                                          </p:spTgt>
                                        </p:tgtEl>
                                      </p:cBhvr>
                                    </p:animEffect>
                                    <p:anim calcmode="lin" valueType="num">
                                      <p:cBhvr>
                                        <p:cTn id="4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8">
                                            <p:txEl>
                                              <p:pRg st="4" end="4"/>
                                            </p:txEl>
                                          </p:spTgt>
                                        </p:tgtEl>
                                        <p:attrNameLst>
                                          <p:attrName>style.visibility</p:attrName>
                                        </p:attrNameLst>
                                      </p:cBhvr>
                                      <p:to>
                                        <p:strVal val="visible"/>
                                      </p:to>
                                    </p:set>
                                    <p:animEffect transition="in" filter="fade">
                                      <p:cBhvr>
                                        <p:cTn id="48" dur="1000"/>
                                        <p:tgtEl>
                                          <p:spTgt spid="8">
                                            <p:txEl>
                                              <p:pRg st="4" end="4"/>
                                            </p:txEl>
                                          </p:spTgt>
                                        </p:tgtEl>
                                      </p:cBhvr>
                                    </p:animEffect>
                                    <p:anim calcmode="lin" valueType="num">
                                      <p:cBhvr>
                                        <p:cTn id="4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animEffect transition="in" filter="fade">
                                      <p:cBhvr>
                                        <p:cTn id="55" dur="1000"/>
                                        <p:tgtEl>
                                          <p:spTgt spid="8">
                                            <p:txEl>
                                              <p:pRg st="5" end="5"/>
                                            </p:txEl>
                                          </p:spTgt>
                                        </p:tgtEl>
                                      </p:cBhvr>
                                    </p:animEffect>
                                    <p:anim calcmode="lin" valueType="num">
                                      <p:cBhvr>
                                        <p:cTn id="5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8">
                                            <p:txEl>
                                              <p:pRg st="6" end="6"/>
                                            </p:txEl>
                                          </p:spTgt>
                                        </p:tgtEl>
                                        <p:attrNameLst>
                                          <p:attrName>style.visibility</p:attrName>
                                        </p:attrNameLst>
                                      </p:cBhvr>
                                      <p:to>
                                        <p:strVal val="visible"/>
                                      </p:to>
                                    </p:set>
                                    <p:animEffect transition="in" filter="fade">
                                      <p:cBhvr>
                                        <p:cTn id="62" dur="1000"/>
                                        <p:tgtEl>
                                          <p:spTgt spid="8">
                                            <p:txEl>
                                              <p:pRg st="6" end="6"/>
                                            </p:txEl>
                                          </p:spTgt>
                                        </p:tgtEl>
                                      </p:cBhvr>
                                    </p:animEffect>
                                    <p:anim calcmode="lin" valueType="num">
                                      <p:cBhvr>
                                        <p:cTn id="6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barn(outVertical)">
                                      <p:cBhvr>
                                        <p:cTn id="6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365760"/>
            <a:ext cx="8060055" cy="929640"/>
          </a:xfrm>
        </p:spPr>
        <p:txBody>
          <a:bodyPr>
            <a:normAutofit/>
          </a:bodyPr>
          <a:lstStyle/>
          <a:p>
            <a:r>
              <a:rPr lang="en-US" sz="5400" b="1" i="1" dirty="0">
                <a:latin typeface="Candara" panose="020E0502030303020204" pitchFamily="34" charset="0"/>
              </a:rPr>
              <a:t>James 1:21-22, </a:t>
            </a:r>
            <a:r>
              <a:rPr lang="en-US" sz="5400" b="1" dirty="0">
                <a:latin typeface="Candara" panose="020E0502030303020204" pitchFamily="34" charset="0"/>
              </a:rPr>
              <a:t>KJV</a:t>
            </a:r>
          </a:p>
        </p:txBody>
      </p:sp>
      <p:sp>
        <p:nvSpPr>
          <p:cNvPr id="3" name="Content Placeholder 2"/>
          <p:cNvSpPr>
            <a:spLocks noGrp="1"/>
          </p:cNvSpPr>
          <p:nvPr>
            <p:ph idx="1"/>
          </p:nvPr>
        </p:nvSpPr>
        <p:spPr>
          <a:xfrm>
            <a:off x="522249" y="1462981"/>
            <a:ext cx="7696200" cy="5069774"/>
          </a:xfrm>
        </p:spPr>
        <p:txBody>
          <a:bodyPr>
            <a:noAutofit/>
          </a:bodyPr>
          <a:lstStyle/>
          <a:p>
            <a:pPr marL="0" indent="0">
              <a:lnSpc>
                <a:spcPts val="4400"/>
              </a:lnSpc>
              <a:buNone/>
            </a:pPr>
            <a:r>
              <a:rPr lang="en-US" sz="4000" b="1" i="1" dirty="0">
                <a:latin typeface="Candara" panose="020E0502030303020204" pitchFamily="34" charset="0"/>
              </a:rPr>
              <a:t>“</a:t>
            </a:r>
            <a:r>
              <a:rPr lang="en-US" sz="4000" b="1" i="1" dirty="0">
                <a:solidFill>
                  <a:schemeClr val="bg1">
                    <a:lumMod val="50000"/>
                  </a:schemeClr>
                </a:solidFill>
                <a:latin typeface="Candara" panose="020E0502030303020204" pitchFamily="34" charset="0"/>
              </a:rPr>
              <a:t>21</a:t>
            </a:r>
            <a:r>
              <a:rPr lang="en-US" sz="4000" b="1" i="1" dirty="0">
                <a:latin typeface="Candara" panose="020E0502030303020204" pitchFamily="34" charset="0"/>
              </a:rPr>
              <a:t> Wherefore lay apart all filthiness and superfluity of naughtiness, and receive with meekness the engrafted word, which is able to save your souls. </a:t>
            </a:r>
            <a:r>
              <a:rPr lang="en-US" sz="4000" b="1" i="1" dirty="0">
                <a:solidFill>
                  <a:schemeClr val="bg1">
                    <a:lumMod val="50000"/>
                  </a:schemeClr>
                </a:solidFill>
                <a:latin typeface="Candara" panose="020E0502030303020204" pitchFamily="34" charset="0"/>
              </a:rPr>
              <a:t>22</a:t>
            </a:r>
            <a:r>
              <a:rPr lang="en-US" sz="4000" b="1" i="1" dirty="0">
                <a:latin typeface="Candara" panose="020E0502030303020204" pitchFamily="34" charset="0"/>
              </a:rPr>
              <a:t> But be ye doers of the word, and not hearers only, deceiving your own selves”</a:t>
            </a:r>
          </a:p>
        </p:txBody>
      </p:sp>
      <p:sp>
        <p:nvSpPr>
          <p:cNvPr id="5" name="Slide Number Placeholder 4"/>
          <p:cNvSpPr>
            <a:spLocks noGrp="1"/>
          </p:cNvSpPr>
          <p:nvPr>
            <p:ph type="sldNum" sz="quarter" idx="12"/>
          </p:nvPr>
        </p:nvSpPr>
        <p:spPr/>
        <p:txBody>
          <a:bodyPr>
            <a:normAutofit/>
          </a:bodyPr>
          <a:lstStyle/>
          <a:p>
            <a:fld id="{41939CF0-4F57-482B-882A-D83B18942B8C}" type="slidenum">
              <a:rPr lang="en-US" sz="1600" smtClean="0">
                <a:latin typeface="Candara" panose="020E0502030303020204" pitchFamily="34" charset="0"/>
              </a:rPr>
              <a:t>4</a:t>
            </a:fld>
            <a:endParaRPr lang="en-US" sz="1600" dirty="0">
              <a:latin typeface="Candara" panose="020E0502030303020204" pitchFamily="34" charset="0"/>
            </a:endParaRPr>
          </a:p>
        </p:txBody>
      </p:sp>
    </p:spTree>
    <p:extLst>
      <p:ext uri="{BB962C8B-B14F-4D97-AF65-F5344CB8AC3E}">
        <p14:creationId xmlns:p14="http://schemas.microsoft.com/office/powerpoint/2010/main" val="1286614565"/>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855298D-9D47-3493-312E-EB49AF06E572}"/>
              </a:ext>
            </a:extLst>
          </p:cNvPr>
          <p:cNvSpPr>
            <a:spLocks noGrp="1"/>
          </p:cNvSpPr>
          <p:nvPr>
            <p:ph type="subTitle" idx="1"/>
          </p:nvPr>
        </p:nvSpPr>
        <p:spPr>
          <a:xfrm>
            <a:off x="419099" y="2057399"/>
            <a:ext cx="8305800" cy="4788643"/>
          </a:xfrm>
        </p:spPr>
        <p:txBody>
          <a:bodyPr>
            <a:noAutofit/>
          </a:bodyPr>
          <a:lstStyle/>
          <a:p>
            <a:r>
              <a:rPr lang="en-US" sz="3600" b="1" dirty="0">
                <a:solidFill>
                  <a:schemeClr val="bg1">
                    <a:lumMod val="50000"/>
                  </a:schemeClr>
                </a:solidFill>
                <a:latin typeface="Candara" panose="020E0502030303020204" pitchFamily="34" charset="0"/>
              </a:rPr>
              <a:t>What to do </a:t>
            </a:r>
            <a:r>
              <a:rPr lang="en-US" sz="4000" b="1" i="1" u="sng" dirty="0">
                <a:solidFill>
                  <a:schemeClr val="bg1">
                    <a:lumMod val="50000"/>
                  </a:schemeClr>
                </a:solidFill>
                <a:latin typeface="Candara" panose="020E0502030303020204" pitchFamily="34" charset="0"/>
              </a:rPr>
              <a:t>BEFORE</a:t>
            </a:r>
            <a:r>
              <a:rPr lang="en-US" sz="3600" b="1" dirty="0">
                <a:solidFill>
                  <a:schemeClr val="bg1">
                    <a:lumMod val="50000"/>
                  </a:schemeClr>
                </a:solidFill>
                <a:latin typeface="Candara" panose="020E0502030303020204" pitchFamily="34" charset="0"/>
              </a:rPr>
              <a:t> the Sermon </a:t>
            </a:r>
            <a:r>
              <a:rPr lang="en-US" sz="3600" i="1" dirty="0">
                <a:solidFill>
                  <a:schemeClr val="bg1">
                    <a:lumMod val="50000"/>
                  </a:schemeClr>
                </a:solidFill>
                <a:latin typeface="Candara" panose="020E0502030303020204" pitchFamily="34" charset="0"/>
              </a:rPr>
              <a:t>– v. 21a</a:t>
            </a:r>
          </a:p>
          <a:p>
            <a:pPr algn="ctr">
              <a:lnSpc>
                <a:spcPts val="2800"/>
              </a:lnSpc>
              <a:spcBef>
                <a:spcPts val="300"/>
              </a:spcBef>
            </a:pPr>
            <a:r>
              <a:rPr lang="en-US" sz="2400" b="1" i="1" dirty="0">
                <a:solidFill>
                  <a:schemeClr val="bg1">
                    <a:lumMod val="50000"/>
                  </a:schemeClr>
                </a:solidFill>
                <a:latin typeface="Candara" panose="020E0502030303020204" pitchFamily="34" charset="0"/>
              </a:rPr>
              <a:t> </a:t>
            </a:r>
            <a:r>
              <a:rPr lang="en-US" sz="2800" b="1" i="1" dirty="0">
                <a:solidFill>
                  <a:srgbClr val="FF0000"/>
                </a:solidFill>
                <a:latin typeface="Candara" panose="020E0502030303020204" pitchFamily="34" charset="0"/>
              </a:rPr>
              <a:t>“…Lay apart all filthiness and superfluity of naughtiness…”</a:t>
            </a:r>
          </a:p>
          <a:p>
            <a:r>
              <a:rPr lang="en-US" sz="3600" b="1" dirty="0">
                <a:solidFill>
                  <a:schemeClr val="bg1">
                    <a:lumMod val="50000"/>
                  </a:schemeClr>
                </a:solidFill>
                <a:latin typeface="Candara" panose="020E0502030303020204" pitchFamily="34" charset="0"/>
              </a:rPr>
              <a:t>What to do </a:t>
            </a:r>
            <a:r>
              <a:rPr lang="en-US" sz="4000" b="1" i="1" u="sng" dirty="0">
                <a:solidFill>
                  <a:schemeClr val="bg1">
                    <a:lumMod val="50000"/>
                  </a:schemeClr>
                </a:solidFill>
                <a:latin typeface="Candara" panose="020E0502030303020204" pitchFamily="34" charset="0"/>
              </a:rPr>
              <a:t>DURING</a:t>
            </a:r>
            <a:r>
              <a:rPr lang="en-US" sz="3600" b="1" dirty="0">
                <a:solidFill>
                  <a:schemeClr val="bg1">
                    <a:lumMod val="50000"/>
                  </a:schemeClr>
                </a:solidFill>
                <a:latin typeface="Candara" panose="020E0502030303020204" pitchFamily="34" charset="0"/>
              </a:rPr>
              <a:t> the Sermon </a:t>
            </a:r>
            <a:r>
              <a:rPr lang="en-US" sz="3600" i="1" dirty="0">
                <a:solidFill>
                  <a:schemeClr val="bg1">
                    <a:lumMod val="50000"/>
                  </a:schemeClr>
                </a:solidFill>
                <a:latin typeface="Candara" panose="020E0502030303020204" pitchFamily="34" charset="0"/>
              </a:rPr>
              <a:t>– v. 21b</a:t>
            </a:r>
          </a:p>
          <a:p>
            <a:pPr marL="91440" algn="ctr">
              <a:lnSpc>
                <a:spcPts val="2800"/>
              </a:lnSpc>
              <a:spcBef>
                <a:spcPts val="300"/>
              </a:spcBef>
            </a:pPr>
            <a:r>
              <a:rPr lang="en-US" sz="2800" b="1" i="1" dirty="0">
                <a:solidFill>
                  <a:srgbClr val="FF0000"/>
                </a:solidFill>
                <a:latin typeface="Candara" panose="020E0502030303020204" pitchFamily="34" charset="0"/>
              </a:rPr>
              <a:t>“and receive with meekness the engrafted word, which is able to save your souls” </a:t>
            </a:r>
          </a:p>
          <a:p>
            <a:r>
              <a:rPr lang="en-US" sz="3600" b="1" dirty="0">
                <a:solidFill>
                  <a:schemeClr val="bg1">
                    <a:lumMod val="50000"/>
                  </a:schemeClr>
                </a:solidFill>
                <a:latin typeface="Candara" panose="020E0502030303020204" pitchFamily="34" charset="0"/>
              </a:rPr>
              <a:t>What to do </a:t>
            </a:r>
            <a:r>
              <a:rPr lang="en-US" sz="4000" b="1" i="1" u="sng" dirty="0">
                <a:solidFill>
                  <a:schemeClr val="bg1">
                    <a:lumMod val="50000"/>
                  </a:schemeClr>
                </a:solidFill>
                <a:latin typeface="Candara" panose="020E0502030303020204" pitchFamily="34" charset="0"/>
              </a:rPr>
              <a:t>AFTER</a:t>
            </a:r>
            <a:r>
              <a:rPr lang="en-US" sz="3600" b="1" dirty="0">
                <a:solidFill>
                  <a:schemeClr val="bg1">
                    <a:lumMod val="50000"/>
                  </a:schemeClr>
                </a:solidFill>
                <a:latin typeface="Candara" panose="020E0502030303020204" pitchFamily="34" charset="0"/>
              </a:rPr>
              <a:t> the Sermon </a:t>
            </a:r>
            <a:r>
              <a:rPr lang="en-US" sz="3600" i="1" dirty="0">
                <a:solidFill>
                  <a:schemeClr val="bg1">
                    <a:lumMod val="50000"/>
                  </a:schemeClr>
                </a:solidFill>
                <a:latin typeface="Candara" panose="020E0502030303020204" pitchFamily="34" charset="0"/>
              </a:rPr>
              <a:t>– v. 22</a:t>
            </a:r>
          </a:p>
          <a:p>
            <a:pPr algn="ctr">
              <a:lnSpc>
                <a:spcPts val="2800"/>
              </a:lnSpc>
              <a:spcBef>
                <a:spcPts val="300"/>
              </a:spcBef>
            </a:pPr>
            <a:r>
              <a:rPr lang="en-US" sz="2800" b="1" i="1" dirty="0">
                <a:solidFill>
                  <a:srgbClr val="FF0000"/>
                </a:solidFill>
                <a:latin typeface="Candara" panose="020E0502030303020204" pitchFamily="34" charset="0"/>
              </a:rPr>
              <a:t>“But be ye doers of the word, and not hearers only, deceiving your own selves”</a:t>
            </a:r>
          </a:p>
        </p:txBody>
      </p:sp>
      <p:sp>
        <p:nvSpPr>
          <p:cNvPr id="4" name="Rectangle 3">
            <a:extLst>
              <a:ext uri="{FF2B5EF4-FFF2-40B4-BE49-F238E27FC236}">
                <a16:creationId xmlns:a16="http://schemas.microsoft.com/office/drawing/2014/main" id="{476E3DD1-9104-2721-60DC-4473D7CB0629}"/>
              </a:ext>
            </a:extLst>
          </p:cNvPr>
          <p:cNvSpPr>
            <a:spLocks noChangeAspect="1"/>
          </p:cNvSpPr>
          <p:nvPr/>
        </p:nvSpPr>
        <p:spPr>
          <a:xfrm>
            <a:off x="1369608" y="394925"/>
            <a:ext cx="6449387" cy="1459895"/>
          </a:xfrm>
          <a:prstGeom prst="rect">
            <a:avLst/>
          </a:prstGeom>
          <a:ln>
            <a:noFill/>
          </a:ln>
        </p:spPr>
        <p:style>
          <a:lnRef idx="2">
            <a:schemeClr val="dk1"/>
          </a:lnRef>
          <a:fillRef idx="1">
            <a:schemeClr val="lt1"/>
          </a:fillRef>
          <a:effectRef idx="0">
            <a:schemeClr val="dk1"/>
          </a:effectRef>
          <a:fontRef idx="minor">
            <a:schemeClr val="dk1"/>
          </a:fontRef>
        </p:style>
        <p:txBody>
          <a:bodyPr wrap="none" lIns="342900" tIns="342900" rIns="342900" bIns="342900" numCol="1">
            <a:prstTxWarp prst="textTriangle">
              <a:avLst/>
            </a:prstTxWarp>
            <a:spAutoFit/>
          </a:bodyPr>
          <a:lstStyle/>
          <a:p>
            <a:pPr algn="ctr"/>
            <a:r>
              <a:rPr lang="en-US" sz="4050" b="1" cap="small" dirty="0">
                <a:ln w="12700">
                  <a:solidFill>
                    <a:schemeClr val="accent1"/>
                  </a:solidFill>
                  <a:prstDash val="solid"/>
                </a:ln>
                <a:solidFill>
                  <a:schemeClr val="bg1">
                    <a:lumMod val="50000"/>
                  </a:schemeClr>
                </a:solidFill>
                <a:effectLst>
                  <a:outerShdw blurRad="38100" dist="38100" dir="2700000" algn="tl">
                    <a:srgbClr val="000000">
                      <a:alpha val="43137"/>
                    </a:srgbClr>
                  </a:outerShdw>
                </a:effectLst>
                <a:latin typeface="Candara" panose="020E0502030303020204" pitchFamily="34" charset="0"/>
              </a:rPr>
              <a:t>Hearing the Word</a:t>
            </a:r>
          </a:p>
        </p:txBody>
      </p:sp>
      <p:pic>
        <p:nvPicPr>
          <p:cNvPr id="5" name="Picture 4" descr="An open book with black text&#10;&#10;Description automatically generated">
            <a:extLst>
              <a:ext uri="{FF2B5EF4-FFF2-40B4-BE49-F238E27FC236}">
                <a16:creationId xmlns:a16="http://schemas.microsoft.com/office/drawing/2014/main" id="{72F5BC58-1D56-EF54-973F-42DAE3BFE2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775410">
            <a:off x="346255" y="209462"/>
            <a:ext cx="1860564" cy="937637"/>
          </a:xfrm>
          <a:prstGeom prst="rect">
            <a:avLst/>
          </a:prstGeom>
        </p:spPr>
      </p:pic>
      <p:pic>
        <p:nvPicPr>
          <p:cNvPr id="9" name="Picture 8" descr="An open book with black text&#10;&#10;Description automatically generated">
            <a:extLst>
              <a:ext uri="{FF2B5EF4-FFF2-40B4-BE49-F238E27FC236}">
                <a16:creationId xmlns:a16="http://schemas.microsoft.com/office/drawing/2014/main" id="{BC875C66-A5CD-6519-DCFC-2C690511C9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85275" flipH="1">
            <a:off x="6925032" y="249909"/>
            <a:ext cx="1818727" cy="937637"/>
          </a:xfrm>
          <a:prstGeom prst="rect">
            <a:avLst/>
          </a:prstGeom>
        </p:spPr>
      </p:pic>
    </p:spTree>
    <p:extLst>
      <p:ext uri="{BB962C8B-B14F-4D97-AF65-F5344CB8AC3E}">
        <p14:creationId xmlns:p14="http://schemas.microsoft.com/office/powerpoint/2010/main" val="269022463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6</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923695"/>
            <a:ext cx="8070449" cy="4101898"/>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How we </a:t>
            </a:r>
            <a:r>
              <a:rPr lang="en-US" sz="3200" i="1" dirty="0">
                <a:latin typeface="Candara" panose="020E0502030303020204" pitchFamily="34" charset="0"/>
              </a:rPr>
              <a:t>hear</a:t>
            </a:r>
            <a:r>
              <a:rPr lang="en-US" sz="3200" dirty="0">
                <a:latin typeface="Candara" panose="020E0502030303020204" pitchFamily="34" charset="0"/>
              </a:rPr>
              <a:t> matters – Jesus taught people to listen to His teaching with </a:t>
            </a:r>
            <a:r>
              <a:rPr lang="en-US" sz="3200" b="1" i="1" dirty="0">
                <a:latin typeface="Candara" panose="020E0502030303020204" pitchFamily="34" charset="0"/>
              </a:rPr>
              <a:t>“ears to </a:t>
            </a:r>
            <a:r>
              <a:rPr lang="en-US" sz="3200" b="1" i="1" u="sng" dirty="0">
                <a:latin typeface="Candara" panose="020E0502030303020204" pitchFamily="34" charset="0"/>
              </a:rPr>
              <a:t>hear</a:t>
            </a:r>
            <a:r>
              <a:rPr lang="en-US" sz="3200" b="1" i="1" dirty="0">
                <a:latin typeface="Candara" panose="020E0502030303020204" pitchFamily="34" charset="0"/>
              </a:rPr>
              <a:t>”</a:t>
            </a:r>
          </a:p>
          <a:p>
            <a:pPr marL="0" indent="0">
              <a:lnSpc>
                <a:spcPts val="3200"/>
              </a:lnSpc>
              <a:spcBef>
                <a:spcPts val="600"/>
              </a:spcBef>
              <a:spcAft>
                <a:spcPts val="0"/>
              </a:spcAft>
              <a:buNone/>
            </a:pPr>
            <a:r>
              <a:rPr lang="en-US" sz="3200" dirty="0">
                <a:latin typeface="Candara" panose="020E0502030303020204" pitchFamily="34" charset="0"/>
              </a:rPr>
              <a:t>Some had ears that could not </a:t>
            </a:r>
            <a:r>
              <a:rPr lang="en-US" sz="3200" i="1" dirty="0">
                <a:latin typeface="Candara" panose="020E0502030303020204" pitchFamily="34" charset="0"/>
              </a:rPr>
              <a:t>hear</a:t>
            </a:r>
            <a:r>
              <a:rPr lang="en-US" sz="3200" dirty="0">
                <a:latin typeface="Candara" panose="020E0502030303020204" pitchFamily="34" charset="0"/>
              </a:rPr>
              <a:t> (accept) His teaching because their hearts were dull and hard – </a:t>
            </a:r>
            <a:r>
              <a:rPr lang="en-US" sz="3200" i="1" dirty="0">
                <a:latin typeface="Candara" panose="020E0502030303020204" pitchFamily="34" charset="0"/>
              </a:rPr>
              <a:t>Matt. 13:14-15</a:t>
            </a:r>
          </a:p>
          <a:p>
            <a:pPr marL="0" indent="0">
              <a:lnSpc>
                <a:spcPts val="3200"/>
              </a:lnSpc>
              <a:spcBef>
                <a:spcPts val="600"/>
              </a:spcBef>
              <a:spcAft>
                <a:spcPts val="0"/>
              </a:spcAft>
              <a:buNone/>
            </a:pPr>
            <a:r>
              <a:rPr lang="en-US" sz="3200" dirty="0">
                <a:latin typeface="Candara" panose="020E0502030303020204" pitchFamily="34" charset="0"/>
              </a:rPr>
              <a:t>Having </a:t>
            </a:r>
            <a:r>
              <a:rPr lang="en-US" sz="3200" b="1" i="1" dirty="0">
                <a:latin typeface="Candara" panose="020E0502030303020204" pitchFamily="34" charset="0"/>
              </a:rPr>
              <a:t>“ears to </a:t>
            </a:r>
            <a:r>
              <a:rPr lang="en-US" sz="3200" b="1" i="1" u="sng" dirty="0">
                <a:latin typeface="Candara" panose="020E0502030303020204" pitchFamily="34" charset="0"/>
              </a:rPr>
              <a:t>hear</a:t>
            </a:r>
            <a:r>
              <a:rPr lang="en-US" sz="3200" b="1" i="1" dirty="0">
                <a:latin typeface="Candara" panose="020E0502030303020204" pitchFamily="34" charset="0"/>
              </a:rPr>
              <a:t>” </a:t>
            </a:r>
            <a:r>
              <a:rPr lang="en-US" sz="3200" dirty="0">
                <a:latin typeface="Candara" panose="020E0502030303020204" pitchFamily="34" charset="0"/>
              </a:rPr>
              <a:t>reminds us that faith is produced by hearing </a:t>
            </a:r>
            <a:r>
              <a:rPr lang="en-US" sz="3200" i="1" dirty="0">
                <a:latin typeface="Candara" panose="020E0502030303020204" pitchFamily="34" charset="0"/>
              </a:rPr>
              <a:t>– Rom. 10:17</a:t>
            </a:r>
          </a:p>
          <a:p>
            <a:pPr marL="0" indent="0">
              <a:lnSpc>
                <a:spcPts val="3200"/>
              </a:lnSpc>
              <a:spcBef>
                <a:spcPts val="600"/>
              </a:spcBef>
              <a:spcAft>
                <a:spcPts val="0"/>
              </a:spcAft>
              <a:buNone/>
            </a:pPr>
            <a:r>
              <a:rPr lang="en-US" sz="3200" i="1" dirty="0">
                <a:latin typeface="Candara" panose="020E0502030303020204" pitchFamily="34" charset="0"/>
              </a:rPr>
              <a:t>Hearing</a:t>
            </a:r>
            <a:r>
              <a:rPr lang="en-US" sz="3200" dirty="0">
                <a:latin typeface="Candara" panose="020E0502030303020204" pitchFamily="34" charset="0"/>
              </a:rPr>
              <a:t> is the </a:t>
            </a:r>
            <a:r>
              <a:rPr lang="en-US" sz="3200" b="1" dirty="0">
                <a:latin typeface="Candara" panose="020E0502030303020204" pitchFamily="34" charset="0"/>
              </a:rPr>
              <a:t>first</a:t>
            </a:r>
            <a:r>
              <a:rPr lang="en-US" sz="3200" dirty="0">
                <a:latin typeface="Candara" panose="020E0502030303020204" pitchFamily="34" charset="0"/>
              </a:rPr>
              <a:t> step in developing a faith that obeys God  – </a:t>
            </a:r>
            <a:r>
              <a:rPr lang="en-US" sz="3200" i="1" dirty="0">
                <a:latin typeface="Candara" panose="020E0502030303020204" pitchFamily="34" charset="0"/>
              </a:rPr>
              <a:t>Rom. 10:13-14</a:t>
            </a:r>
          </a:p>
          <a:p>
            <a:pPr marL="0" indent="0">
              <a:lnSpc>
                <a:spcPts val="2800"/>
              </a:lnSpc>
              <a:buNone/>
            </a:pP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HEAR</a:t>
            </a:r>
            <a:r>
              <a:rPr lang="en-US" sz="4800" b="1" i="1" dirty="0">
                <a:latin typeface="Candara" panose="020E0502030303020204" pitchFamily="34" charset="0"/>
              </a:rPr>
              <a:t> </a:t>
            </a:r>
            <a:r>
              <a:rPr lang="en-US" sz="4800" b="1" dirty="0">
                <a:latin typeface="Candara" panose="020E0502030303020204" pitchFamily="34" charset="0"/>
              </a:rPr>
              <a:t>God’s Word</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974FF8BA-AD85-C6A7-D18B-68F8E45AB715}"/>
              </a:ext>
            </a:extLst>
          </p:cNvPr>
          <p:cNvSpPr/>
          <p:nvPr/>
        </p:nvSpPr>
        <p:spPr>
          <a:xfrm>
            <a:off x="1008990" y="5029200"/>
            <a:ext cx="7677809" cy="1524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“And he said unto them, Go ye into all the world, and </a:t>
            </a:r>
            <a:r>
              <a:rPr lang="en-US" sz="2700" b="1" i="1" dirty="0">
                <a:solidFill>
                  <a:srgbClr val="FF0000"/>
                </a:solidFill>
                <a:latin typeface="Candara" panose="020E0502030303020204" pitchFamily="34" charset="0"/>
              </a:rPr>
              <a:t>preach the gospel </a:t>
            </a:r>
            <a:r>
              <a:rPr lang="en-US" sz="2700" b="1" i="1" dirty="0">
                <a:solidFill>
                  <a:schemeClr val="tx1"/>
                </a:solidFill>
                <a:latin typeface="Candara" panose="020E0502030303020204" pitchFamily="34" charset="0"/>
              </a:rPr>
              <a:t>to every creature. He that </a:t>
            </a:r>
            <a:r>
              <a:rPr lang="en-US" sz="2700" b="1" i="1" dirty="0">
                <a:solidFill>
                  <a:srgbClr val="FF0000"/>
                </a:solidFill>
                <a:latin typeface="Candara" panose="020E0502030303020204" pitchFamily="34" charset="0"/>
              </a:rPr>
              <a:t>believeth and is baptized </a:t>
            </a:r>
            <a:r>
              <a:rPr lang="en-US" sz="2700" b="1" i="1" dirty="0">
                <a:solidFill>
                  <a:schemeClr val="tx1"/>
                </a:solidFill>
                <a:latin typeface="Candara" panose="020E0502030303020204" pitchFamily="34" charset="0"/>
              </a:rPr>
              <a:t>shall be saved; but he that believeth not shall be damned” </a:t>
            </a:r>
            <a:r>
              <a:rPr lang="en-US" sz="2800" dirty="0">
                <a:solidFill>
                  <a:schemeClr val="tx1"/>
                </a:solidFill>
                <a:latin typeface="Candara" panose="020E0502030303020204" pitchFamily="34" charset="0"/>
              </a:rPr>
              <a:t>(Mark 16:15-16) </a:t>
            </a:r>
          </a:p>
        </p:txBody>
      </p:sp>
    </p:spTree>
    <p:extLst>
      <p:ext uri="{BB962C8B-B14F-4D97-AF65-F5344CB8AC3E}">
        <p14:creationId xmlns:p14="http://schemas.microsoft.com/office/powerpoint/2010/main" val="147214715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2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outVertical)">
                                      <p:cBhvr>
                                        <p:cTn id="4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11"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7</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923694"/>
            <a:ext cx="8070449" cy="5706979"/>
          </a:xfrm>
        </p:spPr>
        <p:txBody>
          <a:bodyPr>
            <a:noAutofit/>
          </a:bodyPr>
          <a:lstStyle/>
          <a:p>
            <a:pPr marL="0" indent="0">
              <a:lnSpc>
                <a:spcPts val="3200"/>
              </a:lnSpc>
              <a:spcBef>
                <a:spcPts val="1200"/>
              </a:spcBef>
              <a:spcAft>
                <a:spcPts val="0"/>
              </a:spcAft>
              <a:buNone/>
            </a:pPr>
            <a:r>
              <a:rPr lang="en-US" sz="3200" dirty="0">
                <a:latin typeface="Candara" panose="020E0502030303020204" pitchFamily="34" charset="0"/>
              </a:rPr>
              <a:t>To </a:t>
            </a:r>
            <a:r>
              <a:rPr lang="en-US" sz="3200" i="1" dirty="0">
                <a:latin typeface="Candara" panose="020E0502030303020204" pitchFamily="34" charset="0"/>
              </a:rPr>
              <a:t>believe</a:t>
            </a:r>
            <a:r>
              <a:rPr lang="en-US" sz="3200" dirty="0">
                <a:latin typeface="Candara" panose="020E0502030303020204" pitchFamily="34" charset="0"/>
              </a:rPr>
              <a:t> is to accept and put in practice His teaching </a:t>
            </a:r>
            <a:r>
              <a:rPr lang="en-US" sz="3200" i="1" dirty="0">
                <a:latin typeface="Candara" panose="020E0502030303020204" pitchFamily="34" charset="0"/>
              </a:rPr>
              <a:t>– Mark 16:16</a:t>
            </a:r>
          </a:p>
          <a:p>
            <a:pPr marL="0" indent="0">
              <a:lnSpc>
                <a:spcPts val="3100"/>
              </a:lnSpc>
              <a:spcBef>
                <a:spcPts val="7800"/>
              </a:spcBef>
              <a:spcAft>
                <a:spcPts val="0"/>
              </a:spcAft>
              <a:buNone/>
            </a:pPr>
            <a:r>
              <a:rPr lang="en-US" sz="3200" dirty="0">
                <a:latin typeface="Candara" panose="020E0502030303020204" pitchFamily="34" charset="0"/>
              </a:rPr>
              <a:t>Without a </a:t>
            </a:r>
            <a:r>
              <a:rPr lang="en-US" sz="3200" u="sng" dirty="0">
                <a:latin typeface="Candara" panose="020E0502030303020204" pitchFamily="34" charset="0"/>
              </a:rPr>
              <a:t>faith that </a:t>
            </a:r>
            <a:r>
              <a:rPr lang="en-US" sz="3200" i="1" u="sng" dirty="0">
                <a:latin typeface="Candara" panose="020E0502030303020204" pitchFamily="34" charset="0"/>
              </a:rPr>
              <a:t>obeys</a:t>
            </a:r>
            <a:r>
              <a:rPr lang="en-US" sz="3200" dirty="0">
                <a:latin typeface="Candara" panose="020E0502030303020204" pitchFamily="34" charset="0"/>
              </a:rPr>
              <a:t> it is impossible to please God </a:t>
            </a:r>
            <a:r>
              <a:rPr lang="en-US" sz="3200" i="1" dirty="0">
                <a:latin typeface="Candara" panose="020E0502030303020204" pitchFamily="34" charset="0"/>
              </a:rPr>
              <a:t>– Heb. 11:6; cf. James 2:20-26</a:t>
            </a:r>
          </a:p>
          <a:p>
            <a:pPr marL="0" indent="0">
              <a:lnSpc>
                <a:spcPts val="3100"/>
              </a:lnSpc>
              <a:spcBef>
                <a:spcPts val="15000"/>
              </a:spcBef>
              <a:spcAft>
                <a:spcPts val="0"/>
              </a:spcAft>
              <a:buNone/>
            </a:pPr>
            <a:r>
              <a:rPr lang="en-US" sz="3200" dirty="0">
                <a:latin typeface="Candara" panose="020E0502030303020204" pitchFamily="34" charset="0"/>
              </a:rPr>
              <a:t>We must </a:t>
            </a:r>
            <a:r>
              <a:rPr lang="en-US" sz="3200" i="1" dirty="0">
                <a:latin typeface="Candara" panose="020E0502030303020204" pitchFamily="34" charset="0"/>
              </a:rPr>
              <a:t>believe</a:t>
            </a:r>
            <a:r>
              <a:rPr lang="en-US" sz="3200" dirty="0">
                <a:latin typeface="Candara" panose="020E0502030303020204" pitchFamily="34" charset="0"/>
              </a:rPr>
              <a:t> its warnings, especially!</a:t>
            </a:r>
          </a:p>
          <a:p>
            <a:pPr marL="365760" indent="-274320">
              <a:lnSpc>
                <a:spcPts val="2800"/>
              </a:lnSpc>
              <a:spcBef>
                <a:spcPts val="0"/>
              </a:spcBef>
              <a:spcAft>
                <a:spcPts val="0"/>
              </a:spcAft>
              <a:buFont typeface="Wingdings" panose="05000000000000000000" pitchFamily="2" charset="2"/>
              <a:buChar char="§"/>
            </a:pPr>
            <a:r>
              <a:rPr lang="en-US" sz="2800" i="1" dirty="0">
                <a:latin typeface="Candara" panose="020E0502030303020204" pitchFamily="34" charset="0"/>
              </a:rPr>
              <a:t>2 Thess. 1:7-9; Rev. 22:18-19</a:t>
            </a:r>
          </a:p>
          <a:p>
            <a:pPr marL="0" indent="0">
              <a:lnSpc>
                <a:spcPts val="2800"/>
              </a:lnSpc>
              <a:buNone/>
            </a:pP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BELIEVE</a:t>
            </a:r>
            <a:r>
              <a:rPr lang="en-US" sz="4800" b="1" i="1" dirty="0">
                <a:latin typeface="Candara" panose="020E0502030303020204" pitchFamily="34" charset="0"/>
              </a:rPr>
              <a:t> </a:t>
            </a:r>
            <a:r>
              <a:rPr lang="en-US" sz="4800" b="1" dirty="0">
                <a:latin typeface="Candara" panose="020E0502030303020204" pitchFamily="34" charset="0"/>
              </a:rPr>
              <a:t>God’s Word</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974FF8BA-AD85-C6A7-D18B-68F8E45AB715}"/>
              </a:ext>
            </a:extLst>
          </p:cNvPr>
          <p:cNvSpPr/>
          <p:nvPr/>
        </p:nvSpPr>
        <p:spPr>
          <a:xfrm>
            <a:off x="914960" y="1828801"/>
            <a:ext cx="7677809" cy="762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rPr>
              <a:t>He that </a:t>
            </a:r>
            <a:r>
              <a:rPr lang="en-US" sz="2800" b="1" i="1" dirty="0">
                <a:solidFill>
                  <a:srgbClr val="FF0000"/>
                </a:solidFill>
                <a:latin typeface="Candara" panose="020E0502030303020204" pitchFamily="34" charset="0"/>
              </a:rPr>
              <a:t>believeth and is baptized </a:t>
            </a:r>
            <a:r>
              <a:rPr lang="en-US" sz="2800" b="1" i="1" dirty="0">
                <a:solidFill>
                  <a:schemeClr val="tx1"/>
                </a:solidFill>
                <a:latin typeface="Candara" panose="020E0502030303020204" pitchFamily="34" charset="0"/>
              </a:rPr>
              <a:t>shall be saved; but he that believeth not shall be damned”</a:t>
            </a:r>
            <a:endParaRPr lang="en-US" sz="2800" dirty="0">
              <a:solidFill>
                <a:schemeClr val="tx1"/>
              </a:solidFill>
              <a:latin typeface="Candara" panose="020E0502030303020204" pitchFamily="34" charset="0"/>
            </a:endParaRPr>
          </a:p>
        </p:txBody>
      </p:sp>
      <p:sp>
        <p:nvSpPr>
          <p:cNvPr id="5" name="Rectangle 4">
            <a:extLst>
              <a:ext uri="{FF2B5EF4-FFF2-40B4-BE49-F238E27FC236}">
                <a16:creationId xmlns:a16="http://schemas.microsoft.com/office/drawing/2014/main" id="{D1729365-E3B8-33FA-5C03-FBA482BEC11A}"/>
              </a:ext>
            </a:extLst>
          </p:cNvPr>
          <p:cNvSpPr/>
          <p:nvPr/>
        </p:nvSpPr>
        <p:spPr>
          <a:xfrm>
            <a:off x="914960" y="3733801"/>
            <a:ext cx="7677809" cy="1447799"/>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“But </a:t>
            </a:r>
            <a:r>
              <a:rPr lang="en-US" sz="2700" b="1" i="1" dirty="0">
                <a:solidFill>
                  <a:srgbClr val="FF0000"/>
                </a:solidFill>
                <a:latin typeface="Candara" panose="020E0502030303020204" pitchFamily="34" charset="0"/>
              </a:rPr>
              <a:t>without faith it is impossible to please him</a:t>
            </a:r>
            <a:r>
              <a:rPr lang="en-US" sz="2700" b="1" i="1" dirty="0">
                <a:solidFill>
                  <a:schemeClr val="tx1"/>
                </a:solidFill>
                <a:latin typeface="Candara" panose="020E0502030303020204" pitchFamily="34" charset="0"/>
              </a:rPr>
              <a:t>: for he that cometh to God must </a:t>
            </a:r>
            <a:r>
              <a:rPr lang="en-US" sz="2700" b="1" i="1" dirty="0">
                <a:solidFill>
                  <a:srgbClr val="FF0000"/>
                </a:solidFill>
                <a:latin typeface="Candara" panose="020E0502030303020204" pitchFamily="34" charset="0"/>
              </a:rPr>
              <a:t>believe that He is</a:t>
            </a:r>
            <a:r>
              <a:rPr lang="en-US" sz="2700" b="1" i="1" dirty="0">
                <a:solidFill>
                  <a:schemeClr val="tx1"/>
                </a:solidFill>
                <a:latin typeface="Candara" panose="020E0502030303020204" pitchFamily="34" charset="0"/>
              </a:rPr>
              <a:t>, and that </a:t>
            </a:r>
            <a:r>
              <a:rPr lang="en-US" sz="2700" b="1" i="1" dirty="0">
                <a:solidFill>
                  <a:srgbClr val="FF0000"/>
                </a:solidFill>
                <a:latin typeface="Candara" panose="020E0502030303020204" pitchFamily="34" charset="0"/>
              </a:rPr>
              <a:t>He is a rewarder of them that diligently seek Him.</a:t>
            </a:r>
            <a:r>
              <a:rPr lang="en-US" sz="2800" b="1" i="1" dirty="0">
                <a:solidFill>
                  <a:schemeClr val="tx1"/>
                </a:solidFill>
                <a:latin typeface="Candara" panose="020E0502030303020204" pitchFamily="34" charset="0"/>
              </a:rPr>
              <a:t>”</a:t>
            </a: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25806117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outVertical)">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8</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1752600"/>
            <a:ext cx="8222848" cy="5029200"/>
          </a:xfrm>
        </p:spPr>
        <p:txBody>
          <a:bodyPr>
            <a:noAutofit/>
          </a:bodyPr>
          <a:lstStyle/>
          <a:p>
            <a:pPr marL="0" indent="0">
              <a:lnSpc>
                <a:spcPts val="2800"/>
              </a:lnSpc>
              <a:buNone/>
            </a:pPr>
            <a:r>
              <a:rPr lang="en-US" sz="3200" dirty="0">
                <a:latin typeface="Candara" panose="020E0502030303020204" pitchFamily="34" charset="0"/>
              </a:rPr>
              <a:t>How could God be merciful and gracious if what He gave man concerning His will could not be understand? – </a:t>
            </a:r>
            <a:r>
              <a:rPr lang="en-US" sz="3200" i="1" dirty="0">
                <a:latin typeface="Candara" panose="020E0502030303020204" pitchFamily="34" charset="0"/>
              </a:rPr>
              <a:t>Eph. 3:3-5; Phil. 3:10</a:t>
            </a:r>
          </a:p>
          <a:p>
            <a:pPr marL="0" indent="0">
              <a:lnSpc>
                <a:spcPts val="3200"/>
              </a:lnSpc>
              <a:spcBef>
                <a:spcPts val="800"/>
              </a:spcBef>
              <a:buNone/>
            </a:pPr>
            <a:r>
              <a:rPr lang="en-US" sz="3200" dirty="0">
                <a:latin typeface="Candara" panose="020E0502030303020204" pitchFamily="34" charset="0"/>
              </a:rPr>
              <a:t>To “know God” includes but is </a:t>
            </a:r>
            <a:r>
              <a:rPr lang="en-US" sz="3200" b="1" dirty="0">
                <a:latin typeface="Candara" panose="020E0502030303020204" pitchFamily="34" charset="0"/>
              </a:rPr>
              <a:t>not limited </a:t>
            </a:r>
            <a:r>
              <a:rPr lang="en-US" sz="3200" dirty="0">
                <a:latin typeface="Candara" panose="020E0502030303020204" pitchFamily="34" charset="0"/>
              </a:rPr>
              <a:t>to:</a:t>
            </a:r>
          </a:p>
          <a:p>
            <a:pPr marL="365760" indent="-274320">
              <a:lnSpc>
                <a:spcPts val="2800"/>
              </a:lnSpc>
              <a:spcBef>
                <a:spcPts val="0"/>
              </a:spcBef>
              <a:buFont typeface="Wingdings" panose="05000000000000000000" pitchFamily="2" charset="2"/>
              <a:buChar char="§"/>
            </a:pPr>
            <a:r>
              <a:rPr lang="en-US" sz="2800" u="sng" dirty="0">
                <a:latin typeface="Candara" panose="020E0502030303020204" pitchFamily="34" charset="0"/>
              </a:rPr>
              <a:t>Fearing Him</a:t>
            </a:r>
            <a:r>
              <a:rPr lang="en-US" sz="2800" dirty="0">
                <a:latin typeface="Candara" panose="020E0502030303020204" pitchFamily="34" charset="0"/>
              </a:rPr>
              <a:t> </a:t>
            </a:r>
            <a:r>
              <a:rPr lang="en-US" sz="2800" i="1" dirty="0">
                <a:latin typeface="Candara" panose="020E0502030303020204" pitchFamily="34" charset="0"/>
              </a:rPr>
              <a:t>– Eccl. 12:13; Heb. 12:28</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Keeping His commands</a:t>
            </a:r>
            <a:r>
              <a:rPr lang="en-US" sz="2800" dirty="0">
                <a:latin typeface="Candara" panose="020E0502030303020204" pitchFamily="34" charset="0"/>
              </a:rPr>
              <a:t> </a:t>
            </a:r>
            <a:r>
              <a:rPr lang="en-US" sz="2800" i="1" dirty="0">
                <a:latin typeface="Candara" panose="020E0502030303020204" pitchFamily="34" charset="0"/>
              </a:rPr>
              <a:t>– John 14:15, 23; Luke 6:46</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Loving Him who 1</a:t>
            </a:r>
            <a:r>
              <a:rPr lang="en-US" sz="2800" u="sng" baseline="30000" dirty="0">
                <a:latin typeface="Candara" panose="020E0502030303020204" pitchFamily="34" charset="0"/>
              </a:rPr>
              <a:t>st</a:t>
            </a:r>
            <a:r>
              <a:rPr lang="en-US" sz="2800" u="sng" dirty="0">
                <a:latin typeface="Candara" panose="020E0502030303020204" pitchFamily="34" charset="0"/>
              </a:rPr>
              <a:t> loved us</a:t>
            </a:r>
            <a:r>
              <a:rPr lang="en-US" sz="2800" dirty="0">
                <a:latin typeface="Candara" panose="020E0502030303020204" pitchFamily="34" charset="0"/>
              </a:rPr>
              <a:t> – </a:t>
            </a:r>
            <a:r>
              <a:rPr lang="en-US" sz="2800" i="1" dirty="0">
                <a:latin typeface="Candara" panose="020E0502030303020204" pitchFamily="34" charset="0"/>
              </a:rPr>
              <a:t>John 3:16; Rom. 5:8</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Restoring the fallen</a:t>
            </a:r>
            <a:r>
              <a:rPr lang="en-US" sz="2800" dirty="0">
                <a:latin typeface="Candara" panose="020E0502030303020204" pitchFamily="34" charset="0"/>
              </a:rPr>
              <a:t> </a:t>
            </a:r>
            <a:r>
              <a:rPr lang="en-US" sz="2800" i="1" dirty="0">
                <a:latin typeface="Candara" panose="020E0502030303020204" pitchFamily="34" charset="0"/>
              </a:rPr>
              <a:t>– Gal. 6:1-2</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Keeping ourselves pure</a:t>
            </a:r>
            <a:r>
              <a:rPr lang="en-US" sz="2800" dirty="0">
                <a:latin typeface="Candara" panose="020E0502030303020204" pitchFamily="34" charset="0"/>
              </a:rPr>
              <a:t> – </a:t>
            </a:r>
            <a:r>
              <a:rPr lang="en-US" sz="2800" i="1" dirty="0">
                <a:latin typeface="Candara" panose="020E0502030303020204" pitchFamily="34" charset="0"/>
              </a:rPr>
              <a:t>1 Tim. 5:22</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Being hospitable</a:t>
            </a:r>
            <a:r>
              <a:rPr lang="en-US" sz="2800" i="1" dirty="0">
                <a:latin typeface="Candara" panose="020E0502030303020204" pitchFamily="34" charset="0"/>
              </a:rPr>
              <a:t> – Rom. 12:13; Heb. 13:1-2</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Encouraging others</a:t>
            </a:r>
            <a:r>
              <a:rPr lang="en-US" sz="2800" dirty="0">
                <a:latin typeface="Candara" panose="020E0502030303020204" pitchFamily="34" charset="0"/>
              </a:rPr>
              <a:t> – </a:t>
            </a:r>
            <a:r>
              <a:rPr lang="en-US" sz="2800" i="1" dirty="0">
                <a:latin typeface="Candara" panose="020E0502030303020204" pitchFamily="34" charset="0"/>
              </a:rPr>
              <a:t>Heb. 10:25; 3:13</a:t>
            </a: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0" y="282498"/>
            <a:ext cx="8118859" cy="624840"/>
          </a:xfrm>
        </p:spPr>
        <p:txBody>
          <a:bodyPr>
            <a:noAutofit/>
          </a:bodyPr>
          <a:lstStyle/>
          <a:p>
            <a:r>
              <a:rPr lang="en-US" sz="4700" b="1" i="1" u="sng" dirty="0">
                <a:latin typeface="Candara" panose="020E0502030303020204" pitchFamily="34" charset="0"/>
              </a:rPr>
              <a:t>UNDERSTAND</a:t>
            </a:r>
            <a:r>
              <a:rPr lang="en-US" sz="4700" b="1" i="1" dirty="0">
                <a:latin typeface="Candara" panose="020E0502030303020204" pitchFamily="34" charset="0"/>
              </a:rPr>
              <a:t> God’s</a:t>
            </a:r>
            <a:r>
              <a:rPr lang="en-US" sz="4700" b="1" dirty="0">
                <a:latin typeface="Candara" panose="020E0502030303020204" pitchFamily="34" charset="0"/>
              </a:rPr>
              <a:t> Word</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974FF8BA-AD85-C6A7-D18B-68F8E45AB715}"/>
              </a:ext>
            </a:extLst>
          </p:cNvPr>
          <p:cNvSpPr/>
          <p:nvPr/>
        </p:nvSpPr>
        <p:spPr>
          <a:xfrm>
            <a:off x="914960" y="927301"/>
            <a:ext cx="7677809" cy="762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800" b="1" i="1" dirty="0">
                <a:solidFill>
                  <a:schemeClr val="tx1"/>
                </a:solidFill>
                <a:latin typeface="Candara" panose="020E0502030303020204" pitchFamily="34" charset="0"/>
              </a:rPr>
              <a:t>Wherefore be ye not unwise, but </a:t>
            </a:r>
            <a:r>
              <a:rPr lang="en-US" sz="2800" b="1" i="1" dirty="0">
                <a:solidFill>
                  <a:srgbClr val="FF0000"/>
                </a:solidFill>
                <a:latin typeface="Candara" panose="020E0502030303020204" pitchFamily="34" charset="0"/>
              </a:rPr>
              <a:t>understanding </a:t>
            </a:r>
            <a:r>
              <a:rPr lang="en-US" sz="2800" b="1" i="1" dirty="0">
                <a:solidFill>
                  <a:schemeClr val="tx1"/>
                </a:solidFill>
                <a:latin typeface="Candara" panose="020E0502030303020204" pitchFamily="34" charset="0"/>
              </a:rPr>
              <a:t>what the will of the Lord is” </a:t>
            </a:r>
            <a:r>
              <a:rPr lang="en-US" sz="2800" dirty="0">
                <a:solidFill>
                  <a:schemeClr val="tx1"/>
                </a:solidFill>
                <a:latin typeface="Candara" panose="020E0502030303020204" pitchFamily="34" charset="0"/>
              </a:rPr>
              <a:t>(Eph. 5:17)</a:t>
            </a:r>
          </a:p>
        </p:txBody>
      </p:sp>
    </p:spTree>
    <p:extLst>
      <p:ext uri="{BB962C8B-B14F-4D97-AF65-F5344CB8AC3E}">
        <p14:creationId xmlns:p14="http://schemas.microsoft.com/office/powerpoint/2010/main" val="128953531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Vertical)">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0"/>
                                        <p:tgtEl>
                                          <p:spTgt spid="3">
                                            <p:txEl>
                                              <p:pRg st="6" end="6"/>
                                            </p:txEl>
                                          </p:spTgt>
                                        </p:tgtEl>
                                      </p:cBhvr>
                                    </p:animEffect>
                                    <p:anim calcmode="lin" valueType="num">
                                      <p:cBhvr>
                                        <p:cTn id="6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1000"/>
                                        <p:tgtEl>
                                          <p:spTgt spid="3">
                                            <p:txEl>
                                              <p:pRg st="7" end="7"/>
                                            </p:txEl>
                                          </p:spTgt>
                                        </p:tgtEl>
                                      </p:cBhvr>
                                    </p:animEffect>
                                    <p:anim calcmode="lin" valueType="num">
                                      <p:cBhvr>
                                        <p:cTn id="6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1000"/>
                                        <p:tgtEl>
                                          <p:spTgt spid="3">
                                            <p:txEl>
                                              <p:pRg st="8" end="8"/>
                                            </p:txEl>
                                          </p:spTgt>
                                        </p:tgtEl>
                                      </p:cBhvr>
                                    </p:animEffect>
                                    <p:anim calcmode="lin" valueType="num">
                                      <p:cBhvr>
                                        <p:cTn id="7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AA01099-5D32-41B9-787C-4EF4BB6E8556}"/>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000F10D-6F3F-6291-A4FA-E3B5D8BAE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5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33616283-C5CE-693C-0F20-807F37AA82BE}"/>
              </a:ext>
            </a:extLst>
          </p:cNvPr>
          <p:cNvSpPr>
            <a:spLocks noGrp="1"/>
          </p:cNvSpPr>
          <p:nvPr>
            <p:ph type="sldNum" sz="quarter" idx="12"/>
          </p:nvPr>
        </p:nvSpPr>
        <p:spPr>
          <a:xfrm>
            <a:off x="8686798" y="6264275"/>
            <a:ext cx="457201" cy="593725"/>
          </a:xfrm>
        </p:spPr>
        <p:txBody>
          <a:bodyPr>
            <a:normAutofit/>
          </a:bodyPr>
          <a:lstStyle/>
          <a:p>
            <a:pPr>
              <a:spcAft>
                <a:spcPts val="600"/>
              </a:spcAft>
            </a:pPr>
            <a:fld id="{41939CF0-4F57-482B-882A-D83B18942B8C}" type="slidenum">
              <a:rPr lang="en-US" sz="1600">
                <a:solidFill>
                  <a:schemeClr val="accent1">
                    <a:lumMod val="60000"/>
                    <a:lumOff val="40000"/>
                  </a:schemeClr>
                </a:solidFill>
                <a:latin typeface="Candara" panose="020E0502030303020204" pitchFamily="34" charset="0"/>
              </a:rPr>
              <a:pPr>
                <a:spcAft>
                  <a:spcPts val="600"/>
                </a:spcAft>
              </a:pPr>
              <a:t>9</a:t>
            </a:fld>
            <a:endParaRPr lang="en-US" sz="1600" dirty="0">
              <a:solidFill>
                <a:schemeClr val="accent1">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7A52941C-B0CD-5D1A-7EC0-4020DA34C18C}"/>
              </a:ext>
            </a:extLst>
          </p:cNvPr>
          <p:cNvSpPr>
            <a:spLocks noGrp="1"/>
          </p:cNvSpPr>
          <p:nvPr>
            <p:ph idx="1"/>
          </p:nvPr>
        </p:nvSpPr>
        <p:spPr>
          <a:xfrm>
            <a:off x="921151" y="923694"/>
            <a:ext cx="8146649" cy="5934306"/>
          </a:xfrm>
        </p:spPr>
        <p:txBody>
          <a:bodyPr>
            <a:noAutofit/>
          </a:bodyPr>
          <a:lstStyle/>
          <a:p>
            <a:pPr marL="0" indent="0">
              <a:lnSpc>
                <a:spcPts val="3200"/>
              </a:lnSpc>
              <a:spcBef>
                <a:spcPts val="600"/>
              </a:spcBef>
              <a:spcAft>
                <a:spcPts val="0"/>
              </a:spcAft>
              <a:buNone/>
            </a:pPr>
            <a:r>
              <a:rPr lang="en-US" sz="3200" dirty="0">
                <a:latin typeface="Candara" panose="020E0502030303020204" pitchFamily="34" charset="0"/>
              </a:rPr>
              <a:t>To understand God’s word and properly apply it requires that we study – </a:t>
            </a:r>
            <a:r>
              <a:rPr lang="en-US" sz="3200" i="1" dirty="0">
                <a:latin typeface="Candara" panose="020E0502030303020204" pitchFamily="34" charset="0"/>
              </a:rPr>
              <a:t>2 Tim. 2:15</a:t>
            </a:r>
          </a:p>
          <a:p>
            <a:pPr marL="0" indent="0">
              <a:lnSpc>
                <a:spcPts val="3200"/>
              </a:lnSpc>
              <a:spcBef>
                <a:spcPts val="10200"/>
              </a:spcBef>
              <a:spcAft>
                <a:spcPts val="0"/>
              </a:spcAft>
              <a:buNone/>
            </a:pPr>
            <a:r>
              <a:rPr lang="en-US" sz="3200" b="1" i="1" dirty="0">
                <a:latin typeface="Candara" panose="020E0502030303020204" pitchFamily="34" charset="0"/>
              </a:rPr>
              <a:t>“Give diligence” </a:t>
            </a:r>
            <a:r>
              <a:rPr lang="en-US" sz="3200" dirty="0">
                <a:latin typeface="Candara" panose="020E0502030303020204" pitchFamily="34" charset="0"/>
              </a:rPr>
              <a:t>to gain God’s </a:t>
            </a:r>
            <a:r>
              <a:rPr lang="en-US" sz="3200" b="1" u="sng" dirty="0">
                <a:latin typeface="Candara" panose="020E0502030303020204" pitchFamily="34" charset="0"/>
              </a:rPr>
              <a:t>approval:</a:t>
            </a:r>
          </a:p>
          <a:p>
            <a:pPr marL="365760" indent="-274320">
              <a:lnSpc>
                <a:spcPts val="3200"/>
              </a:lnSpc>
              <a:spcBef>
                <a:spcPts val="600"/>
              </a:spcBef>
              <a:spcAft>
                <a:spcPts val="0"/>
              </a:spcAft>
              <a:buFont typeface="Wingdings" panose="05000000000000000000" pitchFamily="2" charset="2"/>
              <a:buChar char="§"/>
            </a:pPr>
            <a:r>
              <a:rPr lang="en-US" sz="2800" dirty="0">
                <a:latin typeface="Candara" panose="020E0502030303020204" pitchFamily="34" charset="0"/>
              </a:rPr>
              <a:t>Truth (God’s revelation) is being considered</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One who is </a:t>
            </a:r>
            <a:r>
              <a:rPr lang="en-US" sz="2800" b="1" i="1" dirty="0">
                <a:latin typeface="Candara" panose="020E0502030303020204" pitchFamily="34" charset="0"/>
              </a:rPr>
              <a:t>“not ashamed” </a:t>
            </a:r>
            <a:r>
              <a:rPr lang="en-US" sz="2800" dirty="0">
                <a:latin typeface="Candara" panose="020E0502030303020204" pitchFamily="34" charset="0"/>
              </a:rPr>
              <a:t>of the truth </a:t>
            </a:r>
            <a:r>
              <a:rPr lang="en-US" sz="2800" i="1" dirty="0">
                <a:latin typeface="Candara" panose="020E0502030303020204" pitchFamily="34" charset="0"/>
              </a:rPr>
              <a:t>– Rom. 1:16</a:t>
            </a:r>
          </a:p>
          <a:p>
            <a:pPr marL="365760" indent="-274320">
              <a:lnSpc>
                <a:spcPts val="2800"/>
              </a:lnSpc>
              <a:spcBef>
                <a:spcPts val="600"/>
              </a:spcBef>
              <a:spcAft>
                <a:spcPts val="0"/>
              </a:spcAft>
              <a:buFont typeface="Wingdings" panose="05000000000000000000" pitchFamily="2" charset="2"/>
              <a:buChar char="§"/>
            </a:pPr>
            <a:r>
              <a:rPr lang="en-US" sz="2800" b="1" i="1" dirty="0">
                <a:latin typeface="Candara" panose="020E0502030303020204" pitchFamily="34" charset="0"/>
              </a:rPr>
              <a:t>“a workman” </a:t>
            </a:r>
            <a:r>
              <a:rPr lang="en-US" sz="2800" dirty="0">
                <a:latin typeface="Candara" panose="020E0502030303020204" pitchFamily="34" charset="0"/>
              </a:rPr>
              <a:t>– one who is sanctified and wiling to labor and be useful for his Master </a:t>
            </a:r>
            <a:r>
              <a:rPr lang="en-US" sz="2800" i="1" dirty="0">
                <a:latin typeface="Candara" panose="020E0502030303020204" pitchFamily="34" charset="0"/>
              </a:rPr>
              <a:t>– 2 Tim. 2:21 </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Does not fear and sees souls at stake – </a:t>
            </a:r>
            <a:r>
              <a:rPr lang="en-US" sz="2800" i="1" dirty="0">
                <a:latin typeface="Candara" panose="020E0502030303020204" pitchFamily="34" charset="0"/>
              </a:rPr>
              <a:t>2 Tim. 1:7-8</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Handles God’s word rightly and holds a straight course in His perfect truth – </a:t>
            </a:r>
            <a:r>
              <a:rPr lang="en-US" sz="2800" i="1" dirty="0">
                <a:latin typeface="Candara" panose="020E0502030303020204" pitchFamily="34" charset="0"/>
              </a:rPr>
              <a:t>1 Tim. 1:3; Gal. 1:6-9</a:t>
            </a:r>
            <a:endParaRPr lang="en-US" sz="2400" i="1" dirty="0">
              <a:latin typeface="Candara" panose="020E0502030303020204" pitchFamily="34" charset="0"/>
            </a:endParaRPr>
          </a:p>
        </p:txBody>
      </p:sp>
      <p:sp>
        <p:nvSpPr>
          <p:cNvPr id="8" name="Title 7">
            <a:extLst>
              <a:ext uri="{FF2B5EF4-FFF2-40B4-BE49-F238E27FC236}">
                <a16:creationId xmlns:a16="http://schemas.microsoft.com/office/drawing/2014/main" id="{FE32038F-5EFD-3842-6529-6334620FE28D}"/>
              </a:ext>
            </a:extLst>
          </p:cNvPr>
          <p:cNvSpPr>
            <a:spLocks noGrp="1"/>
          </p:cNvSpPr>
          <p:nvPr>
            <p:ph type="title"/>
          </p:nvPr>
        </p:nvSpPr>
        <p:spPr>
          <a:xfrm>
            <a:off x="1101341" y="282498"/>
            <a:ext cx="7072884" cy="624840"/>
          </a:xfrm>
        </p:spPr>
        <p:txBody>
          <a:bodyPr>
            <a:noAutofit/>
          </a:bodyPr>
          <a:lstStyle/>
          <a:p>
            <a:r>
              <a:rPr lang="en-US" sz="4800" b="1" i="1" u="sng" dirty="0">
                <a:latin typeface="Candara" panose="020E0502030303020204" pitchFamily="34" charset="0"/>
              </a:rPr>
              <a:t>STUDY</a:t>
            </a:r>
            <a:r>
              <a:rPr lang="en-US" sz="4800" b="1" i="1" dirty="0">
                <a:latin typeface="Candara" panose="020E0502030303020204" pitchFamily="34" charset="0"/>
              </a:rPr>
              <a:t> </a:t>
            </a:r>
            <a:r>
              <a:rPr lang="en-US" sz="4800" b="1" dirty="0">
                <a:latin typeface="Candara" panose="020E0502030303020204" pitchFamily="34" charset="0"/>
              </a:rPr>
              <a:t>God’s Word</a:t>
            </a:r>
          </a:p>
        </p:txBody>
      </p:sp>
      <p:sp>
        <p:nvSpPr>
          <p:cNvPr id="10" name="Rectangle 9">
            <a:extLst>
              <a:ext uri="{FF2B5EF4-FFF2-40B4-BE49-F238E27FC236}">
                <a16:creationId xmlns:a16="http://schemas.microsoft.com/office/drawing/2014/main" id="{74AB96EC-D604-AFA4-1459-C4B28601756D}"/>
              </a:ext>
            </a:extLst>
          </p:cNvPr>
          <p:cNvSpPr/>
          <p:nvPr/>
        </p:nvSpPr>
        <p:spPr>
          <a:xfrm rot="16200000">
            <a:off x="-2557324" y="3265634"/>
            <a:ext cx="5706978" cy="830997"/>
          </a:xfrm>
          <a:prstGeom prst="rect">
            <a:avLst/>
          </a:prstGeom>
          <a:noFill/>
        </p:spPr>
        <p:txBody>
          <a:bodyPr wrap="square" lIns="91440" tIns="45720" rIns="91440" bIns="45720">
            <a:spAutoFit/>
          </a:bodyPr>
          <a:lstStyle/>
          <a:p>
            <a:r>
              <a:rPr lang="en-US" sz="4800" b="1" dirty="0">
                <a:ln w="6600">
                  <a:solidFill>
                    <a:schemeClr val="accent2"/>
                  </a:solidFill>
                  <a:prstDash val="solid"/>
                </a:ln>
                <a:solidFill>
                  <a:srgbClr val="FFFFFF"/>
                </a:solidFill>
                <a:latin typeface="Candara" panose="020E0502030303020204" pitchFamily="34" charset="0"/>
              </a:rPr>
              <a:t>OUR Responsibilities  </a:t>
            </a:r>
            <a:endParaRPr lang="en-US" sz="4800" b="1" cap="none" spc="0" dirty="0">
              <a:ln w="6600">
                <a:solidFill>
                  <a:schemeClr val="accent2"/>
                </a:solidFill>
                <a:prstDash val="solid"/>
              </a:ln>
              <a:solidFill>
                <a:srgbClr val="FFFFFF"/>
              </a:solidFill>
              <a:latin typeface="Candara" panose="020E0502030303020204" pitchFamily="34" charset="0"/>
            </a:endParaRPr>
          </a:p>
        </p:txBody>
      </p:sp>
      <p:sp>
        <p:nvSpPr>
          <p:cNvPr id="11" name="Arrow: Bent 10">
            <a:extLst>
              <a:ext uri="{FF2B5EF4-FFF2-40B4-BE49-F238E27FC236}">
                <a16:creationId xmlns:a16="http://schemas.microsoft.com/office/drawing/2014/main" id="{780614E6-9A34-3044-64E0-208DDEE9512E}"/>
              </a:ext>
            </a:extLst>
          </p:cNvPr>
          <p:cNvSpPr/>
          <p:nvPr/>
        </p:nvSpPr>
        <p:spPr>
          <a:xfrm>
            <a:off x="288102" y="278891"/>
            <a:ext cx="737616" cy="624840"/>
          </a:xfrm>
          <a:prstGeom prst="bentArrow">
            <a:avLst>
              <a:gd name="adj1" fmla="val 25000"/>
              <a:gd name="adj2" fmla="val 36403"/>
              <a:gd name="adj3" fmla="val 25000"/>
              <a:gd name="adj4" fmla="val 43750"/>
            </a:avLst>
          </a:prstGeom>
          <a:solidFill>
            <a:schemeClr val="bg1">
              <a:lumMod val="9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974FF8BA-AD85-C6A7-D18B-68F8E45AB715}"/>
              </a:ext>
            </a:extLst>
          </p:cNvPr>
          <p:cNvSpPr/>
          <p:nvPr/>
        </p:nvSpPr>
        <p:spPr>
          <a:xfrm>
            <a:off x="914960" y="1828801"/>
            <a:ext cx="7677809" cy="114300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700" b="1" i="1" dirty="0">
                <a:solidFill>
                  <a:schemeClr val="tx1"/>
                </a:solidFill>
                <a:latin typeface="Candara" panose="020E0502030303020204" pitchFamily="34" charset="0"/>
              </a:rPr>
              <a:t>“</a:t>
            </a:r>
            <a:r>
              <a:rPr lang="en-US" sz="2700" b="1" i="1" dirty="0">
                <a:solidFill>
                  <a:srgbClr val="FF0000"/>
                </a:solidFill>
                <a:latin typeface="Candara" panose="020E0502030303020204" pitchFamily="34" charset="0"/>
              </a:rPr>
              <a:t>Study</a:t>
            </a:r>
            <a:r>
              <a:rPr lang="en-US" sz="2700" b="1" i="1" dirty="0">
                <a:solidFill>
                  <a:schemeClr val="tx1"/>
                </a:solidFill>
                <a:latin typeface="Candara" panose="020E0502030303020204" pitchFamily="34" charset="0"/>
              </a:rPr>
              <a:t> (be diligent-ASV) to shew thyself approved unto God, a workman that </a:t>
            </a:r>
            <a:r>
              <a:rPr lang="en-US" sz="2700" b="1" i="1" dirty="0" err="1">
                <a:solidFill>
                  <a:schemeClr val="tx1"/>
                </a:solidFill>
                <a:latin typeface="Candara" panose="020E0502030303020204" pitchFamily="34" charset="0"/>
              </a:rPr>
              <a:t>needeth</a:t>
            </a:r>
            <a:r>
              <a:rPr lang="en-US" sz="2700" b="1" i="1" dirty="0">
                <a:solidFill>
                  <a:schemeClr val="tx1"/>
                </a:solidFill>
                <a:latin typeface="Candara" panose="020E0502030303020204" pitchFamily="34" charset="0"/>
              </a:rPr>
              <a:t> not to be ashamed, rightly dividing the word of truth</a:t>
            </a:r>
            <a:r>
              <a:rPr lang="en-US" sz="2800" b="1" i="1" dirty="0">
                <a:solidFill>
                  <a:schemeClr val="tx1"/>
                </a:solidFill>
                <a:latin typeface="Candara" panose="020E0502030303020204" pitchFamily="34" charset="0"/>
              </a:rPr>
              <a:t>”</a:t>
            </a: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53620443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0"/>
                                        <p:tgtEl>
                                          <p:spTgt spid="3">
                                            <p:txEl>
                                              <p:pRg st="6" end="6"/>
                                            </p:txEl>
                                          </p:spTgt>
                                        </p:tgtEl>
                                      </p:cBhvr>
                                    </p:animEffect>
                                    <p:anim calcmode="lin" valueType="num">
                                      <p:cBhvr>
                                        <p:cTn id="6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2" grpId="0" animBg="1"/>
    </p:bldLst>
  </p:timing>
</p:sld>
</file>

<file path=ppt/theme/theme1.xml><?xml version="1.0" encoding="utf-8"?>
<a:theme xmlns:a="http://schemas.openxmlformats.org/drawingml/2006/main" name="Vie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2165</TotalTime>
  <Words>4629</Words>
  <Application>Microsoft Office PowerPoint</Application>
  <PresentationFormat>On-screen Show (4:3)</PresentationFormat>
  <Paragraphs>239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Century Schoolbook</vt:lpstr>
      <vt:lpstr>Wingdings</vt:lpstr>
      <vt:lpstr>Wingdings 2</vt:lpstr>
      <vt:lpstr>View</vt:lpstr>
      <vt:lpstr>Our Responsibility To God’s Word</vt:lpstr>
      <vt:lpstr>INTRODUCTION</vt:lpstr>
      <vt:lpstr>PowerPoint Presentation</vt:lpstr>
      <vt:lpstr>James 1:21-22, KJV</vt:lpstr>
      <vt:lpstr>PowerPoint Presentation</vt:lpstr>
      <vt:lpstr>HEAR God’s Word</vt:lpstr>
      <vt:lpstr>BELIEVE God’s Word</vt:lpstr>
      <vt:lpstr>UNDERSTAND God’s Word</vt:lpstr>
      <vt:lpstr>STUDY God’s Word</vt:lpstr>
      <vt:lpstr>DESIRE &amp; LOVE God’s Word</vt:lpstr>
      <vt:lpstr>HIDE IT IN OUR HEART</vt:lpstr>
      <vt:lpstr>TO GOD’S WORD…</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109</cp:revision>
  <cp:lastPrinted>2024-09-15T15:04:12Z</cp:lastPrinted>
  <dcterms:created xsi:type="dcterms:W3CDTF">2017-03-15T23:48:55Z</dcterms:created>
  <dcterms:modified xsi:type="dcterms:W3CDTF">2024-09-16T14:52:02Z</dcterms:modified>
</cp:coreProperties>
</file>