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4"/>
  </p:notesMasterIdLst>
  <p:handoutMasterIdLst>
    <p:handoutMasterId r:id="rId15"/>
  </p:handoutMasterIdLst>
  <p:sldIdLst>
    <p:sldId id="256" r:id="rId2"/>
    <p:sldId id="272" r:id="rId3"/>
    <p:sldId id="259" r:id="rId4"/>
    <p:sldId id="273" r:id="rId5"/>
    <p:sldId id="274" r:id="rId6"/>
    <p:sldId id="275" r:id="rId7"/>
    <p:sldId id="276" r:id="rId8"/>
    <p:sldId id="277" r:id="rId9"/>
    <p:sldId id="278" r:id="rId10"/>
    <p:sldId id="279" r:id="rId11"/>
    <p:sldId id="280" r:id="rId12"/>
    <p:sldId id="380"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5626" autoAdjust="0"/>
  </p:normalViewPr>
  <p:slideViewPr>
    <p:cSldViewPr>
      <p:cViewPr varScale="1">
        <p:scale>
          <a:sx n="59" d="100"/>
          <a:sy n="59" d="100"/>
        </p:scale>
        <p:origin x="3114" y="60"/>
      </p:cViewPr>
      <p:guideLst>
        <p:guide orient="horz" pos="2160"/>
        <p:guide pos="2880"/>
      </p:guideLst>
    </p:cSldViewPr>
  </p:slideViewPr>
  <p:notesTextViewPr>
    <p:cViewPr>
      <p:scale>
        <a:sx n="1" d="1"/>
        <a:sy n="1" d="1"/>
      </p:scale>
      <p:origin x="0" y="-90"/>
    </p:cViewPr>
  </p:notesTextViewPr>
  <p:notesViewPr>
    <p:cSldViewPr>
      <p:cViewPr varScale="1">
        <p:scale>
          <a:sx n="80" d="100"/>
          <a:sy n="80" d="100"/>
        </p:scale>
        <p:origin x="4002" y="11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28DF3335-ECCA-4D59-AC4B-3423FE788BEF}"/>
    <pc:docChg chg="undo custSel addSld delSld modSld">
      <pc:chgData name="Tommy McClure" userId="5f57beb918c8a44c" providerId="LiveId" clId="{28DF3335-ECCA-4D59-AC4B-3423FE788BEF}" dt="2024-09-07T03:59:32.200" v="3270" actId="114"/>
      <pc:docMkLst>
        <pc:docMk/>
      </pc:docMkLst>
      <pc:sldChg chg="delSp mod">
        <pc:chgData name="Tommy McClure" userId="5f57beb918c8a44c" providerId="LiveId" clId="{28DF3335-ECCA-4D59-AC4B-3423FE788BEF}" dt="2024-09-07T03:49:38.311" v="3225" actId="478"/>
        <pc:sldMkLst>
          <pc:docMk/>
          <pc:sldMk cId="2956170194" sldId="256"/>
        </pc:sldMkLst>
        <pc:spChg chg="del">
          <ac:chgData name="Tommy McClure" userId="5f57beb918c8a44c" providerId="LiveId" clId="{28DF3335-ECCA-4D59-AC4B-3423FE788BEF}" dt="2024-09-07T03:49:38.311" v="3225" actId="478"/>
          <ac:spMkLst>
            <pc:docMk/>
            <pc:sldMk cId="2956170194" sldId="256"/>
            <ac:spMk id="5" creationId="{00000000-0000-0000-0000-000000000000}"/>
          </ac:spMkLst>
        </pc:spChg>
      </pc:sldChg>
      <pc:sldChg chg="del">
        <pc:chgData name="Tommy McClure" userId="5f57beb918c8a44c" providerId="LiveId" clId="{28DF3335-ECCA-4D59-AC4B-3423FE788BEF}" dt="2024-09-07T03:29:17.396" v="3000" actId="2696"/>
        <pc:sldMkLst>
          <pc:docMk/>
          <pc:sldMk cId="1205402174" sldId="257"/>
        </pc:sldMkLst>
      </pc:sldChg>
      <pc:sldChg chg="addSp delSp modSp mod">
        <pc:chgData name="Tommy McClure" userId="5f57beb918c8a44c" providerId="LiveId" clId="{28DF3335-ECCA-4D59-AC4B-3423FE788BEF}" dt="2024-09-07T03:49:18.232" v="3223" actId="2711"/>
        <pc:sldMkLst>
          <pc:docMk/>
          <pc:sldMk cId="3202172129" sldId="259"/>
        </pc:sldMkLst>
        <pc:spChg chg="mod">
          <ac:chgData name="Tommy McClure" userId="5f57beb918c8a44c" providerId="LiveId" clId="{28DF3335-ECCA-4D59-AC4B-3423FE788BEF}" dt="2024-09-07T03:49:18.232" v="3223" actId="2711"/>
          <ac:spMkLst>
            <pc:docMk/>
            <pc:sldMk cId="3202172129" sldId="259"/>
            <ac:spMk id="4" creationId="{00000000-0000-0000-0000-000000000000}"/>
          </ac:spMkLst>
        </pc:spChg>
        <pc:spChg chg="del">
          <ac:chgData name="Tommy McClure" userId="5f57beb918c8a44c" providerId="LiveId" clId="{28DF3335-ECCA-4D59-AC4B-3423FE788BEF}" dt="2024-09-07T03:15:20.464" v="2924" actId="478"/>
          <ac:spMkLst>
            <pc:docMk/>
            <pc:sldMk cId="3202172129" sldId="259"/>
            <ac:spMk id="5" creationId="{2D9E1E0D-C2D5-CC05-A0CD-F21DCC190361}"/>
          </ac:spMkLst>
        </pc:spChg>
        <pc:spChg chg="mod">
          <ac:chgData name="Tommy McClure" userId="5f57beb918c8a44c" providerId="LiveId" clId="{28DF3335-ECCA-4D59-AC4B-3423FE788BEF}" dt="2024-09-07T03:15:54.362" v="2926" actId="207"/>
          <ac:spMkLst>
            <pc:docMk/>
            <pc:sldMk cId="3202172129" sldId="259"/>
            <ac:spMk id="7" creationId="{D5994F65-D7DC-70BE-9ABD-963CE08424F7}"/>
          </ac:spMkLst>
        </pc:spChg>
        <pc:spChg chg="add mod">
          <ac:chgData name="Tommy McClure" userId="5f57beb918c8a44c" providerId="LiveId" clId="{28DF3335-ECCA-4D59-AC4B-3423FE788BEF}" dt="2024-09-07T03:15:33.774" v="2925"/>
          <ac:spMkLst>
            <pc:docMk/>
            <pc:sldMk cId="3202172129" sldId="259"/>
            <ac:spMk id="8" creationId="{30219D82-416C-1A9C-A925-EABC9EF02461}"/>
          </ac:spMkLst>
        </pc:spChg>
      </pc:sldChg>
      <pc:sldChg chg="del">
        <pc:chgData name="Tommy McClure" userId="5f57beb918c8a44c" providerId="LiveId" clId="{28DF3335-ECCA-4D59-AC4B-3423FE788BEF}" dt="2024-09-07T03:29:27.720" v="3002" actId="2696"/>
        <pc:sldMkLst>
          <pc:docMk/>
          <pc:sldMk cId="738577880" sldId="260"/>
        </pc:sldMkLst>
      </pc:sldChg>
      <pc:sldChg chg="del">
        <pc:chgData name="Tommy McClure" userId="5f57beb918c8a44c" providerId="LiveId" clId="{28DF3335-ECCA-4D59-AC4B-3423FE788BEF}" dt="2024-09-07T03:29:30.998" v="3003" actId="2696"/>
        <pc:sldMkLst>
          <pc:docMk/>
          <pc:sldMk cId="45484419" sldId="261"/>
        </pc:sldMkLst>
      </pc:sldChg>
      <pc:sldChg chg="del">
        <pc:chgData name="Tommy McClure" userId="5f57beb918c8a44c" providerId="LiveId" clId="{28DF3335-ECCA-4D59-AC4B-3423FE788BEF}" dt="2024-09-07T03:29:37.736" v="3005" actId="2696"/>
        <pc:sldMkLst>
          <pc:docMk/>
          <pc:sldMk cId="220419200" sldId="262"/>
        </pc:sldMkLst>
      </pc:sldChg>
      <pc:sldChg chg="del">
        <pc:chgData name="Tommy McClure" userId="5f57beb918c8a44c" providerId="LiveId" clId="{28DF3335-ECCA-4D59-AC4B-3423FE788BEF}" dt="2024-09-07T03:29:43.755" v="3007" actId="2696"/>
        <pc:sldMkLst>
          <pc:docMk/>
          <pc:sldMk cId="1186905976" sldId="263"/>
        </pc:sldMkLst>
      </pc:sldChg>
      <pc:sldChg chg="del">
        <pc:chgData name="Tommy McClure" userId="5f57beb918c8a44c" providerId="LiveId" clId="{28DF3335-ECCA-4D59-AC4B-3423FE788BEF}" dt="2024-09-07T03:29:46.486" v="3008" actId="2696"/>
        <pc:sldMkLst>
          <pc:docMk/>
          <pc:sldMk cId="2537567663" sldId="264"/>
        </pc:sldMkLst>
      </pc:sldChg>
      <pc:sldChg chg="del">
        <pc:chgData name="Tommy McClure" userId="5f57beb918c8a44c" providerId="LiveId" clId="{28DF3335-ECCA-4D59-AC4B-3423FE788BEF}" dt="2024-09-07T03:29:50.311" v="3009" actId="2696"/>
        <pc:sldMkLst>
          <pc:docMk/>
          <pc:sldMk cId="3501349717" sldId="265"/>
        </pc:sldMkLst>
      </pc:sldChg>
      <pc:sldChg chg="del">
        <pc:chgData name="Tommy McClure" userId="5f57beb918c8a44c" providerId="LiveId" clId="{28DF3335-ECCA-4D59-AC4B-3423FE788BEF}" dt="2024-09-07T03:29:57.117" v="3010" actId="2696"/>
        <pc:sldMkLst>
          <pc:docMk/>
          <pc:sldMk cId="1216047287" sldId="266"/>
        </pc:sldMkLst>
      </pc:sldChg>
      <pc:sldChg chg="del">
        <pc:chgData name="Tommy McClure" userId="5f57beb918c8a44c" providerId="LiveId" clId="{28DF3335-ECCA-4D59-AC4B-3423FE788BEF}" dt="2024-09-07T03:30:02.164" v="3011" actId="2696"/>
        <pc:sldMkLst>
          <pc:docMk/>
          <pc:sldMk cId="3412299755" sldId="267"/>
        </pc:sldMkLst>
      </pc:sldChg>
      <pc:sldChg chg="del">
        <pc:chgData name="Tommy McClure" userId="5f57beb918c8a44c" providerId="LiveId" clId="{28DF3335-ECCA-4D59-AC4B-3423FE788BEF}" dt="2024-09-07T03:30:11.479" v="3012" actId="2696"/>
        <pc:sldMkLst>
          <pc:docMk/>
          <pc:sldMk cId="2943216155" sldId="268"/>
        </pc:sldMkLst>
      </pc:sldChg>
      <pc:sldChg chg="del">
        <pc:chgData name="Tommy McClure" userId="5f57beb918c8a44c" providerId="LiveId" clId="{28DF3335-ECCA-4D59-AC4B-3423FE788BEF}" dt="2024-09-07T03:30:18.929" v="3013" actId="2696"/>
        <pc:sldMkLst>
          <pc:docMk/>
          <pc:sldMk cId="260013202" sldId="269"/>
        </pc:sldMkLst>
      </pc:sldChg>
      <pc:sldChg chg="del">
        <pc:chgData name="Tommy McClure" userId="5f57beb918c8a44c" providerId="LiveId" clId="{28DF3335-ECCA-4D59-AC4B-3423FE788BEF}" dt="2024-09-07T03:30:23.579" v="3014" actId="2696"/>
        <pc:sldMkLst>
          <pc:docMk/>
          <pc:sldMk cId="3971006260" sldId="270"/>
        </pc:sldMkLst>
      </pc:sldChg>
      <pc:sldChg chg="del">
        <pc:chgData name="Tommy McClure" userId="5f57beb918c8a44c" providerId="LiveId" clId="{28DF3335-ECCA-4D59-AC4B-3423FE788BEF}" dt="2024-09-07T03:30:27.339" v="3015" actId="2696"/>
        <pc:sldMkLst>
          <pc:docMk/>
          <pc:sldMk cId="264208848" sldId="271"/>
        </pc:sldMkLst>
      </pc:sldChg>
      <pc:sldChg chg="modSp mod modAnim modNotesTx">
        <pc:chgData name="Tommy McClure" userId="5f57beb918c8a44c" providerId="LiveId" clId="{28DF3335-ECCA-4D59-AC4B-3423FE788BEF}" dt="2024-09-07T03:59:32.200" v="3270" actId="114"/>
        <pc:sldMkLst>
          <pc:docMk/>
          <pc:sldMk cId="471273291" sldId="272"/>
        </pc:sldMkLst>
        <pc:spChg chg="mod">
          <ac:chgData name="Tommy McClure" userId="5f57beb918c8a44c" providerId="LiveId" clId="{28DF3335-ECCA-4D59-AC4B-3423FE788BEF}" dt="2024-09-07T03:14:50.167" v="2923" actId="1035"/>
          <ac:spMkLst>
            <pc:docMk/>
            <pc:sldMk cId="471273291" sldId="272"/>
            <ac:spMk id="3" creationId="{00000000-0000-0000-0000-000000000000}"/>
          </ac:spMkLst>
        </pc:spChg>
        <pc:spChg chg="mod">
          <ac:chgData name="Tommy McClure" userId="5f57beb918c8a44c" providerId="LiveId" clId="{28DF3335-ECCA-4D59-AC4B-3423FE788BEF}" dt="2024-09-07T03:49:30.323" v="3224" actId="2711"/>
          <ac:spMkLst>
            <pc:docMk/>
            <pc:sldMk cId="471273291" sldId="272"/>
            <ac:spMk id="4" creationId="{00000000-0000-0000-0000-000000000000}"/>
          </ac:spMkLst>
        </pc:spChg>
      </pc:sldChg>
      <pc:sldChg chg="modSp mod modAnim">
        <pc:chgData name="Tommy McClure" userId="5f57beb918c8a44c" providerId="LiveId" clId="{28DF3335-ECCA-4D59-AC4B-3423FE788BEF}" dt="2024-09-07T03:49:08.238" v="3222" actId="2711"/>
        <pc:sldMkLst>
          <pc:docMk/>
          <pc:sldMk cId="1408076078" sldId="273"/>
        </pc:sldMkLst>
        <pc:spChg chg="mod">
          <ac:chgData name="Tommy McClure" userId="5f57beb918c8a44c" providerId="LiveId" clId="{28DF3335-ECCA-4D59-AC4B-3423FE788BEF}" dt="2024-09-07T03:49:08.238" v="3222" actId="2711"/>
          <ac:spMkLst>
            <pc:docMk/>
            <pc:sldMk cId="1408076078" sldId="273"/>
            <ac:spMk id="4" creationId="{00000000-0000-0000-0000-000000000000}"/>
          </ac:spMkLst>
        </pc:spChg>
      </pc:sldChg>
      <pc:sldChg chg="modSp mod modAnim">
        <pc:chgData name="Tommy McClure" userId="5f57beb918c8a44c" providerId="LiveId" clId="{28DF3335-ECCA-4D59-AC4B-3423FE788BEF}" dt="2024-09-07T03:48:58.929" v="3221" actId="2711"/>
        <pc:sldMkLst>
          <pc:docMk/>
          <pc:sldMk cId="220392665" sldId="274"/>
        </pc:sldMkLst>
        <pc:spChg chg="mod">
          <ac:chgData name="Tommy McClure" userId="5f57beb918c8a44c" providerId="LiveId" clId="{28DF3335-ECCA-4D59-AC4B-3423FE788BEF}" dt="2024-09-07T03:19:33.084" v="2933" actId="1036"/>
          <ac:spMkLst>
            <pc:docMk/>
            <pc:sldMk cId="220392665" sldId="274"/>
            <ac:spMk id="3" creationId="{00000000-0000-0000-0000-000000000000}"/>
          </ac:spMkLst>
        </pc:spChg>
        <pc:spChg chg="mod">
          <ac:chgData name="Tommy McClure" userId="5f57beb918c8a44c" providerId="LiveId" clId="{28DF3335-ECCA-4D59-AC4B-3423FE788BEF}" dt="2024-09-07T03:48:58.929" v="3221" actId="2711"/>
          <ac:spMkLst>
            <pc:docMk/>
            <pc:sldMk cId="220392665" sldId="274"/>
            <ac:spMk id="4" creationId="{00000000-0000-0000-0000-000000000000}"/>
          </ac:spMkLst>
        </pc:spChg>
        <pc:spChg chg="mod">
          <ac:chgData name="Tommy McClure" userId="5f57beb918c8a44c" providerId="LiveId" clId="{28DF3335-ECCA-4D59-AC4B-3423FE788BEF}" dt="2024-09-07T03:25:53.329" v="2972" actId="1035"/>
          <ac:spMkLst>
            <pc:docMk/>
            <pc:sldMk cId="220392665" sldId="274"/>
            <ac:spMk id="5" creationId="{75D78418-D6C3-F928-05A2-8DFD33A71319}"/>
          </ac:spMkLst>
        </pc:spChg>
      </pc:sldChg>
      <pc:sldChg chg="addSp delSp modSp mod delAnim modAnim modNotesTx">
        <pc:chgData name="Tommy McClure" userId="5f57beb918c8a44c" providerId="LiveId" clId="{28DF3335-ECCA-4D59-AC4B-3423FE788BEF}" dt="2024-09-07T03:24:22.365" v="2959"/>
        <pc:sldMkLst>
          <pc:docMk/>
          <pc:sldMk cId="1793464438" sldId="275"/>
        </pc:sldMkLst>
        <pc:spChg chg="mod">
          <ac:chgData name="Tommy McClure" userId="5f57beb918c8a44c" providerId="LiveId" clId="{28DF3335-ECCA-4D59-AC4B-3423FE788BEF}" dt="2024-09-07T03:22:01.802" v="2950" actId="113"/>
          <ac:spMkLst>
            <pc:docMk/>
            <pc:sldMk cId="1793464438" sldId="275"/>
            <ac:spMk id="3" creationId="{00000000-0000-0000-0000-000000000000}"/>
          </ac:spMkLst>
        </pc:spChg>
        <pc:spChg chg="add mod">
          <ac:chgData name="Tommy McClure" userId="5f57beb918c8a44c" providerId="LiveId" clId="{28DF3335-ECCA-4D59-AC4B-3423FE788BEF}" dt="2024-09-07T00:49:56.227" v="788" actId="1076"/>
          <ac:spMkLst>
            <pc:docMk/>
            <pc:sldMk cId="1793464438" sldId="275"/>
            <ac:spMk id="5" creationId="{A90775D4-F7F9-46F4-3FCB-B82FB34256CB}"/>
          </ac:spMkLst>
        </pc:spChg>
        <pc:spChg chg="add del mod">
          <ac:chgData name="Tommy McClure" userId="5f57beb918c8a44c" providerId="LiveId" clId="{28DF3335-ECCA-4D59-AC4B-3423FE788BEF}" dt="2024-09-07T00:16:23.589" v="4" actId="478"/>
          <ac:spMkLst>
            <pc:docMk/>
            <pc:sldMk cId="1793464438" sldId="275"/>
            <ac:spMk id="5" creationId="{B25C7349-75EE-E50D-C375-A26B82406A1E}"/>
          </ac:spMkLst>
        </pc:spChg>
        <pc:spChg chg="add mod">
          <ac:chgData name="Tommy McClure" userId="5f57beb918c8a44c" providerId="LiveId" clId="{28DF3335-ECCA-4D59-AC4B-3423FE788BEF}" dt="2024-09-07T03:22:09.052" v="2953" actId="1036"/>
          <ac:spMkLst>
            <pc:docMk/>
            <pc:sldMk cId="1793464438" sldId="275"/>
            <ac:spMk id="8" creationId="{B38ED936-4A7F-BF98-F971-8C282D3833DF}"/>
          </ac:spMkLst>
        </pc:spChg>
      </pc:sldChg>
      <pc:sldChg chg="addSp modSp mod modAnim modNotesTx">
        <pc:chgData name="Tommy McClure" userId="5f57beb918c8a44c" providerId="LiveId" clId="{28DF3335-ECCA-4D59-AC4B-3423FE788BEF}" dt="2024-09-07T03:48:49" v="3220" actId="2711"/>
        <pc:sldMkLst>
          <pc:docMk/>
          <pc:sldMk cId="1397959494" sldId="276"/>
        </pc:sldMkLst>
        <pc:spChg chg="mod">
          <ac:chgData name="Tommy McClure" userId="5f57beb918c8a44c" providerId="LiveId" clId="{28DF3335-ECCA-4D59-AC4B-3423FE788BEF}" dt="2024-09-07T01:53:50.816" v="1455" actId="14100"/>
          <ac:spMkLst>
            <pc:docMk/>
            <pc:sldMk cId="1397959494" sldId="276"/>
            <ac:spMk id="3" creationId="{00000000-0000-0000-0000-000000000000}"/>
          </ac:spMkLst>
        </pc:spChg>
        <pc:spChg chg="mod">
          <ac:chgData name="Tommy McClure" userId="5f57beb918c8a44c" providerId="LiveId" clId="{28DF3335-ECCA-4D59-AC4B-3423FE788BEF}" dt="2024-09-07T03:48:49" v="3220" actId="2711"/>
          <ac:spMkLst>
            <pc:docMk/>
            <pc:sldMk cId="1397959494" sldId="276"/>
            <ac:spMk id="4" creationId="{00000000-0000-0000-0000-000000000000}"/>
          </ac:spMkLst>
        </pc:spChg>
        <pc:spChg chg="add mod">
          <ac:chgData name="Tommy McClure" userId="5f57beb918c8a44c" providerId="LiveId" clId="{28DF3335-ECCA-4D59-AC4B-3423FE788BEF}" dt="2024-09-07T01:46:59.322" v="1410" actId="1035"/>
          <ac:spMkLst>
            <pc:docMk/>
            <pc:sldMk cId="1397959494" sldId="276"/>
            <ac:spMk id="5" creationId="{9E55DC20-9D57-3C15-597C-E9C6C04BDBC0}"/>
          </ac:spMkLst>
        </pc:spChg>
        <pc:spChg chg="add mod">
          <ac:chgData name="Tommy McClure" userId="5f57beb918c8a44c" providerId="LiveId" clId="{28DF3335-ECCA-4D59-AC4B-3423FE788BEF}" dt="2024-09-07T01:47:15.721" v="1412" actId="207"/>
          <ac:spMkLst>
            <pc:docMk/>
            <pc:sldMk cId="1397959494" sldId="276"/>
            <ac:spMk id="8" creationId="{63A8B544-43A6-FEE7-38DF-1306A9AB98CA}"/>
          </ac:spMkLst>
        </pc:spChg>
      </pc:sldChg>
      <pc:sldChg chg="addSp modSp mod modAnim modNotesTx">
        <pc:chgData name="Tommy McClure" userId="5f57beb918c8a44c" providerId="LiveId" clId="{28DF3335-ECCA-4D59-AC4B-3423FE788BEF}" dt="2024-09-07T03:48:35.158" v="3219" actId="2711"/>
        <pc:sldMkLst>
          <pc:docMk/>
          <pc:sldMk cId="331960592" sldId="277"/>
        </pc:sldMkLst>
        <pc:spChg chg="mod">
          <ac:chgData name="Tommy McClure" userId="5f57beb918c8a44c" providerId="LiveId" clId="{28DF3335-ECCA-4D59-AC4B-3423FE788BEF}" dt="2024-09-07T03:26:34.967" v="2988" actId="1035"/>
          <ac:spMkLst>
            <pc:docMk/>
            <pc:sldMk cId="331960592" sldId="277"/>
            <ac:spMk id="3" creationId="{00000000-0000-0000-0000-000000000000}"/>
          </ac:spMkLst>
        </pc:spChg>
        <pc:spChg chg="mod">
          <ac:chgData name="Tommy McClure" userId="5f57beb918c8a44c" providerId="LiveId" clId="{28DF3335-ECCA-4D59-AC4B-3423FE788BEF}" dt="2024-09-07T03:48:35.158" v="3219" actId="2711"/>
          <ac:spMkLst>
            <pc:docMk/>
            <pc:sldMk cId="331960592" sldId="277"/>
            <ac:spMk id="4" creationId="{00000000-0000-0000-0000-000000000000}"/>
          </ac:spMkLst>
        </pc:spChg>
        <pc:spChg chg="add mod">
          <ac:chgData name="Tommy McClure" userId="5f57beb918c8a44c" providerId="LiveId" clId="{28DF3335-ECCA-4D59-AC4B-3423FE788BEF}" dt="2024-09-07T03:25:44.711" v="2968" actId="1035"/>
          <ac:spMkLst>
            <pc:docMk/>
            <pc:sldMk cId="331960592" sldId="277"/>
            <ac:spMk id="5" creationId="{7675BFE1-7372-C57B-A50B-404562AD90D0}"/>
          </ac:spMkLst>
        </pc:spChg>
      </pc:sldChg>
      <pc:sldChg chg="addSp delSp modSp mod delAnim modAnim modNotesTx">
        <pc:chgData name="Tommy McClure" userId="5f57beb918c8a44c" providerId="LiveId" clId="{28DF3335-ECCA-4D59-AC4B-3423FE788BEF}" dt="2024-09-07T03:48:23.144" v="3218" actId="2711"/>
        <pc:sldMkLst>
          <pc:docMk/>
          <pc:sldMk cId="3456629593" sldId="278"/>
        </pc:sldMkLst>
        <pc:spChg chg="del mod">
          <ac:chgData name="Tommy McClure" userId="5f57beb918c8a44c" providerId="LiveId" clId="{28DF3335-ECCA-4D59-AC4B-3423FE788BEF}" dt="2024-09-07T02:25:12.110" v="2135" actId="478"/>
          <ac:spMkLst>
            <pc:docMk/>
            <pc:sldMk cId="3456629593" sldId="278"/>
            <ac:spMk id="3" creationId="{00000000-0000-0000-0000-000000000000}"/>
          </ac:spMkLst>
        </pc:spChg>
        <pc:spChg chg="mod">
          <ac:chgData name="Tommy McClure" userId="5f57beb918c8a44c" providerId="LiveId" clId="{28DF3335-ECCA-4D59-AC4B-3423FE788BEF}" dt="2024-09-07T03:48:23.144" v="3218" actId="2711"/>
          <ac:spMkLst>
            <pc:docMk/>
            <pc:sldMk cId="3456629593" sldId="278"/>
            <ac:spMk id="4" creationId="{00000000-0000-0000-0000-000000000000}"/>
          </ac:spMkLst>
        </pc:spChg>
        <pc:spChg chg="add mod">
          <ac:chgData name="Tommy McClure" userId="5f57beb918c8a44c" providerId="LiveId" clId="{28DF3335-ECCA-4D59-AC4B-3423FE788BEF}" dt="2024-09-07T02:40:50.308" v="2204" actId="207"/>
          <ac:spMkLst>
            <pc:docMk/>
            <pc:sldMk cId="3456629593" sldId="278"/>
            <ac:spMk id="5" creationId="{262F5116-E7D1-BD6D-945F-694793446DA4}"/>
          </ac:spMkLst>
        </pc:spChg>
        <pc:spChg chg="add del mod">
          <ac:chgData name="Tommy McClure" userId="5f57beb918c8a44c" providerId="LiveId" clId="{28DF3335-ECCA-4D59-AC4B-3423FE788BEF}" dt="2024-09-07T02:25:15.663" v="2136" actId="478"/>
          <ac:spMkLst>
            <pc:docMk/>
            <pc:sldMk cId="3456629593" sldId="278"/>
            <ac:spMk id="9" creationId="{62CD5CE2-E5C7-57B7-1624-13C0B2EF22A2}"/>
          </ac:spMkLst>
        </pc:spChg>
        <pc:spChg chg="add del mod">
          <ac:chgData name="Tommy McClure" userId="5f57beb918c8a44c" providerId="LiveId" clId="{28DF3335-ECCA-4D59-AC4B-3423FE788BEF}" dt="2024-09-07T02:33:04.747" v="2172" actId="478"/>
          <ac:spMkLst>
            <pc:docMk/>
            <pc:sldMk cId="3456629593" sldId="278"/>
            <ac:spMk id="10" creationId="{B7D24091-6CC3-C4A4-0689-CE51C51DBC2C}"/>
          </ac:spMkLst>
        </pc:spChg>
        <pc:spChg chg="add mod">
          <ac:chgData name="Tommy McClure" userId="5f57beb918c8a44c" providerId="LiveId" clId="{28DF3335-ECCA-4D59-AC4B-3423FE788BEF}" dt="2024-09-07T02:41:58.116" v="2218" actId="948"/>
          <ac:spMkLst>
            <pc:docMk/>
            <pc:sldMk cId="3456629593" sldId="278"/>
            <ac:spMk id="11" creationId="{1F1D1F37-D1DB-1677-8AD1-0590C2DA4653}"/>
          </ac:spMkLst>
        </pc:spChg>
      </pc:sldChg>
      <pc:sldChg chg="delSp modSp add mod delAnim modNotesTx">
        <pc:chgData name="Tommy McClure" userId="5f57beb918c8a44c" providerId="LiveId" clId="{28DF3335-ECCA-4D59-AC4B-3423FE788BEF}" dt="2024-09-07T03:48:10.910" v="3217" actId="2711"/>
        <pc:sldMkLst>
          <pc:docMk/>
          <pc:sldMk cId="2240554686" sldId="279"/>
        </pc:sldMkLst>
        <pc:spChg chg="mod">
          <ac:chgData name="Tommy McClure" userId="5f57beb918c8a44c" providerId="LiveId" clId="{28DF3335-ECCA-4D59-AC4B-3423FE788BEF}" dt="2024-09-07T03:48:10.910" v="3217" actId="2711"/>
          <ac:spMkLst>
            <pc:docMk/>
            <pc:sldMk cId="2240554686" sldId="279"/>
            <ac:spMk id="4" creationId="{00000000-0000-0000-0000-000000000000}"/>
          </ac:spMkLst>
        </pc:spChg>
        <pc:spChg chg="del">
          <ac:chgData name="Tommy McClure" userId="5f57beb918c8a44c" providerId="LiveId" clId="{28DF3335-ECCA-4D59-AC4B-3423FE788BEF}" dt="2024-09-07T02:42:07.603" v="2219" actId="478"/>
          <ac:spMkLst>
            <pc:docMk/>
            <pc:sldMk cId="2240554686" sldId="279"/>
            <ac:spMk id="5" creationId="{262F5116-E7D1-BD6D-945F-694793446DA4}"/>
          </ac:spMkLst>
        </pc:spChg>
        <pc:spChg chg="mod">
          <ac:chgData name="Tommy McClure" userId="5f57beb918c8a44c" providerId="LiveId" clId="{28DF3335-ECCA-4D59-AC4B-3423FE788BEF}" dt="2024-09-07T02:44:05.800" v="2234" actId="255"/>
          <ac:spMkLst>
            <pc:docMk/>
            <pc:sldMk cId="2240554686" sldId="279"/>
            <ac:spMk id="10" creationId="{B7D24091-6CC3-C4A4-0689-CE51C51DBC2C}"/>
          </ac:spMkLst>
        </pc:spChg>
      </pc:sldChg>
      <pc:sldChg chg="addSp delSp modSp add mod delAnim modAnim modNotesTx">
        <pc:chgData name="Tommy McClure" userId="5f57beb918c8a44c" providerId="LiveId" clId="{28DF3335-ECCA-4D59-AC4B-3423FE788BEF}" dt="2024-09-07T03:47:39.127" v="3215" actId="2711"/>
        <pc:sldMkLst>
          <pc:docMk/>
          <pc:sldMk cId="1755040300" sldId="280"/>
        </pc:sldMkLst>
        <pc:spChg chg="del">
          <ac:chgData name="Tommy McClure" userId="5f57beb918c8a44c" providerId="LiveId" clId="{28DF3335-ECCA-4D59-AC4B-3423FE788BEF}" dt="2024-09-07T03:00:22.288" v="2520" actId="478"/>
          <ac:spMkLst>
            <pc:docMk/>
            <pc:sldMk cId="1755040300" sldId="280"/>
            <ac:spMk id="2" creationId="{00000000-0000-0000-0000-000000000000}"/>
          </ac:spMkLst>
        </pc:spChg>
        <pc:spChg chg="mod">
          <ac:chgData name="Tommy McClure" userId="5f57beb918c8a44c" providerId="LiveId" clId="{28DF3335-ECCA-4D59-AC4B-3423FE788BEF}" dt="2024-09-07T03:47:39.127" v="3215" actId="2711"/>
          <ac:spMkLst>
            <pc:docMk/>
            <pc:sldMk cId="1755040300" sldId="280"/>
            <ac:spMk id="4" creationId="{00000000-0000-0000-0000-000000000000}"/>
          </ac:spMkLst>
        </pc:spChg>
        <pc:spChg chg="add del mod">
          <ac:chgData name="Tommy McClure" userId="5f57beb918c8a44c" providerId="LiveId" clId="{28DF3335-ECCA-4D59-AC4B-3423FE788BEF}" dt="2024-09-07T03:00:28.281" v="2521" actId="478"/>
          <ac:spMkLst>
            <pc:docMk/>
            <pc:sldMk cId="1755040300" sldId="280"/>
            <ac:spMk id="5" creationId="{61084711-DA74-3860-40D4-8DA741F04296}"/>
          </ac:spMkLst>
        </pc:spChg>
        <pc:spChg chg="add mod">
          <ac:chgData name="Tommy McClure" userId="5f57beb918c8a44c" providerId="LiveId" clId="{28DF3335-ECCA-4D59-AC4B-3423FE788BEF}" dt="2024-09-07T03:38:34.105" v="3152" actId="14100"/>
          <ac:spMkLst>
            <pc:docMk/>
            <pc:sldMk cId="1755040300" sldId="280"/>
            <ac:spMk id="8" creationId="{DE05CC41-537D-6BA1-C85B-2C6B36589D10}"/>
          </ac:spMkLst>
        </pc:spChg>
        <pc:spChg chg="add mod">
          <ac:chgData name="Tommy McClure" userId="5f57beb918c8a44c" providerId="LiveId" clId="{28DF3335-ECCA-4D59-AC4B-3423FE788BEF}" dt="2024-09-07T03:42:03.734" v="3191" actId="1076"/>
          <ac:spMkLst>
            <pc:docMk/>
            <pc:sldMk cId="1755040300" sldId="280"/>
            <ac:spMk id="9" creationId="{D0F1D783-AF1E-4B64-5E5E-6E0AB45CFF7B}"/>
          </ac:spMkLst>
        </pc:spChg>
        <pc:spChg chg="del">
          <ac:chgData name="Tommy McClure" userId="5f57beb918c8a44c" providerId="LiveId" clId="{28DF3335-ECCA-4D59-AC4B-3423FE788BEF}" dt="2024-09-07T03:00:16.577" v="2519" actId="478"/>
          <ac:spMkLst>
            <pc:docMk/>
            <pc:sldMk cId="1755040300" sldId="280"/>
            <ac:spMk id="10" creationId="{B7D24091-6CC3-C4A4-0689-CE51C51DBC2C}"/>
          </ac:spMkLst>
        </pc:spChg>
        <pc:spChg chg="add mod">
          <ac:chgData name="Tommy McClure" userId="5f57beb918c8a44c" providerId="LiveId" clId="{28DF3335-ECCA-4D59-AC4B-3423FE788BEF}" dt="2024-09-07T03:40:07.517" v="3181" actId="1036"/>
          <ac:spMkLst>
            <pc:docMk/>
            <pc:sldMk cId="1755040300" sldId="280"/>
            <ac:spMk id="11" creationId="{C8363A0E-88ED-2043-B21D-891BFDB6703D}"/>
          </ac:spMkLst>
        </pc:spChg>
      </pc:sldChg>
      <pc:sldChg chg="add del">
        <pc:chgData name="Tommy McClure" userId="5f57beb918c8a44c" providerId="LiveId" clId="{28DF3335-ECCA-4D59-AC4B-3423FE788BEF}" dt="2024-09-07T03:29:40.936" v="3006" actId="2696"/>
        <pc:sldMkLst>
          <pc:docMk/>
          <pc:sldMk cId="2375093920" sldId="281"/>
        </pc:sldMkLst>
      </pc:sldChg>
      <pc:sldChg chg="add del">
        <pc:chgData name="Tommy McClure" userId="5f57beb918c8a44c" providerId="LiveId" clId="{28DF3335-ECCA-4D59-AC4B-3423FE788BEF}" dt="2024-09-07T03:29:22.693" v="3001" actId="2696"/>
        <pc:sldMkLst>
          <pc:docMk/>
          <pc:sldMk cId="4010783898" sldId="281"/>
        </pc:sldMkLst>
      </pc:sldChg>
      <pc:sldChg chg="modSp mod modNotes">
        <pc:chgData name="Tommy McClure" userId="5f57beb918c8a44c" providerId="LiveId" clId="{28DF3335-ECCA-4D59-AC4B-3423FE788BEF}" dt="2024-09-07T03:47:52.916" v="3216" actId="2711"/>
        <pc:sldMkLst>
          <pc:docMk/>
          <pc:sldMk cId="2970185068" sldId="380"/>
        </pc:sldMkLst>
        <pc:spChg chg="mod">
          <ac:chgData name="Tommy McClure" userId="5f57beb918c8a44c" providerId="LiveId" clId="{28DF3335-ECCA-4D59-AC4B-3423FE788BEF}" dt="2024-09-07T03:47:52.916" v="3216" actId="2711"/>
          <ac:spMkLst>
            <pc:docMk/>
            <pc:sldMk cId="2970185068" sldId="380"/>
            <ac:spMk id="3" creationId="{95C1ECA5-FA66-8445-BFA5-8737327E79A6}"/>
          </ac:spMkLst>
        </pc:spChg>
        <pc:spChg chg="mod">
          <ac:chgData name="Tommy McClure" userId="5f57beb918c8a44c" providerId="LiveId" clId="{28DF3335-ECCA-4D59-AC4B-3423FE788BEF}" dt="2024-09-07T03:47:14.137" v="3212" actId="14100"/>
          <ac:spMkLst>
            <pc:docMk/>
            <pc:sldMk cId="2970185068" sldId="380"/>
            <ac:spMk id="7" creationId="{2A6B56C3-77F0-4E92-B09D-C8D4A68D5E79}"/>
          </ac:spMkLst>
        </pc:spChg>
        <pc:spChg chg="mod">
          <ac:chgData name="Tommy McClure" userId="5f57beb918c8a44c" providerId="LiveId" clId="{28DF3335-ECCA-4D59-AC4B-3423FE788BEF}" dt="2024-09-07T03:47:00.742" v="3210" actId="2085"/>
          <ac:spMkLst>
            <pc:docMk/>
            <pc:sldMk cId="2970185068" sldId="380"/>
            <ac:spMk id="10" creationId="{BB8A7FBA-4C4C-4440-9886-90F8BD6246FB}"/>
          </ac:spMkLst>
        </pc:spChg>
      </pc:sldChg>
    </pc:docChg>
  </pc:docChgLst>
  <pc:docChgLst>
    <pc:chgData name="Tommy McClure" userId="5f57beb918c8a44c" providerId="LiveId" clId="{9C5C6D2C-F36B-48BF-8AB0-5CA5AE06F2F9}"/>
    <pc:docChg chg="modSld">
      <pc:chgData name="Tommy McClure" userId="5f57beb918c8a44c" providerId="LiveId" clId="{9C5C6D2C-F36B-48BF-8AB0-5CA5AE06F2F9}" dt="2024-09-07T20:31:52.785" v="128" actId="6549"/>
      <pc:docMkLst>
        <pc:docMk/>
      </pc:docMkLst>
      <pc:sldChg chg="modNotes">
        <pc:chgData name="Tommy McClure" userId="5f57beb918c8a44c" providerId="LiveId" clId="{9C5C6D2C-F36B-48BF-8AB0-5CA5AE06F2F9}" dt="2024-09-07T20:22:23.223" v="8" actId="14100"/>
        <pc:sldMkLst>
          <pc:docMk/>
          <pc:sldMk cId="3202172129" sldId="259"/>
        </pc:sldMkLst>
      </pc:sldChg>
      <pc:sldChg chg="modNotes">
        <pc:chgData name="Tommy McClure" userId="5f57beb918c8a44c" providerId="LiveId" clId="{9C5C6D2C-F36B-48BF-8AB0-5CA5AE06F2F9}" dt="2024-09-07T20:22:09.361" v="4" actId="14100"/>
        <pc:sldMkLst>
          <pc:docMk/>
          <pc:sldMk cId="471273291" sldId="272"/>
        </pc:sldMkLst>
      </pc:sldChg>
      <pc:sldChg chg="modNotes">
        <pc:chgData name="Tommy McClure" userId="5f57beb918c8a44c" providerId="LiveId" clId="{9C5C6D2C-F36B-48BF-8AB0-5CA5AE06F2F9}" dt="2024-09-07T20:22:51.136" v="14" actId="14100"/>
        <pc:sldMkLst>
          <pc:docMk/>
          <pc:sldMk cId="1408076078" sldId="273"/>
        </pc:sldMkLst>
      </pc:sldChg>
      <pc:sldChg chg="modNotes">
        <pc:chgData name="Tommy McClure" userId="5f57beb918c8a44c" providerId="LiveId" clId="{9C5C6D2C-F36B-48BF-8AB0-5CA5AE06F2F9}" dt="2024-09-07T20:23:23.263" v="21" actId="14100"/>
        <pc:sldMkLst>
          <pc:docMk/>
          <pc:sldMk cId="220392665" sldId="274"/>
        </pc:sldMkLst>
      </pc:sldChg>
      <pc:sldChg chg="modNotes">
        <pc:chgData name="Tommy McClure" userId="5f57beb918c8a44c" providerId="LiveId" clId="{9C5C6D2C-F36B-48BF-8AB0-5CA5AE06F2F9}" dt="2024-09-07T20:24:04.858" v="26" actId="14100"/>
        <pc:sldMkLst>
          <pc:docMk/>
          <pc:sldMk cId="1793464438" sldId="275"/>
        </pc:sldMkLst>
      </pc:sldChg>
      <pc:sldChg chg="modNotes">
        <pc:chgData name="Tommy McClure" userId="5f57beb918c8a44c" providerId="LiveId" clId="{9C5C6D2C-F36B-48BF-8AB0-5CA5AE06F2F9}" dt="2024-09-07T20:24:57.393" v="33" actId="14100"/>
        <pc:sldMkLst>
          <pc:docMk/>
          <pc:sldMk cId="1397959494" sldId="276"/>
        </pc:sldMkLst>
      </pc:sldChg>
      <pc:sldChg chg="modNotes">
        <pc:chgData name="Tommy McClure" userId="5f57beb918c8a44c" providerId="LiveId" clId="{9C5C6D2C-F36B-48BF-8AB0-5CA5AE06F2F9}" dt="2024-09-07T20:26:32.228" v="55" actId="20577"/>
        <pc:sldMkLst>
          <pc:docMk/>
          <pc:sldMk cId="331960592" sldId="277"/>
        </pc:sldMkLst>
      </pc:sldChg>
      <pc:sldChg chg="modNotes">
        <pc:chgData name="Tommy McClure" userId="5f57beb918c8a44c" providerId="LiveId" clId="{9C5C6D2C-F36B-48BF-8AB0-5CA5AE06F2F9}" dt="2024-09-07T20:27:04.902" v="62" actId="14100"/>
        <pc:sldMkLst>
          <pc:docMk/>
          <pc:sldMk cId="3456629593" sldId="278"/>
        </pc:sldMkLst>
      </pc:sldChg>
      <pc:sldChg chg="modNotes">
        <pc:chgData name="Tommy McClure" userId="5f57beb918c8a44c" providerId="LiveId" clId="{9C5C6D2C-F36B-48BF-8AB0-5CA5AE06F2F9}" dt="2024-09-07T20:31:52.785" v="128" actId="6549"/>
        <pc:sldMkLst>
          <pc:docMk/>
          <pc:sldMk cId="2240554686" sldId="279"/>
        </pc:sldMkLst>
      </pc:sldChg>
    </pc:docChg>
  </pc:docChgLst>
  <pc:docChgLst>
    <pc:chgData name="Tommy McClure" userId="5f57beb918c8a44c" providerId="LiveId" clId="{84182784-0FF7-4145-8328-341CC22307D1}"/>
    <pc:docChg chg="custSel modSld">
      <pc:chgData name="Tommy McClure" userId="5f57beb918c8a44c" providerId="LiveId" clId="{84182784-0FF7-4145-8328-341CC22307D1}" dt="2024-09-08T23:01:30.630" v="383" actId="20577"/>
      <pc:docMkLst>
        <pc:docMk/>
      </pc:docMkLst>
      <pc:sldChg chg="modNotes">
        <pc:chgData name="Tommy McClure" userId="5f57beb918c8a44c" providerId="LiveId" clId="{84182784-0FF7-4145-8328-341CC22307D1}" dt="2024-09-08T21:27:55.428" v="62" actId="115"/>
        <pc:sldMkLst>
          <pc:docMk/>
          <pc:sldMk cId="471273291" sldId="272"/>
        </pc:sldMkLst>
      </pc:sldChg>
      <pc:sldChg chg="modNotes">
        <pc:chgData name="Tommy McClure" userId="5f57beb918c8a44c" providerId="LiveId" clId="{84182784-0FF7-4145-8328-341CC22307D1}" dt="2024-09-08T22:58:36.285" v="356" actId="6549"/>
        <pc:sldMkLst>
          <pc:docMk/>
          <pc:sldMk cId="1408076078" sldId="273"/>
        </pc:sldMkLst>
      </pc:sldChg>
      <pc:sldChg chg="modNotes">
        <pc:chgData name="Tommy McClure" userId="5f57beb918c8a44c" providerId="LiveId" clId="{84182784-0FF7-4145-8328-341CC22307D1}" dt="2024-09-08T23:01:30.630" v="383" actId="20577"/>
        <pc:sldMkLst>
          <pc:docMk/>
          <pc:sldMk cId="220392665" sldId="274"/>
        </pc:sldMkLst>
      </pc:sldChg>
      <pc:sldChg chg="modNotes">
        <pc:chgData name="Tommy McClure" userId="5f57beb918c8a44c" providerId="LiveId" clId="{84182784-0FF7-4145-8328-341CC22307D1}" dt="2024-09-08T22:23:09.291" v="191" actId="20577"/>
        <pc:sldMkLst>
          <pc:docMk/>
          <pc:sldMk cId="1793464438" sldId="275"/>
        </pc:sldMkLst>
      </pc:sldChg>
      <pc:sldChg chg="modNotes">
        <pc:chgData name="Tommy McClure" userId="5f57beb918c8a44c" providerId="LiveId" clId="{84182784-0FF7-4145-8328-341CC22307D1}" dt="2024-09-08T22:25:49.078" v="194" actId="113"/>
        <pc:sldMkLst>
          <pc:docMk/>
          <pc:sldMk cId="1397959494" sldId="276"/>
        </pc:sldMkLst>
      </pc:sldChg>
      <pc:sldChg chg="modNotes">
        <pc:chgData name="Tommy McClure" userId="5f57beb918c8a44c" providerId="LiveId" clId="{84182784-0FF7-4145-8328-341CC22307D1}" dt="2024-09-08T22:34:09.127" v="316" actId="20577"/>
        <pc:sldMkLst>
          <pc:docMk/>
          <pc:sldMk cId="331960592" sldId="277"/>
        </pc:sldMkLst>
      </pc:sldChg>
      <pc:sldChg chg="modNotes">
        <pc:chgData name="Tommy McClure" userId="5f57beb918c8a44c" providerId="LiveId" clId="{84182784-0FF7-4145-8328-341CC22307D1}" dt="2024-09-08T22:39:31.689" v="344" actId="14100"/>
        <pc:sldMkLst>
          <pc:docMk/>
          <pc:sldMk cId="2970185068" sldId="38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F34458F-D63B-92E0-1E73-6E376DF4641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718BABC-76CF-E3DC-80FD-AC72B7FE352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a:t>9/8/2024 PM</a:t>
            </a:r>
          </a:p>
        </p:txBody>
      </p:sp>
      <p:sp>
        <p:nvSpPr>
          <p:cNvPr id="4" name="Footer Placeholder 3">
            <a:extLst>
              <a:ext uri="{FF2B5EF4-FFF2-40B4-BE49-F238E27FC236}">
                <a16:creationId xmlns:a16="http://schemas.microsoft.com/office/drawing/2014/main" id="{C11E6C20-CF88-71F9-9F75-8F390B43FA3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A356681-3193-CD09-6369-8F734FEF9DE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5FE3EFB-70D0-4496-904A-1342B9B9EACD}" type="slidenum">
              <a:rPr lang="en-US" smtClean="0"/>
              <a:t>‹#›</a:t>
            </a:fld>
            <a:endParaRPr lang="en-US"/>
          </a:p>
        </p:txBody>
      </p:sp>
    </p:spTree>
    <p:extLst>
      <p:ext uri="{BB962C8B-B14F-4D97-AF65-F5344CB8AC3E}">
        <p14:creationId xmlns:p14="http://schemas.microsoft.com/office/powerpoint/2010/main" val="334733933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a:t>9/8/2024 PM</a:t>
            </a: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1EF849-76CF-40A1-9616-9D135EC31737}" type="slidenum">
              <a:rPr lang="en-US" smtClean="0"/>
              <a:t>‹#›</a:t>
            </a:fld>
            <a:endParaRPr lang="en-US"/>
          </a:p>
        </p:txBody>
      </p:sp>
    </p:spTree>
    <p:extLst>
      <p:ext uri="{BB962C8B-B14F-4D97-AF65-F5344CB8AC3E}">
        <p14:creationId xmlns:p14="http://schemas.microsoft.com/office/powerpoint/2010/main" val="387576539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1EF849-76CF-40A1-9616-9D135EC31737}" type="slidenum">
              <a:rPr lang="en-US" smtClean="0"/>
              <a:t>1</a:t>
            </a:fld>
            <a:endParaRPr lang="en-US"/>
          </a:p>
        </p:txBody>
      </p:sp>
      <p:sp>
        <p:nvSpPr>
          <p:cNvPr id="5" name="Date Placeholder 4">
            <a:extLst>
              <a:ext uri="{FF2B5EF4-FFF2-40B4-BE49-F238E27FC236}">
                <a16:creationId xmlns:a16="http://schemas.microsoft.com/office/drawing/2014/main" id="{E356164D-3C5A-9218-0A6B-19E0525884A1}"/>
              </a:ext>
            </a:extLst>
          </p:cNvPr>
          <p:cNvSpPr>
            <a:spLocks noGrp="1"/>
          </p:cNvSpPr>
          <p:nvPr>
            <p:ph type="dt" idx="1"/>
          </p:nvPr>
        </p:nvSpPr>
        <p:spPr/>
        <p:txBody>
          <a:bodyPr/>
          <a:lstStyle/>
          <a:p>
            <a:r>
              <a:rPr lang="en-US"/>
              <a:t>9/8/2024 PM</a:t>
            </a:r>
          </a:p>
        </p:txBody>
      </p:sp>
    </p:spTree>
    <p:extLst>
      <p:ext uri="{BB962C8B-B14F-4D97-AF65-F5344CB8AC3E}">
        <p14:creationId xmlns:p14="http://schemas.microsoft.com/office/powerpoint/2010/main" val="34292938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114799"/>
            <a:ext cx="6856413" cy="5027613"/>
          </a:xfrm>
        </p:spPr>
        <p:txBody>
          <a:bodyPr/>
          <a:lstStyle/>
          <a:p>
            <a:pPr algn="l"/>
            <a:r>
              <a:rPr lang="en-US" sz="1200" b="1" i="0" u="none" strike="noStrike" baseline="0" dirty="0">
                <a:latin typeface="Arial" panose="020B0604020202020204" pitchFamily="34" charset="0"/>
                <a:cs typeface="Arial" panose="020B0604020202020204" pitchFamily="34" charset="0"/>
              </a:rPr>
              <a:t>Vv. 7-8 -“</a:t>
            </a:r>
            <a:r>
              <a:rPr lang="en-US" sz="1200" b="1" i="1" u="none" strike="noStrike" baseline="0" dirty="0">
                <a:latin typeface="Arial" panose="020B0604020202020204" pitchFamily="34" charset="0"/>
                <a:cs typeface="Arial" panose="020B0604020202020204" pitchFamily="34" charset="0"/>
              </a:rPr>
              <a:t>and to you that are afflicted rest with us, at the revelation of the Lord Jesus from heaven with the angels of his power in flaming fire, rendering vengeance to them that know not God, and to them that obey not the gospel of our Lord Jesus</a:t>
            </a:r>
            <a:r>
              <a:rPr lang="en-US" sz="1200" b="1" i="0" u="none" strike="noStrike" baseline="0" dirty="0">
                <a:latin typeface="Arial" panose="020B0604020202020204" pitchFamily="34" charset="0"/>
                <a:cs typeface="Arial" panose="020B0604020202020204" pitchFamily="34" charset="0"/>
              </a:rPr>
              <a:t>:” (1:7-8).</a:t>
            </a:r>
          </a:p>
          <a:p>
            <a:pPr algn="l"/>
            <a:endParaRPr lang="en-US" sz="1200" b="1" i="0" u="none" strike="noStrike" baseline="0" dirty="0">
              <a:latin typeface="Arial" panose="020B0604020202020204" pitchFamily="34" charset="0"/>
              <a:cs typeface="Arial" panose="020B0604020202020204" pitchFamily="34" charset="0"/>
            </a:endParaRPr>
          </a:p>
          <a:p>
            <a:pPr algn="l"/>
            <a:r>
              <a:rPr lang="en-US" sz="1200" b="1" i="0" u="none" strike="noStrike" baseline="0" dirty="0">
                <a:latin typeface="Arial" panose="020B0604020202020204" pitchFamily="34" charset="0"/>
                <a:cs typeface="Arial" panose="020B0604020202020204" pitchFamily="34" charset="0"/>
              </a:rPr>
              <a:t>V.9 </a:t>
            </a:r>
            <a:r>
              <a:rPr lang="en-US" sz="1200" b="0" i="0" u="none" strike="noStrike" baseline="0" dirty="0">
                <a:latin typeface="Arial" panose="020B0604020202020204" pitchFamily="34" charset="0"/>
                <a:cs typeface="Arial" panose="020B0604020202020204" pitchFamily="34" charset="0"/>
              </a:rPr>
              <a:t>- </a:t>
            </a:r>
            <a:r>
              <a:rPr lang="en-US" sz="1200" b="1" i="0" u="none" strike="noStrike" baseline="0" dirty="0">
                <a:latin typeface="Arial" panose="020B0604020202020204" pitchFamily="34" charset="0"/>
                <a:cs typeface="Arial" panose="020B0604020202020204" pitchFamily="34" charset="0"/>
              </a:rPr>
              <a:t>“</a:t>
            </a:r>
            <a:r>
              <a:rPr lang="en-US" sz="1200" b="1" i="1" u="none" strike="noStrike" baseline="0" dirty="0">
                <a:latin typeface="Arial" panose="020B0604020202020204" pitchFamily="34" charset="0"/>
                <a:cs typeface="Arial" panose="020B0604020202020204" pitchFamily="34" charset="0"/>
              </a:rPr>
              <a:t>Who shall suffer punishment, even eternal destruction from the face of the Lord and from the glory of his might, when he shall come to be glorified in his saints, and to be marveled at in all them that believed (because our testimony unto you was believed) in that day</a:t>
            </a:r>
            <a:r>
              <a:rPr lang="en-US" sz="1200" b="1" i="0" u="none" strike="noStrike" baseline="0" dirty="0">
                <a:latin typeface="Arial" panose="020B0604020202020204" pitchFamily="34" charset="0"/>
                <a:cs typeface="Arial" panose="020B0604020202020204" pitchFamily="34" charset="0"/>
              </a:rPr>
              <a:t>”(1:9-10).</a:t>
            </a:r>
          </a:p>
        </p:txBody>
      </p:sp>
      <p:sp>
        <p:nvSpPr>
          <p:cNvPr id="4" name="Slide Number Placeholder 3"/>
          <p:cNvSpPr>
            <a:spLocks noGrp="1"/>
          </p:cNvSpPr>
          <p:nvPr>
            <p:ph type="sldNum" sz="quarter" idx="10"/>
          </p:nvPr>
        </p:nvSpPr>
        <p:spPr/>
        <p:txBody>
          <a:bodyPr/>
          <a:lstStyle/>
          <a:p>
            <a:fld id="{611EF849-76CF-40A1-9616-9D135EC31737}" type="slidenum">
              <a:rPr lang="en-US" smtClean="0"/>
              <a:t>10</a:t>
            </a:fld>
            <a:endParaRPr lang="en-US"/>
          </a:p>
        </p:txBody>
      </p:sp>
      <p:sp>
        <p:nvSpPr>
          <p:cNvPr id="5" name="Date Placeholder 4">
            <a:extLst>
              <a:ext uri="{FF2B5EF4-FFF2-40B4-BE49-F238E27FC236}">
                <a16:creationId xmlns:a16="http://schemas.microsoft.com/office/drawing/2014/main" id="{2295BA2F-559F-1808-E4C8-6F17B410D33B}"/>
              </a:ext>
            </a:extLst>
          </p:cNvPr>
          <p:cNvSpPr>
            <a:spLocks noGrp="1"/>
          </p:cNvSpPr>
          <p:nvPr>
            <p:ph type="dt" idx="1"/>
          </p:nvPr>
        </p:nvSpPr>
        <p:spPr/>
        <p:txBody>
          <a:bodyPr/>
          <a:lstStyle/>
          <a:p>
            <a:r>
              <a:rPr lang="en-US"/>
              <a:t>9/8/2024 PM</a:t>
            </a:r>
          </a:p>
        </p:txBody>
      </p:sp>
    </p:spTree>
    <p:extLst>
      <p:ext uri="{BB962C8B-B14F-4D97-AF65-F5344CB8AC3E}">
        <p14:creationId xmlns:p14="http://schemas.microsoft.com/office/powerpoint/2010/main" val="6292570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sz="1200" b="1" baseline="0" dirty="0">
              <a:latin typeface="Candara" panose="020E0502030303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611EF849-76CF-40A1-9616-9D135EC31737}" type="slidenum">
              <a:rPr lang="en-US" smtClean="0"/>
              <a:t>11</a:t>
            </a:fld>
            <a:endParaRPr lang="en-US"/>
          </a:p>
        </p:txBody>
      </p:sp>
      <p:sp>
        <p:nvSpPr>
          <p:cNvPr id="5" name="Date Placeholder 4">
            <a:extLst>
              <a:ext uri="{FF2B5EF4-FFF2-40B4-BE49-F238E27FC236}">
                <a16:creationId xmlns:a16="http://schemas.microsoft.com/office/drawing/2014/main" id="{06A76A50-6EDE-DB2F-DB7F-ECC3F84A0A84}"/>
              </a:ext>
            </a:extLst>
          </p:cNvPr>
          <p:cNvSpPr>
            <a:spLocks noGrp="1"/>
          </p:cNvSpPr>
          <p:nvPr>
            <p:ph type="dt" idx="1"/>
          </p:nvPr>
        </p:nvSpPr>
        <p:spPr/>
        <p:txBody>
          <a:bodyPr/>
          <a:lstStyle/>
          <a:p>
            <a:r>
              <a:rPr lang="en-US"/>
              <a:t>9/8/2024 PM</a:t>
            </a:r>
          </a:p>
        </p:txBody>
      </p:sp>
    </p:spTree>
    <p:extLst>
      <p:ext uri="{BB962C8B-B14F-4D97-AF65-F5344CB8AC3E}">
        <p14:creationId xmlns:p14="http://schemas.microsoft.com/office/powerpoint/2010/main" val="37212380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9363" y="153988"/>
            <a:ext cx="4084637" cy="3062287"/>
          </a:xfrm>
        </p:spPr>
      </p:sp>
      <p:sp>
        <p:nvSpPr>
          <p:cNvPr id="3" name="Notes Placeholder 2"/>
          <p:cNvSpPr>
            <a:spLocks noGrp="1"/>
          </p:cNvSpPr>
          <p:nvPr>
            <p:ph type="body" idx="1"/>
          </p:nvPr>
        </p:nvSpPr>
        <p:spPr>
          <a:xfrm>
            <a:off x="3" y="3370262"/>
            <a:ext cx="6857998" cy="5772151"/>
          </a:xfrm>
        </p:spPr>
        <p:txBody>
          <a:bodyPr>
            <a:normAutofit fontScale="92500" lnSpcReduction="10000"/>
          </a:bodyPr>
          <a:lstStyle/>
          <a:p>
            <a:pPr>
              <a:defRPr/>
            </a:pPr>
            <a:r>
              <a:rPr lang="en-US" altLang="en-US" sz="1300" b="1" u="sng" dirty="0">
                <a:latin typeface="Arial" panose="020B0604020202020204" pitchFamily="34" charset="0"/>
                <a:cs typeface="Arial" panose="020B0604020202020204" pitchFamily="34" charset="0"/>
              </a:rPr>
              <a:t>Acts 2:36-37 - 36 </a:t>
            </a:r>
            <a:r>
              <a:rPr lang="en-US" altLang="en-US" sz="1300"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a:t>
            </a:r>
            <a:r>
              <a:rPr lang="en-US" altLang="en-US" sz="1300" b="1" dirty="0">
                <a:latin typeface="Arial" panose="020B0604020202020204" pitchFamily="34" charset="0"/>
                <a:cs typeface="Arial" panose="020B0604020202020204" pitchFamily="34" charset="0"/>
              </a:rPr>
              <a:t>37</a:t>
            </a:r>
            <a:r>
              <a:rPr lang="en-US" altLang="en-US" sz="1300" dirty="0">
                <a:latin typeface="Arial" panose="020B0604020202020204" pitchFamily="34" charset="0"/>
                <a:cs typeface="Arial" panose="020B0604020202020204" pitchFamily="34" charset="0"/>
              </a:rPr>
              <a:t> Now when they heard this, they were pricked in their heart, and said unto Peter and to the rest of the apostles, Men and brethren, </a:t>
            </a:r>
            <a:r>
              <a:rPr lang="en-US" altLang="en-US" sz="1300" b="1" dirty="0">
                <a:latin typeface="Arial" panose="020B0604020202020204" pitchFamily="34" charset="0"/>
                <a:cs typeface="Arial" panose="020B0604020202020204" pitchFamily="34" charset="0"/>
              </a:rPr>
              <a:t>what shall we do?</a:t>
            </a:r>
          </a:p>
          <a:p>
            <a:pPr>
              <a:defRPr/>
            </a:pPr>
            <a:endParaRPr lang="en-US" altLang="en-US" sz="1300" b="1" u="sng" dirty="0">
              <a:latin typeface="Arial" panose="020B0604020202020204" pitchFamily="34" charset="0"/>
              <a:cs typeface="Arial" panose="020B0604020202020204" pitchFamily="34" charset="0"/>
            </a:endParaRPr>
          </a:p>
          <a:p>
            <a:pPr>
              <a:defRPr/>
            </a:pPr>
            <a:r>
              <a:rPr lang="en-US" altLang="en-US" sz="1300" b="1" u="sng" dirty="0">
                <a:latin typeface="Arial" panose="020B0604020202020204" pitchFamily="34" charset="0"/>
                <a:cs typeface="Arial" panose="020B0604020202020204" pitchFamily="34" charset="0"/>
              </a:rPr>
              <a:t>Rom. 10:17 </a:t>
            </a:r>
            <a:r>
              <a:rPr lang="en-US" altLang="en-US" sz="1300" dirty="0">
                <a:latin typeface="Arial" panose="020B0604020202020204" pitchFamily="34" charset="0"/>
                <a:cs typeface="Arial" panose="020B0604020202020204" pitchFamily="34" charset="0"/>
              </a:rPr>
              <a:t>- So then faith cometh by hearing, and hearing by the word of God.</a:t>
            </a:r>
          </a:p>
          <a:p>
            <a:pPr marL="181240" indent="-181240">
              <a:buFont typeface="Arial" panose="020B0604020202020204" pitchFamily="34" charset="0"/>
              <a:buChar char="•"/>
              <a:defRPr/>
            </a:pPr>
            <a:r>
              <a:rPr lang="en-US" altLang="en-US" sz="1300" b="1" u="sng" dirty="0">
                <a:latin typeface="Arial" panose="020B0604020202020204" pitchFamily="34" charset="0"/>
                <a:cs typeface="Arial" panose="020B0604020202020204" pitchFamily="34" charset="0"/>
              </a:rPr>
              <a:t>Heb 11:6</a:t>
            </a:r>
            <a:r>
              <a:rPr lang="en-US" altLang="en-US" sz="1300" b="1" dirty="0">
                <a:latin typeface="Arial" panose="020B0604020202020204" pitchFamily="34" charset="0"/>
                <a:cs typeface="Arial" panose="020B0604020202020204" pitchFamily="34" charset="0"/>
              </a:rPr>
              <a:t> </a:t>
            </a:r>
            <a:r>
              <a:rPr lang="en-US" altLang="en-US" sz="1300" b="0" dirty="0">
                <a:latin typeface="Arial" panose="020B0604020202020204" pitchFamily="34" charset="0"/>
                <a:cs typeface="Arial" panose="020B0604020202020204" pitchFamily="34" charset="0"/>
              </a:rPr>
              <a:t> - But without faith it is impossible to please him: for he that cometh to God </a:t>
            </a:r>
            <a:r>
              <a:rPr lang="en-US" altLang="en-US" sz="1300" b="1" dirty="0">
                <a:latin typeface="Arial" panose="020B0604020202020204" pitchFamily="34" charset="0"/>
                <a:cs typeface="Arial" panose="020B0604020202020204" pitchFamily="34" charset="0"/>
              </a:rPr>
              <a:t>must believe that he is</a:t>
            </a:r>
            <a:r>
              <a:rPr lang="en-US" altLang="en-US" sz="1300" b="0" dirty="0">
                <a:latin typeface="Arial" panose="020B0604020202020204" pitchFamily="34" charset="0"/>
                <a:cs typeface="Arial" panose="020B0604020202020204" pitchFamily="34" charset="0"/>
              </a:rPr>
              <a:t>, and that he is a rewarder of </a:t>
            </a:r>
            <a:r>
              <a:rPr lang="en-US" altLang="en-US" sz="1300" b="1" dirty="0">
                <a:latin typeface="Arial" panose="020B0604020202020204" pitchFamily="34" charset="0"/>
                <a:cs typeface="Arial" panose="020B0604020202020204" pitchFamily="34" charset="0"/>
              </a:rPr>
              <a:t>them that diligently seek him</a:t>
            </a:r>
            <a:r>
              <a:rPr lang="en-US" altLang="en-US" sz="1300" b="0" dirty="0">
                <a:latin typeface="Arial" panose="020B0604020202020204" pitchFamily="34" charset="0"/>
                <a:cs typeface="Arial" panose="020B0604020202020204" pitchFamily="34" charset="0"/>
              </a:rPr>
              <a:t>.</a:t>
            </a:r>
          </a:p>
          <a:p>
            <a:pPr marL="181240" indent="-181240">
              <a:buFont typeface="Arial" panose="020B0604020202020204" pitchFamily="34" charset="0"/>
              <a:buChar char="•"/>
              <a:defRPr/>
            </a:pPr>
            <a:endParaRPr lang="en-US" altLang="en-US" sz="1300" b="1" u="sng" dirty="0">
              <a:latin typeface="Arial" panose="020B0604020202020204" pitchFamily="34" charset="0"/>
              <a:cs typeface="Arial" panose="020B0604020202020204" pitchFamily="34" charset="0"/>
            </a:endParaRPr>
          </a:p>
          <a:p>
            <a:pPr>
              <a:defRPr/>
            </a:pPr>
            <a:r>
              <a:rPr lang="en-US" altLang="en-US" sz="1300" b="1" u="sng" dirty="0">
                <a:latin typeface="Arial" panose="020B0604020202020204" pitchFamily="34" charset="0"/>
                <a:cs typeface="Arial" panose="020B0604020202020204" pitchFamily="34" charset="0"/>
              </a:rPr>
              <a:t>John 3:36</a:t>
            </a:r>
            <a:r>
              <a:rPr lang="en-US" altLang="en-US" sz="1300" b="1" u="none" dirty="0">
                <a:latin typeface="Arial" panose="020B0604020202020204" pitchFamily="34" charset="0"/>
                <a:cs typeface="Arial" panose="020B0604020202020204" pitchFamily="34" charset="0"/>
              </a:rPr>
              <a:t> </a:t>
            </a:r>
            <a:r>
              <a:rPr lang="en-US" altLang="en-US" sz="1300" b="0" u="none" dirty="0">
                <a:latin typeface="Arial" panose="020B0604020202020204" pitchFamily="34" charset="0"/>
                <a:cs typeface="Arial" panose="020B0604020202020204" pitchFamily="34" charset="0"/>
              </a:rPr>
              <a:t>-</a:t>
            </a:r>
            <a:r>
              <a:rPr lang="en-US" altLang="en-US" sz="1300" b="1" u="none" dirty="0">
                <a:latin typeface="Arial" panose="020B0604020202020204" pitchFamily="34" charset="0"/>
                <a:cs typeface="Arial" panose="020B0604020202020204" pitchFamily="34" charset="0"/>
              </a:rPr>
              <a:t> </a:t>
            </a:r>
            <a:r>
              <a:rPr lang="en-US" altLang="en-US" sz="1300" b="0" u="none" dirty="0">
                <a:latin typeface="Arial" panose="020B0604020202020204" pitchFamily="34" charset="0"/>
                <a:cs typeface="Arial" panose="020B0604020202020204" pitchFamily="34" charset="0"/>
              </a:rPr>
              <a:t>He that believeth on the Son hath everlasting life: and he that believeth </a:t>
            </a:r>
            <a:r>
              <a:rPr lang="en-US" altLang="en-US" sz="1300" b="1" u="none" dirty="0">
                <a:latin typeface="Arial" panose="020B0604020202020204" pitchFamily="34" charset="0"/>
                <a:cs typeface="Arial" panose="020B0604020202020204" pitchFamily="34" charset="0"/>
              </a:rPr>
              <a:t>not </a:t>
            </a:r>
            <a:r>
              <a:rPr lang="en-US" altLang="en-US" sz="1300" b="0" u="none" dirty="0">
                <a:latin typeface="Arial" panose="020B0604020202020204" pitchFamily="34" charset="0"/>
                <a:cs typeface="Arial" panose="020B0604020202020204" pitchFamily="34" charset="0"/>
              </a:rPr>
              <a:t>the Son shall </a:t>
            </a:r>
            <a:r>
              <a:rPr lang="en-US" altLang="en-US" sz="1300" b="1" u="none" dirty="0">
                <a:latin typeface="Arial" panose="020B0604020202020204" pitchFamily="34" charset="0"/>
                <a:cs typeface="Arial" panose="020B0604020202020204" pitchFamily="34" charset="0"/>
              </a:rPr>
              <a:t>not</a:t>
            </a:r>
            <a:r>
              <a:rPr lang="en-US" altLang="en-US" sz="1300" b="0" u="none" dirty="0">
                <a:latin typeface="Arial" panose="020B0604020202020204" pitchFamily="34" charset="0"/>
                <a:cs typeface="Arial" panose="020B0604020202020204" pitchFamily="34" charset="0"/>
              </a:rPr>
              <a:t> see life; but the wrath of God </a:t>
            </a:r>
            <a:r>
              <a:rPr lang="en-US" altLang="en-US" sz="1300" b="0" u="none" dirty="0" err="1">
                <a:latin typeface="Arial" panose="020B0604020202020204" pitchFamily="34" charset="0"/>
                <a:cs typeface="Arial" panose="020B0604020202020204" pitchFamily="34" charset="0"/>
              </a:rPr>
              <a:t>abideth</a:t>
            </a:r>
            <a:r>
              <a:rPr lang="en-US" altLang="en-US" sz="1300" b="0" u="none" dirty="0">
                <a:latin typeface="Arial" panose="020B0604020202020204" pitchFamily="34" charset="0"/>
                <a:cs typeface="Arial" panose="020B0604020202020204" pitchFamily="34" charset="0"/>
              </a:rPr>
              <a:t> on him.</a:t>
            </a:r>
          </a:p>
          <a:p>
            <a:pPr marL="181240" indent="-181240">
              <a:buFont typeface="Wingdings" panose="05000000000000000000" pitchFamily="2" charset="2"/>
              <a:buChar char="§"/>
              <a:defRPr/>
            </a:pPr>
            <a:endParaRPr lang="en-US" altLang="en-US" sz="1300" b="1" u="sng" dirty="0">
              <a:latin typeface="Arial" panose="020B0604020202020204" pitchFamily="34" charset="0"/>
              <a:cs typeface="Arial" panose="020B0604020202020204" pitchFamily="34" charset="0"/>
            </a:endParaRPr>
          </a:p>
          <a:p>
            <a:pPr>
              <a:defRPr/>
            </a:pPr>
            <a:r>
              <a:rPr lang="en-US" altLang="en-US" sz="1300" b="1" u="sng" dirty="0">
                <a:latin typeface="Arial" panose="020B0604020202020204" pitchFamily="34" charset="0"/>
                <a:cs typeface="Arial" panose="020B0604020202020204" pitchFamily="34" charset="0"/>
              </a:rPr>
              <a:t>Acts 17:30-31 </a:t>
            </a:r>
            <a:r>
              <a:rPr lang="en-US" altLang="en-US" sz="1300" dirty="0">
                <a:latin typeface="Arial" panose="020B0604020202020204" pitchFamily="34" charset="0"/>
                <a:cs typeface="Arial" panose="020B0604020202020204" pitchFamily="34" charset="0"/>
              </a:rPr>
              <a:t>- And the times of this ignorance God winked at; </a:t>
            </a:r>
            <a:r>
              <a:rPr lang="en-US" altLang="en-US" sz="1300" b="1" dirty="0">
                <a:latin typeface="Arial" panose="020B0604020202020204" pitchFamily="34" charset="0"/>
                <a:cs typeface="Arial" panose="020B0604020202020204" pitchFamily="34" charset="0"/>
              </a:rPr>
              <a:t>but now </a:t>
            </a:r>
            <a:r>
              <a:rPr lang="en-US" altLang="en-US" sz="1300" b="1" dirty="0" err="1">
                <a:latin typeface="Arial" panose="020B0604020202020204" pitchFamily="34" charset="0"/>
                <a:cs typeface="Arial" panose="020B0604020202020204" pitchFamily="34" charset="0"/>
              </a:rPr>
              <a:t>commandeth</a:t>
            </a:r>
            <a:r>
              <a:rPr lang="en-US" altLang="en-US" sz="1300" b="1" dirty="0">
                <a:latin typeface="Arial" panose="020B0604020202020204" pitchFamily="34" charset="0"/>
                <a:cs typeface="Arial" panose="020B0604020202020204" pitchFamily="34" charset="0"/>
              </a:rPr>
              <a:t> all men every where to repent</a:t>
            </a:r>
            <a:r>
              <a:rPr lang="en-US" altLang="en-US" sz="1300" dirty="0">
                <a:latin typeface="Arial" panose="020B0604020202020204" pitchFamily="34" charset="0"/>
                <a:cs typeface="Arial" panose="020B0604020202020204" pitchFamily="34" charset="0"/>
              </a:rPr>
              <a:t>: </a:t>
            </a:r>
            <a:r>
              <a:rPr lang="en-US" altLang="en-US" sz="1300" b="1" dirty="0">
                <a:latin typeface="Arial" panose="020B0604020202020204" pitchFamily="34" charset="0"/>
                <a:cs typeface="Arial" panose="020B0604020202020204" pitchFamily="34" charset="0"/>
              </a:rPr>
              <a:t>31</a:t>
            </a:r>
            <a:r>
              <a:rPr lang="en-US" altLang="en-US" sz="1300" dirty="0">
                <a:latin typeface="Arial" panose="020B0604020202020204" pitchFamily="34" charset="0"/>
                <a:cs typeface="Arial" panose="020B0604020202020204" pitchFamily="34" charset="0"/>
              </a:rPr>
              <a:t> Because he hath appointed a day, in the which he will judge the world in righteousness by that man whom he hath ordained; whereof he hath given assurance unto all men, in that he hath raised him from the dead.</a:t>
            </a:r>
          </a:p>
          <a:p>
            <a:pPr marL="181240" indent="-181240">
              <a:buFont typeface="Arial" panose="020B0604020202020204" pitchFamily="34" charset="0"/>
              <a:buChar char="•"/>
              <a:defRPr/>
            </a:pPr>
            <a:endParaRPr lang="en-US" altLang="en-US" sz="1300" b="1" u="none" dirty="0">
              <a:latin typeface="Arial" panose="020B0604020202020204" pitchFamily="34" charset="0"/>
              <a:cs typeface="Arial" panose="020B0604020202020204" pitchFamily="34" charset="0"/>
            </a:endParaRPr>
          </a:p>
          <a:p>
            <a:pPr>
              <a:defRPr/>
            </a:pPr>
            <a:r>
              <a:rPr lang="en-US" altLang="en-US" sz="1300" b="1" u="none" dirty="0">
                <a:latin typeface="Arial" panose="020B0604020202020204" pitchFamily="34" charset="0"/>
                <a:cs typeface="Arial" panose="020B0604020202020204" pitchFamily="34" charset="0"/>
              </a:rPr>
              <a:t>Romans 10:9-10 NKJV </a:t>
            </a:r>
            <a:r>
              <a:rPr lang="en-US" altLang="en-US" sz="1300" b="0" u="none" dirty="0">
                <a:latin typeface="Arial" panose="020B0604020202020204" pitchFamily="34" charset="0"/>
                <a:cs typeface="Arial" panose="020B0604020202020204" pitchFamily="34" charset="0"/>
              </a:rPr>
              <a:t>9 that if you confess with your mouth the Lord Jesus and believe in your heart that God has raised Him from the dead, you will be saved. </a:t>
            </a:r>
            <a:r>
              <a:rPr lang="en-US" altLang="en-US" sz="1300" b="1" u="none" dirty="0">
                <a:latin typeface="Arial" panose="020B0604020202020204" pitchFamily="34" charset="0"/>
                <a:cs typeface="Arial" panose="020B0604020202020204" pitchFamily="34" charset="0"/>
              </a:rPr>
              <a:t>10 </a:t>
            </a:r>
            <a:r>
              <a:rPr lang="en-US" altLang="en-US" sz="1300" b="0" u="none" dirty="0">
                <a:latin typeface="Arial" panose="020B0604020202020204" pitchFamily="34" charset="0"/>
                <a:cs typeface="Arial" panose="020B0604020202020204" pitchFamily="34" charset="0"/>
              </a:rPr>
              <a:t>For with the heart one believes unto righteousness, and with the mouth confession is made unto salvation.</a:t>
            </a:r>
          </a:p>
          <a:p>
            <a:pPr>
              <a:defRPr/>
            </a:pPr>
            <a:endParaRPr lang="en-US" altLang="en-US" sz="1300" b="1" u="none" dirty="0">
              <a:latin typeface="Arial" panose="020B0604020202020204" pitchFamily="34" charset="0"/>
              <a:cs typeface="Arial" panose="020B0604020202020204" pitchFamily="34" charset="0"/>
            </a:endParaRPr>
          </a:p>
          <a:p>
            <a:pPr>
              <a:defRPr/>
            </a:pPr>
            <a:r>
              <a:rPr lang="en-US" altLang="en-US" sz="1300" b="1" u="sng" dirty="0">
                <a:latin typeface="Arial" panose="020B0604020202020204" pitchFamily="34" charset="0"/>
                <a:cs typeface="Arial" panose="020B0604020202020204" pitchFamily="34" charset="0"/>
              </a:rPr>
              <a:t>Acts 2:38 </a:t>
            </a:r>
            <a:r>
              <a:rPr lang="en-US" altLang="en-US" sz="13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endParaRPr lang="en-US" altLang="en-US" sz="1300" b="1" u="sng" dirty="0">
              <a:latin typeface="Arial" panose="020B0604020202020204" pitchFamily="34" charset="0"/>
              <a:cs typeface="Arial" panose="020B0604020202020204" pitchFamily="34" charset="0"/>
            </a:endParaRPr>
          </a:p>
          <a:p>
            <a:pPr>
              <a:defRPr/>
            </a:pPr>
            <a:r>
              <a:rPr lang="en-US" altLang="en-US" sz="1300" b="1" u="sng" dirty="0">
                <a:latin typeface="Arial" panose="020B0604020202020204" pitchFamily="34" charset="0"/>
                <a:cs typeface="Arial" panose="020B0604020202020204" pitchFamily="34" charset="0"/>
              </a:rPr>
              <a:t>1 Jn. 1:7-9 </a:t>
            </a:r>
            <a:r>
              <a:rPr lang="en-US" altLang="en-US" sz="13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300" dirty="0" err="1">
                <a:latin typeface="Arial" panose="020B0604020202020204" pitchFamily="34" charset="0"/>
                <a:cs typeface="Arial" panose="020B0604020202020204" pitchFamily="34" charset="0"/>
              </a:rPr>
              <a:t>cleanseth</a:t>
            </a:r>
            <a:r>
              <a:rPr lang="en-US" altLang="en-US" sz="1300" dirty="0">
                <a:latin typeface="Arial" panose="020B0604020202020204" pitchFamily="34" charset="0"/>
                <a:cs typeface="Arial" panose="020B0604020202020204" pitchFamily="34" charset="0"/>
              </a:rPr>
              <a:t> us from all sin</a:t>
            </a:r>
            <a:r>
              <a:rPr lang="en-US" altLang="en-US" sz="1300" b="1" dirty="0">
                <a:latin typeface="Arial" panose="020B0604020202020204" pitchFamily="34" charset="0"/>
                <a:cs typeface="Arial" panose="020B0604020202020204" pitchFamily="34" charset="0"/>
              </a:rPr>
              <a:t>. 8 </a:t>
            </a:r>
            <a:r>
              <a:rPr lang="en-US" altLang="en-US" sz="1300" dirty="0">
                <a:latin typeface="Arial" panose="020B0604020202020204" pitchFamily="34" charset="0"/>
                <a:cs typeface="Arial" panose="020B0604020202020204" pitchFamily="34" charset="0"/>
              </a:rPr>
              <a:t>If we say that we have no sin, we deceive ourselves, and the truth is not in us. </a:t>
            </a:r>
            <a:r>
              <a:rPr lang="en-US" altLang="en-US" sz="1300" b="1" dirty="0">
                <a:latin typeface="Arial" panose="020B0604020202020204" pitchFamily="34" charset="0"/>
                <a:cs typeface="Arial" panose="020B0604020202020204" pitchFamily="34" charset="0"/>
              </a:rPr>
              <a:t>9</a:t>
            </a:r>
            <a:r>
              <a:rPr lang="en-US" altLang="en-US" sz="13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endParaRPr lang="en-US" altLang="en-US" sz="1300" b="1" u="sng" dirty="0">
              <a:latin typeface="Arial" panose="020B0604020202020204" pitchFamily="34" charset="0"/>
              <a:cs typeface="Arial" panose="020B0604020202020204" pitchFamily="34" charset="0"/>
            </a:endParaRPr>
          </a:p>
          <a:p>
            <a:pPr>
              <a:defRPr/>
            </a:pPr>
            <a:r>
              <a:rPr lang="en-US" altLang="en-US" sz="1300" b="1" u="sng" dirty="0">
                <a:latin typeface="Arial" panose="020B0604020202020204" pitchFamily="34" charset="0"/>
                <a:cs typeface="Arial" panose="020B0604020202020204" pitchFamily="34" charset="0"/>
              </a:rPr>
              <a:t>Rev. 2:10 </a:t>
            </a:r>
            <a:r>
              <a:rPr lang="en-US" altLang="en-US" sz="13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300" b="1" u="sng" dirty="0">
                <a:latin typeface="Arial" panose="020B0604020202020204" pitchFamily="34" charset="0"/>
                <a:cs typeface="Arial" panose="020B0604020202020204" pitchFamily="34" charset="0"/>
              </a:rPr>
              <a:t>be thou faithful unto death, and I will give thee a crown of life</a:t>
            </a:r>
            <a:r>
              <a:rPr lang="en-US" altLang="en-US" sz="1300" b="1" dirty="0">
                <a:latin typeface="Arial" panose="020B0604020202020204" pitchFamily="34" charset="0"/>
                <a:cs typeface="Arial" panose="020B0604020202020204" pitchFamily="34" charset="0"/>
              </a:rPr>
              <a:t>.</a:t>
            </a:r>
          </a:p>
        </p:txBody>
      </p:sp>
      <p:sp>
        <p:nvSpPr>
          <p:cNvPr id="4" name="Date Placeholder 3"/>
          <p:cNvSpPr>
            <a:spLocks noGrp="1"/>
          </p:cNvSpPr>
          <p:nvPr>
            <p:ph type="dt" idx="1"/>
          </p:nvPr>
        </p:nvSpPr>
        <p:spPr/>
        <p:txBody>
          <a:bodyPr/>
          <a:lstStyle/>
          <a:p>
            <a:r>
              <a:rPr lang="en-US"/>
              <a:t>9/8/2024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12</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114800"/>
            <a:ext cx="6856413" cy="5029200"/>
          </a:xfrm>
        </p:spPr>
        <p:txBody>
          <a:bodyPr/>
          <a:lstStyle/>
          <a:p>
            <a:r>
              <a:rPr lang="en-US" sz="1200" b="1" baseline="0" dirty="0">
                <a:latin typeface="Arial" panose="020B0604020202020204" pitchFamily="34" charset="0"/>
                <a:cs typeface="Arial" panose="020B0604020202020204" pitchFamily="34" charset="0"/>
              </a:rPr>
              <a:t>2 Timothy 4:2 KJV 2 </a:t>
            </a:r>
            <a:r>
              <a:rPr lang="en-US" sz="1200" b="1" i="1" u="sng" baseline="0" dirty="0">
                <a:latin typeface="Arial" panose="020B0604020202020204" pitchFamily="34" charset="0"/>
                <a:cs typeface="Arial" panose="020B0604020202020204" pitchFamily="34" charset="0"/>
              </a:rPr>
              <a:t>Preach </a:t>
            </a:r>
            <a:r>
              <a:rPr lang="en-US" sz="1200" b="0" baseline="0" dirty="0">
                <a:latin typeface="Arial" panose="020B0604020202020204" pitchFamily="34" charset="0"/>
                <a:cs typeface="Arial" panose="020B0604020202020204" pitchFamily="34" charset="0"/>
              </a:rPr>
              <a:t>the word; be instant in season, out of season; reprove, rebuke, exhort with all longsuffering and doctrine.</a:t>
            </a:r>
          </a:p>
          <a:p>
            <a:pPr marL="171450" indent="-171450">
              <a:buFont typeface="Wingdings" panose="05000000000000000000" pitchFamily="2" charset="2"/>
              <a:buChar char="§"/>
            </a:pPr>
            <a:r>
              <a:rPr lang="en-US" sz="1200" b="1" i="1" baseline="0" dirty="0" err="1">
                <a:latin typeface="Arial" panose="020B0604020202020204" pitchFamily="34" charset="0"/>
                <a:cs typeface="Arial" panose="020B0604020202020204" pitchFamily="34" charset="0"/>
              </a:rPr>
              <a:t>kerusso</a:t>
            </a:r>
            <a:r>
              <a:rPr lang="en-US" sz="1200" b="0" baseline="0" dirty="0">
                <a:latin typeface="Arial" panose="020B0604020202020204" pitchFamily="34" charset="0"/>
                <a:cs typeface="Arial" panose="020B0604020202020204" pitchFamily="34" charset="0"/>
              </a:rPr>
              <a:t>, </a:t>
            </a:r>
            <a:r>
              <a:rPr lang="en-US" sz="1200" b="1" baseline="0" dirty="0">
                <a:latin typeface="Arial" panose="020B0604020202020204" pitchFamily="34" charset="0"/>
                <a:cs typeface="Arial" panose="020B0604020202020204" pitchFamily="34" charset="0"/>
              </a:rPr>
              <a:t>Strongs #2784 </a:t>
            </a:r>
            <a:r>
              <a:rPr lang="en-US" sz="1200" b="0" baseline="0" dirty="0">
                <a:latin typeface="Arial" panose="020B0604020202020204" pitchFamily="34" charset="0"/>
                <a:cs typeface="Arial" panose="020B0604020202020204" pitchFamily="34" charset="0"/>
              </a:rPr>
              <a:t>of uncertain affinity; to herald (as a public crier), especially divine truth (the gospel):--preacher(-er), proclaim, publish</a:t>
            </a:r>
          </a:p>
          <a:p>
            <a:endParaRPr lang="en-US" sz="1200" b="1" baseline="0" dirty="0">
              <a:latin typeface="Arial" panose="020B0604020202020204" pitchFamily="34" charset="0"/>
              <a:cs typeface="Arial" panose="020B0604020202020204" pitchFamily="34" charset="0"/>
            </a:endParaRPr>
          </a:p>
          <a:p>
            <a:r>
              <a:rPr lang="en-US" sz="1200" b="1" baseline="0" dirty="0">
                <a:latin typeface="Arial" panose="020B0604020202020204" pitchFamily="34" charset="0"/>
                <a:cs typeface="Arial" panose="020B0604020202020204" pitchFamily="34" charset="0"/>
              </a:rPr>
              <a:t>1 Corinthians 1:21 KJV 21</a:t>
            </a:r>
            <a:r>
              <a:rPr lang="en-US" sz="1200" b="0" baseline="0" dirty="0">
                <a:latin typeface="Arial" panose="020B0604020202020204" pitchFamily="34" charset="0"/>
                <a:cs typeface="Arial" panose="020B0604020202020204" pitchFamily="34" charset="0"/>
              </a:rPr>
              <a:t> For after that in the wisdom of God the world by wisdom knew not God, it pleased God by the foolishness of </a:t>
            </a:r>
            <a:r>
              <a:rPr lang="en-US" sz="1200" b="1" i="1" u="sng" baseline="0" dirty="0">
                <a:latin typeface="Arial" panose="020B0604020202020204" pitchFamily="34" charset="0"/>
                <a:cs typeface="Arial" panose="020B0604020202020204" pitchFamily="34" charset="0"/>
              </a:rPr>
              <a:t>preachin</a:t>
            </a:r>
            <a:r>
              <a:rPr lang="en-US" sz="1200" b="1" baseline="0" dirty="0">
                <a:latin typeface="Arial" panose="020B0604020202020204" pitchFamily="34" charset="0"/>
                <a:cs typeface="Arial" panose="020B0604020202020204" pitchFamily="34" charset="0"/>
              </a:rPr>
              <a:t>g</a:t>
            </a:r>
            <a:r>
              <a:rPr lang="en-US" sz="1200" b="0" baseline="0" dirty="0">
                <a:latin typeface="Arial" panose="020B0604020202020204" pitchFamily="34" charset="0"/>
                <a:cs typeface="Arial" panose="020B0604020202020204" pitchFamily="34" charset="0"/>
              </a:rPr>
              <a:t> to save them that believe.</a:t>
            </a:r>
          </a:p>
          <a:p>
            <a:endParaRPr lang="en-US" sz="1200" b="0" baseline="0" dirty="0">
              <a:latin typeface="Arial" panose="020B0604020202020204" pitchFamily="34" charset="0"/>
              <a:cs typeface="Arial" panose="020B0604020202020204" pitchFamily="34" charset="0"/>
            </a:endParaRPr>
          </a:p>
          <a:p>
            <a:r>
              <a:rPr lang="en-US" sz="1200" b="1" baseline="0" dirty="0">
                <a:latin typeface="Arial" panose="020B0604020202020204" pitchFamily="34" charset="0"/>
                <a:cs typeface="Arial" panose="020B0604020202020204" pitchFamily="34" charset="0"/>
              </a:rPr>
              <a:t>Galatians 1:23 KJV 23 </a:t>
            </a:r>
            <a:r>
              <a:rPr lang="en-US" sz="1200" b="0" baseline="0" dirty="0">
                <a:latin typeface="Arial" panose="020B0604020202020204" pitchFamily="34" charset="0"/>
                <a:cs typeface="Arial" panose="020B0604020202020204" pitchFamily="34" charset="0"/>
              </a:rPr>
              <a:t>But they had heard only, That he which persecuted us in times past now </a:t>
            </a:r>
            <a:r>
              <a:rPr lang="en-US" sz="1200" b="1" i="1" u="sng" baseline="0" dirty="0" err="1">
                <a:latin typeface="Arial" panose="020B0604020202020204" pitchFamily="34" charset="0"/>
                <a:cs typeface="Arial" panose="020B0604020202020204" pitchFamily="34" charset="0"/>
              </a:rPr>
              <a:t>preacheth</a:t>
            </a:r>
            <a:r>
              <a:rPr lang="en-US" sz="1200" b="1" baseline="0" dirty="0">
                <a:latin typeface="Arial" panose="020B0604020202020204" pitchFamily="34" charset="0"/>
                <a:cs typeface="Arial" panose="020B0604020202020204" pitchFamily="34" charset="0"/>
              </a:rPr>
              <a:t> </a:t>
            </a:r>
            <a:r>
              <a:rPr lang="en-US" sz="1200" b="0" baseline="0" dirty="0">
                <a:latin typeface="Arial" panose="020B0604020202020204" pitchFamily="34" charset="0"/>
                <a:cs typeface="Arial" panose="020B0604020202020204" pitchFamily="34" charset="0"/>
              </a:rPr>
              <a:t>the faith which once he destroyed.</a:t>
            </a:r>
          </a:p>
          <a:p>
            <a:endParaRPr lang="en-US" sz="1200" b="0" baseline="0" dirty="0">
              <a:latin typeface="Arial" panose="020B0604020202020204" pitchFamily="34" charset="0"/>
              <a:cs typeface="Arial" panose="020B0604020202020204" pitchFamily="34" charset="0"/>
            </a:endParaRPr>
          </a:p>
          <a:p>
            <a:r>
              <a:rPr lang="en-US" sz="1200" b="1" baseline="0" dirty="0">
                <a:latin typeface="Arial" panose="020B0604020202020204" pitchFamily="34" charset="0"/>
                <a:cs typeface="Arial" panose="020B0604020202020204" pitchFamily="34" charset="0"/>
              </a:rPr>
              <a:t>Romans 10:14-15 KJV 14 </a:t>
            </a:r>
            <a:r>
              <a:rPr lang="en-US" sz="1200" b="0" baseline="0" dirty="0">
                <a:latin typeface="Arial" panose="020B0604020202020204" pitchFamily="34" charset="0"/>
                <a:cs typeface="Arial" panose="020B0604020202020204" pitchFamily="34" charset="0"/>
              </a:rPr>
              <a:t>How then shall they call on him in whom they have not believed? and how shall they believe in him of whom they have not heard? and how shall they hear without a </a:t>
            </a:r>
            <a:r>
              <a:rPr lang="en-US" sz="1200" b="1" i="1" u="sng" baseline="0" dirty="0">
                <a:latin typeface="Arial" panose="020B0604020202020204" pitchFamily="34" charset="0"/>
                <a:cs typeface="Arial" panose="020B0604020202020204" pitchFamily="34" charset="0"/>
              </a:rPr>
              <a:t>preache</a:t>
            </a:r>
            <a:r>
              <a:rPr lang="en-US" sz="1200" b="1" baseline="0" dirty="0">
                <a:latin typeface="Arial" panose="020B0604020202020204" pitchFamily="34" charset="0"/>
                <a:cs typeface="Arial" panose="020B0604020202020204" pitchFamily="34" charset="0"/>
              </a:rPr>
              <a:t>r</a:t>
            </a:r>
            <a:r>
              <a:rPr lang="en-US" sz="1200" b="0" baseline="0" dirty="0">
                <a:latin typeface="Arial" panose="020B0604020202020204" pitchFamily="34" charset="0"/>
                <a:cs typeface="Arial" panose="020B0604020202020204" pitchFamily="34" charset="0"/>
              </a:rPr>
              <a:t>? 15 And how shall they </a:t>
            </a:r>
            <a:r>
              <a:rPr lang="en-US" sz="1200" b="1" i="1" u="sng" baseline="0" dirty="0">
                <a:latin typeface="Arial" panose="020B0604020202020204" pitchFamily="34" charset="0"/>
                <a:cs typeface="Arial" panose="020B0604020202020204" pitchFamily="34" charset="0"/>
              </a:rPr>
              <a:t>preach</a:t>
            </a:r>
            <a:r>
              <a:rPr lang="en-US" sz="1200" b="0" baseline="0" dirty="0">
                <a:latin typeface="Arial" panose="020B0604020202020204" pitchFamily="34" charset="0"/>
                <a:cs typeface="Arial" panose="020B0604020202020204" pitchFamily="34" charset="0"/>
              </a:rPr>
              <a:t>, except they be sent? as it is written, How beautiful are the feet of them that </a:t>
            </a:r>
            <a:r>
              <a:rPr lang="en-US" sz="1200" b="0" u="sng" baseline="0" dirty="0">
                <a:latin typeface="Arial" panose="020B0604020202020204" pitchFamily="34" charset="0"/>
                <a:cs typeface="Arial" panose="020B0604020202020204" pitchFamily="34" charset="0"/>
              </a:rPr>
              <a:t>preach </a:t>
            </a:r>
            <a:r>
              <a:rPr lang="en-US" sz="1200" b="0" baseline="0" dirty="0">
                <a:latin typeface="Arial" panose="020B0604020202020204" pitchFamily="34" charset="0"/>
                <a:cs typeface="Arial" panose="020B0604020202020204" pitchFamily="34" charset="0"/>
              </a:rPr>
              <a:t>the gospel of peace, and bring glad tidings of good things!</a:t>
            </a:r>
          </a:p>
          <a:p>
            <a:endParaRPr lang="en-US" sz="1200" b="0" baseline="0" dirty="0">
              <a:latin typeface="Arial" panose="020B0604020202020204" pitchFamily="34" charset="0"/>
              <a:cs typeface="Arial" panose="020B0604020202020204" pitchFamily="34" charset="0"/>
            </a:endParaRPr>
          </a:p>
          <a:p>
            <a:r>
              <a:rPr lang="en-US" sz="1200" b="1" baseline="0" dirty="0">
                <a:latin typeface="Arial" panose="020B0604020202020204" pitchFamily="34" charset="0"/>
                <a:cs typeface="Arial" panose="020B0604020202020204" pitchFamily="34" charset="0"/>
              </a:rPr>
              <a:t>1 Corinthians 15:1-4 KJV 1 </a:t>
            </a:r>
            <a:r>
              <a:rPr lang="en-US" sz="1200" b="0" baseline="0" dirty="0">
                <a:latin typeface="Arial" panose="020B0604020202020204" pitchFamily="34" charset="0"/>
                <a:cs typeface="Arial" panose="020B0604020202020204" pitchFamily="34" charset="0"/>
              </a:rPr>
              <a:t>Moreover, brethren, I declare unto you the gospel which I </a:t>
            </a:r>
            <a:r>
              <a:rPr lang="en-US" sz="1200" b="1" i="1" u="sng" baseline="0" dirty="0">
                <a:latin typeface="Arial" panose="020B0604020202020204" pitchFamily="34" charset="0"/>
                <a:cs typeface="Arial" panose="020B0604020202020204" pitchFamily="34" charset="0"/>
              </a:rPr>
              <a:t>preached</a:t>
            </a:r>
            <a:r>
              <a:rPr lang="en-US" sz="1200" b="0" baseline="0" dirty="0">
                <a:latin typeface="Arial" panose="020B0604020202020204" pitchFamily="34" charset="0"/>
                <a:cs typeface="Arial" panose="020B0604020202020204" pitchFamily="34" charset="0"/>
              </a:rPr>
              <a:t> unto you, which also ye have received, and wherein ye stand; </a:t>
            </a:r>
            <a:r>
              <a:rPr lang="en-US" sz="1200" b="1" baseline="0" dirty="0">
                <a:latin typeface="Arial" panose="020B0604020202020204" pitchFamily="34" charset="0"/>
                <a:cs typeface="Arial" panose="020B0604020202020204" pitchFamily="34" charset="0"/>
              </a:rPr>
              <a:t>2</a:t>
            </a:r>
            <a:r>
              <a:rPr lang="en-US" sz="1200" b="0" baseline="0" dirty="0">
                <a:latin typeface="Arial" panose="020B0604020202020204" pitchFamily="34" charset="0"/>
                <a:cs typeface="Arial" panose="020B0604020202020204" pitchFamily="34" charset="0"/>
              </a:rPr>
              <a:t> By which also ye are saved, if ye keep in memory what I preached unto you, unless ye have believed in vain. </a:t>
            </a:r>
            <a:r>
              <a:rPr lang="en-US" sz="1200" b="1" baseline="0" dirty="0">
                <a:latin typeface="Arial" panose="020B0604020202020204" pitchFamily="34" charset="0"/>
                <a:cs typeface="Arial" panose="020B0604020202020204" pitchFamily="34" charset="0"/>
              </a:rPr>
              <a:t>3</a:t>
            </a:r>
            <a:r>
              <a:rPr lang="en-US" sz="1200" b="0" baseline="0" dirty="0">
                <a:latin typeface="Arial" panose="020B0604020202020204" pitchFamily="34" charset="0"/>
                <a:cs typeface="Arial" panose="020B0604020202020204" pitchFamily="34" charset="0"/>
              </a:rPr>
              <a:t> For I delivered unto you first of all that which I also received, how that Christ died for our sins according to the scriptures; </a:t>
            </a:r>
            <a:r>
              <a:rPr lang="en-US" sz="1200" b="1" baseline="0" dirty="0">
                <a:latin typeface="Arial" panose="020B0604020202020204" pitchFamily="34" charset="0"/>
                <a:cs typeface="Arial" panose="020B0604020202020204" pitchFamily="34" charset="0"/>
              </a:rPr>
              <a:t>4</a:t>
            </a:r>
            <a:r>
              <a:rPr lang="en-US" sz="1200" b="0" baseline="0" dirty="0">
                <a:latin typeface="Arial" panose="020B0604020202020204" pitchFamily="34" charset="0"/>
                <a:cs typeface="Arial" panose="020B0604020202020204" pitchFamily="34" charset="0"/>
              </a:rPr>
              <a:t> And that he was buried, and that he rose again the third day according to the scriptures:</a:t>
            </a:r>
          </a:p>
        </p:txBody>
      </p:sp>
      <p:sp>
        <p:nvSpPr>
          <p:cNvPr id="4" name="Slide Number Placeholder 3"/>
          <p:cNvSpPr>
            <a:spLocks noGrp="1"/>
          </p:cNvSpPr>
          <p:nvPr>
            <p:ph type="sldNum" sz="quarter" idx="10"/>
          </p:nvPr>
        </p:nvSpPr>
        <p:spPr/>
        <p:txBody>
          <a:bodyPr/>
          <a:lstStyle/>
          <a:p>
            <a:fld id="{611EF849-76CF-40A1-9616-9D135EC31737}" type="slidenum">
              <a:rPr lang="en-US" smtClean="0"/>
              <a:t>2</a:t>
            </a:fld>
            <a:endParaRPr lang="en-US"/>
          </a:p>
        </p:txBody>
      </p:sp>
      <p:sp>
        <p:nvSpPr>
          <p:cNvPr id="5" name="Date Placeholder 4">
            <a:extLst>
              <a:ext uri="{FF2B5EF4-FFF2-40B4-BE49-F238E27FC236}">
                <a16:creationId xmlns:a16="http://schemas.microsoft.com/office/drawing/2014/main" id="{A805A8C8-377C-951E-4A9A-903FFD3308AC}"/>
              </a:ext>
            </a:extLst>
          </p:cNvPr>
          <p:cNvSpPr>
            <a:spLocks noGrp="1"/>
          </p:cNvSpPr>
          <p:nvPr>
            <p:ph type="dt" idx="1"/>
          </p:nvPr>
        </p:nvSpPr>
        <p:spPr/>
        <p:txBody>
          <a:bodyPr/>
          <a:lstStyle/>
          <a:p>
            <a:r>
              <a:rPr lang="en-US"/>
              <a:t>9/8/2024 PM</a:t>
            </a:r>
          </a:p>
        </p:txBody>
      </p:sp>
    </p:spTree>
    <p:extLst>
      <p:ext uri="{BB962C8B-B14F-4D97-AF65-F5344CB8AC3E}">
        <p14:creationId xmlns:p14="http://schemas.microsoft.com/office/powerpoint/2010/main" val="41945236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114800"/>
            <a:ext cx="6856413" cy="4953000"/>
          </a:xfrm>
        </p:spPr>
        <p:txBody>
          <a:bodyPr/>
          <a:lstStyle/>
          <a:p>
            <a:r>
              <a:rPr lang="en-US" sz="1100" b="1" baseline="0" dirty="0"/>
              <a:t>Romans 1:16-17 KJV 16 </a:t>
            </a:r>
            <a:r>
              <a:rPr lang="en-US" sz="1200" b="0" baseline="0" dirty="0">
                <a:latin typeface="Arial" panose="020B0604020202020204" pitchFamily="34" charset="0"/>
                <a:cs typeface="Arial" panose="020B0604020202020204" pitchFamily="34" charset="0"/>
              </a:rPr>
              <a:t>For I am not ashamed of the gospel of Christ: for it is the power of God unto salvation to every one that believeth; to the Jew first, and also to the Greek. </a:t>
            </a:r>
            <a:r>
              <a:rPr lang="en-US" sz="1200" b="1" baseline="0" dirty="0">
                <a:latin typeface="Arial" panose="020B0604020202020204" pitchFamily="34" charset="0"/>
                <a:cs typeface="Arial" panose="020B0604020202020204" pitchFamily="34" charset="0"/>
              </a:rPr>
              <a:t>17</a:t>
            </a:r>
            <a:r>
              <a:rPr lang="en-US" sz="1200" b="0" baseline="0" dirty="0">
                <a:latin typeface="Arial" panose="020B0604020202020204" pitchFamily="34" charset="0"/>
                <a:cs typeface="Arial" panose="020B0604020202020204" pitchFamily="34" charset="0"/>
              </a:rPr>
              <a:t> For </a:t>
            </a:r>
            <a:r>
              <a:rPr lang="en-US" sz="1200" b="1" baseline="0" dirty="0">
                <a:latin typeface="Arial" panose="020B0604020202020204" pitchFamily="34" charset="0"/>
                <a:cs typeface="Arial" panose="020B0604020202020204" pitchFamily="34" charset="0"/>
              </a:rPr>
              <a:t>therein is the righteousness of God revealed</a:t>
            </a:r>
            <a:r>
              <a:rPr lang="en-US" sz="1200" b="0" baseline="0" dirty="0">
                <a:latin typeface="Arial" panose="020B0604020202020204" pitchFamily="34" charset="0"/>
                <a:cs typeface="Arial" panose="020B0604020202020204" pitchFamily="34" charset="0"/>
              </a:rPr>
              <a:t> from faith to faith: as it is written, The just shall live </a:t>
            </a:r>
            <a:r>
              <a:rPr lang="en-US" sz="1200" b="1" baseline="0" dirty="0">
                <a:latin typeface="Arial" panose="020B0604020202020204" pitchFamily="34" charset="0"/>
                <a:cs typeface="Arial" panose="020B0604020202020204" pitchFamily="34" charset="0"/>
              </a:rPr>
              <a:t>by faith.</a:t>
            </a:r>
          </a:p>
          <a:p>
            <a:endParaRPr lang="en-US" sz="1200" b="1" baseline="0" dirty="0">
              <a:latin typeface="Arial" panose="020B0604020202020204" pitchFamily="34" charset="0"/>
              <a:cs typeface="Arial" panose="020B0604020202020204" pitchFamily="34" charset="0"/>
            </a:endParaRPr>
          </a:p>
          <a:p>
            <a:r>
              <a:rPr lang="en-US" sz="1200" b="1" baseline="0" dirty="0">
                <a:latin typeface="Arial" panose="020B0604020202020204" pitchFamily="34" charset="0"/>
                <a:cs typeface="Arial" panose="020B0604020202020204" pitchFamily="34" charset="0"/>
              </a:rPr>
              <a:t>Romans 10:1-8 KJV 1 </a:t>
            </a:r>
            <a:r>
              <a:rPr lang="en-US" sz="1200" b="0" baseline="0" dirty="0">
                <a:latin typeface="Arial" panose="020B0604020202020204" pitchFamily="34" charset="0"/>
                <a:cs typeface="Arial" panose="020B0604020202020204" pitchFamily="34" charset="0"/>
              </a:rPr>
              <a:t>Brethren, my heart's desire and prayer to God for Israel is, that they might be saved. </a:t>
            </a:r>
            <a:r>
              <a:rPr lang="en-US" sz="1200" b="1" baseline="0" dirty="0">
                <a:latin typeface="Arial" panose="020B0604020202020204" pitchFamily="34" charset="0"/>
                <a:cs typeface="Arial" panose="020B0604020202020204" pitchFamily="34" charset="0"/>
              </a:rPr>
              <a:t>2</a:t>
            </a:r>
            <a:r>
              <a:rPr lang="en-US" sz="1200" b="0" baseline="0" dirty="0">
                <a:latin typeface="Arial" panose="020B0604020202020204" pitchFamily="34" charset="0"/>
                <a:cs typeface="Arial" panose="020B0604020202020204" pitchFamily="34" charset="0"/>
              </a:rPr>
              <a:t> For I bear them record that they have a zeal of God, but not according to knowledge. </a:t>
            </a:r>
            <a:r>
              <a:rPr lang="en-US" sz="1200" b="1" baseline="0" dirty="0">
                <a:latin typeface="Arial" panose="020B0604020202020204" pitchFamily="34" charset="0"/>
                <a:cs typeface="Arial" panose="020B0604020202020204" pitchFamily="34" charset="0"/>
              </a:rPr>
              <a:t>3</a:t>
            </a:r>
            <a:r>
              <a:rPr lang="en-US" sz="1200" b="0" baseline="0" dirty="0">
                <a:latin typeface="Arial" panose="020B0604020202020204" pitchFamily="34" charset="0"/>
                <a:cs typeface="Arial" panose="020B0604020202020204" pitchFamily="34" charset="0"/>
              </a:rPr>
              <a:t> For they being </a:t>
            </a:r>
            <a:r>
              <a:rPr lang="en-US" sz="1200" b="1" baseline="0" dirty="0">
                <a:latin typeface="Arial" panose="020B0604020202020204" pitchFamily="34" charset="0"/>
                <a:cs typeface="Arial" panose="020B0604020202020204" pitchFamily="34" charset="0"/>
              </a:rPr>
              <a:t>ignorant of God's righteousness</a:t>
            </a:r>
            <a:r>
              <a:rPr lang="en-US" sz="1200" b="0" baseline="0" dirty="0">
                <a:latin typeface="Arial" panose="020B0604020202020204" pitchFamily="34" charset="0"/>
                <a:cs typeface="Arial" panose="020B0604020202020204" pitchFamily="34" charset="0"/>
              </a:rPr>
              <a:t>, and going </a:t>
            </a:r>
            <a:r>
              <a:rPr lang="en-US" sz="1200" b="1" baseline="0" dirty="0">
                <a:latin typeface="Arial" panose="020B0604020202020204" pitchFamily="34" charset="0"/>
                <a:cs typeface="Arial" panose="020B0604020202020204" pitchFamily="34" charset="0"/>
              </a:rPr>
              <a:t>about to establish their own righteousness</a:t>
            </a:r>
            <a:r>
              <a:rPr lang="en-US" sz="1200" b="0" baseline="0" dirty="0">
                <a:latin typeface="Arial" panose="020B0604020202020204" pitchFamily="34" charset="0"/>
                <a:cs typeface="Arial" panose="020B0604020202020204" pitchFamily="34" charset="0"/>
              </a:rPr>
              <a:t>, have </a:t>
            </a:r>
            <a:r>
              <a:rPr lang="en-US" sz="1200" b="1" baseline="0" dirty="0">
                <a:latin typeface="Arial" panose="020B0604020202020204" pitchFamily="34" charset="0"/>
                <a:cs typeface="Arial" panose="020B0604020202020204" pitchFamily="34" charset="0"/>
              </a:rPr>
              <a:t>not submitted themselves unto the righteousness of God. 4 </a:t>
            </a:r>
            <a:r>
              <a:rPr lang="en-US" sz="1200" b="0" baseline="0" dirty="0">
                <a:latin typeface="Arial" panose="020B0604020202020204" pitchFamily="34" charset="0"/>
                <a:cs typeface="Arial" panose="020B0604020202020204" pitchFamily="34" charset="0"/>
              </a:rPr>
              <a:t>For Christ is the end of the law for righteousness to every one that believeth. </a:t>
            </a:r>
            <a:r>
              <a:rPr lang="en-US" sz="1200" b="1" baseline="0" dirty="0">
                <a:latin typeface="Arial" panose="020B0604020202020204" pitchFamily="34" charset="0"/>
                <a:cs typeface="Arial" panose="020B0604020202020204" pitchFamily="34" charset="0"/>
              </a:rPr>
              <a:t>5</a:t>
            </a:r>
            <a:r>
              <a:rPr lang="en-US" sz="1200" b="0" baseline="0" dirty="0">
                <a:latin typeface="Arial" panose="020B0604020202020204" pitchFamily="34" charset="0"/>
                <a:cs typeface="Arial" panose="020B0604020202020204" pitchFamily="34" charset="0"/>
              </a:rPr>
              <a:t> For Moses </a:t>
            </a:r>
            <a:r>
              <a:rPr lang="en-US" sz="1200" b="0" baseline="0" dirty="0" err="1">
                <a:latin typeface="Arial" panose="020B0604020202020204" pitchFamily="34" charset="0"/>
                <a:cs typeface="Arial" panose="020B0604020202020204" pitchFamily="34" charset="0"/>
              </a:rPr>
              <a:t>describeth</a:t>
            </a:r>
            <a:r>
              <a:rPr lang="en-US" sz="1200" b="0" baseline="0" dirty="0">
                <a:latin typeface="Arial" panose="020B0604020202020204" pitchFamily="34" charset="0"/>
                <a:cs typeface="Arial" panose="020B0604020202020204" pitchFamily="34" charset="0"/>
              </a:rPr>
              <a:t> the righteousness which is of the law, That the man which doeth those things shall live by them. </a:t>
            </a:r>
            <a:r>
              <a:rPr lang="en-US" sz="1200" b="1" baseline="0" dirty="0">
                <a:latin typeface="Arial" panose="020B0604020202020204" pitchFamily="34" charset="0"/>
                <a:cs typeface="Arial" panose="020B0604020202020204" pitchFamily="34" charset="0"/>
              </a:rPr>
              <a:t>6</a:t>
            </a:r>
            <a:r>
              <a:rPr lang="en-US" sz="1200" b="0" baseline="0" dirty="0">
                <a:latin typeface="Arial" panose="020B0604020202020204" pitchFamily="34" charset="0"/>
                <a:cs typeface="Arial" panose="020B0604020202020204" pitchFamily="34" charset="0"/>
              </a:rPr>
              <a:t> But the righteousness which is of faith </a:t>
            </a:r>
            <a:r>
              <a:rPr lang="en-US" sz="1200" b="0" baseline="0" dirty="0" err="1">
                <a:latin typeface="Arial" panose="020B0604020202020204" pitchFamily="34" charset="0"/>
                <a:cs typeface="Arial" panose="020B0604020202020204" pitchFamily="34" charset="0"/>
              </a:rPr>
              <a:t>speaketh</a:t>
            </a:r>
            <a:r>
              <a:rPr lang="en-US" sz="1200" b="0" baseline="0" dirty="0">
                <a:latin typeface="Arial" panose="020B0604020202020204" pitchFamily="34" charset="0"/>
                <a:cs typeface="Arial" panose="020B0604020202020204" pitchFamily="34" charset="0"/>
              </a:rPr>
              <a:t> on this wise, Say not in thine heart, Who shall ascend into heaven? (that is, to bring Christ down from above:) </a:t>
            </a:r>
            <a:r>
              <a:rPr lang="en-US" sz="1200" b="1" baseline="0" dirty="0">
                <a:latin typeface="Arial" panose="020B0604020202020204" pitchFamily="34" charset="0"/>
                <a:cs typeface="Arial" panose="020B0604020202020204" pitchFamily="34" charset="0"/>
              </a:rPr>
              <a:t>7</a:t>
            </a:r>
            <a:r>
              <a:rPr lang="en-US" sz="1200" b="0" baseline="0" dirty="0">
                <a:latin typeface="Arial" panose="020B0604020202020204" pitchFamily="34" charset="0"/>
                <a:cs typeface="Arial" panose="020B0604020202020204" pitchFamily="34" charset="0"/>
              </a:rPr>
              <a:t> Or, Who shall descend into the deep? (that is, to bring up Christ again from the dead.) </a:t>
            </a:r>
            <a:r>
              <a:rPr lang="en-US" sz="1200" b="1" baseline="0" dirty="0">
                <a:latin typeface="Arial" panose="020B0604020202020204" pitchFamily="34" charset="0"/>
                <a:cs typeface="Arial" panose="020B0604020202020204" pitchFamily="34" charset="0"/>
              </a:rPr>
              <a:t>8</a:t>
            </a:r>
            <a:r>
              <a:rPr lang="en-US" sz="1200" b="0" baseline="0" dirty="0">
                <a:latin typeface="Arial" panose="020B0604020202020204" pitchFamily="34" charset="0"/>
                <a:cs typeface="Arial" panose="020B0604020202020204" pitchFamily="34" charset="0"/>
              </a:rPr>
              <a:t> But what saith it? The word is nigh thee, even in thy mouth, </a:t>
            </a:r>
            <a:r>
              <a:rPr lang="en-US" sz="1200" b="1" baseline="0" dirty="0">
                <a:latin typeface="Arial" panose="020B0604020202020204" pitchFamily="34" charset="0"/>
                <a:cs typeface="Arial" panose="020B0604020202020204" pitchFamily="34" charset="0"/>
              </a:rPr>
              <a:t>and in thy heart: that is, the word of faith, which we preach;</a:t>
            </a:r>
          </a:p>
          <a:p>
            <a:endParaRPr lang="en-US" sz="1200" b="1" baseline="0" dirty="0">
              <a:latin typeface="Arial" panose="020B0604020202020204" pitchFamily="34" charset="0"/>
              <a:cs typeface="Arial" panose="020B0604020202020204" pitchFamily="34" charset="0"/>
            </a:endParaRPr>
          </a:p>
          <a:p>
            <a:r>
              <a:rPr lang="en-US" sz="1200" b="1" baseline="0" dirty="0">
                <a:latin typeface="Arial" panose="020B0604020202020204" pitchFamily="34" charset="0"/>
                <a:cs typeface="Arial" panose="020B0604020202020204" pitchFamily="34" charset="0"/>
              </a:rPr>
              <a:t>Matthew 15:7-9 KJV 7 </a:t>
            </a:r>
            <a:r>
              <a:rPr lang="en-US" sz="1200" b="0" baseline="0" dirty="0">
                <a:latin typeface="Arial" panose="020B0604020202020204" pitchFamily="34" charset="0"/>
                <a:cs typeface="Arial" panose="020B0604020202020204" pitchFamily="34" charset="0"/>
              </a:rPr>
              <a:t>Ye hypocrites, well did Esaias prophesy of you, saying, </a:t>
            </a:r>
            <a:r>
              <a:rPr lang="en-US" sz="1200" b="1" baseline="0" dirty="0">
                <a:latin typeface="Arial" panose="020B0604020202020204" pitchFamily="34" charset="0"/>
                <a:cs typeface="Arial" panose="020B0604020202020204" pitchFamily="34" charset="0"/>
              </a:rPr>
              <a:t>8</a:t>
            </a:r>
            <a:r>
              <a:rPr lang="en-US" sz="1200" b="0" baseline="0" dirty="0">
                <a:latin typeface="Arial" panose="020B0604020202020204" pitchFamily="34" charset="0"/>
                <a:cs typeface="Arial" panose="020B0604020202020204" pitchFamily="34" charset="0"/>
              </a:rPr>
              <a:t> This people draweth nigh unto me with their mouth, and </a:t>
            </a:r>
            <a:r>
              <a:rPr lang="en-US" sz="1200" b="0" baseline="0" dirty="0" err="1">
                <a:latin typeface="Arial" panose="020B0604020202020204" pitchFamily="34" charset="0"/>
                <a:cs typeface="Arial" panose="020B0604020202020204" pitchFamily="34" charset="0"/>
              </a:rPr>
              <a:t>honoureth</a:t>
            </a:r>
            <a:r>
              <a:rPr lang="en-US" sz="1200" b="0" baseline="0" dirty="0">
                <a:latin typeface="Arial" panose="020B0604020202020204" pitchFamily="34" charset="0"/>
                <a:cs typeface="Arial" panose="020B0604020202020204" pitchFamily="34" charset="0"/>
              </a:rPr>
              <a:t> me with their lips; but their heart is far from me. </a:t>
            </a:r>
            <a:r>
              <a:rPr lang="en-US" sz="1200" b="1" baseline="0" dirty="0">
                <a:latin typeface="Arial" panose="020B0604020202020204" pitchFamily="34" charset="0"/>
                <a:cs typeface="Arial" panose="020B0604020202020204" pitchFamily="34" charset="0"/>
              </a:rPr>
              <a:t>9 </a:t>
            </a:r>
            <a:r>
              <a:rPr lang="en-US" sz="1200" b="0" baseline="0" dirty="0">
                <a:latin typeface="Arial" panose="020B0604020202020204" pitchFamily="34" charset="0"/>
                <a:cs typeface="Arial" panose="020B0604020202020204" pitchFamily="34" charset="0"/>
              </a:rPr>
              <a:t>But in vain they do worship me, teaching for doctrines the commandments of men.</a:t>
            </a:r>
          </a:p>
          <a:p>
            <a:endParaRPr lang="en-US" sz="1200" b="0" baseline="0" dirty="0">
              <a:latin typeface="Arial" panose="020B0604020202020204" pitchFamily="34" charset="0"/>
              <a:cs typeface="Arial" panose="020B0604020202020204" pitchFamily="34" charset="0"/>
            </a:endParaRPr>
          </a:p>
          <a:p>
            <a:r>
              <a:rPr lang="en-US" sz="1200" b="1" baseline="0" dirty="0">
                <a:latin typeface="Arial" panose="020B0604020202020204" pitchFamily="34" charset="0"/>
                <a:cs typeface="Arial" panose="020B0604020202020204" pitchFamily="34" charset="0"/>
              </a:rPr>
              <a:t>1 John 3:7 KJV 7 </a:t>
            </a:r>
            <a:r>
              <a:rPr lang="en-US" sz="1200" b="0" baseline="0" dirty="0">
                <a:latin typeface="Arial" panose="020B0604020202020204" pitchFamily="34" charset="0"/>
                <a:cs typeface="Arial" panose="020B0604020202020204" pitchFamily="34" charset="0"/>
              </a:rPr>
              <a:t>Little children, let no man deceive you: </a:t>
            </a:r>
            <a:r>
              <a:rPr lang="en-US" sz="1200" b="1" baseline="0" dirty="0">
                <a:latin typeface="Arial" panose="020B0604020202020204" pitchFamily="34" charset="0"/>
                <a:cs typeface="Arial" panose="020B0604020202020204" pitchFamily="34" charset="0"/>
              </a:rPr>
              <a:t>he that doeth righteousness is righteous, even as he is righteous.</a:t>
            </a:r>
          </a:p>
          <a:p>
            <a:endParaRPr lang="en-US" sz="1200" b="1" baseline="0" dirty="0">
              <a:latin typeface="Arial" panose="020B0604020202020204" pitchFamily="34" charset="0"/>
              <a:cs typeface="Arial" panose="020B0604020202020204" pitchFamily="34" charset="0"/>
            </a:endParaRPr>
          </a:p>
          <a:p>
            <a:endParaRPr lang="en-US" sz="1200" b="1" baseline="0" dirty="0">
              <a:latin typeface="Arial" panose="020B0604020202020204" pitchFamily="34" charset="0"/>
              <a:cs typeface="Arial" panose="020B0604020202020204" pitchFamily="34" charset="0"/>
            </a:endParaRPr>
          </a:p>
          <a:p>
            <a:endParaRPr lang="en-US" sz="1200" b="1" baseline="0" dirty="0">
              <a:latin typeface="Arial" panose="020B0604020202020204" pitchFamily="34" charset="0"/>
              <a:cs typeface="Arial" panose="020B0604020202020204" pitchFamily="34" charset="0"/>
            </a:endParaRPr>
          </a:p>
          <a:p>
            <a:endParaRPr lang="en-US" sz="1200" b="1" baseline="0" dirty="0">
              <a:latin typeface="Arial" panose="020B0604020202020204" pitchFamily="34" charset="0"/>
              <a:cs typeface="Arial" panose="020B0604020202020204" pitchFamily="34" charset="0"/>
            </a:endParaRPr>
          </a:p>
          <a:p>
            <a:endParaRPr lang="en-US" sz="1200" b="1" baseline="0" dirty="0">
              <a:latin typeface="Arial" panose="020B0604020202020204" pitchFamily="34" charset="0"/>
              <a:cs typeface="Arial" panose="020B0604020202020204" pitchFamily="34" charset="0"/>
            </a:endParaRPr>
          </a:p>
          <a:p>
            <a:endParaRPr lang="en-US" sz="1200" b="1" baseline="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611EF849-76CF-40A1-9616-9D135EC31737}" type="slidenum">
              <a:rPr lang="en-US" smtClean="0"/>
              <a:t>3</a:t>
            </a:fld>
            <a:endParaRPr lang="en-US"/>
          </a:p>
        </p:txBody>
      </p:sp>
      <p:sp>
        <p:nvSpPr>
          <p:cNvPr id="5" name="Date Placeholder 4">
            <a:extLst>
              <a:ext uri="{FF2B5EF4-FFF2-40B4-BE49-F238E27FC236}">
                <a16:creationId xmlns:a16="http://schemas.microsoft.com/office/drawing/2014/main" id="{36B310C4-455F-82A3-43D5-93663746E7B6}"/>
              </a:ext>
            </a:extLst>
          </p:cNvPr>
          <p:cNvSpPr>
            <a:spLocks noGrp="1"/>
          </p:cNvSpPr>
          <p:nvPr>
            <p:ph type="dt" idx="1"/>
          </p:nvPr>
        </p:nvSpPr>
        <p:spPr/>
        <p:txBody>
          <a:bodyPr/>
          <a:lstStyle/>
          <a:p>
            <a:r>
              <a:rPr lang="en-US"/>
              <a:t>9/8/2024 PM</a:t>
            </a:r>
          </a:p>
        </p:txBody>
      </p:sp>
    </p:spTree>
    <p:extLst>
      <p:ext uri="{BB962C8B-B14F-4D97-AF65-F5344CB8AC3E}">
        <p14:creationId xmlns:p14="http://schemas.microsoft.com/office/powerpoint/2010/main" val="3307837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114799"/>
            <a:ext cx="6858000" cy="5027613"/>
          </a:xfrm>
        </p:spPr>
        <p:txBody>
          <a:bodyPr/>
          <a:lstStyle/>
          <a:p>
            <a:pPr algn="l"/>
            <a:r>
              <a:rPr lang="en-US" sz="1200" b="1" i="0" u="none" strike="noStrike" baseline="0" dirty="0">
                <a:latin typeface="Arial" panose="020B0604020202020204" pitchFamily="34" charset="0"/>
                <a:cs typeface="Arial" panose="020B0604020202020204" pitchFamily="34" charset="0"/>
              </a:rPr>
              <a:t>1 Timothy 4:1-6 KJV 1 </a:t>
            </a:r>
            <a:r>
              <a:rPr lang="en-US" sz="1200" b="0" i="0" u="none" strike="noStrike" baseline="0" dirty="0">
                <a:latin typeface="Arial" panose="020B0604020202020204" pitchFamily="34" charset="0"/>
                <a:cs typeface="Arial" panose="020B0604020202020204" pitchFamily="34" charset="0"/>
              </a:rPr>
              <a:t>Now the Spirit </a:t>
            </a:r>
            <a:r>
              <a:rPr lang="en-US" sz="1200" b="0" i="0" u="none" strike="noStrike" baseline="0" dirty="0" err="1">
                <a:latin typeface="Arial" panose="020B0604020202020204" pitchFamily="34" charset="0"/>
                <a:cs typeface="Arial" panose="020B0604020202020204" pitchFamily="34" charset="0"/>
              </a:rPr>
              <a:t>speaketh</a:t>
            </a:r>
            <a:r>
              <a:rPr lang="en-US" sz="1200" b="0" i="0" u="none" strike="noStrike" baseline="0" dirty="0">
                <a:latin typeface="Arial" panose="020B0604020202020204" pitchFamily="34" charset="0"/>
                <a:cs typeface="Arial" panose="020B0604020202020204" pitchFamily="34" charset="0"/>
              </a:rPr>
              <a:t> expressly, that in the latter times some shall depart from the faith, giving heed to seducing spirits, and doctrines of devils</a:t>
            </a:r>
            <a:r>
              <a:rPr lang="en-US" sz="1200" b="1" i="0" u="none" strike="noStrike" baseline="0" dirty="0">
                <a:latin typeface="Arial" panose="020B0604020202020204" pitchFamily="34" charset="0"/>
                <a:cs typeface="Arial" panose="020B0604020202020204" pitchFamily="34" charset="0"/>
              </a:rPr>
              <a:t>; 2 </a:t>
            </a:r>
            <a:r>
              <a:rPr lang="en-US" sz="1200" b="0" i="0" u="none" strike="noStrike" baseline="0" dirty="0">
                <a:latin typeface="Arial" panose="020B0604020202020204" pitchFamily="34" charset="0"/>
                <a:cs typeface="Arial" panose="020B0604020202020204" pitchFamily="34" charset="0"/>
              </a:rPr>
              <a:t>Speaking lies in hypocrisy; having their conscience seared with a hot iron; </a:t>
            </a:r>
            <a:r>
              <a:rPr lang="en-US" sz="1200" b="1" i="0" u="none" strike="noStrike" baseline="0" dirty="0">
                <a:latin typeface="Arial" panose="020B0604020202020204" pitchFamily="34" charset="0"/>
                <a:cs typeface="Arial" panose="020B0604020202020204" pitchFamily="34" charset="0"/>
              </a:rPr>
              <a:t>3</a:t>
            </a:r>
            <a:r>
              <a:rPr lang="en-US" sz="1200" b="0" i="0" u="none" strike="noStrike" baseline="0" dirty="0">
                <a:latin typeface="Arial" panose="020B0604020202020204" pitchFamily="34" charset="0"/>
                <a:cs typeface="Arial" panose="020B0604020202020204" pitchFamily="34" charset="0"/>
              </a:rPr>
              <a:t> Forbidding to marry, and commanding to abstain from meats, which God hath created to be received with thanksgiving of them which believe and know the truth. 4 For every creature of God is good, and nothing to be refused, if it be received with thanksgiving: </a:t>
            </a:r>
            <a:r>
              <a:rPr lang="en-US" sz="1200" b="1" i="0" u="none" strike="noStrike" baseline="0" dirty="0">
                <a:latin typeface="Arial" panose="020B0604020202020204" pitchFamily="34" charset="0"/>
                <a:cs typeface="Arial" panose="020B0604020202020204" pitchFamily="34" charset="0"/>
              </a:rPr>
              <a:t>5</a:t>
            </a:r>
            <a:r>
              <a:rPr lang="en-US" sz="1200" b="0" i="0" u="none" strike="noStrike" baseline="0" dirty="0">
                <a:latin typeface="Arial" panose="020B0604020202020204" pitchFamily="34" charset="0"/>
                <a:cs typeface="Arial" panose="020B0604020202020204" pitchFamily="34" charset="0"/>
              </a:rPr>
              <a:t> For it is sanctified by the word of God and prayer. </a:t>
            </a:r>
            <a:r>
              <a:rPr lang="en-US" sz="1200" b="1" i="0" u="none" strike="noStrike" baseline="0" dirty="0">
                <a:latin typeface="Arial" panose="020B0604020202020204" pitchFamily="34" charset="0"/>
                <a:cs typeface="Arial" panose="020B0604020202020204" pitchFamily="34" charset="0"/>
              </a:rPr>
              <a:t>6</a:t>
            </a:r>
            <a:r>
              <a:rPr lang="en-US" sz="1200" b="0" i="0" u="none" strike="noStrike" baseline="0" dirty="0">
                <a:latin typeface="Arial" panose="020B0604020202020204" pitchFamily="34" charset="0"/>
                <a:cs typeface="Arial" panose="020B0604020202020204" pitchFamily="34" charset="0"/>
              </a:rPr>
              <a:t> If thou put the brethren in remembrance of these things, thou shalt be a good minister of Jesus Christ, nourished up in the words of faith and of good doctrine, whereunto thou hast attained</a:t>
            </a:r>
          </a:p>
          <a:p>
            <a:pPr algn="l"/>
            <a:endParaRPr lang="en-US"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Acts 20:20 KJV 20 </a:t>
            </a:r>
            <a:r>
              <a:rPr lang="en-US" dirty="0">
                <a:latin typeface="Arial" panose="020B0604020202020204" pitchFamily="34" charset="0"/>
                <a:cs typeface="Arial" panose="020B0604020202020204" pitchFamily="34" charset="0"/>
              </a:rPr>
              <a:t>And how I kept back nothing that was profitable unto you, but have shewed you, and have taught you </a:t>
            </a:r>
            <a:r>
              <a:rPr lang="en-US" dirty="0" err="1">
                <a:latin typeface="Arial" panose="020B0604020202020204" pitchFamily="34" charset="0"/>
                <a:cs typeface="Arial" panose="020B0604020202020204" pitchFamily="34" charset="0"/>
              </a:rPr>
              <a:t>publickly</a:t>
            </a:r>
            <a:r>
              <a:rPr lang="en-US" dirty="0">
                <a:latin typeface="Arial" panose="020B0604020202020204" pitchFamily="34" charset="0"/>
                <a:cs typeface="Arial" panose="020B0604020202020204" pitchFamily="34" charset="0"/>
              </a:rPr>
              <a:t>, and from house to house,</a:t>
            </a:r>
          </a:p>
          <a:p>
            <a:pPr marL="171450" indent="-171450" algn="l">
              <a:buFont typeface="Wingdings" panose="05000000000000000000" pitchFamily="2" charset="2"/>
              <a:buChar char="§"/>
            </a:pPr>
            <a:r>
              <a:rPr lang="en-US" b="1" dirty="0">
                <a:latin typeface="Arial" panose="020B0604020202020204" pitchFamily="34" charset="0"/>
                <a:cs typeface="Arial" panose="020B0604020202020204" pitchFamily="34" charset="0"/>
              </a:rPr>
              <a:t>Acts 20:27 KJV 27</a:t>
            </a:r>
            <a:r>
              <a:rPr lang="en-US" dirty="0">
                <a:latin typeface="Arial" panose="020B0604020202020204" pitchFamily="34" charset="0"/>
                <a:cs typeface="Arial" panose="020B0604020202020204" pitchFamily="34" charset="0"/>
              </a:rPr>
              <a:t> For I have not shunned to declare unto you all the counsel of God.</a:t>
            </a:r>
          </a:p>
          <a:p>
            <a:pPr algn="l"/>
            <a:endParaRPr lang="en-US" sz="1200" b="0" i="0" u="none" strike="noStrike" baseline="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611EF849-76CF-40A1-9616-9D135EC31737}" type="slidenum">
              <a:rPr lang="en-US" smtClean="0"/>
              <a:t>4</a:t>
            </a:fld>
            <a:endParaRPr lang="en-US"/>
          </a:p>
        </p:txBody>
      </p:sp>
      <p:sp>
        <p:nvSpPr>
          <p:cNvPr id="5" name="Date Placeholder 4">
            <a:extLst>
              <a:ext uri="{FF2B5EF4-FFF2-40B4-BE49-F238E27FC236}">
                <a16:creationId xmlns:a16="http://schemas.microsoft.com/office/drawing/2014/main" id="{8856D418-39F4-590E-E776-5F16326AA9B4}"/>
              </a:ext>
            </a:extLst>
          </p:cNvPr>
          <p:cNvSpPr>
            <a:spLocks noGrp="1"/>
          </p:cNvSpPr>
          <p:nvPr>
            <p:ph type="dt" idx="1"/>
          </p:nvPr>
        </p:nvSpPr>
        <p:spPr/>
        <p:txBody>
          <a:bodyPr/>
          <a:lstStyle/>
          <a:p>
            <a:r>
              <a:rPr lang="en-US"/>
              <a:t>9/8/2024 PM</a:t>
            </a:r>
          </a:p>
        </p:txBody>
      </p:sp>
    </p:spTree>
    <p:extLst>
      <p:ext uri="{BB962C8B-B14F-4D97-AF65-F5344CB8AC3E}">
        <p14:creationId xmlns:p14="http://schemas.microsoft.com/office/powerpoint/2010/main" val="12896444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114799"/>
            <a:ext cx="6858000" cy="5027613"/>
          </a:xfrm>
        </p:spPr>
        <p:txBody>
          <a:bodyPr/>
          <a:lstStyle/>
          <a:p>
            <a:pPr algn="l"/>
            <a:r>
              <a:rPr lang="en-US" b="1" i="0" u="none" strike="noStrike" baseline="0" dirty="0">
                <a:latin typeface="Arial" panose="020B0604020202020204" pitchFamily="34" charset="0"/>
                <a:cs typeface="Arial" panose="020B0604020202020204" pitchFamily="34" charset="0"/>
              </a:rPr>
              <a:t>Acts 2:40 - </a:t>
            </a:r>
            <a:r>
              <a:rPr lang="en-US" b="0" i="0" u="none" strike="noStrike" baseline="0" dirty="0">
                <a:latin typeface="Arial" panose="020B0604020202020204" pitchFamily="34" charset="0"/>
                <a:cs typeface="Arial" panose="020B0604020202020204" pitchFamily="34" charset="0"/>
              </a:rPr>
              <a:t>“And with many other words he testified, and exhorted them, saying, Save yourselves from this crooked generation”</a:t>
            </a:r>
          </a:p>
          <a:p>
            <a:pPr algn="l"/>
            <a:endParaRPr lang="en-US" b="0" i="0" u="none" strike="noStrike" baseline="0" dirty="0">
              <a:latin typeface="Arial" panose="020B0604020202020204" pitchFamily="34" charset="0"/>
              <a:cs typeface="Arial" panose="020B0604020202020204" pitchFamily="34" charset="0"/>
            </a:endParaRPr>
          </a:p>
          <a:p>
            <a:pPr algn="l"/>
            <a:r>
              <a:rPr lang="en-US" b="1" i="0" u="none" strike="noStrike" baseline="0" dirty="0">
                <a:latin typeface="Arial" panose="020B0604020202020204" pitchFamily="34" charset="0"/>
                <a:cs typeface="Arial" panose="020B0604020202020204" pitchFamily="34" charset="0"/>
              </a:rPr>
              <a:t>Acts 14:20-22 KJV 20 </a:t>
            </a:r>
            <a:r>
              <a:rPr lang="en-US" b="0" i="0" u="none" strike="noStrike" baseline="0" dirty="0">
                <a:latin typeface="Arial" panose="020B0604020202020204" pitchFamily="34" charset="0"/>
                <a:cs typeface="Arial" panose="020B0604020202020204" pitchFamily="34" charset="0"/>
              </a:rPr>
              <a:t>Howbeit, as the disciples stood round about him, he rose up, and came into the city: and the next day he departed with Barnabas to </a:t>
            </a:r>
            <a:r>
              <a:rPr lang="en-US" b="0" i="0" u="none" strike="noStrike" baseline="0" dirty="0" err="1">
                <a:latin typeface="Arial" panose="020B0604020202020204" pitchFamily="34" charset="0"/>
                <a:cs typeface="Arial" panose="020B0604020202020204" pitchFamily="34" charset="0"/>
              </a:rPr>
              <a:t>Derbe</a:t>
            </a:r>
            <a:r>
              <a:rPr lang="en-US" b="0" i="0" u="none" strike="noStrike" baseline="0" dirty="0">
                <a:latin typeface="Arial" panose="020B0604020202020204" pitchFamily="34" charset="0"/>
                <a:cs typeface="Arial" panose="020B0604020202020204" pitchFamily="34" charset="0"/>
              </a:rPr>
              <a:t>. </a:t>
            </a:r>
            <a:r>
              <a:rPr lang="en-US" b="1" i="0" u="none" strike="noStrike" baseline="0" dirty="0">
                <a:latin typeface="Arial" panose="020B0604020202020204" pitchFamily="34" charset="0"/>
                <a:cs typeface="Arial" panose="020B0604020202020204" pitchFamily="34" charset="0"/>
              </a:rPr>
              <a:t>21 </a:t>
            </a:r>
            <a:r>
              <a:rPr lang="en-US" b="0" i="0" u="none" strike="noStrike" baseline="0" dirty="0">
                <a:latin typeface="Arial" panose="020B0604020202020204" pitchFamily="34" charset="0"/>
                <a:cs typeface="Arial" panose="020B0604020202020204" pitchFamily="34" charset="0"/>
              </a:rPr>
              <a:t>And when they had preached the gospel to that city, and had taught many, they returned again to Lystra, and to Iconium, and Antioch</a:t>
            </a:r>
            <a:r>
              <a:rPr lang="en-US" b="1" i="0" u="none" strike="noStrike" baseline="0" dirty="0">
                <a:latin typeface="Arial" panose="020B0604020202020204" pitchFamily="34" charset="0"/>
                <a:cs typeface="Arial" panose="020B0604020202020204" pitchFamily="34" charset="0"/>
              </a:rPr>
              <a:t>, 22 </a:t>
            </a:r>
            <a:r>
              <a:rPr lang="en-US" b="0" i="0" u="none" strike="noStrike" baseline="0" dirty="0">
                <a:latin typeface="Arial" panose="020B0604020202020204" pitchFamily="34" charset="0"/>
                <a:cs typeface="Arial" panose="020B0604020202020204" pitchFamily="34" charset="0"/>
              </a:rPr>
              <a:t>Confirming the souls of the disciples, and </a:t>
            </a:r>
            <a:r>
              <a:rPr lang="en-US" b="1" i="0" u="none" strike="noStrike" baseline="0" dirty="0">
                <a:latin typeface="Arial" panose="020B0604020202020204" pitchFamily="34" charset="0"/>
                <a:cs typeface="Arial" panose="020B0604020202020204" pitchFamily="34" charset="0"/>
              </a:rPr>
              <a:t>exhorting</a:t>
            </a:r>
            <a:r>
              <a:rPr lang="en-US" b="0" i="0" u="none" strike="noStrike" baseline="0" dirty="0">
                <a:latin typeface="Arial" panose="020B0604020202020204" pitchFamily="34" charset="0"/>
                <a:cs typeface="Arial" panose="020B0604020202020204" pitchFamily="34" charset="0"/>
              </a:rPr>
              <a:t> them to continue in the faith, and </a:t>
            </a:r>
            <a:r>
              <a:rPr lang="en-US" b="0" i="0" u="sng" strike="noStrike" baseline="0" dirty="0">
                <a:latin typeface="Arial" panose="020B0604020202020204" pitchFamily="34" charset="0"/>
                <a:cs typeface="Arial" panose="020B0604020202020204" pitchFamily="34" charset="0"/>
              </a:rPr>
              <a:t>that we must through much tribulation enter into the kingdom of God.</a:t>
            </a:r>
          </a:p>
          <a:p>
            <a:pPr algn="l"/>
            <a:r>
              <a:rPr lang="en-US" b="0" i="0" u="sng" strike="noStrike" baseline="0" dirty="0">
                <a:latin typeface="Arial" panose="020B0604020202020204" pitchFamily="34" charset="0"/>
                <a:cs typeface="Arial" panose="020B0604020202020204" pitchFamily="34" charset="0"/>
              </a:rPr>
              <a:t> </a:t>
            </a:r>
          </a:p>
          <a:p>
            <a:pPr algn="l"/>
            <a:endParaRPr lang="en-US" b="1" baseline="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611EF849-76CF-40A1-9616-9D135EC31737}" type="slidenum">
              <a:rPr lang="en-US" smtClean="0"/>
              <a:t>5</a:t>
            </a:fld>
            <a:endParaRPr lang="en-US"/>
          </a:p>
        </p:txBody>
      </p:sp>
      <p:sp>
        <p:nvSpPr>
          <p:cNvPr id="5" name="Date Placeholder 4">
            <a:extLst>
              <a:ext uri="{FF2B5EF4-FFF2-40B4-BE49-F238E27FC236}">
                <a16:creationId xmlns:a16="http://schemas.microsoft.com/office/drawing/2014/main" id="{F5FC174B-2278-E207-ACAD-6472E78C651D}"/>
              </a:ext>
            </a:extLst>
          </p:cNvPr>
          <p:cNvSpPr>
            <a:spLocks noGrp="1"/>
          </p:cNvSpPr>
          <p:nvPr>
            <p:ph type="dt" idx="1"/>
          </p:nvPr>
        </p:nvSpPr>
        <p:spPr/>
        <p:txBody>
          <a:bodyPr/>
          <a:lstStyle/>
          <a:p>
            <a:r>
              <a:rPr lang="en-US"/>
              <a:t>9/8/2024 PM</a:t>
            </a:r>
          </a:p>
        </p:txBody>
      </p:sp>
    </p:spTree>
    <p:extLst>
      <p:ext uri="{BB962C8B-B14F-4D97-AF65-F5344CB8AC3E}">
        <p14:creationId xmlns:p14="http://schemas.microsoft.com/office/powerpoint/2010/main" val="18119344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114799"/>
            <a:ext cx="6856413" cy="5027613"/>
          </a:xfrm>
        </p:spPr>
        <p:txBody>
          <a:bodyPr/>
          <a:lstStyle/>
          <a:p>
            <a:r>
              <a:rPr lang="en-US" sz="1200" b="1" i="0" u="none" strike="noStrike" baseline="0" dirty="0">
                <a:latin typeface="Arial" panose="020B0604020202020204" pitchFamily="34" charset="0"/>
                <a:cs typeface="Arial" panose="020B0604020202020204" pitchFamily="34" charset="0"/>
              </a:rPr>
              <a:t>Paul charges Timothy to do the work of an evangelist (4:1-5):</a:t>
            </a:r>
          </a:p>
          <a:p>
            <a:endParaRPr lang="en-US" sz="1200" b="1" i="0" u="none" strike="noStrike" baseline="0" dirty="0">
              <a:latin typeface="Arial" panose="020B0604020202020204" pitchFamily="34" charset="0"/>
              <a:cs typeface="Arial" panose="020B0604020202020204" pitchFamily="34" charset="0"/>
            </a:endParaRPr>
          </a:p>
          <a:p>
            <a:pPr algn="l"/>
            <a:r>
              <a:rPr lang="en-US" sz="1200" b="1" i="0" u="none" strike="noStrike" baseline="0" dirty="0">
                <a:latin typeface="Arial" panose="020B0604020202020204" pitchFamily="34" charset="0"/>
                <a:cs typeface="Arial" panose="020B0604020202020204" pitchFamily="34" charset="0"/>
              </a:rPr>
              <a:t>2 Tim 4:2 "</a:t>
            </a:r>
            <a:r>
              <a:rPr lang="en-US" sz="1200" b="1" i="1" u="none" strike="noStrike" baseline="0" dirty="0">
                <a:latin typeface="Arial" panose="020B0604020202020204" pitchFamily="34" charset="0"/>
                <a:cs typeface="Arial" panose="020B0604020202020204" pitchFamily="34" charset="0"/>
              </a:rPr>
              <a:t>Preach the word; be urgent in season, out of season; </a:t>
            </a:r>
            <a:r>
              <a:rPr lang="en-US" sz="1200" b="1" i="1" u="sng" strike="noStrike" baseline="0" dirty="0">
                <a:latin typeface="Arial" panose="020B0604020202020204" pitchFamily="34" charset="0"/>
                <a:cs typeface="Arial" panose="020B0604020202020204" pitchFamily="34" charset="0"/>
              </a:rPr>
              <a:t>reprove, rebuke, exhort</a:t>
            </a:r>
            <a:r>
              <a:rPr lang="en-US" sz="1200" b="1" i="1" u="none" strike="noStrike" baseline="0" dirty="0">
                <a:latin typeface="Arial" panose="020B0604020202020204" pitchFamily="34" charset="0"/>
                <a:cs typeface="Arial" panose="020B0604020202020204" pitchFamily="34" charset="0"/>
              </a:rPr>
              <a:t>, with all longsuffering </a:t>
            </a:r>
            <a:r>
              <a:rPr lang="en-US" sz="1200" b="1" i="1" u="sng" strike="noStrike" baseline="0" dirty="0">
                <a:latin typeface="Arial" panose="020B0604020202020204" pitchFamily="34" charset="0"/>
                <a:cs typeface="Arial" panose="020B0604020202020204" pitchFamily="34" charset="0"/>
              </a:rPr>
              <a:t>and teaching</a:t>
            </a:r>
            <a:r>
              <a:rPr lang="en-US" sz="1200" b="1" i="0" u="none" strike="noStrike" baseline="0" dirty="0">
                <a:latin typeface="Arial" panose="020B0604020202020204" pitchFamily="34" charset="0"/>
                <a:cs typeface="Arial" panose="020B0604020202020204" pitchFamily="34" charset="0"/>
              </a:rPr>
              <a:t>" (4:2).</a:t>
            </a:r>
          </a:p>
          <a:p>
            <a:pPr algn="l"/>
            <a:r>
              <a:rPr lang="en-US" sz="1200" b="1" i="0" u="none" strike="noStrike" baseline="0" dirty="0">
                <a:latin typeface="Arial" panose="020B0604020202020204" pitchFamily="34" charset="0"/>
                <a:cs typeface="Arial" panose="020B0604020202020204" pitchFamily="34" charset="0"/>
              </a:rPr>
              <a:t> </a:t>
            </a:r>
          </a:p>
          <a:p>
            <a:pPr algn="l"/>
            <a:r>
              <a:rPr lang="en-US" sz="1200" b="1" i="0" u="none" strike="noStrike" baseline="0" dirty="0">
                <a:latin typeface="Arial" panose="020B0604020202020204" pitchFamily="34" charset="0"/>
                <a:cs typeface="Arial" panose="020B0604020202020204" pitchFamily="34" charset="0"/>
              </a:rPr>
              <a:t>Vs. 3 - "</a:t>
            </a:r>
            <a:r>
              <a:rPr lang="en-US" sz="1200" b="1" i="1" u="none" strike="noStrike" baseline="0" dirty="0">
                <a:latin typeface="Arial" panose="020B0604020202020204" pitchFamily="34" charset="0"/>
                <a:cs typeface="Arial" panose="020B0604020202020204" pitchFamily="34" charset="0"/>
              </a:rPr>
              <a:t>For the time will come when they will not endure the sound doctrine; but, having itching ears, will heap to themselves teachers after their own lusts</a:t>
            </a:r>
            <a:r>
              <a:rPr lang="en-US" sz="1200" b="1" i="0" u="none" strike="noStrike" baseline="0" dirty="0">
                <a:latin typeface="Arial" panose="020B0604020202020204" pitchFamily="34" charset="0"/>
                <a:cs typeface="Arial" panose="020B0604020202020204" pitchFamily="34" charset="0"/>
              </a:rPr>
              <a:t>;" (4:3).</a:t>
            </a:r>
          </a:p>
          <a:p>
            <a:pPr algn="l"/>
            <a:r>
              <a:rPr lang="en-US" sz="1200" b="1" i="0" u="none" strike="noStrike" baseline="0" dirty="0">
                <a:latin typeface="Arial" panose="020B0604020202020204" pitchFamily="34" charset="0"/>
                <a:cs typeface="Arial" panose="020B0604020202020204" pitchFamily="34" charset="0"/>
              </a:rPr>
              <a:t>1. </a:t>
            </a:r>
            <a:r>
              <a:rPr lang="en-US" sz="1200" b="0" i="0" u="none" strike="noStrike" baseline="0" dirty="0">
                <a:latin typeface="Arial" panose="020B0604020202020204" pitchFamily="34" charset="0"/>
                <a:cs typeface="Arial" panose="020B0604020202020204" pitchFamily="34" charset="0"/>
              </a:rPr>
              <a:t>Paul has warned Timothy of difficult times to come in the near future (see II Tim. 3:1, 9, 13). The antecedent of "</a:t>
            </a:r>
            <a:r>
              <a:rPr lang="en-US" sz="1200" b="0" i="1" u="none" strike="noStrike" baseline="0" dirty="0">
                <a:latin typeface="Arial" panose="020B0604020202020204" pitchFamily="34" charset="0"/>
                <a:cs typeface="Arial" panose="020B0604020202020204" pitchFamily="34" charset="0"/>
              </a:rPr>
              <a:t>they</a:t>
            </a:r>
            <a:r>
              <a:rPr lang="en-US" sz="1200" b="0" i="0" u="none" strike="noStrike" baseline="0" dirty="0">
                <a:latin typeface="Arial" panose="020B0604020202020204" pitchFamily="34" charset="0"/>
                <a:cs typeface="Arial" panose="020B0604020202020204" pitchFamily="34" charset="0"/>
              </a:rPr>
              <a:t>" would be false teachers and those who follow their wicked doctrines (see 2 Tim. 3:5-7). These erring people will come to the point when they </a:t>
            </a:r>
            <a:r>
              <a:rPr lang="en-US" sz="1200" b="1" i="1" u="none" strike="noStrike" baseline="0" dirty="0">
                <a:latin typeface="Arial" panose="020B0604020202020204" pitchFamily="34" charset="0"/>
                <a:cs typeface="Arial" panose="020B0604020202020204" pitchFamily="34" charset="0"/>
              </a:rPr>
              <a:t>"will not endure the sound doctrine."</a:t>
            </a:r>
          </a:p>
          <a:p>
            <a:pPr algn="l"/>
            <a:endParaRPr lang="en-US" sz="1200" b="1" i="1" baseline="0" dirty="0">
              <a:latin typeface="Arial" panose="020B0604020202020204" pitchFamily="34" charset="0"/>
              <a:cs typeface="Arial" panose="020B0604020202020204" pitchFamily="34" charset="0"/>
            </a:endParaRPr>
          </a:p>
          <a:p>
            <a:pPr algn="l"/>
            <a:r>
              <a:rPr lang="en-US" sz="1200" b="1" i="0" u="none" strike="noStrike" baseline="0" dirty="0">
                <a:latin typeface="Arial" panose="020B0604020202020204" pitchFamily="34" charset="0"/>
                <a:cs typeface="Arial" panose="020B0604020202020204" pitchFamily="34" charset="0"/>
              </a:rPr>
              <a:t>Vs. 4 - </a:t>
            </a:r>
            <a:r>
              <a:rPr lang="en-US" sz="1200" b="0" i="0" u="none" strike="noStrike" baseline="0" dirty="0">
                <a:latin typeface="Arial" panose="020B0604020202020204" pitchFamily="34" charset="0"/>
                <a:cs typeface="Arial" panose="020B0604020202020204" pitchFamily="34" charset="0"/>
              </a:rPr>
              <a:t>"</a:t>
            </a:r>
            <a:r>
              <a:rPr lang="en-US" sz="1200" b="1" i="0" u="none" strike="noStrike" baseline="0" dirty="0">
                <a:latin typeface="Arial" panose="020B0604020202020204" pitchFamily="34" charset="0"/>
                <a:cs typeface="Arial" panose="020B0604020202020204" pitchFamily="34" charset="0"/>
              </a:rPr>
              <a:t>and will turn away their ears from the truth, and turn aside unto fables" (4:4).</a:t>
            </a:r>
          </a:p>
          <a:p>
            <a:pPr marL="0" indent="0" algn="l">
              <a:buNone/>
            </a:pPr>
            <a:r>
              <a:rPr lang="en-US" sz="1200" b="1" i="0" u="none" strike="noStrike" baseline="0" dirty="0">
                <a:latin typeface="Arial" panose="020B0604020202020204" pitchFamily="34" charset="0"/>
                <a:cs typeface="Arial" panose="020B0604020202020204" pitchFamily="34" charset="0"/>
              </a:rPr>
              <a:t>1.</a:t>
            </a:r>
            <a:r>
              <a:rPr lang="en-US" sz="1200" b="0" i="0" u="none" strike="noStrike" baseline="0" dirty="0">
                <a:latin typeface="Arial" panose="020B0604020202020204" pitchFamily="34" charset="0"/>
                <a:cs typeface="Arial" panose="020B0604020202020204" pitchFamily="34" charset="0"/>
              </a:rPr>
              <a:t> These men who are ever learning and never able to come to the truth because the truth is not what they want out of life naturally </a:t>
            </a:r>
            <a:r>
              <a:rPr lang="en-US" sz="1200" b="1" i="0" u="none" strike="noStrike" baseline="0" dirty="0">
                <a:latin typeface="Arial" panose="020B0604020202020204" pitchFamily="34" charset="0"/>
                <a:cs typeface="Arial" panose="020B0604020202020204" pitchFamily="34" charset="0"/>
              </a:rPr>
              <a:t>"</a:t>
            </a:r>
            <a:r>
              <a:rPr lang="en-US" sz="1200" b="1" i="1" u="none" strike="noStrike" baseline="0" dirty="0">
                <a:latin typeface="Arial" panose="020B0604020202020204" pitchFamily="34" charset="0"/>
                <a:cs typeface="Arial" panose="020B0604020202020204" pitchFamily="34" charset="0"/>
              </a:rPr>
              <a:t>turn away their ears from the truth</a:t>
            </a:r>
            <a:r>
              <a:rPr lang="en-US" sz="1200" b="1" i="0" u="none" strike="noStrike" baseline="0" dirty="0">
                <a:latin typeface="Arial" panose="020B0604020202020204" pitchFamily="34" charset="0"/>
                <a:cs typeface="Arial" panose="020B0604020202020204" pitchFamily="34" charset="0"/>
              </a:rPr>
              <a:t>." </a:t>
            </a:r>
            <a:r>
              <a:rPr lang="en-US" sz="1200" b="0" i="0" u="none" strike="noStrike" baseline="0" dirty="0">
                <a:latin typeface="Arial" panose="020B0604020202020204" pitchFamily="34" charset="0"/>
                <a:cs typeface="Arial" panose="020B0604020202020204" pitchFamily="34" charset="0"/>
              </a:rPr>
              <a:t>They don't want to hear anything that condemns their actions. These brothers are hard hearted and set in their ways of error.</a:t>
            </a:r>
          </a:p>
          <a:p>
            <a:pPr algn="l"/>
            <a:r>
              <a:rPr lang="en-US" sz="1200" b="1" i="0" u="none" strike="noStrike" baseline="0" dirty="0">
                <a:latin typeface="Arial" panose="020B0604020202020204" pitchFamily="34" charset="0"/>
                <a:cs typeface="Arial" panose="020B0604020202020204" pitchFamily="34" charset="0"/>
              </a:rPr>
              <a:t>2. </a:t>
            </a:r>
            <a:r>
              <a:rPr lang="en-US" sz="1200" b="0" i="0" u="none" strike="noStrike" baseline="0" dirty="0">
                <a:latin typeface="Arial" panose="020B0604020202020204" pitchFamily="34" charset="0"/>
                <a:cs typeface="Arial" panose="020B0604020202020204" pitchFamily="34" charset="0"/>
              </a:rPr>
              <a:t>Rather than looking to truth they </a:t>
            </a:r>
            <a:r>
              <a:rPr lang="en-US" sz="1200" b="1" i="0" u="none" strike="noStrike" baseline="0" dirty="0">
                <a:latin typeface="Arial" panose="020B0604020202020204" pitchFamily="34" charset="0"/>
                <a:cs typeface="Arial" panose="020B0604020202020204" pitchFamily="34" charset="0"/>
              </a:rPr>
              <a:t>"</a:t>
            </a:r>
            <a:r>
              <a:rPr lang="en-US" sz="1200" b="1" i="1" u="none" strike="noStrike" baseline="0" dirty="0">
                <a:latin typeface="Arial" panose="020B0604020202020204" pitchFamily="34" charset="0"/>
                <a:cs typeface="Arial" panose="020B0604020202020204" pitchFamily="34" charset="0"/>
              </a:rPr>
              <a:t>turn aside unto fables</a:t>
            </a:r>
            <a:r>
              <a:rPr lang="en-US" sz="1200" b="1" i="0" u="none" strike="noStrike" baseline="0" dirty="0">
                <a:latin typeface="Arial" panose="020B0604020202020204" pitchFamily="34" charset="0"/>
                <a:cs typeface="Arial" panose="020B0604020202020204" pitchFamily="34" charset="0"/>
              </a:rPr>
              <a:t>" </a:t>
            </a:r>
            <a:r>
              <a:rPr lang="en-US" sz="1200" b="0" i="0" u="none" strike="noStrike" baseline="0" dirty="0">
                <a:latin typeface="Arial" panose="020B0604020202020204" pitchFamily="34" charset="0"/>
                <a:cs typeface="Arial" panose="020B0604020202020204" pitchFamily="34" charset="0"/>
              </a:rPr>
              <a:t>i.e., “Things delivered by word of mouth…a tale, story, legend, myth” (LS 521)... “A word, speech, a tale; a fable, figment” (Moulton 273). Paul had earlier associated these fables with studies of genealogies at I Timothy 1:3-4 and profane wives fables at 1 Timothy 4:7. </a:t>
            </a:r>
            <a:r>
              <a:rPr lang="en-US" sz="1200" b="1" i="0" u="none" strike="noStrike" baseline="0" dirty="0">
                <a:latin typeface="Arial" panose="020B0604020202020204" pitchFamily="34" charset="0"/>
                <a:cs typeface="Arial" panose="020B0604020202020204" pitchFamily="34" charset="0"/>
              </a:rPr>
              <a:t>Untruths do not condemn, make one feel ashamed, or call for changes. </a:t>
            </a:r>
            <a:r>
              <a:rPr lang="en-US" sz="1200" b="1" i="0" u="sng" strike="noStrike" baseline="0" dirty="0">
                <a:latin typeface="Arial" panose="020B0604020202020204" pitchFamily="34" charset="0"/>
                <a:cs typeface="Arial" panose="020B0604020202020204" pitchFamily="34" charset="0"/>
              </a:rPr>
              <a:t>Untruths comfort where God does not comfort</a:t>
            </a:r>
            <a:r>
              <a:rPr lang="en-US" sz="1200" b="1" i="0" u="none" strike="noStrike" baseline="0" dirty="0">
                <a:latin typeface="Arial" panose="020B0604020202020204" pitchFamily="34" charset="0"/>
                <a:cs typeface="Arial" panose="020B0604020202020204" pitchFamily="34" charset="0"/>
              </a:rPr>
              <a:t>. </a:t>
            </a:r>
            <a:endParaRPr lang="en-US" sz="1200" b="1" i="1" baseline="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611EF849-76CF-40A1-9616-9D135EC31737}" type="slidenum">
              <a:rPr lang="en-US" smtClean="0"/>
              <a:t>6</a:t>
            </a:fld>
            <a:endParaRPr lang="en-US"/>
          </a:p>
        </p:txBody>
      </p:sp>
      <p:sp>
        <p:nvSpPr>
          <p:cNvPr id="5" name="Date Placeholder 4">
            <a:extLst>
              <a:ext uri="{FF2B5EF4-FFF2-40B4-BE49-F238E27FC236}">
                <a16:creationId xmlns:a16="http://schemas.microsoft.com/office/drawing/2014/main" id="{96147FBC-AE33-85FF-EC31-74144B71CF71}"/>
              </a:ext>
            </a:extLst>
          </p:cNvPr>
          <p:cNvSpPr>
            <a:spLocks noGrp="1"/>
          </p:cNvSpPr>
          <p:nvPr>
            <p:ph type="dt" idx="1"/>
          </p:nvPr>
        </p:nvSpPr>
        <p:spPr/>
        <p:txBody>
          <a:bodyPr/>
          <a:lstStyle/>
          <a:p>
            <a:r>
              <a:rPr lang="en-US"/>
              <a:t>9/8/2024 PM</a:t>
            </a:r>
          </a:p>
        </p:txBody>
      </p:sp>
    </p:spTree>
    <p:extLst>
      <p:ext uri="{BB962C8B-B14F-4D97-AF65-F5344CB8AC3E}">
        <p14:creationId xmlns:p14="http://schemas.microsoft.com/office/powerpoint/2010/main" val="14944568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114800"/>
            <a:ext cx="6856413" cy="5029200"/>
          </a:xfrm>
        </p:spPr>
        <p:txBody>
          <a:bodyPr/>
          <a:lstStyle/>
          <a:p>
            <a:r>
              <a:rPr lang="en-US" b="1" baseline="0" dirty="0">
                <a:latin typeface="Arial" panose="020B0604020202020204" pitchFamily="34" charset="0"/>
                <a:cs typeface="Arial" panose="020B0604020202020204" pitchFamily="34" charset="0"/>
              </a:rPr>
              <a:t>2 Corinthians 5:9-11 NKJV 9 </a:t>
            </a:r>
            <a:r>
              <a:rPr lang="en-US" b="0" baseline="0" dirty="0">
                <a:latin typeface="Arial" panose="020B0604020202020204" pitchFamily="34" charset="0"/>
                <a:cs typeface="Arial" panose="020B0604020202020204" pitchFamily="34" charset="0"/>
              </a:rPr>
              <a:t>Therefore we make it our </a:t>
            </a:r>
            <a:r>
              <a:rPr lang="en-US" b="1" baseline="0" dirty="0">
                <a:latin typeface="Arial" panose="020B0604020202020204" pitchFamily="34" charset="0"/>
                <a:cs typeface="Arial" panose="020B0604020202020204" pitchFamily="34" charset="0"/>
              </a:rPr>
              <a:t>aim (</a:t>
            </a:r>
            <a:r>
              <a:rPr lang="en-US" b="1" baseline="0" dirty="0" err="1">
                <a:latin typeface="Arial" panose="020B0604020202020204" pitchFamily="34" charset="0"/>
                <a:cs typeface="Arial" panose="020B0604020202020204" pitchFamily="34" charset="0"/>
              </a:rPr>
              <a:t>labour</a:t>
            </a:r>
            <a:r>
              <a:rPr lang="en-US" b="1" baseline="0" dirty="0">
                <a:latin typeface="Arial" panose="020B0604020202020204" pitchFamily="34" charset="0"/>
                <a:cs typeface="Arial" panose="020B0604020202020204" pitchFamily="34" charset="0"/>
              </a:rPr>
              <a:t>- KJV, to be earnest in doing something), </a:t>
            </a:r>
            <a:r>
              <a:rPr lang="en-US" b="0" baseline="0" dirty="0">
                <a:latin typeface="Arial" panose="020B0604020202020204" pitchFamily="34" charset="0"/>
                <a:cs typeface="Arial" panose="020B0604020202020204" pitchFamily="34" charset="0"/>
              </a:rPr>
              <a:t>whether present or absent, to be well pleasing to Him. </a:t>
            </a:r>
            <a:r>
              <a:rPr lang="en-US" b="1" baseline="0" dirty="0">
                <a:latin typeface="Arial" panose="020B0604020202020204" pitchFamily="34" charset="0"/>
                <a:cs typeface="Arial" panose="020B0604020202020204" pitchFamily="34" charset="0"/>
              </a:rPr>
              <a:t>10 </a:t>
            </a:r>
            <a:r>
              <a:rPr lang="en-US" b="0" baseline="0" dirty="0">
                <a:latin typeface="Arial" panose="020B0604020202020204" pitchFamily="34" charset="0"/>
                <a:cs typeface="Arial" panose="020B0604020202020204" pitchFamily="34" charset="0"/>
              </a:rPr>
              <a:t>For we must all appear before the judgment seat of Christ, that each one may receive the things done in the body, according to what he has done, whether good or bad. </a:t>
            </a:r>
            <a:r>
              <a:rPr lang="en-US" b="1" baseline="0" dirty="0">
                <a:latin typeface="Arial" panose="020B0604020202020204" pitchFamily="34" charset="0"/>
                <a:cs typeface="Arial" panose="020B0604020202020204" pitchFamily="34" charset="0"/>
              </a:rPr>
              <a:t>11</a:t>
            </a:r>
            <a:r>
              <a:rPr lang="en-US" b="0" baseline="0" dirty="0">
                <a:latin typeface="Arial" panose="020B0604020202020204" pitchFamily="34" charset="0"/>
                <a:cs typeface="Arial" panose="020B0604020202020204" pitchFamily="34" charset="0"/>
              </a:rPr>
              <a:t> Knowing, therefore, the terror of the Lord, </a:t>
            </a:r>
            <a:r>
              <a:rPr lang="en-US" b="1" baseline="0" dirty="0">
                <a:latin typeface="Arial" panose="020B0604020202020204" pitchFamily="34" charset="0"/>
                <a:cs typeface="Arial" panose="020B0604020202020204" pitchFamily="34" charset="0"/>
              </a:rPr>
              <a:t>we persuade men</a:t>
            </a:r>
            <a:r>
              <a:rPr lang="en-US" b="0" baseline="0" dirty="0">
                <a:latin typeface="Arial" panose="020B0604020202020204" pitchFamily="34" charset="0"/>
                <a:cs typeface="Arial" panose="020B0604020202020204" pitchFamily="34" charset="0"/>
              </a:rPr>
              <a:t>; but we are well known to God, and I also trust are well known in your consciences.</a:t>
            </a:r>
          </a:p>
          <a:p>
            <a:endParaRPr lang="en-US" b="0" baseline="0" dirty="0">
              <a:latin typeface="Arial" panose="020B0604020202020204" pitchFamily="34" charset="0"/>
              <a:cs typeface="Arial" panose="020B0604020202020204" pitchFamily="34" charset="0"/>
            </a:endParaRPr>
          </a:p>
          <a:p>
            <a:pPr algn="l"/>
            <a:r>
              <a:rPr lang="en-US" b="1" i="0" u="none" strike="noStrike" baseline="0" dirty="0">
                <a:latin typeface="Arial" panose="020B0604020202020204" pitchFamily="34" charset="0"/>
                <a:cs typeface="Arial" panose="020B0604020202020204" pitchFamily="34" charset="0"/>
              </a:rPr>
              <a:t>Acts 26:24-29 KJV 24 </a:t>
            </a:r>
            <a:r>
              <a:rPr lang="en-US" b="0" i="0" u="none" strike="noStrike" baseline="0" dirty="0">
                <a:latin typeface="Arial" panose="020B0604020202020204" pitchFamily="34" charset="0"/>
                <a:cs typeface="Arial" panose="020B0604020202020204" pitchFamily="34" charset="0"/>
              </a:rPr>
              <a:t>And as he thus spake for himself, Festus said with a loud voice, Paul, thou art beside thyself; much learning doth make thee mad. </a:t>
            </a:r>
            <a:r>
              <a:rPr lang="en-US" b="1" i="0" u="none" strike="noStrike" baseline="0" dirty="0">
                <a:latin typeface="Arial" panose="020B0604020202020204" pitchFamily="34" charset="0"/>
                <a:cs typeface="Arial" panose="020B0604020202020204" pitchFamily="34" charset="0"/>
              </a:rPr>
              <a:t>25</a:t>
            </a:r>
            <a:r>
              <a:rPr lang="en-US" b="0" i="0" u="none" strike="noStrike" baseline="0" dirty="0">
                <a:latin typeface="Arial" panose="020B0604020202020204" pitchFamily="34" charset="0"/>
                <a:cs typeface="Arial" panose="020B0604020202020204" pitchFamily="34" charset="0"/>
              </a:rPr>
              <a:t> But he said, I am not mad, most noble Festus; but speak forth the words of truth and soberness. </a:t>
            </a:r>
            <a:r>
              <a:rPr lang="en-US" b="1" i="0" u="none" strike="noStrike" baseline="0" dirty="0">
                <a:latin typeface="Arial" panose="020B0604020202020204" pitchFamily="34" charset="0"/>
                <a:cs typeface="Arial" panose="020B0604020202020204" pitchFamily="34" charset="0"/>
              </a:rPr>
              <a:t>26</a:t>
            </a:r>
            <a:r>
              <a:rPr lang="en-US" b="0" i="0" u="none" strike="noStrike" baseline="0" dirty="0">
                <a:latin typeface="Arial" panose="020B0604020202020204" pitchFamily="34" charset="0"/>
                <a:cs typeface="Arial" panose="020B0604020202020204" pitchFamily="34" charset="0"/>
              </a:rPr>
              <a:t> For the king </a:t>
            </a:r>
            <a:r>
              <a:rPr lang="en-US" b="0" i="0" u="none" strike="noStrike" baseline="0" dirty="0" err="1">
                <a:latin typeface="Arial" panose="020B0604020202020204" pitchFamily="34" charset="0"/>
                <a:cs typeface="Arial" panose="020B0604020202020204" pitchFamily="34" charset="0"/>
              </a:rPr>
              <a:t>knoweth</a:t>
            </a:r>
            <a:r>
              <a:rPr lang="en-US" b="0" i="0" u="none" strike="noStrike" baseline="0" dirty="0">
                <a:latin typeface="Arial" panose="020B0604020202020204" pitchFamily="34" charset="0"/>
                <a:cs typeface="Arial" panose="020B0604020202020204" pitchFamily="34" charset="0"/>
              </a:rPr>
              <a:t> of these things, before whom also I speak freely: for I am persuaded that none of these things are hidden from him; for this thing was not done in a corner. 27 King Agrippa, </a:t>
            </a:r>
            <a:r>
              <a:rPr lang="en-US" b="0" i="0" u="none" strike="noStrike" baseline="0" dirty="0" err="1">
                <a:latin typeface="Arial" panose="020B0604020202020204" pitchFamily="34" charset="0"/>
                <a:cs typeface="Arial" panose="020B0604020202020204" pitchFamily="34" charset="0"/>
              </a:rPr>
              <a:t>believest</a:t>
            </a:r>
            <a:r>
              <a:rPr lang="en-US" b="0" i="0" u="none" strike="noStrike" baseline="0" dirty="0">
                <a:latin typeface="Arial" panose="020B0604020202020204" pitchFamily="34" charset="0"/>
                <a:cs typeface="Arial" panose="020B0604020202020204" pitchFamily="34" charset="0"/>
              </a:rPr>
              <a:t> thou the prophets? I know that thou </a:t>
            </a:r>
            <a:r>
              <a:rPr lang="en-US" b="0" i="0" u="none" strike="noStrike" baseline="0" dirty="0" err="1">
                <a:latin typeface="Arial" panose="020B0604020202020204" pitchFamily="34" charset="0"/>
                <a:cs typeface="Arial" panose="020B0604020202020204" pitchFamily="34" charset="0"/>
              </a:rPr>
              <a:t>believest</a:t>
            </a:r>
            <a:r>
              <a:rPr lang="en-US" b="0" i="0" u="none" strike="noStrike" baseline="0" dirty="0">
                <a:latin typeface="Arial" panose="020B0604020202020204" pitchFamily="34" charset="0"/>
                <a:cs typeface="Arial" panose="020B0604020202020204" pitchFamily="34" charset="0"/>
              </a:rPr>
              <a:t>. 28 Then Agrippa said unto Paul, </a:t>
            </a:r>
            <a:r>
              <a:rPr lang="en-US" b="1" i="0" u="none" strike="noStrike" baseline="0" dirty="0">
                <a:latin typeface="Arial" panose="020B0604020202020204" pitchFamily="34" charset="0"/>
                <a:cs typeface="Arial" panose="020B0604020202020204" pitchFamily="34" charset="0"/>
              </a:rPr>
              <a:t>Almost thou </a:t>
            </a:r>
            <a:r>
              <a:rPr lang="en-US" b="1" i="0" u="none" strike="noStrike" baseline="0" dirty="0" err="1">
                <a:latin typeface="Arial" panose="020B0604020202020204" pitchFamily="34" charset="0"/>
                <a:cs typeface="Arial" panose="020B0604020202020204" pitchFamily="34" charset="0"/>
              </a:rPr>
              <a:t>persuadest</a:t>
            </a:r>
            <a:r>
              <a:rPr lang="en-US" b="1" i="0" u="none" strike="noStrike" baseline="0" dirty="0">
                <a:latin typeface="Arial" panose="020B0604020202020204" pitchFamily="34" charset="0"/>
                <a:cs typeface="Arial" panose="020B0604020202020204" pitchFamily="34" charset="0"/>
              </a:rPr>
              <a:t> me to be a Christian</a:t>
            </a:r>
            <a:r>
              <a:rPr lang="en-US" b="0" i="0" u="none" strike="noStrike" baseline="0" dirty="0">
                <a:latin typeface="Arial" panose="020B0604020202020204" pitchFamily="34" charset="0"/>
                <a:cs typeface="Arial" panose="020B0604020202020204" pitchFamily="34" charset="0"/>
              </a:rPr>
              <a:t>. 29 And Paul said, I would to God, that not only thou, but also all that hear me this day, were both almost, and altogether such as I am, except these bonds.</a:t>
            </a:r>
          </a:p>
          <a:p>
            <a:pPr algn="l"/>
            <a:endParaRPr lang="en-US" b="0" i="0" u="none" strike="noStrike" baseline="0" dirty="0">
              <a:latin typeface="Arial" panose="020B0604020202020204" pitchFamily="34" charset="0"/>
              <a:cs typeface="Arial" panose="020B0604020202020204" pitchFamily="34" charset="0"/>
            </a:endParaRPr>
          </a:p>
          <a:p>
            <a:pPr algn="l"/>
            <a:r>
              <a:rPr lang="en-US" b="1" baseline="0" dirty="0">
                <a:latin typeface="Arial" panose="020B0604020202020204" pitchFamily="34" charset="0"/>
                <a:cs typeface="Arial" panose="020B0604020202020204" pitchFamily="34" charset="0"/>
              </a:rPr>
              <a:t>The “Felix” Answer - Acts 24:24-25 KJV 24 </a:t>
            </a:r>
            <a:r>
              <a:rPr lang="en-US" b="0" baseline="0" dirty="0">
                <a:latin typeface="Arial" panose="020B0604020202020204" pitchFamily="34" charset="0"/>
                <a:cs typeface="Arial" panose="020B0604020202020204" pitchFamily="34" charset="0"/>
              </a:rPr>
              <a:t>And after certain days, when Felix came with his wife Drusilla, which was a Jewess, he sent for Paul, and heard him concerning the faith in Christ. </a:t>
            </a:r>
            <a:r>
              <a:rPr lang="en-US" b="1" baseline="0" dirty="0">
                <a:latin typeface="Arial" panose="020B0604020202020204" pitchFamily="34" charset="0"/>
                <a:cs typeface="Arial" panose="020B0604020202020204" pitchFamily="34" charset="0"/>
              </a:rPr>
              <a:t>25</a:t>
            </a:r>
            <a:r>
              <a:rPr lang="en-US" b="0" baseline="0" dirty="0">
                <a:latin typeface="Arial" panose="020B0604020202020204" pitchFamily="34" charset="0"/>
                <a:cs typeface="Arial" panose="020B0604020202020204" pitchFamily="34" charset="0"/>
              </a:rPr>
              <a:t> And as he </a:t>
            </a:r>
            <a:r>
              <a:rPr lang="en-US" b="1" baseline="0" dirty="0">
                <a:latin typeface="Arial" panose="020B0604020202020204" pitchFamily="34" charset="0"/>
                <a:cs typeface="Arial" panose="020B0604020202020204" pitchFamily="34" charset="0"/>
              </a:rPr>
              <a:t>reasoned of righteousness, temperance, and judgment to come, Felix trembled, and answered</a:t>
            </a:r>
            <a:r>
              <a:rPr lang="en-US" b="0" baseline="0" dirty="0">
                <a:latin typeface="Arial" panose="020B0604020202020204" pitchFamily="34" charset="0"/>
                <a:cs typeface="Arial" panose="020B0604020202020204" pitchFamily="34" charset="0"/>
              </a:rPr>
              <a:t>, </a:t>
            </a:r>
            <a:r>
              <a:rPr lang="en-US" b="1" baseline="0" dirty="0">
                <a:latin typeface="Arial" panose="020B0604020202020204" pitchFamily="34" charset="0"/>
                <a:cs typeface="Arial" panose="020B0604020202020204" pitchFamily="34" charset="0"/>
              </a:rPr>
              <a:t>Go thy way for this time; when I have a convenient season, I will call for thee.</a:t>
            </a:r>
          </a:p>
        </p:txBody>
      </p:sp>
      <p:sp>
        <p:nvSpPr>
          <p:cNvPr id="4" name="Slide Number Placeholder 3"/>
          <p:cNvSpPr>
            <a:spLocks noGrp="1"/>
          </p:cNvSpPr>
          <p:nvPr>
            <p:ph type="sldNum" sz="quarter" idx="10"/>
          </p:nvPr>
        </p:nvSpPr>
        <p:spPr/>
        <p:txBody>
          <a:bodyPr/>
          <a:lstStyle/>
          <a:p>
            <a:fld id="{611EF849-76CF-40A1-9616-9D135EC31737}" type="slidenum">
              <a:rPr lang="en-US" smtClean="0"/>
              <a:t>7</a:t>
            </a:fld>
            <a:endParaRPr lang="en-US"/>
          </a:p>
        </p:txBody>
      </p:sp>
      <p:sp>
        <p:nvSpPr>
          <p:cNvPr id="5" name="Date Placeholder 4">
            <a:extLst>
              <a:ext uri="{FF2B5EF4-FFF2-40B4-BE49-F238E27FC236}">
                <a16:creationId xmlns:a16="http://schemas.microsoft.com/office/drawing/2014/main" id="{859B13EB-0D54-75F8-B4CA-D2E7209B5B04}"/>
              </a:ext>
            </a:extLst>
          </p:cNvPr>
          <p:cNvSpPr>
            <a:spLocks noGrp="1"/>
          </p:cNvSpPr>
          <p:nvPr>
            <p:ph type="dt" idx="1"/>
          </p:nvPr>
        </p:nvSpPr>
        <p:spPr/>
        <p:txBody>
          <a:bodyPr/>
          <a:lstStyle/>
          <a:p>
            <a:r>
              <a:rPr lang="en-US"/>
              <a:t>9/8/2024 PM</a:t>
            </a:r>
          </a:p>
        </p:txBody>
      </p:sp>
    </p:spTree>
    <p:extLst>
      <p:ext uri="{BB962C8B-B14F-4D97-AF65-F5344CB8AC3E}">
        <p14:creationId xmlns:p14="http://schemas.microsoft.com/office/powerpoint/2010/main" val="26739197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114800"/>
            <a:ext cx="6858000" cy="5029200"/>
          </a:xfrm>
        </p:spPr>
        <p:txBody>
          <a:bodyPr/>
          <a:lstStyle/>
          <a:p>
            <a:r>
              <a:rPr lang="en-US" b="1" baseline="0" dirty="0">
                <a:latin typeface="Arial" panose="020B0604020202020204" pitchFamily="34" charset="0"/>
                <a:cs typeface="Arial" panose="020B0604020202020204" pitchFamily="34" charset="0"/>
              </a:rPr>
              <a:t>1 Thessalonians 5:14 KJV 14 </a:t>
            </a:r>
            <a:r>
              <a:rPr lang="en-US" b="0" baseline="0" dirty="0">
                <a:latin typeface="Arial" panose="020B0604020202020204" pitchFamily="34" charset="0"/>
                <a:cs typeface="Arial" panose="020B0604020202020204" pitchFamily="34" charset="0"/>
              </a:rPr>
              <a:t>Now we </a:t>
            </a:r>
            <a:r>
              <a:rPr lang="en-US" b="1" baseline="0" dirty="0">
                <a:latin typeface="Arial" panose="020B0604020202020204" pitchFamily="34" charset="0"/>
                <a:cs typeface="Arial" panose="020B0604020202020204" pitchFamily="34" charset="0"/>
              </a:rPr>
              <a:t>exhort</a:t>
            </a:r>
            <a:r>
              <a:rPr lang="en-US" b="0" baseline="0" dirty="0">
                <a:latin typeface="Arial" panose="020B0604020202020204" pitchFamily="34" charset="0"/>
                <a:cs typeface="Arial" panose="020B0604020202020204" pitchFamily="34" charset="0"/>
              </a:rPr>
              <a:t> you, brethren, </a:t>
            </a:r>
            <a:r>
              <a:rPr lang="en-US" b="1" baseline="0" dirty="0">
                <a:latin typeface="Arial" panose="020B0604020202020204" pitchFamily="34" charset="0"/>
                <a:cs typeface="Arial" panose="020B0604020202020204" pitchFamily="34" charset="0"/>
              </a:rPr>
              <a:t>warn</a:t>
            </a:r>
            <a:r>
              <a:rPr lang="en-US" b="0" baseline="0" dirty="0">
                <a:latin typeface="Arial" panose="020B0604020202020204" pitchFamily="34" charset="0"/>
                <a:cs typeface="Arial" panose="020B0604020202020204" pitchFamily="34" charset="0"/>
              </a:rPr>
              <a:t> them that are unruly, </a:t>
            </a:r>
            <a:r>
              <a:rPr lang="en-US" b="1" baseline="0" dirty="0">
                <a:latin typeface="Arial" panose="020B0604020202020204" pitchFamily="34" charset="0"/>
                <a:cs typeface="Arial" panose="020B0604020202020204" pitchFamily="34" charset="0"/>
              </a:rPr>
              <a:t>comfort the </a:t>
            </a:r>
            <a:r>
              <a:rPr lang="en-US" b="1" u="sng" baseline="0" dirty="0">
                <a:latin typeface="Arial" panose="020B0604020202020204" pitchFamily="34" charset="0"/>
                <a:cs typeface="Arial" panose="020B0604020202020204" pitchFamily="34" charset="0"/>
              </a:rPr>
              <a:t>feebleminded</a:t>
            </a:r>
            <a:r>
              <a:rPr lang="en-US" b="0" baseline="0" dirty="0">
                <a:latin typeface="Arial" panose="020B0604020202020204" pitchFamily="34" charset="0"/>
                <a:cs typeface="Arial" panose="020B0604020202020204" pitchFamily="34" charset="0"/>
              </a:rPr>
              <a:t>, support the weak, be patient toward all men.</a:t>
            </a:r>
          </a:p>
          <a:p>
            <a:pPr marL="171450" indent="-171450">
              <a:buFont typeface="Wingdings" panose="05000000000000000000" pitchFamily="2" charset="2"/>
              <a:buChar char="§"/>
            </a:pPr>
            <a:r>
              <a:rPr lang="en-US" b="1" i="0" u="none" strike="noStrike" baseline="0" dirty="0">
                <a:latin typeface="Arial" panose="020B0604020202020204" pitchFamily="34" charset="0"/>
                <a:cs typeface="Arial" panose="020B0604020202020204" pitchFamily="34" charset="0"/>
              </a:rPr>
              <a:t>Paul warns that all be on “watch” for the coming of the day of the Lord (5:1-11):</a:t>
            </a:r>
          </a:p>
          <a:p>
            <a:pPr marL="171450" indent="-171450">
              <a:buFont typeface="Wingdings" panose="05000000000000000000" pitchFamily="2" charset="2"/>
              <a:buChar char="§"/>
            </a:pPr>
            <a:r>
              <a:rPr lang="en-US" b="1" i="0" u="none" strike="noStrike" baseline="0" dirty="0">
                <a:latin typeface="Arial" panose="020B0604020202020204" pitchFamily="34" charset="0"/>
                <a:cs typeface="Arial" panose="020B0604020202020204" pitchFamily="34" charset="0"/>
              </a:rPr>
              <a:t>Paul instructs the Thessalonians to live according to divine instructions (5:12-21):</a:t>
            </a:r>
          </a:p>
          <a:p>
            <a:pPr marL="285750" indent="-285750">
              <a:buFont typeface="Wingdings" panose="05000000000000000000" pitchFamily="2" charset="2"/>
              <a:buChar char="§"/>
            </a:pPr>
            <a:endParaRPr lang="en-US" b="1" i="0" u="none" strike="noStrike" baseline="0" dirty="0">
              <a:latin typeface="Arial" panose="020B0604020202020204" pitchFamily="34" charset="0"/>
              <a:cs typeface="Arial" panose="020B0604020202020204" pitchFamily="34" charset="0"/>
            </a:endParaRPr>
          </a:p>
          <a:p>
            <a:pPr algn="l"/>
            <a:r>
              <a:rPr lang="en-US" b="1" i="0" u="none" strike="noStrike" baseline="0" dirty="0">
                <a:latin typeface="Arial" panose="020B0604020202020204" pitchFamily="34" charset="0"/>
                <a:cs typeface="Arial" panose="020B0604020202020204" pitchFamily="34" charset="0"/>
              </a:rPr>
              <a:t>1 Thess. 4:13-18 </a:t>
            </a:r>
            <a:r>
              <a:rPr lang="en-US" b="0" i="0" u="none" strike="noStrike" baseline="0" dirty="0">
                <a:latin typeface="Arial" panose="020B0604020202020204" pitchFamily="34" charset="0"/>
                <a:cs typeface="Arial" panose="020B0604020202020204" pitchFamily="34" charset="0"/>
              </a:rPr>
              <a:t>especially v. 18</a:t>
            </a:r>
          </a:p>
        </p:txBody>
      </p:sp>
      <p:sp>
        <p:nvSpPr>
          <p:cNvPr id="4" name="Slide Number Placeholder 3"/>
          <p:cNvSpPr>
            <a:spLocks noGrp="1"/>
          </p:cNvSpPr>
          <p:nvPr>
            <p:ph type="sldNum" sz="quarter" idx="10"/>
          </p:nvPr>
        </p:nvSpPr>
        <p:spPr/>
        <p:txBody>
          <a:bodyPr/>
          <a:lstStyle/>
          <a:p>
            <a:fld id="{611EF849-76CF-40A1-9616-9D135EC31737}" type="slidenum">
              <a:rPr lang="en-US" smtClean="0"/>
              <a:t>8</a:t>
            </a:fld>
            <a:endParaRPr lang="en-US"/>
          </a:p>
        </p:txBody>
      </p:sp>
      <p:sp>
        <p:nvSpPr>
          <p:cNvPr id="5" name="Date Placeholder 4">
            <a:extLst>
              <a:ext uri="{FF2B5EF4-FFF2-40B4-BE49-F238E27FC236}">
                <a16:creationId xmlns:a16="http://schemas.microsoft.com/office/drawing/2014/main" id="{C89CE435-D4DC-7359-3356-1E3003FEEDD4}"/>
              </a:ext>
            </a:extLst>
          </p:cNvPr>
          <p:cNvSpPr>
            <a:spLocks noGrp="1"/>
          </p:cNvSpPr>
          <p:nvPr>
            <p:ph type="dt" idx="1"/>
          </p:nvPr>
        </p:nvSpPr>
        <p:spPr/>
        <p:txBody>
          <a:bodyPr/>
          <a:lstStyle/>
          <a:p>
            <a:r>
              <a:rPr lang="en-US"/>
              <a:t>9/8/2024 PM</a:t>
            </a:r>
          </a:p>
        </p:txBody>
      </p:sp>
    </p:spTree>
    <p:extLst>
      <p:ext uri="{BB962C8B-B14F-4D97-AF65-F5344CB8AC3E}">
        <p14:creationId xmlns:p14="http://schemas.microsoft.com/office/powerpoint/2010/main" val="22289993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114799"/>
            <a:ext cx="6856413" cy="5027613"/>
          </a:xfrm>
        </p:spPr>
        <p:txBody>
          <a:bodyPr/>
          <a:lstStyle/>
          <a:p>
            <a:r>
              <a:rPr lang="en-US" b="1" baseline="0" dirty="0">
                <a:latin typeface="Arial" panose="020B0604020202020204" pitchFamily="34" charset="0"/>
                <a:cs typeface="Arial" panose="020B0604020202020204" pitchFamily="34" charset="0"/>
              </a:rPr>
              <a:t>1 Peter 4:17-18 KJV 17 </a:t>
            </a:r>
            <a:r>
              <a:rPr lang="en-US" b="0" baseline="0" dirty="0">
                <a:latin typeface="Arial" panose="020B0604020202020204" pitchFamily="34" charset="0"/>
                <a:cs typeface="Arial" panose="020B0604020202020204" pitchFamily="34" charset="0"/>
              </a:rPr>
              <a:t>For the time is come that judgment must begin at the house of God: and if it first begin at us, what shall the end be of them that obey not the gospel of God? </a:t>
            </a:r>
            <a:r>
              <a:rPr lang="en-US" b="1" baseline="0" dirty="0">
                <a:latin typeface="Arial" panose="020B0604020202020204" pitchFamily="34" charset="0"/>
                <a:cs typeface="Arial" panose="020B0604020202020204" pitchFamily="34" charset="0"/>
              </a:rPr>
              <a:t>18</a:t>
            </a:r>
            <a:r>
              <a:rPr lang="en-US" b="0" baseline="0" dirty="0">
                <a:latin typeface="Arial" panose="020B0604020202020204" pitchFamily="34" charset="0"/>
                <a:cs typeface="Arial" panose="020B0604020202020204" pitchFamily="34" charset="0"/>
              </a:rPr>
              <a:t> And if the righteous scarcely be saved, where shall the ungodly and the sinner appear?</a:t>
            </a:r>
          </a:p>
          <a:p>
            <a:endParaRPr lang="en-US" b="0" baseline="0" dirty="0">
              <a:latin typeface="Arial" panose="020B0604020202020204" pitchFamily="34" charset="0"/>
              <a:cs typeface="Arial" panose="020B0604020202020204" pitchFamily="34" charset="0"/>
            </a:endParaRPr>
          </a:p>
          <a:p>
            <a:pPr algn="l"/>
            <a:r>
              <a:rPr lang="en-US" b="1" i="0" u="none" strike="noStrike" baseline="0" dirty="0">
                <a:latin typeface="Arial" panose="020B0604020202020204" pitchFamily="34" charset="0"/>
                <a:cs typeface="Arial" panose="020B0604020202020204" pitchFamily="34" charset="0"/>
              </a:rPr>
              <a:t>“And if the righteous is scarcely saved, where shall the ungodly and sinner appear?” (4:18).</a:t>
            </a:r>
          </a:p>
        </p:txBody>
      </p:sp>
      <p:sp>
        <p:nvSpPr>
          <p:cNvPr id="4" name="Slide Number Placeholder 3"/>
          <p:cNvSpPr>
            <a:spLocks noGrp="1"/>
          </p:cNvSpPr>
          <p:nvPr>
            <p:ph type="sldNum" sz="quarter" idx="10"/>
          </p:nvPr>
        </p:nvSpPr>
        <p:spPr/>
        <p:txBody>
          <a:bodyPr/>
          <a:lstStyle/>
          <a:p>
            <a:fld id="{611EF849-76CF-40A1-9616-9D135EC31737}" type="slidenum">
              <a:rPr lang="en-US" smtClean="0"/>
              <a:t>9</a:t>
            </a:fld>
            <a:endParaRPr lang="en-US"/>
          </a:p>
        </p:txBody>
      </p:sp>
      <p:sp>
        <p:nvSpPr>
          <p:cNvPr id="5" name="Date Placeholder 4">
            <a:extLst>
              <a:ext uri="{FF2B5EF4-FFF2-40B4-BE49-F238E27FC236}">
                <a16:creationId xmlns:a16="http://schemas.microsoft.com/office/drawing/2014/main" id="{C76C1A2D-A2F7-E4E7-BD5E-8F227C1CB171}"/>
              </a:ext>
            </a:extLst>
          </p:cNvPr>
          <p:cNvSpPr>
            <a:spLocks noGrp="1"/>
          </p:cNvSpPr>
          <p:nvPr>
            <p:ph type="dt" idx="1"/>
          </p:nvPr>
        </p:nvSpPr>
        <p:spPr/>
        <p:txBody>
          <a:bodyPr/>
          <a:lstStyle/>
          <a:p>
            <a:r>
              <a:rPr lang="en-US"/>
              <a:t>9/8/2024 PM</a:t>
            </a:r>
          </a:p>
        </p:txBody>
      </p:sp>
    </p:spTree>
    <p:extLst>
      <p:ext uri="{BB962C8B-B14F-4D97-AF65-F5344CB8AC3E}">
        <p14:creationId xmlns:p14="http://schemas.microsoft.com/office/powerpoint/2010/main" val="2393129765"/>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F9CC49C-CB13-4DF4-A70C-9B4EC25AFF7E}" type="datetime1">
              <a:rPr lang="en-US" smtClean="0"/>
              <a:t>9/9/2024</a:t>
            </a:fld>
            <a:endParaRPr lang="en-US"/>
          </a:p>
        </p:txBody>
      </p:sp>
      <p:sp>
        <p:nvSpPr>
          <p:cNvPr id="5" name="Footer Placeholder 4"/>
          <p:cNvSpPr>
            <a:spLocks noGrp="1"/>
          </p:cNvSpPr>
          <p:nvPr>
            <p:ph type="ftr" sz="quarter" idx="11"/>
          </p:nvPr>
        </p:nvSpPr>
        <p:spPr>
          <a:xfrm>
            <a:off x="812805" y="6272785"/>
            <a:ext cx="4745736" cy="365125"/>
          </a:xfrm>
        </p:spPr>
        <p:txBody>
          <a:bodyPr/>
          <a:lstStyle/>
          <a:p>
            <a:r>
              <a:rPr lang="en-US"/>
              <a:t>"According To The Scriptures"</a:t>
            </a:r>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C70BD283-115C-4138-B5F1-4E2B822551B8}" type="slidenum">
              <a:rPr lang="en-US" smtClean="0"/>
              <a:t>‹#›</a:t>
            </a:fld>
            <a:endParaRPr lang="en-US"/>
          </a:p>
        </p:txBody>
      </p:sp>
    </p:spTree>
    <p:extLst>
      <p:ext uri="{BB962C8B-B14F-4D97-AF65-F5344CB8AC3E}">
        <p14:creationId xmlns:p14="http://schemas.microsoft.com/office/powerpoint/2010/main" val="1704050607"/>
      </p:ext>
    </p:extLst>
  </p:cSld>
  <p:clrMapOvr>
    <a:masterClrMapping/>
  </p:clrMapOvr>
  <p:transition spd="slow">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02187E8-4D25-4C99-83C6-ACEB6A5E45DA}" type="datetime1">
              <a:rPr lang="en-US" smtClean="0"/>
              <a:t>9/9/2024</a:t>
            </a:fld>
            <a:endParaRPr lang="en-US"/>
          </a:p>
        </p:txBody>
      </p:sp>
      <p:sp>
        <p:nvSpPr>
          <p:cNvPr id="8" name="Footer Placeholder 7"/>
          <p:cNvSpPr>
            <a:spLocks noGrp="1"/>
          </p:cNvSpPr>
          <p:nvPr>
            <p:ph type="ftr" sz="quarter" idx="11"/>
          </p:nvPr>
        </p:nvSpPr>
        <p:spPr/>
        <p:txBody>
          <a:bodyPr/>
          <a:lstStyle/>
          <a:p>
            <a:r>
              <a:rPr lang="en-US"/>
              <a:t>"According To The Scriptures"</a:t>
            </a:r>
          </a:p>
        </p:txBody>
      </p:sp>
      <p:sp>
        <p:nvSpPr>
          <p:cNvPr id="9" name="Slide Number Placeholder 8"/>
          <p:cNvSpPr>
            <a:spLocks noGrp="1"/>
          </p:cNvSpPr>
          <p:nvPr>
            <p:ph type="sldNum" sz="quarter" idx="12"/>
          </p:nvPr>
        </p:nvSpPr>
        <p:spPr/>
        <p:txBody>
          <a:bodyPr/>
          <a:lstStyle/>
          <a:p>
            <a:fld id="{C70BD283-115C-4138-B5F1-4E2B822551B8}" type="slidenum">
              <a:rPr lang="en-US" smtClean="0"/>
              <a:t>‹#›</a:t>
            </a:fld>
            <a:endParaRPr lang="en-US"/>
          </a:p>
        </p:txBody>
      </p:sp>
    </p:spTree>
    <p:extLst>
      <p:ext uri="{BB962C8B-B14F-4D97-AF65-F5344CB8AC3E}">
        <p14:creationId xmlns:p14="http://schemas.microsoft.com/office/powerpoint/2010/main" val="3615879093"/>
      </p:ext>
    </p:extLst>
  </p:cSld>
  <p:clrMapOvr>
    <a:masterClrMapping/>
  </p:clrMapOvr>
  <p:transition spd="slow">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65AB4D5-AD20-4433-8A36-3F32F63A0001}" type="datetime1">
              <a:rPr lang="en-US" smtClean="0"/>
              <a:t>9/9/2024</a:t>
            </a:fld>
            <a:endParaRPr lang="en-US"/>
          </a:p>
        </p:txBody>
      </p:sp>
      <p:sp>
        <p:nvSpPr>
          <p:cNvPr id="8" name="Footer Placeholder 7"/>
          <p:cNvSpPr>
            <a:spLocks noGrp="1"/>
          </p:cNvSpPr>
          <p:nvPr>
            <p:ph type="ftr" sz="quarter" idx="11"/>
          </p:nvPr>
        </p:nvSpPr>
        <p:spPr/>
        <p:txBody>
          <a:bodyPr/>
          <a:lstStyle/>
          <a:p>
            <a:r>
              <a:rPr lang="en-US"/>
              <a:t>"According To The Scriptures"</a:t>
            </a:r>
          </a:p>
        </p:txBody>
      </p:sp>
      <p:sp>
        <p:nvSpPr>
          <p:cNvPr id="9" name="Slide Number Placeholder 8"/>
          <p:cNvSpPr>
            <a:spLocks noGrp="1"/>
          </p:cNvSpPr>
          <p:nvPr>
            <p:ph type="sldNum" sz="quarter" idx="12"/>
          </p:nvPr>
        </p:nvSpPr>
        <p:spPr/>
        <p:txBody>
          <a:bodyPr/>
          <a:lstStyle/>
          <a:p>
            <a:fld id="{C70BD283-115C-4138-B5F1-4E2B822551B8}" type="slidenum">
              <a:rPr lang="en-US" smtClean="0"/>
              <a:t>‹#›</a:t>
            </a:fld>
            <a:endParaRPr lang="en-US"/>
          </a:p>
        </p:txBody>
      </p:sp>
    </p:spTree>
    <p:extLst>
      <p:ext uri="{BB962C8B-B14F-4D97-AF65-F5344CB8AC3E}">
        <p14:creationId xmlns:p14="http://schemas.microsoft.com/office/powerpoint/2010/main" val="4257717105"/>
      </p:ext>
    </p:extLst>
  </p:cSld>
  <p:clrMapOvr>
    <a:masterClrMapping/>
  </p:clrMapOvr>
  <p:transition spd="slow">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27EE916-3811-4878-8AE1-E843852BF511}" type="datetime1">
              <a:rPr lang="en-US" smtClean="0"/>
              <a:t>9/9/2024</a:t>
            </a:fld>
            <a:endParaRPr lang="en-US"/>
          </a:p>
        </p:txBody>
      </p:sp>
      <p:sp>
        <p:nvSpPr>
          <p:cNvPr id="8" name="Footer Placeholder 7"/>
          <p:cNvSpPr>
            <a:spLocks noGrp="1"/>
          </p:cNvSpPr>
          <p:nvPr>
            <p:ph type="ftr" sz="quarter" idx="11"/>
          </p:nvPr>
        </p:nvSpPr>
        <p:spPr/>
        <p:txBody>
          <a:bodyPr/>
          <a:lstStyle/>
          <a:p>
            <a:r>
              <a:rPr lang="en-US"/>
              <a:t>"According To The Scriptures"</a:t>
            </a:r>
          </a:p>
        </p:txBody>
      </p:sp>
      <p:sp>
        <p:nvSpPr>
          <p:cNvPr id="9" name="Slide Number Placeholder 8"/>
          <p:cNvSpPr>
            <a:spLocks noGrp="1"/>
          </p:cNvSpPr>
          <p:nvPr>
            <p:ph type="sldNum" sz="quarter" idx="12"/>
          </p:nvPr>
        </p:nvSpPr>
        <p:spPr/>
        <p:txBody>
          <a:bodyPr/>
          <a:lstStyle/>
          <a:p>
            <a:fld id="{C70BD283-115C-4138-B5F1-4E2B822551B8}" type="slidenum">
              <a:rPr lang="en-US" smtClean="0"/>
              <a:t>‹#›</a:t>
            </a:fld>
            <a:endParaRPr lang="en-US"/>
          </a:p>
        </p:txBody>
      </p:sp>
    </p:spTree>
    <p:extLst>
      <p:ext uri="{BB962C8B-B14F-4D97-AF65-F5344CB8AC3E}">
        <p14:creationId xmlns:p14="http://schemas.microsoft.com/office/powerpoint/2010/main" val="2145099334"/>
      </p:ext>
    </p:extLst>
  </p:cSld>
  <p:clrMapOvr>
    <a:masterClrMapping/>
  </p:clrMapOvr>
  <p:transition spd="slow">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en-US"/>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0F2F982B-D30C-402C-A2DB-BFB0F7F1AD05}" type="datetime1">
              <a:rPr lang="en-US" smtClean="0"/>
              <a:t>9/9/2024</a:t>
            </a:fld>
            <a:endParaRPr lang="en-US"/>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r>
              <a:rPr lang="en-US"/>
              <a:t>"According To The Scriptures"</a:t>
            </a:r>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C70BD283-115C-4138-B5F1-4E2B822551B8}" type="slidenum">
              <a:rPr lang="en-US" smtClean="0"/>
              <a:t>‹#›</a:t>
            </a:fld>
            <a:endParaRPr lang="en-US"/>
          </a:p>
        </p:txBody>
      </p:sp>
    </p:spTree>
    <p:extLst>
      <p:ext uri="{BB962C8B-B14F-4D97-AF65-F5344CB8AC3E}">
        <p14:creationId xmlns:p14="http://schemas.microsoft.com/office/powerpoint/2010/main" val="1897906831"/>
      </p:ext>
    </p:extLst>
  </p:cSld>
  <p:clrMapOvr>
    <a:masterClrMapping/>
  </p:clrMapOvr>
  <p:transition spd="slow">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2FED87C-6A70-4278-A539-61AF7B11FD6C}" type="datetime1">
              <a:rPr lang="en-US" smtClean="0"/>
              <a:t>9/9/2024</a:t>
            </a:fld>
            <a:endParaRPr lang="en-US"/>
          </a:p>
        </p:txBody>
      </p:sp>
      <p:sp>
        <p:nvSpPr>
          <p:cNvPr id="6" name="Footer Placeholder 5"/>
          <p:cNvSpPr>
            <a:spLocks noGrp="1"/>
          </p:cNvSpPr>
          <p:nvPr>
            <p:ph type="ftr" sz="quarter" idx="11"/>
          </p:nvPr>
        </p:nvSpPr>
        <p:spPr/>
        <p:txBody>
          <a:bodyPr/>
          <a:lstStyle/>
          <a:p>
            <a:r>
              <a:rPr lang="en-US"/>
              <a:t>"According To The Scriptures"</a:t>
            </a:r>
          </a:p>
        </p:txBody>
      </p:sp>
      <p:sp>
        <p:nvSpPr>
          <p:cNvPr id="7" name="Slide Number Placeholder 6"/>
          <p:cNvSpPr>
            <a:spLocks noGrp="1"/>
          </p:cNvSpPr>
          <p:nvPr>
            <p:ph type="sldNum" sz="quarter" idx="12"/>
          </p:nvPr>
        </p:nvSpPr>
        <p:spPr/>
        <p:txBody>
          <a:bodyPr/>
          <a:lstStyle/>
          <a:p>
            <a:fld id="{C70BD283-115C-4138-B5F1-4E2B822551B8}" type="slidenum">
              <a:rPr lang="en-US" smtClean="0"/>
              <a:t>‹#›</a:t>
            </a:fld>
            <a:endParaRPr lang="en-US"/>
          </a:p>
        </p:txBody>
      </p:sp>
    </p:spTree>
    <p:extLst>
      <p:ext uri="{BB962C8B-B14F-4D97-AF65-F5344CB8AC3E}">
        <p14:creationId xmlns:p14="http://schemas.microsoft.com/office/powerpoint/2010/main" val="580314427"/>
      </p:ext>
    </p:extLst>
  </p:cSld>
  <p:clrMapOvr>
    <a:masterClrMapping/>
  </p:clrMapOvr>
  <p:transition spd="slow">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FB82ED-C7CF-4CA9-9D40-D8190C2F57B2}" type="datetime1">
              <a:rPr lang="en-US" smtClean="0"/>
              <a:t>9/9/2024</a:t>
            </a:fld>
            <a:endParaRPr lang="en-US"/>
          </a:p>
        </p:txBody>
      </p:sp>
      <p:sp>
        <p:nvSpPr>
          <p:cNvPr id="8" name="Footer Placeholder 7"/>
          <p:cNvSpPr>
            <a:spLocks noGrp="1"/>
          </p:cNvSpPr>
          <p:nvPr>
            <p:ph type="ftr" sz="quarter" idx="11"/>
          </p:nvPr>
        </p:nvSpPr>
        <p:spPr/>
        <p:txBody>
          <a:bodyPr/>
          <a:lstStyle/>
          <a:p>
            <a:r>
              <a:rPr lang="en-US"/>
              <a:t>"According To The Scriptures"</a:t>
            </a:r>
          </a:p>
        </p:txBody>
      </p:sp>
      <p:sp>
        <p:nvSpPr>
          <p:cNvPr id="9" name="Slide Number Placeholder 8"/>
          <p:cNvSpPr>
            <a:spLocks noGrp="1"/>
          </p:cNvSpPr>
          <p:nvPr>
            <p:ph type="sldNum" sz="quarter" idx="12"/>
          </p:nvPr>
        </p:nvSpPr>
        <p:spPr/>
        <p:txBody>
          <a:bodyPr/>
          <a:lstStyle/>
          <a:p>
            <a:fld id="{C70BD283-115C-4138-B5F1-4E2B822551B8}" type="slidenum">
              <a:rPr lang="en-US" smtClean="0"/>
              <a:t>‹#›</a:t>
            </a:fld>
            <a:endParaRPr lang="en-US"/>
          </a:p>
        </p:txBody>
      </p:sp>
    </p:spTree>
    <p:extLst>
      <p:ext uri="{BB962C8B-B14F-4D97-AF65-F5344CB8AC3E}">
        <p14:creationId xmlns:p14="http://schemas.microsoft.com/office/powerpoint/2010/main" val="3976907574"/>
      </p:ext>
    </p:extLst>
  </p:cSld>
  <p:clrMapOvr>
    <a:masterClrMapping/>
  </p:clrMapOvr>
  <p:transition spd="slow">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6568AA60-1AE6-4389-AB3E-54CA3EAB1893}" type="datetime1">
              <a:rPr lang="en-US" smtClean="0"/>
              <a:t>9/9/2024</a:t>
            </a:fld>
            <a:endParaRPr lang="en-US"/>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r>
              <a:rPr lang="en-US"/>
              <a:t>"According To The Scriptures"</a:t>
            </a:r>
          </a:p>
        </p:txBody>
      </p:sp>
      <p:sp>
        <p:nvSpPr>
          <p:cNvPr id="5" name="Slide Number Placeholder 4"/>
          <p:cNvSpPr>
            <a:spLocks noGrp="1"/>
          </p:cNvSpPr>
          <p:nvPr>
            <p:ph type="sldNum" sz="quarter" idx="12"/>
          </p:nvPr>
        </p:nvSpPr>
        <p:spPr/>
        <p:txBody>
          <a:bodyPr/>
          <a:lstStyle/>
          <a:p>
            <a:fld id="{C70BD283-115C-4138-B5F1-4E2B822551B8}" type="slidenum">
              <a:rPr lang="en-US" smtClean="0"/>
              <a:t>‹#›</a:t>
            </a:fld>
            <a:endParaRPr lang="en-US"/>
          </a:p>
        </p:txBody>
      </p:sp>
    </p:spTree>
    <p:extLst>
      <p:ext uri="{BB962C8B-B14F-4D97-AF65-F5344CB8AC3E}">
        <p14:creationId xmlns:p14="http://schemas.microsoft.com/office/powerpoint/2010/main" val="3258555165"/>
      </p:ext>
    </p:extLst>
  </p:cSld>
  <p:clrMapOvr>
    <a:masterClrMapping/>
  </p:clrMapOvr>
  <p:transition spd="slow">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93CEC0-2668-4630-B197-BC50D8FFF9FE}" type="datetime1">
              <a:rPr lang="en-US" smtClean="0"/>
              <a:t>9/9/2024</a:t>
            </a:fld>
            <a:endParaRPr lang="en-US"/>
          </a:p>
        </p:txBody>
      </p:sp>
      <p:sp>
        <p:nvSpPr>
          <p:cNvPr id="3" name="Footer Placeholder 2"/>
          <p:cNvSpPr>
            <a:spLocks noGrp="1"/>
          </p:cNvSpPr>
          <p:nvPr>
            <p:ph type="ftr" sz="quarter" idx="11"/>
          </p:nvPr>
        </p:nvSpPr>
        <p:spPr/>
        <p:txBody>
          <a:bodyPr/>
          <a:lstStyle/>
          <a:p>
            <a:r>
              <a:rPr lang="en-US"/>
              <a:t>"According To The Scriptures"</a:t>
            </a:r>
          </a:p>
        </p:txBody>
      </p:sp>
      <p:sp>
        <p:nvSpPr>
          <p:cNvPr id="4" name="Slide Number Placeholder 3"/>
          <p:cNvSpPr>
            <a:spLocks noGrp="1"/>
          </p:cNvSpPr>
          <p:nvPr>
            <p:ph type="sldNum" sz="quarter" idx="12"/>
          </p:nvPr>
        </p:nvSpPr>
        <p:spPr/>
        <p:txBody>
          <a:bodyPr/>
          <a:lstStyle/>
          <a:p>
            <a:fld id="{C70BD283-115C-4138-B5F1-4E2B822551B8}" type="slidenum">
              <a:rPr lang="en-US" smtClean="0"/>
              <a:t>‹#›</a:t>
            </a:fld>
            <a:endParaRPr lang="en-US"/>
          </a:p>
        </p:txBody>
      </p:sp>
    </p:spTree>
    <p:extLst>
      <p:ext uri="{BB962C8B-B14F-4D97-AF65-F5344CB8AC3E}">
        <p14:creationId xmlns:p14="http://schemas.microsoft.com/office/powerpoint/2010/main" val="1759910629"/>
      </p:ext>
    </p:extLst>
  </p:cSld>
  <p:clrMapOvr>
    <a:masterClrMapping/>
  </p:clrMapOvr>
  <p:transition spd="slow">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fld id="{994349B7-D882-4A18-BA7C-6559C5BE10D8}" type="datetime1">
              <a:rPr lang="en-US" smtClean="0"/>
              <a:t>9/9/2024</a:t>
            </a:fld>
            <a:endParaRPr lang="en-US"/>
          </a:p>
        </p:txBody>
      </p:sp>
      <p:sp>
        <p:nvSpPr>
          <p:cNvPr id="10" name="Footer Placeholder 9"/>
          <p:cNvSpPr>
            <a:spLocks noGrp="1"/>
          </p:cNvSpPr>
          <p:nvPr>
            <p:ph type="ftr" sz="quarter" idx="11"/>
          </p:nvPr>
        </p:nvSpPr>
        <p:spPr/>
        <p:txBody>
          <a:bodyPr/>
          <a:lstStyle/>
          <a:p>
            <a:r>
              <a:rPr lang="en-US"/>
              <a:t>"According To The Scriptures"</a:t>
            </a:r>
          </a:p>
        </p:txBody>
      </p:sp>
      <p:sp>
        <p:nvSpPr>
          <p:cNvPr id="11" name="Slide Number Placeholder 10"/>
          <p:cNvSpPr>
            <a:spLocks noGrp="1"/>
          </p:cNvSpPr>
          <p:nvPr>
            <p:ph type="sldNum" sz="quarter" idx="12"/>
          </p:nvPr>
        </p:nvSpPr>
        <p:spPr/>
        <p:txBody>
          <a:bodyPr/>
          <a:lstStyle/>
          <a:p>
            <a:fld id="{C70BD283-115C-4138-B5F1-4E2B822551B8}" type="slidenum">
              <a:rPr lang="en-US" smtClean="0"/>
              <a:t>‹#›</a:t>
            </a:fld>
            <a:endParaRPr lang="en-US"/>
          </a:p>
        </p:txBody>
      </p:sp>
    </p:spTree>
    <p:extLst>
      <p:ext uri="{BB962C8B-B14F-4D97-AF65-F5344CB8AC3E}">
        <p14:creationId xmlns:p14="http://schemas.microsoft.com/office/powerpoint/2010/main" val="3527397653"/>
      </p:ext>
    </p:extLst>
  </p:cSld>
  <p:clrMapOvr>
    <a:masterClrMapping/>
  </p:clrMapOvr>
  <p:transition spd="slow">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fld id="{C68736E2-F465-4203-8DBA-92832F45E3E5}" type="datetime1">
              <a:rPr lang="en-US" smtClean="0"/>
              <a:t>9/9/2024</a:t>
            </a:fld>
            <a:endParaRPr lang="en-US"/>
          </a:p>
        </p:txBody>
      </p:sp>
      <p:sp>
        <p:nvSpPr>
          <p:cNvPr id="10" name="Slide Number Placeholder 9"/>
          <p:cNvSpPr>
            <a:spLocks noGrp="1"/>
          </p:cNvSpPr>
          <p:nvPr>
            <p:ph type="sldNum" sz="quarter" idx="12"/>
          </p:nvPr>
        </p:nvSpPr>
        <p:spPr/>
        <p:txBody>
          <a:bodyPr/>
          <a:lstStyle/>
          <a:p>
            <a:fld id="{C70BD283-115C-4138-B5F1-4E2B822551B8}" type="slidenum">
              <a:rPr lang="en-US" smtClean="0"/>
              <a:t>‹#›</a:t>
            </a:fld>
            <a:endParaRPr lang="en-US"/>
          </a:p>
        </p:txBody>
      </p:sp>
    </p:spTree>
    <p:extLst>
      <p:ext uri="{BB962C8B-B14F-4D97-AF65-F5344CB8AC3E}">
        <p14:creationId xmlns:p14="http://schemas.microsoft.com/office/powerpoint/2010/main" val="208318616"/>
      </p:ext>
    </p:extLst>
  </p:cSld>
  <p:clrMapOvr>
    <a:masterClrMapping/>
  </p:clrMapOvr>
  <p:transition spd="slow">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869A7F0C-8D66-4168-88F5-A95A85513BFE}" type="datetime1">
              <a:rPr lang="en-US" smtClean="0"/>
              <a:t>9/9/2024</a:t>
            </a:fld>
            <a:endParaRPr lang="en-US"/>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r>
              <a:rPr lang="en-US"/>
              <a:t>"According To The Scriptures"</a:t>
            </a:r>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C70BD283-115C-4138-B5F1-4E2B822551B8}" type="slidenum">
              <a:rPr lang="en-US" smtClean="0"/>
              <a:t>‹#›</a:t>
            </a:fld>
            <a:endParaRPr lang="en-US"/>
          </a:p>
        </p:txBody>
      </p:sp>
    </p:spTree>
    <p:extLst>
      <p:ext uri="{BB962C8B-B14F-4D97-AF65-F5344CB8AC3E}">
        <p14:creationId xmlns:p14="http://schemas.microsoft.com/office/powerpoint/2010/main" val="440899257"/>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spd="slow">
    <p:circle/>
  </p:transition>
  <p:hf hdr="0" ftr="0" dt="0"/>
  <p:txStyles>
    <p:titleStyle>
      <a:lvl1pPr algn="l" defTabSz="914400" rtl="0" eaLnBrk="1" latinLnBrk="0" hangingPunct="1">
        <a:lnSpc>
          <a:spcPct val="90000"/>
        </a:lnSpc>
        <a:spcBef>
          <a:spcPct val="0"/>
        </a:spcBef>
        <a:buNone/>
        <a:defRPr sz="420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3999"/>
            <a:ext cx="7772400" cy="2703195"/>
          </a:xfrm>
        </p:spPr>
        <p:txBody>
          <a:bodyPr>
            <a:noAutofit/>
          </a:bodyPr>
          <a:lstStyle/>
          <a:p>
            <a:pPr algn="ctr"/>
            <a:r>
              <a:rPr lang="en-US" sz="7200" b="1" dirty="0">
                <a:latin typeface="Candara" panose="020E0502030303020204" pitchFamily="34" charset="0"/>
              </a:rPr>
              <a:t>Why preaching?</a:t>
            </a:r>
          </a:p>
        </p:txBody>
      </p:sp>
    </p:spTree>
    <p:extLst>
      <p:ext uri="{BB962C8B-B14F-4D97-AF65-F5344CB8AC3E}">
        <p14:creationId xmlns:p14="http://schemas.microsoft.com/office/powerpoint/2010/main" val="2956170194"/>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70471"/>
            <a:ext cx="4267200" cy="685800"/>
          </a:xfrm>
        </p:spPr>
        <p:txBody>
          <a:bodyPr>
            <a:noAutofit/>
          </a:bodyPr>
          <a:lstStyle/>
          <a:p>
            <a:r>
              <a:rPr lang="en-US" sz="4500" b="1" dirty="0">
                <a:latin typeface="Candara" panose="020E0502030303020204" pitchFamily="34" charset="0"/>
              </a:rPr>
              <a:t>Warn all men</a:t>
            </a:r>
          </a:p>
        </p:txBody>
      </p:sp>
      <p:sp>
        <p:nvSpPr>
          <p:cNvPr id="4" name="Slide Number Placeholder 3"/>
          <p:cNvSpPr>
            <a:spLocks noGrp="1"/>
          </p:cNvSpPr>
          <p:nvPr>
            <p:ph type="sldNum" sz="quarter" idx="12"/>
          </p:nvPr>
        </p:nvSpPr>
        <p:spPr/>
        <p:txBody>
          <a:bodyPr/>
          <a:lstStyle/>
          <a:p>
            <a:fld id="{C70BD283-115C-4138-B5F1-4E2B822551B8}" type="slidenum">
              <a:rPr lang="en-US" smtClean="0">
                <a:latin typeface="Candara" panose="020E0502030303020204" pitchFamily="34" charset="0"/>
              </a:rPr>
              <a:t>10</a:t>
            </a:fld>
            <a:endParaRPr lang="en-US" dirty="0">
              <a:latin typeface="Candara" panose="020E0502030303020204" pitchFamily="34" charset="0"/>
            </a:endParaRPr>
          </a:p>
        </p:txBody>
      </p:sp>
      <p:sp>
        <p:nvSpPr>
          <p:cNvPr id="6" name="Arrow: Bent 5">
            <a:extLst>
              <a:ext uri="{FF2B5EF4-FFF2-40B4-BE49-F238E27FC236}">
                <a16:creationId xmlns:a16="http://schemas.microsoft.com/office/drawing/2014/main" id="{0C49D0E0-6BC1-1448-70DD-E1EB06B2A010}"/>
              </a:ext>
            </a:extLst>
          </p:cNvPr>
          <p:cNvSpPr/>
          <p:nvPr/>
        </p:nvSpPr>
        <p:spPr>
          <a:xfrm>
            <a:off x="332994" y="666750"/>
            <a:ext cx="581406" cy="685800"/>
          </a:xfrm>
          <a:prstGeom prst="bentArrow">
            <a:avLst>
              <a:gd name="adj1" fmla="val 33192"/>
              <a:gd name="adj2" fmla="val 41383"/>
              <a:gd name="adj3" fmla="val 25000"/>
              <a:gd name="adj4" fmla="val 43750"/>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6">
            <a:extLst>
              <a:ext uri="{FF2B5EF4-FFF2-40B4-BE49-F238E27FC236}">
                <a16:creationId xmlns:a16="http://schemas.microsoft.com/office/drawing/2014/main" id="{ADF0F2B7-14F3-82E8-F41A-C42DE38D2F65}"/>
              </a:ext>
            </a:extLst>
          </p:cNvPr>
          <p:cNvSpPr/>
          <p:nvPr/>
        </p:nvSpPr>
        <p:spPr>
          <a:xfrm rot="16200000">
            <a:off x="-2299398" y="3538836"/>
            <a:ext cx="5410201" cy="923330"/>
          </a:xfrm>
          <a:prstGeom prst="rect">
            <a:avLst/>
          </a:prstGeom>
          <a:noFill/>
        </p:spPr>
        <p:txBody>
          <a:bodyPr wrap="square" lIns="91440" tIns="45720" rIns="91440" bIns="45720">
            <a:spAutoFit/>
          </a:bodyPr>
          <a:lstStyle/>
          <a:p>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The Sermon Is To</a:t>
            </a:r>
          </a:p>
        </p:txBody>
      </p:sp>
      <p:sp>
        <p:nvSpPr>
          <p:cNvPr id="10" name="TextBox 9">
            <a:extLst>
              <a:ext uri="{FF2B5EF4-FFF2-40B4-BE49-F238E27FC236}">
                <a16:creationId xmlns:a16="http://schemas.microsoft.com/office/drawing/2014/main" id="{B7D24091-6CC3-C4A4-0689-CE51C51DBC2C}"/>
              </a:ext>
            </a:extLst>
          </p:cNvPr>
          <p:cNvSpPr txBox="1"/>
          <p:nvPr/>
        </p:nvSpPr>
        <p:spPr>
          <a:xfrm>
            <a:off x="914400" y="1358412"/>
            <a:ext cx="7725647" cy="4747453"/>
          </a:xfrm>
          <a:prstGeom prst="rect">
            <a:avLst/>
          </a:prstGeom>
          <a:solidFill>
            <a:schemeClr val="accent1">
              <a:lumMod val="20000"/>
              <a:lumOff val="80000"/>
            </a:schemeClr>
          </a:solidFill>
        </p:spPr>
        <p:txBody>
          <a:bodyPr wrap="square" rtlCol="0">
            <a:spAutoFit/>
          </a:bodyPr>
          <a:lstStyle/>
          <a:p>
            <a:pPr>
              <a:lnSpc>
                <a:spcPts val="3300"/>
              </a:lnSpc>
            </a:pPr>
            <a:r>
              <a:rPr lang="en-US" sz="3300" b="1" i="1" dirty="0">
                <a:latin typeface="Arial" panose="020B0604020202020204" pitchFamily="34" charset="0"/>
                <a:cs typeface="Arial" panose="020B0604020202020204" pitchFamily="34" charset="0"/>
              </a:rPr>
              <a:t>“And to you who are troubled rest with us, when the Lord Jesus shall be revealed from heaven with his mighty angels, In flaming fire taking vengeance on them that know not God, and that obey not the gospel of our Lord Jesus Christ: Who shall be punished with everlasting destruction from the presence of the Lord, and from the glory of his power”</a:t>
            </a:r>
          </a:p>
          <a:p>
            <a:pPr marL="365760" indent="-274320">
              <a:lnSpc>
                <a:spcPts val="3300"/>
              </a:lnSpc>
              <a:buFont typeface="Wingdings" panose="05000000000000000000" pitchFamily="2" charset="2"/>
              <a:buChar char="§"/>
            </a:pPr>
            <a:r>
              <a:rPr lang="en-US" sz="2800" dirty="0">
                <a:latin typeface="Arial" panose="020B0604020202020204" pitchFamily="34" charset="0"/>
                <a:cs typeface="Arial" panose="020B0604020202020204" pitchFamily="34" charset="0"/>
              </a:rPr>
              <a:t>(2 Thess. 1:7-9 KJV)</a:t>
            </a:r>
          </a:p>
        </p:txBody>
      </p:sp>
    </p:spTree>
    <p:extLst>
      <p:ext uri="{BB962C8B-B14F-4D97-AF65-F5344CB8AC3E}">
        <p14:creationId xmlns:p14="http://schemas.microsoft.com/office/powerpoint/2010/main" val="2240554686"/>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outVertical)">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70BD283-115C-4138-B5F1-4E2B822551B8}" type="slidenum">
              <a:rPr lang="en-US" smtClean="0">
                <a:latin typeface="Candara" panose="020E0502030303020204" pitchFamily="34" charset="0"/>
              </a:rPr>
              <a:t>11</a:t>
            </a:fld>
            <a:endParaRPr lang="en-US" dirty="0">
              <a:latin typeface="Candara" panose="020E0502030303020204" pitchFamily="34" charset="0"/>
            </a:endParaRPr>
          </a:p>
        </p:txBody>
      </p:sp>
      <p:sp>
        <p:nvSpPr>
          <p:cNvPr id="6" name="Arrow: Bent 5">
            <a:extLst>
              <a:ext uri="{FF2B5EF4-FFF2-40B4-BE49-F238E27FC236}">
                <a16:creationId xmlns:a16="http://schemas.microsoft.com/office/drawing/2014/main" id="{0C49D0E0-6BC1-1448-70DD-E1EB06B2A010}"/>
              </a:ext>
            </a:extLst>
          </p:cNvPr>
          <p:cNvSpPr/>
          <p:nvPr/>
        </p:nvSpPr>
        <p:spPr>
          <a:xfrm>
            <a:off x="332994" y="666750"/>
            <a:ext cx="581406" cy="685800"/>
          </a:xfrm>
          <a:prstGeom prst="bentArrow">
            <a:avLst>
              <a:gd name="adj1" fmla="val 33192"/>
              <a:gd name="adj2" fmla="val 41383"/>
              <a:gd name="adj3" fmla="val 25000"/>
              <a:gd name="adj4" fmla="val 43750"/>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6">
            <a:extLst>
              <a:ext uri="{FF2B5EF4-FFF2-40B4-BE49-F238E27FC236}">
                <a16:creationId xmlns:a16="http://schemas.microsoft.com/office/drawing/2014/main" id="{ADF0F2B7-14F3-82E8-F41A-C42DE38D2F65}"/>
              </a:ext>
            </a:extLst>
          </p:cNvPr>
          <p:cNvSpPr/>
          <p:nvPr/>
        </p:nvSpPr>
        <p:spPr>
          <a:xfrm rot="16200000">
            <a:off x="-2299398" y="3538836"/>
            <a:ext cx="5410201" cy="923330"/>
          </a:xfrm>
          <a:prstGeom prst="rect">
            <a:avLst/>
          </a:prstGeom>
          <a:noFill/>
        </p:spPr>
        <p:txBody>
          <a:bodyPr wrap="square" lIns="91440" tIns="45720" rIns="91440" bIns="45720">
            <a:spAutoFit/>
          </a:bodyPr>
          <a:lstStyle/>
          <a:p>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The Sermon Is To</a:t>
            </a:r>
          </a:p>
        </p:txBody>
      </p:sp>
      <p:sp>
        <p:nvSpPr>
          <p:cNvPr id="8" name="TextBox 7">
            <a:extLst>
              <a:ext uri="{FF2B5EF4-FFF2-40B4-BE49-F238E27FC236}">
                <a16:creationId xmlns:a16="http://schemas.microsoft.com/office/drawing/2014/main" id="{DE05CC41-537D-6BA1-C85B-2C6B36589D10}"/>
              </a:ext>
            </a:extLst>
          </p:cNvPr>
          <p:cNvSpPr txBox="1"/>
          <p:nvPr/>
        </p:nvSpPr>
        <p:spPr>
          <a:xfrm>
            <a:off x="1066800" y="666750"/>
            <a:ext cx="7467600" cy="3561296"/>
          </a:xfrm>
          <a:prstGeom prst="rect">
            <a:avLst/>
          </a:prstGeom>
          <a:solidFill>
            <a:schemeClr val="bg1">
              <a:lumMod val="95000"/>
            </a:schemeClr>
          </a:solidFill>
        </p:spPr>
        <p:txBody>
          <a:bodyPr wrap="square" rtlCol="0">
            <a:spAutoFit/>
          </a:bodyPr>
          <a:lstStyle/>
          <a:p>
            <a:pPr>
              <a:lnSpc>
                <a:spcPts val="3600"/>
              </a:lnSpc>
              <a:spcBef>
                <a:spcPts val="300"/>
              </a:spcBef>
            </a:pPr>
            <a:r>
              <a:rPr lang="en-US" sz="3600" b="1" dirty="0">
                <a:latin typeface="Candara" panose="020E0502030303020204" pitchFamily="34" charset="0"/>
              </a:rPr>
              <a:t>INSTRUCT IN RIGHTEOUSNESS</a:t>
            </a:r>
          </a:p>
          <a:p>
            <a:pPr>
              <a:lnSpc>
                <a:spcPts val="3600"/>
              </a:lnSpc>
              <a:spcBef>
                <a:spcPts val="300"/>
              </a:spcBef>
            </a:pPr>
            <a:r>
              <a:rPr lang="en-US" sz="3600" b="1" dirty="0">
                <a:latin typeface="Candara" panose="020E0502030303020204" pitchFamily="34" charset="0"/>
              </a:rPr>
              <a:t>BRING THINGS TO REMEMBRANCE</a:t>
            </a:r>
          </a:p>
          <a:p>
            <a:pPr>
              <a:lnSpc>
                <a:spcPts val="3600"/>
              </a:lnSpc>
              <a:spcBef>
                <a:spcPts val="300"/>
              </a:spcBef>
            </a:pPr>
            <a:r>
              <a:rPr lang="en-US" sz="3600" b="1" dirty="0">
                <a:latin typeface="Candara" panose="020E0502030303020204" pitchFamily="34" charset="0"/>
              </a:rPr>
              <a:t>EXHORT TO FAITHFULNESS</a:t>
            </a:r>
          </a:p>
          <a:p>
            <a:pPr>
              <a:lnSpc>
                <a:spcPts val="3600"/>
              </a:lnSpc>
              <a:spcBef>
                <a:spcPts val="300"/>
              </a:spcBef>
            </a:pPr>
            <a:r>
              <a:rPr lang="en-US" sz="3600" b="1" dirty="0">
                <a:latin typeface="Candara" panose="020E0502030303020204" pitchFamily="34" charset="0"/>
              </a:rPr>
              <a:t>REPROVE AND REBUKE SIN</a:t>
            </a:r>
          </a:p>
          <a:p>
            <a:pPr>
              <a:lnSpc>
                <a:spcPts val="3600"/>
              </a:lnSpc>
              <a:spcBef>
                <a:spcPts val="300"/>
              </a:spcBef>
            </a:pPr>
            <a:r>
              <a:rPr lang="en-US" sz="3600" b="1" dirty="0">
                <a:latin typeface="Candara" panose="020E0502030303020204" pitchFamily="34" charset="0"/>
              </a:rPr>
              <a:t>PERSUADE MEN</a:t>
            </a:r>
          </a:p>
          <a:p>
            <a:pPr>
              <a:lnSpc>
                <a:spcPts val="3600"/>
              </a:lnSpc>
              <a:spcBef>
                <a:spcPts val="300"/>
              </a:spcBef>
            </a:pPr>
            <a:r>
              <a:rPr lang="en-US" sz="3600" b="1" dirty="0">
                <a:latin typeface="Candara" panose="020E0502030303020204" pitchFamily="34" charset="0"/>
              </a:rPr>
              <a:t>COMFORT THE FEEBLEMINDED</a:t>
            </a:r>
          </a:p>
          <a:p>
            <a:pPr>
              <a:lnSpc>
                <a:spcPts val="3600"/>
              </a:lnSpc>
              <a:spcBef>
                <a:spcPts val="300"/>
              </a:spcBef>
            </a:pPr>
            <a:r>
              <a:rPr lang="en-US" sz="3600" b="1" dirty="0">
                <a:latin typeface="Candara" panose="020E0502030303020204" pitchFamily="34" charset="0"/>
              </a:rPr>
              <a:t>WARN ALL MEN</a:t>
            </a:r>
          </a:p>
        </p:txBody>
      </p:sp>
      <p:sp>
        <p:nvSpPr>
          <p:cNvPr id="9" name="Rectangle 8">
            <a:extLst>
              <a:ext uri="{FF2B5EF4-FFF2-40B4-BE49-F238E27FC236}">
                <a16:creationId xmlns:a16="http://schemas.microsoft.com/office/drawing/2014/main" id="{D0F1D783-AF1E-4B64-5E5E-6E0AB45CFF7B}"/>
              </a:ext>
            </a:extLst>
          </p:cNvPr>
          <p:cNvSpPr/>
          <p:nvPr/>
        </p:nvSpPr>
        <p:spPr>
          <a:xfrm>
            <a:off x="1036066" y="5683418"/>
            <a:ext cx="7467600" cy="1015663"/>
          </a:xfrm>
          <a:prstGeom prst="rect">
            <a:avLst/>
          </a:prstGeom>
          <a:noFill/>
        </p:spPr>
        <p:txBody>
          <a:bodyPr wrap="square" lIns="91440" tIns="45720" rIns="91440" bIns="45720">
            <a:spAutoFit/>
          </a:bodyPr>
          <a:lstStyle/>
          <a:p>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0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Review &amp; Conclusion</a:t>
            </a:r>
            <a:endParaRPr lang="en-US" sz="6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1" name="TextBox 10">
            <a:extLst>
              <a:ext uri="{FF2B5EF4-FFF2-40B4-BE49-F238E27FC236}">
                <a16:creationId xmlns:a16="http://schemas.microsoft.com/office/drawing/2014/main" id="{C8363A0E-88ED-2043-B21D-891BFDB6703D}"/>
              </a:ext>
            </a:extLst>
          </p:cNvPr>
          <p:cNvSpPr txBox="1"/>
          <p:nvPr/>
        </p:nvSpPr>
        <p:spPr>
          <a:xfrm>
            <a:off x="1818640" y="4368800"/>
            <a:ext cx="5791200" cy="1332031"/>
          </a:xfrm>
          <a:prstGeom prst="rect">
            <a:avLst/>
          </a:prstGeom>
          <a:solidFill>
            <a:schemeClr val="bg1">
              <a:lumMod val="85000"/>
            </a:schemeClr>
          </a:solidFill>
        </p:spPr>
        <p:txBody>
          <a:bodyPr wrap="square" rtlCol="0">
            <a:spAutoFit/>
          </a:bodyPr>
          <a:lstStyle/>
          <a:p>
            <a:pPr algn="ctr">
              <a:lnSpc>
                <a:spcPts val="4800"/>
              </a:lnSpc>
            </a:pPr>
            <a:r>
              <a:rPr lang="en-US" sz="4800" b="1" dirty="0">
                <a:solidFill>
                  <a:srgbClr val="FF0000"/>
                </a:solidFill>
                <a:latin typeface="Candara" panose="020E0502030303020204" pitchFamily="34" charset="0"/>
              </a:rPr>
              <a:t>Is your attitude right toward the sermon?</a:t>
            </a:r>
          </a:p>
        </p:txBody>
      </p:sp>
    </p:spTree>
    <p:extLst>
      <p:ext uri="{BB962C8B-B14F-4D97-AF65-F5344CB8AC3E}">
        <p14:creationId xmlns:p14="http://schemas.microsoft.com/office/powerpoint/2010/main" val="1755040300"/>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1000"/>
                                        <p:tgtEl>
                                          <p:spTgt spid="8">
                                            <p:txEl>
                                              <p:pRg st="0" end="0"/>
                                            </p:txEl>
                                          </p:spTgt>
                                        </p:tgtEl>
                                      </p:cBhvr>
                                    </p:animEffect>
                                    <p:anim calcmode="lin" valueType="num">
                                      <p:cBhvr>
                                        <p:cTn id="13"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animEffect transition="in" filter="fade">
                                      <p:cBhvr>
                                        <p:cTn id="19" dur="1000"/>
                                        <p:tgtEl>
                                          <p:spTgt spid="8">
                                            <p:txEl>
                                              <p:pRg st="1" end="1"/>
                                            </p:txEl>
                                          </p:spTgt>
                                        </p:tgtEl>
                                      </p:cBhvr>
                                    </p:animEffect>
                                    <p:anim calcmode="lin" valueType="num">
                                      <p:cBhvr>
                                        <p:cTn id="20"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8">
                                            <p:txEl>
                                              <p:pRg st="2" end="2"/>
                                            </p:txEl>
                                          </p:spTgt>
                                        </p:tgtEl>
                                        <p:attrNameLst>
                                          <p:attrName>style.visibility</p:attrName>
                                        </p:attrNameLst>
                                      </p:cBhvr>
                                      <p:to>
                                        <p:strVal val="visible"/>
                                      </p:to>
                                    </p:set>
                                    <p:animEffect transition="in" filter="fade">
                                      <p:cBhvr>
                                        <p:cTn id="26" dur="1000"/>
                                        <p:tgtEl>
                                          <p:spTgt spid="8">
                                            <p:txEl>
                                              <p:pRg st="2" end="2"/>
                                            </p:txEl>
                                          </p:spTgt>
                                        </p:tgtEl>
                                      </p:cBhvr>
                                    </p:animEffect>
                                    <p:anim calcmode="lin" valueType="num">
                                      <p:cBhvr>
                                        <p:cTn id="27"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8">
                                            <p:txEl>
                                              <p:pRg st="3" end="3"/>
                                            </p:txEl>
                                          </p:spTgt>
                                        </p:tgtEl>
                                        <p:attrNameLst>
                                          <p:attrName>style.visibility</p:attrName>
                                        </p:attrNameLst>
                                      </p:cBhvr>
                                      <p:to>
                                        <p:strVal val="visible"/>
                                      </p:to>
                                    </p:set>
                                    <p:animEffect transition="in" filter="fade">
                                      <p:cBhvr>
                                        <p:cTn id="33" dur="1000"/>
                                        <p:tgtEl>
                                          <p:spTgt spid="8">
                                            <p:txEl>
                                              <p:pRg st="3" end="3"/>
                                            </p:txEl>
                                          </p:spTgt>
                                        </p:tgtEl>
                                      </p:cBhvr>
                                    </p:animEffect>
                                    <p:anim calcmode="lin" valueType="num">
                                      <p:cBhvr>
                                        <p:cTn id="34"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8">
                                            <p:txEl>
                                              <p:pRg st="4" end="4"/>
                                            </p:txEl>
                                          </p:spTgt>
                                        </p:tgtEl>
                                        <p:attrNameLst>
                                          <p:attrName>style.visibility</p:attrName>
                                        </p:attrNameLst>
                                      </p:cBhvr>
                                      <p:to>
                                        <p:strVal val="visible"/>
                                      </p:to>
                                    </p:set>
                                    <p:animEffect transition="in" filter="fade">
                                      <p:cBhvr>
                                        <p:cTn id="40" dur="1000"/>
                                        <p:tgtEl>
                                          <p:spTgt spid="8">
                                            <p:txEl>
                                              <p:pRg st="4" end="4"/>
                                            </p:txEl>
                                          </p:spTgt>
                                        </p:tgtEl>
                                      </p:cBhvr>
                                    </p:animEffect>
                                    <p:anim calcmode="lin" valueType="num">
                                      <p:cBhvr>
                                        <p:cTn id="41"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8">
                                            <p:txEl>
                                              <p:pRg st="5" end="5"/>
                                            </p:txEl>
                                          </p:spTgt>
                                        </p:tgtEl>
                                        <p:attrNameLst>
                                          <p:attrName>style.visibility</p:attrName>
                                        </p:attrNameLst>
                                      </p:cBhvr>
                                      <p:to>
                                        <p:strVal val="visible"/>
                                      </p:to>
                                    </p:set>
                                    <p:animEffect transition="in" filter="fade">
                                      <p:cBhvr>
                                        <p:cTn id="47" dur="1000"/>
                                        <p:tgtEl>
                                          <p:spTgt spid="8">
                                            <p:txEl>
                                              <p:pRg st="5" end="5"/>
                                            </p:txEl>
                                          </p:spTgt>
                                        </p:tgtEl>
                                      </p:cBhvr>
                                    </p:animEffect>
                                    <p:anim calcmode="lin" valueType="num">
                                      <p:cBhvr>
                                        <p:cTn id="48"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8">
                                            <p:txEl>
                                              <p:pRg st="6" end="6"/>
                                            </p:txEl>
                                          </p:spTgt>
                                        </p:tgtEl>
                                        <p:attrNameLst>
                                          <p:attrName>style.visibility</p:attrName>
                                        </p:attrNameLst>
                                      </p:cBhvr>
                                      <p:to>
                                        <p:strVal val="visible"/>
                                      </p:to>
                                    </p:set>
                                    <p:animEffect transition="in" filter="fade">
                                      <p:cBhvr>
                                        <p:cTn id="54" dur="1000"/>
                                        <p:tgtEl>
                                          <p:spTgt spid="8">
                                            <p:txEl>
                                              <p:pRg st="6" end="6"/>
                                            </p:txEl>
                                          </p:spTgt>
                                        </p:tgtEl>
                                      </p:cBhvr>
                                    </p:animEffect>
                                    <p:anim calcmode="lin" valueType="num">
                                      <p:cBhvr>
                                        <p:cTn id="55"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8">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16" presetClass="entr" presetSubtype="37" fill="hold" grpId="0" nodeType="click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barn(outVertical)">
                                      <p:cBhvr>
                                        <p:cTn id="61"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06052" y="1699741"/>
            <a:ext cx="8083321" cy="4493241"/>
          </a:xfrm>
          <a:solidFill>
            <a:schemeClr val="bg1">
              <a:lumMod val="95000"/>
            </a:schemeClr>
          </a:solidFill>
          <a:ln>
            <a:noFill/>
          </a:ln>
          <a:effectLst>
            <a:outerShdw blurRad="50800" dist="114300" dir="3000000" algn="tl" rotWithShape="0">
              <a:prstClr val="black">
                <a:alpha val="40000"/>
              </a:prstClr>
            </a:outerShdw>
          </a:effectLst>
        </p:spPr>
        <p:txBody>
          <a:bodyPr vert="horz" wrap="square" lIns="68580" tIns="34290" rIns="68580" bIns="34290" numCol="1" rtlCol="0" anchor="t" anchorCtr="0" compatLnSpc="1">
            <a:prstTxWarp prst="textNoShape">
              <a:avLst/>
            </a:prstTxWarp>
            <a:noAutofit/>
          </a:bodyPr>
          <a:lstStyle/>
          <a:p>
            <a:pPr marL="91440" indent="0">
              <a:lnSpc>
                <a:spcPts val="4300"/>
              </a:lnSpc>
              <a:spcBef>
                <a:spcPts val="0"/>
              </a:spcBef>
              <a:buClr>
                <a:schemeClr val="bg1"/>
              </a:buClr>
              <a:buNone/>
              <a:defRPr/>
            </a:pPr>
            <a:r>
              <a:rPr lang="en-US" altLang="en-US" sz="3600" b="1" dirty="0">
                <a:solidFill>
                  <a:srgbClr val="111111"/>
                </a:solidFill>
                <a:effectLst/>
                <a:latin typeface="Candara" panose="020E0502030303020204" pitchFamily="34" charset="0"/>
              </a:rPr>
              <a:t>Alien sinners must…</a:t>
            </a:r>
          </a:p>
          <a:p>
            <a:pPr marL="365760" indent="-274320">
              <a:lnSpc>
                <a:spcPts val="3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Hear the Gospel </a:t>
            </a:r>
            <a:r>
              <a:rPr lang="en-US" altLang="en-US" sz="2800" i="1" dirty="0">
                <a:solidFill>
                  <a:srgbClr val="111111"/>
                </a:solidFill>
                <a:effectLst/>
                <a:latin typeface="Candara" panose="020E0502030303020204" pitchFamily="34" charset="0"/>
              </a:rPr>
              <a:t>– Romans 10:17; Hebrews 11:6</a:t>
            </a: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Believe it </a:t>
            </a:r>
            <a:r>
              <a:rPr lang="en-US" altLang="en-US" sz="2800" i="1" dirty="0">
                <a:solidFill>
                  <a:srgbClr val="111111"/>
                </a:solidFill>
                <a:effectLst/>
                <a:latin typeface="Candara" panose="020E0502030303020204" pitchFamily="34" charset="0"/>
              </a:rPr>
              <a:t>– John </a:t>
            </a:r>
            <a:r>
              <a:rPr lang="en-US" altLang="en-US" sz="2800" i="1" dirty="0">
                <a:solidFill>
                  <a:srgbClr val="111111"/>
                </a:solidFill>
                <a:latin typeface="Candara" panose="020E0502030303020204" pitchFamily="34" charset="0"/>
              </a:rPr>
              <a:t>3:36</a:t>
            </a:r>
            <a:endParaRPr lang="en-US" altLang="en-US" sz="2800" i="1" dirty="0">
              <a:solidFill>
                <a:srgbClr val="111111"/>
              </a:solidFill>
              <a:effectLst/>
              <a:latin typeface="Candara" panose="020E0502030303020204" pitchFamily="34" charset="0"/>
            </a:endParaRP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of sin in your life </a:t>
            </a:r>
            <a:r>
              <a:rPr lang="en-US" altLang="en-US" sz="2800" i="1" dirty="0">
                <a:solidFill>
                  <a:srgbClr val="111111"/>
                </a:solidFill>
                <a:effectLst/>
                <a:latin typeface="Candara" panose="020E0502030303020204" pitchFamily="34" charset="0"/>
              </a:rPr>
              <a:t>– Acts 17:30</a:t>
            </a: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Confess </a:t>
            </a:r>
            <a:r>
              <a:rPr lang="en-US" altLang="en-US" sz="2800" dirty="0">
                <a:solidFill>
                  <a:srgbClr val="111111"/>
                </a:solidFill>
                <a:latin typeface="Candara" panose="020E0502030303020204" pitchFamily="34" charset="0"/>
              </a:rPr>
              <a:t>that </a:t>
            </a:r>
            <a:r>
              <a:rPr lang="en-US" altLang="en-US" sz="2800" dirty="0">
                <a:solidFill>
                  <a:srgbClr val="111111"/>
                </a:solidFill>
                <a:effectLst/>
                <a:latin typeface="Candara" panose="020E0502030303020204" pitchFamily="34" charset="0"/>
              </a:rPr>
              <a:t>Christ </a:t>
            </a:r>
            <a:r>
              <a:rPr lang="en-US" altLang="en-US" sz="2800" dirty="0">
                <a:solidFill>
                  <a:srgbClr val="111111"/>
                </a:solidFill>
                <a:latin typeface="Candara" panose="020E0502030303020204" pitchFamily="34" charset="0"/>
              </a:rPr>
              <a:t>is God’s Son </a:t>
            </a:r>
            <a:r>
              <a:rPr lang="en-US" altLang="en-US" sz="2800" i="1" dirty="0">
                <a:solidFill>
                  <a:srgbClr val="111111"/>
                </a:solidFill>
                <a:effectLst/>
                <a:latin typeface="Candara" panose="020E0502030303020204" pitchFamily="34" charset="0"/>
              </a:rPr>
              <a:t>– </a:t>
            </a:r>
            <a:r>
              <a:rPr lang="en-US" altLang="en-US" sz="2800" i="1" dirty="0">
                <a:solidFill>
                  <a:srgbClr val="111111"/>
                </a:solidFill>
                <a:latin typeface="Candara" panose="020E0502030303020204" pitchFamily="34" charset="0"/>
              </a:rPr>
              <a:t>Rom. 10:9-10</a:t>
            </a:r>
            <a:endParaRPr lang="en-US" altLang="en-US" sz="2800" i="1" dirty="0">
              <a:solidFill>
                <a:srgbClr val="111111"/>
              </a:solidFill>
              <a:effectLst/>
              <a:latin typeface="Candara" panose="020E0502030303020204" pitchFamily="34" charset="0"/>
            </a:endParaRP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 baptized </a:t>
            </a:r>
            <a:r>
              <a:rPr lang="en-US" altLang="en-US" sz="2800" dirty="0">
                <a:solidFill>
                  <a:srgbClr val="111111"/>
                </a:solidFill>
                <a:latin typeface="Candara" panose="020E0502030303020204" pitchFamily="34" charset="0"/>
              </a:rPr>
              <a:t>to wash away your</a:t>
            </a:r>
            <a:r>
              <a:rPr lang="en-US" altLang="en-US" sz="2800" dirty="0">
                <a:solidFill>
                  <a:srgbClr val="111111"/>
                </a:solidFill>
                <a:effectLst/>
                <a:latin typeface="Candara" panose="020E0502030303020204" pitchFamily="34" charset="0"/>
              </a:rPr>
              <a:t> sins </a:t>
            </a:r>
            <a:r>
              <a:rPr lang="en-US" altLang="en-US" sz="2800" i="1" dirty="0">
                <a:solidFill>
                  <a:srgbClr val="111111"/>
                </a:solidFill>
                <a:effectLst/>
                <a:latin typeface="Candara" panose="020E0502030303020204" pitchFamily="34" charset="0"/>
              </a:rPr>
              <a:t>– Acts 2:38</a:t>
            </a:r>
          </a:p>
          <a:p>
            <a:pPr marL="91440" lvl="1" indent="0">
              <a:spcBef>
                <a:spcPts val="338"/>
              </a:spcBef>
              <a:spcAft>
                <a:spcPts val="0"/>
              </a:spcAft>
              <a:buClr>
                <a:schemeClr val="bg1"/>
              </a:buClr>
              <a:buNone/>
              <a:defRPr/>
            </a:pPr>
            <a:r>
              <a:rPr lang="en-US" altLang="en-US" sz="3600" b="1" dirty="0">
                <a:solidFill>
                  <a:srgbClr val="111111"/>
                </a:solidFill>
                <a:effectLst/>
                <a:latin typeface="Candara" panose="020E0502030303020204" pitchFamily="34" charset="0"/>
              </a:rPr>
              <a:t>An erring child of God must…</a:t>
            </a:r>
          </a:p>
          <a:p>
            <a:pPr marL="365760" indent="-274320" algn="just">
              <a:lnSpc>
                <a:spcPts val="28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and Pray for Forgiveness </a:t>
            </a:r>
            <a:r>
              <a:rPr lang="en-US" altLang="en-US" sz="2800" i="1" dirty="0">
                <a:solidFill>
                  <a:srgbClr val="111111"/>
                </a:solidFill>
                <a:effectLst/>
                <a:latin typeface="Candara" panose="020E0502030303020204" pitchFamily="34" charset="0"/>
              </a:rPr>
              <a:t>– 1 John 1:7-9</a:t>
            </a:r>
          </a:p>
          <a:p>
            <a:pPr marL="91440" indent="0" algn="just">
              <a:spcBef>
                <a:spcPts val="338"/>
              </a:spcBef>
              <a:spcAft>
                <a:spcPts val="0"/>
              </a:spcAft>
              <a:buClr>
                <a:schemeClr val="bg1"/>
              </a:buClr>
              <a:buSzPct val="99000"/>
              <a:buNone/>
              <a:defRPr/>
            </a:pPr>
            <a:r>
              <a:rPr lang="en-US" altLang="en-US" sz="3600" b="1" dirty="0">
                <a:solidFill>
                  <a:srgbClr val="111111"/>
                </a:solidFill>
                <a:latin typeface="Candara" panose="020E0502030303020204" pitchFamily="34" charset="0"/>
              </a:rPr>
              <a:t>Endure Trials &amp; </a:t>
            </a:r>
            <a:r>
              <a:rPr lang="en-US" altLang="en-US" sz="3600" b="1" i="1" dirty="0">
                <a:solidFill>
                  <a:srgbClr val="111111"/>
                </a:solidFill>
                <a:effectLst/>
                <a:latin typeface="Candara" panose="020E0502030303020204" pitchFamily="34" charset="0"/>
              </a:rPr>
              <a:t>“be faithful </a:t>
            </a:r>
            <a:r>
              <a:rPr lang="en-US" altLang="en-US" sz="3600" b="1" i="1" u="sng" dirty="0">
                <a:solidFill>
                  <a:srgbClr val="111111"/>
                </a:solidFill>
                <a:effectLst/>
                <a:latin typeface="Candara" panose="020E0502030303020204" pitchFamily="34" charset="0"/>
              </a:rPr>
              <a:t>unto</a:t>
            </a:r>
            <a:r>
              <a:rPr lang="en-US" altLang="en-US" sz="3600" b="1" i="1" dirty="0">
                <a:solidFill>
                  <a:srgbClr val="111111"/>
                </a:solidFill>
                <a:effectLst/>
                <a:latin typeface="Candara" panose="020E0502030303020204" pitchFamily="34" charset="0"/>
              </a:rPr>
              <a:t> death”</a:t>
            </a:r>
          </a:p>
          <a:p>
            <a:pPr marL="365760" indent="-274320">
              <a:lnSpc>
                <a:spcPts val="2800"/>
              </a:lnSpc>
              <a:spcBef>
                <a:spcPts val="0"/>
              </a:spcBef>
              <a:buClrTx/>
              <a:buSzPct val="100000"/>
              <a:buFont typeface="Wingdings" panose="05000000000000000000" pitchFamily="2" charset="2"/>
              <a:buChar char="§"/>
              <a:defRPr/>
            </a:pPr>
            <a:r>
              <a:rPr lang="en-US" altLang="en-US" sz="2800" i="1" dirty="0">
                <a:solidFill>
                  <a:srgbClr val="111111"/>
                </a:solidFill>
                <a:effectLst/>
                <a:latin typeface="Candara" panose="020E0502030303020204" pitchFamily="34" charset="0"/>
              </a:rPr>
              <a:t>Revelation 2:10 </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493324" y="376907"/>
            <a:ext cx="8083321" cy="1107996"/>
          </a:xfrm>
          <a:prstGeom prst="rect">
            <a:avLst/>
          </a:prstGeom>
          <a:solidFill>
            <a:schemeClr val="bg1">
              <a:lumMod val="95000"/>
            </a:schemeClr>
          </a:solidFill>
          <a:ln>
            <a:noFill/>
          </a:ln>
          <a:effectLst>
            <a:outerShdw blurRad="50800" dist="114300" dir="2700000" algn="tl" rotWithShape="0">
              <a:prstClr val="black">
                <a:alpha val="40000"/>
              </a:prstClr>
            </a:outerShdw>
          </a:effectLst>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12700">
                  <a:solidFill>
                    <a:schemeClr val="tx2">
                      <a:lumMod val="75000"/>
                    </a:schemeClr>
                  </a:solidFill>
                  <a:prstDash val="solid"/>
                </a:ln>
                <a:solidFill>
                  <a:schemeClr val="tx1">
                    <a:lumMod val="50000"/>
                    <a:lumOff val="50000"/>
                  </a:schemeClr>
                </a:solidFill>
                <a:latin typeface="Candara" panose="020E0502030303020204" pitchFamily="34" charset="0"/>
              </a:rPr>
              <a:t>What shall we do?</a:t>
            </a:r>
            <a:endParaRPr lang="en-US" sz="6600" b="1" i="1" cap="none" spc="0" dirty="0">
              <a:ln w="12700">
                <a:solidFill>
                  <a:schemeClr val="tx2">
                    <a:lumMod val="75000"/>
                  </a:schemeClr>
                </a:solidFill>
                <a:prstDash val="solid"/>
              </a:ln>
              <a:solidFill>
                <a:schemeClr val="tx1">
                  <a:lumMod val="50000"/>
                  <a:lumOff val="50000"/>
                </a:schemeClr>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442264" y="534114"/>
            <a:ext cx="778528" cy="712183"/>
          </a:xfrm>
          <a:prstGeom prst="rect">
            <a:avLst/>
          </a:prstGeom>
          <a:noFill/>
        </p:spPr>
        <p:txBody>
          <a:bodyPr wrap="square" rtlCol="0">
            <a:spAutoFit/>
          </a:bodyPr>
          <a:lstStyle/>
          <a:p>
            <a:pPr algn="ctr">
              <a:lnSpc>
                <a:spcPts val="2400"/>
              </a:lnSpc>
            </a:pPr>
            <a:r>
              <a:rPr lang="en-US" sz="2400" i="1" dirty="0">
                <a:solidFill>
                  <a:schemeClr val="tx1">
                    <a:lumMod val="50000"/>
                    <a:lumOff val="50000"/>
                  </a:schemeClr>
                </a:solidFill>
                <a:latin typeface="Candara" panose="020E0502030303020204" pitchFamily="34" charset="0"/>
              </a:rPr>
              <a:t>Acts 2:37</a:t>
            </a:r>
          </a:p>
        </p:txBody>
      </p:sp>
      <p:sp>
        <p:nvSpPr>
          <p:cNvPr id="3" name="Slide Number Placeholder 4">
            <a:extLst>
              <a:ext uri="{FF2B5EF4-FFF2-40B4-BE49-F238E27FC236}">
                <a16:creationId xmlns:a16="http://schemas.microsoft.com/office/drawing/2014/main" id="{95C1ECA5-FA66-8445-BFA5-8737327E79A6}"/>
              </a:ext>
            </a:extLst>
          </p:cNvPr>
          <p:cNvSpPr txBox="1">
            <a:spLocks/>
          </p:cNvSpPr>
          <p:nvPr/>
        </p:nvSpPr>
        <p:spPr>
          <a:xfrm>
            <a:off x="8458200" y="6127150"/>
            <a:ext cx="514350" cy="665017"/>
          </a:xfrm>
          <a:prstGeom prst="rect">
            <a:avLst/>
          </a:prstGeom>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3A4F6043-7A67-491B-98BC-F933DED7226D}" type="slidenum">
              <a:rPr lang="en-US" sz="900" smtClean="0">
                <a:solidFill>
                  <a:schemeClr val="bg1"/>
                </a:solidFill>
                <a:latin typeface="Candara" panose="020E0502030303020204" pitchFamily="34" charset="0"/>
                <a:cs typeface="Arial" panose="020B0604020202020204" pitchFamily="34" charset="0"/>
              </a:rPr>
              <a:pPr algn="ctr"/>
              <a:t>12</a:t>
            </a:fld>
            <a:endParaRPr lang="en-US" sz="900" dirty="0">
              <a:solidFill>
                <a:schemeClr val="bg1"/>
              </a:solidFill>
              <a:latin typeface="Candara" panose="020E0502030303020204" pitchFamily="34" charset="0"/>
              <a:cs typeface="Arial" panose="020B0604020202020204" pitchFamily="34" charset="0"/>
            </a:endParaRP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0471"/>
            <a:ext cx="7772400" cy="685800"/>
          </a:xfrm>
        </p:spPr>
        <p:txBody>
          <a:bodyPr>
            <a:noAutofit/>
          </a:bodyPr>
          <a:lstStyle/>
          <a:p>
            <a:r>
              <a:rPr lang="en-US" sz="4800" b="1" dirty="0">
                <a:latin typeface="Candara" panose="020E0502030303020204" pitchFamily="34" charset="0"/>
              </a:rPr>
              <a:t>Introduction</a:t>
            </a:r>
          </a:p>
        </p:txBody>
      </p:sp>
      <p:sp>
        <p:nvSpPr>
          <p:cNvPr id="3" name="Content Placeholder 2"/>
          <p:cNvSpPr>
            <a:spLocks noGrp="1"/>
          </p:cNvSpPr>
          <p:nvPr>
            <p:ph idx="1"/>
          </p:nvPr>
        </p:nvSpPr>
        <p:spPr>
          <a:xfrm>
            <a:off x="409283" y="1382801"/>
            <a:ext cx="8518563" cy="5373599"/>
          </a:xfrm>
        </p:spPr>
        <p:txBody>
          <a:bodyPr>
            <a:normAutofit/>
          </a:bodyPr>
          <a:lstStyle/>
          <a:p>
            <a:pPr marL="365760" indent="-274320"/>
            <a:r>
              <a:rPr lang="en-US" sz="3600" dirty="0">
                <a:latin typeface="Candara" panose="020E0502030303020204" pitchFamily="34" charset="0"/>
              </a:rPr>
              <a:t>Why preaching?  </a:t>
            </a:r>
          </a:p>
          <a:p>
            <a:pPr marL="365760" indent="-274320">
              <a:lnSpc>
                <a:spcPts val="3200"/>
              </a:lnSpc>
            </a:pPr>
            <a:r>
              <a:rPr lang="en-US" sz="3600" dirty="0">
                <a:latin typeface="Candara" panose="020E0502030303020204" pitchFamily="34" charset="0"/>
              </a:rPr>
              <a:t>Some members do not have a proper understanding of purpose for preaching</a:t>
            </a:r>
          </a:p>
          <a:p>
            <a:pPr marL="365760" indent="-274320"/>
            <a:r>
              <a:rPr lang="en-US" sz="3600" dirty="0">
                <a:latin typeface="Candara" panose="020E0502030303020204" pitchFamily="34" charset="0"/>
              </a:rPr>
              <a:t>Is commanded by Christ – </a:t>
            </a:r>
            <a:r>
              <a:rPr lang="en-US" sz="3200" i="1" dirty="0">
                <a:latin typeface="Candara" panose="020E0502030303020204" pitchFamily="34" charset="0"/>
              </a:rPr>
              <a:t>Matt. 28:18-20</a:t>
            </a:r>
          </a:p>
          <a:p>
            <a:pPr marL="365760" indent="-274320">
              <a:lnSpc>
                <a:spcPts val="3200"/>
              </a:lnSpc>
            </a:pPr>
            <a:r>
              <a:rPr lang="en-US" sz="3600" dirty="0">
                <a:latin typeface="Candara" panose="020E0502030303020204" pitchFamily="34" charset="0"/>
              </a:rPr>
              <a:t>The word </a:t>
            </a:r>
            <a:r>
              <a:rPr lang="en-US" sz="3600" b="1" i="1" dirty="0">
                <a:latin typeface="Candara" panose="020E0502030303020204" pitchFamily="34" charset="0"/>
              </a:rPr>
              <a:t>“preach</a:t>
            </a:r>
            <a:r>
              <a:rPr lang="en-US" sz="3600" i="1" dirty="0">
                <a:latin typeface="Candara" panose="020E0502030303020204" pitchFamily="34" charset="0"/>
              </a:rPr>
              <a:t>,</a:t>
            </a:r>
            <a:r>
              <a:rPr lang="en-US" sz="3600" b="1" i="1" dirty="0">
                <a:latin typeface="Candara" panose="020E0502030303020204" pitchFamily="34" charset="0"/>
              </a:rPr>
              <a:t>” </a:t>
            </a:r>
            <a:r>
              <a:rPr lang="en-US" sz="3600" dirty="0">
                <a:latin typeface="Candara" panose="020E0502030303020204" pitchFamily="34" charset="0"/>
              </a:rPr>
              <a:t>and related words often occur in the New Testament:</a:t>
            </a:r>
          </a:p>
          <a:p>
            <a:pPr marL="640080" lvl="1" indent="-274320">
              <a:lnSpc>
                <a:spcPts val="3200"/>
              </a:lnSpc>
              <a:spcBef>
                <a:spcPts val="600"/>
              </a:spcBef>
            </a:pPr>
            <a:r>
              <a:rPr lang="en-US" sz="3000" i="1" dirty="0">
                <a:latin typeface="Candara" panose="020E0502030303020204" pitchFamily="34" charset="0"/>
              </a:rPr>
              <a:t>“Preach (44); “Preaching” (26); “</a:t>
            </a:r>
            <a:r>
              <a:rPr lang="en-US" sz="3000" i="1" dirty="0" err="1">
                <a:latin typeface="Candara" panose="020E0502030303020204" pitchFamily="34" charset="0"/>
              </a:rPr>
              <a:t>Preacheth</a:t>
            </a:r>
            <a:r>
              <a:rPr lang="en-US" sz="3000" i="1" dirty="0">
                <a:latin typeface="Candara" panose="020E0502030303020204" pitchFamily="34" charset="0"/>
              </a:rPr>
              <a:t>” (3)</a:t>
            </a:r>
          </a:p>
          <a:p>
            <a:pPr marL="640080" lvl="1" indent="-274320">
              <a:lnSpc>
                <a:spcPts val="3200"/>
              </a:lnSpc>
              <a:spcBef>
                <a:spcPts val="600"/>
              </a:spcBef>
            </a:pPr>
            <a:r>
              <a:rPr lang="en-US" sz="3000" i="1" dirty="0">
                <a:latin typeface="Candara" panose="020E0502030303020204" pitchFamily="34" charset="0"/>
              </a:rPr>
              <a:t>“Preacher” (4); “Preached” (58) </a:t>
            </a:r>
          </a:p>
          <a:p>
            <a:pPr marL="91440" indent="0">
              <a:lnSpc>
                <a:spcPts val="4000"/>
              </a:lnSpc>
              <a:buNone/>
            </a:pPr>
            <a:r>
              <a:rPr lang="en-US" sz="4000" b="1" dirty="0">
                <a:latin typeface="Candara" panose="020E0502030303020204" pitchFamily="34" charset="0"/>
              </a:rPr>
              <a:t>In this lesson we will discuss what New Testament PREACHING is for!</a:t>
            </a:r>
            <a:endParaRPr lang="en-US" sz="4000" dirty="0">
              <a:latin typeface="Candara" panose="020E0502030303020204" pitchFamily="34" charset="0"/>
            </a:endParaRPr>
          </a:p>
        </p:txBody>
      </p:sp>
      <p:sp>
        <p:nvSpPr>
          <p:cNvPr id="4" name="Slide Number Placeholder 3"/>
          <p:cNvSpPr>
            <a:spLocks noGrp="1"/>
          </p:cNvSpPr>
          <p:nvPr>
            <p:ph type="sldNum" sz="quarter" idx="12"/>
          </p:nvPr>
        </p:nvSpPr>
        <p:spPr/>
        <p:txBody>
          <a:bodyPr/>
          <a:lstStyle/>
          <a:p>
            <a:fld id="{C70BD283-115C-4138-B5F1-4E2B822551B8}" type="slidenum">
              <a:rPr lang="en-US" smtClean="0">
                <a:latin typeface="Candara" panose="020E0502030303020204" pitchFamily="34" charset="0"/>
              </a:rPr>
              <a:t>2</a:t>
            </a:fld>
            <a:endParaRPr lang="en-US" dirty="0">
              <a:latin typeface="Candara" panose="020E0502030303020204" pitchFamily="34" charset="0"/>
            </a:endParaRPr>
          </a:p>
        </p:txBody>
      </p:sp>
    </p:spTree>
    <p:extLst>
      <p:ext uri="{BB962C8B-B14F-4D97-AF65-F5344CB8AC3E}">
        <p14:creationId xmlns:p14="http://schemas.microsoft.com/office/powerpoint/2010/main" val="471273291"/>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70471"/>
            <a:ext cx="8229600" cy="685800"/>
          </a:xfrm>
        </p:spPr>
        <p:txBody>
          <a:bodyPr>
            <a:noAutofit/>
          </a:bodyPr>
          <a:lstStyle/>
          <a:p>
            <a:r>
              <a:rPr lang="en-US" sz="4500" b="1" dirty="0">
                <a:latin typeface="Candara" panose="020E0502030303020204" pitchFamily="34" charset="0"/>
              </a:rPr>
              <a:t>Instruct in righteousness</a:t>
            </a:r>
          </a:p>
        </p:txBody>
      </p:sp>
      <p:sp>
        <p:nvSpPr>
          <p:cNvPr id="3" name="Content Placeholder 2"/>
          <p:cNvSpPr>
            <a:spLocks noGrp="1"/>
          </p:cNvSpPr>
          <p:nvPr>
            <p:ph idx="1"/>
          </p:nvPr>
        </p:nvSpPr>
        <p:spPr>
          <a:xfrm>
            <a:off x="923925" y="1552575"/>
            <a:ext cx="7887081" cy="5076825"/>
          </a:xfrm>
        </p:spPr>
        <p:txBody>
          <a:bodyPr>
            <a:normAutofit/>
          </a:bodyPr>
          <a:lstStyle/>
          <a:p>
            <a:pPr marL="0" indent="0">
              <a:lnSpc>
                <a:spcPts val="3200"/>
              </a:lnSpc>
              <a:buNone/>
            </a:pPr>
            <a:r>
              <a:rPr lang="en-US" sz="3600" dirty="0">
                <a:latin typeface="Candara" panose="020E0502030303020204" pitchFamily="34" charset="0"/>
              </a:rPr>
              <a:t>God’s word is the standard as revealed in the New Testament – </a:t>
            </a:r>
            <a:r>
              <a:rPr lang="en-US" sz="3600" i="1" dirty="0">
                <a:latin typeface="Candara" panose="020E0502030303020204" pitchFamily="34" charset="0"/>
              </a:rPr>
              <a:t>Rom. 1:16-17</a:t>
            </a:r>
          </a:p>
          <a:p>
            <a:pPr marL="0" indent="0">
              <a:lnSpc>
                <a:spcPts val="3200"/>
              </a:lnSpc>
              <a:buNone/>
            </a:pPr>
            <a:r>
              <a:rPr lang="en-US" sz="3600" dirty="0">
                <a:latin typeface="Candara" panose="020E0502030303020204" pitchFamily="34" charset="0"/>
              </a:rPr>
              <a:t>Many rely on other </a:t>
            </a:r>
            <a:r>
              <a:rPr lang="en-US" sz="3600" i="1" dirty="0">
                <a:latin typeface="Candara" panose="020E0502030303020204" pitchFamily="34" charset="0"/>
              </a:rPr>
              <a:t>“standards”</a:t>
            </a:r>
            <a:r>
              <a:rPr lang="en-US" sz="3600" dirty="0">
                <a:latin typeface="Candara" panose="020E0502030303020204" pitchFamily="34" charset="0"/>
              </a:rPr>
              <a:t> of  perceived righteousness – </a:t>
            </a:r>
            <a:r>
              <a:rPr lang="en-US" sz="3600" i="1" dirty="0">
                <a:latin typeface="Candara" panose="020E0502030303020204" pitchFamily="34" charset="0"/>
              </a:rPr>
              <a:t>Rom. 10:1-5</a:t>
            </a:r>
          </a:p>
          <a:p>
            <a:pPr marL="457200" indent="-365760">
              <a:lnSpc>
                <a:spcPts val="2800"/>
              </a:lnSpc>
              <a:spcBef>
                <a:spcPts val="0"/>
              </a:spcBef>
            </a:pPr>
            <a:r>
              <a:rPr lang="en-US" sz="2800" i="1" dirty="0">
                <a:latin typeface="Candara" panose="020E0502030303020204" pitchFamily="34" charset="0"/>
              </a:rPr>
              <a:t>Matt. 15:7-9 – </a:t>
            </a:r>
            <a:r>
              <a:rPr lang="en-US" sz="2800" dirty="0">
                <a:latin typeface="Candara" panose="020E0502030303020204" pitchFamily="34" charset="0"/>
              </a:rPr>
              <a:t>But consider </a:t>
            </a:r>
            <a:r>
              <a:rPr lang="en-US" sz="2800" i="1" dirty="0">
                <a:latin typeface="Candara" panose="020E0502030303020204" pitchFamily="34" charset="0"/>
              </a:rPr>
              <a:t>– 1 John 3:7</a:t>
            </a:r>
          </a:p>
          <a:p>
            <a:pPr marL="91440" indent="0">
              <a:lnSpc>
                <a:spcPts val="3200"/>
              </a:lnSpc>
              <a:buNone/>
            </a:pPr>
            <a:endParaRPr lang="en-US" sz="3600" i="1" dirty="0">
              <a:latin typeface="Candara" panose="020E0502030303020204" pitchFamily="34" charset="0"/>
            </a:endParaRPr>
          </a:p>
          <a:p>
            <a:pPr marL="91440" indent="0">
              <a:lnSpc>
                <a:spcPts val="3200"/>
              </a:lnSpc>
              <a:buNone/>
            </a:pPr>
            <a:endParaRPr lang="en-US" dirty="0"/>
          </a:p>
        </p:txBody>
      </p:sp>
      <p:sp>
        <p:nvSpPr>
          <p:cNvPr id="4" name="Slide Number Placeholder 3"/>
          <p:cNvSpPr>
            <a:spLocks noGrp="1"/>
          </p:cNvSpPr>
          <p:nvPr>
            <p:ph type="sldNum" sz="quarter" idx="12"/>
          </p:nvPr>
        </p:nvSpPr>
        <p:spPr/>
        <p:txBody>
          <a:bodyPr/>
          <a:lstStyle/>
          <a:p>
            <a:fld id="{C70BD283-115C-4138-B5F1-4E2B822551B8}" type="slidenum">
              <a:rPr lang="en-US" smtClean="0">
                <a:latin typeface="Candara" panose="020E0502030303020204" pitchFamily="34" charset="0"/>
              </a:rPr>
              <a:t>3</a:t>
            </a:fld>
            <a:endParaRPr lang="en-US" dirty="0">
              <a:latin typeface="Candara" panose="020E0502030303020204" pitchFamily="34" charset="0"/>
            </a:endParaRPr>
          </a:p>
        </p:txBody>
      </p:sp>
      <p:sp>
        <p:nvSpPr>
          <p:cNvPr id="6" name="Arrow: Bent 5">
            <a:extLst>
              <a:ext uri="{FF2B5EF4-FFF2-40B4-BE49-F238E27FC236}">
                <a16:creationId xmlns:a16="http://schemas.microsoft.com/office/drawing/2014/main" id="{0C49D0E0-6BC1-1448-70DD-E1EB06B2A010}"/>
              </a:ext>
            </a:extLst>
          </p:cNvPr>
          <p:cNvSpPr/>
          <p:nvPr/>
        </p:nvSpPr>
        <p:spPr>
          <a:xfrm>
            <a:off x="332994" y="666750"/>
            <a:ext cx="581406" cy="685800"/>
          </a:xfrm>
          <a:prstGeom prst="bentArrow">
            <a:avLst>
              <a:gd name="adj1" fmla="val 33192"/>
              <a:gd name="adj2" fmla="val 41383"/>
              <a:gd name="adj3" fmla="val 25000"/>
              <a:gd name="adj4" fmla="val 43750"/>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a:extLst>
              <a:ext uri="{FF2B5EF4-FFF2-40B4-BE49-F238E27FC236}">
                <a16:creationId xmlns:a16="http://schemas.microsoft.com/office/drawing/2014/main" id="{D5994F65-D7DC-70BE-9ABD-963CE08424F7}"/>
              </a:ext>
            </a:extLst>
          </p:cNvPr>
          <p:cNvSpPr txBox="1"/>
          <p:nvPr/>
        </p:nvSpPr>
        <p:spPr>
          <a:xfrm>
            <a:off x="1003300" y="3848100"/>
            <a:ext cx="7216775" cy="2323713"/>
          </a:xfrm>
          <a:prstGeom prst="rect">
            <a:avLst/>
          </a:prstGeom>
          <a:solidFill>
            <a:schemeClr val="accent1">
              <a:lumMod val="20000"/>
              <a:lumOff val="80000"/>
            </a:schemeClr>
          </a:solidFill>
        </p:spPr>
        <p:txBody>
          <a:bodyPr wrap="square" rtlCol="0">
            <a:spAutoFit/>
          </a:bodyPr>
          <a:lstStyle/>
          <a:p>
            <a:pPr>
              <a:lnSpc>
                <a:spcPts val="2900"/>
              </a:lnSpc>
            </a:pPr>
            <a:r>
              <a:rPr lang="en-US" sz="2800" b="1" i="1" dirty="0">
                <a:latin typeface="Arial" panose="020B0604020202020204" pitchFamily="34" charset="0"/>
                <a:cs typeface="Arial" panose="020B0604020202020204" pitchFamily="34" charset="0"/>
              </a:rPr>
              <a:t>“All scripture is given by </a:t>
            </a:r>
            <a:r>
              <a:rPr lang="en-US" sz="2800" b="1" i="1" dirty="0">
                <a:solidFill>
                  <a:srgbClr val="FF0000"/>
                </a:solidFill>
                <a:latin typeface="Arial" panose="020B0604020202020204" pitchFamily="34" charset="0"/>
                <a:cs typeface="Arial" panose="020B0604020202020204" pitchFamily="34" charset="0"/>
              </a:rPr>
              <a:t>inspiration of God,</a:t>
            </a:r>
            <a:r>
              <a:rPr lang="en-US" sz="2800" b="1" i="1" dirty="0">
                <a:latin typeface="Arial" panose="020B0604020202020204" pitchFamily="34" charset="0"/>
                <a:cs typeface="Arial" panose="020B0604020202020204" pitchFamily="34" charset="0"/>
              </a:rPr>
              <a:t> and is profitable for doctrine, for reproof, for correction, for instruction in righteousness: That the man of God may be perfect, </a:t>
            </a:r>
            <a:r>
              <a:rPr lang="en-US" sz="2800" b="1" i="1" dirty="0" err="1">
                <a:latin typeface="Arial" panose="020B0604020202020204" pitchFamily="34" charset="0"/>
                <a:cs typeface="Arial" panose="020B0604020202020204" pitchFamily="34" charset="0"/>
              </a:rPr>
              <a:t>throughly</a:t>
            </a:r>
            <a:r>
              <a:rPr lang="en-US" sz="2800" b="1" i="1" dirty="0">
                <a:latin typeface="Arial" panose="020B0604020202020204" pitchFamily="34" charset="0"/>
                <a:cs typeface="Arial" panose="020B0604020202020204" pitchFamily="34" charset="0"/>
              </a:rPr>
              <a:t> furnished unto all good works” </a:t>
            </a:r>
            <a:r>
              <a:rPr lang="en-US" sz="2800" dirty="0">
                <a:latin typeface="Arial" panose="020B0604020202020204" pitchFamily="34" charset="0"/>
                <a:cs typeface="Arial" panose="020B0604020202020204" pitchFamily="34" charset="0"/>
              </a:rPr>
              <a:t>(2 Tim. 3:16-17 KJV).</a:t>
            </a:r>
          </a:p>
        </p:txBody>
      </p:sp>
      <p:sp>
        <p:nvSpPr>
          <p:cNvPr id="8" name="Rectangle 7">
            <a:extLst>
              <a:ext uri="{FF2B5EF4-FFF2-40B4-BE49-F238E27FC236}">
                <a16:creationId xmlns:a16="http://schemas.microsoft.com/office/drawing/2014/main" id="{30219D82-416C-1A9C-A925-EABC9EF02461}"/>
              </a:ext>
            </a:extLst>
          </p:cNvPr>
          <p:cNvSpPr/>
          <p:nvPr/>
        </p:nvSpPr>
        <p:spPr>
          <a:xfrm rot="16200000">
            <a:off x="-2299398" y="3538836"/>
            <a:ext cx="5410201" cy="923330"/>
          </a:xfrm>
          <a:prstGeom prst="rect">
            <a:avLst/>
          </a:prstGeom>
          <a:noFill/>
        </p:spPr>
        <p:txBody>
          <a:bodyPr wrap="square" lIns="91440" tIns="45720" rIns="91440" bIns="45720">
            <a:spAutoFit/>
          </a:bodyPr>
          <a:lstStyle/>
          <a:p>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The Sermon Is To</a:t>
            </a:r>
          </a:p>
        </p:txBody>
      </p:sp>
    </p:spTree>
    <p:extLst>
      <p:ext uri="{BB962C8B-B14F-4D97-AF65-F5344CB8AC3E}">
        <p14:creationId xmlns:p14="http://schemas.microsoft.com/office/powerpoint/2010/main" val="3202172129"/>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6" presetClass="entr" presetSubtype="37"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barn(outVertical)">
                                      <p:cBhvr>
                                        <p:cTn id="28"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70471"/>
            <a:ext cx="6705600" cy="685800"/>
          </a:xfrm>
        </p:spPr>
        <p:txBody>
          <a:bodyPr>
            <a:noAutofit/>
          </a:bodyPr>
          <a:lstStyle/>
          <a:p>
            <a:r>
              <a:rPr lang="en-US" sz="4500" b="1" dirty="0">
                <a:latin typeface="Candara" panose="020E0502030303020204" pitchFamily="34" charset="0"/>
              </a:rPr>
              <a:t>Bring to remembrance</a:t>
            </a:r>
          </a:p>
        </p:txBody>
      </p:sp>
      <p:sp>
        <p:nvSpPr>
          <p:cNvPr id="3" name="Content Placeholder 2"/>
          <p:cNvSpPr>
            <a:spLocks noGrp="1"/>
          </p:cNvSpPr>
          <p:nvPr>
            <p:ph idx="1"/>
          </p:nvPr>
        </p:nvSpPr>
        <p:spPr>
          <a:xfrm>
            <a:off x="939800" y="3798515"/>
            <a:ext cx="7887081" cy="2839396"/>
          </a:xfrm>
        </p:spPr>
        <p:txBody>
          <a:bodyPr>
            <a:normAutofit/>
          </a:bodyPr>
          <a:lstStyle/>
          <a:p>
            <a:pPr marL="365760" indent="-274320">
              <a:lnSpc>
                <a:spcPts val="3200"/>
              </a:lnSpc>
            </a:pPr>
            <a:r>
              <a:rPr lang="en-US" sz="3200" dirty="0">
                <a:latin typeface="Candara" panose="020E0502030303020204" pitchFamily="34" charset="0"/>
              </a:rPr>
              <a:t>Paul instructed Timothy to remind the brethren of the words of faith and good doctrine which he carefully followed</a:t>
            </a:r>
          </a:p>
          <a:p>
            <a:pPr marL="365760" indent="-274320">
              <a:lnSpc>
                <a:spcPts val="3200"/>
              </a:lnSpc>
            </a:pPr>
            <a:r>
              <a:rPr lang="en-US" sz="3200" dirty="0">
                <a:latin typeface="Candara" panose="020E0502030303020204" pitchFamily="34" charset="0"/>
              </a:rPr>
              <a:t>Preachers are charged with reminding brethren of false teachers, false doctrine and to nurture in the truth </a:t>
            </a:r>
            <a:r>
              <a:rPr lang="en-US" sz="3100" dirty="0">
                <a:latin typeface="Candara" panose="020E0502030303020204" pitchFamily="34" charset="0"/>
              </a:rPr>
              <a:t>– </a:t>
            </a:r>
            <a:r>
              <a:rPr lang="en-US" sz="3100" i="1" dirty="0">
                <a:latin typeface="Candara" panose="020E0502030303020204" pitchFamily="34" charset="0"/>
              </a:rPr>
              <a:t>Acts 20:20, 27</a:t>
            </a:r>
            <a:endParaRPr lang="en-US" sz="3100" i="1" dirty="0"/>
          </a:p>
        </p:txBody>
      </p:sp>
      <p:sp>
        <p:nvSpPr>
          <p:cNvPr id="4" name="Slide Number Placeholder 3"/>
          <p:cNvSpPr>
            <a:spLocks noGrp="1"/>
          </p:cNvSpPr>
          <p:nvPr>
            <p:ph type="sldNum" sz="quarter" idx="12"/>
          </p:nvPr>
        </p:nvSpPr>
        <p:spPr/>
        <p:txBody>
          <a:bodyPr/>
          <a:lstStyle/>
          <a:p>
            <a:fld id="{C70BD283-115C-4138-B5F1-4E2B822551B8}" type="slidenum">
              <a:rPr lang="en-US" smtClean="0">
                <a:latin typeface="Candara" panose="020E0502030303020204" pitchFamily="34" charset="0"/>
              </a:rPr>
              <a:t>4</a:t>
            </a:fld>
            <a:endParaRPr lang="en-US" dirty="0">
              <a:latin typeface="Candara" panose="020E0502030303020204" pitchFamily="34" charset="0"/>
            </a:endParaRPr>
          </a:p>
        </p:txBody>
      </p:sp>
      <p:sp>
        <p:nvSpPr>
          <p:cNvPr id="5" name="Rectangle 4">
            <a:extLst>
              <a:ext uri="{FF2B5EF4-FFF2-40B4-BE49-F238E27FC236}">
                <a16:creationId xmlns:a16="http://schemas.microsoft.com/office/drawing/2014/main" id="{2D9E1E0D-C2D5-CC05-A0CD-F21DCC190361}"/>
              </a:ext>
            </a:extLst>
          </p:cNvPr>
          <p:cNvSpPr/>
          <p:nvPr/>
        </p:nvSpPr>
        <p:spPr>
          <a:xfrm rot="16200000">
            <a:off x="-2299398" y="3538836"/>
            <a:ext cx="5410201" cy="923330"/>
          </a:xfrm>
          <a:prstGeom prst="rect">
            <a:avLst/>
          </a:prstGeom>
          <a:noFill/>
        </p:spPr>
        <p:txBody>
          <a:bodyPr wrap="square" lIns="91440" tIns="45720" rIns="91440" bIns="45720">
            <a:spAutoFit/>
          </a:bodyPr>
          <a:lstStyle/>
          <a:p>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The Sermon Is To</a:t>
            </a:r>
          </a:p>
        </p:txBody>
      </p:sp>
      <p:sp>
        <p:nvSpPr>
          <p:cNvPr id="6" name="Arrow: Bent 5">
            <a:extLst>
              <a:ext uri="{FF2B5EF4-FFF2-40B4-BE49-F238E27FC236}">
                <a16:creationId xmlns:a16="http://schemas.microsoft.com/office/drawing/2014/main" id="{0C49D0E0-6BC1-1448-70DD-E1EB06B2A010}"/>
              </a:ext>
            </a:extLst>
          </p:cNvPr>
          <p:cNvSpPr/>
          <p:nvPr/>
        </p:nvSpPr>
        <p:spPr>
          <a:xfrm>
            <a:off x="332994" y="666750"/>
            <a:ext cx="581406" cy="685800"/>
          </a:xfrm>
          <a:prstGeom prst="bentArrow">
            <a:avLst>
              <a:gd name="adj1" fmla="val 33192"/>
              <a:gd name="adj2" fmla="val 41383"/>
              <a:gd name="adj3" fmla="val 25000"/>
              <a:gd name="adj4" fmla="val 43750"/>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a:extLst>
              <a:ext uri="{FF2B5EF4-FFF2-40B4-BE49-F238E27FC236}">
                <a16:creationId xmlns:a16="http://schemas.microsoft.com/office/drawing/2014/main" id="{0611F042-256E-D915-B83C-6B3D9197CDDF}"/>
              </a:ext>
            </a:extLst>
          </p:cNvPr>
          <p:cNvSpPr txBox="1"/>
          <p:nvPr/>
        </p:nvSpPr>
        <p:spPr>
          <a:xfrm>
            <a:off x="1066969" y="1352550"/>
            <a:ext cx="7416377" cy="2323713"/>
          </a:xfrm>
          <a:prstGeom prst="rect">
            <a:avLst/>
          </a:prstGeom>
          <a:solidFill>
            <a:schemeClr val="accent1">
              <a:lumMod val="20000"/>
              <a:lumOff val="80000"/>
            </a:schemeClr>
          </a:solidFill>
        </p:spPr>
        <p:txBody>
          <a:bodyPr wrap="square" rtlCol="0">
            <a:spAutoFit/>
          </a:bodyPr>
          <a:lstStyle/>
          <a:p>
            <a:pPr>
              <a:lnSpc>
                <a:spcPts val="2900"/>
              </a:lnSpc>
            </a:pPr>
            <a:r>
              <a:rPr lang="en-US" sz="2900" b="1" i="1" dirty="0">
                <a:latin typeface="Arial" panose="020B0604020202020204" pitchFamily="34" charset="0"/>
                <a:cs typeface="Arial" panose="020B0604020202020204" pitchFamily="34" charset="0"/>
              </a:rPr>
              <a:t>“If thou </a:t>
            </a:r>
            <a:r>
              <a:rPr lang="en-US" sz="2900" b="1" i="1" dirty="0">
                <a:solidFill>
                  <a:srgbClr val="FF0000"/>
                </a:solidFill>
                <a:latin typeface="Arial" panose="020B0604020202020204" pitchFamily="34" charset="0"/>
                <a:cs typeface="Arial" panose="020B0604020202020204" pitchFamily="34" charset="0"/>
              </a:rPr>
              <a:t>put the brethren in remembrance </a:t>
            </a:r>
            <a:r>
              <a:rPr lang="en-US" sz="2900" b="1" i="1" dirty="0">
                <a:latin typeface="Arial" panose="020B0604020202020204" pitchFamily="34" charset="0"/>
                <a:cs typeface="Arial" panose="020B0604020202020204" pitchFamily="34" charset="0"/>
              </a:rPr>
              <a:t>of these things, thou shalt be a </a:t>
            </a:r>
            <a:r>
              <a:rPr lang="en-US" sz="2900" b="1" i="1" dirty="0">
                <a:solidFill>
                  <a:srgbClr val="FF0000"/>
                </a:solidFill>
                <a:latin typeface="Arial" panose="020B0604020202020204" pitchFamily="34" charset="0"/>
                <a:cs typeface="Arial" panose="020B0604020202020204" pitchFamily="34" charset="0"/>
              </a:rPr>
              <a:t>good minister</a:t>
            </a:r>
            <a:r>
              <a:rPr lang="en-US" sz="2900" b="1" i="1" dirty="0">
                <a:latin typeface="Arial" panose="020B0604020202020204" pitchFamily="34" charset="0"/>
                <a:cs typeface="Arial" panose="020B0604020202020204" pitchFamily="34" charset="0"/>
              </a:rPr>
              <a:t> of Jesus Christ, nourished up in the words of faith and of good doctrine, whereunto thou hast attained”</a:t>
            </a:r>
          </a:p>
          <a:p>
            <a:pPr marL="365760" indent="-274320">
              <a:lnSpc>
                <a:spcPts val="2900"/>
              </a:lnSpc>
              <a:buFont typeface="Wingdings" panose="05000000000000000000" pitchFamily="2" charset="2"/>
              <a:buChar char="§"/>
            </a:pPr>
            <a:r>
              <a:rPr lang="en-US" sz="2600" dirty="0">
                <a:latin typeface="Arial" panose="020B0604020202020204" pitchFamily="34" charset="0"/>
                <a:cs typeface="Arial" panose="020B0604020202020204" pitchFamily="34" charset="0"/>
              </a:rPr>
              <a:t>(1 Tim. 4:6 KJV)</a:t>
            </a:r>
          </a:p>
        </p:txBody>
      </p:sp>
    </p:spTree>
    <p:extLst>
      <p:ext uri="{BB962C8B-B14F-4D97-AF65-F5344CB8AC3E}">
        <p14:creationId xmlns:p14="http://schemas.microsoft.com/office/powerpoint/2010/main" val="1408076078"/>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Vertical)">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70471"/>
            <a:ext cx="8229600" cy="685800"/>
          </a:xfrm>
        </p:spPr>
        <p:txBody>
          <a:bodyPr>
            <a:noAutofit/>
          </a:bodyPr>
          <a:lstStyle/>
          <a:p>
            <a:r>
              <a:rPr lang="en-US" sz="4500" b="1" dirty="0">
                <a:latin typeface="Candara" panose="020E0502030303020204" pitchFamily="34" charset="0"/>
              </a:rPr>
              <a:t>Exhort to faithfulness</a:t>
            </a:r>
          </a:p>
        </p:txBody>
      </p:sp>
      <p:sp>
        <p:nvSpPr>
          <p:cNvPr id="3" name="Content Placeholder 2"/>
          <p:cNvSpPr>
            <a:spLocks noGrp="1"/>
          </p:cNvSpPr>
          <p:nvPr>
            <p:ph idx="1"/>
          </p:nvPr>
        </p:nvSpPr>
        <p:spPr>
          <a:xfrm>
            <a:off x="923926" y="4607870"/>
            <a:ext cx="7762876" cy="2021530"/>
          </a:xfrm>
        </p:spPr>
        <p:txBody>
          <a:bodyPr>
            <a:normAutofit/>
          </a:bodyPr>
          <a:lstStyle/>
          <a:p>
            <a:pPr marL="91440" indent="0">
              <a:lnSpc>
                <a:spcPts val="2800"/>
              </a:lnSpc>
              <a:buNone/>
            </a:pPr>
            <a:r>
              <a:rPr lang="en-US" sz="2800" b="1" i="1" dirty="0">
                <a:latin typeface="Candara" panose="020E0502030303020204" pitchFamily="34" charset="0"/>
              </a:rPr>
              <a:t>“Exhort” </a:t>
            </a:r>
            <a:r>
              <a:rPr lang="en-US" sz="2800" dirty="0">
                <a:latin typeface="Candara" panose="020E0502030303020204" pitchFamily="34" charset="0"/>
              </a:rPr>
              <a:t>is from the Greek word  </a:t>
            </a:r>
            <a:r>
              <a:rPr lang="en-US" sz="2800" i="1" dirty="0" err="1">
                <a:latin typeface="Candara" panose="020E0502030303020204" pitchFamily="34" charset="0"/>
              </a:rPr>
              <a:t>parakaleo</a:t>
            </a:r>
            <a:r>
              <a:rPr lang="en-US" sz="2800" i="1" dirty="0">
                <a:latin typeface="Candara" panose="020E0502030303020204" pitchFamily="34" charset="0"/>
              </a:rPr>
              <a:t> </a:t>
            </a:r>
            <a:r>
              <a:rPr lang="en-US" sz="2800" dirty="0">
                <a:latin typeface="Candara" panose="020E0502030303020204" pitchFamily="34" charset="0"/>
              </a:rPr>
              <a:t>– to call near, i.e. invite, invoke (by imploration, </a:t>
            </a:r>
            <a:r>
              <a:rPr lang="en-US" sz="2800" dirty="0" err="1">
                <a:latin typeface="Candara" panose="020E0502030303020204" pitchFamily="34" charset="0"/>
              </a:rPr>
              <a:t>hortation</a:t>
            </a:r>
            <a:r>
              <a:rPr lang="en-US" sz="2800" dirty="0">
                <a:latin typeface="Candara" panose="020E0502030303020204" pitchFamily="34" charset="0"/>
              </a:rPr>
              <a:t> or consolation):--beseech, call for, (be of good) comfort, desire, (give) exhort(-</a:t>
            </a:r>
            <a:r>
              <a:rPr lang="en-US" sz="2800" dirty="0" err="1">
                <a:latin typeface="Candara" panose="020E0502030303020204" pitchFamily="34" charset="0"/>
              </a:rPr>
              <a:t>ation</a:t>
            </a:r>
            <a:r>
              <a:rPr lang="en-US" sz="2800" dirty="0">
                <a:latin typeface="Candara" panose="020E0502030303020204" pitchFamily="34" charset="0"/>
              </a:rPr>
              <a:t>), intreat, pray. </a:t>
            </a:r>
            <a:r>
              <a:rPr lang="en-US" sz="2800" b="1" i="1" dirty="0">
                <a:latin typeface="Candara" panose="020E0502030303020204" pitchFamily="34" charset="0"/>
              </a:rPr>
              <a:t>– Strong </a:t>
            </a:r>
            <a:r>
              <a:rPr lang="en-US" sz="2800" dirty="0">
                <a:latin typeface="Candara" panose="020E0502030303020204" pitchFamily="34" charset="0"/>
              </a:rPr>
              <a:t>(# 3870)</a:t>
            </a:r>
            <a:endParaRPr lang="en-US" sz="2800" dirty="0"/>
          </a:p>
        </p:txBody>
      </p:sp>
      <p:sp>
        <p:nvSpPr>
          <p:cNvPr id="4" name="Slide Number Placeholder 3"/>
          <p:cNvSpPr>
            <a:spLocks noGrp="1"/>
          </p:cNvSpPr>
          <p:nvPr>
            <p:ph type="sldNum" sz="quarter" idx="12"/>
          </p:nvPr>
        </p:nvSpPr>
        <p:spPr/>
        <p:txBody>
          <a:bodyPr/>
          <a:lstStyle/>
          <a:p>
            <a:fld id="{C70BD283-115C-4138-B5F1-4E2B822551B8}" type="slidenum">
              <a:rPr lang="en-US" smtClean="0">
                <a:latin typeface="Candara" panose="020E0502030303020204" pitchFamily="34" charset="0"/>
              </a:rPr>
              <a:t>5</a:t>
            </a:fld>
            <a:endParaRPr lang="en-US" dirty="0">
              <a:latin typeface="Candara" panose="020E0502030303020204" pitchFamily="34" charset="0"/>
            </a:endParaRPr>
          </a:p>
        </p:txBody>
      </p:sp>
      <p:sp>
        <p:nvSpPr>
          <p:cNvPr id="6" name="Arrow: Bent 5">
            <a:extLst>
              <a:ext uri="{FF2B5EF4-FFF2-40B4-BE49-F238E27FC236}">
                <a16:creationId xmlns:a16="http://schemas.microsoft.com/office/drawing/2014/main" id="{0C49D0E0-6BC1-1448-70DD-E1EB06B2A010}"/>
              </a:ext>
            </a:extLst>
          </p:cNvPr>
          <p:cNvSpPr/>
          <p:nvPr/>
        </p:nvSpPr>
        <p:spPr>
          <a:xfrm>
            <a:off x="332994" y="666750"/>
            <a:ext cx="581406" cy="685800"/>
          </a:xfrm>
          <a:prstGeom prst="bentArrow">
            <a:avLst>
              <a:gd name="adj1" fmla="val 33192"/>
              <a:gd name="adj2" fmla="val 41383"/>
              <a:gd name="adj3" fmla="val 25000"/>
              <a:gd name="adj4" fmla="val 43750"/>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6">
            <a:extLst>
              <a:ext uri="{FF2B5EF4-FFF2-40B4-BE49-F238E27FC236}">
                <a16:creationId xmlns:a16="http://schemas.microsoft.com/office/drawing/2014/main" id="{922623A1-272C-3706-9090-BAD7185DD3A9}"/>
              </a:ext>
            </a:extLst>
          </p:cNvPr>
          <p:cNvSpPr/>
          <p:nvPr/>
        </p:nvSpPr>
        <p:spPr>
          <a:xfrm rot="16200000">
            <a:off x="-2299398" y="3538836"/>
            <a:ext cx="5410201" cy="923330"/>
          </a:xfrm>
          <a:prstGeom prst="rect">
            <a:avLst/>
          </a:prstGeom>
          <a:noFill/>
        </p:spPr>
        <p:txBody>
          <a:bodyPr wrap="square" lIns="91440" tIns="45720" rIns="91440" bIns="45720">
            <a:spAutoFit/>
          </a:bodyPr>
          <a:lstStyle/>
          <a:p>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The Sermon Is To</a:t>
            </a:r>
          </a:p>
        </p:txBody>
      </p:sp>
      <p:sp>
        <p:nvSpPr>
          <p:cNvPr id="5" name="TextBox 4">
            <a:extLst>
              <a:ext uri="{FF2B5EF4-FFF2-40B4-BE49-F238E27FC236}">
                <a16:creationId xmlns:a16="http://schemas.microsoft.com/office/drawing/2014/main" id="{75D78418-D6C3-F928-05A2-8DFD33A71319}"/>
              </a:ext>
            </a:extLst>
          </p:cNvPr>
          <p:cNvSpPr txBox="1"/>
          <p:nvPr/>
        </p:nvSpPr>
        <p:spPr>
          <a:xfrm>
            <a:off x="914401" y="1311910"/>
            <a:ext cx="7772400" cy="1246495"/>
          </a:xfrm>
          <a:prstGeom prst="rect">
            <a:avLst/>
          </a:prstGeom>
          <a:solidFill>
            <a:schemeClr val="accent1">
              <a:lumMod val="20000"/>
              <a:lumOff val="80000"/>
            </a:schemeClr>
          </a:solidFill>
        </p:spPr>
        <p:txBody>
          <a:bodyPr wrap="square" rtlCol="0">
            <a:spAutoFit/>
          </a:bodyPr>
          <a:lstStyle/>
          <a:p>
            <a:pPr>
              <a:lnSpc>
                <a:spcPts val="3000"/>
              </a:lnSpc>
            </a:pPr>
            <a:r>
              <a:rPr lang="en-US" sz="2800" b="1" i="1" dirty="0">
                <a:latin typeface="Arial" panose="020B0604020202020204" pitchFamily="34" charset="0"/>
                <a:cs typeface="Arial" panose="020B0604020202020204" pitchFamily="34" charset="0"/>
              </a:rPr>
              <a:t>“And with many other words did he testify and </a:t>
            </a:r>
            <a:r>
              <a:rPr lang="en-US" sz="2800" b="1" i="1" dirty="0">
                <a:solidFill>
                  <a:srgbClr val="FF0000"/>
                </a:solidFill>
                <a:latin typeface="Arial" panose="020B0604020202020204" pitchFamily="34" charset="0"/>
                <a:cs typeface="Arial" panose="020B0604020202020204" pitchFamily="34" charset="0"/>
              </a:rPr>
              <a:t>exhort,</a:t>
            </a:r>
            <a:r>
              <a:rPr lang="en-US" sz="2800" b="1" i="1" dirty="0">
                <a:latin typeface="Arial" panose="020B0604020202020204" pitchFamily="34" charset="0"/>
                <a:cs typeface="Arial" panose="020B0604020202020204" pitchFamily="34" charset="0"/>
              </a:rPr>
              <a:t> saying, </a:t>
            </a:r>
            <a:r>
              <a:rPr lang="en-US" sz="2800" b="1" i="1" dirty="0">
                <a:solidFill>
                  <a:srgbClr val="FF0000"/>
                </a:solidFill>
                <a:latin typeface="Arial" panose="020B0604020202020204" pitchFamily="34" charset="0"/>
                <a:cs typeface="Arial" panose="020B0604020202020204" pitchFamily="34" charset="0"/>
              </a:rPr>
              <a:t>Save yourselves </a:t>
            </a:r>
            <a:r>
              <a:rPr lang="en-US" sz="2800" b="1" i="1" dirty="0">
                <a:latin typeface="Arial" panose="020B0604020202020204" pitchFamily="34" charset="0"/>
                <a:cs typeface="Arial" panose="020B0604020202020204" pitchFamily="34" charset="0"/>
              </a:rPr>
              <a:t>from this untoward generation” </a:t>
            </a:r>
            <a:r>
              <a:rPr lang="en-US" sz="2800" dirty="0">
                <a:latin typeface="Arial" panose="020B0604020202020204" pitchFamily="34" charset="0"/>
                <a:cs typeface="Arial" panose="020B0604020202020204" pitchFamily="34" charset="0"/>
              </a:rPr>
              <a:t>(Acts 2:40 KJV)</a:t>
            </a:r>
          </a:p>
        </p:txBody>
      </p:sp>
      <p:sp>
        <p:nvSpPr>
          <p:cNvPr id="10" name="TextBox 9">
            <a:extLst>
              <a:ext uri="{FF2B5EF4-FFF2-40B4-BE49-F238E27FC236}">
                <a16:creationId xmlns:a16="http://schemas.microsoft.com/office/drawing/2014/main" id="{C5D63D2C-EA89-9F62-98E8-2BD7E493A1DD}"/>
              </a:ext>
            </a:extLst>
          </p:cNvPr>
          <p:cNvSpPr txBox="1"/>
          <p:nvPr/>
        </p:nvSpPr>
        <p:spPr>
          <a:xfrm>
            <a:off x="950976" y="2754006"/>
            <a:ext cx="7772400" cy="1631216"/>
          </a:xfrm>
          <a:prstGeom prst="rect">
            <a:avLst/>
          </a:prstGeom>
          <a:solidFill>
            <a:schemeClr val="accent1">
              <a:lumMod val="20000"/>
              <a:lumOff val="80000"/>
            </a:schemeClr>
          </a:solidFill>
        </p:spPr>
        <p:txBody>
          <a:bodyPr wrap="square" rtlCol="0">
            <a:spAutoFit/>
          </a:bodyPr>
          <a:lstStyle/>
          <a:p>
            <a:pPr>
              <a:lnSpc>
                <a:spcPts val="3000"/>
              </a:lnSpc>
            </a:pPr>
            <a:r>
              <a:rPr lang="en-US" sz="2800" b="1" i="1" dirty="0">
                <a:latin typeface="Arial" panose="020B0604020202020204" pitchFamily="34" charset="0"/>
                <a:cs typeface="Arial" panose="020B0604020202020204" pitchFamily="34" charset="0"/>
              </a:rPr>
              <a:t>“Confirming the souls of the disciples, and </a:t>
            </a:r>
            <a:r>
              <a:rPr lang="en-US" sz="2800" b="1" i="1" dirty="0">
                <a:solidFill>
                  <a:srgbClr val="FF0000"/>
                </a:solidFill>
                <a:latin typeface="Arial" panose="020B0604020202020204" pitchFamily="34" charset="0"/>
                <a:cs typeface="Arial" panose="020B0604020202020204" pitchFamily="34" charset="0"/>
              </a:rPr>
              <a:t>exhorting</a:t>
            </a:r>
            <a:r>
              <a:rPr lang="en-US" sz="2800" b="1" i="1" dirty="0">
                <a:latin typeface="Arial" panose="020B0604020202020204" pitchFamily="34" charset="0"/>
                <a:cs typeface="Arial" panose="020B0604020202020204" pitchFamily="34" charset="0"/>
              </a:rPr>
              <a:t> them </a:t>
            </a:r>
            <a:r>
              <a:rPr lang="en-US" sz="2800" b="1" i="1" dirty="0">
                <a:solidFill>
                  <a:srgbClr val="FF0000"/>
                </a:solidFill>
                <a:latin typeface="Arial" panose="020B0604020202020204" pitchFamily="34" charset="0"/>
                <a:cs typeface="Arial" panose="020B0604020202020204" pitchFamily="34" charset="0"/>
              </a:rPr>
              <a:t>to continue in the faith</a:t>
            </a:r>
            <a:r>
              <a:rPr lang="en-US" sz="2800" b="1" i="1" dirty="0">
                <a:latin typeface="Arial" panose="020B0604020202020204" pitchFamily="34" charset="0"/>
                <a:cs typeface="Arial" panose="020B0604020202020204" pitchFamily="34" charset="0"/>
              </a:rPr>
              <a:t>, and that we must through much tribulation enter into the kingdom of God” </a:t>
            </a:r>
            <a:r>
              <a:rPr lang="en-US" sz="2800" dirty="0">
                <a:latin typeface="Arial" panose="020B0604020202020204" pitchFamily="34" charset="0"/>
                <a:cs typeface="Arial" panose="020B0604020202020204" pitchFamily="34" charset="0"/>
              </a:rPr>
              <a:t>(Acts 14:22 KJV)</a:t>
            </a:r>
          </a:p>
        </p:txBody>
      </p:sp>
    </p:spTree>
    <p:extLst>
      <p:ext uri="{BB962C8B-B14F-4D97-AF65-F5344CB8AC3E}">
        <p14:creationId xmlns:p14="http://schemas.microsoft.com/office/powerpoint/2010/main" val="220392665"/>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outVertical)">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outVertical)">
                                      <p:cBhvr>
                                        <p:cTn id="12" dur="1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1000"/>
                                        <p:tgtEl>
                                          <p:spTgt spid="3">
                                            <p:txEl>
                                              <p:pRg st="0" end="0"/>
                                            </p:txEl>
                                          </p:spTgt>
                                        </p:tgtEl>
                                      </p:cBhvr>
                                    </p:animEffect>
                                    <p:anim calcmode="lin" valueType="num">
                                      <p:cBhvr>
                                        <p:cTn id="1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70471"/>
            <a:ext cx="8229600" cy="685800"/>
          </a:xfrm>
        </p:spPr>
        <p:txBody>
          <a:bodyPr>
            <a:noAutofit/>
          </a:bodyPr>
          <a:lstStyle/>
          <a:p>
            <a:r>
              <a:rPr lang="en-US" sz="4500" b="1" dirty="0">
                <a:latin typeface="Candara" panose="020E0502030303020204" pitchFamily="34" charset="0"/>
              </a:rPr>
              <a:t>Reprove and rebuke sin</a:t>
            </a:r>
          </a:p>
        </p:txBody>
      </p:sp>
      <p:sp>
        <p:nvSpPr>
          <p:cNvPr id="3" name="Content Placeholder 2"/>
          <p:cNvSpPr>
            <a:spLocks noGrp="1"/>
          </p:cNvSpPr>
          <p:nvPr>
            <p:ph idx="1"/>
          </p:nvPr>
        </p:nvSpPr>
        <p:spPr>
          <a:xfrm>
            <a:off x="923925" y="1256271"/>
            <a:ext cx="7762875" cy="3391929"/>
          </a:xfrm>
        </p:spPr>
        <p:txBody>
          <a:bodyPr>
            <a:normAutofit/>
          </a:bodyPr>
          <a:lstStyle/>
          <a:p>
            <a:pPr marL="91440" indent="0">
              <a:lnSpc>
                <a:spcPts val="3200"/>
              </a:lnSpc>
              <a:buNone/>
            </a:pPr>
            <a:r>
              <a:rPr lang="en-US" sz="3200" dirty="0">
                <a:latin typeface="Candara" panose="020E0502030303020204" pitchFamily="34" charset="0"/>
              </a:rPr>
              <a:t>Paul command young Timothy to take such action – </a:t>
            </a:r>
            <a:r>
              <a:rPr lang="en-US" sz="3200" i="1" dirty="0">
                <a:latin typeface="Candara" panose="020E0502030303020204" pitchFamily="34" charset="0"/>
              </a:rPr>
              <a:t>2 Tim. 4:2-4</a:t>
            </a:r>
          </a:p>
          <a:p>
            <a:pPr marL="365760" indent="-274320">
              <a:lnSpc>
                <a:spcPts val="3000"/>
              </a:lnSpc>
              <a:spcBef>
                <a:spcPts val="600"/>
              </a:spcBef>
            </a:pPr>
            <a:r>
              <a:rPr lang="en-US" sz="3000" b="1" i="1" dirty="0">
                <a:latin typeface="Candara" panose="020E0502030303020204" pitchFamily="34" charset="0"/>
              </a:rPr>
              <a:t>“Reprove” </a:t>
            </a:r>
            <a:r>
              <a:rPr lang="en-US" sz="3000" dirty="0">
                <a:latin typeface="Candara" panose="020E0502030303020204" pitchFamily="34" charset="0"/>
              </a:rPr>
              <a:t>–</a:t>
            </a:r>
            <a:r>
              <a:rPr lang="en-US" sz="3000" b="1" i="1" dirty="0">
                <a:solidFill>
                  <a:srgbClr val="000000"/>
                </a:solidFill>
                <a:latin typeface="Candara" panose="020E0502030303020204" pitchFamily="34" charset="0"/>
              </a:rPr>
              <a:t> </a:t>
            </a:r>
            <a:r>
              <a:rPr lang="en-US" sz="3000" i="1" dirty="0">
                <a:solidFill>
                  <a:srgbClr val="000000"/>
                </a:solidFill>
                <a:latin typeface="Candara" panose="020E0502030303020204" pitchFamily="34" charset="0"/>
              </a:rPr>
              <a:t>“To find fault with, correct; to reprehend severely, chide, admonish, reprove; show one his fault, demand an explanation”</a:t>
            </a:r>
            <a:endParaRPr lang="en-US" sz="3000" b="1" dirty="0">
              <a:solidFill>
                <a:srgbClr val="000000"/>
              </a:solidFill>
              <a:latin typeface="Candara" panose="020E0502030303020204" pitchFamily="34" charset="0"/>
            </a:endParaRPr>
          </a:p>
          <a:p>
            <a:pPr marL="640080" indent="-274320">
              <a:lnSpc>
                <a:spcPts val="2800"/>
              </a:lnSpc>
              <a:spcBef>
                <a:spcPts val="0"/>
              </a:spcBef>
            </a:pPr>
            <a:r>
              <a:rPr lang="en-US" sz="3000" b="1" dirty="0">
                <a:solidFill>
                  <a:srgbClr val="000000"/>
                </a:solidFill>
                <a:latin typeface="Candara" panose="020E0502030303020204" pitchFamily="34" charset="0"/>
              </a:rPr>
              <a:t> </a:t>
            </a:r>
            <a:r>
              <a:rPr lang="en-US" sz="2600" b="1" i="1" dirty="0">
                <a:solidFill>
                  <a:srgbClr val="000000"/>
                </a:solidFill>
                <a:latin typeface="Candara" panose="020E0502030303020204" pitchFamily="34" charset="0"/>
              </a:rPr>
              <a:t>Thayer</a:t>
            </a:r>
          </a:p>
          <a:p>
            <a:pPr marL="365760" indent="-274320">
              <a:lnSpc>
                <a:spcPts val="2800"/>
              </a:lnSpc>
            </a:pPr>
            <a:r>
              <a:rPr lang="en-US" sz="2800" b="1" i="1" dirty="0">
                <a:solidFill>
                  <a:srgbClr val="000000"/>
                </a:solidFill>
                <a:latin typeface="Candara" panose="020E0502030303020204" pitchFamily="34" charset="0"/>
              </a:rPr>
              <a:t>“Rebuke” </a:t>
            </a:r>
            <a:r>
              <a:rPr lang="en-US" sz="2800" dirty="0">
                <a:solidFill>
                  <a:srgbClr val="000000"/>
                </a:solidFill>
                <a:latin typeface="Candara" panose="020E0502030303020204" pitchFamily="34" charset="0"/>
              </a:rPr>
              <a:t>–</a:t>
            </a:r>
            <a:r>
              <a:rPr lang="en-US" sz="2800" b="1" i="1" dirty="0">
                <a:solidFill>
                  <a:srgbClr val="000000"/>
                </a:solidFill>
                <a:latin typeface="Candara" panose="020E0502030303020204" pitchFamily="34" charset="0"/>
              </a:rPr>
              <a:t> </a:t>
            </a:r>
            <a:r>
              <a:rPr lang="en-US" sz="2800" i="1" dirty="0">
                <a:solidFill>
                  <a:srgbClr val="000000"/>
                </a:solidFill>
                <a:latin typeface="Candara" panose="020E0502030303020204" pitchFamily="34" charset="0"/>
              </a:rPr>
              <a:t>“to tax with fault, rate, chide, rebuke, reprove, censure severely” </a:t>
            </a:r>
            <a:r>
              <a:rPr lang="en-US" sz="2800" b="1" i="1" dirty="0">
                <a:solidFill>
                  <a:srgbClr val="000000"/>
                </a:solidFill>
                <a:latin typeface="Candara" panose="020E0502030303020204" pitchFamily="34" charset="0"/>
              </a:rPr>
              <a:t>– Thayer</a:t>
            </a:r>
          </a:p>
          <a:p>
            <a:pPr marL="365760" indent="0">
              <a:lnSpc>
                <a:spcPts val="2800"/>
              </a:lnSpc>
              <a:spcBef>
                <a:spcPts val="0"/>
              </a:spcBef>
              <a:buNone/>
            </a:pPr>
            <a:endParaRPr lang="en-US" sz="2800" i="1" dirty="0">
              <a:latin typeface="Candara" panose="020E0502030303020204" pitchFamily="34" charset="0"/>
            </a:endParaRPr>
          </a:p>
          <a:p>
            <a:pPr marL="91440" indent="0">
              <a:lnSpc>
                <a:spcPts val="3200"/>
              </a:lnSpc>
              <a:buNone/>
            </a:pPr>
            <a:endParaRPr lang="en-US" sz="3200" i="1" dirty="0">
              <a:latin typeface="Candara" panose="020E0502030303020204" pitchFamily="34" charset="0"/>
            </a:endParaRPr>
          </a:p>
        </p:txBody>
      </p:sp>
      <p:sp>
        <p:nvSpPr>
          <p:cNvPr id="4" name="Slide Number Placeholder 3"/>
          <p:cNvSpPr>
            <a:spLocks noGrp="1"/>
          </p:cNvSpPr>
          <p:nvPr>
            <p:ph type="sldNum" sz="quarter" idx="12"/>
          </p:nvPr>
        </p:nvSpPr>
        <p:spPr/>
        <p:txBody>
          <a:bodyPr/>
          <a:lstStyle/>
          <a:p>
            <a:fld id="{C70BD283-115C-4138-B5F1-4E2B822551B8}" type="slidenum">
              <a:rPr lang="en-US" smtClean="0"/>
              <a:t>6</a:t>
            </a:fld>
            <a:endParaRPr lang="en-US"/>
          </a:p>
        </p:txBody>
      </p:sp>
      <p:sp>
        <p:nvSpPr>
          <p:cNvPr id="6" name="Arrow: Bent 5">
            <a:extLst>
              <a:ext uri="{FF2B5EF4-FFF2-40B4-BE49-F238E27FC236}">
                <a16:creationId xmlns:a16="http://schemas.microsoft.com/office/drawing/2014/main" id="{0C49D0E0-6BC1-1448-70DD-E1EB06B2A010}"/>
              </a:ext>
            </a:extLst>
          </p:cNvPr>
          <p:cNvSpPr/>
          <p:nvPr/>
        </p:nvSpPr>
        <p:spPr>
          <a:xfrm>
            <a:off x="332994" y="666750"/>
            <a:ext cx="581406" cy="685800"/>
          </a:xfrm>
          <a:prstGeom prst="bentArrow">
            <a:avLst>
              <a:gd name="adj1" fmla="val 33192"/>
              <a:gd name="adj2" fmla="val 41383"/>
              <a:gd name="adj3" fmla="val 25000"/>
              <a:gd name="adj4" fmla="val 43750"/>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6">
            <a:extLst>
              <a:ext uri="{FF2B5EF4-FFF2-40B4-BE49-F238E27FC236}">
                <a16:creationId xmlns:a16="http://schemas.microsoft.com/office/drawing/2014/main" id="{ADF0F2B7-14F3-82E8-F41A-C42DE38D2F65}"/>
              </a:ext>
            </a:extLst>
          </p:cNvPr>
          <p:cNvSpPr/>
          <p:nvPr/>
        </p:nvSpPr>
        <p:spPr>
          <a:xfrm rot="16200000">
            <a:off x="-2299398" y="3538836"/>
            <a:ext cx="5410201" cy="923330"/>
          </a:xfrm>
          <a:prstGeom prst="rect">
            <a:avLst/>
          </a:prstGeom>
          <a:noFill/>
        </p:spPr>
        <p:txBody>
          <a:bodyPr wrap="square" lIns="91440" tIns="45720" rIns="91440" bIns="45720">
            <a:spAutoFit/>
          </a:bodyPr>
          <a:lstStyle/>
          <a:p>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The Sermon Is To</a:t>
            </a:r>
          </a:p>
        </p:txBody>
      </p:sp>
      <p:sp>
        <p:nvSpPr>
          <p:cNvPr id="8" name="TextBox 7">
            <a:extLst>
              <a:ext uri="{FF2B5EF4-FFF2-40B4-BE49-F238E27FC236}">
                <a16:creationId xmlns:a16="http://schemas.microsoft.com/office/drawing/2014/main" id="{B38ED936-4A7F-BF98-F971-8C282D3833DF}"/>
              </a:ext>
            </a:extLst>
          </p:cNvPr>
          <p:cNvSpPr txBox="1"/>
          <p:nvPr/>
        </p:nvSpPr>
        <p:spPr>
          <a:xfrm>
            <a:off x="1143000" y="4602480"/>
            <a:ext cx="7340346" cy="2092881"/>
          </a:xfrm>
          <a:prstGeom prst="rect">
            <a:avLst/>
          </a:prstGeom>
          <a:solidFill>
            <a:schemeClr val="accent1">
              <a:lumMod val="20000"/>
              <a:lumOff val="80000"/>
            </a:schemeClr>
          </a:solidFill>
        </p:spPr>
        <p:txBody>
          <a:bodyPr wrap="square" rtlCol="0">
            <a:spAutoFit/>
          </a:bodyPr>
          <a:lstStyle/>
          <a:p>
            <a:pPr>
              <a:lnSpc>
                <a:spcPts val="2600"/>
              </a:lnSpc>
            </a:pPr>
            <a:r>
              <a:rPr lang="en-US" sz="2600" b="1" i="1" dirty="0">
                <a:latin typeface="Arial" panose="020B0604020202020204" pitchFamily="34" charset="0"/>
                <a:cs typeface="Arial" panose="020B0604020202020204" pitchFamily="34" charset="0"/>
              </a:rPr>
              <a:t>“For the time will come when </a:t>
            </a:r>
            <a:r>
              <a:rPr lang="en-US" sz="2600" b="1" i="1" dirty="0">
                <a:solidFill>
                  <a:srgbClr val="FF0000"/>
                </a:solidFill>
                <a:latin typeface="Arial" panose="020B0604020202020204" pitchFamily="34" charset="0"/>
                <a:cs typeface="Arial" panose="020B0604020202020204" pitchFamily="34" charset="0"/>
              </a:rPr>
              <a:t>they will not endure sound doctrine</a:t>
            </a:r>
            <a:r>
              <a:rPr lang="en-US" sz="2600" b="1" i="1" dirty="0">
                <a:latin typeface="Arial" panose="020B0604020202020204" pitchFamily="34" charset="0"/>
                <a:cs typeface="Arial" panose="020B0604020202020204" pitchFamily="34" charset="0"/>
              </a:rPr>
              <a:t>; but after their own lusts shall they heap to themselves teachers, having itching ears; And they shall turn away their ears from the truth, and shall be turned unto fables” </a:t>
            </a:r>
            <a:r>
              <a:rPr lang="en-US" sz="2600" dirty="0">
                <a:latin typeface="Arial" panose="020B0604020202020204" pitchFamily="34" charset="0"/>
                <a:cs typeface="Arial" panose="020B0604020202020204" pitchFamily="34" charset="0"/>
              </a:rPr>
              <a:t>(2 Tim. 4:3-4 KJV)</a:t>
            </a:r>
          </a:p>
        </p:txBody>
      </p:sp>
    </p:spTree>
    <p:extLst>
      <p:ext uri="{BB962C8B-B14F-4D97-AF65-F5344CB8AC3E}">
        <p14:creationId xmlns:p14="http://schemas.microsoft.com/office/powerpoint/2010/main" val="1793464438"/>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25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37"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barn(outVertical)">
                                      <p:cBhvr>
                                        <p:cTn id="31"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70471"/>
            <a:ext cx="8229600" cy="685800"/>
          </a:xfrm>
        </p:spPr>
        <p:txBody>
          <a:bodyPr>
            <a:noAutofit/>
          </a:bodyPr>
          <a:lstStyle/>
          <a:p>
            <a:r>
              <a:rPr lang="en-US" sz="4500" b="1" dirty="0">
                <a:latin typeface="Candara" panose="020E0502030303020204" pitchFamily="34" charset="0"/>
              </a:rPr>
              <a:t>Persuade men</a:t>
            </a:r>
          </a:p>
        </p:txBody>
      </p:sp>
      <p:sp>
        <p:nvSpPr>
          <p:cNvPr id="3" name="Content Placeholder 2"/>
          <p:cNvSpPr>
            <a:spLocks noGrp="1"/>
          </p:cNvSpPr>
          <p:nvPr>
            <p:ph idx="1"/>
          </p:nvPr>
        </p:nvSpPr>
        <p:spPr>
          <a:xfrm>
            <a:off x="923925" y="1302638"/>
            <a:ext cx="8039481" cy="5402963"/>
          </a:xfrm>
        </p:spPr>
        <p:txBody>
          <a:bodyPr>
            <a:normAutofit/>
          </a:bodyPr>
          <a:lstStyle/>
          <a:p>
            <a:pPr marL="0" indent="0">
              <a:lnSpc>
                <a:spcPts val="3500"/>
              </a:lnSpc>
              <a:buNone/>
            </a:pPr>
            <a:r>
              <a:rPr lang="en-US" sz="3500" dirty="0">
                <a:latin typeface="Candara" panose="020E0502030303020204" pitchFamily="34" charset="0"/>
              </a:rPr>
              <a:t>Men need to be persuaded because of the coming judgment – </a:t>
            </a:r>
            <a:r>
              <a:rPr lang="en-US" sz="3500" i="1" dirty="0">
                <a:latin typeface="Candara" panose="020E0502030303020204" pitchFamily="34" charset="0"/>
              </a:rPr>
              <a:t>2 Cor. 5:9-11</a:t>
            </a:r>
          </a:p>
          <a:p>
            <a:pPr marL="0" indent="0">
              <a:lnSpc>
                <a:spcPts val="3500"/>
              </a:lnSpc>
              <a:spcBef>
                <a:spcPts val="13200"/>
              </a:spcBef>
              <a:buNone/>
            </a:pPr>
            <a:r>
              <a:rPr lang="en-US" sz="3500" dirty="0">
                <a:latin typeface="Candara" panose="020E0502030303020204" pitchFamily="34" charset="0"/>
              </a:rPr>
              <a:t>Agrippa acknowledge that Paul tried to </a:t>
            </a:r>
            <a:r>
              <a:rPr lang="en-US" sz="3500" i="1" dirty="0">
                <a:latin typeface="Candara" panose="020E0502030303020204" pitchFamily="34" charset="0"/>
              </a:rPr>
              <a:t>persuaded</a:t>
            </a:r>
            <a:r>
              <a:rPr lang="en-US" sz="3500" dirty="0">
                <a:latin typeface="Candara" panose="020E0502030303020204" pitchFamily="34" charset="0"/>
              </a:rPr>
              <a:t> him </a:t>
            </a:r>
            <a:r>
              <a:rPr lang="en-US" sz="3500" i="1" dirty="0">
                <a:latin typeface="Candara" panose="020E0502030303020204" pitchFamily="34" charset="0"/>
              </a:rPr>
              <a:t>– Acts 26:28-29; cf. 24:24-25</a:t>
            </a:r>
          </a:p>
        </p:txBody>
      </p:sp>
      <p:sp>
        <p:nvSpPr>
          <p:cNvPr id="4" name="Slide Number Placeholder 3"/>
          <p:cNvSpPr>
            <a:spLocks noGrp="1"/>
          </p:cNvSpPr>
          <p:nvPr>
            <p:ph type="sldNum" sz="quarter" idx="12"/>
          </p:nvPr>
        </p:nvSpPr>
        <p:spPr/>
        <p:txBody>
          <a:bodyPr/>
          <a:lstStyle/>
          <a:p>
            <a:fld id="{C70BD283-115C-4138-B5F1-4E2B822551B8}" type="slidenum">
              <a:rPr lang="en-US" smtClean="0">
                <a:latin typeface="Candara" panose="020E0502030303020204" pitchFamily="34" charset="0"/>
              </a:rPr>
              <a:t>7</a:t>
            </a:fld>
            <a:endParaRPr lang="en-US" dirty="0">
              <a:latin typeface="Candara" panose="020E0502030303020204" pitchFamily="34" charset="0"/>
            </a:endParaRPr>
          </a:p>
        </p:txBody>
      </p:sp>
      <p:sp>
        <p:nvSpPr>
          <p:cNvPr id="6" name="Arrow: Bent 5">
            <a:extLst>
              <a:ext uri="{FF2B5EF4-FFF2-40B4-BE49-F238E27FC236}">
                <a16:creationId xmlns:a16="http://schemas.microsoft.com/office/drawing/2014/main" id="{0C49D0E0-6BC1-1448-70DD-E1EB06B2A010}"/>
              </a:ext>
            </a:extLst>
          </p:cNvPr>
          <p:cNvSpPr/>
          <p:nvPr/>
        </p:nvSpPr>
        <p:spPr>
          <a:xfrm>
            <a:off x="332994" y="666750"/>
            <a:ext cx="581406" cy="685800"/>
          </a:xfrm>
          <a:prstGeom prst="bentArrow">
            <a:avLst>
              <a:gd name="adj1" fmla="val 33192"/>
              <a:gd name="adj2" fmla="val 41383"/>
              <a:gd name="adj3" fmla="val 25000"/>
              <a:gd name="adj4" fmla="val 43750"/>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6">
            <a:extLst>
              <a:ext uri="{FF2B5EF4-FFF2-40B4-BE49-F238E27FC236}">
                <a16:creationId xmlns:a16="http://schemas.microsoft.com/office/drawing/2014/main" id="{ADF0F2B7-14F3-82E8-F41A-C42DE38D2F65}"/>
              </a:ext>
            </a:extLst>
          </p:cNvPr>
          <p:cNvSpPr/>
          <p:nvPr/>
        </p:nvSpPr>
        <p:spPr>
          <a:xfrm rot="16200000">
            <a:off x="-2299398" y="3538836"/>
            <a:ext cx="5410201" cy="923330"/>
          </a:xfrm>
          <a:prstGeom prst="rect">
            <a:avLst/>
          </a:prstGeom>
          <a:noFill/>
        </p:spPr>
        <p:txBody>
          <a:bodyPr wrap="square" lIns="91440" tIns="45720" rIns="91440" bIns="45720">
            <a:spAutoFit/>
          </a:bodyPr>
          <a:lstStyle/>
          <a:p>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The Sermon Is To</a:t>
            </a:r>
          </a:p>
        </p:txBody>
      </p:sp>
      <p:sp>
        <p:nvSpPr>
          <p:cNvPr id="5" name="TextBox 4">
            <a:extLst>
              <a:ext uri="{FF2B5EF4-FFF2-40B4-BE49-F238E27FC236}">
                <a16:creationId xmlns:a16="http://schemas.microsoft.com/office/drawing/2014/main" id="{9E55DC20-9D57-3C15-597C-E9C6C04BDBC0}"/>
              </a:ext>
            </a:extLst>
          </p:cNvPr>
          <p:cNvSpPr txBox="1"/>
          <p:nvPr/>
        </p:nvSpPr>
        <p:spPr>
          <a:xfrm>
            <a:off x="987598" y="2286000"/>
            <a:ext cx="7495747" cy="1528624"/>
          </a:xfrm>
          <a:prstGeom prst="rect">
            <a:avLst/>
          </a:prstGeom>
          <a:solidFill>
            <a:schemeClr val="accent1">
              <a:lumMod val="20000"/>
              <a:lumOff val="80000"/>
            </a:schemeClr>
          </a:solidFill>
        </p:spPr>
        <p:txBody>
          <a:bodyPr wrap="square" rtlCol="0">
            <a:spAutoFit/>
          </a:bodyPr>
          <a:lstStyle/>
          <a:p>
            <a:pPr>
              <a:lnSpc>
                <a:spcPts val="2800"/>
              </a:lnSpc>
            </a:pPr>
            <a:r>
              <a:rPr lang="en-US" sz="2800" b="1" i="1" dirty="0">
                <a:latin typeface="Arial" panose="020B0604020202020204" pitchFamily="34" charset="0"/>
                <a:cs typeface="Arial" panose="020B0604020202020204" pitchFamily="34" charset="0"/>
              </a:rPr>
              <a:t>“Knowing, therefore, the terror of the Lord, we </a:t>
            </a:r>
            <a:r>
              <a:rPr lang="en-US" sz="2800" b="1" i="1" dirty="0">
                <a:solidFill>
                  <a:srgbClr val="FF0000"/>
                </a:solidFill>
                <a:latin typeface="Arial" panose="020B0604020202020204" pitchFamily="34" charset="0"/>
                <a:cs typeface="Arial" panose="020B0604020202020204" pitchFamily="34" charset="0"/>
              </a:rPr>
              <a:t>persuade men</a:t>
            </a:r>
            <a:r>
              <a:rPr lang="en-US" sz="2800" b="1" i="1" dirty="0">
                <a:latin typeface="Arial" panose="020B0604020202020204" pitchFamily="34" charset="0"/>
                <a:cs typeface="Arial" panose="020B0604020202020204" pitchFamily="34" charset="0"/>
              </a:rPr>
              <a:t>; but we are well known to God, and I also trust are well known in your consciences” </a:t>
            </a:r>
            <a:r>
              <a:rPr lang="en-US" sz="2800" dirty="0">
                <a:latin typeface="Arial" panose="020B0604020202020204" pitchFamily="34" charset="0"/>
                <a:cs typeface="Arial" panose="020B0604020202020204" pitchFamily="34" charset="0"/>
              </a:rPr>
              <a:t>(2 Cor. 5:11 NKJV)</a:t>
            </a:r>
          </a:p>
        </p:txBody>
      </p:sp>
      <p:sp>
        <p:nvSpPr>
          <p:cNvPr id="8" name="TextBox 7">
            <a:extLst>
              <a:ext uri="{FF2B5EF4-FFF2-40B4-BE49-F238E27FC236}">
                <a16:creationId xmlns:a16="http://schemas.microsoft.com/office/drawing/2014/main" id="{63A8B544-43A6-FEE7-38DF-1306A9AB98CA}"/>
              </a:ext>
            </a:extLst>
          </p:cNvPr>
          <p:cNvSpPr txBox="1"/>
          <p:nvPr/>
        </p:nvSpPr>
        <p:spPr>
          <a:xfrm>
            <a:off x="987598" y="4876800"/>
            <a:ext cx="7495747" cy="1887696"/>
          </a:xfrm>
          <a:prstGeom prst="rect">
            <a:avLst/>
          </a:prstGeom>
          <a:solidFill>
            <a:schemeClr val="accent1">
              <a:lumMod val="20000"/>
              <a:lumOff val="80000"/>
            </a:schemeClr>
          </a:solidFill>
        </p:spPr>
        <p:txBody>
          <a:bodyPr wrap="square" rtlCol="0">
            <a:spAutoFit/>
          </a:bodyPr>
          <a:lstStyle/>
          <a:p>
            <a:pPr>
              <a:lnSpc>
                <a:spcPts val="2800"/>
              </a:lnSpc>
            </a:pPr>
            <a:r>
              <a:rPr lang="en-US" sz="2800" b="1" i="1" dirty="0">
                <a:latin typeface="Arial" panose="020B0604020202020204" pitchFamily="34" charset="0"/>
                <a:cs typeface="Arial" panose="020B0604020202020204" pitchFamily="34" charset="0"/>
              </a:rPr>
              <a:t>“…</a:t>
            </a:r>
            <a:r>
              <a:rPr lang="en-US" sz="2800" b="1" i="1" dirty="0">
                <a:solidFill>
                  <a:srgbClr val="FF0000"/>
                </a:solidFill>
                <a:latin typeface="Arial" panose="020B0604020202020204" pitchFamily="34" charset="0"/>
                <a:cs typeface="Arial" panose="020B0604020202020204" pitchFamily="34" charset="0"/>
              </a:rPr>
              <a:t>Almost thou </a:t>
            </a:r>
            <a:r>
              <a:rPr lang="en-US" sz="2800" b="1" i="1" dirty="0" err="1">
                <a:solidFill>
                  <a:srgbClr val="FF0000"/>
                </a:solidFill>
                <a:latin typeface="Arial" panose="020B0604020202020204" pitchFamily="34" charset="0"/>
                <a:cs typeface="Arial" panose="020B0604020202020204" pitchFamily="34" charset="0"/>
              </a:rPr>
              <a:t>persuadest</a:t>
            </a:r>
            <a:r>
              <a:rPr lang="en-US" sz="2800" b="1" i="1" dirty="0">
                <a:solidFill>
                  <a:srgbClr val="FF0000"/>
                </a:solidFill>
                <a:latin typeface="Arial" panose="020B0604020202020204" pitchFamily="34" charset="0"/>
                <a:cs typeface="Arial" panose="020B0604020202020204" pitchFamily="34" charset="0"/>
              </a:rPr>
              <a:t> </a:t>
            </a:r>
            <a:r>
              <a:rPr lang="en-US" sz="2800" b="1" i="1" dirty="0">
                <a:latin typeface="Arial" panose="020B0604020202020204" pitchFamily="34" charset="0"/>
                <a:cs typeface="Arial" panose="020B0604020202020204" pitchFamily="34" charset="0"/>
              </a:rPr>
              <a:t>me to be a Christian. And Paul said, I would to God, that not only thou, but also all that hear me this day, were both almost, and altogether such as I am, except these bonds”</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7959494"/>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outVertical)">
                                      <p:cBhvr>
                                        <p:cTn id="14" dur="1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37"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barn(outVertical)">
                                      <p:cBhvr>
                                        <p:cTn id="26"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70471"/>
            <a:ext cx="8229600" cy="685800"/>
          </a:xfrm>
        </p:spPr>
        <p:txBody>
          <a:bodyPr>
            <a:noAutofit/>
          </a:bodyPr>
          <a:lstStyle/>
          <a:p>
            <a:r>
              <a:rPr lang="en-US" sz="4500" b="1" dirty="0">
                <a:latin typeface="Candara" panose="020E0502030303020204" pitchFamily="34" charset="0"/>
              </a:rPr>
              <a:t>Comfort the feebleminded</a:t>
            </a:r>
          </a:p>
        </p:txBody>
      </p:sp>
      <p:sp>
        <p:nvSpPr>
          <p:cNvPr id="3" name="Content Placeholder 2"/>
          <p:cNvSpPr>
            <a:spLocks noGrp="1"/>
          </p:cNvSpPr>
          <p:nvPr>
            <p:ph idx="1"/>
          </p:nvPr>
        </p:nvSpPr>
        <p:spPr>
          <a:xfrm>
            <a:off x="923925" y="3052977"/>
            <a:ext cx="7887081" cy="3490065"/>
          </a:xfrm>
        </p:spPr>
        <p:txBody>
          <a:bodyPr>
            <a:normAutofit/>
          </a:bodyPr>
          <a:lstStyle/>
          <a:p>
            <a:pPr marL="365760" indent="-274320">
              <a:lnSpc>
                <a:spcPts val="3600"/>
              </a:lnSpc>
            </a:pPr>
            <a:r>
              <a:rPr lang="en-US" sz="3600" b="1" i="1" dirty="0">
                <a:latin typeface="Candara" panose="020E0502030303020204" pitchFamily="34" charset="0"/>
              </a:rPr>
              <a:t>“The feebleminded”</a:t>
            </a:r>
            <a:r>
              <a:rPr lang="en-US" sz="3600" i="1" dirty="0">
                <a:latin typeface="Candara" panose="020E0502030303020204" pitchFamily="34" charset="0"/>
              </a:rPr>
              <a:t> </a:t>
            </a:r>
            <a:r>
              <a:rPr lang="en-US" sz="3600" dirty="0">
                <a:latin typeface="Candara" panose="020E0502030303020204" pitchFamily="34" charset="0"/>
              </a:rPr>
              <a:t>– are those who are in need of encouragement because of some event such as the death of someone among them or a beloved brother” – </a:t>
            </a:r>
            <a:r>
              <a:rPr lang="en-US" sz="3600" i="1" dirty="0">
                <a:latin typeface="Candara" panose="020E0502030303020204" pitchFamily="34" charset="0"/>
              </a:rPr>
              <a:t>1 Thess. 4:13-18</a:t>
            </a:r>
          </a:p>
          <a:p>
            <a:pPr marL="365760" indent="-274320">
              <a:lnSpc>
                <a:spcPts val="3600"/>
              </a:lnSpc>
            </a:pPr>
            <a:r>
              <a:rPr lang="en-US" sz="3600" b="1" i="1" dirty="0">
                <a:latin typeface="Candara" panose="020E0502030303020204" pitchFamily="34" charset="0"/>
              </a:rPr>
              <a:t>“Therefore </a:t>
            </a:r>
            <a:r>
              <a:rPr lang="en-US" sz="3600" b="1" i="1" dirty="0">
                <a:solidFill>
                  <a:srgbClr val="FF0000"/>
                </a:solidFill>
                <a:latin typeface="Candara" panose="020E0502030303020204" pitchFamily="34" charset="0"/>
              </a:rPr>
              <a:t>comfort one another </a:t>
            </a:r>
            <a:r>
              <a:rPr lang="en-US" sz="3600" b="1" i="1" dirty="0">
                <a:latin typeface="Candara" panose="020E0502030303020204" pitchFamily="34" charset="0"/>
              </a:rPr>
              <a:t>with these words” </a:t>
            </a:r>
            <a:r>
              <a:rPr lang="en-US" sz="3600" dirty="0">
                <a:latin typeface="Candara" panose="020E0502030303020204" pitchFamily="34" charset="0"/>
              </a:rPr>
              <a:t>– v. 18</a:t>
            </a:r>
          </a:p>
          <a:p>
            <a:pPr marL="365760" indent="-274320">
              <a:lnSpc>
                <a:spcPts val="3200"/>
              </a:lnSpc>
            </a:pPr>
            <a:endParaRPr lang="en-US" dirty="0"/>
          </a:p>
        </p:txBody>
      </p:sp>
      <p:sp>
        <p:nvSpPr>
          <p:cNvPr id="4" name="Slide Number Placeholder 3"/>
          <p:cNvSpPr>
            <a:spLocks noGrp="1"/>
          </p:cNvSpPr>
          <p:nvPr>
            <p:ph type="sldNum" sz="quarter" idx="12"/>
          </p:nvPr>
        </p:nvSpPr>
        <p:spPr/>
        <p:txBody>
          <a:bodyPr/>
          <a:lstStyle/>
          <a:p>
            <a:fld id="{C70BD283-115C-4138-B5F1-4E2B822551B8}" type="slidenum">
              <a:rPr lang="en-US" smtClean="0">
                <a:latin typeface="Candara" panose="020E0502030303020204" pitchFamily="34" charset="0"/>
              </a:rPr>
              <a:t>8</a:t>
            </a:fld>
            <a:endParaRPr lang="en-US" dirty="0">
              <a:latin typeface="Candara" panose="020E0502030303020204" pitchFamily="34" charset="0"/>
            </a:endParaRPr>
          </a:p>
        </p:txBody>
      </p:sp>
      <p:sp>
        <p:nvSpPr>
          <p:cNvPr id="6" name="Arrow: Bent 5">
            <a:extLst>
              <a:ext uri="{FF2B5EF4-FFF2-40B4-BE49-F238E27FC236}">
                <a16:creationId xmlns:a16="http://schemas.microsoft.com/office/drawing/2014/main" id="{0C49D0E0-6BC1-1448-70DD-E1EB06B2A010}"/>
              </a:ext>
            </a:extLst>
          </p:cNvPr>
          <p:cNvSpPr/>
          <p:nvPr/>
        </p:nvSpPr>
        <p:spPr>
          <a:xfrm>
            <a:off x="332994" y="666750"/>
            <a:ext cx="581406" cy="685800"/>
          </a:xfrm>
          <a:prstGeom prst="bentArrow">
            <a:avLst>
              <a:gd name="adj1" fmla="val 33192"/>
              <a:gd name="adj2" fmla="val 41383"/>
              <a:gd name="adj3" fmla="val 25000"/>
              <a:gd name="adj4" fmla="val 43750"/>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6">
            <a:extLst>
              <a:ext uri="{FF2B5EF4-FFF2-40B4-BE49-F238E27FC236}">
                <a16:creationId xmlns:a16="http://schemas.microsoft.com/office/drawing/2014/main" id="{ADF0F2B7-14F3-82E8-F41A-C42DE38D2F65}"/>
              </a:ext>
            </a:extLst>
          </p:cNvPr>
          <p:cNvSpPr/>
          <p:nvPr/>
        </p:nvSpPr>
        <p:spPr>
          <a:xfrm rot="16200000">
            <a:off x="-2299398" y="3538836"/>
            <a:ext cx="5410201" cy="923330"/>
          </a:xfrm>
          <a:prstGeom prst="rect">
            <a:avLst/>
          </a:prstGeom>
          <a:noFill/>
        </p:spPr>
        <p:txBody>
          <a:bodyPr wrap="square" lIns="91440" tIns="45720" rIns="91440" bIns="45720">
            <a:spAutoFit/>
          </a:bodyPr>
          <a:lstStyle/>
          <a:p>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The Sermon Is To</a:t>
            </a:r>
          </a:p>
        </p:txBody>
      </p:sp>
      <p:sp>
        <p:nvSpPr>
          <p:cNvPr id="5" name="TextBox 4">
            <a:extLst>
              <a:ext uri="{FF2B5EF4-FFF2-40B4-BE49-F238E27FC236}">
                <a16:creationId xmlns:a16="http://schemas.microsoft.com/office/drawing/2014/main" id="{7675BFE1-7372-C57B-A50B-404562AD90D0}"/>
              </a:ext>
            </a:extLst>
          </p:cNvPr>
          <p:cNvSpPr txBox="1"/>
          <p:nvPr/>
        </p:nvSpPr>
        <p:spPr>
          <a:xfrm>
            <a:off x="923925" y="1356816"/>
            <a:ext cx="7495747" cy="1528624"/>
          </a:xfrm>
          <a:prstGeom prst="rect">
            <a:avLst/>
          </a:prstGeom>
          <a:solidFill>
            <a:schemeClr val="accent1">
              <a:lumMod val="20000"/>
              <a:lumOff val="80000"/>
            </a:schemeClr>
          </a:solidFill>
        </p:spPr>
        <p:txBody>
          <a:bodyPr wrap="square" rtlCol="0">
            <a:spAutoFit/>
          </a:bodyPr>
          <a:lstStyle/>
          <a:p>
            <a:pPr>
              <a:lnSpc>
                <a:spcPts val="2800"/>
              </a:lnSpc>
            </a:pPr>
            <a:r>
              <a:rPr lang="en-US" sz="2800" b="1" i="1" dirty="0">
                <a:latin typeface="Arial" panose="020B0604020202020204" pitchFamily="34" charset="0"/>
                <a:cs typeface="Arial" panose="020B0604020202020204" pitchFamily="34" charset="0"/>
              </a:rPr>
              <a:t>“Now we exhort you, brethren, warn them that are unruly, </a:t>
            </a:r>
            <a:r>
              <a:rPr lang="en-US" sz="2800" b="1" i="1" dirty="0">
                <a:solidFill>
                  <a:srgbClr val="FF0000"/>
                </a:solidFill>
                <a:latin typeface="Arial" panose="020B0604020202020204" pitchFamily="34" charset="0"/>
                <a:cs typeface="Arial" panose="020B0604020202020204" pitchFamily="34" charset="0"/>
              </a:rPr>
              <a:t>comfort the feebleminded</a:t>
            </a:r>
            <a:r>
              <a:rPr lang="en-US" sz="2800" b="1" i="1" dirty="0">
                <a:latin typeface="Arial" panose="020B0604020202020204" pitchFamily="34" charset="0"/>
                <a:cs typeface="Arial" panose="020B0604020202020204" pitchFamily="34" charset="0"/>
              </a:rPr>
              <a:t>, support the weak, be patient toward all men” </a:t>
            </a:r>
            <a:r>
              <a:rPr lang="en-US" sz="2800" dirty="0">
                <a:latin typeface="Arial" panose="020B0604020202020204" pitchFamily="34" charset="0"/>
                <a:cs typeface="Arial" panose="020B0604020202020204" pitchFamily="34" charset="0"/>
              </a:rPr>
              <a:t>(1 Thess. 5:14 KJV)</a:t>
            </a:r>
          </a:p>
        </p:txBody>
      </p:sp>
    </p:spTree>
    <p:extLst>
      <p:ext uri="{BB962C8B-B14F-4D97-AF65-F5344CB8AC3E}">
        <p14:creationId xmlns:p14="http://schemas.microsoft.com/office/powerpoint/2010/main" val="331960592"/>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outVertical)">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70471"/>
            <a:ext cx="4267200" cy="685800"/>
          </a:xfrm>
        </p:spPr>
        <p:txBody>
          <a:bodyPr>
            <a:noAutofit/>
          </a:bodyPr>
          <a:lstStyle/>
          <a:p>
            <a:r>
              <a:rPr lang="en-US" sz="4500" b="1" dirty="0">
                <a:latin typeface="Candara" panose="020E0502030303020204" pitchFamily="34" charset="0"/>
              </a:rPr>
              <a:t>Warn all men</a:t>
            </a:r>
          </a:p>
        </p:txBody>
      </p:sp>
      <p:sp>
        <p:nvSpPr>
          <p:cNvPr id="4" name="Slide Number Placeholder 3"/>
          <p:cNvSpPr>
            <a:spLocks noGrp="1"/>
          </p:cNvSpPr>
          <p:nvPr>
            <p:ph type="sldNum" sz="quarter" idx="12"/>
          </p:nvPr>
        </p:nvSpPr>
        <p:spPr/>
        <p:txBody>
          <a:bodyPr/>
          <a:lstStyle/>
          <a:p>
            <a:fld id="{C70BD283-115C-4138-B5F1-4E2B822551B8}" type="slidenum">
              <a:rPr lang="en-US" smtClean="0">
                <a:latin typeface="Candara" panose="020E0502030303020204" pitchFamily="34" charset="0"/>
              </a:rPr>
              <a:t>9</a:t>
            </a:fld>
            <a:endParaRPr lang="en-US" dirty="0">
              <a:latin typeface="Candara" panose="020E0502030303020204" pitchFamily="34" charset="0"/>
            </a:endParaRPr>
          </a:p>
        </p:txBody>
      </p:sp>
      <p:sp>
        <p:nvSpPr>
          <p:cNvPr id="6" name="Arrow: Bent 5">
            <a:extLst>
              <a:ext uri="{FF2B5EF4-FFF2-40B4-BE49-F238E27FC236}">
                <a16:creationId xmlns:a16="http://schemas.microsoft.com/office/drawing/2014/main" id="{0C49D0E0-6BC1-1448-70DD-E1EB06B2A010}"/>
              </a:ext>
            </a:extLst>
          </p:cNvPr>
          <p:cNvSpPr/>
          <p:nvPr/>
        </p:nvSpPr>
        <p:spPr>
          <a:xfrm>
            <a:off x="332994" y="666750"/>
            <a:ext cx="581406" cy="685800"/>
          </a:xfrm>
          <a:prstGeom prst="bentArrow">
            <a:avLst>
              <a:gd name="adj1" fmla="val 33192"/>
              <a:gd name="adj2" fmla="val 41383"/>
              <a:gd name="adj3" fmla="val 25000"/>
              <a:gd name="adj4" fmla="val 43750"/>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6">
            <a:extLst>
              <a:ext uri="{FF2B5EF4-FFF2-40B4-BE49-F238E27FC236}">
                <a16:creationId xmlns:a16="http://schemas.microsoft.com/office/drawing/2014/main" id="{ADF0F2B7-14F3-82E8-F41A-C42DE38D2F65}"/>
              </a:ext>
            </a:extLst>
          </p:cNvPr>
          <p:cNvSpPr/>
          <p:nvPr/>
        </p:nvSpPr>
        <p:spPr>
          <a:xfrm rot="16200000">
            <a:off x="-2299398" y="3538836"/>
            <a:ext cx="5410201" cy="923330"/>
          </a:xfrm>
          <a:prstGeom prst="rect">
            <a:avLst/>
          </a:prstGeom>
          <a:noFill/>
        </p:spPr>
        <p:txBody>
          <a:bodyPr wrap="square" lIns="91440" tIns="45720" rIns="91440" bIns="45720">
            <a:spAutoFit/>
          </a:bodyPr>
          <a:lstStyle/>
          <a:p>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The Sermon Is To</a:t>
            </a:r>
          </a:p>
        </p:txBody>
      </p:sp>
      <p:sp>
        <p:nvSpPr>
          <p:cNvPr id="5" name="TextBox 4">
            <a:extLst>
              <a:ext uri="{FF2B5EF4-FFF2-40B4-BE49-F238E27FC236}">
                <a16:creationId xmlns:a16="http://schemas.microsoft.com/office/drawing/2014/main" id="{262F5116-E7D1-BD6D-945F-694793446DA4}"/>
              </a:ext>
            </a:extLst>
          </p:cNvPr>
          <p:cNvSpPr txBox="1"/>
          <p:nvPr/>
        </p:nvSpPr>
        <p:spPr>
          <a:xfrm>
            <a:off x="890954" y="1352550"/>
            <a:ext cx="7848600" cy="3516540"/>
          </a:xfrm>
          <a:prstGeom prst="rect">
            <a:avLst/>
          </a:prstGeom>
          <a:solidFill>
            <a:schemeClr val="accent1">
              <a:lumMod val="20000"/>
              <a:lumOff val="80000"/>
            </a:schemeClr>
          </a:solidFill>
        </p:spPr>
        <p:txBody>
          <a:bodyPr wrap="square" rtlCol="0">
            <a:spAutoFit/>
          </a:bodyPr>
          <a:lstStyle/>
          <a:p>
            <a:pPr>
              <a:lnSpc>
                <a:spcPts val="3300"/>
              </a:lnSpc>
            </a:pPr>
            <a:r>
              <a:rPr lang="en-US" sz="3300" b="1" i="1" dirty="0">
                <a:latin typeface="Arial" panose="020B0604020202020204" pitchFamily="34" charset="0"/>
                <a:cs typeface="Arial" panose="020B0604020202020204" pitchFamily="34" charset="0"/>
              </a:rPr>
              <a:t>“For the time is come that judgment must begin at the house of God: and if it first begin at us, what shall the end be of them that obey not the gospel of God? And if the righteous </a:t>
            </a:r>
            <a:r>
              <a:rPr lang="en-US" sz="3300" b="1" i="1" dirty="0">
                <a:solidFill>
                  <a:srgbClr val="FF0000"/>
                </a:solidFill>
                <a:latin typeface="Arial" panose="020B0604020202020204" pitchFamily="34" charset="0"/>
                <a:cs typeface="Arial" panose="020B0604020202020204" pitchFamily="34" charset="0"/>
              </a:rPr>
              <a:t>scarcely be saved,</a:t>
            </a:r>
            <a:r>
              <a:rPr lang="en-US" sz="3300" b="1" i="1" dirty="0">
                <a:latin typeface="Arial" panose="020B0604020202020204" pitchFamily="34" charset="0"/>
                <a:cs typeface="Arial" panose="020B0604020202020204" pitchFamily="34" charset="0"/>
              </a:rPr>
              <a:t> where shall the ungodly and the sinner appear?” </a:t>
            </a:r>
          </a:p>
          <a:p>
            <a:pPr marL="365760" indent="-274320">
              <a:lnSpc>
                <a:spcPts val="3000"/>
              </a:lnSpc>
              <a:spcBef>
                <a:spcPts val="600"/>
              </a:spcBef>
              <a:buFont typeface="Wingdings" panose="05000000000000000000" pitchFamily="2" charset="2"/>
              <a:buChar char="§"/>
            </a:pPr>
            <a:r>
              <a:rPr lang="en-US" sz="3300" dirty="0">
                <a:latin typeface="Arial" panose="020B0604020202020204" pitchFamily="34" charset="0"/>
                <a:cs typeface="Arial" panose="020B0604020202020204" pitchFamily="34" charset="0"/>
              </a:rPr>
              <a:t>(1 Pet. 4:17-18 KJV)</a:t>
            </a:r>
          </a:p>
        </p:txBody>
      </p:sp>
      <p:sp>
        <p:nvSpPr>
          <p:cNvPr id="11" name="TextBox 10">
            <a:extLst>
              <a:ext uri="{FF2B5EF4-FFF2-40B4-BE49-F238E27FC236}">
                <a16:creationId xmlns:a16="http://schemas.microsoft.com/office/drawing/2014/main" id="{1F1D1F37-D1DB-1677-8AD1-0590C2DA4653}"/>
              </a:ext>
            </a:extLst>
          </p:cNvPr>
          <p:cNvSpPr txBox="1"/>
          <p:nvPr/>
        </p:nvSpPr>
        <p:spPr>
          <a:xfrm>
            <a:off x="914400" y="5257800"/>
            <a:ext cx="7848600" cy="918841"/>
          </a:xfrm>
          <a:prstGeom prst="rect">
            <a:avLst/>
          </a:prstGeom>
          <a:noFill/>
        </p:spPr>
        <p:txBody>
          <a:bodyPr wrap="square" rtlCol="0">
            <a:spAutoFit/>
          </a:bodyPr>
          <a:lstStyle/>
          <a:p>
            <a:pPr algn="l">
              <a:lnSpc>
                <a:spcPts val="3200"/>
              </a:lnSpc>
            </a:pPr>
            <a:r>
              <a:rPr lang="en-US" sz="3200" b="1" i="1" u="none" strike="noStrike" baseline="0" dirty="0">
                <a:latin typeface="Candara" panose="020E0502030303020204" pitchFamily="34" charset="0"/>
              </a:rPr>
              <a:t>“Scarcely</a:t>
            </a:r>
            <a:r>
              <a:rPr lang="en-US" sz="3200" b="0" i="0" u="none" strike="noStrike" baseline="0" dirty="0">
                <a:latin typeface="Candara" panose="020E0502030303020204" pitchFamily="34" charset="0"/>
              </a:rPr>
              <a:t> (</a:t>
            </a:r>
            <a:r>
              <a:rPr lang="en-US" sz="3200" b="0" i="1" u="none" strike="noStrike" baseline="0" dirty="0" err="1">
                <a:latin typeface="Candara" panose="020E0502030303020204" pitchFamily="34" charset="0"/>
              </a:rPr>
              <a:t>molis</a:t>
            </a:r>
            <a:r>
              <a:rPr lang="en-US" sz="3200" b="0" i="0" u="none" strike="noStrike" baseline="0" dirty="0">
                <a:latin typeface="Candara" panose="020E0502030303020204" pitchFamily="34" charset="0"/>
              </a:rPr>
              <a:t>) = </a:t>
            </a:r>
            <a:r>
              <a:rPr lang="en-US" sz="3200" b="0" i="1" u="none" strike="noStrike" baseline="0" dirty="0">
                <a:latin typeface="Candara" panose="020E0502030303020204" pitchFamily="34" charset="0"/>
              </a:rPr>
              <a:t>“with difficulty, scarcely, hardly...” - </a:t>
            </a:r>
            <a:r>
              <a:rPr lang="en-US" sz="3200" b="1" i="1" u="none" strike="noStrike" baseline="0" dirty="0">
                <a:latin typeface="Candara" panose="020E0502030303020204" pitchFamily="34" charset="0"/>
              </a:rPr>
              <a:t>Moulton</a:t>
            </a:r>
            <a:endParaRPr lang="en-US" sz="3200" b="1" i="1" dirty="0">
              <a:latin typeface="Candara" panose="020E0502030303020204" pitchFamily="34" charset="0"/>
            </a:endParaRPr>
          </a:p>
        </p:txBody>
      </p:sp>
    </p:spTree>
    <p:extLst>
      <p:ext uri="{BB962C8B-B14F-4D97-AF65-F5344CB8AC3E}">
        <p14:creationId xmlns:p14="http://schemas.microsoft.com/office/powerpoint/2010/main" val="3456629593"/>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outVertical)">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1"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Wood Type</Template>
  <TotalTime>1020</TotalTime>
  <Words>3524</Words>
  <Application>Microsoft Office PowerPoint</Application>
  <PresentationFormat>On-screen Show (4:3)</PresentationFormat>
  <Paragraphs>181</Paragraphs>
  <Slides>12</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Aptos</vt:lpstr>
      <vt:lpstr>Arial</vt:lpstr>
      <vt:lpstr>Calibri</vt:lpstr>
      <vt:lpstr>Candara</vt:lpstr>
      <vt:lpstr>Rockwell</vt:lpstr>
      <vt:lpstr>Rockwell Condensed</vt:lpstr>
      <vt:lpstr>Wingdings</vt:lpstr>
      <vt:lpstr>Wood Type</vt:lpstr>
      <vt:lpstr>Why preaching?</vt:lpstr>
      <vt:lpstr>Introduction</vt:lpstr>
      <vt:lpstr>Instruct in righteousness</vt:lpstr>
      <vt:lpstr>Bring to remembrance</vt:lpstr>
      <vt:lpstr>Exhort to faithfulness</vt:lpstr>
      <vt:lpstr>Reprove and rebuke sin</vt:lpstr>
      <vt:lpstr>Persuade men</vt:lpstr>
      <vt:lpstr>Comfort the feebleminded</vt:lpstr>
      <vt:lpstr>Warn all men</vt:lpstr>
      <vt:lpstr>Warn all men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“According To The Scriptures”</dc:title>
  <dc:creator>Tommy G. McClure</dc:creator>
  <cp:lastModifiedBy>Tommy McClure</cp:lastModifiedBy>
  <cp:revision>103</cp:revision>
  <cp:lastPrinted>2017-07-30T14:33:34Z</cp:lastPrinted>
  <dcterms:created xsi:type="dcterms:W3CDTF">2015-05-01T01:56:18Z</dcterms:created>
  <dcterms:modified xsi:type="dcterms:W3CDTF">2024-09-09T22:08:19Z</dcterms:modified>
</cp:coreProperties>
</file>