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handoutMasterIdLst>
    <p:handoutMasterId r:id="rId13"/>
  </p:handoutMasterIdLst>
  <p:sldIdLst>
    <p:sldId id="256" r:id="rId2"/>
    <p:sldId id="381" r:id="rId3"/>
    <p:sldId id="272" r:id="rId4"/>
    <p:sldId id="259" r:id="rId5"/>
    <p:sldId id="382" r:id="rId6"/>
    <p:sldId id="383" r:id="rId7"/>
    <p:sldId id="384" r:id="rId8"/>
    <p:sldId id="386" r:id="rId9"/>
    <p:sldId id="280" r:id="rId10"/>
    <p:sldId id="3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F007A-6749-47DA-8AAB-3F2335E5A81E}" v="5" dt="2024-09-08T15:26:43.289"/>
    <p1510:client id="{DE7A48AC-56BF-4D27-B8E7-7B553802FDEB}" v="4844" dt="2024-09-07T19:38:25.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626" autoAdjust="0"/>
  </p:normalViewPr>
  <p:slideViewPr>
    <p:cSldViewPr>
      <p:cViewPr varScale="1">
        <p:scale>
          <a:sx n="59" d="100"/>
          <a:sy n="59" d="100"/>
        </p:scale>
        <p:origin x="3114" y="60"/>
      </p:cViewPr>
      <p:guideLst>
        <p:guide orient="horz" pos="2160"/>
        <p:guide pos="2880"/>
      </p:guideLst>
    </p:cSldViewPr>
  </p:slideViewPr>
  <p:notesTextViewPr>
    <p:cViewPr>
      <p:scale>
        <a:sx n="1" d="1"/>
        <a:sy n="1" d="1"/>
      </p:scale>
      <p:origin x="0" y="-168"/>
    </p:cViewPr>
  </p:notesTextViewPr>
  <p:notesViewPr>
    <p:cSldViewPr>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8DF3335-ECCA-4D59-AC4B-3423FE788BEF}"/>
    <pc:docChg chg="undo custSel addSld delSld modSld">
      <pc:chgData name="Tommy McClure" userId="5f57beb918c8a44c" providerId="LiveId" clId="{28DF3335-ECCA-4D59-AC4B-3423FE788BEF}" dt="2024-09-07T03:59:32.200" v="3270" actId="114"/>
      <pc:docMkLst>
        <pc:docMk/>
      </pc:docMkLst>
      <pc:sldChg chg="delSp mod">
        <pc:chgData name="Tommy McClure" userId="5f57beb918c8a44c" providerId="LiveId" clId="{28DF3335-ECCA-4D59-AC4B-3423FE788BEF}" dt="2024-09-07T03:49:38.311" v="3225" actId="478"/>
        <pc:sldMkLst>
          <pc:docMk/>
          <pc:sldMk cId="2956170194" sldId="256"/>
        </pc:sldMkLst>
        <pc:spChg chg="del">
          <ac:chgData name="Tommy McClure" userId="5f57beb918c8a44c" providerId="LiveId" clId="{28DF3335-ECCA-4D59-AC4B-3423FE788BEF}" dt="2024-09-07T03:49:38.311" v="3225" actId="478"/>
          <ac:spMkLst>
            <pc:docMk/>
            <pc:sldMk cId="2956170194" sldId="256"/>
            <ac:spMk id="5" creationId="{00000000-0000-0000-0000-000000000000}"/>
          </ac:spMkLst>
        </pc:spChg>
      </pc:sldChg>
      <pc:sldChg chg="del">
        <pc:chgData name="Tommy McClure" userId="5f57beb918c8a44c" providerId="LiveId" clId="{28DF3335-ECCA-4D59-AC4B-3423FE788BEF}" dt="2024-09-07T03:29:17.396" v="3000" actId="2696"/>
        <pc:sldMkLst>
          <pc:docMk/>
          <pc:sldMk cId="1205402174" sldId="257"/>
        </pc:sldMkLst>
      </pc:sldChg>
      <pc:sldChg chg="addSp delSp modSp mod">
        <pc:chgData name="Tommy McClure" userId="5f57beb918c8a44c" providerId="LiveId" clId="{28DF3335-ECCA-4D59-AC4B-3423FE788BEF}" dt="2024-09-07T03:49:18.232" v="3223" actId="2711"/>
        <pc:sldMkLst>
          <pc:docMk/>
          <pc:sldMk cId="3202172129" sldId="259"/>
        </pc:sldMkLst>
        <pc:spChg chg="mod">
          <ac:chgData name="Tommy McClure" userId="5f57beb918c8a44c" providerId="LiveId" clId="{28DF3335-ECCA-4D59-AC4B-3423FE788BEF}" dt="2024-09-07T03:49:18.232" v="3223" actId="2711"/>
          <ac:spMkLst>
            <pc:docMk/>
            <pc:sldMk cId="3202172129" sldId="259"/>
            <ac:spMk id="4" creationId="{00000000-0000-0000-0000-000000000000}"/>
          </ac:spMkLst>
        </pc:spChg>
        <pc:spChg chg="del">
          <ac:chgData name="Tommy McClure" userId="5f57beb918c8a44c" providerId="LiveId" clId="{28DF3335-ECCA-4D59-AC4B-3423FE788BEF}" dt="2024-09-07T03:15:20.464" v="2924" actId="478"/>
          <ac:spMkLst>
            <pc:docMk/>
            <pc:sldMk cId="3202172129" sldId="259"/>
            <ac:spMk id="5" creationId="{2D9E1E0D-C2D5-CC05-A0CD-F21DCC190361}"/>
          </ac:spMkLst>
        </pc:spChg>
        <pc:spChg chg="mod">
          <ac:chgData name="Tommy McClure" userId="5f57beb918c8a44c" providerId="LiveId" clId="{28DF3335-ECCA-4D59-AC4B-3423FE788BEF}" dt="2024-09-07T03:15:54.362" v="2926" actId="207"/>
          <ac:spMkLst>
            <pc:docMk/>
            <pc:sldMk cId="3202172129" sldId="259"/>
            <ac:spMk id="7" creationId="{D5994F65-D7DC-70BE-9ABD-963CE08424F7}"/>
          </ac:spMkLst>
        </pc:spChg>
        <pc:spChg chg="add mod">
          <ac:chgData name="Tommy McClure" userId="5f57beb918c8a44c" providerId="LiveId" clId="{28DF3335-ECCA-4D59-AC4B-3423FE788BEF}" dt="2024-09-07T03:15:33.774" v="2925"/>
          <ac:spMkLst>
            <pc:docMk/>
            <pc:sldMk cId="3202172129" sldId="259"/>
            <ac:spMk id="8" creationId="{30219D82-416C-1A9C-A925-EABC9EF02461}"/>
          </ac:spMkLst>
        </pc:spChg>
      </pc:sldChg>
      <pc:sldChg chg="del">
        <pc:chgData name="Tommy McClure" userId="5f57beb918c8a44c" providerId="LiveId" clId="{28DF3335-ECCA-4D59-AC4B-3423FE788BEF}" dt="2024-09-07T03:29:27.720" v="3002" actId="2696"/>
        <pc:sldMkLst>
          <pc:docMk/>
          <pc:sldMk cId="738577880" sldId="260"/>
        </pc:sldMkLst>
      </pc:sldChg>
      <pc:sldChg chg="del">
        <pc:chgData name="Tommy McClure" userId="5f57beb918c8a44c" providerId="LiveId" clId="{28DF3335-ECCA-4D59-AC4B-3423FE788BEF}" dt="2024-09-07T03:29:30.998" v="3003" actId="2696"/>
        <pc:sldMkLst>
          <pc:docMk/>
          <pc:sldMk cId="45484419" sldId="261"/>
        </pc:sldMkLst>
      </pc:sldChg>
      <pc:sldChg chg="del">
        <pc:chgData name="Tommy McClure" userId="5f57beb918c8a44c" providerId="LiveId" clId="{28DF3335-ECCA-4D59-AC4B-3423FE788BEF}" dt="2024-09-07T03:29:37.736" v="3005" actId="2696"/>
        <pc:sldMkLst>
          <pc:docMk/>
          <pc:sldMk cId="220419200" sldId="262"/>
        </pc:sldMkLst>
      </pc:sldChg>
      <pc:sldChg chg="del">
        <pc:chgData name="Tommy McClure" userId="5f57beb918c8a44c" providerId="LiveId" clId="{28DF3335-ECCA-4D59-AC4B-3423FE788BEF}" dt="2024-09-07T03:29:43.755" v="3007" actId="2696"/>
        <pc:sldMkLst>
          <pc:docMk/>
          <pc:sldMk cId="1186905976" sldId="263"/>
        </pc:sldMkLst>
      </pc:sldChg>
      <pc:sldChg chg="del">
        <pc:chgData name="Tommy McClure" userId="5f57beb918c8a44c" providerId="LiveId" clId="{28DF3335-ECCA-4D59-AC4B-3423FE788BEF}" dt="2024-09-07T03:29:46.486" v="3008" actId="2696"/>
        <pc:sldMkLst>
          <pc:docMk/>
          <pc:sldMk cId="2537567663" sldId="264"/>
        </pc:sldMkLst>
      </pc:sldChg>
      <pc:sldChg chg="del">
        <pc:chgData name="Tommy McClure" userId="5f57beb918c8a44c" providerId="LiveId" clId="{28DF3335-ECCA-4D59-AC4B-3423FE788BEF}" dt="2024-09-07T03:29:50.311" v="3009" actId="2696"/>
        <pc:sldMkLst>
          <pc:docMk/>
          <pc:sldMk cId="3501349717" sldId="265"/>
        </pc:sldMkLst>
      </pc:sldChg>
      <pc:sldChg chg="del">
        <pc:chgData name="Tommy McClure" userId="5f57beb918c8a44c" providerId="LiveId" clId="{28DF3335-ECCA-4D59-AC4B-3423FE788BEF}" dt="2024-09-07T03:29:57.117" v="3010" actId="2696"/>
        <pc:sldMkLst>
          <pc:docMk/>
          <pc:sldMk cId="1216047287" sldId="266"/>
        </pc:sldMkLst>
      </pc:sldChg>
      <pc:sldChg chg="del">
        <pc:chgData name="Tommy McClure" userId="5f57beb918c8a44c" providerId="LiveId" clId="{28DF3335-ECCA-4D59-AC4B-3423FE788BEF}" dt="2024-09-07T03:30:02.164" v="3011" actId="2696"/>
        <pc:sldMkLst>
          <pc:docMk/>
          <pc:sldMk cId="3412299755" sldId="267"/>
        </pc:sldMkLst>
      </pc:sldChg>
      <pc:sldChg chg="del">
        <pc:chgData name="Tommy McClure" userId="5f57beb918c8a44c" providerId="LiveId" clId="{28DF3335-ECCA-4D59-AC4B-3423FE788BEF}" dt="2024-09-07T03:30:11.479" v="3012" actId="2696"/>
        <pc:sldMkLst>
          <pc:docMk/>
          <pc:sldMk cId="2943216155" sldId="268"/>
        </pc:sldMkLst>
      </pc:sldChg>
      <pc:sldChg chg="del">
        <pc:chgData name="Tommy McClure" userId="5f57beb918c8a44c" providerId="LiveId" clId="{28DF3335-ECCA-4D59-AC4B-3423FE788BEF}" dt="2024-09-07T03:30:18.929" v="3013" actId="2696"/>
        <pc:sldMkLst>
          <pc:docMk/>
          <pc:sldMk cId="260013202" sldId="269"/>
        </pc:sldMkLst>
      </pc:sldChg>
      <pc:sldChg chg="del">
        <pc:chgData name="Tommy McClure" userId="5f57beb918c8a44c" providerId="LiveId" clId="{28DF3335-ECCA-4D59-AC4B-3423FE788BEF}" dt="2024-09-07T03:30:23.579" v="3014" actId="2696"/>
        <pc:sldMkLst>
          <pc:docMk/>
          <pc:sldMk cId="3971006260" sldId="270"/>
        </pc:sldMkLst>
      </pc:sldChg>
      <pc:sldChg chg="del">
        <pc:chgData name="Tommy McClure" userId="5f57beb918c8a44c" providerId="LiveId" clId="{28DF3335-ECCA-4D59-AC4B-3423FE788BEF}" dt="2024-09-07T03:30:27.339" v="3015" actId="2696"/>
        <pc:sldMkLst>
          <pc:docMk/>
          <pc:sldMk cId="264208848" sldId="271"/>
        </pc:sldMkLst>
      </pc:sldChg>
      <pc:sldChg chg="modSp mod modAnim modNotesTx">
        <pc:chgData name="Tommy McClure" userId="5f57beb918c8a44c" providerId="LiveId" clId="{28DF3335-ECCA-4D59-AC4B-3423FE788BEF}" dt="2024-09-07T03:59:32.200" v="3270" actId="114"/>
        <pc:sldMkLst>
          <pc:docMk/>
          <pc:sldMk cId="471273291" sldId="272"/>
        </pc:sldMkLst>
        <pc:spChg chg="mod">
          <ac:chgData name="Tommy McClure" userId="5f57beb918c8a44c" providerId="LiveId" clId="{28DF3335-ECCA-4D59-AC4B-3423FE788BEF}" dt="2024-09-07T03:14:50.167" v="2923" actId="1035"/>
          <ac:spMkLst>
            <pc:docMk/>
            <pc:sldMk cId="471273291" sldId="272"/>
            <ac:spMk id="3" creationId="{00000000-0000-0000-0000-000000000000}"/>
          </ac:spMkLst>
        </pc:spChg>
        <pc:spChg chg="mod">
          <ac:chgData name="Tommy McClure" userId="5f57beb918c8a44c" providerId="LiveId" clId="{28DF3335-ECCA-4D59-AC4B-3423FE788BEF}" dt="2024-09-07T03:49:30.323" v="3224" actId="2711"/>
          <ac:spMkLst>
            <pc:docMk/>
            <pc:sldMk cId="471273291" sldId="272"/>
            <ac:spMk id="4" creationId="{00000000-0000-0000-0000-000000000000}"/>
          </ac:spMkLst>
        </pc:spChg>
      </pc:sldChg>
      <pc:sldChg chg="modSp mod modAnim">
        <pc:chgData name="Tommy McClure" userId="5f57beb918c8a44c" providerId="LiveId" clId="{28DF3335-ECCA-4D59-AC4B-3423FE788BEF}" dt="2024-09-07T03:49:08.238" v="3222" actId="2711"/>
        <pc:sldMkLst>
          <pc:docMk/>
          <pc:sldMk cId="1408076078" sldId="273"/>
        </pc:sldMkLst>
        <pc:spChg chg="mod">
          <ac:chgData name="Tommy McClure" userId="5f57beb918c8a44c" providerId="LiveId" clId="{28DF3335-ECCA-4D59-AC4B-3423FE788BEF}" dt="2024-09-07T03:49:08.238" v="3222" actId="2711"/>
          <ac:spMkLst>
            <pc:docMk/>
            <pc:sldMk cId="1408076078" sldId="273"/>
            <ac:spMk id="4" creationId="{00000000-0000-0000-0000-000000000000}"/>
          </ac:spMkLst>
        </pc:spChg>
      </pc:sldChg>
      <pc:sldChg chg="modSp mod modAnim">
        <pc:chgData name="Tommy McClure" userId="5f57beb918c8a44c" providerId="LiveId" clId="{28DF3335-ECCA-4D59-AC4B-3423FE788BEF}" dt="2024-09-07T03:48:58.929" v="3221" actId="2711"/>
        <pc:sldMkLst>
          <pc:docMk/>
          <pc:sldMk cId="220392665" sldId="274"/>
        </pc:sldMkLst>
        <pc:spChg chg="mod">
          <ac:chgData name="Tommy McClure" userId="5f57beb918c8a44c" providerId="LiveId" clId="{28DF3335-ECCA-4D59-AC4B-3423FE788BEF}" dt="2024-09-07T03:19:33.084" v="2933" actId="1036"/>
          <ac:spMkLst>
            <pc:docMk/>
            <pc:sldMk cId="220392665" sldId="274"/>
            <ac:spMk id="3" creationId="{00000000-0000-0000-0000-000000000000}"/>
          </ac:spMkLst>
        </pc:spChg>
        <pc:spChg chg="mod">
          <ac:chgData name="Tommy McClure" userId="5f57beb918c8a44c" providerId="LiveId" clId="{28DF3335-ECCA-4D59-AC4B-3423FE788BEF}" dt="2024-09-07T03:48:58.929" v="3221" actId="2711"/>
          <ac:spMkLst>
            <pc:docMk/>
            <pc:sldMk cId="220392665" sldId="274"/>
            <ac:spMk id="4" creationId="{00000000-0000-0000-0000-000000000000}"/>
          </ac:spMkLst>
        </pc:spChg>
        <pc:spChg chg="mod">
          <ac:chgData name="Tommy McClure" userId="5f57beb918c8a44c" providerId="LiveId" clId="{28DF3335-ECCA-4D59-AC4B-3423FE788BEF}" dt="2024-09-07T03:25:53.329" v="2972" actId="1035"/>
          <ac:spMkLst>
            <pc:docMk/>
            <pc:sldMk cId="220392665" sldId="274"/>
            <ac:spMk id="5" creationId="{75D78418-D6C3-F928-05A2-8DFD33A71319}"/>
          </ac:spMkLst>
        </pc:spChg>
      </pc:sldChg>
      <pc:sldChg chg="addSp delSp modSp mod delAnim modAnim modNotesTx">
        <pc:chgData name="Tommy McClure" userId="5f57beb918c8a44c" providerId="LiveId" clId="{28DF3335-ECCA-4D59-AC4B-3423FE788BEF}" dt="2024-09-07T03:24:22.365" v="2959"/>
        <pc:sldMkLst>
          <pc:docMk/>
          <pc:sldMk cId="1793464438" sldId="275"/>
        </pc:sldMkLst>
        <pc:spChg chg="mod">
          <ac:chgData name="Tommy McClure" userId="5f57beb918c8a44c" providerId="LiveId" clId="{28DF3335-ECCA-4D59-AC4B-3423FE788BEF}" dt="2024-09-07T03:22:01.802" v="2950" actId="113"/>
          <ac:spMkLst>
            <pc:docMk/>
            <pc:sldMk cId="1793464438" sldId="275"/>
            <ac:spMk id="3" creationId="{00000000-0000-0000-0000-000000000000}"/>
          </ac:spMkLst>
        </pc:spChg>
        <pc:spChg chg="add mod">
          <ac:chgData name="Tommy McClure" userId="5f57beb918c8a44c" providerId="LiveId" clId="{28DF3335-ECCA-4D59-AC4B-3423FE788BEF}" dt="2024-09-07T00:49:56.227" v="788" actId="1076"/>
          <ac:spMkLst>
            <pc:docMk/>
            <pc:sldMk cId="1793464438" sldId="275"/>
            <ac:spMk id="5" creationId="{A90775D4-F7F9-46F4-3FCB-B82FB34256CB}"/>
          </ac:spMkLst>
        </pc:spChg>
        <pc:spChg chg="add del mod">
          <ac:chgData name="Tommy McClure" userId="5f57beb918c8a44c" providerId="LiveId" clId="{28DF3335-ECCA-4D59-AC4B-3423FE788BEF}" dt="2024-09-07T00:16:23.589" v="4" actId="478"/>
          <ac:spMkLst>
            <pc:docMk/>
            <pc:sldMk cId="1793464438" sldId="275"/>
            <ac:spMk id="5" creationId="{B25C7349-75EE-E50D-C375-A26B82406A1E}"/>
          </ac:spMkLst>
        </pc:spChg>
        <pc:spChg chg="add mod">
          <ac:chgData name="Tommy McClure" userId="5f57beb918c8a44c" providerId="LiveId" clId="{28DF3335-ECCA-4D59-AC4B-3423FE788BEF}" dt="2024-09-07T03:22:09.052" v="2953" actId="1036"/>
          <ac:spMkLst>
            <pc:docMk/>
            <pc:sldMk cId="1793464438" sldId="275"/>
            <ac:spMk id="8" creationId="{B38ED936-4A7F-BF98-F971-8C282D3833DF}"/>
          </ac:spMkLst>
        </pc:spChg>
      </pc:sldChg>
      <pc:sldChg chg="addSp modSp mod modAnim modNotesTx">
        <pc:chgData name="Tommy McClure" userId="5f57beb918c8a44c" providerId="LiveId" clId="{28DF3335-ECCA-4D59-AC4B-3423FE788BEF}" dt="2024-09-07T03:48:49" v="3220" actId="2711"/>
        <pc:sldMkLst>
          <pc:docMk/>
          <pc:sldMk cId="1397959494" sldId="276"/>
        </pc:sldMkLst>
        <pc:spChg chg="mod">
          <ac:chgData name="Tommy McClure" userId="5f57beb918c8a44c" providerId="LiveId" clId="{28DF3335-ECCA-4D59-AC4B-3423FE788BEF}" dt="2024-09-07T01:53:50.816" v="1455" actId="14100"/>
          <ac:spMkLst>
            <pc:docMk/>
            <pc:sldMk cId="1397959494" sldId="276"/>
            <ac:spMk id="3" creationId="{00000000-0000-0000-0000-000000000000}"/>
          </ac:spMkLst>
        </pc:spChg>
        <pc:spChg chg="mod">
          <ac:chgData name="Tommy McClure" userId="5f57beb918c8a44c" providerId="LiveId" clId="{28DF3335-ECCA-4D59-AC4B-3423FE788BEF}" dt="2024-09-07T03:48:49" v="3220" actId="2711"/>
          <ac:spMkLst>
            <pc:docMk/>
            <pc:sldMk cId="1397959494" sldId="276"/>
            <ac:spMk id="4" creationId="{00000000-0000-0000-0000-000000000000}"/>
          </ac:spMkLst>
        </pc:spChg>
        <pc:spChg chg="add mod">
          <ac:chgData name="Tommy McClure" userId="5f57beb918c8a44c" providerId="LiveId" clId="{28DF3335-ECCA-4D59-AC4B-3423FE788BEF}" dt="2024-09-07T01:46:59.322" v="1410" actId="1035"/>
          <ac:spMkLst>
            <pc:docMk/>
            <pc:sldMk cId="1397959494" sldId="276"/>
            <ac:spMk id="5" creationId="{9E55DC20-9D57-3C15-597C-E9C6C04BDBC0}"/>
          </ac:spMkLst>
        </pc:spChg>
        <pc:spChg chg="add mod">
          <ac:chgData name="Tommy McClure" userId="5f57beb918c8a44c" providerId="LiveId" clId="{28DF3335-ECCA-4D59-AC4B-3423FE788BEF}" dt="2024-09-07T01:47:15.721" v="1412" actId="207"/>
          <ac:spMkLst>
            <pc:docMk/>
            <pc:sldMk cId="1397959494" sldId="276"/>
            <ac:spMk id="8" creationId="{63A8B544-43A6-FEE7-38DF-1306A9AB98CA}"/>
          </ac:spMkLst>
        </pc:spChg>
      </pc:sldChg>
      <pc:sldChg chg="addSp modSp mod modAnim modNotesTx">
        <pc:chgData name="Tommy McClure" userId="5f57beb918c8a44c" providerId="LiveId" clId="{28DF3335-ECCA-4D59-AC4B-3423FE788BEF}" dt="2024-09-07T03:48:35.158" v="3219" actId="2711"/>
        <pc:sldMkLst>
          <pc:docMk/>
          <pc:sldMk cId="331960592" sldId="277"/>
        </pc:sldMkLst>
        <pc:spChg chg="mod">
          <ac:chgData name="Tommy McClure" userId="5f57beb918c8a44c" providerId="LiveId" clId="{28DF3335-ECCA-4D59-AC4B-3423FE788BEF}" dt="2024-09-07T03:26:34.967" v="2988" actId="1035"/>
          <ac:spMkLst>
            <pc:docMk/>
            <pc:sldMk cId="331960592" sldId="277"/>
            <ac:spMk id="3" creationId="{00000000-0000-0000-0000-000000000000}"/>
          </ac:spMkLst>
        </pc:spChg>
        <pc:spChg chg="mod">
          <ac:chgData name="Tommy McClure" userId="5f57beb918c8a44c" providerId="LiveId" clId="{28DF3335-ECCA-4D59-AC4B-3423FE788BEF}" dt="2024-09-07T03:48:35.158" v="3219" actId="2711"/>
          <ac:spMkLst>
            <pc:docMk/>
            <pc:sldMk cId="331960592" sldId="277"/>
            <ac:spMk id="4" creationId="{00000000-0000-0000-0000-000000000000}"/>
          </ac:spMkLst>
        </pc:spChg>
        <pc:spChg chg="add mod">
          <ac:chgData name="Tommy McClure" userId="5f57beb918c8a44c" providerId="LiveId" clId="{28DF3335-ECCA-4D59-AC4B-3423FE788BEF}" dt="2024-09-07T03:25:44.711" v="2968" actId="1035"/>
          <ac:spMkLst>
            <pc:docMk/>
            <pc:sldMk cId="331960592" sldId="277"/>
            <ac:spMk id="5" creationId="{7675BFE1-7372-C57B-A50B-404562AD90D0}"/>
          </ac:spMkLst>
        </pc:spChg>
      </pc:sldChg>
      <pc:sldChg chg="addSp delSp modSp mod delAnim modAnim modNotesTx">
        <pc:chgData name="Tommy McClure" userId="5f57beb918c8a44c" providerId="LiveId" clId="{28DF3335-ECCA-4D59-AC4B-3423FE788BEF}" dt="2024-09-07T03:48:23.144" v="3218" actId="2711"/>
        <pc:sldMkLst>
          <pc:docMk/>
          <pc:sldMk cId="3456629593" sldId="278"/>
        </pc:sldMkLst>
        <pc:spChg chg="del mod">
          <ac:chgData name="Tommy McClure" userId="5f57beb918c8a44c" providerId="LiveId" clId="{28DF3335-ECCA-4D59-AC4B-3423FE788BEF}" dt="2024-09-07T02:25:12.110" v="2135" actId="478"/>
          <ac:spMkLst>
            <pc:docMk/>
            <pc:sldMk cId="3456629593" sldId="278"/>
            <ac:spMk id="3" creationId="{00000000-0000-0000-0000-000000000000}"/>
          </ac:spMkLst>
        </pc:spChg>
        <pc:spChg chg="mod">
          <ac:chgData name="Tommy McClure" userId="5f57beb918c8a44c" providerId="LiveId" clId="{28DF3335-ECCA-4D59-AC4B-3423FE788BEF}" dt="2024-09-07T03:48:23.144" v="3218" actId="2711"/>
          <ac:spMkLst>
            <pc:docMk/>
            <pc:sldMk cId="3456629593" sldId="278"/>
            <ac:spMk id="4" creationId="{00000000-0000-0000-0000-000000000000}"/>
          </ac:spMkLst>
        </pc:spChg>
        <pc:spChg chg="add mod">
          <ac:chgData name="Tommy McClure" userId="5f57beb918c8a44c" providerId="LiveId" clId="{28DF3335-ECCA-4D59-AC4B-3423FE788BEF}" dt="2024-09-07T02:40:50.308" v="2204" actId="207"/>
          <ac:spMkLst>
            <pc:docMk/>
            <pc:sldMk cId="3456629593" sldId="278"/>
            <ac:spMk id="5" creationId="{262F5116-E7D1-BD6D-945F-694793446DA4}"/>
          </ac:spMkLst>
        </pc:spChg>
        <pc:spChg chg="add del mod">
          <ac:chgData name="Tommy McClure" userId="5f57beb918c8a44c" providerId="LiveId" clId="{28DF3335-ECCA-4D59-AC4B-3423FE788BEF}" dt="2024-09-07T02:25:15.663" v="2136" actId="478"/>
          <ac:spMkLst>
            <pc:docMk/>
            <pc:sldMk cId="3456629593" sldId="278"/>
            <ac:spMk id="9" creationId="{62CD5CE2-E5C7-57B7-1624-13C0B2EF22A2}"/>
          </ac:spMkLst>
        </pc:spChg>
        <pc:spChg chg="add del mod">
          <ac:chgData name="Tommy McClure" userId="5f57beb918c8a44c" providerId="LiveId" clId="{28DF3335-ECCA-4D59-AC4B-3423FE788BEF}" dt="2024-09-07T02:33:04.747" v="2172" actId="478"/>
          <ac:spMkLst>
            <pc:docMk/>
            <pc:sldMk cId="3456629593" sldId="278"/>
            <ac:spMk id="10" creationId="{B7D24091-6CC3-C4A4-0689-CE51C51DBC2C}"/>
          </ac:spMkLst>
        </pc:spChg>
        <pc:spChg chg="add mod">
          <ac:chgData name="Tommy McClure" userId="5f57beb918c8a44c" providerId="LiveId" clId="{28DF3335-ECCA-4D59-AC4B-3423FE788BEF}" dt="2024-09-07T02:41:58.116" v="2218" actId="948"/>
          <ac:spMkLst>
            <pc:docMk/>
            <pc:sldMk cId="3456629593" sldId="278"/>
            <ac:spMk id="11" creationId="{1F1D1F37-D1DB-1677-8AD1-0590C2DA4653}"/>
          </ac:spMkLst>
        </pc:spChg>
      </pc:sldChg>
      <pc:sldChg chg="delSp modSp add mod delAnim modNotesTx">
        <pc:chgData name="Tommy McClure" userId="5f57beb918c8a44c" providerId="LiveId" clId="{28DF3335-ECCA-4D59-AC4B-3423FE788BEF}" dt="2024-09-07T03:48:10.910" v="3217" actId="2711"/>
        <pc:sldMkLst>
          <pc:docMk/>
          <pc:sldMk cId="2240554686" sldId="279"/>
        </pc:sldMkLst>
        <pc:spChg chg="mod">
          <ac:chgData name="Tommy McClure" userId="5f57beb918c8a44c" providerId="LiveId" clId="{28DF3335-ECCA-4D59-AC4B-3423FE788BEF}" dt="2024-09-07T03:48:10.910" v="3217" actId="2711"/>
          <ac:spMkLst>
            <pc:docMk/>
            <pc:sldMk cId="2240554686" sldId="279"/>
            <ac:spMk id="4" creationId="{00000000-0000-0000-0000-000000000000}"/>
          </ac:spMkLst>
        </pc:spChg>
        <pc:spChg chg="del">
          <ac:chgData name="Tommy McClure" userId="5f57beb918c8a44c" providerId="LiveId" clId="{28DF3335-ECCA-4D59-AC4B-3423FE788BEF}" dt="2024-09-07T02:42:07.603" v="2219" actId="478"/>
          <ac:spMkLst>
            <pc:docMk/>
            <pc:sldMk cId="2240554686" sldId="279"/>
            <ac:spMk id="5" creationId="{262F5116-E7D1-BD6D-945F-694793446DA4}"/>
          </ac:spMkLst>
        </pc:spChg>
        <pc:spChg chg="mod">
          <ac:chgData name="Tommy McClure" userId="5f57beb918c8a44c" providerId="LiveId" clId="{28DF3335-ECCA-4D59-AC4B-3423FE788BEF}" dt="2024-09-07T02:44:05.800" v="2234" actId="255"/>
          <ac:spMkLst>
            <pc:docMk/>
            <pc:sldMk cId="2240554686" sldId="279"/>
            <ac:spMk id="10" creationId="{B7D24091-6CC3-C4A4-0689-CE51C51DBC2C}"/>
          </ac:spMkLst>
        </pc:spChg>
      </pc:sldChg>
      <pc:sldChg chg="addSp delSp modSp add mod delAnim modAnim modNotesTx">
        <pc:chgData name="Tommy McClure" userId="5f57beb918c8a44c" providerId="LiveId" clId="{28DF3335-ECCA-4D59-AC4B-3423FE788BEF}" dt="2024-09-07T03:47:39.127" v="3215" actId="2711"/>
        <pc:sldMkLst>
          <pc:docMk/>
          <pc:sldMk cId="1755040300" sldId="280"/>
        </pc:sldMkLst>
        <pc:spChg chg="del">
          <ac:chgData name="Tommy McClure" userId="5f57beb918c8a44c" providerId="LiveId" clId="{28DF3335-ECCA-4D59-AC4B-3423FE788BEF}" dt="2024-09-07T03:00:22.288" v="2520" actId="478"/>
          <ac:spMkLst>
            <pc:docMk/>
            <pc:sldMk cId="1755040300" sldId="280"/>
            <ac:spMk id="2" creationId="{00000000-0000-0000-0000-000000000000}"/>
          </ac:spMkLst>
        </pc:spChg>
        <pc:spChg chg="mod">
          <ac:chgData name="Tommy McClure" userId="5f57beb918c8a44c" providerId="LiveId" clId="{28DF3335-ECCA-4D59-AC4B-3423FE788BEF}" dt="2024-09-07T03:47:39.127" v="3215" actId="2711"/>
          <ac:spMkLst>
            <pc:docMk/>
            <pc:sldMk cId="1755040300" sldId="280"/>
            <ac:spMk id="4" creationId="{00000000-0000-0000-0000-000000000000}"/>
          </ac:spMkLst>
        </pc:spChg>
        <pc:spChg chg="add del mod">
          <ac:chgData name="Tommy McClure" userId="5f57beb918c8a44c" providerId="LiveId" clId="{28DF3335-ECCA-4D59-AC4B-3423FE788BEF}" dt="2024-09-07T03:00:28.281" v="2521" actId="478"/>
          <ac:spMkLst>
            <pc:docMk/>
            <pc:sldMk cId="1755040300" sldId="280"/>
            <ac:spMk id="5" creationId="{61084711-DA74-3860-40D4-8DA741F04296}"/>
          </ac:spMkLst>
        </pc:spChg>
        <pc:spChg chg="add mod">
          <ac:chgData name="Tommy McClure" userId="5f57beb918c8a44c" providerId="LiveId" clId="{28DF3335-ECCA-4D59-AC4B-3423FE788BEF}" dt="2024-09-07T03:38:34.105" v="3152" actId="14100"/>
          <ac:spMkLst>
            <pc:docMk/>
            <pc:sldMk cId="1755040300" sldId="280"/>
            <ac:spMk id="8" creationId="{DE05CC41-537D-6BA1-C85B-2C6B36589D10}"/>
          </ac:spMkLst>
        </pc:spChg>
        <pc:spChg chg="add mod">
          <ac:chgData name="Tommy McClure" userId="5f57beb918c8a44c" providerId="LiveId" clId="{28DF3335-ECCA-4D59-AC4B-3423FE788BEF}" dt="2024-09-07T03:42:03.734" v="3191" actId="1076"/>
          <ac:spMkLst>
            <pc:docMk/>
            <pc:sldMk cId="1755040300" sldId="280"/>
            <ac:spMk id="9" creationId="{D0F1D783-AF1E-4B64-5E5E-6E0AB45CFF7B}"/>
          </ac:spMkLst>
        </pc:spChg>
        <pc:spChg chg="del">
          <ac:chgData name="Tommy McClure" userId="5f57beb918c8a44c" providerId="LiveId" clId="{28DF3335-ECCA-4D59-AC4B-3423FE788BEF}" dt="2024-09-07T03:00:16.577" v="2519" actId="478"/>
          <ac:spMkLst>
            <pc:docMk/>
            <pc:sldMk cId="1755040300" sldId="280"/>
            <ac:spMk id="10" creationId="{B7D24091-6CC3-C4A4-0689-CE51C51DBC2C}"/>
          </ac:spMkLst>
        </pc:spChg>
        <pc:spChg chg="add mod">
          <ac:chgData name="Tommy McClure" userId="5f57beb918c8a44c" providerId="LiveId" clId="{28DF3335-ECCA-4D59-AC4B-3423FE788BEF}" dt="2024-09-07T03:40:07.517" v="3181" actId="1036"/>
          <ac:spMkLst>
            <pc:docMk/>
            <pc:sldMk cId="1755040300" sldId="280"/>
            <ac:spMk id="11" creationId="{C8363A0E-88ED-2043-B21D-891BFDB6703D}"/>
          </ac:spMkLst>
        </pc:spChg>
      </pc:sldChg>
      <pc:sldChg chg="add del">
        <pc:chgData name="Tommy McClure" userId="5f57beb918c8a44c" providerId="LiveId" clId="{28DF3335-ECCA-4D59-AC4B-3423FE788BEF}" dt="2024-09-07T03:29:40.936" v="3006" actId="2696"/>
        <pc:sldMkLst>
          <pc:docMk/>
          <pc:sldMk cId="2375093920" sldId="281"/>
        </pc:sldMkLst>
      </pc:sldChg>
      <pc:sldChg chg="add del">
        <pc:chgData name="Tommy McClure" userId="5f57beb918c8a44c" providerId="LiveId" clId="{28DF3335-ECCA-4D59-AC4B-3423FE788BEF}" dt="2024-09-07T03:29:22.693" v="3001" actId="2696"/>
        <pc:sldMkLst>
          <pc:docMk/>
          <pc:sldMk cId="4010783898" sldId="281"/>
        </pc:sldMkLst>
      </pc:sldChg>
      <pc:sldChg chg="modSp mod modNotes">
        <pc:chgData name="Tommy McClure" userId="5f57beb918c8a44c" providerId="LiveId" clId="{28DF3335-ECCA-4D59-AC4B-3423FE788BEF}" dt="2024-09-07T03:47:52.916" v="3216" actId="2711"/>
        <pc:sldMkLst>
          <pc:docMk/>
          <pc:sldMk cId="2970185068" sldId="380"/>
        </pc:sldMkLst>
        <pc:spChg chg="mod">
          <ac:chgData name="Tommy McClure" userId="5f57beb918c8a44c" providerId="LiveId" clId="{28DF3335-ECCA-4D59-AC4B-3423FE788BEF}" dt="2024-09-07T03:47:52.916" v="3216" actId="2711"/>
          <ac:spMkLst>
            <pc:docMk/>
            <pc:sldMk cId="2970185068" sldId="380"/>
            <ac:spMk id="3" creationId="{95C1ECA5-FA66-8445-BFA5-8737327E79A6}"/>
          </ac:spMkLst>
        </pc:spChg>
        <pc:spChg chg="mod">
          <ac:chgData name="Tommy McClure" userId="5f57beb918c8a44c" providerId="LiveId" clId="{28DF3335-ECCA-4D59-AC4B-3423FE788BEF}" dt="2024-09-07T03:47:14.137" v="3212" actId="14100"/>
          <ac:spMkLst>
            <pc:docMk/>
            <pc:sldMk cId="2970185068" sldId="380"/>
            <ac:spMk id="7" creationId="{2A6B56C3-77F0-4E92-B09D-C8D4A68D5E79}"/>
          </ac:spMkLst>
        </pc:spChg>
        <pc:spChg chg="mod">
          <ac:chgData name="Tommy McClure" userId="5f57beb918c8a44c" providerId="LiveId" clId="{28DF3335-ECCA-4D59-AC4B-3423FE788BEF}" dt="2024-09-07T03:47:00.742" v="3210" actId="2085"/>
          <ac:spMkLst>
            <pc:docMk/>
            <pc:sldMk cId="2970185068" sldId="380"/>
            <ac:spMk id="10" creationId="{BB8A7FBA-4C4C-4440-9886-90F8BD6246FB}"/>
          </ac:spMkLst>
        </pc:spChg>
      </pc:sldChg>
    </pc:docChg>
  </pc:docChgLst>
  <pc:docChgLst>
    <pc:chgData name="Tommy McClure" userId="5f57beb918c8a44c" providerId="LiveId" clId="{8EDF007A-6749-47DA-8AAB-3F2335E5A81E}"/>
    <pc:docChg chg="undo custSel modSld">
      <pc:chgData name="Tommy McClure" userId="5f57beb918c8a44c" providerId="LiveId" clId="{8EDF007A-6749-47DA-8AAB-3F2335E5A81E}" dt="2024-09-08T15:26:43.289" v="506" actId="20577"/>
      <pc:docMkLst>
        <pc:docMk/>
      </pc:docMkLst>
      <pc:sldChg chg="modNotes">
        <pc:chgData name="Tommy McClure" userId="5f57beb918c8a44c" providerId="LiveId" clId="{8EDF007A-6749-47DA-8AAB-3F2335E5A81E}" dt="2024-09-08T14:43:02.006" v="138" actId="20577"/>
        <pc:sldMkLst>
          <pc:docMk/>
          <pc:sldMk cId="3202172129" sldId="259"/>
        </pc:sldMkLst>
      </pc:sldChg>
      <pc:sldChg chg="modNotes">
        <pc:chgData name="Tommy McClure" userId="5f57beb918c8a44c" providerId="LiveId" clId="{8EDF007A-6749-47DA-8AAB-3F2335E5A81E}" dt="2024-09-08T14:00:59.127" v="75" actId="113"/>
        <pc:sldMkLst>
          <pc:docMk/>
          <pc:sldMk cId="471273291" sldId="272"/>
        </pc:sldMkLst>
      </pc:sldChg>
      <pc:sldChg chg="modNotes">
        <pc:chgData name="Tommy McClure" userId="5f57beb918c8a44c" providerId="LiveId" clId="{8EDF007A-6749-47DA-8AAB-3F2335E5A81E}" dt="2024-09-08T15:06:01.103" v="505" actId="255"/>
        <pc:sldMkLst>
          <pc:docMk/>
          <pc:sldMk cId="1755040300" sldId="280"/>
        </pc:sldMkLst>
      </pc:sldChg>
      <pc:sldChg chg="modNotes">
        <pc:chgData name="Tommy McClure" userId="5f57beb918c8a44c" providerId="LiveId" clId="{8EDF007A-6749-47DA-8AAB-3F2335E5A81E}" dt="2024-09-08T14:44:09.932" v="159" actId="20577"/>
        <pc:sldMkLst>
          <pc:docMk/>
          <pc:sldMk cId="3011220891" sldId="382"/>
        </pc:sldMkLst>
      </pc:sldChg>
      <pc:sldChg chg="modSp modNotes">
        <pc:chgData name="Tommy McClure" userId="5f57beb918c8a44c" providerId="LiveId" clId="{8EDF007A-6749-47DA-8AAB-3F2335E5A81E}" dt="2024-09-08T15:26:43.289" v="506" actId="20577"/>
        <pc:sldMkLst>
          <pc:docMk/>
          <pc:sldMk cId="3186104177" sldId="384"/>
        </pc:sldMkLst>
        <pc:spChg chg="mod">
          <ac:chgData name="Tommy McClure" userId="5f57beb918c8a44c" providerId="LiveId" clId="{8EDF007A-6749-47DA-8AAB-3F2335E5A81E}" dt="2024-09-08T15:26:43.289" v="506" actId="20577"/>
          <ac:spMkLst>
            <pc:docMk/>
            <pc:sldMk cId="3186104177" sldId="384"/>
            <ac:spMk id="2" creationId="{00000000-0000-0000-0000-000000000000}"/>
          </ac:spMkLst>
        </pc:spChg>
      </pc:sldChg>
      <pc:sldChg chg="modNotes">
        <pc:chgData name="Tommy McClure" userId="5f57beb918c8a44c" providerId="LiveId" clId="{8EDF007A-6749-47DA-8AAB-3F2335E5A81E}" dt="2024-09-08T15:04:59.056" v="502" actId="20577"/>
        <pc:sldMkLst>
          <pc:docMk/>
          <pc:sldMk cId="8502421" sldId="386"/>
        </pc:sldMkLst>
      </pc:sldChg>
    </pc:docChg>
  </pc:docChgLst>
  <pc:docChgLst>
    <pc:chgData name="Tommy McClure" userId="5f57beb918c8a44c" providerId="LiveId" clId="{DE7A48AC-56BF-4D27-B8E7-7B553802FDEB}"/>
    <pc:docChg chg="undo custSel addSld delSld modSld sldOrd">
      <pc:chgData name="Tommy McClure" userId="5f57beb918c8a44c" providerId="LiveId" clId="{DE7A48AC-56BF-4D27-B8E7-7B553802FDEB}" dt="2024-09-07T20:20:59.669" v="7212" actId="27636"/>
      <pc:docMkLst>
        <pc:docMk/>
      </pc:docMkLst>
      <pc:sldChg chg="modSp mod modAnim">
        <pc:chgData name="Tommy McClure" userId="5f57beb918c8a44c" providerId="LiveId" clId="{DE7A48AC-56BF-4D27-B8E7-7B553802FDEB}" dt="2024-09-07T19:12:36.275" v="6918"/>
        <pc:sldMkLst>
          <pc:docMk/>
          <pc:sldMk cId="2956170194" sldId="256"/>
        </pc:sldMkLst>
        <pc:spChg chg="mod">
          <ac:chgData name="Tommy McClure" userId="5f57beb918c8a44c" providerId="LiveId" clId="{DE7A48AC-56BF-4D27-B8E7-7B553802FDEB}" dt="2024-09-07T19:12:29.713" v="6917" actId="1035"/>
          <ac:spMkLst>
            <pc:docMk/>
            <pc:sldMk cId="2956170194" sldId="256"/>
            <ac:spMk id="3" creationId="{4559EBDE-0734-2184-6918-DD9FB7A04102}"/>
          </ac:spMkLst>
        </pc:spChg>
      </pc:sldChg>
      <pc:sldChg chg="addSp delSp modSp mod delAnim modAnim modNotes modNotesTx">
        <pc:chgData name="Tommy McClure" userId="5f57beb918c8a44c" providerId="LiveId" clId="{DE7A48AC-56BF-4D27-B8E7-7B553802FDEB}" dt="2024-09-07T20:18:22.272" v="7178" actId="207"/>
        <pc:sldMkLst>
          <pc:docMk/>
          <pc:sldMk cId="3202172129" sldId="259"/>
        </pc:sldMkLst>
        <pc:spChg chg="mod">
          <ac:chgData name="Tommy McClure" userId="5f57beb918c8a44c" providerId="LiveId" clId="{DE7A48AC-56BF-4D27-B8E7-7B553802FDEB}" dt="2024-09-07T19:13:11.588" v="6919" actId="14100"/>
          <ac:spMkLst>
            <pc:docMk/>
            <pc:sldMk cId="3202172129" sldId="259"/>
            <ac:spMk id="2" creationId="{00000000-0000-0000-0000-000000000000}"/>
          </ac:spMkLst>
        </pc:spChg>
        <pc:spChg chg="mod">
          <ac:chgData name="Tommy McClure" userId="5f57beb918c8a44c" providerId="LiveId" clId="{DE7A48AC-56BF-4D27-B8E7-7B553802FDEB}" dt="2024-09-07T19:30:25.838" v="7154" actId="20577"/>
          <ac:spMkLst>
            <pc:docMk/>
            <pc:sldMk cId="3202172129" sldId="259"/>
            <ac:spMk id="3" creationId="{00000000-0000-0000-0000-000000000000}"/>
          </ac:spMkLst>
        </pc:spChg>
        <pc:spChg chg="add mod">
          <ac:chgData name="Tommy McClure" userId="5f57beb918c8a44c" providerId="LiveId" clId="{DE7A48AC-56BF-4D27-B8E7-7B553802FDEB}" dt="2024-09-07T16:30:30.405" v="2962" actId="14100"/>
          <ac:spMkLst>
            <pc:docMk/>
            <pc:sldMk cId="3202172129" sldId="259"/>
            <ac:spMk id="5" creationId="{A26753D3-3CA2-053B-AA37-F3534A190816}"/>
          </ac:spMkLst>
        </pc:spChg>
        <pc:spChg chg="del mod">
          <ac:chgData name="Tommy McClure" userId="5f57beb918c8a44c" providerId="LiveId" clId="{DE7A48AC-56BF-4D27-B8E7-7B553802FDEB}" dt="2024-09-07T16:04:14.230" v="2155" actId="478"/>
          <ac:spMkLst>
            <pc:docMk/>
            <pc:sldMk cId="3202172129" sldId="259"/>
            <ac:spMk id="7" creationId="{D5994F65-D7DC-70BE-9ABD-963CE08424F7}"/>
          </ac:spMkLst>
        </pc:spChg>
        <pc:spChg chg="mod">
          <ac:chgData name="Tommy McClure" userId="5f57beb918c8a44c" providerId="LiveId" clId="{DE7A48AC-56BF-4D27-B8E7-7B553802FDEB}" dt="2024-09-07T16:03:10.511" v="2100" actId="20577"/>
          <ac:spMkLst>
            <pc:docMk/>
            <pc:sldMk cId="3202172129" sldId="259"/>
            <ac:spMk id="8" creationId="{30219D82-416C-1A9C-A925-EABC9EF02461}"/>
          </ac:spMkLst>
        </pc:spChg>
      </pc:sldChg>
      <pc:sldChg chg="modSp mod modAnim modNotes modNotesTx">
        <pc:chgData name="Tommy McClure" userId="5f57beb918c8a44c" providerId="LiveId" clId="{DE7A48AC-56BF-4D27-B8E7-7B553802FDEB}" dt="2024-09-07T20:17:24.850" v="7171" actId="14100"/>
        <pc:sldMkLst>
          <pc:docMk/>
          <pc:sldMk cId="471273291" sldId="272"/>
        </pc:sldMkLst>
        <pc:spChg chg="mod">
          <ac:chgData name="Tommy McClure" userId="5f57beb918c8a44c" providerId="LiveId" clId="{DE7A48AC-56BF-4D27-B8E7-7B553802FDEB}" dt="2024-09-07T18:58:05.651" v="6578" actId="313"/>
          <ac:spMkLst>
            <pc:docMk/>
            <pc:sldMk cId="471273291" sldId="272"/>
            <ac:spMk id="3" creationId="{00000000-0000-0000-0000-000000000000}"/>
          </ac:spMkLst>
        </pc:spChg>
      </pc:sldChg>
      <pc:sldChg chg="del">
        <pc:chgData name="Tommy McClure" userId="5f57beb918c8a44c" providerId="LiveId" clId="{DE7A48AC-56BF-4D27-B8E7-7B553802FDEB}" dt="2024-09-07T18:55:48.533" v="6566" actId="2696"/>
        <pc:sldMkLst>
          <pc:docMk/>
          <pc:sldMk cId="1408076078" sldId="273"/>
        </pc:sldMkLst>
      </pc:sldChg>
      <pc:sldChg chg="del">
        <pc:chgData name="Tommy McClure" userId="5f57beb918c8a44c" providerId="LiveId" clId="{DE7A48AC-56BF-4D27-B8E7-7B553802FDEB}" dt="2024-09-07T18:55:51.567" v="6567" actId="2696"/>
        <pc:sldMkLst>
          <pc:docMk/>
          <pc:sldMk cId="220392665" sldId="274"/>
        </pc:sldMkLst>
      </pc:sldChg>
      <pc:sldChg chg="del">
        <pc:chgData name="Tommy McClure" userId="5f57beb918c8a44c" providerId="LiveId" clId="{DE7A48AC-56BF-4D27-B8E7-7B553802FDEB}" dt="2024-09-07T18:56:02.377" v="6568" actId="2696"/>
        <pc:sldMkLst>
          <pc:docMk/>
          <pc:sldMk cId="1793464438" sldId="275"/>
        </pc:sldMkLst>
      </pc:sldChg>
      <pc:sldChg chg="del">
        <pc:chgData name="Tommy McClure" userId="5f57beb918c8a44c" providerId="LiveId" clId="{DE7A48AC-56BF-4D27-B8E7-7B553802FDEB}" dt="2024-09-07T18:56:05.664" v="6569" actId="2696"/>
        <pc:sldMkLst>
          <pc:docMk/>
          <pc:sldMk cId="1397959494" sldId="276"/>
        </pc:sldMkLst>
      </pc:sldChg>
      <pc:sldChg chg="del">
        <pc:chgData name="Tommy McClure" userId="5f57beb918c8a44c" providerId="LiveId" clId="{DE7A48AC-56BF-4D27-B8E7-7B553802FDEB}" dt="2024-09-07T18:56:08.193" v="6570" actId="2696"/>
        <pc:sldMkLst>
          <pc:docMk/>
          <pc:sldMk cId="331960592" sldId="277"/>
        </pc:sldMkLst>
      </pc:sldChg>
      <pc:sldChg chg="del">
        <pc:chgData name="Tommy McClure" userId="5f57beb918c8a44c" providerId="LiveId" clId="{DE7A48AC-56BF-4D27-B8E7-7B553802FDEB}" dt="2024-09-07T18:56:10.566" v="6571" actId="2696"/>
        <pc:sldMkLst>
          <pc:docMk/>
          <pc:sldMk cId="3456629593" sldId="278"/>
        </pc:sldMkLst>
      </pc:sldChg>
      <pc:sldChg chg="del">
        <pc:chgData name="Tommy McClure" userId="5f57beb918c8a44c" providerId="LiveId" clId="{DE7A48AC-56BF-4D27-B8E7-7B553802FDEB}" dt="2024-09-07T18:56:19.885" v="6572" actId="2696"/>
        <pc:sldMkLst>
          <pc:docMk/>
          <pc:sldMk cId="2240554686" sldId="279"/>
        </pc:sldMkLst>
      </pc:sldChg>
      <pc:sldChg chg="addSp delSp modSp mod ord delAnim modAnim modNotes modNotesTx">
        <pc:chgData name="Tommy McClure" userId="5f57beb918c8a44c" providerId="LiveId" clId="{DE7A48AC-56BF-4D27-B8E7-7B553802FDEB}" dt="2024-09-07T20:20:20.154" v="7203" actId="113"/>
        <pc:sldMkLst>
          <pc:docMk/>
          <pc:sldMk cId="1755040300" sldId="280"/>
        </pc:sldMkLst>
        <pc:spChg chg="add del mod">
          <ac:chgData name="Tommy McClure" userId="5f57beb918c8a44c" providerId="LiveId" clId="{DE7A48AC-56BF-4D27-B8E7-7B553802FDEB}" dt="2024-09-07T18:43:42.955" v="6491" actId="478"/>
          <ac:spMkLst>
            <pc:docMk/>
            <pc:sldMk cId="1755040300" sldId="280"/>
            <ac:spMk id="2" creationId="{AAFD179F-B2D0-22CE-0115-141088638095}"/>
          </ac:spMkLst>
        </pc:spChg>
        <pc:spChg chg="add mod">
          <ac:chgData name="Tommy McClure" userId="5f57beb918c8a44c" providerId="LiveId" clId="{DE7A48AC-56BF-4D27-B8E7-7B553802FDEB}" dt="2024-09-07T19:20:13.153" v="6973" actId="20577"/>
          <ac:spMkLst>
            <pc:docMk/>
            <pc:sldMk cId="1755040300" sldId="280"/>
            <ac:spMk id="3" creationId="{4786E9E1-67C0-8C57-B604-FB225623233D}"/>
          </ac:spMkLst>
        </pc:spChg>
        <pc:spChg chg="del">
          <ac:chgData name="Tommy McClure" userId="5f57beb918c8a44c" providerId="LiveId" clId="{DE7A48AC-56BF-4D27-B8E7-7B553802FDEB}" dt="2024-09-07T18:17:49.456" v="5670" actId="478"/>
          <ac:spMkLst>
            <pc:docMk/>
            <pc:sldMk cId="1755040300" sldId="280"/>
            <ac:spMk id="7" creationId="{ADF0F2B7-14F3-82E8-F41A-C42DE38D2F65}"/>
          </ac:spMkLst>
        </pc:spChg>
        <pc:spChg chg="del mod">
          <ac:chgData name="Tommy McClure" userId="5f57beb918c8a44c" providerId="LiveId" clId="{DE7A48AC-56BF-4D27-B8E7-7B553802FDEB}" dt="2024-09-07T18:19:57.723" v="5739" actId="478"/>
          <ac:spMkLst>
            <pc:docMk/>
            <pc:sldMk cId="1755040300" sldId="280"/>
            <ac:spMk id="8" creationId="{DE05CC41-537D-6BA1-C85B-2C6B36589D10}"/>
          </ac:spMkLst>
        </pc:spChg>
        <pc:spChg chg="mod">
          <ac:chgData name="Tommy McClure" userId="5f57beb918c8a44c" providerId="LiveId" clId="{DE7A48AC-56BF-4D27-B8E7-7B553802FDEB}" dt="2024-09-07T18:55:29.407" v="6564" actId="1035"/>
          <ac:spMkLst>
            <pc:docMk/>
            <pc:sldMk cId="1755040300" sldId="280"/>
            <ac:spMk id="9" creationId="{D0F1D783-AF1E-4B64-5E5E-6E0AB45CFF7B}"/>
          </ac:spMkLst>
        </pc:spChg>
        <pc:spChg chg="del">
          <ac:chgData name="Tommy McClure" userId="5f57beb918c8a44c" providerId="LiveId" clId="{DE7A48AC-56BF-4D27-B8E7-7B553802FDEB}" dt="2024-09-07T18:19:11.954" v="5680" actId="478"/>
          <ac:spMkLst>
            <pc:docMk/>
            <pc:sldMk cId="1755040300" sldId="280"/>
            <ac:spMk id="11" creationId="{C8363A0E-88ED-2043-B21D-891BFDB6703D}"/>
          </ac:spMkLst>
        </pc:spChg>
      </pc:sldChg>
      <pc:sldChg chg="modSp mod modNotes">
        <pc:chgData name="Tommy McClure" userId="5f57beb918c8a44c" providerId="LiveId" clId="{DE7A48AC-56BF-4D27-B8E7-7B553802FDEB}" dt="2024-09-07T20:20:59.669" v="7212" actId="27636"/>
        <pc:sldMkLst>
          <pc:docMk/>
          <pc:sldMk cId="2970185068" sldId="380"/>
        </pc:sldMkLst>
        <pc:spChg chg="mod">
          <ac:chgData name="Tommy McClure" userId="5f57beb918c8a44c" providerId="LiveId" clId="{DE7A48AC-56BF-4D27-B8E7-7B553802FDEB}" dt="2024-09-07T19:24:34.832" v="7134" actId="1037"/>
          <ac:spMkLst>
            <pc:docMk/>
            <pc:sldMk cId="2970185068" sldId="380"/>
            <ac:spMk id="4" creationId="{FDB3C018-6904-4094-85A6-7BAF69A201A5}"/>
          </ac:spMkLst>
        </pc:spChg>
        <pc:spChg chg="mod">
          <ac:chgData name="Tommy McClure" userId="5f57beb918c8a44c" providerId="LiveId" clId="{DE7A48AC-56BF-4D27-B8E7-7B553802FDEB}" dt="2024-09-07T19:24:24.693" v="7128" actId="20577"/>
          <ac:spMkLst>
            <pc:docMk/>
            <pc:sldMk cId="2970185068" sldId="380"/>
            <ac:spMk id="10" creationId="{BB8A7FBA-4C4C-4440-9886-90F8BD6246FB}"/>
          </ac:spMkLst>
        </pc:spChg>
      </pc:sldChg>
      <pc:sldChg chg="addSp delSp modSp add mod delAnim modAnim modNotes modNotesTx">
        <pc:chgData name="Tommy McClure" userId="5f57beb918c8a44c" providerId="LiveId" clId="{DE7A48AC-56BF-4D27-B8E7-7B553802FDEB}" dt="2024-09-07T20:18:45.895" v="7184" actId="14100"/>
        <pc:sldMkLst>
          <pc:docMk/>
          <pc:sldMk cId="3011220891" sldId="382"/>
        </pc:sldMkLst>
        <pc:spChg chg="mod">
          <ac:chgData name="Tommy McClure" userId="5f57beb918c8a44c" providerId="LiveId" clId="{DE7A48AC-56BF-4D27-B8E7-7B553802FDEB}" dt="2024-09-07T19:32:50.655" v="7164" actId="14100"/>
          <ac:spMkLst>
            <pc:docMk/>
            <pc:sldMk cId="3011220891" sldId="382"/>
            <ac:spMk id="2" creationId="{00000000-0000-0000-0000-000000000000}"/>
          </ac:spMkLst>
        </pc:spChg>
        <pc:spChg chg="mod">
          <ac:chgData name="Tommy McClure" userId="5f57beb918c8a44c" providerId="LiveId" clId="{DE7A48AC-56BF-4D27-B8E7-7B553802FDEB}" dt="2024-09-07T19:12:06.577" v="6916" actId="20577"/>
          <ac:spMkLst>
            <pc:docMk/>
            <pc:sldMk cId="3011220891" sldId="382"/>
            <ac:spMk id="3" creationId="{00000000-0000-0000-0000-000000000000}"/>
          </ac:spMkLst>
        </pc:spChg>
        <pc:spChg chg="del">
          <ac:chgData name="Tommy McClure" userId="5f57beb918c8a44c" providerId="LiveId" clId="{DE7A48AC-56BF-4D27-B8E7-7B553802FDEB}" dt="2024-09-07T16:34:12.290" v="3268" actId="478"/>
          <ac:spMkLst>
            <pc:docMk/>
            <pc:sldMk cId="3011220891" sldId="382"/>
            <ac:spMk id="5" creationId="{A26753D3-3CA2-053B-AA37-F3534A190816}"/>
          </ac:spMkLst>
        </pc:spChg>
        <pc:spChg chg="add mod">
          <ac:chgData name="Tommy McClure" userId="5f57beb918c8a44c" providerId="LiveId" clId="{DE7A48AC-56BF-4D27-B8E7-7B553802FDEB}" dt="2024-09-07T16:51:22.301" v="3679" actId="1036"/>
          <ac:spMkLst>
            <pc:docMk/>
            <pc:sldMk cId="3011220891" sldId="382"/>
            <ac:spMk id="7" creationId="{6D287267-5860-2AF2-2AD2-7BD0EEE7D8E2}"/>
          </ac:spMkLst>
        </pc:spChg>
      </pc:sldChg>
      <pc:sldChg chg="delSp modSp add mod delAnim modAnim modNotes modNotesTx">
        <pc:chgData name="Tommy McClure" userId="5f57beb918c8a44c" providerId="LiveId" clId="{DE7A48AC-56BF-4D27-B8E7-7B553802FDEB}" dt="2024-09-07T20:19:06.673" v="7188" actId="14100"/>
        <pc:sldMkLst>
          <pc:docMk/>
          <pc:sldMk cId="1937888164" sldId="383"/>
        </pc:sldMkLst>
        <pc:spChg chg="mod">
          <ac:chgData name="Tommy McClure" userId="5f57beb918c8a44c" providerId="LiveId" clId="{DE7A48AC-56BF-4D27-B8E7-7B553802FDEB}" dt="2024-09-07T19:33:00.146" v="7165" actId="115"/>
          <ac:spMkLst>
            <pc:docMk/>
            <pc:sldMk cId="1937888164" sldId="383"/>
            <ac:spMk id="2" creationId="{00000000-0000-0000-0000-000000000000}"/>
          </ac:spMkLst>
        </pc:spChg>
        <pc:spChg chg="mod">
          <ac:chgData name="Tommy McClure" userId="5f57beb918c8a44c" providerId="LiveId" clId="{DE7A48AC-56BF-4D27-B8E7-7B553802FDEB}" dt="2024-09-07T17:35:24.791" v="4486" actId="20577"/>
          <ac:spMkLst>
            <pc:docMk/>
            <pc:sldMk cId="1937888164" sldId="383"/>
            <ac:spMk id="3" creationId="{00000000-0000-0000-0000-000000000000}"/>
          </ac:spMkLst>
        </pc:spChg>
        <pc:spChg chg="del">
          <ac:chgData name="Tommy McClure" userId="5f57beb918c8a44c" providerId="LiveId" clId="{DE7A48AC-56BF-4D27-B8E7-7B553802FDEB}" dt="2024-09-07T17:16:27.314" v="3879" actId="478"/>
          <ac:spMkLst>
            <pc:docMk/>
            <pc:sldMk cId="1937888164" sldId="383"/>
            <ac:spMk id="7" creationId="{6D287267-5860-2AF2-2AD2-7BD0EEE7D8E2}"/>
          </ac:spMkLst>
        </pc:spChg>
      </pc:sldChg>
      <pc:sldChg chg="addSp delSp modSp add mod addAnim delAnim modAnim modNotes">
        <pc:chgData name="Tommy McClure" userId="5f57beb918c8a44c" providerId="LiveId" clId="{DE7A48AC-56BF-4D27-B8E7-7B553802FDEB}" dt="2024-09-07T20:19:29.814" v="7193" actId="6549"/>
        <pc:sldMkLst>
          <pc:docMk/>
          <pc:sldMk cId="3186104177" sldId="384"/>
        </pc:sldMkLst>
        <pc:spChg chg="mod">
          <ac:chgData name="Tommy McClure" userId="5f57beb918c8a44c" providerId="LiveId" clId="{DE7A48AC-56BF-4D27-B8E7-7B553802FDEB}" dt="2024-09-07T17:48:52.067" v="4575" actId="114"/>
          <ac:spMkLst>
            <pc:docMk/>
            <pc:sldMk cId="3186104177" sldId="384"/>
            <ac:spMk id="2" creationId="{00000000-0000-0000-0000-000000000000}"/>
          </ac:spMkLst>
        </pc:spChg>
        <pc:spChg chg="mod">
          <ac:chgData name="Tommy McClure" userId="5f57beb918c8a44c" providerId="LiveId" clId="{DE7A48AC-56BF-4D27-B8E7-7B553802FDEB}" dt="2024-09-07T17:57:07.737" v="5141" actId="14100"/>
          <ac:spMkLst>
            <pc:docMk/>
            <pc:sldMk cId="3186104177" sldId="384"/>
            <ac:spMk id="3" creationId="{00000000-0000-0000-0000-000000000000}"/>
          </ac:spMkLst>
        </pc:spChg>
        <pc:spChg chg="add del mod">
          <ac:chgData name="Tommy McClure" userId="5f57beb918c8a44c" providerId="LiveId" clId="{DE7A48AC-56BF-4D27-B8E7-7B553802FDEB}" dt="2024-09-07T18:05:10.978" v="5505" actId="313"/>
          <ac:spMkLst>
            <pc:docMk/>
            <pc:sldMk cId="3186104177" sldId="384"/>
            <ac:spMk id="5" creationId="{2EE9CEA9-BBFF-0E0B-C189-637B060F166B}"/>
          </ac:spMkLst>
        </pc:spChg>
      </pc:sldChg>
      <pc:sldChg chg="new del">
        <pc:chgData name="Tommy McClure" userId="5f57beb918c8a44c" providerId="LiveId" clId="{DE7A48AC-56BF-4D27-B8E7-7B553802FDEB}" dt="2024-09-07T18:55:45.752" v="6565" actId="2696"/>
        <pc:sldMkLst>
          <pc:docMk/>
          <pc:sldMk cId="2967773214" sldId="385"/>
        </pc:sldMkLst>
      </pc:sldChg>
      <pc:sldChg chg="modSp add mod modAnim modNotes modNotesTx">
        <pc:chgData name="Tommy McClure" userId="5f57beb918c8a44c" providerId="LiveId" clId="{DE7A48AC-56BF-4D27-B8E7-7B553802FDEB}" dt="2024-09-07T20:19:56.619" v="7197" actId="14100"/>
        <pc:sldMkLst>
          <pc:docMk/>
          <pc:sldMk cId="8502421" sldId="386"/>
        </pc:sldMkLst>
        <pc:spChg chg="mod">
          <ac:chgData name="Tommy McClure" userId="5f57beb918c8a44c" providerId="LiveId" clId="{DE7A48AC-56BF-4D27-B8E7-7B553802FDEB}" dt="2024-09-07T18:09:12.261" v="5562" actId="14100"/>
          <ac:spMkLst>
            <pc:docMk/>
            <pc:sldMk cId="8502421" sldId="386"/>
            <ac:spMk id="3" creationId="{00000000-0000-0000-0000-000000000000}"/>
          </ac:spMkLst>
        </pc:spChg>
        <pc:spChg chg="mod">
          <ac:chgData name="Tommy McClure" userId="5f57beb918c8a44c" providerId="LiveId" clId="{DE7A48AC-56BF-4D27-B8E7-7B553802FDEB}" dt="2024-09-07T18:14:18.257" v="5611" actId="207"/>
          <ac:spMkLst>
            <pc:docMk/>
            <pc:sldMk cId="8502421" sldId="386"/>
            <ac:spMk id="5" creationId="{2EE9CEA9-BBFF-0E0B-C189-637B060F166B}"/>
          </ac:spMkLst>
        </pc:spChg>
      </pc:sldChg>
      <pc:sldChg chg="modSp add del mod">
        <pc:chgData name="Tommy McClure" userId="5f57beb918c8a44c" providerId="LiveId" clId="{DE7A48AC-56BF-4D27-B8E7-7B553802FDEB}" dt="2024-09-07T18:43:22.535" v="6490" actId="2696"/>
        <pc:sldMkLst>
          <pc:docMk/>
          <pc:sldMk cId="732612737" sldId="387"/>
        </pc:sldMkLst>
        <pc:spChg chg="mod">
          <ac:chgData name="Tommy McClure" userId="5f57beb918c8a44c" providerId="LiveId" clId="{DE7A48AC-56BF-4D27-B8E7-7B553802FDEB}" dt="2024-09-07T18:18:22.034" v="5678" actId="313"/>
          <ac:spMkLst>
            <pc:docMk/>
            <pc:sldMk cId="732612737" sldId="387"/>
            <ac:spMk id="8" creationId="{30219D82-416C-1A9C-A925-EABC9EF0246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851337-F483-4823-5FA6-C96BBE03A2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B040C99-3115-8B38-4198-D84E00E6DE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9/8/2024 AM</a:t>
            </a:r>
          </a:p>
        </p:txBody>
      </p:sp>
      <p:sp>
        <p:nvSpPr>
          <p:cNvPr id="4" name="Footer Placeholder 3">
            <a:extLst>
              <a:ext uri="{FF2B5EF4-FFF2-40B4-BE49-F238E27FC236}">
                <a16:creationId xmlns:a16="http://schemas.microsoft.com/office/drawing/2014/main" id="{76C79D33-D19A-C462-2354-254A21FF64E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F7556F-D278-9323-373C-285C442202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FCB2D2-5CAF-46F0-B2D2-87DC8E0CF150}" type="slidenum">
              <a:rPr lang="en-US" smtClean="0"/>
              <a:t>‹#›</a:t>
            </a:fld>
            <a:endParaRPr lang="en-US"/>
          </a:p>
        </p:txBody>
      </p:sp>
    </p:spTree>
    <p:extLst>
      <p:ext uri="{BB962C8B-B14F-4D97-AF65-F5344CB8AC3E}">
        <p14:creationId xmlns:p14="http://schemas.microsoft.com/office/powerpoint/2010/main" val="5507506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9/8/2024 AM</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EF849-76CF-40A1-9616-9D135EC31737}" type="slidenum">
              <a:rPr lang="en-US" smtClean="0"/>
              <a:t>‹#›</a:t>
            </a:fld>
            <a:endParaRPr lang="en-US"/>
          </a:p>
        </p:txBody>
      </p:sp>
    </p:spTree>
    <p:extLst>
      <p:ext uri="{BB962C8B-B14F-4D97-AF65-F5344CB8AC3E}">
        <p14:creationId xmlns:p14="http://schemas.microsoft.com/office/powerpoint/2010/main" val="38757653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1EF849-76CF-40A1-9616-9D135EC31737}" type="slidenum">
              <a:rPr lang="en-US" smtClean="0"/>
              <a:t>1</a:t>
            </a:fld>
            <a:endParaRPr lang="en-US"/>
          </a:p>
        </p:txBody>
      </p:sp>
      <p:sp>
        <p:nvSpPr>
          <p:cNvPr id="5" name="Date Placeholder 4">
            <a:extLst>
              <a:ext uri="{FF2B5EF4-FFF2-40B4-BE49-F238E27FC236}">
                <a16:creationId xmlns:a16="http://schemas.microsoft.com/office/drawing/2014/main" id="{9C8A0679-24B4-059E-97C1-9A5BE873C167}"/>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3429293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152400"/>
            <a:ext cx="4572000" cy="3429000"/>
          </a:xfrm>
        </p:spPr>
      </p:sp>
      <p:sp>
        <p:nvSpPr>
          <p:cNvPr id="3" name="Notes Placeholder 2"/>
          <p:cNvSpPr>
            <a:spLocks noGrp="1"/>
          </p:cNvSpPr>
          <p:nvPr>
            <p:ph type="body" idx="1"/>
          </p:nvPr>
        </p:nvSpPr>
        <p:spPr>
          <a:xfrm>
            <a:off x="-12030" y="3581400"/>
            <a:ext cx="6856411" cy="5562600"/>
          </a:xfrm>
        </p:spPr>
        <p:txBody>
          <a:bodyPr>
            <a:normAutofit fontScale="92500" lnSpcReduction="10000"/>
          </a:bodyPr>
          <a:lstStyle/>
          <a:p>
            <a:pPr marL="0" indent="0">
              <a:buFont typeface="Wingdings" panose="05000000000000000000" pitchFamily="2" charset="2"/>
              <a:buNone/>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marL="181240" indent="-181240">
              <a:buFont typeface="Wingdings" panose="05000000000000000000" pitchFamily="2" charset="2"/>
              <a:buChar char="§"/>
              <a:defRPr/>
            </a:pPr>
            <a:endParaRPr lang="en-US" altLang="en-US" b="1" u="sng" dirty="0">
              <a:latin typeface="Arial" panose="020B0604020202020204" pitchFamily="34" charset="0"/>
              <a:cs typeface="Arial" panose="020B0604020202020204" pitchFamily="34" charset="0"/>
            </a:endParaRPr>
          </a:p>
          <a:p>
            <a:pPr marL="0" indent="0">
              <a:buFont typeface="Wingdings" panose="05000000000000000000" pitchFamily="2" charset="2"/>
              <a:buNone/>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marL="181240" indent="-181240">
              <a:buFont typeface="Arial" panose="020B0604020202020204" pitchFamily="34" charset="0"/>
              <a:buChar cha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 - 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marL="0" indent="0">
              <a:buFont typeface="Arial" panose="020B0604020202020204" pitchFamily="34" charset="0"/>
              <a:buNone/>
              <a:defRPr/>
            </a:pPr>
            <a:endParaRPr lang="en-US" altLang="en-US" b="1" u="sng"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sng" dirty="0">
                <a:latin typeface="Arial" panose="020B0604020202020204" pitchFamily="34" charset="0"/>
                <a:cs typeface="Arial" panose="020B0604020202020204" pitchFamily="34" charset="0"/>
              </a:rPr>
              <a:t>John 3:36</a:t>
            </a:r>
            <a:r>
              <a:rPr lang="en-US" altLang="en-US" b="1" u="none" dirty="0">
                <a:latin typeface="Arial" panose="020B0604020202020204" pitchFamily="34" charset="0"/>
                <a:cs typeface="Arial" panose="020B0604020202020204" pitchFamily="34" charset="0"/>
              </a:rPr>
              <a:t> </a:t>
            </a:r>
            <a:r>
              <a:rPr lang="en-US" altLang="en-US" b="0" u="none" dirty="0">
                <a:latin typeface="Arial" panose="020B0604020202020204" pitchFamily="34" charset="0"/>
                <a:cs typeface="Arial" panose="020B0604020202020204" pitchFamily="34" charset="0"/>
              </a:rPr>
              <a:t>-</a:t>
            </a:r>
            <a:r>
              <a:rPr lang="en-US" altLang="en-US" b="1" u="none" dirty="0">
                <a:latin typeface="Arial" panose="020B0604020202020204" pitchFamily="34" charset="0"/>
                <a:cs typeface="Arial" panose="020B0604020202020204" pitchFamily="34" charset="0"/>
              </a:rPr>
              <a:t> </a:t>
            </a:r>
            <a:r>
              <a:rPr lang="en-US" altLang="en-US" b="0" u="none" dirty="0">
                <a:latin typeface="Arial" panose="020B0604020202020204" pitchFamily="34" charset="0"/>
                <a:cs typeface="Arial" panose="020B0604020202020204" pitchFamily="34" charset="0"/>
              </a:rPr>
              <a:t>He that believeth on the Son hath everlasting life: and he that believeth not the Son shall not see life; but the wrath of God </a:t>
            </a:r>
            <a:r>
              <a:rPr lang="en-US" altLang="en-US" b="0" u="none" dirty="0" err="1">
                <a:latin typeface="Arial" panose="020B0604020202020204" pitchFamily="34" charset="0"/>
                <a:cs typeface="Arial" panose="020B0604020202020204" pitchFamily="34" charset="0"/>
              </a:rPr>
              <a:t>abideth</a:t>
            </a:r>
            <a:r>
              <a:rPr lang="en-US" altLang="en-US" b="0" u="none" dirty="0">
                <a:latin typeface="Arial" panose="020B0604020202020204" pitchFamily="34" charset="0"/>
                <a:cs typeface="Arial" panose="020B0604020202020204" pitchFamily="34" charset="0"/>
              </a:rPr>
              <a:t> on him.</a:t>
            </a:r>
          </a:p>
          <a:p>
            <a:pPr marL="0" indent="0">
              <a:buFont typeface="Arial" panose="020B0604020202020204" pitchFamily="34" charset="0"/>
              <a:buNone/>
              <a:defRPr/>
            </a:pPr>
            <a:endParaRPr lang="en-US" altLang="en-US" b="0" u="none"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a:t>
            </a:r>
            <a:r>
              <a:rPr lang="en-US" altLang="en-US" b="1" dirty="0">
                <a:latin typeface="Arial" panose="020B0604020202020204" pitchFamily="34" charset="0"/>
                <a:cs typeface="Arial" panose="020B0604020202020204" pitchFamily="34" charset="0"/>
              </a:rPr>
              <a:t>but now </a:t>
            </a:r>
            <a:r>
              <a:rPr lang="en-US" altLang="en-US" b="1" dirty="0" err="1">
                <a:latin typeface="Arial" panose="020B0604020202020204" pitchFamily="34" charset="0"/>
                <a:cs typeface="Arial" panose="020B0604020202020204" pitchFamily="34" charset="0"/>
              </a:rPr>
              <a:t>commandeth</a:t>
            </a:r>
            <a:r>
              <a:rPr lang="en-US" altLang="en-US" b="1" dirty="0">
                <a:latin typeface="Arial" panose="020B0604020202020204" pitchFamily="34" charset="0"/>
                <a:cs typeface="Arial" panose="020B0604020202020204" pitchFamily="34" charset="0"/>
              </a:rPr>
              <a:t> all men every where to repent</a:t>
            </a:r>
            <a:r>
              <a:rPr lang="en-US" altLang="en-US"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31</a:t>
            </a:r>
            <a:r>
              <a:rPr lang="en-US" altLang="en-US"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marL="0" indent="0">
              <a:buFont typeface="Arial" panose="020B0604020202020204" pitchFamily="34" charset="0"/>
              <a:buNone/>
              <a:defRPr/>
            </a:pPr>
            <a:endParaRPr lang="en-US" altLang="en-US" b="1" u="none"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none" dirty="0">
                <a:latin typeface="Arial" panose="020B0604020202020204" pitchFamily="34" charset="0"/>
                <a:cs typeface="Arial" panose="020B0604020202020204" pitchFamily="34" charset="0"/>
              </a:rPr>
              <a:t>Romans 10:9-10 NKJV 9 </a:t>
            </a:r>
            <a:r>
              <a:rPr lang="en-US" altLang="en-US" b="0" u="none" dirty="0">
                <a:latin typeface="Arial" panose="020B0604020202020204" pitchFamily="34" charset="0"/>
                <a:cs typeface="Arial" panose="020B0604020202020204" pitchFamily="34" charset="0"/>
              </a:rPr>
              <a:t>that if you confess with your mouth the Lord Jesus and believe in your heart that God has raised Him from the dead, you will be saved. </a:t>
            </a:r>
            <a:r>
              <a:rPr lang="en-US" altLang="en-US" b="1" u="none" dirty="0">
                <a:latin typeface="Arial" panose="020B0604020202020204" pitchFamily="34" charset="0"/>
                <a:cs typeface="Arial" panose="020B0604020202020204" pitchFamily="34" charset="0"/>
              </a:rPr>
              <a:t>10 </a:t>
            </a:r>
            <a:r>
              <a:rPr lang="en-US" altLang="en-US" b="0" u="none" dirty="0">
                <a:latin typeface="Arial" panose="020B0604020202020204" pitchFamily="34" charset="0"/>
                <a:cs typeface="Arial" panose="020B0604020202020204" pitchFamily="34" charset="0"/>
              </a:rPr>
              <a:t>For with the heart one believes unto righteousness, and with the mouth confession is made unto salvation.</a:t>
            </a:r>
          </a:p>
          <a:p>
            <a:pPr>
              <a:defRPr/>
            </a:pPr>
            <a:endParaRPr lang="en-US" altLang="en-US" b="1" u="none"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b="1" u="sng"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endParaRPr lang="en-US" altLang="en-US" b="1" u="sng"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9/8/2024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baseline="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2</a:t>
            </a:fld>
            <a:endParaRPr lang="en-US"/>
          </a:p>
        </p:txBody>
      </p:sp>
      <p:sp>
        <p:nvSpPr>
          <p:cNvPr id="5" name="Date Placeholder 4">
            <a:extLst>
              <a:ext uri="{FF2B5EF4-FFF2-40B4-BE49-F238E27FC236}">
                <a16:creationId xmlns:a16="http://schemas.microsoft.com/office/drawing/2014/main" id="{BBA5323D-BA6F-D4FC-0424-68B58AEBE444}"/>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12347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204788"/>
            <a:ext cx="4572000" cy="3429000"/>
          </a:xfrm>
        </p:spPr>
      </p:sp>
      <p:sp>
        <p:nvSpPr>
          <p:cNvPr id="3" name="Notes Placeholder 2"/>
          <p:cNvSpPr>
            <a:spLocks noGrp="1"/>
          </p:cNvSpPr>
          <p:nvPr>
            <p:ph type="body" idx="1"/>
          </p:nvPr>
        </p:nvSpPr>
        <p:spPr>
          <a:xfrm>
            <a:off x="-1" y="3633788"/>
            <a:ext cx="6856413" cy="5510212"/>
          </a:xfrm>
        </p:spPr>
        <p:txBody>
          <a:bodyPr/>
          <a:lstStyle/>
          <a:p>
            <a:pPr marL="0" indent="0">
              <a:buFont typeface="Wingdings" panose="05000000000000000000" pitchFamily="2" charset="2"/>
              <a:buNone/>
            </a:pPr>
            <a:r>
              <a:rPr lang="en-US" sz="1200" b="1" baseline="0" dirty="0">
                <a:latin typeface="Arial" panose="020B0604020202020204" pitchFamily="34" charset="0"/>
                <a:cs typeface="Arial" panose="020B0604020202020204" pitchFamily="34" charset="0"/>
              </a:rPr>
              <a:t>Matthew Chapter 8 </a:t>
            </a:r>
          </a:p>
          <a:p>
            <a:pPr marL="171450" indent="-17145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Healed a leper – vv. 1-4</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Healed a Centurion’s servant of palsy (paralyzed) – vv. 5-13</a:t>
            </a:r>
          </a:p>
          <a:p>
            <a:pPr marL="171450" indent="-17145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Healed Peter’s mother-in-law who was sick of fever – vv. 14-15</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Healed this sick and cast those who were demon possessed – vv.15-16</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Calmed the sea of Tiberias (Sea of Galilee) – vv. 8:23-27</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Cast the devils out of two into a herd of swine – vv. 28-34</a:t>
            </a:r>
          </a:p>
          <a:p>
            <a:pPr marL="0" indent="0">
              <a:buFont typeface="Arial" panose="020B0604020202020204" pitchFamily="34" charset="0"/>
              <a:buNone/>
            </a:pPr>
            <a:endParaRPr lang="en-US" sz="1200" b="0"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baseline="0" dirty="0">
                <a:latin typeface="Arial" panose="020B0604020202020204" pitchFamily="34" charset="0"/>
                <a:cs typeface="Arial" panose="020B0604020202020204" pitchFamily="34" charset="0"/>
              </a:rPr>
              <a:t>Matthew Chapter 9</a:t>
            </a:r>
          </a:p>
          <a:p>
            <a:pPr marL="171450" indent="-17145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Healed a man sick of palsy- vv. 1-8</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A certain ruler’s daughter who was dead – vv. 18-19, 23-26</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Woman with an issue of blood for 12 years – vv. 20-22</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Two blind men healed – vv. 27-31</a:t>
            </a:r>
          </a:p>
          <a:p>
            <a:pPr marL="171450" indent="-171450">
              <a:buFont typeface="Wingdings" panose="05000000000000000000" pitchFamily="2" charset="2"/>
              <a:buChar char="§"/>
            </a:pPr>
            <a:r>
              <a:rPr lang="en-US" sz="1200" b="0" baseline="0" dirty="0">
                <a:latin typeface="Arial" panose="020B0604020202020204" pitchFamily="34" charset="0"/>
                <a:cs typeface="Arial" panose="020B0604020202020204" pitchFamily="34" charset="0"/>
              </a:rPr>
              <a:t>A dumb (mute) man possessed with a devil – vv. 32-33</a:t>
            </a:r>
          </a:p>
          <a:p>
            <a:pPr marL="171450" indent="-171450">
              <a:buFont typeface="Wingdings" panose="05000000000000000000" pitchFamily="2" charset="2"/>
              <a:buChar char="§"/>
            </a:pPr>
            <a:endParaRPr lang="en-US" sz="1200" b="0"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baseline="0" dirty="0">
                <a:latin typeface="Arial" panose="020B0604020202020204" pitchFamily="34" charset="0"/>
                <a:cs typeface="Arial" panose="020B0604020202020204" pitchFamily="34" charset="0"/>
              </a:rPr>
              <a:t>Matthew 11:16-24 KJV 16 </a:t>
            </a:r>
            <a:r>
              <a:rPr lang="en-US" sz="1200" b="0" i="1" baseline="0" dirty="0">
                <a:latin typeface="Arial" panose="020B0604020202020204" pitchFamily="34" charset="0"/>
                <a:cs typeface="Arial" panose="020B0604020202020204" pitchFamily="34" charset="0"/>
              </a:rPr>
              <a:t>But whereunto shall I liken this generation? It is like unto children sitting in the markets, and calling unto their fellows, </a:t>
            </a:r>
            <a:r>
              <a:rPr lang="en-US" sz="1200" b="1" i="1" baseline="0" dirty="0">
                <a:latin typeface="Arial" panose="020B0604020202020204" pitchFamily="34" charset="0"/>
                <a:cs typeface="Arial" panose="020B0604020202020204" pitchFamily="34" charset="0"/>
              </a:rPr>
              <a:t>17</a:t>
            </a:r>
            <a:r>
              <a:rPr lang="en-US" sz="1200" b="0" i="1" baseline="0" dirty="0">
                <a:latin typeface="Arial" panose="020B0604020202020204" pitchFamily="34" charset="0"/>
                <a:cs typeface="Arial" panose="020B0604020202020204" pitchFamily="34" charset="0"/>
              </a:rPr>
              <a:t> And saying, We have piped unto you, and ye have not danced; we have mourned unto you, and ye have not lamented. </a:t>
            </a:r>
            <a:r>
              <a:rPr lang="en-US" sz="1200" b="1" i="1" baseline="0" dirty="0">
                <a:latin typeface="Arial" panose="020B0604020202020204" pitchFamily="34" charset="0"/>
                <a:cs typeface="Arial" panose="020B0604020202020204" pitchFamily="34" charset="0"/>
              </a:rPr>
              <a:t>18</a:t>
            </a:r>
            <a:r>
              <a:rPr lang="en-US" sz="1200" b="0" i="1" baseline="0" dirty="0">
                <a:latin typeface="Arial" panose="020B0604020202020204" pitchFamily="34" charset="0"/>
                <a:cs typeface="Arial" panose="020B0604020202020204" pitchFamily="34" charset="0"/>
              </a:rPr>
              <a:t> For John came neither eating nor drinking, and they say, He hath a devil. </a:t>
            </a:r>
            <a:r>
              <a:rPr lang="en-US" sz="1200" b="1" i="1" baseline="0" dirty="0">
                <a:latin typeface="Arial" panose="020B0604020202020204" pitchFamily="34" charset="0"/>
                <a:cs typeface="Arial" panose="020B0604020202020204" pitchFamily="34" charset="0"/>
              </a:rPr>
              <a:t>19</a:t>
            </a:r>
            <a:r>
              <a:rPr lang="en-US" sz="1200" b="0" i="1" baseline="0" dirty="0">
                <a:latin typeface="Arial" panose="020B0604020202020204" pitchFamily="34" charset="0"/>
                <a:cs typeface="Arial" panose="020B0604020202020204" pitchFamily="34" charset="0"/>
              </a:rPr>
              <a:t> The Son of man came eating and drinking, and they say, Behold a man gluttonous, and a winebibber, a friend of publicans and sinners. </a:t>
            </a:r>
            <a:r>
              <a:rPr lang="en-US" sz="1200" b="1" i="1" u="sng" baseline="0" dirty="0">
                <a:latin typeface="Arial" panose="020B0604020202020204" pitchFamily="34" charset="0"/>
                <a:cs typeface="Arial" panose="020B0604020202020204" pitchFamily="34" charset="0"/>
              </a:rPr>
              <a:t>But wisdom is justified of her children (works-ASV)</a:t>
            </a:r>
            <a:r>
              <a:rPr lang="en-US" sz="1200" b="0" baseline="0" dirty="0">
                <a:latin typeface="Arial" panose="020B0604020202020204" pitchFamily="34" charset="0"/>
                <a:cs typeface="Arial" panose="020B0604020202020204" pitchFamily="34" charset="0"/>
              </a:rPr>
              <a:t>. </a:t>
            </a:r>
            <a:r>
              <a:rPr lang="en-US" sz="1200" b="1" baseline="0" dirty="0">
                <a:latin typeface="Arial" panose="020B0604020202020204" pitchFamily="34" charset="0"/>
                <a:cs typeface="Arial" panose="020B0604020202020204" pitchFamily="34" charset="0"/>
              </a:rPr>
              <a:t>20</a:t>
            </a:r>
            <a:r>
              <a:rPr lang="en-US" sz="1200" b="0" baseline="0" dirty="0">
                <a:latin typeface="Arial" panose="020B0604020202020204" pitchFamily="34" charset="0"/>
                <a:cs typeface="Arial" panose="020B0604020202020204" pitchFamily="34" charset="0"/>
              </a:rPr>
              <a:t> Then began </a:t>
            </a:r>
            <a:r>
              <a:rPr lang="en-US" dirty="0">
                <a:latin typeface="Arial" panose="020B0604020202020204" pitchFamily="34" charset="0"/>
                <a:cs typeface="Arial" panose="020B0604020202020204" pitchFamily="34" charset="0"/>
              </a:rPr>
              <a:t>H</a:t>
            </a:r>
            <a:r>
              <a:rPr lang="en-US" sz="1200" b="0" baseline="0" dirty="0">
                <a:latin typeface="Arial" panose="020B0604020202020204" pitchFamily="34" charset="0"/>
                <a:cs typeface="Arial" panose="020B0604020202020204" pitchFamily="34" charset="0"/>
              </a:rPr>
              <a:t>e to upbraid the cities wherein most of his mighty works were done, </a:t>
            </a:r>
            <a:r>
              <a:rPr lang="en-US" sz="1200" b="1" baseline="0" dirty="0">
                <a:latin typeface="Arial" panose="020B0604020202020204" pitchFamily="34" charset="0"/>
                <a:cs typeface="Arial" panose="020B0604020202020204" pitchFamily="34" charset="0"/>
              </a:rPr>
              <a:t>because they repented not</a:t>
            </a:r>
            <a:r>
              <a:rPr lang="en-US" sz="1200" b="0" baseline="0" dirty="0">
                <a:latin typeface="Arial" panose="020B0604020202020204" pitchFamily="34" charset="0"/>
                <a:cs typeface="Arial" panose="020B0604020202020204" pitchFamily="34" charset="0"/>
              </a:rPr>
              <a:t>: </a:t>
            </a:r>
            <a:r>
              <a:rPr lang="en-US" sz="1200" b="1" baseline="0" dirty="0">
                <a:latin typeface="Arial" panose="020B0604020202020204" pitchFamily="34" charset="0"/>
                <a:cs typeface="Arial" panose="020B0604020202020204" pitchFamily="34" charset="0"/>
              </a:rPr>
              <a:t>21</a:t>
            </a:r>
            <a:r>
              <a:rPr lang="en-US" sz="1200" b="0" baseline="0" dirty="0">
                <a:latin typeface="Arial" panose="020B0604020202020204" pitchFamily="34" charset="0"/>
                <a:cs typeface="Arial" panose="020B0604020202020204" pitchFamily="34" charset="0"/>
              </a:rPr>
              <a:t> </a:t>
            </a:r>
            <a:r>
              <a:rPr lang="en-US" sz="1200" b="0" i="1" baseline="0" dirty="0">
                <a:latin typeface="Arial" panose="020B0604020202020204" pitchFamily="34" charset="0"/>
                <a:cs typeface="Arial" panose="020B0604020202020204" pitchFamily="34" charset="0"/>
              </a:rPr>
              <a:t>Woe unto thee, </a:t>
            </a:r>
            <a:r>
              <a:rPr lang="en-US" sz="1200" b="0" i="1" baseline="0" dirty="0" err="1">
                <a:latin typeface="Arial" panose="020B0604020202020204" pitchFamily="34" charset="0"/>
                <a:cs typeface="Arial" panose="020B0604020202020204" pitchFamily="34" charset="0"/>
              </a:rPr>
              <a:t>Chorazin</a:t>
            </a:r>
            <a:r>
              <a:rPr lang="en-US" sz="1200" b="0" i="1" baseline="0" dirty="0">
                <a:latin typeface="Arial" panose="020B0604020202020204" pitchFamily="34" charset="0"/>
                <a:cs typeface="Arial" panose="020B0604020202020204" pitchFamily="34" charset="0"/>
              </a:rPr>
              <a:t>! woe unto thee, Bethsaida! for if the mighty works, which were done in you, had been done in </a:t>
            </a:r>
            <a:r>
              <a:rPr lang="en-US" sz="1200" b="0" i="1" baseline="0" dirty="0" err="1">
                <a:latin typeface="Arial" panose="020B0604020202020204" pitchFamily="34" charset="0"/>
                <a:cs typeface="Arial" panose="020B0604020202020204" pitchFamily="34" charset="0"/>
              </a:rPr>
              <a:t>Tyre</a:t>
            </a:r>
            <a:r>
              <a:rPr lang="en-US" sz="1200" b="0" i="1" baseline="0" dirty="0">
                <a:latin typeface="Arial" panose="020B0604020202020204" pitchFamily="34" charset="0"/>
                <a:cs typeface="Arial" panose="020B0604020202020204" pitchFamily="34" charset="0"/>
              </a:rPr>
              <a:t> and Sidon, they would have repented long ago in sackcloth and ashes. </a:t>
            </a:r>
            <a:r>
              <a:rPr lang="en-US" sz="1200" b="1" i="1" baseline="0" dirty="0">
                <a:latin typeface="Arial" panose="020B0604020202020204" pitchFamily="34" charset="0"/>
                <a:cs typeface="Arial" panose="020B0604020202020204" pitchFamily="34" charset="0"/>
              </a:rPr>
              <a:t>22</a:t>
            </a:r>
            <a:r>
              <a:rPr lang="en-US" sz="1200" b="0" i="1" baseline="0" dirty="0">
                <a:latin typeface="Arial" panose="020B0604020202020204" pitchFamily="34" charset="0"/>
                <a:cs typeface="Arial" panose="020B0604020202020204" pitchFamily="34" charset="0"/>
              </a:rPr>
              <a:t> But I say unto you, It shall be more tolerable for </a:t>
            </a:r>
            <a:r>
              <a:rPr lang="en-US" sz="1200" b="0" i="1" baseline="0" dirty="0" err="1">
                <a:latin typeface="Arial" panose="020B0604020202020204" pitchFamily="34" charset="0"/>
                <a:cs typeface="Arial" panose="020B0604020202020204" pitchFamily="34" charset="0"/>
              </a:rPr>
              <a:t>Tyre</a:t>
            </a:r>
            <a:r>
              <a:rPr lang="en-US" sz="1200" b="0" i="1" baseline="0" dirty="0">
                <a:latin typeface="Arial" panose="020B0604020202020204" pitchFamily="34" charset="0"/>
                <a:cs typeface="Arial" panose="020B0604020202020204" pitchFamily="34" charset="0"/>
              </a:rPr>
              <a:t> and Sidon at the day of judgment, than for you. </a:t>
            </a:r>
            <a:r>
              <a:rPr lang="en-US" sz="1200" b="1" i="1" baseline="0" dirty="0">
                <a:latin typeface="Arial" panose="020B0604020202020204" pitchFamily="34" charset="0"/>
                <a:cs typeface="Arial" panose="020B0604020202020204" pitchFamily="34" charset="0"/>
              </a:rPr>
              <a:t>23</a:t>
            </a:r>
            <a:r>
              <a:rPr lang="en-US" sz="1200" b="0" i="1" baseline="0" dirty="0">
                <a:latin typeface="Arial" panose="020B0604020202020204" pitchFamily="34" charset="0"/>
                <a:cs typeface="Arial" panose="020B0604020202020204" pitchFamily="34" charset="0"/>
              </a:rPr>
              <a:t> And thou, Capernaum, which art exalted unto heaven, shalt be brought down to hell: for if the mighty works, which have been done in thee, had been done in Sodom, it would have remained until this day. </a:t>
            </a:r>
            <a:r>
              <a:rPr lang="en-US" sz="1200" b="1" i="1" baseline="0" dirty="0">
                <a:latin typeface="Arial" panose="020B0604020202020204" pitchFamily="34" charset="0"/>
                <a:cs typeface="Arial" panose="020B0604020202020204" pitchFamily="34" charset="0"/>
              </a:rPr>
              <a:t>24</a:t>
            </a:r>
            <a:r>
              <a:rPr lang="en-US" sz="1200" b="0" i="1" baseline="0" dirty="0">
                <a:latin typeface="Arial" panose="020B0604020202020204" pitchFamily="34" charset="0"/>
                <a:cs typeface="Arial" panose="020B0604020202020204" pitchFamily="34" charset="0"/>
              </a:rPr>
              <a:t> But I say unto you, That it shall be more tolerable for the land of Sodom in the day of judgment, than for thee.</a:t>
            </a:r>
          </a:p>
          <a:p>
            <a:pPr marL="0" indent="0">
              <a:buFont typeface="Wingdings" panose="05000000000000000000" pitchFamily="2" charset="2"/>
              <a:buNone/>
            </a:pPr>
            <a:endParaRPr lang="en-US" sz="1200" b="0" i="1"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dirty="0">
                <a:latin typeface="Arial" panose="020B0604020202020204" pitchFamily="34" charset="0"/>
                <a:cs typeface="Arial" panose="020B0604020202020204" pitchFamily="34" charset="0"/>
              </a:rPr>
              <a:t>.</a:t>
            </a:r>
            <a:endParaRPr lang="en-US" sz="1200" b="1" i="1" u="sng"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3</a:t>
            </a:fld>
            <a:endParaRPr lang="en-US"/>
          </a:p>
        </p:txBody>
      </p:sp>
      <p:sp>
        <p:nvSpPr>
          <p:cNvPr id="5" name="Date Placeholder 4">
            <a:extLst>
              <a:ext uri="{FF2B5EF4-FFF2-40B4-BE49-F238E27FC236}">
                <a16:creationId xmlns:a16="http://schemas.microsoft.com/office/drawing/2014/main" id="{D2DE4932-79D6-3C98-BBFE-BD2356E7669D}"/>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419452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152400"/>
            <a:ext cx="4572000" cy="3429000"/>
          </a:xfrm>
        </p:spPr>
      </p:sp>
      <p:sp>
        <p:nvSpPr>
          <p:cNvPr id="3" name="Notes Placeholder 2"/>
          <p:cNvSpPr>
            <a:spLocks noGrp="1"/>
          </p:cNvSpPr>
          <p:nvPr>
            <p:ph type="body" idx="1"/>
          </p:nvPr>
        </p:nvSpPr>
        <p:spPr>
          <a:xfrm>
            <a:off x="-1" y="3657600"/>
            <a:ext cx="6856413" cy="5486400"/>
          </a:xfrm>
        </p:spPr>
        <p:txBody>
          <a:bodyPr/>
          <a:lstStyle/>
          <a:p>
            <a:endParaRPr lang="en-US" sz="1200" b="0"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Ephesians 2:12 ASV 12 </a:t>
            </a:r>
            <a:r>
              <a:rPr lang="en-US" sz="1200" b="0" baseline="0" dirty="0">
                <a:latin typeface="Arial" panose="020B0604020202020204" pitchFamily="34" charset="0"/>
                <a:cs typeface="Arial" panose="020B0604020202020204" pitchFamily="34" charset="0"/>
              </a:rPr>
              <a:t>that ye were at that time separate from Christ, </a:t>
            </a:r>
            <a:r>
              <a:rPr lang="en-US" sz="1200" b="1" baseline="0" dirty="0">
                <a:latin typeface="Arial" panose="020B0604020202020204" pitchFamily="34" charset="0"/>
                <a:cs typeface="Arial" panose="020B0604020202020204" pitchFamily="34" charset="0"/>
              </a:rPr>
              <a:t>alienated</a:t>
            </a:r>
            <a:r>
              <a:rPr lang="en-US" sz="1200" b="0" baseline="0" dirty="0">
                <a:latin typeface="Arial" panose="020B0604020202020204" pitchFamily="34" charset="0"/>
                <a:cs typeface="Arial" panose="020B0604020202020204" pitchFamily="34" charset="0"/>
              </a:rPr>
              <a:t> from the commonwealth of Israel, and </a:t>
            </a:r>
            <a:r>
              <a:rPr lang="en-US" sz="1200" b="1" baseline="0" dirty="0">
                <a:latin typeface="Arial" panose="020B0604020202020204" pitchFamily="34" charset="0"/>
                <a:cs typeface="Arial" panose="020B0604020202020204" pitchFamily="34" charset="0"/>
              </a:rPr>
              <a:t>strangers from the covenants of the promise</a:t>
            </a:r>
            <a:r>
              <a:rPr lang="en-US" sz="1200" b="0" baseline="0" dirty="0">
                <a:latin typeface="Arial" panose="020B0604020202020204" pitchFamily="34" charset="0"/>
                <a:cs typeface="Arial" panose="020B0604020202020204" pitchFamily="34" charset="0"/>
              </a:rPr>
              <a:t>, having </a:t>
            </a:r>
            <a:r>
              <a:rPr lang="en-US" sz="1200" b="1" u="none" baseline="0" dirty="0">
                <a:latin typeface="Arial" panose="020B0604020202020204" pitchFamily="34" charset="0"/>
                <a:cs typeface="Arial" panose="020B0604020202020204" pitchFamily="34" charset="0"/>
              </a:rPr>
              <a:t>no hope and without God </a:t>
            </a:r>
            <a:r>
              <a:rPr lang="en-US" sz="1200" b="0" baseline="0" dirty="0">
                <a:latin typeface="Arial" panose="020B0604020202020204" pitchFamily="34" charset="0"/>
                <a:cs typeface="Arial" panose="020B0604020202020204" pitchFamily="34" charset="0"/>
              </a:rPr>
              <a:t>in the world.</a:t>
            </a:r>
          </a:p>
          <a:p>
            <a:pPr marL="171450" indent="-17145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Romans 3:23 KJV 23 </a:t>
            </a:r>
            <a:r>
              <a:rPr lang="en-US" sz="1200" b="0" baseline="0" dirty="0">
                <a:latin typeface="Arial" panose="020B0604020202020204" pitchFamily="34" charset="0"/>
                <a:cs typeface="Arial" panose="020B0604020202020204" pitchFamily="34" charset="0"/>
              </a:rPr>
              <a:t>For all have sinned, and come short of the glory of God;</a:t>
            </a:r>
          </a:p>
          <a:p>
            <a:pPr marL="171450" indent="-17145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Romans 6:23 KJV 23 </a:t>
            </a:r>
            <a:r>
              <a:rPr lang="en-US" sz="1200" b="0" baseline="0" dirty="0">
                <a:latin typeface="Arial" panose="020B0604020202020204" pitchFamily="34" charset="0"/>
                <a:cs typeface="Arial" panose="020B0604020202020204" pitchFamily="34" charset="0"/>
              </a:rPr>
              <a:t>For the wages of sin is death; but the gift of God is eternal life through Jesus Christ our Lord.</a:t>
            </a:r>
          </a:p>
          <a:p>
            <a:pPr marL="171450" indent="-171450">
              <a:buFont typeface="Wingdings" panose="05000000000000000000" pitchFamily="2" charset="2"/>
              <a:buChar char="§"/>
            </a:pPr>
            <a:endParaRPr lang="en-US" sz="1200" b="0"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baseline="0" dirty="0">
                <a:latin typeface="Arial" panose="020B0604020202020204" pitchFamily="34" charset="0"/>
                <a:cs typeface="Arial" panose="020B0604020202020204" pitchFamily="34" charset="0"/>
              </a:rPr>
              <a:t>Romans 3:10-12 KJV 10 As it is written</a:t>
            </a:r>
            <a:r>
              <a:rPr lang="en-US" sz="1200" b="0" baseline="0" dirty="0">
                <a:latin typeface="Arial" panose="020B0604020202020204" pitchFamily="34" charset="0"/>
                <a:cs typeface="Arial" panose="020B0604020202020204" pitchFamily="34" charset="0"/>
              </a:rPr>
              <a:t>, (There is none righteous, no, not one: </a:t>
            </a:r>
            <a:r>
              <a:rPr lang="en-US" sz="1200" b="1" baseline="0" dirty="0">
                <a:latin typeface="Arial" panose="020B0604020202020204" pitchFamily="34" charset="0"/>
                <a:cs typeface="Arial" panose="020B0604020202020204" pitchFamily="34" charset="0"/>
              </a:rPr>
              <a:t>11 </a:t>
            </a:r>
            <a:r>
              <a:rPr lang="en-US" sz="1200" b="0" baseline="0" dirty="0">
                <a:latin typeface="Arial" panose="020B0604020202020204" pitchFamily="34" charset="0"/>
                <a:cs typeface="Arial" panose="020B0604020202020204" pitchFamily="34" charset="0"/>
              </a:rPr>
              <a:t>There is none that </a:t>
            </a:r>
            <a:r>
              <a:rPr lang="en-US" sz="1200" b="0" baseline="0" dirty="0" err="1">
                <a:latin typeface="Arial" panose="020B0604020202020204" pitchFamily="34" charset="0"/>
                <a:cs typeface="Arial" panose="020B0604020202020204" pitchFamily="34" charset="0"/>
              </a:rPr>
              <a:t>understandeth</a:t>
            </a:r>
            <a:r>
              <a:rPr lang="en-US" sz="1200" b="0" baseline="0" dirty="0">
                <a:latin typeface="Arial" panose="020B0604020202020204" pitchFamily="34" charset="0"/>
                <a:cs typeface="Arial" panose="020B0604020202020204" pitchFamily="34" charset="0"/>
              </a:rPr>
              <a:t>, there is none that </a:t>
            </a:r>
            <a:r>
              <a:rPr lang="en-US" sz="1200" b="0" baseline="0" dirty="0" err="1">
                <a:latin typeface="Arial" panose="020B0604020202020204" pitchFamily="34" charset="0"/>
                <a:cs typeface="Arial" panose="020B0604020202020204" pitchFamily="34" charset="0"/>
              </a:rPr>
              <a:t>seeketh</a:t>
            </a:r>
            <a:r>
              <a:rPr lang="en-US" sz="1200" b="0" baseline="0" dirty="0">
                <a:latin typeface="Arial" panose="020B0604020202020204" pitchFamily="34" charset="0"/>
                <a:cs typeface="Arial" panose="020B0604020202020204" pitchFamily="34" charset="0"/>
              </a:rPr>
              <a:t> after God. </a:t>
            </a:r>
            <a:r>
              <a:rPr lang="en-US" sz="1200" b="1" baseline="0" dirty="0">
                <a:latin typeface="Arial" panose="020B0604020202020204" pitchFamily="34" charset="0"/>
                <a:cs typeface="Arial" panose="020B0604020202020204" pitchFamily="34" charset="0"/>
              </a:rPr>
              <a:t>12</a:t>
            </a:r>
            <a:r>
              <a:rPr lang="en-US" sz="1200" b="0" baseline="0" dirty="0">
                <a:latin typeface="Arial" panose="020B0604020202020204" pitchFamily="34" charset="0"/>
                <a:cs typeface="Arial" panose="020B0604020202020204" pitchFamily="34" charset="0"/>
              </a:rPr>
              <a:t> They are all gone out of the way, they are together become unprofitable; there is none that doeth good, no, not one.</a:t>
            </a:r>
          </a:p>
          <a:p>
            <a:pPr marL="0" indent="0">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Psalms 51:5 KJV 5</a:t>
            </a:r>
            <a:r>
              <a:rPr lang="en-US" sz="1200" b="0" i="0" u="none" strike="noStrike" baseline="0" dirty="0">
                <a:latin typeface="Arial" panose="020B0604020202020204" pitchFamily="34" charset="0"/>
                <a:cs typeface="Arial" panose="020B0604020202020204" pitchFamily="34" charset="0"/>
              </a:rPr>
              <a:t> Behold, I was </a:t>
            </a:r>
            <a:r>
              <a:rPr lang="en-US" sz="1200" b="0" i="0" u="none" strike="noStrike" baseline="0" dirty="0" err="1">
                <a:latin typeface="Arial" panose="020B0604020202020204" pitchFamily="34" charset="0"/>
                <a:cs typeface="Arial" panose="020B0604020202020204" pitchFamily="34" charset="0"/>
              </a:rPr>
              <a:t>shapen</a:t>
            </a:r>
            <a:r>
              <a:rPr lang="en-US" sz="1200" b="0" i="0" u="none" strike="noStrike" baseline="0" dirty="0">
                <a:latin typeface="Arial" panose="020B0604020202020204" pitchFamily="34" charset="0"/>
                <a:cs typeface="Arial" panose="020B0604020202020204" pitchFamily="34" charset="0"/>
              </a:rPr>
              <a:t> in iniquity; and in sin did my mother conceive me.</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baseline="0" dirty="0">
                <a:latin typeface="Arial" panose="020B0604020202020204" pitchFamily="34" charset="0"/>
                <a:cs typeface="Arial" panose="020B0604020202020204" pitchFamily="34" charset="0"/>
              </a:rPr>
              <a:t>Isaiah 59:1-2 KJV 1 </a:t>
            </a:r>
            <a:r>
              <a:rPr lang="en-US" sz="1200" b="0" baseline="0" dirty="0">
                <a:latin typeface="Arial" panose="020B0604020202020204" pitchFamily="34" charset="0"/>
                <a:cs typeface="Arial" panose="020B0604020202020204" pitchFamily="34" charset="0"/>
              </a:rPr>
              <a:t>Behold, the LORD'S hand is not shortened, that it cannot save; neither his ear heavy, that it cannot hear: </a:t>
            </a:r>
            <a:r>
              <a:rPr lang="en-US" sz="1200" b="1" baseline="0" dirty="0">
                <a:latin typeface="Arial" panose="020B0604020202020204" pitchFamily="34" charset="0"/>
                <a:cs typeface="Arial" panose="020B0604020202020204" pitchFamily="34" charset="0"/>
              </a:rPr>
              <a:t>2 But your iniquities have separated between you and your God</a:t>
            </a:r>
            <a:r>
              <a:rPr lang="en-US" sz="1200" b="0" baseline="0" dirty="0">
                <a:latin typeface="Arial" panose="020B0604020202020204" pitchFamily="34" charset="0"/>
                <a:cs typeface="Arial" panose="020B0604020202020204" pitchFamily="34" charset="0"/>
              </a:rPr>
              <a:t>, and your sins have hid his face from you, that he will not hear</a:t>
            </a:r>
          </a:p>
        </p:txBody>
      </p:sp>
      <p:sp>
        <p:nvSpPr>
          <p:cNvPr id="4" name="Slide Number Placeholder 3"/>
          <p:cNvSpPr>
            <a:spLocks noGrp="1"/>
          </p:cNvSpPr>
          <p:nvPr>
            <p:ph type="sldNum" sz="quarter" idx="10"/>
          </p:nvPr>
        </p:nvSpPr>
        <p:spPr/>
        <p:txBody>
          <a:bodyPr/>
          <a:lstStyle/>
          <a:p>
            <a:fld id="{611EF849-76CF-40A1-9616-9D135EC31737}" type="slidenum">
              <a:rPr lang="en-US" smtClean="0"/>
              <a:t>4</a:t>
            </a:fld>
            <a:endParaRPr lang="en-US"/>
          </a:p>
        </p:txBody>
      </p:sp>
      <p:sp>
        <p:nvSpPr>
          <p:cNvPr id="5" name="Date Placeholder 4">
            <a:extLst>
              <a:ext uri="{FF2B5EF4-FFF2-40B4-BE49-F238E27FC236}">
                <a16:creationId xmlns:a16="http://schemas.microsoft.com/office/drawing/2014/main" id="{D5A4F97F-79BA-6F7C-4280-5C16D7262AA2}"/>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3307837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799"/>
            <a:ext cx="6856413" cy="5027613"/>
          </a:xfrm>
        </p:spPr>
        <p:txBody>
          <a:bodyPr/>
          <a:lstStyle/>
          <a:p>
            <a:r>
              <a:rPr lang="en-US" b="1" baseline="0" dirty="0">
                <a:latin typeface="Arial" panose="020B0604020202020204" pitchFamily="34" charset="0"/>
                <a:cs typeface="Arial" panose="020B0604020202020204" pitchFamily="34" charset="0"/>
              </a:rPr>
              <a:t>1 Timothy 2:1-4 KJV</a:t>
            </a:r>
            <a:r>
              <a:rPr lang="en-US" b="0" baseline="0" dirty="0">
                <a:latin typeface="Arial" panose="020B0604020202020204" pitchFamily="34" charset="0"/>
                <a:cs typeface="Arial" panose="020B0604020202020204" pitchFamily="34" charset="0"/>
              </a:rPr>
              <a:t> </a:t>
            </a:r>
            <a:r>
              <a:rPr lang="en-US" b="0" i="0" baseline="0" dirty="0">
                <a:latin typeface="Arial" panose="020B0604020202020204" pitchFamily="34" charset="0"/>
                <a:cs typeface="Arial" panose="020B0604020202020204" pitchFamily="34" charset="0"/>
              </a:rPr>
              <a:t>1 I exhort therefore, that, first of all, supplications, prayers, intercessions, and giving of thanks, be made for all men; </a:t>
            </a:r>
            <a:r>
              <a:rPr lang="en-US" b="1" i="0" baseline="0" dirty="0">
                <a:latin typeface="Arial" panose="020B0604020202020204" pitchFamily="34" charset="0"/>
                <a:cs typeface="Arial" panose="020B0604020202020204" pitchFamily="34" charset="0"/>
              </a:rPr>
              <a:t>2</a:t>
            </a:r>
            <a:r>
              <a:rPr lang="en-US" b="0" i="0" baseline="0" dirty="0">
                <a:latin typeface="Arial" panose="020B0604020202020204" pitchFamily="34" charset="0"/>
                <a:cs typeface="Arial" panose="020B0604020202020204" pitchFamily="34" charset="0"/>
              </a:rPr>
              <a:t> For kings, and for all that are in authority; that we may lead a quiet and peaceable life in all godliness and honesty. {authority: or, eminent place</a:t>
            </a:r>
            <a:r>
              <a:rPr lang="en-US" b="1" i="0" baseline="0" dirty="0">
                <a:latin typeface="Arial" panose="020B0604020202020204" pitchFamily="34" charset="0"/>
                <a:cs typeface="Arial" panose="020B0604020202020204" pitchFamily="34" charset="0"/>
              </a:rPr>
              <a:t>} 3 </a:t>
            </a:r>
            <a:r>
              <a:rPr lang="en-US" b="0" i="0" baseline="0" dirty="0">
                <a:latin typeface="Arial" panose="020B0604020202020204" pitchFamily="34" charset="0"/>
                <a:cs typeface="Arial" panose="020B0604020202020204" pitchFamily="34" charset="0"/>
              </a:rPr>
              <a:t>For this is good and acceptable in the sight of God our </a:t>
            </a:r>
            <a:r>
              <a:rPr lang="en-US" b="0" i="0" baseline="0" dirty="0" err="1">
                <a:latin typeface="Arial" panose="020B0604020202020204" pitchFamily="34" charset="0"/>
                <a:cs typeface="Arial" panose="020B0604020202020204" pitchFamily="34" charset="0"/>
              </a:rPr>
              <a:t>Saviour</a:t>
            </a:r>
            <a:r>
              <a:rPr lang="en-US" b="0" i="0" baseline="0" dirty="0">
                <a:latin typeface="Arial" panose="020B0604020202020204" pitchFamily="34" charset="0"/>
                <a:cs typeface="Arial" panose="020B0604020202020204" pitchFamily="34" charset="0"/>
              </a:rPr>
              <a:t>; </a:t>
            </a:r>
            <a:r>
              <a:rPr lang="en-US" b="1" i="0" baseline="0" dirty="0">
                <a:latin typeface="Arial" panose="020B0604020202020204" pitchFamily="34" charset="0"/>
                <a:cs typeface="Arial" panose="020B0604020202020204" pitchFamily="34" charset="0"/>
              </a:rPr>
              <a:t>4 Who will have all men to be saved, and to come unto the knowledge of the truth.</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Matthew 23:37 KJV 37 </a:t>
            </a:r>
            <a:r>
              <a:rPr lang="en-US" b="0" baseline="0" dirty="0">
                <a:latin typeface="Arial" panose="020B0604020202020204" pitchFamily="34" charset="0"/>
                <a:cs typeface="Arial" panose="020B0604020202020204" pitchFamily="34" charset="0"/>
              </a:rPr>
              <a:t>O Jerusalem, Jerusalem, thou that </a:t>
            </a:r>
            <a:r>
              <a:rPr lang="en-US" b="0" baseline="0" dirty="0" err="1">
                <a:latin typeface="Arial" panose="020B0604020202020204" pitchFamily="34" charset="0"/>
                <a:cs typeface="Arial" panose="020B0604020202020204" pitchFamily="34" charset="0"/>
              </a:rPr>
              <a:t>killest</a:t>
            </a:r>
            <a:r>
              <a:rPr lang="en-US" b="0" baseline="0" dirty="0">
                <a:latin typeface="Arial" panose="020B0604020202020204" pitchFamily="34" charset="0"/>
                <a:cs typeface="Arial" panose="020B0604020202020204" pitchFamily="34" charset="0"/>
              </a:rPr>
              <a:t> the prophets, and </a:t>
            </a:r>
            <a:r>
              <a:rPr lang="en-US" b="0" baseline="0" dirty="0" err="1">
                <a:latin typeface="Arial" panose="020B0604020202020204" pitchFamily="34" charset="0"/>
                <a:cs typeface="Arial" panose="020B0604020202020204" pitchFamily="34" charset="0"/>
              </a:rPr>
              <a:t>stonest</a:t>
            </a:r>
            <a:r>
              <a:rPr lang="en-US" b="0" baseline="0" dirty="0">
                <a:latin typeface="Arial" panose="020B0604020202020204" pitchFamily="34" charset="0"/>
                <a:cs typeface="Arial" panose="020B0604020202020204" pitchFamily="34" charset="0"/>
              </a:rPr>
              <a:t> them which are sent unto thee, how often would I have gathered thy children together, even as a hen </a:t>
            </a:r>
            <a:r>
              <a:rPr lang="en-US" b="0" baseline="0" dirty="0" err="1">
                <a:latin typeface="Arial" panose="020B0604020202020204" pitchFamily="34" charset="0"/>
                <a:cs typeface="Arial" panose="020B0604020202020204" pitchFamily="34" charset="0"/>
              </a:rPr>
              <a:t>gathereth</a:t>
            </a:r>
            <a:r>
              <a:rPr lang="en-US" b="0" baseline="0" dirty="0">
                <a:latin typeface="Arial" panose="020B0604020202020204" pitchFamily="34" charset="0"/>
                <a:cs typeface="Arial" panose="020B0604020202020204" pitchFamily="34" charset="0"/>
              </a:rPr>
              <a:t> her chickens under her wings, and ye would not!</a:t>
            </a:r>
          </a:p>
          <a:p>
            <a:r>
              <a:rPr lang="en-US" b="0" baseline="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0"/>
          </p:nvPr>
        </p:nvSpPr>
        <p:spPr/>
        <p:txBody>
          <a:bodyPr/>
          <a:lstStyle/>
          <a:p>
            <a:fld id="{611EF849-76CF-40A1-9616-9D135EC31737}" type="slidenum">
              <a:rPr lang="en-US" smtClean="0"/>
              <a:t>5</a:t>
            </a:fld>
            <a:endParaRPr lang="en-US"/>
          </a:p>
        </p:txBody>
      </p:sp>
      <p:sp>
        <p:nvSpPr>
          <p:cNvPr id="5" name="Date Placeholder 4">
            <a:extLst>
              <a:ext uri="{FF2B5EF4-FFF2-40B4-BE49-F238E27FC236}">
                <a16:creationId xmlns:a16="http://schemas.microsoft.com/office/drawing/2014/main" id="{8E52D572-50AD-8520-C37C-13A7D7E6383D}"/>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4179450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90999"/>
            <a:ext cx="6856413" cy="4951413"/>
          </a:xfrm>
        </p:spPr>
        <p:txBody>
          <a:bodyPr/>
          <a:lstStyle/>
          <a:p>
            <a:r>
              <a:rPr lang="en-US" sz="1200" b="1" baseline="0" dirty="0">
                <a:latin typeface="Arial" panose="020B0604020202020204" pitchFamily="34" charset="0"/>
                <a:cs typeface="Arial" panose="020B0604020202020204" pitchFamily="34" charset="0"/>
              </a:rPr>
              <a:t>2 Corinthians 5:20-21 KJV 20 </a:t>
            </a:r>
            <a:r>
              <a:rPr lang="en-US" sz="1200" b="0" baseline="0" dirty="0">
                <a:latin typeface="Arial" panose="020B0604020202020204" pitchFamily="34" charset="0"/>
                <a:cs typeface="Arial" panose="020B0604020202020204" pitchFamily="34" charset="0"/>
              </a:rPr>
              <a:t>Now then we are ambassadors for Christ, as though God did beseech you by us: </a:t>
            </a:r>
            <a:r>
              <a:rPr lang="en-US" sz="1200" b="1" baseline="0" dirty="0">
                <a:latin typeface="Arial" panose="020B0604020202020204" pitchFamily="34" charset="0"/>
                <a:cs typeface="Arial" panose="020B0604020202020204" pitchFamily="34" charset="0"/>
              </a:rPr>
              <a:t>we pray you in Christ's stead, be ye reconciled to God. 21 For he hath made him to be sin for us, who knew no sin; that we might be made the righteousness of God in him.</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Reconciled - </a:t>
            </a:r>
            <a:r>
              <a:rPr lang="en-US" sz="1200" b="0" baseline="0" dirty="0">
                <a:latin typeface="Arial" panose="020B0604020202020204" pitchFamily="34" charset="0"/>
                <a:cs typeface="Arial" panose="020B0604020202020204" pitchFamily="34" charset="0"/>
              </a:rPr>
              <a:t>p</a:t>
            </a:r>
            <a:r>
              <a:rPr lang="en-US" b="0" dirty="0">
                <a:latin typeface="Arial" panose="020B0604020202020204" pitchFamily="34" charset="0"/>
                <a:cs typeface="Arial" panose="020B0604020202020204" pitchFamily="34" charset="0"/>
              </a:rPr>
              <a:t>ro</a:t>
            </a:r>
            <a:r>
              <a:rPr lang="en-US" dirty="0">
                <a:latin typeface="Arial" panose="020B0604020202020204" pitchFamily="34" charset="0"/>
                <a:cs typeface="Arial" panose="020B0604020202020204" pitchFamily="34" charset="0"/>
              </a:rPr>
              <a:t>perly denotes "to change, exchange" (especially of money); hence, of persons, "to change from enmity to friendship, to reconcile.“ </a:t>
            </a:r>
            <a:r>
              <a:rPr lang="en-US" b="1" i="1" dirty="0">
                <a:latin typeface="Arial" panose="020B0604020202020204" pitchFamily="34" charset="0"/>
                <a:cs typeface="Arial" panose="020B0604020202020204" pitchFamily="34" charset="0"/>
              </a:rPr>
              <a:t>- Vine</a:t>
            </a:r>
            <a:endParaRPr lang="en-US" sz="1200" b="1" i="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6</a:t>
            </a:fld>
            <a:endParaRPr lang="en-US"/>
          </a:p>
        </p:txBody>
      </p:sp>
      <p:sp>
        <p:nvSpPr>
          <p:cNvPr id="5" name="Date Placeholder 4">
            <a:extLst>
              <a:ext uri="{FF2B5EF4-FFF2-40B4-BE49-F238E27FC236}">
                <a16:creationId xmlns:a16="http://schemas.microsoft.com/office/drawing/2014/main" id="{4EC00D3C-2181-912A-C22D-BEE1ECA27D36}"/>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24501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14799"/>
            <a:ext cx="6858000" cy="5027613"/>
          </a:xfrm>
        </p:spPr>
        <p:txBody>
          <a:bodyPr/>
          <a:lstStyle/>
          <a:p>
            <a:pPr algn="l"/>
            <a:r>
              <a:rPr lang="en-US" b="1" i="0" u="none" strike="noStrike" baseline="0" dirty="0">
                <a:latin typeface="Arial" panose="020B0604020202020204" pitchFamily="34" charset="0"/>
                <a:cs typeface="Arial" panose="020B0604020202020204" pitchFamily="34" charset="0"/>
              </a:rPr>
              <a:t>Prov. 13:13 ASV </a:t>
            </a:r>
            <a:r>
              <a:rPr lang="en-US" b="0" i="0" u="none" strike="noStrike" baseline="0" dirty="0">
                <a:latin typeface="Arial" panose="020B0604020202020204" pitchFamily="34" charset="0"/>
                <a:cs typeface="Arial" panose="020B0604020202020204" pitchFamily="34" charset="0"/>
              </a:rPr>
              <a:t>"Whoso despises the word brings destruction on himself; But he that fears the commandment shall be rewarded" </a:t>
            </a:r>
            <a:r>
              <a:rPr lang="en-US" b="1" i="0" u="none" strike="noStrike" baseline="0" dirty="0">
                <a:latin typeface="Arial" panose="020B0604020202020204" pitchFamily="34" charset="0"/>
                <a:cs typeface="Arial" panose="020B0604020202020204" pitchFamily="34" charset="0"/>
              </a:rPr>
              <a:t>14 </a:t>
            </a:r>
            <a:r>
              <a:rPr lang="en-US" b="0" i="0" u="none" strike="noStrike" baseline="0" dirty="0">
                <a:latin typeface="Arial" panose="020B0604020202020204" pitchFamily="34" charset="0"/>
                <a:cs typeface="Arial" panose="020B0604020202020204" pitchFamily="34" charset="0"/>
              </a:rPr>
              <a:t>Law of the wise is a fountain of life, That one may depart from the snares of death. </a:t>
            </a:r>
            <a:r>
              <a:rPr lang="en-US" b="1" i="0" u="none" strike="noStrike" baseline="0" dirty="0">
                <a:latin typeface="Arial" panose="020B0604020202020204" pitchFamily="34" charset="0"/>
                <a:cs typeface="Arial" panose="020B0604020202020204" pitchFamily="34" charset="0"/>
              </a:rPr>
              <a:t>15 </a:t>
            </a:r>
            <a:r>
              <a:rPr lang="en-US" b="0" i="0" u="none" strike="noStrike" baseline="0" dirty="0">
                <a:latin typeface="Arial" panose="020B0604020202020204" pitchFamily="34" charset="0"/>
                <a:cs typeface="Arial" panose="020B0604020202020204" pitchFamily="34" charset="0"/>
              </a:rPr>
              <a:t>Good understanding giveth favor; </a:t>
            </a:r>
            <a:r>
              <a:rPr lang="en-US" b="0" i="0" u="sng" strike="noStrike" baseline="0" dirty="0">
                <a:latin typeface="Arial" panose="020B0604020202020204" pitchFamily="34" charset="0"/>
                <a:cs typeface="Arial" panose="020B0604020202020204" pitchFamily="34" charset="0"/>
              </a:rPr>
              <a:t>But the way of the transgressor is hard</a:t>
            </a:r>
            <a:r>
              <a:rPr lang="en-US" b="0" i="0" u="none" strike="noStrike" baseline="0" dirty="0">
                <a:latin typeface="Arial" panose="020B0604020202020204" pitchFamily="34" charset="0"/>
                <a:cs typeface="Arial" panose="020B0604020202020204" pitchFamily="34" charset="0"/>
              </a:rPr>
              <a:t>" (13:14-15).</a:t>
            </a: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7</a:t>
            </a:fld>
            <a:endParaRPr lang="en-US"/>
          </a:p>
        </p:txBody>
      </p:sp>
      <p:sp>
        <p:nvSpPr>
          <p:cNvPr id="5" name="Date Placeholder 4">
            <a:extLst>
              <a:ext uri="{FF2B5EF4-FFF2-40B4-BE49-F238E27FC236}">
                <a16:creationId xmlns:a16="http://schemas.microsoft.com/office/drawing/2014/main" id="{D1CF5070-6601-3C69-7636-2604781B8169}"/>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1886232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91001"/>
            <a:ext cx="6856413" cy="4951412"/>
          </a:xfrm>
        </p:spPr>
        <p:txBody>
          <a:bodyPr/>
          <a:lstStyle/>
          <a:p>
            <a:pPr algn="l"/>
            <a:r>
              <a:rPr lang="en-US" sz="1200" b="1" i="0" u="none" strike="noStrike" baseline="0" dirty="0">
                <a:latin typeface="Arial" panose="020B0604020202020204" pitchFamily="34" charset="0"/>
                <a:cs typeface="Arial" panose="020B0604020202020204" pitchFamily="34" charset="0"/>
              </a:rPr>
              <a:t>1 John 5:3 ASV - “</a:t>
            </a:r>
            <a:r>
              <a:rPr lang="en-US" sz="1200" b="0" i="0" u="none" strike="noStrike" baseline="0" dirty="0">
                <a:latin typeface="Arial" panose="020B0604020202020204" pitchFamily="34" charset="0"/>
                <a:cs typeface="Arial" panose="020B0604020202020204" pitchFamily="34" charset="0"/>
              </a:rPr>
              <a:t>For this is the love of God, that we keep his commandments: and his commandments are not grievous” </a:t>
            </a:r>
          </a:p>
          <a:p>
            <a:pPr algn="l"/>
            <a:endParaRPr lang="en-US" sz="12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8</a:t>
            </a:fld>
            <a:endParaRPr lang="en-US"/>
          </a:p>
        </p:txBody>
      </p:sp>
      <p:sp>
        <p:nvSpPr>
          <p:cNvPr id="5" name="Date Placeholder 4">
            <a:extLst>
              <a:ext uri="{FF2B5EF4-FFF2-40B4-BE49-F238E27FC236}">
                <a16:creationId xmlns:a16="http://schemas.microsoft.com/office/drawing/2014/main" id="{0B37D99C-C964-5918-E94E-839C5136FF12}"/>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3468920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14799"/>
            <a:ext cx="6858000" cy="5027613"/>
          </a:xfrm>
        </p:spPr>
        <p:txBody>
          <a:bodyPr/>
          <a:lstStyle/>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Peter 5:6-7 NKJV 6 </a:t>
            </a:r>
            <a:r>
              <a:rPr lang="en-US" sz="1200" b="0" i="0" u="none" strike="noStrike" baseline="0" dirty="0">
                <a:latin typeface="Arial" panose="020B0604020202020204" pitchFamily="34" charset="0"/>
                <a:cs typeface="Arial" panose="020B0604020202020204" pitchFamily="34" charset="0"/>
              </a:rPr>
              <a:t>Therefore humble yourselves under the mighty hand of God, that He may exalt you in due time, </a:t>
            </a:r>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casting all your care upon Him, for He cares for you.</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Galatians 6:2 NKJV 2 </a:t>
            </a:r>
            <a:r>
              <a:rPr lang="en-US" sz="1200" b="0" i="0" u="none" strike="noStrike" baseline="0" dirty="0">
                <a:latin typeface="Arial" panose="020B0604020202020204" pitchFamily="34" charset="0"/>
                <a:cs typeface="Arial" panose="020B0604020202020204" pitchFamily="34" charset="0"/>
              </a:rPr>
              <a:t>Bear one another's burdens, and so fulfill the law of Christ.</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1 Corinthians 10:13 NKJV 13 </a:t>
            </a:r>
            <a:r>
              <a:rPr lang="en-US" sz="1200" b="0" i="0" u="none" strike="noStrike" baseline="0" dirty="0">
                <a:latin typeface="Arial" panose="020B0604020202020204" pitchFamily="34" charset="0"/>
                <a:cs typeface="Arial" panose="020B0604020202020204" pitchFamily="34" charset="0"/>
              </a:rPr>
              <a:t>No temptation has overtaken you except such as is common to man; but God is faithful, who will not allow you to be tempted beyond what you are able, but with the temptation will also make the way of escape, that you may be able to bear it.</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Revelation 14:13 KJV 13 </a:t>
            </a:r>
            <a:r>
              <a:rPr lang="en-US" sz="1200" b="0" i="0" u="none" strike="noStrike" baseline="0" dirty="0">
                <a:latin typeface="Arial" panose="020B0604020202020204" pitchFamily="34" charset="0"/>
                <a:cs typeface="Arial" panose="020B0604020202020204" pitchFamily="34" charset="0"/>
              </a:rPr>
              <a:t>And I heard a voice from heaven saying unto me, Write, Blessed are the dead which die in the Lord from henceforth: Yea, saith the Spirit, that they may rest from their </a:t>
            </a:r>
            <a:r>
              <a:rPr lang="en-US" sz="1200" b="0" i="0" u="none" strike="noStrike" baseline="0" dirty="0" err="1">
                <a:latin typeface="Arial" panose="020B0604020202020204" pitchFamily="34" charset="0"/>
                <a:cs typeface="Arial" panose="020B0604020202020204" pitchFamily="34" charset="0"/>
              </a:rPr>
              <a:t>labours</a:t>
            </a:r>
            <a:r>
              <a:rPr lang="en-US" sz="1200" b="0" i="0" u="none" strike="noStrike" baseline="0" dirty="0">
                <a:latin typeface="Arial" panose="020B0604020202020204" pitchFamily="34" charset="0"/>
                <a:cs typeface="Arial" panose="020B0604020202020204" pitchFamily="34" charset="0"/>
              </a:rPr>
              <a:t>; and their works do follow them.</a:t>
            </a:r>
          </a:p>
          <a:p>
            <a:pPr algn="l"/>
            <a:endParaRPr lang="en-US" sz="12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9</a:t>
            </a:fld>
            <a:endParaRPr lang="en-US"/>
          </a:p>
        </p:txBody>
      </p:sp>
      <p:sp>
        <p:nvSpPr>
          <p:cNvPr id="5" name="Date Placeholder 4">
            <a:extLst>
              <a:ext uri="{FF2B5EF4-FFF2-40B4-BE49-F238E27FC236}">
                <a16:creationId xmlns:a16="http://schemas.microsoft.com/office/drawing/2014/main" id="{20D9E085-F8B0-CAF8-637B-0089B25B3CFE}"/>
              </a:ext>
            </a:extLst>
          </p:cNvPr>
          <p:cNvSpPr>
            <a:spLocks noGrp="1"/>
          </p:cNvSpPr>
          <p:nvPr>
            <p:ph type="dt" idx="1"/>
          </p:nvPr>
        </p:nvSpPr>
        <p:spPr/>
        <p:txBody>
          <a:bodyPr/>
          <a:lstStyle/>
          <a:p>
            <a:r>
              <a:rPr lang="en-US"/>
              <a:t>9/8/2024 AM</a:t>
            </a:r>
          </a:p>
        </p:txBody>
      </p:sp>
    </p:spTree>
    <p:extLst>
      <p:ext uri="{BB962C8B-B14F-4D97-AF65-F5344CB8AC3E}">
        <p14:creationId xmlns:p14="http://schemas.microsoft.com/office/powerpoint/2010/main" val="372123807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9CC49C-CB13-4DF4-A70C-9B4EC25AFF7E}" type="datetime1">
              <a:rPr lang="en-US" smtClean="0"/>
              <a:t>9/9/2024</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a:t>"According To The Scriptures"</a:t>
            </a: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70BD283-115C-4138-B5F1-4E2B822551B8}" type="slidenum">
              <a:rPr lang="en-US" smtClean="0"/>
              <a:t>‹#›</a:t>
            </a:fld>
            <a:endParaRPr lang="en-US"/>
          </a:p>
        </p:txBody>
      </p:sp>
    </p:spTree>
    <p:extLst>
      <p:ext uri="{BB962C8B-B14F-4D97-AF65-F5344CB8AC3E}">
        <p14:creationId xmlns:p14="http://schemas.microsoft.com/office/powerpoint/2010/main" val="170405060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2187E8-4D25-4C99-83C6-ACEB6A5E45DA}"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615879093"/>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5AB4D5-AD20-4433-8A36-3F32F63A0001}"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4257717105"/>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EE916-3811-4878-8AE1-E843852BF511}"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2145099334"/>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0F2F982B-D30C-402C-A2DB-BFB0F7F1AD05}" type="datetime1">
              <a:rPr lang="en-US" smtClean="0"/>
              <a:t>9/9/2024</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a:t>"According To The Scriptures"</a:t>
            </a: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70BD283-115C-4138-B5F1-4E2B822551B8}" type="slidenum">
              <a:rPr lang="en-US" smtClean="0"/>
              <a:t>‹#›</a:t>
            </a:fld>
            <a:endParaRPr lang="en-US"/>
          </a:p>
        </p:txBody>
      </p:sp>
    </p:spTree>
    <p:extLst>
      <p:ext uri="{BB962C8B-B14F-4D97-AF65-F5344CB8AC3E}">
        <p14:creationId xmlns:p14="http://schemas.microsoft.com/office/powerpoint/2010/main" val="1897906831"/>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FED87C-6A70-4278-A539-61AF7B11FD6C}" type="datetime1">
              <a:rPr lang="en-US" smtClean="0"/>
              <a:t>9/9/2024</a:t>
            </a:fld>
            <a:endParaRPr lang="en-US"/>
          </a:p>
        </p:txBody>
      </p:sp>
      <p:sp>
        <p:nvSpPr>
          <p:cNvPr id="6" name="Footer Placeholder 5"/>
          <p:cNvSpPr>
            <a:spLocks noGrp="1"/>
          </p:cNvSpPr>
          <p:nvPr>
            <p:ph type="ftr" sz="quarter" idx="11"/>
          </p:nvPr>
        </p:nvSpPr>
        <p:spPr/>
        <p:txBody>
          <a:bodyPr/>
          <a:lstStyle/>
          <a:p>
            <a:r>
              <a:rPr lang="en-US"/>
              <a:t>"According To The Scriptures"</a:t>
            </a:r>
          </a:p>
        </p:txBody>
      </p:sp>
      <p:sp>
        <p:nvSpPr>
          <p:cNvPr id="7" name="Slide Number Placeholder 6"/>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580314427"/>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B82ED-C7CF-4CA9-9D40-D8190C2F57B2}"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976907574"/>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568AA60-1AE6-4389-AB3E-54CA3EAB1893}" type="datetime1">
              <a:rPr lang="en-US" smtClean="0"/>
              <a:t>9/9/2024</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a:t>"According To The Scriptures"</a:t>
            </a:r>
          </a:p>
        </p:txBody>
      </p:sp>
      <p:sp>
        <p:nvSpPr>
          <p:cNvPr id="5" name="Slide Number Placeholder 4"/>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258555165"/>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3CEC0-2668-4630-B197-BC50D8FFF9FE}" type="datetime1">
              <a:rPr lang="en-US" smtClean="0"/>
              <a:t>9/9/2024</a:t>
            </a:fld>
            <a:endParaRPr lang="en-US"/>
          </a:p>
        </p:txBody>
      </p:sp>
      <p:sp>
        <p:nvSpPr>
          <p:cNvPr id="3" name="Footer Placeholder 2"/>
          <p:cNvSpPr>
            <a:spLocks noGrp="1"/>
          </p:cNvSpPr>
          <p:nvPr>
            <p:ph type="ftr" sz="quarter" idx="11"/>
          </p:nvPr>
        </p:nvSpPr>
        <p:spPr/>
        <p:txBody>
          <a:bodyPr/>
          <a:lstStyle/>
          <a:p>
            <a:r>
              <a:rPr lang="en-US"/>
              <a:t>"According To The Scriptures"</a:t>
            </a:r>
          </a:p>
        </p:txBody>
      </p:sp>
      <p:sp>
        <p:nvSpPr>
          <p:cNvPr id="4" name="Slide Number Placeholder 3"/>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1759910629"/>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994349B7-D882-4A18-BA7C-6559C5BE10D8}" type="datetime1">
              <a:rPr lang="en-US" smtClean="0"/>
              <a:t>9/9/2024</a:t>
            </a:fld>
            <a:endParaRPr lang="en-US"/>
          </a:p>
        </p:txBody>
      </p:sp>
      <p:sp>
        <p:nvSpPr>
          <p:cNvPr id="10" name="Footer Placeholder 9"/>
          <p:cNvSpPr>
            <a:spLocks noGrp="1"/>
          </p:cNvSpPr>
          <p:nvPr>
            <p:ph type="ftr" sz="quarter" idx="11"/>
          </p:nvPr>
        </p:nvSpPr>
        <p:spPr/>
        <p:txBody>
          <a:bodyPr/>
          <a:lstStyle/>
          <a:p>
            <a:r>
              <a:rPr lang="en-US"/>
              <a:t>"According To The Scriptures"</a:t>
            </a:r>
          </a:p>
        </p:txBody>
      </p:sp>
      <p:sp>
        <p:nvSpPr>
          <p:cNvPr id="11" name="Slide Number Placeholder 10"/>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527397653"/>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C68736E2-F465-4203-8DBA-92832F45E3E5}" type="datetime1">
              <a:rPr lang="en-US" smtClean="0"/>
              <a:t>9/9/2024</a:t>
            </a:fld>
            <a:endParaRPr lang="en-US"/>
          </a:p>
        </p:txBody>
      </p:sp>
      <p:sp>
        <p:nvSpPr>
          <p:cNvPr id="10" name="Slide Number Placeholder 9"/>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208318616"/>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9A7F0C-8D66-4168-88F5-A95A85513BFE}" type="datetime1">
              <a:rPr lang="en-US" smtClean="0"/>
              <a:t>9/9/2024</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a:t>"According To The Scriptures"</a:t>
            </a: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70BD283-115C-4138-B5F1-4E2B822551B8}" type="slidenum">
              <a:rPr lang="en-US" smtClean="0"/>
              <a:t>‹#›</a:t>
            </a:fld>
            <a:endParaRPr lang="en-US"/>
          </a:p>
        </p:txBody>
      </p:sp>
    </p:spTree>
    <p:extLst>
      <p:ext uri="{BB962C8B-B14F-4D97-AF65-F5344CB8AC3E}">
        <p14:creationId xmlns:p14="http://schemas.microsoft.com/office/powerpoint/2010/main" val="44089925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ircle/>
  </p:transition>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2703195"/>
          </a:xfrm>
        </p:spPr>
        <p:txBody>
          <a:bodyPr>
            <a:noAutofit/>
          </a:bodyPr>
          <a:lstStyle/>
          <a:p>
            <a:pPr algn="ctr"/>
            <a:r>
              <a:rPr lang="en-US" sz="6600" b="1" i="1" dirty="0">
                <a:latin typeface="Candara" panose="020E0502030303020204" pitchFamily="34" charset="0"/>
              </a:rPr>
              <a:t>“Come unto me…”</a:t>
            </a:r>
          </a:p>
        </p:txBody>
      </p:sp>
      <p:sp>
        <p:nvSpPr>
          <p:cNvPr id="3" name="Subtitle 2">
            <a:extLst>
              <a:ext uri="{FF2B5EF4-FFF2-40B4-BE49-F238E27FC236}">
                <a16:creationId xmlns:a16="http://schemas.microsoft.com/office/drawing/2014/main" id="{4559EBDE-0734-2184-6918-DD9FB7A04102}"/>
              </a:ext>
            </a:extLst>
          </p:cNvPr>
          <p:cNvSpPr>
            <a:spLocks noGrp="1"/>
          </p:cNvSpPr>
          <p:nvPr>
            <p:ph type="subTitle" idx="1"/>
          </p:nvPr>
        </p:nvSpPr>
        <p:spPr>
          <a:xfrm>
            <a:off x="3000946" y="3276600"/>
            <a:ext cx="3142107" cy="411480"/>
          </a:xfrm>
        </p:spPr>
        <p:txBody>
          <a:bodyPr>
            <a:noAutofit/>
          </a:bodyPr>
          <a:lstStyle/>
          <a:p>
            <a:pPr algn="ctr"/>
            <a:r>
              <a:rPr lang="en-US" sz="2800" dirty="0">
                <a:latin typeface="Candara" panose="020E0502030303020204" pitchFamily="34" charset="0"/>
              </a:rPr>
              <a:t>Matthew 11:28-30</a:t>
            </a:r>
          </a:p>
        </p:txBody>
      </p:sp>
    </p:spTree>
    <p:extLst>
      <p:ext uri="{BB962C8B-B14F-4D97-AF65-F5344CB8AC3E}">
        <p14:creationId xmlns:p14="http://schemas.microsoft.com/office/powerpoint/2010/main" val="295617019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699741"/>
            <a:ext cx="8083321" cy="4493241"/>
          </a:xfrm>
          <a:solidFill>
            <a:schemeClr val="bg1">
              <a:lumMod val="95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55225" y="360578"/>
            <a:ext cx="8134148" cy="1107996"/>
          </a:xfrm>
          <a:prstGeom prst="rect">
            <a:avLst/>
          </a:prstGeom>
          <a:solidFill>
            <a:schemeClr val="bg1">
              <a:lumMod val="95000"/>
            </a:schemeClr>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“Come Unto Me”</a:t>
            </a:r>
            <a:endParaRPr lang="en-US" sz="6600" b="1" i="1" cap="none" spc="0" dirty="0">
              <a:ln w="12700">
                <a:solidFill>
                  <a:schemeClr val="tx2">
                    <a:lumMod val="75000"/>
                  </a:schemeClr>
                </a:solidFill>
                <a:prstDash val="solid"/>
              </a:ln>
              <a:solidFill>
                <a:schemeClr val="tx1">
                  <a:lumMod val="50000"/>
                  <a:lumOff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315200" y="583217"/>
            <a:ext cx="1066800" cy="712183"/>
          </a:xfrm>
          <a:prstGeom prst="rect">
            <a:avLst/>
          </a:prstGeom>
          <a:noFill/>
        </p:spPr>
        <p:txBody>
          <a:bodyPr wrap="square" rtlCol="0">
            <a:spAutoFit/>
          </a:bodyPr>
          <a:lstStyle/>
          <a:p>
            <a:pPr algn="ctr">
              <a:lnSpc>
                <a:spcPts val="2400"/>
              </a:lnSpc>
            </a:pPr>
            <a:r>
              <a:rPr lang="en-US" sz="2400" i="1" dirty="0">
                <a:solidFill>
                  <a:schemeClr val="tx1">
                    <a:lumMod val="50000"/>
                    <a:lumOff val="50000"/>
                  </a:schemeClr>
                </a:solidFill>
                <a:latin typeface="Candara" panose="020E0502030303020204" pitchFamily="34" charset="0"/>
              </a:rPr>
              <a:t>Matt. 11:28</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458200" y="6127150"/>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900" smtClean="0">
                <a:solidFill>
                  <a:schemeClr val="bg1"/>
                </a:solidFill>
                <a:latin typeface="Candara" panose="020E0502030303020204" pitchFamily="34" charset="0"/>
                <a:cs typeface="Arial" panose="020B0604020202020204" pitchFamily="34" charset="0"/>
              </a:rPr>
              <a:pPr algn="ctr"/>
              <a:t>10</a:t>
            </a:fld>
            <a:endParaRPr lang="en-US" sz="900" dirty="0">
              <a:solidFill>
                <a:schemeClr val="bg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471"/>
            <a:ext cx="7772400" cy="685800"/>
          </a:xfrm>
        </p:spPr>
        <p:txBody>
          <a:bodyPr>
            <a:noAutofit/>
          </a:bodyPr>
          <a:lstStyle/>
          <a:p>
            <a:r>
              <a:rPr lang="en-US" sz="4800" b="1" dirty="0">
                <a:latin typeface="Candara" panose="020E0502030303020204" pitchFamily="34" charset="0"/>
              </a:rPr>
              <a:t>Matthew 11:28-30</a:t>
            </a:r>
          </a:p>
        </p:txBody>
      </p:sp>
      <p:sp>
        <p:nvSpPr>
          <p:cNvPr id="3" name="Content Placeholder 2"/>
          <p:cNvSpPr>
            <a:spLocks noGrp="1"/>
          </p:cNvSpPr>
          <p:nvPr>
            <p:ph idx="1"/>
          </p:nvPr>
        </p:nvSpPr>
        <p:spPr>
          <a:xfrm>
            <a:off x="409283" y="1382801"/>
            <a:ext cx="8518563" cy="5373599"/>
          </a:xfrm>
        </p:spPr>
        <p:txBody>
          <a:bodyPr>
            <a:normAutofit/>
          </a:bodyPr>
          <a:lstStyle/>
          <a:p>
            <a:pPr marL="91440" indent="0">
              <a:buNone/>
            </a:pPr>
            <a:r>
              <a:rPr lang="en-US" sz="4000" b="1" i="1" dirty="0">
                <a:latin typeface="Candara" panose="020E0502030303020204" pitchFamily="34" charset="0"/>
              </a:rPr>
              <a:t>“</a:t>
            </a:r>
            <a:r>
              <a:rPr lang="en-US" sz="4000" b="1" i="1" dirty="0">
                <a:solidFill>
                  <a:schemeClr val="accent1">
                    <a:lumMod val="60000"/>
                    <a:lumOff val="40000"/>
                  </a:schemeClr>
                </a:solidFill>
                <a:latin typeface="Candara" panose="020E0502030303020204" pitchFamily="34" charset="0"/>
              </a:rPr>
              <a:t>28</a:t>
            </a:r>
            <a:r>
              <a:rPr lang="en-US" sz="4000" b="1" i="1" dirty="0">
                <a:latin typeface="Candara" panose="020E0502030303020204" pitchFamily="34" charset="0"/>
              </a:rPr>
              <a:t> Come unto me, all ye that </a:t>
            </a:r>
            <a:r>
              <a:rPr lang="en-US" sz="4000" b="1" i="1" dirty="0" err="1">
                <a:latin typeface="Candara" panose="020E0502030303020204" pitchFamily="34" charset="0"/>
              </a:rPr>
              <a:t>labour</a:t>
            </a:r>
            <a:r>
              <a:rPr lang="en-US" sz="4000" b="1" i="1" dirty="0">
                <a:latin typeface="Candara" panose="020E0502030303020204" pitchFamily="34" charset="0"/>
              </a:rPr>
              <a:t> and are heavy laden, and I will give you rest. </a:t>
            </a:r>
            <a:r>
              <a:rPr lang="en-US" sz="4000" b="1" i="1" dirty="0">
                <a:solidFill>
                  <a:schemeClr val="accent1">
                    <a:lumMod val="60000"/>
                    <a:lumOff val="40000"/>
                  </a:schemeClr>
                </a:solidFill>
                <a:latin typeface="Candara" panose="020E0502030303020204" pitchFamily="34" charset="0"/>
              </a:rPr>
              <a:t>29</a:t>
            </a:r>
            <a:r>
              <a:rPr lang="en-US" sz="4000" b="1" i="1" dirty="0">
                <a:latin typeface="Candara" panose="020E0502030303020204" pitchFamily="34" charset="0"/>
              </a:rPr>
              <a:t> Take my yoke upon you, and learn of me; for I am meek and lowly in heart: and ye shall find rest unto your souls.</a:t>
            </a:r>
            <a:r>
              <a:rPr lang="en-US" sz="4000" b="1" i="1" dirty="0">
                <a:solidFill>
                  <a:schemeClr val="accent1">
                    <a:lumMod val="60000"/>
                    <a:lumOff val="40000"/>
                  </a:schemeClr>
                </a:solidFill>
                <a:latin typeface="Candara" panose="020E0502030303020204" pitchFamily="34" charset="0"/>
              </a:rPr>
              <a:t> 30 </a:t>
            </a:r>
            <a:r>
              <a:rPr lang="en-US" sz="4000" b="1" i="1" dirty="0">
                <a:latin typeface="Candara" panose="020E0502030303020204" pitchFamily="34" charset="0"/>
              </a:rPr>
              <a:t>For my yoke is easy, and my burden is light”</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2</a:t>
            </a:fld>
            <a:endParaRPr lang="en-US" dirty="0">
              <a:latin typeface="Candara" panose="020E0502030303020204" pitchFamily="34" charset="0"/>
            </a:endParaRPr>
          </a:p>
        </p:txBody>
      </p:sp>
    </p:spTree>
    <p:extLst>
      <p:ext uri="{BB962C8B-B14F-4D97-AF65-F5344CB8AC3E}">
        <p14:creationId xmlns:p14="http://schemas.microsoft.com/office/powerpoint/2010/main" val="339078417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471"/>
            <a:ext cx="7772400" cy="685800"/>
          </a:xfrm>
        </p:spPr>
        <p:txBody>
          <a:bodyPr>
            <a:noAutofit/>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409283" y="1382801"/>
            <a:ext cx="8353717" cy="5373599"/>
          </a:xfrm>
        </p:spPr>
        <p:txBody>
          <a:bodyPr>
            <a:normAutofit/>
          </a:bodyPr>
          <a:lstStyle/>
          <a:p>
            <a:pPr marL="0" indent="0">
              <a:buNone/>
            </a:pPr>
            <a:r>
              <a:rPr lang="en-US" sz="3600" dirty="0">
                <a:latin typeface="Candara" panose="020E0502030303020204" pitchFamily="34" charset="0"/>
              </a:rPr>
              <a:t>In Matthew 8 and 9 Jesus and performed a series of miracles </a:t>
            </a:r>
          </a:p>
          <a:p>
            <a:pPr marL="365760" indent="-274320">
              <a:lnSpc>
                <a:spcPts val="3200"/>
              </a:lnSpc>
              <a:spcBef>
                <a:spcPts val="600"/>
              </a:spcBef>
            </a:pPr>
            <a:r>
              <a:rPr lang="en-US" sz="3200" dirty="0">
                <a:latin typeface="Candara" panose="020E0502030303020204" pitchFamily="34" charset="0"/>
              </a:rPr>
              <a:t>However, the Jews continued to reject Him and </a:t>
            </a:r>
            <a:r>
              <a:rPr lang="en-US" sz="3200" b="1" i="1" dirty="0">
                <a:latin typeface="Candara" panose="020E0502030303020204" pitchFamily="34" charset="0"/>
              </a:rPr>
              <a:t>“they repented not”</a:t>
            </a:r>
            <a:r>
              <a:rPr lang="en-US" sz="3200" dirty="0">
                <a:latin typeface="Candara" panose="020E0502030303020204" pitchFamily="34" charset="0"/>
              </a:rPr>
              <a:t> – </a:t>
            </a:r>
            <a:r>
              <a:rPr lang="en-US" sz="3200" i="1" dirty="0">
                <a:latin typeface="Candara" panose="020E0502030303020204" pitchFamily="34" charset="0"/>
              </a:rPr>
              <a:t>Matt. 11:16-24</a:t>
            </a:r>
          </a:p>
          <a:p>
            <a:pPr marL="0" indent="0">
              <a:lnSpc>
                <a:spcPts val="3600"/>
              </a:lnSpc>
              <a:buNone/>
            </a:pPr>
            <a:r>
              <a:rPr lang="en-US" sz="3600" dirty="0">
                <a:latin typeface="Candara" panose="020E0502030303020204" pitchFamily="34" charset="0"/>
              </a:rPr>
              <a:t>Even though He is rejected of His own people, Jesus issues </a:t>
            </a:r>
            <a:r>
              <a:rPr lang="en-US" sz="3600" i="1" dirty="0">
                <a:latin typeface="Candara" panose="020E0502030303020204" pitchFamily="34" charset="0"/>
              </a:rPr>
              <a:t>“</a:t>
            </a:r>
            <a:r>
              <a:rPr lang="en-US" sz="3600" i="1" u="sng" dirty="0">
                <a:latin typeface="Candara" panose="020E0502030303020204" pitchFamily="34" charset="0"/>
              </a:rPr>
              <a:t>the great invitation</a:t>
            </a:r>
            <a:r>
              <a:rPr lang="en-US" sz="3600" i="1" dirty="0">
                <a:latin typeface="Candara" panose="020E0502030303020204" pitchFamily="34" charset="0"/>
              </a:rPr>
              <a:t>” </a:t>
            </a:r>
            <a:r>
              <a:rPr lang="en-US" sz="3600" dirty="0">
                <a:latin typeface="Candara" panose="020E0502030303020204" pitchFamily="34" charset="0"/>
              </a:rPr>
              <a:t>for all to come to Him which still stands</a:t>
            </a:r>
          </a:p>
          <a:p>
            <a:pPr marL="0" indent="0">
              <a:lnSpc>
                <a:spcPts val="3600"/>
              </a:lnSpc>
              <a:buNone/>
            </a:pPr>
            <a:r>
              <a:rPr lang="en-US" sz="3600" dirty="0">
                <a:latin typeface="Candara" panose="020E0502030303020204" pitchFamily="34" charset="0"/>
              </a:rPr>
              <a:t>In this lesson, we will examine some underlying inferences that must be considered in this text of scripture</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3</a:t>
            </a:fld>
            <a:endParaRPr lang="en-US" dirty="0">
              <a:latin typeface="Candara" panose="020E0502030303020204" pitchFamily="34" charset="0"/>
            </a:endParaRPr>
          </a:p>
        </p:txBody>
      </p:sp>
    </p:spTree>
    <p:extLst>
      <p:ext uri="{BB962C8B-B14F-4D97-AF65-F5344CB8AC3E}">
        <p14:creationId xmlns:p14="http://schemas.microsoft.com/office/powerpoint/2010/main" val="4712732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7896606" cy="685800"/>
          </a:xfrm>
        </p:spPr>
        <p:txBody>
          <a:bodyPr>
            <a:noAutofit/>
          </a:bodyPr>
          <a:lstStyle/>
          <a:p>
            <a:r>
              <a:rPr lang="en-US" sz="4500" b="1" dirty="0">
                <a:latin typeface="Candara" panose="020E0502030303020204" pitchFamily="34" charset="0"/>
              </a:rPr>
              <a:t>Man is </a:t>
            </a:r>
            <a:r>
              <a:rPr lang="en-US" sz="4500" b="1" i="1" u="sng" dirty="0">
                <a:latin typeface="Candara" panose="020E0502030303020204" pitchFamily="34" charset="0"/>
              </a:rPr>
              <a:t>separated</a:t>
            </a:r>
            <a:r>
              <a:rPr lang="en-US" sz="4500" b="1" dirty="0">
                <a:latin typeface="Candara" panose="020E0502030303020204" pitchFamily="34" charset="0"/>
              </a:rPr>
              <a:t> from god</a:t>
            </a:r>
          </a:p>
        </p:txBody>
      </p:sp>
      <p:sp>
        <p:nvSpPr>
          <p:cNvPr id="3" name="Content Placeholder 2"/>
          <p:cNvSpPr>
            <a:spLocks noGrp="1"/>
          </p:cNvSpPr>
          <p:nvPr>
            <p:ph idx="1"/>
          </p:nvPr>
        </p:nvSpPr>
        <p:spPr>
          <a:xfrm>
            <a:off x="923925" y="1307640"/>
            <a:ext cx="8220075" cy="5076825"/>
          </a:xfrm>
        </p:spPr>
        <p:txBody>
          <a:bodyPr>
            <a:normAutofit/>
          </a:bodyPr>
          <a:lstStyle/>
          <a:p>
            <a:pPr marL="0" indent="0">
              <a:lnSpc>
                <a:spcPts val="3600"/>
              </a:lnSpc>
              <a:buNone/>
            </a:pPr>
            <a:r>
              <a:rPr lang="en-US" sz="3600" i="1" dirty="0">
                <a:latin typeface="Candara" panose="020E0502030303020204" pitchFamily="34" charset="0"/>
              </a:rPr>
              <a:t>Separation</a:t>
            </a:r>
            <a:r>
              <a:rPr lang="en-US" sz="3600" dirty="0">
                <a:latin typeface="Candara" panose="020E0502030303020204" pitchFamily="34" charset="0"/>
              </a:rPr>
              <a:t> infers that one is a sinner and lost – </a:t>
            </a:r>
            <a:r>
              <a:rPr lang="en-US" sz="3600" i="1" dirty="0">
                <a:latin typeface="Candara" panose="020E0502030303020204" pitchFamily="34" charset="0"/>
              </a:rPr>
              <a:t>Eph. 2:12; Rom. 3:23; 6:23</a:t>
            </a:r>
          </a:p>
          <a:p>
            <a:pPr marL="0" indent="0">
              <a:lnSpc>
                <a:spcPts val="3600"/>
              </a:lnSpc>
              <a:buNone/>
            </a:pPr>
            <a:r>
              <a:rPr lang="en-US" sz="3600" dirty="0">
                <a:latin typeface="Candara" panose="020E0502030303020204" pitchFamily="34" charset="0"/>
              </a:rPr>
              <a:t>One is not born </a:t>
            </a:r>
            <a:r>
              <a:rPr lang="en-US" sz="3600" i="1" u="sng" dirty="0">
                <a:latin typeface="Candara" panose="020E0502030303020204" pitchFamily="34" charset="0"/>
              </a:rPr>
              <a:t>separated</a:t>
            </a:r>
            <a:r>
              <a:rPr lang="en-US" sz="3600" i="1" dirty="0">
                <a:latin typeface="Candara" panose="020E0502030303020204" pitchFamily="34" charset="0"/>
              </a:rPr>
              <a:t>, </a:t>
            </a:r>
            <a:r>
              <a:rPr lang="en-US" sz="3600" dirty="0">
                <a:latin typeface="Candara" panose="020E0502030303020204" pitchFamily="34" charset="0"/>
              </a:rPr>
              <a:t>but </a:t>
            </a:r>
            <a:r>
              <a:rPr lang="en-US" sz="3600" i="1" dirty="0">
                <a:latin typeface="Candara" panose="020E0502030303020204" pitchFamily="34" charset="0"/>
              </a:rPr>
              <a:t>separates</a:t>
            </a:r>
            <a:r>
              <a:rPr lang="en-US" sz="3600" dirty="0">
                <a:latin typeface="Candara" panose="020E0502030303020204" pitchFamily="34" charset="0"/>
              </a:rPr>
              <a:t> self from God by sin – </a:t>
            </a:r>
            <a:r>
              <a:rPr lang="en-US" sz="3600" i="1" dirty="0">
                <a:latin typeface="Candara" panose="020E0502030303020204" pitchFamily="34" charset="0"/>
              </a:rPr>
              <a:t>Rom. 3:10, 12</a:t>
            </a:r>
          </a:p>
          <a:p>
            <a:pPr marL="365760" indent="-274320">
              <a:lnSpc>
                <a:spcPts val="3200"/>
              </a:lnSpc>
              <a:spcBef>
                <a:spcPts val="300"/>
              </a:spcBef>
            </a:pPr>
            <a:r>
              <a:rPr lang="en-US" sz="3200" dirty="0">
                <a:latin typeface="Candara" panose="020E0502030303020204" pitchFamily="34" charset="0"/>
              </a:rPr>
              <a:t>Psalm 51:5 does not teach inborn sin</a:t>
            </a:r>
          </a:p>
          <a:p>
            <a:pPr marL="365760" indent="-274320">
              <a:lnSpc>
                <a:spcPts val="3200"/>
              </a:lnSpc>
              <a:spcBef>
                <a:spcPts val="300"/>
              </a:spcBef>
            </a:pPr>
            <a:r>
              <a:rPr lang="en-US" sz="3200" dirty="0">
                <a:latin typeface="Candara" panose="020E0502030303020204" pitchFamily="34" charset="0"/>
              </a:rPr>
              <a:t>We are </a:t>
            </a:r>
            <a:r>
              <a:rPr lang="en-US" sz="3200" i="1" dirty="0">
                <a:latin typeface="Candara" panose="020E0502030303020204" pitchFamily="34" charset="0"/>
              </a:rPr>
              <a:t>separated</a:t>
            </a:r>
            <a:r>
              <a:rPr lang="en-US" sz="3200" dirty="0">
                <a:latin typeface="Candara" panose="020E0502030303020204" pitchFamily="34" charset="0"/>
              </a:rPr>
              <a:t> </a:t>
            </a:r>
            <a:r>
              <a:rPr lang="en-US" sz="3200" b="1" u="sng" dirty="0">
                <a:latin typeface="Candara" panose="020E0502030303020204" pitchFamily="34" charset="0"/>
              </a:rPr>
              <a:t>by our own sins</a:t>
            </a:r>
            <a:r>
              <a:rPr lang="en-US" sz="3200" b="1" i="1" u="sng" dirty="0">
                <a:latin typeface="Candara" panose="020E0502030303020204" pitchFamily="34" charset="0"/>
              </a:rPr>
              <a:t> </a:t>
            </a:r>
            <a:r>
              <a:rPr lang="en-US" sz="3200" i="1" dirty="0">
                <a:latin typeface="Candara" panose="020E0502030303020204" pitchFamily="34" charset="0"/>
              </a:rPr>
              <a:t>– Isa. 59:2</a:t>
            </a:r>
            <a:endParaRPr lang="en-US" sz="2800" i="1" dirty="0">
              <a:latin typeface="Candara" panose="020E0502030303020204" pitchFamily="34" charset="0"/>
            </a:endParaRPr>
          </a:p>
          <a:p>
            <a:pPr marL="0" indent="-457200">
              <a:lnSpc>
                <a:spcPts val="2800"/>
              </a:lnSpc>
              <a:spcBef>
                <a:spcPts val="300"/>
              </a:spcBef>
              <a:buNone/>
            </a:pPr>
            <a:endParaRPr lang="en-US" sz="2800" i="1" dirty="0">
              <a:latin typeface="Candara" panose="020E0502030303020204" pitchFamily="34" charset="0"/>
            </a:endParaRPr>
          </a:p>
          <a:p>
            <a:pPr marL="91440" indent="0">
              <a:lnSpc>
                <a:spcPts val="3200"/>
              </a:lnSpc>
              <a:buNone/>
            </a:pPr>
            <a:endParaRPr lang="en-US"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4</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Infers That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TextBox 4">
            <a:extLst>
              <a:ext uri="{FF2B5EF4-FFF2-40B4-BE49-F238E27FC236}">
                <a16:creationId xmlns:a16="http://schemas.microsoft.com/office/drawing/2014/main" id="{A26753D3-3CA2-053B-AA37-F3534A190816}"/>
              </a:ext>
            </a:extLst>
          </p:cNvPr>
          <p:cNvSpPr txBox="1"/>
          <p:nvPr/>
        </p:nvSpPr>
        <p:spPr>
          <a:xfrm>
            <a:off x="950976" y="4278084"/>
            <a:ext cx="7532370" cy="2251770"/>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“The </a:t>
            </a:r>
            <a:r>
              <a:rPr lang="en-US" sz="2800" b="1" i="1" dirty="0">
                <a:solidFill>
                  <a:srgbClr val="FF0000"/>
                </a:solidFill>
                <a:latin typeface="Candara" panose="020E0502030303020204" pitchFamily="34" charset="0"/>
              </a:rPr>
              <a:t>person who sins will die</a:t>
            </a:r>
            <a:r>
              <a:rPr lang="en-US" sz="2800" b="1" i="1" dirty="0">
                <a:latin typeface="Candara" panose="020E0502030303020204" pitchFamily="34" charset="0"/>
              </a:rPr>
              <a:t>. The son will not bear the punishment for the father’s iniquity, nor will the father bear the punishment for the son’s iniquity; the righteousness of the righteous will be upon himself, and the wickedness of the wicked will be upon himself”</a:t>
            </a:r>
            <a:r>
              <a:rPr lang="en-US" sz="2800" b="1" i="1" dirty="0">
                <a:latin typeface="Candara" panose="020E0502030303020204" pitchFamily="34" charset="0"/>
                <a:cs typeface="Arial" panose="020B0604020202020204" pitchFamily="34" charset="0"/>
              </a:rPr>
              <a:t> </a:t>
            </a:r>
            <a:r>
              <a:rPr lang="en-US" sz="2800" dirty="0">
                <a:latin typeface="Candara" panose="020E0502030303020204" pitchFamily="34" charset="0"/>
                <a:cs typeface="Arial" panose="020B0604020202020204" pitchFamily="34" charset="0"/>
              </a:rPr>
              <a:t>(Ezek. 18:20 NAS95)</a:t>
            </a:r>
          </a:p>
        </p:txBody>
      </p:sp>
    </p:spTree>
    <p:extLst>
      <p:ext uri="{BB962C8B-B14F-4D97-AF65-F5344CB8AC3E}">
        <p14:creationId xmlns:p14="http://schemas.microsoft.com/office/powerpoint/2010/main" val="32021721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outVertical)">
                                      <p:cBhvr>
                                        <p:cTn id="4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6400800" cy="685800"/>
          </a:xfrm>
        </p:spPr>
        <p:txBody>
          <a:bodyPr>
            <a:noAutofit/>
          </a:bodyPr>
          <a:lstStyle/>
          <a:p>
            <a:r>
              <a:rPr lang="en-US" sz="4500" b="1" dirty="0">
                <a:latin typeface="Candara" panose="020E0502030303020204" pitchFamily="34" charset="0"/>
              </a:rPr>
              <a:t>Man </a:t>
            </a:r>
            <a:r>
              <a:rPr lang="en-US" sz="4500" b="1" i="1" u="sng" dirty="0">
                <a:latin typeface="Candara" panose="020E0502030303020204" pitchFamily="34" charset="0"/>
              </a:rPr>
              <a:t>can come</a:t>
            </a:r>
            <a:r>
              <a:rPr lang="en-US" sz="4500" b="1" dirty="0">
                <a:latin typeface="Candara" panose="020E0502030303020204" pitchFamily="34" charset="0"/>
              </a:rPr>
              <a:t> to god</a:t>
            </a:r>
          </a:p>
        </p:txBody>
      </p:sp>
      <p:sp>
        <p:nvSpPr>
          <p:cNvPr id="3" name="Content Placeholder 2"/>
          <p:cNvSpPr>
            <a:spLocks noGrp="1"/>
          </p:cNvSpPr>
          <p:nvPr>
            <p:ph idx="1"/>
          </p:nvPr>
        </p:nvSpPr>
        <p:spPr>
          <a:xfrm>
            <a:off x="923925" y="1307640"/>
            <a:ext cx="8039481" cy="3264360"/>
          </a:xfrm>
        </p:spPr>
        <p:txBody>
          <a:bodyPr>
            <a:normAutofit/>
          </a:bodyPr>
          <a:lstStyle/>
          <a:p>
            <a:pPr marL="0" indent="0">
              <a:lnSpc>
                <a:spcPts val="3600"/>
              </a:lnSpc>
              <a:buNone/>
            </a:pPr>
            <a:r>
              <a:rPr lang="en-US" sz="3600" dirty="0">
                <a:latin typeface="Candara" panose="020E0502030303020204" pitchFamily="34" charset="0"/>
              </a:rPr>
              <a:t>If not, Jesus is mocking man when He says </a:t>
            </a:r>
            <a:r>
              <a:rPr lang="en-US" sz="3600" i="1" dirty="0">
                <a:latin typeface="Candara" panose="020E0502030303020204" pitchFamily="34" charset="0"/>
              </a:rPr>
              <a:t>come,</a:t>
            </a:r>
            <a:r>
              <a:rPr lang="en-US" sz="3600" dirty="0">
                <a:latin typeface="Candara" panose="020E0502030303020204" pitchFamily="34" charset="0"/>
              </a:rPr>
              <a:t> knowing man could not </a:t>
            </a:r>
            <a:r>
              <a:rPr lang="en-US" sz="3600" i="1" dirty="0">
                <a:latin typeface="Candara" panose="020E0502030303020204" pitchFamily="34" charset="0"/>
              </a:rPr>
              <a:t>come</a:t>
            </a:r>
          </a:p>
          <a:p>
            <a:pPr marL="0" indent="0">
              <a:lnSpc>
                <a:spcPts val="3600"/>
              </a:lnSpc>
              <a:buNone/>
            </a:pPr>
            <a:r>
              <a:rPr lang="en-US" sz="3600" dirty="0">
                <a:latin typeface="Candara" panose="020E0502030303020204" pitchFamily="34" charset="0"/>
              </a:rPr>
              <a:t>The doctrine of Calvinism teaches that man </a:t>
            </a:r>
            <a:r>
              <a:rPr lang="en-US" sz="3600" b="1" dirty="0">
                <a:latin typeface="Candara" panose="020E0502030303020204" pitchFamily="34" charset="0"/>
              </a:rPr>
              <a:t>cannot</a:t>
            </a:r>
            <a:r>
              <a:rPr lang="en-US" sz="3600" dirty="0">
                <a:latin typeface="Candara" panose="020E0502030303020204" pitchFamily="34" charset="0"/>
              </a:rPr>
              <a:t> </a:t>
            </a:r>
            <a:r>
              <a:rPr lang="en-US" sz="3600" i="1" dirty="0">
                <a:latin typeface="Candara" panose="020E0502030303020204" pitchFamily="34" charset="0"/>
              </a:rPr>
              <a:t>come</a:t>
            </a:r>
            <a:r>
              <a:rPr lang="en-US" sz="3600" dirty="0">
                <a:latin typeface="Candara" panose="020E0502030303020204" pitchFamily="34" charset="0"/>
              </a:rPr>
              <a:t> to God </a:t>
            </a:r>
            <a:r>
              <a:rPr lang="en-US" sz="3600" i="1" dirty="0">
                <a:latin typeface="Candara" panose="020E0502030303020204" pitchFamily="34" charset="0"/>
              </a:rPr>
              <a:t>– cf. 1 Tim. 2:3-4</a:t>
            </a:r>
          </a:p>
          <a:p>
            <a:pPr marL="0" indent="0">
              <a:lnSpc>
                <a:spcPts val="3600"/>
              </a:lnSpc>
              <a:buNone/>
            </a:pPr>
            <a:r>
              <a:rPr lang="en-US" sz="3600" dirty="0">
                <a:latin typeface="Candara" panose="020E0502030303020204" pitchFamily="34" charset="0"/>
              </a:rPr>
              <a:t>Men do not </a:t>
            </a:r>
            <a:r>
              <a:rPr lang="en-US" sz="3600" i="1" dirty="0">
                <a:latin typeface="Candara" panose="020E0502030303020204" pitchFamily="34" charset="0"/>
              </a:rPr>
              <a:t>come</a:t>
            </a:r>
            <a:r>
              <a:rPr lang="en-US" sz="3600" dirty="0">
                <a:latin typeface="Candara" panose="020E0502030303020204" pitchFamily="34" charset="0"/>
              </a:rPr>
              <a:t> to God because they (not God) choose not to – </a:t>
            </a:r>
            <a:r>
              <a:rPr lang="en-US" sz="3600" i="1" dirty="0">
                <a:latin typeface="Candara" panose="020E0502030303020204" pitchFamily="34" charset="0"/>
              </a:rPr>
              <a:t>Matt 23:37 </a:t>
            </a:r>
            <a:endParaRPr lang="en-US" sz="2800" i="1" dirty="0">
              <a:latin typeface="Candara" panose="020E0502030303020204" pitchFamily="34" charset="0"/>
            </a:endParaRPr>
          </a:p>
          <a:p>
            <a:pPr marL="91440" indent="0">
              <a:lnSpc>
                <a:spcPts val="3200"/>
              </a:lnSpc>
              <a:buNone/>
            </a:pPr>
            <a:endParaRPr lang="en-US" sz="2800" i="1" dirty="0">
              <a:latin typeface="Candara" panose="020E0502030303020204" pitchFamily="34" charset="0"/>
            </a:endParaRPr>
          </a:p>
          <a:p>
            <a:pPr marL="91440" indent="0">
              <a:lnSpc>
                <a:spcPts val="3200"/>
              </a:lnSpc>
              <a:buNone/>
            </a:pPr>
            <a:endParaRPr lang="en-US"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5</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Infers That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7" name="TextBox 6">
            <a:extLst>
              <a:ext uri="{FF2B5EF4-FFF2-40B4-BE49-F238E27FC236}">
                <a16:creationId xmlns:a16="http://schemas.microsoft.com/office/drawing/2014/main" id="{6D287267-5860-2AF2-2AD2-7BD0EEE7D8E2}"/>
              </a:ext>
            </a:extLst>
          </p:cNvPr>
          <p:cNvSpPr txBox="1"/>
          <p:nvPr/>
        </p:nvSpPr>
        <p:spPr>
          <a:xfrm>
            <a:off x="925830" y="4547516"/>
            <a:ext cx="7532370" cy="2021323"/>
          </a:xfrm>
          <a:prstGeom prst="rect">
            <a:avLst/>
          </a:prstGeom>
          <a:solidFill>
            <a:schemeClr val="accent1">
              <a:lumMod val="20000"/>
              <a:lumOff val="80000"/>
            </a:schemeClr>
          </a:solidFill>
        </p:spPr>
        <p:txBody>
          <a:bodyPr wrap="square" rtlCol="0">
            <a:spAutoFit/>
          </a:bodyPr>
          <a:lstStyle/>
          <a:p>
            <a:pPr>
              <a:lnSpc>
                <a:spcPts val="3000"/>
              </a:lnSpc>
            </a:pPr>
            <a:r>
              <a:rPr lang="en-US" sz="3000" b="1" i="1" dirty="0">
                <a:latin typeface="Candara" panose="020E0502030303020204" pitchFamily="34" charset="0"/>
              </a:rPr>
              <a:t>“The Lord is not slack concerning his promise, as some men count slackness; but is longsuffering to us-ward, not willing that any should perish, but that all should </a:t>
            </a:r>
            <a:r>
              <a:rPr lang="en-US" sz="3000" b="1" i="1" dirty="0">
                <a:solidFill>
                  <a:srgbClr val="FF0000"/>
                </a:solidFill>
                <a:latin typeface="Candara" panose="020E0502030303020204" pitchFamily="34" charset="0"/>
              </a:rPr>
              <a:t>come to repentance</a:t>
            </a:r>
            <a:r>
              <a:rPr lang="en-US" sz="3000" b="1" i="1" dirty="0">
                <a:latin typeface="Candara" panose="020E0502030303020204" pitchFamily="34" charset="0"/>
              </a:rPr>
              <a:t>” </a:t>
            </a:r>
            <a:r>
              <a:rPr lang="en-US" sz="3000" dirty="0">
                <a:latin typeface="Candara" panose="020E0502030303020204" pitchFamily="34" charset="0"/>
              </a:rPr>
              <a:t>(2 Peter 3:9 KJV)</a:t>
            </a:r>
            <a:r>
              <a:rPr lang="en-US" sz="3000" dirty="0">
                <a:latin typeface="Candara" panose="020E0502030303020204" pitchFamily="34" charset="0"/>
                <a:cs typeface="Arial" panose="020B0604020202020204" pitchFamily="34" charset="0"/>
              </a:rPr>
              <a:t> </a:t>
            </a:r>
          </a:p>
        </p:txBody>
      </p:sp>
    </p:spTree>
    <p:extLst>
      <p:ext uri="{BB962C8B-B14F-4D97-AF65-F5344CB8AC3E}">
        <p14:creationId xmlns:p14="http://schemas.microsoft.com/office/powerpoint/2010/main" val="30112208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outVertical)">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7086600" cy="685800"/>
          </a:xfrm>
        </p:spPr>
        <p:txBody>
          <a:bodyPr>
            <a:noAutofit/>
          </a:bodyPr>
          <a:lstStyle/>
          <a:p>
            <a:r>
              <a:rPr lang="en-US" sz="4500" b="1" i="1" dirty="0">
                <a:latin typeface="Candara" panose="020E0502030303020204" pitchFamily="34" charset="0"/>
              </a:rPr>
              <a:t>Man </a:t>
            </a:r>
            <a:r>
              <a:rPr lang="en-US" sz="4500" b="1" i="1" u="sng" dirty="0">
                <a:latin typeface="Candara" panose="020E0502030303020204" pitchFamily="34" charset="0"/>
              </a:rPr>
              <a:t>must come</a:t>
            </a:r>
            <a:r>
              <a:rPr lang="en-US" sz="4500" b="1" i="1" dirty="0">
                <a:latin typeface="Candara" panose="020E0502030303020204" pitchFamily="34" charset="0"/>
              </a:rPr>
              <a:t>, not god</a:t>
            </a:r>
          </a:p>
        </p:txBody>
      </p:sp>
      <p:sp>
        <p:nvSpPr>
          <p:cNvPr id="3" name="Content Placeholder 2"/>
          <p:cNvSpPr>
            <a:spLocks noGrp="1"/>
          </p:cNvSpPr>
          <p:nvPr>
            <p:ph idx="1"/>
          </p:nvPr>
        </p:nvSpPr>
        <p:spPr>
          <a:xfrm>
            <a:off x="923925" y="1307640"/>
            <a:ext cx="8039481" cy="5550360"/>
          </a:xfrm>
        </p:spPr>
        <p:txBody>
          <a:bodyPr>
            <a:normAutofit/>
          </a:bodyPr>
          <a:lstStyle/>
          <a:p>
            <a:pPr marL="0" indent="0">
              <a:lnSpc>
                <a:spcPts val="3600"/>
              </a:lnSpc>
              <a:buNone/>
            </a:pPr>
            <a:r>
              <a:rPr lang="en-US" sz="3600" dirty="0">
                <a:latin typeface="Candara" panose="020E0502030303020204" pitchFamily="34" charset="0"/>
              </a:rPr>
              <a:t>Man departed from God – God did not depart from man</a:t>
            </a:r>
          </a:p>
          <a:p>
            <a:pPr marL="365760" indent="-274320">
              <a:lnSpc>
                <a:spcPts val="3200"/>
              </a:lnSpc>
              <a:spcBef>
                <a:spcPts val="0"/>
              </a:spcBef>
            </a:pPr>
            <a:r>
              <a:rPr lang="en-US" sz="3200" dirty="0">
                <a:latin typeface="Candara" panose="020E0502030303020204" pitchFamily="34" charset="0"/>
              </a:rPr>
              <a:t>Adam and Eve – </a:t>
            </a:r>
            <a:r>
              <a:rPr lang="en-US" sz="3200" i="1" dirty="0">
                <a:latin typeface="Candara" panose="020E0502030303020204" pitchFamily="34" charset="0"/>
              </a:rPr>
              <a:t>Gen. 3</a:t>
            </a:r>
          </a:p>
          <a:p>
            <a:pPr marL="365760" indent="-274320">
              <a:lnSpc>
                <a:spcPts val="3200"/>
              </a:lnSpc>
              <a:spcBef>
                <a:spcPts val="600"/>
              </a:spcBef>
            </a:pPr>
            <a:r>
              <a:rPr lang="en-US" sz="3200" dirty="0">
                <a:latin typeface="Candara" panose="020E0502030303020204" pitchFamily="34" charset="0"/>
              </a:rPr>
              <a:t>The Gentiles </a:t>
            </a:r>
            <a:r>
              <a:rPr lang="en-US" sz="3200" b="1" i="1" u="sng" dirty="0">
                <a:latin typeface="Candara" panose="020E0502030303020204" pitchFamily="34" charset="0"/>
              </a:rPr>
              <a:t>became</a:t>
            </a:r>
            <a:r>
              <a:rPr lang="en-US" sz="3200" dirty="0">
                <a:latin typeface="Candara" panose="020E0502030303020204" pitchFamily="34" charset="0"/>
              </a:rPr>
              <a:t> vain in imaginations</a:t>
            </a:r>
            <a:endParaRPr lang="en-US" sz="3200" i="1" dirty="0">
              <a:latin typeface="Candara" panose="020E0502030303020204" pitchFamily="34" charset="0"/>
            </a:endParaRPr>
          </a:p>
          <a:p>
            <a:pPr marL="640080" indent="-274320">
              <a:lnSpc>
                <a:spcPts val="3200"/>
              </a:lnSpc>
              <a:spcBef>
                <a:spcPts val="0"/>
              </a:spcBef>
            </a:pPr>
            <a:r>
              <a:rPr lang="en-US" sz="2800" i="1" dirty="0">
                <a:latin typeface="Candara" panose="020E0502030303020204" pitchFamily="34" charset="0"/>
              </a:rPr>
              <a:t>Rom. 1:21</a:t>
            </a:r>
          </a:p>
          <a:p>
            <a:pPr marL="0" indent="0">
              <a:lnSpc>
                <a:spcPts val="3600"/>
              </a:lnSpc>
              <a:spcBef>
                <a:spcPts val="600"/>
              </a:spcBef>
              <a:buNone/>
            </a:pPr>
            <a:r>
              <a:rPr lang="en-US" sz="3600" dirty="0">
                <a:latin typeface="Candara" panose="020E0502030303020204" pitchFamily="34" charset="0"/>
              </a:rPr>
              <a:t>Man is instructed to </a:t>
            </a:r>
            <a:r>
              <a:rPr lang="en-US" sz="3600" b="1" i="1" dirty="0">
                <a:latin typeface="Candara" panose="020E0502030303020204" pitchFamily="34" charset="0"/>
              </a:rPr>
              <a:t>“be ye reconciled to God” </a:t>
            </a:r>
            <a:r>
              <a:rPr lang="en-US" sz="3600" i="1" dirty="0">
                <a:latin typeface="Candara" panose="020E0502030303020204" pitchFamily="34" charset="0"/>
              </a:rPr>
              <a:t>– 2 Cor. 5:20</a:t>
            </a:r>
          </a:p>
          <a:p>
            <a:pPr marL="365760" indent="-274320">
              <a:lnSpc>
                <a:spcPts val="3200"/>
              </a:lnSpc>
              <a:spcBef>
                <a:spcPts val="600"/>
              </a:spcBef>
            </a:pPr>
            <a:r>
              <a:rPr lang="en-US" sz="3200" dirty="0">
                <a:latin typeface="Candara" panose="020E0502030303020204" pitchFamily="34" charset="0"/>
              </a:rPr>
              <a:t>The lost son departed – He had to return to his father </a:t>
            </a:r>
            <a:r>
              <a:rPr lang="en-US" sz="3200" i="1" dirty="0">
                <a:latin typeface="Candara" panose="020E0502030303020204" pitchFamily="34" charset="0"/>
              </a:rPr>
              <a:t>– Luke 15</a:t>
            </a:r>
          </a:p>
          <a:p>
            <a:pPr marL="365760" indent="-274320">
              <a:lnSpc>
                <a:spcPts val="3200"/>
              </a:lnSpc>
              <a:spcBef>
                <a:spcPts val="600"/>
              </a:spcBef>
            </a:pPr>
            <a:r>
              <a:rPr lang="en-US" sz="3200" dirty="0">
                <a:latin typeface="Candara" panose="020E0502030303020204" pitchFamily="34" charset="0"/>
              </a:rPr>
              <a:t>We sing the song </a:t>
            </a:r>
            <a:r>
              <a:rPr lang="en-US" sz="3200" i="1" dirty="0">
                <a:latin typeface="Candara" panose="020E0502030303020204" pitchFamily="34" charset="0"/>
              </a:rPr>
              <a:t>“Come to Jesus, He will save you” – </a:t>
            </a:r>
            <a:r>
              <a:rPr lang="en-US" sz="3600" b="1" dirty="0">
                <a:solidFill>
                  <a:srgbClr val="FF0000"/>
                </a:solidFill>
                <a:latin typeface="Candara" panose="020E0502030303020204" pitchFamily="34" charset="0"/>
              </a:rPr>
              <a:t>Man </a:t>
            </a:r>
            <a:r>
              <a:rPr lang="en-US" sz="3600" b="1" i="1" u="sng" dirty="0">
                <a:solidFill>
                  <a:srgbClr val="FF0000"/>
                </a:solidFill>
                <a:latin typeface="Candara" panose="020E0502030303020204" pitchFamily="34" charset="0"/>
              </a:rPr>
              <a:t>MUST</a:t>
            </a:r>
            <a:r>
              <a:rPr lang="en-US" sz="3600" b="1" dirty="0">
                <a:solidFill>
                  <a:srgbClr val="FF0000"/>
                </a:solidFill>
                <a:latin typeface="Candara" panose="020E0502030303020204" pitchFamily="34" charset="0"/>
              </a:rPr>
              <a:t> come to God!</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6</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Infers That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Tree>
    <p:extLst>
      <p:ext uri="{BB962C8B-B14F-4D97-AF65-F5344CB8AC3E}">
        <p14:creationId xmlns:p14="http://schemas.microsoft.com/office/powerpoint/2010/main" val="193788816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Man is </a:t>
            </a:r>
            <a:r>
              <a:rPr lang="en-US" sz="4500" b="1" i="1" u="sng" dirty="0">
                <a:latin typeface="Candara" panose="020E0502030303020204" pitchFamily="34" charset="0"/>
              </a:rPr>
              <a:t>benefited</a:t>
            </a:r>
            <a:r>
              <a:rPr lang="en-US" sz="4500" b="1" dirty="0">
                <a:latin typeface="Candara" panose="020E0502030303020204" pitchFamily="34" charset="0"/>
              </a:rPr>
              <a:t> by coming</a:t>
            </a:r>
          </a:p>
        </p:txBody>
      </p:sp>
      <p:sp>
        <p:nvSpPr>
          <p:cNvPr id="3" name="Content Placeholder 2"/>
          <p:cNvSpPr>
            <a:spLocks noGrp="1"/>
          </p:cNvSpPr>
          <p:nvPr>
            <p:ph idx="1"/>
          </p:nvPr>
        </p:nvSpPr>
        <p:spPr>
          <a:xfrm>
            <a:off x="923925" y="1307640"/>
            <a:ext cx="8039481" cy="3721560"/>
          </a:xfrm>
        </p:spPr>
        <p:txBody>
          <a:bodyPr>
            <a:normAutofit/>
          </a:bodyPr>
          <a:lstStyle/>
          <a:p>
            <a:pPr marL="0" indent="0">
              <a:lnSpc>
                <a:spcPts val="3600"/>
              </a:lnSpc>
              <a:buNone/>
            </a:pPr>
            <a:r>
              <a:rPr lang="en-US" sz="3600" dirty="0">
                <a:latin typeface="Candara" panose="020E0502030303020204" pitchFamily="34" charset="0"/>
              </a:rPr>
              <a:t>Jesus describes this as a easy yoke and a light burden</a:t>
            </a:r>
          </a:p>
          <a:p>
            <a:pPr marL="0" indent="0">
              <a:lnSpc>
                <a:spcPts val="3600"/>
              </a:lnSpc>
              <a:buNone/>
            </a:pPr>
            <a:r>
              <a:rPr lang="en-US" sz="3600" dirty="0">
                <a:latin typeface="Candara" panose="020E0502030303020204" pitchFamily="34" charset="0"/>
              </a:rPr>
              <a:t>Those who think there is NO yoke and NO burden – </a:t>
            </a:r>
            <a:r>
              <a:rPr lang="en-US" sz="3600" b="1" i="1" dirty="0">
                <a:latin typeface="Candara" panose="020E0502030303020204" pitchFamily="34" charset="0"/>
              </a:rPr>
              <a:t>Are disappointed after they come!</a:t>
            </a:r>
          </a:p>
          <a:p>
            <a:pPr marL="0" indent="0">
              <a:lnSpc>
                <a:spcPts val="3600"/>
              </a:lnSpc>
              <a:buNone/>
            </a:pPr>
            <a:r>
              <a:rPr lang="en-US" sz="3600" dirty="0">
                <a:latin typeface="Candara" panose="020E0502030303020204" pitchFamily="34" charset="0"/>
              </a:rPr>
              <a:t>Others who think this as a HARD yoke and HEAVY – </a:t>
            </a:r>
            <a:r>
              <a:rPr lang="en-US" sz="3600" b="1" i="1" dirty="0">
                <a:latin typeface="Candara" panose="020E0502030303020204" pitchFamily="34" charset="0"/>
              </a:rPr>
              <a:t>Do not come!</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7</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Infers That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TextBox 4">
            <a:extLst>
              <a:ext uri="{FF2B5EF4-FFF2-40B4-BE49-F238E27FC236}">
                <a16:creationId xmlns:a16="http://schemas.microsoft.com/office/drawing/2014/main" id="{2EE9CEA9-BBFF-0E0B-C189-637B060F166B}"/>
              </a:ext>
            </a:extLst>
          </p:cNvPr>
          <p:cNvSpPr txBox="1"/>
          <p:nvPr/>
        </p:nvSpPr>
        <p:spPr>
          <a:xfrm>
            <a:off x="950976" y="5008757"/>
            <a:ext cx="7354824" cy="1195199"/>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Arial" panose="020B0604020202020204" pitchFamily="34" charset="0"/>
                <a:cs typeface="Arial" panose="020B0604020202020204" pitchFamily="34" charset="0"/>
              </a:rPr>
              <a:t>“Good understanding giveth </a:t>
            </a:r>
            <a:r>
              <a:rPr lang="en-US" sz="2800" b="1" i="1" dirty="0" err="1">
                <a:latin typeface="Arial" panose="020B0604020202020204" pitchFamily="34" charset="0"/>
                <a:cs typeface="Arial" panose="020B0604020202020204" pitchFamily="34" charset="0"/>
              </a:rPr>
              <a:t>favour</a:t>
            </a:r>
            <a:r>
              <a:rPr lang="en-US" sz="2800" b="1" i="1" dirty="0">
                <a:latin typeface="Arial" panose="020B0604020202020204" pitchFamily="34" charset="0"/>
                <a:cs typeface="Arial" panose="020B0604020202020204" pitchFamily="34" charset="0"/>
              </a:rPr>
              <a:t>: </a:t>
            </a:r>
            <a:r>
              <a:rPr lang="en-US" sz="2800" b="1" i="1" dirty="0">
                <a:solidFill>
                  <a:srgbClr val="FF0000"/>
                </a:solidFill>
                <a:latin typeface="Arial" panose="020B0604020202020204" pitchFamily="34" charset="0"/>
                <a:cs typeface="Arial" panose="020B0604020202020204" pitchFamily="34" charset="0"/>
              </a:rPr>
              <a:t>but the way of transgressors is hard</a:t>
            </a:r>
            <a:r>
              <a:rPr lang="en-US" sz="2800" b="1" i="1" dirty="0">
                <a:latin typeface="Arial" panose="020B0604020202020204" pitchFamily="34" charset="0"/>
                <a:cs typeface="Arial" panose="020B0604020202020204" pitchFamily="34" charset="0"/>
              </a:rPr>
              <a:t>”</a:t>
            </a:r>
          </a:p>
          <a:p>
            <a:pPr marL="365760" indent="-274320">
              <a:lnSpc>
                <a:spcPts val="3000"/>
              </a:lnSpc>
              <a:buFont typeface="Wingdings" panose="05000000000000000000" pitchFamily="2" charset="2"/>
              <a:buChar char="§"/>
            </a:pPr>
            <a:r>
              <a:rPr lang="en-US" sz="2600" dirty="0">
                <a:latin typeface="Arial" panose="020B0604020202020204" pitchFamily="34" charset="0"/>
                <a:cs typeface="Arial" panose="020B0604020202020204" pitchFamily="34" charset="0"/>
              </a:rPr>
              <a:t>(Proverbs 13:15 KJV)</a:t>
            </a:r>
          </a:p>
        </p:txBody>
      </p:sp>
    </p:spTree>
    <p:extLst>
      <p:ext uri="{BB962C8B-B14F-4D97-AF65-F5344CB8AC3E}">
        <p14:creationId xmlns:p14="http://schemas.microsoft.com/office/powerpoint/2010/main" val="31861041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outVertical)">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Man is </a:t>
            </a:r>
            <a:r>
              <a:rPr lang="en-US" sz="4500" b="1" i="1" u="sng" dirty="0">
                <a:latin typeface="Candara" panose="020E0502030303020204" pitchFamily="34" charset="0"/>
              </a:rPr>
              <a:t>benefitted</a:t>
            </a:r>
            <a:r>
              <a:rPr lang="en-US" sz="4500" b="1" dirty="0">
                <a:latin typeface="Candara" panose="020E0502030303020204" pitchFamily="34" charset="0"/>
              </a:rPr>
              <a:t> by coming</a:t>
            </a:r>
          </a:p>
        </p:txBody>
      </p:sp>
      <p:sp>
        <p:nvSpPr>
          <p:cNvPr id="3" name="Content Placeholder 2"/>
          <p:cNvSpPr>
            <a:spLocks noGrp="1"/>
          </p:cNvSpPr>
          <p:nvPr>
            <p:ph idx="1"/>
          </p:nvPr>
        </p:nvSpPr>
        <p:spPr>
          <a:xfrm>
            <a:off x="923925" y="1307640"/>
            <a:ext cx="7887081" cy="3081463"/>
          </a:xfrm>
        </p:spPr>
        <p:txBody>
          <a:bodyPr>
            <a:normAutofit/>
          </a:bodyPr>
          <a:lstStyle/>
          <a:p>
            <a:pPr marL="0" indent="0">
              <a:lnSpc>
                <a:spcPts val="3600"/>
              </a:lnSpc>
              <a:buNone/>
            </a:pPr>
            <a:r>
              <a:rPr lang="en-US" sz="3600" dirty="0">
                <a:latin typeface="Candara" panose="020E0502030303020204" pitchFamily="34" charset="0"/>
              </a:rPr>
              <a:t>Removal of sin by obedience to the gospel of Christ leave only the yoke of </a:t>
            </a:r>
            <a:r>
              <a:rPr lang="en-US" sz="3600" i="1" dirty="0">
                <a:latin typeface="Candara" panose="020E0502030303020204" pitchFamily="34" charset="0"/>
              </a:rPr>
              <a:t>SERVICE</a:t>
            </a:r>
            <a:r>
              <a:rPr lang="en-US" sz="3600" dirty="0">
                <a:latin typeface="Candara" panose="020E0502030303020204" pitchFamily="34" charset="0"/>
              </a:rPr>
              <a:t> and burden of </a:t>
            </a:r>
            <a:r>
              <a:rPr lang="en-US" sz="3600" i="1" dirty="0">
                <a:latin typeface="Candara" panose="020E0502030303020204" pitchFamily="34" charset="0"/>
              </a:rPr>
              <a:t>RESPONSIBILITY</a:t>
            </a:r>
          </a:p>
          <a:p>
            <a:pPr marL="0" indent="0">
              <a:lnSpc>
                <a:spcPts val="3600"/>
              </a:lnSpc>
              <a:buNone/>
            </a:pPr>
            <a:r>
              <a:rPr lang="en-US" sz="3600" i="1" dirty="0">
                <a:latin typeface="Candara" panose="020E0502030303020204" pitchFamily="34" charset="0"/>
              </a:rPr>
              <a:t>SERVICE </a:t>
            </a:r>
            <a:r>
              <a:rPr lang="en-US" sz="3600" dirty="0">
                <a:latin typeface="Candara" panose="020E0502030303020204" pitchFamily="34" charset="0"/>
              </a:rPr>
              <a:t>and </a:t>
            </a:r>
            <a:r>
              <a:rPr lang="en-US" sz="3600" i="1" dirty="0">
                <a:latin typeface="Candara" panose="020E0502030303020204" pitchFamily="34" charset="0"/>
              </a:rPr>
              <a:t>RESPONSIBILITY are </a:t>
            </a:r>
            <a:r>
              <a:rPr lang="en-US" sz="3600" dirty="0">
                <a:latin typeface="Candara" panose="020E0502030303020204" pitchFamily="34" charset="0"/>
              </a:rPr>
              <a:t>made lighter and easier to bear by the love of God</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8</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Jesus Infers That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TextBox 4">
            <a:extLst>
              <a:ext uri="{FF2B5EF4-FFF2-40B4-BE49-F238E27FC236}">
                <a16:creationId xmlns:a16="http://schemas.microsoft.com/office/drawing/2014/main" id="{2EE9CEA9-BBFF-0E0B-C189-637B060F166B}"/>
              </a:ext>
            </a:extLst>
          </p:cNvPr>
          <p:cNvSpPr txBox="1"/>
          <p:nvPr/>
        </p:nvSpPr>
        <p:spPr>
          <a:xfrm>
            <a:off x="945696" y="4419600"/>
            <a:ext cx="7664904" cy="1329210"/>
          </a:xfrm>
          <a:prstGeom prst="rect">
            <a:avLst/>
          </a:prstGeom>
          <a:solidFill>
            <a:schemeClr val="accent1">
              <a:lumMod val="20000"/>
              <a:lumOff val="80000"/>
            </a:schemeClr>
          </a:solidFill>
        </p:spPr>
        <p:txBody>
          <a:bodyPr wrap="square" rtlCol="0">
            <a:spAutoFit/>
          </a:bodyPr>
          <a:lstStyle/>
          <a:p>
            <a:pPr>
              <a:lnSpc>
                <a:spcPts val="3200"/>
              </a:lnSpc>
              <a:spcBef>
                <a:spcPts val="600"/>
              </a:spcBef>
            </a:pPr>
            <a:r>
              <a:rPr lang="en-US" sz="3200" b="1" i="1" dirty="0">
                <a:latin typeface="Candara" panose="020E0502030303020204" pitchFamily="34" charset="0"/>
                <a:cs typeface="Arial" panose="020B0604020202020204" pitchFamily="34" charset="0"/>
              </a:rPr>
              <a:t>“For </a:t>
            </a:r>
            <a:r>
              <a:rPr lang="en-US" sz="3200" b="1" i="1" dirty="0">
                <a:solidFill>
                  <a:srgbClr val="FF0000"/>
                </a:solidFill>
                <a:latin typeface="Candara" panose="020E0502030303020204" pitchFamily="34" charset="0"/>
                <a:cs typeface="Arial" panose="020B0604020202020204" pitchFamily="34" charset="0"/>
              </a:rPr>
              <a:t>this is the love of God</a:t>
            </a:r>
            <a:r>
              <a:rPr lang="en-US" sz="3200" b="1" i="1" dirty="0">
                <a:latin typeface="Candara" panose="020E0502030303020204" pitchFamily="34" charset="0"/>
                <a:cs typeface="Arial" panose="020B0604020202020204" pitchFamily="34" charset="0"/>
              </a:rPr>
              <a:t>, that we keep his commandments: and his commandments are </a:t>
            </a:r>
            <a:r>
              <a:rPr lang="en-US" sz="3200" b="1" i="1" dirty="0">
                <a:solidFill>
                  <a:srgbClr val="FF0000"/>
                </a:solidFill>
                <a:latin typeface="Candara" panose="020E0502030303020204" pitchFamily="34" charset="0"/>
                <a:cs typeface="Arial" panose="020B0604020202020204" pitchFamily="34" charset="0"/>
              </a:rPr>
              <a:t>not grievous</a:t>
            </a:r>
            <a:r>
              <a:rPr lang="en-US" sz="3200" b="1" dirty="0">
                <a:latin typeface="Candara" panose="020E0502030303020204" pitchFamily="34" charset="0"/>
                <a:cs typeface="Arial" panose="020B0604020202020204" pitchFamily="34" charset="0"/>
              </a:rPr>
              <a:t>” </a:t>
            </a:r>
            <a:r>
              <a:rPr lang="en-US" sz="3200" b="1" i="1" dirty="0">
                <a:latin typeface="Candara" panose="020E0502030303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(1 John 5:3 ASV)</a:t>
            </a:r>
          </a:p>
        </p:txBody>
      </p:sp>
    </p:spTree>
    <p:extLst>
      <p:ext uri="{BB962C8B-B14F-4D97-AF65-F5344CB8AC3E}">
        <p14:creationId xmlns:p14="http://schemas.microsoft.com/office/powerpoint/2010/main" val="85024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outVertical)">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9</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D0F1D783-AF1E-4B64-5E5E-6E0AB45CFF7B}"/>
              </a:ext>
            </a:extLst>
          </p:cNvPr>
          <p:cNvSpPr/>
          <p:nvPr/>
        </p:nvSpPr>
        <p:spPr>
          <a:xfrm rot="16200000">
            <a:off x="-1564088" y="3009359"/>
            <a:ext cx="4155313"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CONCLUSON</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4786E9E1-67C0-8C57-B604-FB225623233D}"/>
              </a:ext>
            </a:extLst>
          </p:cNvPr>
          <p:cNvSpPr>
            <a:spLocks noGrp="1"/>
          </p:cNvSpPr>
          <p:nvPr>
            <p:ph idx="1"/>
          </p:nvPr>
        </p:nvSpPr>
        <p:spPr>
          <a:xfrm>
            <a:off x="1036066" y="666749"/>
            <a:ext cx="8107934" cy="6191251"/>
          </a:xfrm>
        </p:spPr>
        <p:txBody>
          <a:bodyPr>
            <a:normAutofit/>
          </a:bodyPr>
          <a:lstStyle/>
          <a:p>
            <a:pPr marL="0" indent="0">
              <a:lnSpc>
                <a:spcPts val="3600"/>
              </a:lnSpc>
              <a:buNone/>
            </a:pPr>
            <a:r>
              <a:rPr lang="en-US" sz="3800" b="1" dirty="0">
                <a:latin typeface="Candara" panose="020E0502030303020204" pitchFamily="34" charset="0"/>
              </a:rPr>
              <a:t>The burden of sin is indeed heavy!</a:t>
            </a:r>
          </a:p>
          <a:p>
            <a:pPr marL="365760" indent="-274320">
              <a:lnSpc>
                <a:spcPts val="3200"/>
              </a:lnSpc>
              <a:spcBef>
                <a:spcPts val="600"/>
              </a:spcBef>
            </a:pPr>
            <a:r>
              <a:rPr lang="en-US" sz="3200" dirty="0">
                <a:latin typeface="Candara" panose="020E0502030303020204" pitchFamily="34" charset="0"/>
              </a:rPr>
              <a:t>The guilt that is a heavy burden to bear is removed by </a:t>
            </a:r>
            <a:r>
              <a:rPr lang="en-US" sz="3200" i="1" dirty="0">
                <a:latin typeface="Candara" panose="020E0502030303020204" pitchFamily="34" charset="0"/>
              </a:rPr>
              <a:t>coming</a:t>
            </a:r>
            <a:r>
              <a:rPr lang="en-US" sz="3200" dirty="0">
                <a:latin typeface="Candara" panose="020E0502030303020204" pitchFamily="34" charset="0"/>
              </a:rPr>
              <a:t> to Jesus</a:t>
            </a:r>
          </a:p>
          <a:p>
            <a:pPr marL="365760" indent="-274320">
              <a:lnSpc>
                <a:spcPts val="3200"/>
              </a:lnSpc>
              <a:spcBef>
                <a:spcPts val="600"/>
              </a:spcBef>
            </a:pPr>
            <a:r>
              <a:rPr lang="en-US" sz="3200" dirty="0">
                <a:latin typeface="Candara" panose="020E0502030303020204" pitchFamily="34" charset="0"/>
              </a:rPr>
              <a:t>The consequences is a heavy burden</a:t>
            </a:r>
          </a:p>
          <a:p>
            <a:pPr marL="640080" lvl="1" indent="-274320">
              <a:lnSpc>
                <a:spcPts val="3200"/>
              </a:lnSpc>
              <a:spcBef>
                <a:spcPts val="0"/>
              </a:spcBef>
            </a:pPr>
            <a:r>
              <a:rPr lang="en-US" sz="2800" dirty="0">
                <a:latin typeface="Candara" panose="020E0502030303020204" pitchFamily="34" charset="0"/>
              </a:rPr>
              <a:t>Trouble, sorrow, anxiety, sickness, death</a:t>
            </a:r>
          </a:p>
          <a:p>
            <a:pPr marL="365760" lvl="1" indent="-274320">
              <a:lnSpc>
                <a:spcPts val="3200"/>
              </a:lnSpc>
              <a:spcBef>
                <a:spcPts val="600"/>
              </a:spcBef>
              <a:spcAft>
                <a:spcPts val="0"/>
              </a:spcAft>
            </a:pPr>
            <a:r>
              <a:rPr lang="en-US" sz="3200" dirty="0">
                <a:latin typeface="Candara" panose="020E0502030303020204" pitchFamily="34" charset="0"/>
              </a:rPr>
              <a:t>These are </a:t>
            </a:r>
            <a:r>
              <a:rPr lang="en-US" sz="3200" b="1" dirty="0">
                <a:latin typeface="Candara" panose="020E0502030303020204" pitchFamily="34" charset="0"/>
              </a:rPr>
              <a:t>not</a:t>
            </a:r>
            <a:r>
              <a:rPr lang="en-US" sz="3200" dirty="0">
                <a:latin typeface="Candara" panose="020E0502030303020204" pitchFamily="34" charset="0"/>
              </a:rPr>
              <a:t> removed, but made lighter </a:t>
            </a:r>
          </a:p>
          <a:p>
            <a:pPr marL="640080" lvl="2" indent="-274320">
              <a:lnSpc>
                <a:spcPts val="2800"/>
              </a:lnSpc>
              <a:spcBef>
                <a:spcPts val="0"/>
              </a:spcBef>
            </a:pPr>
            <a:r>
              <a:rPr lang="en-US" sz="2800" i="1" dirty="0">
                <a:latin typeface="Candara" panose="020E0502030303020204" pitchFamily="34" charset="0"/>
              </a:rPr>
              <a:t>1 Pet. 5:6-7; Gal. 6:2, 1 Cor. 10:13</a:t>
            </a:r>
          </a:p>
          <a:p>
            <a:pPr marL="0" lvl="2" indent="0">
              <a:lnSpc>
                <a:spcPts val="3800"/>
              </a:lnSpc>
              <a:spcBef>
                <a:spcPts val="1200"/>
              </a:spcBef>
              <a:buNone/>
            </a:pPr>
            <a:r>
              <a:rPr lang="en-US" sz="3800" b="1" dirty="0">
                <a:latin typeface="Candara" panose="020E0502030303020204" pitchFamily="34" charset="0"/>
              </a:rPr>
              <a:t>Let Jesus lift that burden for you!</a:t>
            </a:r>
          </a:p>
          <a:p>
            <a:pPr marL="365760" lvl="2" indent="-274320">
              <a:lnSpc>
                <a:spcPts val="3000"/>
              </a:lnSpc>
              <a:spcBef>
                <a:spcPts val="0"/>
              </a:spcBef>
            </a:pPr>
            <a:r>
              <a:rPr lang="en-US" sz="3200" dirty="0">
                <a:latin typeface="Candara" panose="020E0502030303020204" pitchFamily="34" charset="0"/>
              </a:rPr>
              <a:t>You’ll have rest now &amp;  in heaven </a:t>
            </a:r>
            <a:r>
              <a:rPr lang="en-US" sz="3000" i="1" dirty="0">
                <a:latin typeface="Candara" panose="020E0502030303020204" pitchFamily="34" charset="0"/>
              </a:rPr>
              <a:t>– Rev. 14:13</a:t>
            </a:r>
            <a:endParaRPr lang="en-US" sz="3600" dirty="0">
              <a:latin typeface="Candara" panose="020E0502030303020204" pitchFamily="34" charset="0"/>
            </a:endParaRPr>
          </a:p>
          <a:p>
            <a:pPr marL="0" lvl="2" indent="0">
              <a:lnSpc>
                <a:spcPts val="3800"/>
              </a:lnSpc>
              <a:spcBef>
                <a:spcPts val="1200"/>
              </a:spcBef>
              <a:buNone/>
            </a:pPr>
            <a:r>
              <a:rPr lang="en-US" sz="3600" b="1" dirty="0">
                <a:latin typeface="Candara" panose="020E0502030303020204" pitchFamily="34" charset="0"/>
              </a:rPr>
              <a:t>Who needs to </a:t>
            </a:r>
            <a:r>
              <a:rPr lang="en-US" sz="3600" b="1" i="1" dirty="0">
                <a:latin typeface="Candara" panose="020E0502030303020204" pitchFamily="34" charset="0"/>
              </a:rPr>
              <a:t>come</a:t>
            </a:r>
            <a:r>
              <a:rPr lang="en-US" sz="3600" b="1" dirty="0">
                <a:latin typeface="Candara" panose="020E0502030303020204" pitchFamily="34" charset="0"/>
              </a:rPr>
              <a:t>?</a:t>
            </a:r>
          </a:p>
          <a:p>
            <a:pPr marL="365760" lvl="2" indent="-274320">
              <a:lnSpc>
                <a:spcPts val="3200"/>
              </a:lnSpc>
              <a:spcBef>
                <a:spcPts val="0"/>
              </a:spcBef>
            </a:pPr>
            <a:r>
              <a:rPr lang="en-US" sz="3200" dirty="0">
                <a:latin typeface="Candara" panose="020E0502030303020204" pitchFamily="34" charset="0"/>
              </a:rPr>
              <a:t>Those who have never </a:t>
            </a:r>
            <a:r>
              <a:rPr lang="en-US" sz="3200" i="1" dirty="0">
                <a:latin typeface="Candara" panose="020E0502030303020204" pitchFamily="34" charset="0"/>
              </a:rPr>
              <a:t>come</a:t>
            </a:r>
            <a:r>
              <a:rPr lang="en-US" sz="3200" dirty="0">
                <a:latin typeface="Candara" panose="020E0502030303020204" pitchFamily="34" charset="0"/>
              </a:rPr>
              <a:t>!</a:t>
            </a:r>
          </a:p>
          <a:p>
            <a:pPr marL="365760" lvl="2" indent="-274320">
              <a:lnSpc>
                <a:spcPts val="3200"/>
              </a:lnSpc>
              <a:spcBef>
                <a:spcPts val="600"/>
              </a:spcBef>
              <a:spcAft>
                <a:spcPts val="0"/>
              </a:spcAft>
            </a:pPr>
            <a:r>
              <a:rPr lang="en-US" sz="3200" dirty="0">
                <a:latin typeface="Candara" panose="020E0502030303020204" pitchFamily="34" charset="0"/>
              </a:rPr>
              <a:t>Those who </a:t>
            </a:r>
            <a:r>
              <a:rPr lang="en-US" sz="3200" i="1" dirty="0">
                <a:latin typeface="Candara" panose="020E0502030303020204" pitchFamily="34" charset="0"/>
              </a:rPr>
              <a:t>cam</a:t>
            </a:r>
            <a:r>
              <a:rPr lang="en-US" sz="3200" dirty="0">
                <a:latin typeface="Candara" panose="020E0502030303020204" pitchFamily="34" charset="0"/>
              </a:rPr>
              <a:t>e and left again!</a:t>
            </a:r>
          </a:p>
        </p:txBody>
      </p:sp>
    </p:spTree>
    <p:extLst>
      <p:ext uri="{BB962C8B-B14F-4D97-AF65-F5344CB8AC3E}">
        <p14:creationId xmlns:p14="http://schemas.microsoft.com/office/powerpoint/2010/main" val="175504030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Wood Type</Template>
  <TotalTime>1488</TotalTime>
  <Words>2441</Words>
  <Application>Microsoft Office PowerPoint</Application>
  <PresentationFormat>On-screen Show (4:3)</PresentationFormat>
  <Paragraphs>156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Calibri</vt:lpstr>
      <vt:lpstr>Candara</vt:lpstr>
      <vt:lpstr>Rockwell</vt:lpstr>
      <vt:lpstr>Rockwell Condensed</vt:lpstr>
      <vt:lpstr>Wingdings</vt:lpstr>
      <vt:lpstr>Wood Type</vt:lpstr>
      <vt:lpstr>“Come unto me…”</vt:lpstr>
      <vt:lpstr>Matthew 11:28-30</vt:lpstr>
      <vt:lpstr>Introduction</vt:lpstr>
      <vt:lpstr>Man is separated from god</vt:lpstr>
      <vt:lpstr>Man can come to god</vt:lpstr>
      <vt:lpstr>Man must come, not god</vt:lpstr>
      <vt:lpstr>Man is benefited by coming</vt:lpstr>
      <vt:lpstr>Man is benefitted by coming</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Scriptures”</dc:title>
  <dc:creator>Tommy G. McClure</dc:creator>
  <cp:lastModifiedBy>Tommy McClure</cp:lastModifiedBy>
  <cp:revision>105</cp:revision>
  <cp:lastPrinted>2024-09-07T19:38:30Z</cp:lastPrinted>
  <dcterms:created xsi:type="dcterms:W3CDTF">2015-05-01T01:56:18Z</dcterms:created>
  <dcterms:modified xsi:type="dcterms:W3CDTF">2024-09-09T21:58:50Z</dcterms:modified>
</cp:coreProperties>
</file>