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19"/>
  </p:notesMasterIdLst>
  <p:handoutMasterIdLst>
    <p:handoutMasterId r:id="rId20"/>
  </p:handoutMasterIdLst>
  <p:sldIdLst>
    <p:sldId id="325" r:id="rId5"/>
    <p:sldId id="341" r:id="rId6"/>
    <p:sldId id="312" r:id="rId7"/>
    <p:sldId id="381" r:id="rId8"/>
    <p:sldId id="388" r:id="rId9"/>
    <p:sldId id="386" r:id="rId10"/>
    <p:sldId id="387" r:id="rId11"/>
    <p:sldId id="342" r:id="rId12"/>
    <p:sldId id="382" r:id="rId13"/>
    <p:sldId id="383" r:id="rId14"/>
    <p:sldId id="384" r:id="rId15"/>
    <p:sldId id="336" r:id="rId16"/>
    <p:sldId id="338" r:id="rId17"/>
    <p:sldId id="380" r:id="rId1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09F46E-E79B-4DEE-807D-E95360795E06}" v="6285" dt="2024-09-02T00:12:24.405"/>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65740" autoAdjust="0"/>
  </p:normalViewPr>
  <p:slideViewPr>
    <p:cSldViewPr snapToGrid="0">
      <p:cViewPr varScale="1">
        <p:scale>
          <a:sx n="69" d="100"/>
          <a:sy n="69" d="100"/>
        </p:scale>
        <p:origin x="2808" y="96"/>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80" d="100"/>
        <a:sy n="80" d="100"/>
      </p:scale>
      <p:origin x="0" y="-2069"/>
    </p:cViewPr>
  </p:sorterViewPr>
  <p:notesViewPr>
    <p:cSldViewPr snapToGrid="0">
      <p:cViewPr varScale="1">
        <p:scale>
          <a:sx n="77" d="100"/>
          <a:sy n="77" d="100"/>
        </p:scale>
        <p:origin x="396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McClure" userId="5f57beb918c8a44c" providerId="LiveId" clId="{6EFBA6B3-53B2-4140-A1D4-B7CC40330C49}"/>
    <pc:docChg chg="undo custSel addSld delSld modSld sldOrd modMainMaster">
      <pc:chgData name="Tommy McClure" userId="5f57beb918c8a44c" providerId="LiveId" clId="{6EFBA6B3-53B2-4140-A1D4-B7CC40330C49}" dt="2024-08-31T02:25:16.748" v="7759" actId="27636"/>
      <pc:docMkLst>
        <pc:docMk/>
      </pc:docMkLst>
      <pc:sldChg chg="modSp mod ord modTransition modAnim modNotesTx">
        <pc:chgData name="Tommy McClure" userId="5f57beb918c8a44c" providerId="LiveId" clId="{6EFBA6B3-53B2-4140-A1D4-B7CC40330C49}" dt="2024-08-31T02:05:49.944" v="7369" actId="115"/>
        <pc:sldMkLst>
          <pc:docMk/>
          <pc:sldMk cId="1476309329" sldId="307"/>
        </pc:sldMkLst>
        <pc:spChg chg="mod">
          <ac:chgData name="Tommy McClure" userId="5f57beb918c8a44c" providerId="LiveId" clId="{6EFBA6B3-53B2-4140-A1D4-B7CC40330C49}" dt="2024-08-30T15:43:39.480" v="392" actId="20577"/>
          <ac:spMkLst>
            <pc:docMk/>
            <pc:sldMk cId="1476309329" sldId="307"/>
            <ac:spMk id="2" creationId="{F1A689D8-CDAC-4215-96CD-8548432CE4D6}"/>
          </ac:spMkLst>
        </pc:spChg>
        <pc:spChg chg="mod">
          <ac:chgData name="Tommy McClure" userId="5f57beb918c8a44c" providerId="LiveId" clId="{6EFBA6B3-53B2-4140-A1D4-B7CC40330C49}" dt="2024-08-31T02:04:35.796" v="7367" actId="20577"/>
          <ac:spMkLst>
            <pc:docMk/>
            <pc:sldMk cId="1476309329" sldId="307"/>
            <ac:spMk id="7" creationId="{30875821-D8A3-9779-0E2C-7D72F2568881}"/>
          </ac:spMkLst>
        </pc:spChg>
      </pc:sldChg>
      <pc:sldChg chg="modTransition">
        <pc:chgData name="Tommy McClure" userId="5f57beb918c8a44c" providerId="LiveId" clId="{6EFBA6B3-53B2-4140-A1D4-B7CC40330C49}" dt="2024-08-30T15:54:10.287" v="404"/>
        <pc:sldMkLst>
          <pc:docMk/>
          <pc:sldMk cId="1195628240" sldId="312"/>
        </pc:sldMkLst>
      </pc:sldChg>
      <pc:sldChg chg="modSp del modTransition">
        <pc:chgData name="Tommy McClure" userId="5f57beb918c8a44c" providerId="LiveId" clId="{6EFBA6B3-53B2-4140-A1D4-B7CC40330C49}" dt="2024-08-31T01:35:21.571" v="7088" actId="2696"/>
        <pc:sldMkLst>
          <pc:docMk/>
          <pc:sldMk cId="4265392195" sldId="315"/>
        </pc:sldMkLst>
        <pc:graphicFrameChg chg="mod">
          <ac:chgData name="Tommy McClure" userId="5f57beb918c8a44c" providerId="LiveId" clId="{6EFBA6B3-53B2-4140-A1D4-B7CC40330C49}" dt="2024-08-31T01:35:16.339" v="7087"/>
          <ac:graphicFrameMkLst>
            <pc:docMk/>
            <pc:sldMk cId="4265392195" sldId="315"/>
            <ac:graphicFrameMk id="11" creationId="{27B4E964-4E55-4670-8C14-F2C0FB1A583A}"/>
          </ac:graphicFrameMkLst>
        </pc:graphicFrameChg>
      </pc:sldChg>
      <pc:sldChg chg="addSp delSp modSp mod ord modTransition modAnim modNotesTx">
        <pc:chgData name="Tommy McClure" userId="5f57beb918c8a44c" providerId="LiveId" clId="{6EFBA6B3-53B2-4140-A1D4-B7CC40330C49}" dt="2024-08-31T02:20:02.076" v="7727" actId="20577"/>
        <pc:sldMkLst>
          <pc:docMk/>
          <pc:sldMk cId="2897687745" sldId="317"/>
        </pc:sldMkLst>
        <pc:spChg chg="del mod">
          <ac:chgData name="Tommy McClure" userId="5f57beb918c8a44c" providerId="LiveId" clId="{6EFBA6B3-53B2-4140-A1D4-B7CC40330C49}" dt="2024-08-30T19:54:01.163" v="943" actId="478"/>
          <ac:spMkLst>
            <pc:docMk/>
            <pc:sldMk cId="2897687745" sldId="317"/>
            <ac:spMk id="2" creationId="{F0B15832-3B88-48CF-8043-95E6A4907870}"/>
          </ac:spMkLst>
        </pc:spChg>
        <pc:spChg chg="del mod">
          <ac:chgData name="Tommy McClure" userId="5f57beb918c8a44c" providerId="LiveId" clId="{6EFBA6B3-53B2-4140-A1D4-B7CC40330C49}" dt="2024-08-30T19:47:42.675" v="852" actId="478"/>
          <ac:spMkLst>
            <pc:docMk/>
            <pc:sldMk cId="2897687745" sldId="317"/>
            <ac:spMk id="4" creationId="{BB6FF9F1-02F2-4FD4-A3BF-42428815EF2E}"/>
          </ac:spMkLst>
        </pc:spChg>
        <pc:spChg chg="del">
          <ac:chgData name="Tommy McClure" userId="5f57beb918c8a44c" providerId="LiveId" clId="{6EFBA6B3-53B2-4140-A1D4-B7CC40330C49}" dt="2024-08-30T19:53:24.188" v="938" actId="478"/>
          <ac:spMkLst>
            <pc:docMk/>
            <pc:sldMk cId="2897687745" sldId="317"/>
            <ac:spMk id="6" creationId="{964EF738-C546-48C9-8CF1-CCC2D0FA0902}"/>
          </ac:spMkLst>
        </pc:spChg>
        <pc:spChg chg="add del mod">
          <ac:chgData name="Tommy McClure" userId="5f57beb918c8a44c" providerId="LiveId" clId="{6EFBA6B3-53B2-4140-A1D4-B7CC40330C49}" dt="2024-08-30T19:47:45.922" v="853" actId="478"/>
          <ac:spMkLst>
            <pc:docMk/>
            <pc:sldMk cId="2897687745" sldId="317"/>
            <ac:spMk id="7" creationId="{806C8C4B-3EE0-72EC-CF29-E074EC2DB406}"/>
          </ac:spMkLst>
        </pc:spChg>
        <pc:spChg chg="add del mod">
          <ac:chgData name="Tommy McClure" userId="5f57beb918c8a44c" providerId="LiveId" clId="{6EFBA6B3-53B2-4140-A1D4-B7CC40330C49}" dt="2024-08-30T19:53:26.746" v="939" actId="478"/>
          <ac:spMkLst>
            <pc:docMk/>
            <pc:sldMk cId="2897687745" sldId="317"/>
            <ac:spMk id="9" creationId="{9E925DF8-506F-2872-609F-4000928877AD}"/>
          </ac:spMkLst>
        </pc:spChg>
        <pc:spChg chg="add del mod">
          <ac:chgData name="Tommy McClure" userId="5f57beb918c8a44c" providerId="LiveId" clId="{6EFBA6B3-53B2-4140-A1D4-B7CC40330C49}" dt="2024-08-30T19:53:53.318" v="942"/>
          <ac:spMkLst>
            <pc:docMk/>
            <pc:sldMk cId="2897687745" sldId="317"/>
            <ac:spMk id="10" creationId="{3AB8A24A-722D-1129-8575-9CC972AC9154}"/>
          </ac:spMkLst>
        </pc:spChg>
        <pc:spChg chg="add del mod">
          <ac:chgData name="Tommy McClure" userId="5f57beb918c8a44c" providerId="LiveId" clId="{6EFBA6B3-53B2-4140-A1D4-B7CC40330C49}" dt="2024-08-30T19:54:08.481" v="944" actId="478"/>
          <ac:spMkLst>
            <pc:docMk/>
            <pc:sldMk cId="2897687745" sldId="317"/>
            <ac:spMk id="12" creationId="{8406D375-D4F1-85A6-A61B-9368391980D3}"/>
          </ac:spMkLst>
        </pc:spChg>
        <pc:spChg chg="add mod">
          <ac:chgData name="Tommy McClure" userId="5f57beb918c8a44c" providerId="LiveId" clId="{6EFBA6B3-53B2-4140-A1D4-B7CC40330C49}" dt="2024-08-30T23:47:04.716" v="5373" actId="255"/>
          <ac:spMkLst>
            <pc:docMk/>
            <pc:sldMk cId="2897687745" sldId="317"/>
            <ac:spMk id="13" creationId="{62918345-C4AA-CF53-F9F8-D70D074E87A4}"/>
          </ac:spMkLst>
        </pc:spChg>
        <pc:spChg chg="add mod">
          <ac:chgData name="Tommy McClure" userId="5f57beb918c8a44c" providerId="LiveId" clId="{6EFBA6B3-53B2-4140-A1D4-B7CC40330C49}" dt="2024-08-31T02:20:02.076" v="7727" actId="20577"/>
          <ac:spMkLst>
            <pc:docMk/>
            <pc:sldMk cId="2897687745" sldId="317"/>
            <ac:spMk id="14" creationId="{5294E01D-5D27-ED7E-C944-2651243D8D32}"/>
          </ac:spMkLst>
        </pc:spChg>
      </pc:sldChg>
      <pc:sldChg chg="del modTransition">
        <pc:chgData name="Tommy McClure" userId="5f57beb918c8a44c" providerId="LiveId" clId="{6EFBA6B3-53B2-4140-A1D4-B7CC40330C49}" dt="2024-08-31T01:35:24.556" v="7089" actId="2696"/>
        <pc:sldMkLst>
          <pc:docMk/>
          <pc:sldMk cId="1315345950" sldId="321"/>
        </pc:sldMkLst>
      </pc:sldChg>
      <pc:sldChg chg="addSp delSp modSp mod ord modTransition modAnim">
        <pc:chgData name="Tommy McClure" userId="5f57beb918c8a44c" providerId="LiveId" clId="{6EFBA6B3-53B2-4140-A1D4-B7CC40330C49}" dt="2024-08-31T01:36:59.112" v="7110" actId="20577"/>
        <pc:sldMkLst>
          <pc:docMk/>
          <pc:sldMk cId="936898866" sldId="324"/>
        </pc:sldMkLst>
        <pc:spChg chg="add mod">
          <ac:chgData name="Tommy McClure" userId="5f57beb918c8a44c" providerId="LiveId" clId="{6EFBA6B3-53B2-4140-A1D4-B7CC40330C49}" dt="2024-08-31T01:36:59.112" v="7110" actId="20577"/>
          <ac:spMkLst>
            <pc:docMk/>
            <pc:sldMk cId="936898866" sldId="324"/>
            <ac:spMk id="3" creationId="{84DD771B-BA28-754A-995A-779DC460B3D0}"/>
          </ac:spMkLst>
        </pc:spChg>
        <pc:spChg chg="mod">
          <ac:chgData name="Tommy McClure" userId="5f57beb918c8a44c" providerId="LiveId" clId="{6EFBA6B3-53B2-4140-A1D4-B7CC40330C49}" dt="2024-08-31T01:28:01.588" v="7039" actId="1076"/>
          <ac:spMkLst>
            <pc:docMk/>
            <pc:sldMk cId="936898866" sldId="324"/>
            <ac:spMk id="5" creationId="{C2BAD7B4-5997-4A95-A2A9-773DF1F4CE53}"/>
          </ac:spMkLst>
        </pc:spChg>
        <pc:picChg chg="del">
          <ac:chgData name="Tommy McClure" userId="5f57beb918c8a44c" providerId="LiveId" clId="{6EFBA6B3-53B2-4140-A1D4-B7CC40330C49}" dt="2024-08-31T01:06:39.247" v="6355" actId="478"/>
          <ac:picMkLst>
            <pc:docMk/>
            <pc:sldMk cId="936898866" sldId="324"/>
            <ac:picMk id="11" creationId="{A60861AD-2CA4-6BDB-1C16-80DACA444861}"/>
          </ac:picMkLst>
        </pc:picChg>
      </pc:sldChg>
      <pc:sldChg chg="modSp mod modTransition modAnim">
        <pc:chgData name="Tommy McClure" userId="5f57beb918c8a44c" providerId="LiveId" clId="{6EFBA6B3-53B2-4140-A1D4-B7CC40330C49}" dt="2024-08-30T15:54:10.287" v="404"/>
        <pc:sldMkLst>
          <pc:docMk/>
          <pc:sldMk cId="3885810866" sldId="325"/>
        </pc:sldMkLst>
        <pc:spChg chg="mod">
          <ac:chgData name="Tommy McClure" userId="5f57beb918c8a44c" providerId="LiveId" clId="{6EFBA6B3-53B2-4140-A1D4-B7CC40330C49}" dt="2024-08-30T15:53:24.333" v="399" actId="1038"/>
          <ac:spMkLst>
            <pc:docMk/>
            <pc:sldMk cId="3885810866" sldId="325"/>
            <ac:spMk id="4" creationId="{702107B0-826E-4E2E-390A-A0CBF1F860F6}"/>
          </ac:spMkLst>
        </pc:spChg>
      </pc:sldChg>
      <pc:sldChg chg="del modTransition">
        <pc:chgData name="Tommy McClure" userId="5f57beb918c8a44c" providerId="LiveId" clId="{6EFBA6B3-53B2-4140-A1D4-B7CC40330C49}" dt="2024-08-31T01:35:08.914" v="7083" actId="2696"/>
        <pc:sldMkLst>
          <pc:docMk/>
          <pc:sldMk cId="3536044337" sldId="334"/>
        </pc:sldMkLst>
      </pc:sldChg>
      <pc:sldChg chg="addSp delSp modSp mod ord modTransition modAnim">
        <pc:chgData name="Tommy McClure" userId="5f57beb918c8a44c" providerId="LiveId" clId="{6EFBA6B3-53B2-4140-A1D4-B7CC40330C49}" dt="2024-08-31T01:36:27.430" v="7109" actId="1076"/>
        <pc:sldMkLst>
          <pc:docMk/>
          <pc:sldMk cId="1147369639" sldId="336"/>
        </pc:sldMkLst>
        <pc:spChg chg="mod">
          <ac:chgData name="Tommy McClure" userId="5f57beb918c8a44c" providerId="LiveId" clId="{6EFBA6B3-53B2-4140-A1D4-B7CC40330C49}" dt="2024-08-31T01:36:03.957" v="7102" actId="1076"/>
          <ac:spMkLst>
            <pc:docMk/>
            <pc:sldMk cId="1147369639" sldId="336"/>
            <ac:spMk id="2" creationId="{51585544-C200-BEF3-61CE-CCB5EE891064}"/>
          </ac:spMkLst>
        </pc:spChg>
        <pc:spChg chg="mod ord">
          <ac:chgData name="Tommy McClure" userId="5f57beb918c8a44c" providerId="LiveId" clId="{6EFBA6B3-53B2-4140-A1D4-B7CC40330C49}" dt="2024-08-31T01:36:18.106" v="7108" actId="1036"/>
          <ac:spMkLst>
            <pc:docMk/>
            <pc:sldMk cId="1147369639" sldId="336"/>
            <ac:spMk id="4" creationId="{E765806B-4BE0-6B7B-FE18-DF2D75670717}"/>
          </ac:spMkLst>
        </pc:spChg>
        <pc:spChg chg="del">
          <ac:chgData name="Tommy McClure" userId="5f57beb918c8a44c" providerId="LiveId" clId="{6EFBA6B3-53B2-4140-A1D4-B7CC40330C49}" dt="2024-08-31T01:20:40.943" v="6949" actId="478"/>
          <ac:spMkLst>
            <pc:docMk/>
            <pc:sldMk cId="1147369639" sldId="336"/>
            <ac:spMk id="6" creationId="{6335A923-029A-6A16-47FE-49ED6E141D18}"/>
          </ac:spMkLst>
        </pc:spChg>
        <pc:spChg chg="add del mod">
          <ac:chgData name="Tommy McClure" userId="5f57beb918c8a44c" providerId="LiveId" clId="{6EFBA6B3-53B2-4140-A1D4-B7CC40330C49}" dt="2024-08-31T01:20:45.091" v="6950" actId="478"/>
          <ac:spMkLst>
            <pc:docMk/>
            <pc:sldMk cId="1147369639" sldId="336"/>
            <ac:spMk id="7" creationId="{8ED03756-B2BA-0184-762B-EAA5FD04277D}"/>
          </ac:spMkLst>
        </pc:spChg>
        <pc:spChg chg="add mod">
          <ac:chgData name="Tommy McClure" userId="5f57beb918c8a44c" providerId="LiveId" clId="{6EFBA6B3-53B2-4140-A1D4-B7CC40330C49}" dt="2024-08-31T01:36:27.430" v="7109" actId="1076"/>
          <ac:spMkLst>
            <pc:docMk/>
            <pc:sldMk cId="1147369639" sldId="336"/>
            <ac:spMk id="8" creationId="{6DD4EB72-14D1-9E11-ECEF-82945524B89A}"/>
          </ac:spMkLst>
        </pc:spChg>
      </pc:sldChg>
      <pc:sldChg chg="del modTransition">
        <pc:chgData name="Tommy McClure" userId="5f57beb918c8a44c" providerId="LiveId" clId="{6EFBA6B3-53B2-4140-A1D4-B7CC40330C49}" dt="2024-08-31T01:35:16.339" v="7086" actId="2696"/>
        <pc:sldMkLst>
          <pc:docMk/>
          <pc:sldMk cId="160323557" sldId="337"/>
        </pc:sldMkLst>
      </pc:sldChg>
      <pc:sldChg chg="addSp modSp mod ord modTransition modNotesTx">
        <pc:chgData name="Tommy McClure" userId="5f57beb918c8a44c" providerId="LiveId" clId="{6EFBA6B3-53B2-4140-A1D4-B7CC40330C49}" dt="2024-08-31T02:13:47.397" v="7583" actId="20577"/>
        <pc:sldMkLst>
          <pc:docMk/>
          <pc:sldMk cId="4045600601" sldId="338"/>
        </pc:sldMkLst>
        <pc:spChg chg="mod">
          <ac:chgData name="Tommy McClure" userId="5f57beb918c8a44c" providerId="LiveId" clId="{6EFBA6B3-53B2-4140-A1D4-B7CC40330C49}" dt="2024-08-31T02:09:56.881" v="7456" actId="114"/>
          <ac:spMkLst>
            <pc:docMk/>
            <pc:sldMk cId="4045600601" sldId="338"/>
            <ac:spMk id="2" creationId="{8B391A2A-9E17-139C-63C5-241DB99E15DE}"/>
          </ac:spMkLst>
        </pc:spChg>
        <pc:spChg chg="add mod">
          <ac:chgData name="Tommy McClure" userId="5f57beb918c8a44c" providerId="LiveId" clId="{6EFBA6B3-53B2-4140-A1D4-B7CC40330C49}" dt="2024-08-30T19:50:00.600" v="897" actId="1036"/>
          <ac:spMkLst>
            <pc:docMk/>
            <pc:sldMk cId="4045600601" sldId="338"/>
            <ac:spMk id="3" creationId="{1E4F1326-A523-1CDD-9B4C-459D8CF61FAB}"/>
          </ac:spMkLst>
        </pc:spChg>
        <pc:spChg chg="mod">
          <ac:chgData name="Tommy McClure" userId="5f57beb918c8a44c" providerId="LiveId" clId="{6EFBA6B3-53B2-4140-A1D4-B7CC40330C49}" dt="2024-08-31T02:12:22.804" v="7476" actId="21"/>
          <ac:spMkLst>
            <pc:docMk/>
            <pc:sldMk cId="4045600601" sldId="338"/>
            <ac:spMk id="10" creationId="{40CCBA14-4EE9-C01C-CB16-4A62184833F3}"/>
          </ac:spMkLst>
        </pc:spChg>
        <pc:spChg chg="mod">
          <ac:chgData name="Tommy McClure" userId="5f57beb918c8a44c" providerId="LiveId" clId="{6EFBA6B3-53B2-4140-A1D4-B7CC40330C49}" dt="2024-08-30T19:49:42.046" v="892" actId="1076"/>
          <ac:spMkLst>
            <pc:docMk/>
            <pc:sldMk cId="4045600601" sldId="338"/>
            <ac:spMk id="11" creationId="{C5FBFBA8-FD51-2EF3-E46E-F5691DF13C21}"/>
          </ac:spMkLst>
        </pc:spChg>
      </pc:sldChg>
      <pc:sldChg chg="del modTransition">
        <pc:chgData name="Tommy McClure" userId="5f57beb918c8a44c" providerId="LiveId" clId="{6EFBA6B3-53B2-4140-A1D4-B7CC40330C49}" dt="2024-08-31T01:35:04.762" v="7082" actId="2696"/>
        <pc:sldMkLst>
          <pc:docMk/>
          <pc:sldMk cId="3874960985" sldId="339"/>
        </pc:sldMkLst>
      </pc:sldChg>
      <pc:sldChg chg="modSp del modTransition">
        <pc:chgData name="Tommy McClure" userId="5f57beb918c8a44c" providerId="LiveId" clId="{6EFBA6B3-53B2-4140-A1D4-B7CC40330C49}" dt="2024-08-31T01:35:13.726" v="7085" actId="2696"/>
        <pc:sldMkLst>
          <pc:docMk/>
          <pc:sldMk cId="2255117986" sldId="340"/>
        </pc:sldMkLst>
        <pc:graphicFrameChg chg="mod">
          <ac:chgData name="Tommy McClure" userId="5f57beb918c8a44c" providerId="LiveId" clId="{6EFBA6B3-53B2-4140-A1D4-B7CC40330C49}" dt="2024-08-31T01:35:08.914" v="7084"/>
          <ac:graphicFrameMkLst>
            <pc:docMk/>
            <pc:sldMk cId="2255117986" sldId="340"/>
            <ac:graphicFrameMk id="7" creationId="{2B1EB06F-4DC6-0455-73C6-7B5F571C2B7D}"/>
          </ac:graphicFrameMkLst>
        </pc:graphicFrameChg>
      </pc:sldChg>
      <pc:sldChg chg="modTransition">
        <pc:chgData name="Tommy McClure" userId="5f57beb918c8a44c" providerId="LiveId" clId="{6EFBA6B3-53B2-4140-A1D4-B7CC40330C49}" dt="2024-08-30T15:54:10.287" v="404"/>
        <pc:sldMkLst>
          <pc:docMk/>
          <pc:sldMk cId="1594540501" sldId="341"/>
        </pc:sldMkLst>
      </pc:sldChg>
      <pc:sldChg chg="modSp mod modTransition modNotesTx">
        <pc:chgData name="Tommy McClure" userId="5f57beb918c8a44c" providerId="LiveId" clId="{6EFBA6B3-53B2-4140-A1D4-B7CC40330C49}" dt="2024-08-31T01:56:36.674" v="7320" actId="1035"/>
        <pc:sldMkLst>
          <pc:docMk/>
          <pc:sldMk cId="155357290" sldId="342"/>
        </pc:sldMkLst>
        <pc:spChg chg="mod">
          <ac:chgData name="Tommy McClure" userId="5f57beb918c8a44c" providerId="LiveId" clId="{6EFBA6B3-53B2-4140-A1D4-B7CC40330C49}" dt="2024-08-31T01:56:36.674" v="7320" actId="1035"/>
          <ac:spMkLst>
            <pc:docMk/>
            <pc:sldMk cId="155357290" sldId="342"/>
            <ac:spMk id="4" creationId="{CE406CDD-4E80-C7C1-9D87-D7F3BB5DF347}"/>
          </ac:spMkLst>
        </pc:spChg>
      </pc:sldChg>
      <pc:sldChg chg="modSp add mod ord modAnim modNotesTx">
        <pc:chgData name="Tommy McClure" userId="5f57beb918c8a44c" providerId="LiveId" clId="{6EFBA6B3-53B2-4140-A1D4-B7CC40330C49}" dt="2024-08-31T02:09:19.504" v="7454" actId="113"/>
        <pc:sldMkLst>
          <pc:docMk/>
          <pc:sldMk cId="1956290360" sldId="343"/>
        </pc:sldMkLst>
        <pc:spChg chg="mod">
          <ac:chgData name="Tommy McClure" userId="5f57beb918c8a44c" providerId="LiveId" clId="{6EFBA6B3-53B2-4140-A1D4-B7CC40330C49}" dt="2024-08-30T19:22:50.781" v="429"/>
          <ac:spMkLst>
            <pc:docMk/>
            <pc:sldMk cId="1956290360" sldId="343"/>
            <ac:spMk id="2" creationId="{CA391794-986C-4679-93EA-5F3C3EE6C82F}"/>
          </ac:spMkLst>
        </pc:spChg>
        <pc:spChg chg="mod">
          <ac:chgData name="Tommy McClure" userId="5f57beb918c8a44c" providerId="LiveId" clId="{6EFBA6B3-53B2-4140-A1D4-B7CC40330C49}" dt="2024-08-31T02:09:19.504" v="7454" actId="113"/>
          <ac:spMkLst>
            <pc:docMk/>
            <pc:sldMk cId="1956290360" sldId="343"/>
            <ac:spMk id="3" creationId="{2875403B-F6A5-4855-B204-4A9D1F5B268F}"/>
          </ac:spMkLst>
        </pc:spChg>
      </pc:sldChg>
      <pc:sldChg chg="modSp add mod modAnim modNotesTx">
        <pc:chgData name="Tommy McClure" userId="5f57beb918c8a44c" providerId="LiveId" clId="{6EFBA6B3-53B2-4140-A1D4-B7CC40330C49}" dt="2024-08-31T02:19:33.898" v="7723" actId="114"/>
        <pc:sldMkLst>
          <pc:docMk/>
          <pc:sldMk cId="1746449418" sldId="344"/>
        </pc:sldMkLst>
        <pc:spChg chg="mod">
          <ac:chgData name="Tommy McClure" userId="5f57beb918c8a44c" providerId="LiveId" clId="{6EFBA6B3-53B2-4140-A1D4-B7CC40330C49}" dt="2024-08-31T02:16:00.870" v="7673" actId="14100"/>
          <ac:spMkLst>
            <pc:docMk/>
            <pc:sldMk cId="1746449418" sldId="344"/>
            <ac:spMk id="13" creationId="{62918345-C4AA-CF53-F9F8-D70D074E87A4}"/>
          </ac:spMkLst>
        </pc:spChg>
        <pc:spChg chg="mod">
          <ac:chgData name="Tommy McClure" userId="5f57beb918c8a44c" providerId="LiveId" clId="{6EFBA6B3-53B2-4140-A1D4-B7CC40330C49}" dt="2024-08-31T02:19:33.898" v="7723" actId="114"/>
          <ac:spMkLst>
            <pc:docMk/>
            <pc:sldMk cId="1746449418" sldId="344"/>
            <ac:spMk id="14" creationId="{5294E01D-5D27-ED7E-C944-2651243D8D32}"/>
          </ac:spMkLst>
        </pc:spChg>
      </pc:sldChg>
      <pc:sldChg chg="modSp add mod modAnim modNotesTx">
        <pc:chgData name="Tommy McClure" userId="5f57beb918c8a44c" providerId="LiveId" clId="{6EFBA6B3-53B2-4140-A1D4-B7CC40330C49}" dt="2024-08-31T02:21:04.943" v="7744" actId="20577"/>
        <pc:sldMkLst>
          <pc:docMk/>
          <pc:sldMk cId="40455107" sldId="345"/>
        </pc:sldMkLst>
        <pc:spChg chg="mod">
          <ac:chgData name="Tommy McClure" userId="5f57beb918c8a44c" providerId="LiveId" clId="{6EFBA6B3-53B2-4140-A1D4-B7CC40330C49}" dt="2024-08-31T02:16:48.988" v="7682" actId="14100"/>
          <ac:spMkLst>
            <pc:docMk/>
            <pc:sldMk cId="40455107" sldId="345"/>
            <ac:spMk id="13" creationId="{62918345-C4AA-CF53-F9F8-D70D074E87A4}"/>
          </ac:spMkLst>
        </pc:spChg>
        <pc:spChg chg="mod">
          <ac:chgData name="Tommy McClure" userId="5f57beb918c8a44c" providerId="LiveId" clId="{6EFBA6B3-53B2-4140-A1D4-B7CC40330C49}" dt="2024-08-31T02:21:04.943" v="7744" actId="20577"/>
          <ac:spMkLst>
            <pc:docMk/>
            <pc:sldMk cId="40455107" sldId="345"/>
            <ac:spMk id="14" creationId="{5294E01D-5D27-ED7E-C944-2651243D8D32}"/>
          </ac:spMkLst>
        </pc:spChg>
      </pc:sldChg>
      <pc:sldChg chg="addSp modSp add mod ord modAnim modNotesTx">
        <pc:chgData name="Tommy McClure" userId="5f57beb918c8a44c" providerId="LiveId" clId="{6EFBA6B3-53B2-4140-A1D4-B7CC40330C49}" dt="2024-08-31T02:23:38.578" v="7758" actId="1037"/>
        <pc:sldMkLst>
          <pc:docMk/>
          <pc:sldMk cId="3451647190" sldId="346"/>
        </pc:sldMkLst>
        <pc:spChg chg="add mod">
          <ac:chgData name="Tommy McClure" userId="5f57beb918c8a44c" providerId="LiveId" clId="{6EFBA6B3-53B2-4140-A1D4-B7CC40330C49}" dt="2024-08-31T02:23:38.578" v="7758" actId="1037"/>
          <ac:spMkLst>
            <pc:docMk/>
            <pc:sldMk cId="3451647190" sldId="346"/>
            <ac:spMk id="2" creationId="{051BACA5-C37C-D132-F1A4-947060BDEE97}"/>
          </ac:spMkLst>
        </pc:spChg>
        <pc:spChg chg="mod">
          <ac:chgData name="Tommy McClure" userId="5f57beb918c8a44c" providerId="LiveId" clId="{6EFBA6B3-53B2-4140-A1D4-B7CC40330C49}" dt="2024-08-31T02:17:43.651" v="7692" actId="14100"/>
          <ac:spMkLst>
            <pc:docMk/>
            <pc:sldMk cId="3451647190" sldId="346"/>
            <ac:spMk id="13" creationId="{62918345-C4AA-CF53-F9F8-D70D074E87A4}"/>
          </ac:spMkLst>
        </pc:spChg>
        <pc:spChg chg="mod">
          <ac:chgData name="Tommy McClure" userId="5f57beb918c8a44c" providerId="LiveId" clId="{6EFBA6B3-53B2-4140-A1D4-B7CC40330C49}" dt="2024-08-31T02:23:25.596" v="7754" actId="20577"/>
          <ac:spMkLst>
            <pc:docMk/>
            <pc:sldMk cId="3451647190" sldId="346"/>
            <ac:spMk id="14" creationId="{5294E01D-5D27-ED7E-C944-2651243D8D32}"/>
          </ac:spMkLst>
        </pc:spChg>
      </pc:sldChg>
      <pc:sldChg chg="modSp mod modNotes modNotesTx">
        <pc:chgData name="Tommy McClure" userId="5f57beb918c8a44c" providerId="LiveId" clId="{6EFBA6B3-53B2-4140-A1D4-B7CC40330C49}" dt="2024-08-31T02:25:16.748" v="7759" actId="27636"/>
        <pc:sldMkLst>
          <pc:docMk/>
          <pc:sldMk cId="2970185068" sldId="380"/>
        </pc:sldMkLst>
        <pc:spChg chg="mod">
          <ac:chgData name="Tommy McClure" userId="5f57beb918c8a44c" providerId="LiveId" clId="{6EFBA6B3-53B2-4140-A1D4-B7CC40330C49}" dt="2024-08-31T01:39:34.389" v="7112" actId="207"/>
          <ac:spMkLst>
            <pc:docMk/>
            <pc:sldMk cId="2970185068" sldId="380"/>
            <ac:spMk id="4" creationId="{FDB3C018-6904-4094-85A6-7BAF69A201A5}"/>
          </ac:spMkLst>
        </pc:spChg>
        <pc:spChg chg="mod">
          <ac:chgData name="Tommy McClure" userId="5f57beb918c8a44c" providerId="LiveId" clId="{6EFBA6B3-53B2-4140-A1D4-B7CC40330C49}" dt="2024-08-31T01:45:45.142" v="7244" actId="20577"/>
          <ac:spMkLst>
            <pc:docMk/>
            <pc:sldMk cId="2970185068" sldId="380"/>
            <ac:spMk id="7" creationId="{2A6B56C3-77F0-4E92-B09D-C8D4A68D5E79}"/>
          </ac:spMkLst>
        </pc:spChg>
        <pc:spChg chg="mod">
          <ac:chgData name="Tommy McClure" userId="5f57beb918c8a44c" providerId="LiveId" clId="{6EFBA6B3-53B2-4140-A1D4-B7CC40330C49}" dt="2024-08-31T01:39:46.367" v="7113" actId="1076"/>
          <ac:spMkLst>
            <pc:docMk/>
            <pc:sldMk cId="2970185068" sldId="380"/>
            <ac:spMk id="10" creationId="{BB8A7FBA-4C4C-4440-9886-90F8BD6246FB}"/>
          </ac:spMkLst>
        </pc:spChg>
      </pc:sldChg>
      <pc:sldMasterChg chg="modTransition delSldLayout modSldLayout">
        <pc:chgData name="Tommy McClure" userId="5f57beb918c8a44c" providerId="LiveId" clId="{6EFBA6B3-53B2-4140-A1D4-B7CC40330C49}" dt="2024-08-31T01:35:24.556" v="7089" actId="2696"/>
        <pc:sldMasterMkLst>
          <pc:docMk/>
          <pc:sldMasterMk cId="3646289393" sldId="2147483883"/>
        </pc:sldMasterMkLst>
        <pc:sldLayoutChg chg="modTransition">
          <pc:chgData name="Tommy McClure" userId="5f57beb918c8a44c" providerId="LiveId" clId="{6EFBA6B3-53B2-4140-A1D4-B7CC40330C49}" dt="2024-08-30T15:54:10.287" v="404"/>
          <pc:sldLayoutMkLst>
            <pc:docMk/>
            <pc:sldMasterMk cId="3646289393" sldId="2147483883"/>
            <pc:sldLayoutMk cId="2272427650" sldId="2147483884"/>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2676127296" sldId="2147483885"/>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284924909" sldId="2147483886"/>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2125612045" sldId="2147483887"/>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4191465457" sldId="2147483888"/>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1437502770" sldId="2147483889"/>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1012314726" sldId="2147483890"/>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481050185" sldId="2147483891"/>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1346399150" sldId="2147483892"/>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2958054130" sldId="2147483893"/>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3805207414" sldId="2147483894"/>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1268248855" sldId="2147483895"/>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924326723" sldId="2147483896"/>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3713768825" sldId="2147483897"/>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966301683" sldId="2147483898"/>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3744541497" sldId="2147483899"/>
          </pc:sldLayoutMkLst>
        </pc:sldLayoutChg>
        <pc:sldLayoutChg chg="del modTransition">
          <pc:chgData name="Tommy McClure" userId="5f57beb918c8a44c" providerId="LiveId" clId="{6EFBA6B3-53B2-4140-A1D4-B7CC40330C49}" dt="2024-08-31T01:35:04.762" v="7082" actId="2696"/>
          <pc:sldLayoutMkLst>
            <pc:docMk/>
            <pc:sldMasterMk cId="3646289393" sldId="2147483883"/>
            <pc:sldLayoutMk cId="331406195" sldId="2147483900"/>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3438902072" sldId="2147483901"/>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3213228556" sldId="2147483902"/>
          </pc:sldLayoutMkLst>
        </pc:sldLayoutChg>
        <pc:sldLayoutChg chg="del modTransition">
          <pc:chgData name="Tommy McClure" userId="5f57beb918c8a44c" providerId="LiveId" clId="{6EFBA6B3-53B2-4140-A1D4-B7CC40330C49}" dt="2024-08-31T01:35:08.914" v="7083" actId="2696"/>
          <pc:sldLayoutMkLst>
            <pc:docMk/>
            <pc:sldMasterMk cId="3646289393" sldId="2147483883"/>
            <pc:sldLayoutMk cId="231516717" sldId="2147483903"/>
          </pc:sldLayoutMkLst>
        </pc:sldLayoutChg>
        <pc:sldLayoutChg chg="del modTransition">
          <pc:chgData name="Tommy McClure" userId="5f57beb918c8a44c" providerId="LiveId" clId="{6EFBA6B3-53B2-4140-A1D4-B7CC40330C49}" dt="2024-08-31T01:35:13.726" v="7085" actId="2696"/>
          <pc:sldLayoutMkLst>
            <pc:docMk/>
            <pc:sldMasterMk cId="3646289393" sldId="2147483883"/>
            <pc:sldLayoutMk cId="3805481271" sldId="2147483904"/>
          </pc:sldLayoutMkLst>
        </pc:sldLayoutChg>
        <pc:sldLayoutChg chg="del modTransition">
          <pc:chgData name="Tommy McClure" userId="5f57beb918c8a44c" providerId="LiveId" clId="{6EFBA6B3-53B2-4140-A1D4-B7CC40330C49}" dt="2024-08-31T01:35:16.339" v="7086" actId="2696"/>
          <pc:sldLayoutMkLst>
            <pc:docMk/>
            <pc:sldMasterMk cId="3646289393" sldId="2147483883"/>
            <pc:sldLayoutMk cId="823168567" sldId="2147483905"/>
          </pc:sldLayoutMkLst>
        </pc:sldLayoutChg>
        <pc:sldLayoutChg chg="del modTransition">
          <pc:chgData name="Tommy McClure" userId="5f57beb918c8a44c" providerId="LiveId" clId="{6EFBA6B3-53B2-4140-A1D4-B7CC40330C49}" dt="2024-08-31T01:35:21.571" v="7088" actId="2696"/>
          <pc:sldLayoutMkLst>
            <pc:docMk/>
            <pc:sldMasterMk cId="3646289393" sldId="2147483883"/>
            <pc:sldLayoutMk cId="3379778070" sldId="2147483906"/>
          </pc:sldLayoutMkLst>
        </pc:sldLayoutChg>
        <pc:sldLayoutChg chg="del modTransition">
          <pc:chgData name="Tommy McClure" userId="5f57beb918c8a44c" providerId="LiveId" clId="{6EFBA6B3-53B2-4140-A1D4-B7CC40330C49}" dt="2024-08-31T01:35:24.556" v="7089" actId="2696"/>
          <pc:sldLayoutMkLst>
            <pc:docMk/>
            <pc:sldMasterMk cId="3646289393" sldId="2147483883"/>
            <pc:sldLayoutMk cId="3746701821" sldId="2147483907"/>
          </pc:sldLayoutMkLst>
        </pc:sldLayoutChg>
      </pc:sldMasterChg>
    </pc:docChg>
  </pc:docChgLst>
  <pc:docChgLst>
    <pc:chgData name="Tommy McClure" userId="5f57beb918c8a44c" providerId="LiveId" clId="{CD09F46E-E79B-4DEE-807D-E95360795E06}"/>
    <pc:docChg chg="undo custSel addSld delSld modSld sldOrd modNotesMaster modHandout">
      <pc:chgData name="Tommy McClure" userId="5f57beb918c8a44c" providerId="LiveId" clId="{CD09F46E-E79B-4DEE-807D-E95360795E06}" dt="2024-09-02T00:12:24.405" v="8309"/>
      <pc:docMkLst>
        <pc:docMk/>
      </pc:docMkLst>
      <pc:sldChg chg="addSp delSp modSp del mod ord delAnim modAnim modNotesTx">
        <pc:chgData name="Tommy McClure" userId="5f57beb918c8a44c" providerId="LiveId" clId="{CD09F46E-E79B-4DEE-807D-E95360795E06}" dt="2024-08-31T23:01:18.878" v="7286" actId="2696"/>
        <pc:sldMkLst>
          <pc:docMk/>
          <pc:sldMk cId="1476309329" sldId="307"/>
        </pc:sldMkLst>
        <pc:spChg chg="mod">
          <ac:chgData name="Tommy McClure" userId="5f57beb918c8a44c" providerId="LiveId" clId="{CD09F46E-E79B-4DEE-807D-E95360795E06}" dt="2024-08-31T22:59:11.019" v="7264" actId="20577"/>
          <ac:spMkLst>
            <pc:docMk/>
            <pc:sldMk cId="1476309329" sldId="307"/>
            <ac:spMk id="2" creationId="{F1A689D8-CDAC-4215-96CD-8548432CE4D6}"/>
          </ac:spMkLst>
        </pc:spChg>
        <pc:spChg chg="add mod">
          <ac:chgData name="Tommy McClure" userId="5f57beb918c8a44c" providerId="LiveId" clId="{CD09F46E-E79B-4DEE-807D-E95360795E06}" dt="2024-08-31T23:00:42.405" v="7281" actId="113"/>
          <ac:spMkLst>
            <pc:docMk/>
            <pc:sldMk cId="1476309329" sldId="307"/>
            <ac:spMk id="3" creationId="{633413EE-A0F2-A1E2-6EE2-3E2353275D21}"/>
          </ac:spMkLst>
        </pc:spChg>
        <pc:spChg chg="mod">
          <ac:chgData name="Tommy McClure" userId="5f57beb918c8a44c" providerId="LiveId" clId="{CD09F46E-E79B-4DEE-807D-E95360795E06}" dt="2024-08-31T22:58:20.574" v="7247" actId="1076"/>
          <ac:spMkLst>
            <pc:docMk/>
            <pc:sldMk cId="1476309329" sldId="307"/>
            <ac:spMk id="5" creationId="{44D77A83-AC2B-C0AE-08C8-BC42D9EE7FAD}"/>
          </ac:spMkLst>
        </pc:spChg>
        <pc:spChg chg="del mod">
          <ac:chgData name="Tommy McClure" userId="5f57beb918c8a44c" providerId="LiveId" clId="{CD09F46E-E79B-4DEE-807D-E95360795E06}" dt="2024-08-31T22:58:52.920" v="7259"/>
          <ac:spMkLst>
            <pc:docMk/>
            <pc:sldMk cId="1476309329" sldId="307"/>
            <ac:spMk id="7" creationId="{30875821-D8A3-9779-0E2C-7D72F2568881}"/>
          </ac:spMkLst>
        </pc:spChg>
      </pc:sldChg>
      <pc:sldChg chg="modSp mod modNotes">
        <pc:chgData name="Tommy McClure" userId="5f57beb918c8a44c" providerId="LiveId" clId="{CD09F46E-E79B-4DEE-807D-E95360795E06}" dt="2024-09-02T00:12:24.405" v="8309"/>
        <pc:sldMkLst>
          <pc:docMk/>
          <pc:sldMk cId="1195628240" sldId="312"/>
        </pc:sldMkLst>
        <pc:spChg chg="mod">
          <ac:chgData name="Tommy McClure" userId="5f57beb918c8a44c" providerId="LiveId" clId="{CD09F46E-E79B-4DEE-807D-E95360795E06}" dt="2024-08-31T23:40:16.473" v="7723" actId="2711"/>
          <ac:spMkLst>
            <pc:docMk/>
            <pc:sldMk cId="1195628240" sldId="312"/>
            <ac:spMk id="5" creationId="{8BE65120-3B12-3842-EC0D-ADBA2444063C}"/>
          </ac:spMkLst>
        </pc:spChg>
      </pc:sldChg>
      <pc:sldChg chg="del">
        <pc:chgData name="Tommy McClure" userId="5f57beb918c8a44c" providerId="LiveId" clId="{CD09F46E-E79B-4DEE-807D-E95360795E06}" dt="2024-08-31T23:01:33.418" v="7289" actId="2696"/>
        <pc:sldMkLst>
          <pc:docMk/>
          <pc:sldMk cId="2897687745" sldId="317"/>
        </pc:sldMkLst>
      </pc:sldChg>
      <pc:sldChg chg="del">
        <pc:chgData name="Tommy McClure" userId="5f57beb918c8a44c" providerId="LiveId" clId="{CD09F46E-E79B-4DEE-807D-E95360795E06}" dt="2024-08-31T23:01:50.540" v="7292" actId="2696"/>
        <pc:sldMkLst>
          <pc:docMk/>
          <pc:sldMk cId="936898866" sldId="324"/>
        </pc:sldMkLst>
      </pc:sldChg>
      <pc:sldChg chg="modSp modNotes">
        <pc:chgData name="Tommy McClure" userId="5f57beb918c8a44c" providerId="LiveId" clId="{CD09F46E-E79B-4DEE-807D-E95360795E06}" dt="2024-09-02T00:12:24.405" v="8309"/>
        <pc:sldMkLst>
          <pc:docMk/>
          <pc:sldMk cId="3885810866" sldId="325"/>
        </pc:sldMkLst>
        <pc:spChg chg="mod">
          <ac:chgData name="Tommy McClure" userId="5f57beb918c8a44c" providerId="LiveId" clId="{CD09F46E-E79B-4DEE-807D-E95360795E06}" dt="2024-09-01T00:18:55.603" v="7895" actId="114"/>
          <ac:spMkLst>
            <pc:docMk/>
            <pc:sldMk cId="3885810866" sldId="325"/>
            <ac:spMk id="4" creationId="{702107B0-826E-4E2E-390A-A0CBF1F860F6}"/>
          </ac:spMkLst>
        </pc:spChg>
      </pc:sldChg>
      <pc:sldChg chg="addSp delSp modSp mod ord delAnim modAnim modNotes modNotesTx">
        <pc:chgData name="Tommy McClure" userId="5f57beb918c8a44c" providerId="LiveId" clId="{CD09F46E-E79B-4DEE-807D-E95360795E06}" dt="2024-09-02T00:12:24.405" v="8309"/>
        <pc:sldMkLst>
          <pc:docMk/>
          <pc:sldMk cId="1147369639" sldId="336"/>
        </pc:sldMkLst>
        <pc:spChg chg="mod">
          <ac:chgData name="Tommy McClure" userId="5f57beb918c8a44c" providerId="LiveId" clId="{CD09F46E-E79B-4DEE-807D-E95360795E06}" dt="2024-09-01T00:18:41.673" v="7894" actId="114"/>
          <ac:spMkLst>
            <pc:docMk/>
            <pc:sldMk cId="1147369639" sldId="336"/>
            <ac:spMk id="2" creationId="{51585544-C200-BEF3-61CE-CCB5EE891064}"/>
          </ac:spMkLst>
        </pc:spChg>
        <pc:spChg chg="mod">
          <ac:chgData name="Tommy McClure" userId="5f57beb918c8a44c" providerId="LiveId" clId="{CD09F46E-E79B-4DEE-807D-E95360795E06}" dt="2024-08-31T23:42:26.298" v="7735" actId="2711"/>
          <ac:spMkLst>
            <pc:docMk/>
            <pc:sldMk cId="1147369639" sldId="336"/>
            <ac:spMk id="3" creationId="{4C09CFFA-38C4-7D01-E5AA-2AA86CB4C35C}"/>
          </ac:spMkLst>
        </pc:spChg>
        <pc:spChg chg="mod ord">
          <ac:chgData name="Tommy McClure" userId="5f57beb918c8a44c" providerId="LiveId" clId="{CD09F46E-E79B-4DEE-807D-E95360795E06}" dt="2024-09-01T00:03:29.331" v="7753" actId="6549"/>
          <ac:spMkLst>
            <pc:docMk/>
            <pc:sldMk cId="1147369639" sldId="336"/>
            <ac:spMk id="4" creationId="{E765806B-4BE0-6B7B-FE18-DF2D75670717}"/>
          </ac:spMkLst>
        </pc:spChg>
        <pc:spChg chg="add mod">
          <ac:chgData name="Tommy McClure" userId="5f57beb918c8a44c" providerId="LiveId" clId="{CD09F46E-E79B-4DEE-807D-E95360795E06}" dt="2024-08-31T23:08:18.167" v="7446" actId="255"/>
          <ac:spMkLst>
            <pc:docMk/>
            <pc:sldMk cId="1147369639" sldId="336"/>
            <ac:spMk id="5" creationId="{038B5097-42D5-2072-6DA1-E0334BC890AA}"/>
          </ac:spMkLst>
        </pc:spChg>
        <pc:spChg chg="add mod">
          <ac:chgData name="Tommy McClure" userId="5f57beb918c8a44c" providerId="LiveId" clId="{CD09F46E-E79B-4DEE-807D-E95360795E06}" dt="2024-08-31T23:08:13.559" v="7445" actId="255"/>
          <ac:spMkLst>
            <pc:docMk/>
            <pc:sldMk cId="1147369639" sldId="336"/>
            <ac:spMk id="6" creationId="{C17E189F-9E6A-D79B-AB59-08F0E4A49F23}"/>
          </ac:spMkLst>
        </pc:spChg>
        <pc:spChg chg="del mod">
          <ac:chgData name="Tommy McClure" userId="5f57beb918c8a44c" providerId="LiveId" clId="{CD09F46E-E79B-4DEE-807D-E95360795E06}" dt="2024-08-31T23:05:41.203" v="7413" actId="478"/>
          <ac:spMkLst>
            <pc:docMk/>
            <pc:sldMk cId="1147369639" sldId="336"/>
            <ac:spMk id="8" creationId="{6DD4EB72-14D1-9E11-ECEF-82945524B89A}"/>
          </ac:spMkLst>
        </pc:spChg>
      </pc:sldChg>
      <pc:sldChg chg="addSp delSp modSp mod ord modAnim modNotes modNotesTx">
        <pc:chgData name="Tommy McClure" userId="5f57beb918c8a44c" providerId="LiveId" clId="{CD09F46E-E79B-4DEE-807D-E95360795E06}" dt="2024-09-02T00:12:24.405" v="8309"/>
        <pc:sldMkLst>
          <pc:docMk/>
          <pc:sldMk cId="4045600601" sldId="338"/>
        </pc:sldMkLst>
        <pc:spChg chg="add del mod">
          <ac:chgData name="Tommy McClure" userId="5f57beb918c8a44c" providerId="LiveId" clId="{CD09F46E-E79B-4DEE-807D-E95360795E06}" dt="2024-08-31T23:01:11.215" v="7285" actId="114"/>
          <ac:spMkLst>
            <pc:docMk/>
            <pc:sldMk cId="4045600601" sldId="338"/>
            <ac:spMk id="2" creationId="{8B391A2A-9E17-139C-63C5-241DB99E15DE}"/>
          </ac:spMkLst>
        </pc:spChg>
        <pc:spChg chg="del">
          <ac:chgData name="Tommy McClure" userId="5f57beb918c8a44c" providerId="LiveId" clId="{CD09F46E-E79B-4DEE-807D-E95360795E06}" dt="2024-08-31T22:53:49.286" v="7141" actId="478"/>
          <ac:spMkLst>
            <pc:docMk/>
            <pc:sldMk cId="4045600601" sldId="338"/>
            <ac:spMk id="3" creationId="{1E4F1326-A523-1CDD-9B4C-459D8CF61FAB}"/>
          </ac:spMkLst>
        </pc:spChg>
        <pc:spChg chg="add mod">
          <ac:chgData name="Tommy McClure" userId="5f57beb918c8a44c" providerId="LiveId" clId="{CD09F46E-E79B-4DEE-807D-E95360795E06}" dt="2024-08-31T23:43:17.614" v="7743" actId="122"/>
          <ac:spMkLst>
            <pc:docMk/>
            <pc:sldMk cId="4045600601" sldId="338"/>
            <ac:spMk id="4" creationId="{CF9F9048-F043-0460-E051-8AA0EB96765C}"/>
          </ac:spMkLst>
        </pc:spChg>
        <pc:spChg chg="mod">
          <ac:chgData name="Tommy McClure" userId="5f57beb918c8a44c" providerId="LiveId" clId="{CD09F46E-E79B-4DEE-807D-E95360795E06}" dt="2024-08-31T23:33:50.583" v="7719" actId="1038"/>
          <ac:spMkLst>
            <pc:docMk/>
            <pc:sldMk cId="4045600601" sldId="338"/>
            <ac:spMk id="10" creationId="{40CCBA14-4EE9-C01C-CB16-4A62184833F3}"/>
          </ac:spMkLst>
        </pc:spChg>
        <pc:spChg chg="del">
          <ac:chgData name="Tommy McClure" userId="5f57beb918c8a44c" providerId="LiveId" clId="{CD09F46E-E79B-4DEE-807D-E95360795E06}" dt="2024-08-31T22:53:44.794" v="7140" actId="478"/>
          <ac:spMkLst>
            <pc:docMk/>
            <pc:sldMk cId="4045600601" sldId="338"/>
            <ac:spMk id="11" creationId="{C5FBFBA8-FD51-2EF3-E46E-F5691DF13C21}"/>
          </ac:spMkLst>
        </pc:spChg>
      </pc:sldChg>
      <pc:sldChg chg="modSp mod modNotes">
        <pc:chgData name="Tommy McClure" userId="5f57beb918c8a44c" providerId="LiveId" clId="{CD09F46E-E79B-4DEE-807D-E95360795E06}" dt="2024-09-02T00:12:24.405" v="8309"/>
        <pc:sldMkLst>
          <pc:docMk/>
          <pc:sldMk cId="1594540501" sldId="341"/>
        </pc:sldMkLst>
        <pc:spChg chg="mod">
          <ac:chgData name="Tommy McClure" userId="5f57beb918c8a44c" providerId="LiveId" clId="{CD09F46E-E79B-4DEE-807D-E95360795E06}" dt="2024-09-01T00:05:06.112" v="7763" actId="20577"/>
          <ac:spMkLst>
            <pc:docMk/>
            <pc:sldMk cId="1594540501" sldId="341"/>
            <ac:spMk id="3" creationId="{2875403B-F6A5-4855-B204-4A9D1F5B268F}"/>
          </ac:spMkLst>
        </pc:spChg>
        <pc:spChg chg="mod">
          <ac:chgData name="Tommy McClure" userId="5f57beb918c8a44c" providerId="LiveId" clId="{CD09F46E-E79B-4DEE-807D-E95360795E06}" dt="2024-08-31T23:40:01.684" v="7722" actId="2711"/>
          <ac:spMkLst>
            <pc:docMk/>
            <pc:sldMk cId="1594540501" sldId="341"/>
            <ac:spMk id="7" creationId="{591C5BEC-58F3-E329-87FA-3669DA40C56B}"/>
          </ac:spMkLst>
        </pc:spChg>
      </pc:sldChg>
      <pc:sldChg chg="modSp mod modAnim modNotes modNotesTx">
        <pc:chgData name="Tommy McClure" userId="5f57beb918c8a44c" providerId="LiveId" clId="{CD09F46E-E79B-4DEE-807D-E95360795E06}" dt="2024-09-02T00:12:24.405" v="8309"/>
        <pc:sldMkLst>
          <pc:docMk/>
          <pc:sldMk cId="155357290" sldId="342"/>
        </pc:sldMkLst>
        <pc:spChg chg="mod">
          <ac:chgData name="Tommy McClure" userId="5f57beb918c8a44c" providerId="LiveId" clId="{CD09F46E-E79B-4DEE-807D-E95360795E06}" dt="2024-08-31T20:56:12.546" v="2515" actId="20577"/>
          <ac:spMkLst>
            <pc:docMk/>
            <pc:sldMk cId="155357290" sldId="342"/>
            <ac:spMk id="3" creationId="{2875403B-F6A5-4855-B204-4A9D1F5B268F}"/>
          </ac:spMkLst>
        </pc:spChg>
        <pc:spChg chg="mod">
          <ac:chgData name="Tommy McClure" userId="5f57beb918c8a44c" providerId="LiveId" clId="{CD09F46E-E79B-4DEE-807D-E95360795E06}" dt="2024-08-31T23:41:39.559" v="7731" actId="2711"/>
          <ac:spMkLst>
            <pc:docMk/>
            <pc:sldMk cId="155357290" sldId="342"/>
            <ac:spMk id="5" creationId="{8BE65120-3B12-3842-EC0D-ADBA2444063C}"/>
          </ac:spMkLst>
        </pc:spChg>
      </pc:sldChg>
      <pc:sldChg chg="del">
        <pc:chgData name="Tommy McClure" userId="5f57beb918c8a44c" providerId="LiveId" clId="{CD09F46E-E79B-4DEE-807D-E95360795E06}" dt="2024-08-31T23:01:27.176" v="7288" actId="2696"/>
        <pc:sldMkLst>
          <pc:docMk/>
          <pc:sldMk cId="1956290360" sldId="343"/>
        </pc:sldMkLst>
      </pc:sldChg>
      <pc:sldChg chg="del">
        <pc:chgData name="Tommy McClure" userId="5f57beb918c8a44c" providerId="LiveId" clId="{CD09F46E-E79B-4DEE-807D-E95360795E06}" dt="2024-08-31T23:01:38.248" v="7290" actId="2696"/>
        <pc:sldMkLst>
          <pc:docMk/>
          <pc:sldMk cId="1746449418" sldId="344"/>
        </pc:sldMkLst>
      </pc:sldChg>
      <pc:sldChg chg="del">
        <pc:chgData name="Tommy McClure" userId="5f57beb918c8a44c" providerId="LiveId" clId="{CD09F46E-E79B-4DEE-807D-E95360795E06}" dt="2024-08-31T23:01:45.553" v="7291" actId="2696"/>
        <pc:sldMkLst>
          <pc:docMk/>
          <pc:sldMk cId="40455107" sldId="345"/>
        </pc:sldMkLst>
      </pc:sldChg>
      <pc:sldChg chg="del ord">
        <pc:chgData name="Tommy McClure" userId="5f57beb918c8a44c" providerId="LiveId" clId="{CD09F46E-E79B-4DEE-807D-E95360795E06}" dt="2024-08-31T23:01:22.050" v="7287" actId="2696"/>
        <pc:sldMkLst>
          <pc:docMk/>
          <pc:sldMk cId="3451647190" sldId="346"/>
        </pc:sldMkLst>
      </pc:sldChg>
      <pc:sldChg chg="modSp mod modNotes">
        <pc:chgData name="Tommy McClure" userId="5f57beb918c8a44c" providerId="LiveId" clId="{CD09F46E-E79B-4DEE-807D-E95360795E06}" dt="2024-09-02T00:12:24.405" v="8309"/>
        <pc:sldMkLst>
          <pc:docMk/>
          <pc:sldMk cId="2970185068" sldId="380"/>
        </pc:sldMkLst>
        <pc:spChg chg="mod">
          <ac:chgData name="Tommy McClure" userId="5f57beb918c8a44c" providerId="LiveId" clId="{CD09F46E-E79B-4DEE-807D-E95360795E06}" dt="2024-08-31T23:43:44.882" v="7749" actId="242"/>
          <ac:spMkLst>
            <pc:docMk/>
            <pc:sldMk cId="2970185068" sldId="380"/>
            <ac:spMk id="3" creationId="{95C1ECA5-FA66-8445-BFA5-8737327E79A6}"/>
          </ac:spMkLst>
        </pc:spChg>
        <pc:spChg chg="mod">
          <ac:chgData name="Tommy McClure" userId="5f57beb918c8a44c" providerId="LiveId" clId="{CD09F46E-E79B-4DEE-807D-E95360795E06}" dt="2024-08-31T23:42:32.519" v="7737" actId="1076"/>
          <ac:spMkLst>
            <pc:docMk/>
            <pc:sldMk cId="2970185068" sldId="380"/>
            <ac:spMk id="7" creationId="{2A6B56C3-77F0-4E92-B09D-C8D4A68D5E79}"/>
          </ac:spMkLst>
        </pc:spChg>
      </pc:sldChg>
      <pc:sldChg chg="modSp mod modNotes">
        <pc:chgData name="Tommy McClure" userId="5f57beb918c8a44c" providerId="LiveId" clId="{CD09F46E-E79B-4DEE-807D-E95360795E06}" dt="2024-09-02T00:12:24.405" v="8309"/>
        <pc:sldMkLst>
          <pc:docMk/>
          <pc:sldMk cId="2304964633" sldId="381"/>
        </pc:sldMkLst>
        <pc:spChg chg="mod">
          <ac:chgData name="Tommy McClure" userId="5f57beb918c8a44c" providerId="LiveId" clId="{CD09F46E-E79B-4DEE-807D-E95360795E06}" dt="2024-08-31T23:40:27.610" v="7724" actId="2711"/>
          <ac:spMkLst>
            <pc:docMk/>
            <pc:sldMk cId="2304964633" sldId="381"/>
            <ac:spMk id="5" creationId="{8BE65120-3B12-3842-EC0D-ADBA2444063C}"/>
          </ac:spMkLst>
        </pc:spChg>
      </pc:sldChg>
      <pc:sldChg chg="modSp mod modAnim modNotes modNotesTx">
        <pc:chgData name="Tommy McClure" userId="5f57beb918c8a44c" providerId="LiveId" clId="{CD09F46E-E79B-4DEE-807D-E95360795E06}" dt="2024-09-02T00:12:24.405" v="8309"/>
        <pc:sldMkLst>
          <pc:docMk/>
          <pc:sldMk cId="1468271850" sldId="382"/>
        </pc:sldMkLst>
        <pc:spChg chg="mod">
          <ac:chgData name="Tommy McClure" userId="5f57beb918c8a44c" providerId="LiveId" clId="{CD09F46E-E79B-4DEE-807D-E95360795E06}" dt="2024-09-01T00:15:18.289" v="7882" actId="20577"/>
          <ac:spMkLst>
            <pc:docMk/>
            <pc:sldMk cId="1468271850" sldId="382"/>
            <ac:spMk id="3" creationId="{2875403B-F6A5-4855-B204-4A9D1F5B268F}"/>
          </ac:spMkLst>
        </pc:spChg>
        <pc:spChg chg="mod">
          <ac:chgData name="Tommy McClure" userId="5f57beb918c8a44c" providerId="LiveId" clId="{CD09F46E-E79B-4DEE-807D-E95360795E06}" dt="2024-08-31T23:41:51.740" v="7732" actId="2711"/>
          <ac:spMkLst>
            <pc:docMk/>
            <pc:sldMk cId="1468271850" sldId="382"/>
            <ac:spMk id="5" creationId="{8BE65120-3B12-3842-EC0D-ADBA2444063C}"/>
          </ac:spMkLst>
        </pc:spChg>
      </pc:sldChg>
      <pc:sldChg chg="modSp mod modAnim modNotes modNotesTx">
        <pc:chgData name="Tommy McClure" userId="5f57beb918c8a44c" providerId="LiveId" clId="{CD09F46E-E79B-4DEE-807D-E95360795E06}" dt="2024-09-02T00:12:24.405" v="8309"/>
        <pc:sldMkLst>
          <pc:docMk/>
          <pc:sldMk cId="1855928896" sldId="383"/>
        </pc:sldMkLst>
        <pc:spChg chg="mod">
          <ac:chgData name="Tommy McClure" userId="5f57beb918c8a44c" providerId="LiveId" clId="{CD09F46E-E79B-4DEE-807D-E95360795E06}" dt="2024-08-31T22:19:17.489" v="5760" actId="20577"/>
          <ac:spMkLst>
            <pc:docMk/>
            <pc:sldMk cId="1855928896" sldId="383"/>
            <ac:spMk id="3" creationId="{2875403B-F6A5-4855-B204-4A9D1F5B268F}"/>
          </ac:spMkLst>
        </pc:spChg>
        <pc:spChg chg="mod">
          <ac:chgData name="Tommy McClure" userId="5f57beb918c8a44c" providerId="LiveId" clId="{CD09F46E-E79B-4DEE-807D-E95360795E06}" dt="2024-08-31T23:42:04.237" v="7733" actId="2711"/>
          <ac:spMkLst>
            <pc:docMk/>
            <pc:sldMk cId="1855928896" sldId="383"/>
            <ac:spMk id="5" creationId="{8BE65120-3B12-3842-EC0D-ADBA2444063C}"/>
          </ac:spMkLst>
        </pc:spChg>
      </pc:sldChg>
      <pc:sldChg chg="addSp delSp modSp mod addAnim delAnim modAnim modNotes modNotesTx">
        <pc:chgData name="Tommy McClure" userId="5f57beb918c8a44c" providerId="LiveId" clId="{CD09F46E-E79B-4DEE-807D-E95360795E06}" dt="2024-09-02T00:12:24.405" v="8309"/>
        <pc:sldMkLst>
          <pc:docMk/>
          <pc:sldMk cId="3811034462" sldId="384"/>
        </pc:sldMkLst>
        <pc:spChg chg="mod">
          <ac:chgData name="Tommy McClure" userId="5f57beb918c8a44c" providerId="LiveId" clId="{CD09F46E-E79B-4DEE-807D-E95360795E06}" dt="2024-09-01T00:01:38.689" v="7751" actId="313"/>
          <ac:spMkLst>
            <pc:docMk/>
            <pc:sldMk cId="3811034462" sldId="384"/>
            <ac:spMk id="2" creationId="{CA391794-986C-4679-93EA-5F3C3EE6C82F}"/>
          </ac:spMkLst>
        </pc:spChg>
        <pc:spChg chg="add del mod">
          <ac:chgData name="Tommy McClure" userId="5f57beb918c8a44c" providerId="LiveId" clId="{CD09F46E-E79B-4DEE-807D-E95360795E06}" dt="2024-09-01T00:18:34.379" v="7893" actId="5793"/>
          <ac:spMkLst>
            <pc:docMk/>
            <pc:sldMk cId="3811034462" sldId="384"/>
            <ac:spMk id="3" creationId="{2875403B-F6A5-4855-B204-4A9D1F5B268F}"/>
          </ac:spMkLst>
        </pc:spChg>
        <pc:spChg chg="mod">
          <ac:chgData name="Tommy McClure" userId="5f57beb918c8a44c" providerId="LiveId" clId="{CD09F46E-E79B-4DEE-807D-E95360795E06}" dt="2024-08-31T23:42:15.413" v="7734" actId="2711"/>
          <ac:spMkLst>
            <pc:docMk/>
            <pc:sldMk cId="3811034462" sldId="384"/>
            <ac:spMk id="5" creationId="{8BE65120-3B12-3842-EC0D-ADBA2444063C}"/>
          </ac:spMkLst>
        </pc:spChg>
        <pc:spChg chg="add del mod">
          <ac:chgData name="Tommy McClure" userId="5f57beb918c8a44c" providerId="LiveId" clId="{CD09F46E-E79B-4DEE-807D-E95360795E06}" dt="2024-08-31T22:35:58.889" v="6563" actId="478"/>
          <ac:spMkLst>
            <pc:docMk/>
            <pc:sldMk cId="3811034462" sldId="384"/>
            <ac:spMk id="7" creationId="{E644673E-49FD-FB44-9561-078F602A7BB0}"/>
          </ac:spMkLst>
        </pc:spChg>
      </pc:sldChg>
      <pc:sldChg chg="del">
        <pc:chgData name="Tommy McClure" userId="5f57beb918c8a44c" providerId="LiveId" clId="{CD09F46E-E79B-4DEE-807D-E95360795E06}" dt="2024-08-31T21:23:04.018" v="3686" actId="2696"/>
        <pc:sldMkLst>
          <pc:docMk/>
          <pc:sldMk cId="1904618047" sldId="385"/>
        </pc:sldMkLst>
      </pc:sldChg>
      <pc:sldChg chg="modSp mod modNotes">
        <pc:chgData name="Tommy McClure" userId="5f57beb918c8a44c" providerId="LiveId" clId="{CD09F46E-E79B-4DEE-807D-E95360795E06}" dt="2024-09-02T00:12:24.405" v="8309"/>
        <pc:sldMkLst>
          <pc:docMk/>
          <pc:sldMk cId="1187268795" sldId="386"/>
        </pc:sldMkLst>
        <pc:spChg chg="mod">
          <ac:chgData name="Tommy McClure" userId="5f57beb918c8a44c" providerId="LiveId" clId="{CD09F46E-E79B-4DEE-807D-E95360795E06}" dt="2024-09-01T00:12:29.215" v="7847" actId="20577"/>
          <ac:spMkLst>
            <pc:docMk/>
            <pc:sldMk cId="1187268795" sldId="386"/>
            <ac:spMk id="3" creationId="{2875403B-F6A5-4855-B204-4A9D1F5B268F}"/>
          </ac:spMkLst>
        </pc:spChg>
        <pc:spChg chg="mod">
          <ac:chgData name="Tommy McClure" userId="5f57beb918c8a44c" providerId="LiveId" clId="{CD09F46E-E79B-4DEE-807D-E95360795E06}" dt="2024-08-31T23:40:48.375" v="7726" actId="2711"/>
          <ac:spMkLst>
            <pc:docMk/>
            <pc:sldMk cId="1187268795" sldId="386"/>
            <ac:spMk id="5" creationId="{8BE65120-3B12-3842-EC0D-ADBA2444063C}"/>
          </ac:spMkLst>
        </pc:spChg>
      </pc:sldChg>
      <pc:sldChg chg="modSp mod modAnim modNotes modNotesTx">
        <pc:chgData name="Tommy McClure" userId="5f57beb918c8a44c" providerId="LiveId" clId="{CD09F46E-E79B-4DEE-807D-E95360795E06}" dt="2024-09-02T00:12:24.405" v="8309"/>
        <pc:sldMkLst>
          <pc:docMk/>
          <pc:sldMk cId="3227905831" sldId="387"/>
        </pc:sldMkLst>
        <pc:spChg chg="mod">
          <ac:chgData name="Tommy McClure" userId="5f57beb918c8a44c" providerId="LiveId" clId="{CD09F46E-E79B-4DEE-807D-E95360795E06}" dt="2024-08-31T23:41:31.999" v="7730" actId="2711"/>
          <ac:spMkLst>
            <pc:docMk/>
            <pc:sldMk cId="3227905831" sldId="387"/>
            <ac:spMk id="4" creationId="{5C7DAC89-8597-C9F7-1069-FE8A27C940E8}"/>
          </ac:spMkLst>
        </pc:spChg>
        <pc:spChg chg="mod">
          <ac:chgData name="Tommy McClure" userId="5f57beb918c8a44c" providerId="LiveId" clId="{CD09F46E-E79B-4DEE-807D-E95360795E06}" dt="2024-08-31T19:45:29.742" v="1029" actId="114"/>
          <ac:spMkLst>
            <pc:docMk/>
            <pc:sldMk cId="3227905831" sldId="387"/>
            <ac:spMk id="8" creationId="{B9329AC4-EA62-246E-E3E1-E3A2B460E557}"/>
          </ac:spMkLst>
        </pc:spChg>
        <pc:graphicFrameChg chg="modGraphic">
          <ac:chgData name="Tommy McClure" userId="5f57beb918c8a44c" providerId="LiveId" clId="{CD09F46E-E79B-4DEE-807D-E95360795E06}" dt="2024-08-31T23:13:32.939" v="7496" actId="20577"/>
          <ac:graphicFrameMkLst>
            <pc:docMk/>
            <pc:sldMk cId="3227905831" sldId="387"/>
            <ac:graphicFrameMk id="7" creationId="{CD7D13FE-04CF-AFDA-8FDF-E48EB65DBD70}"/>
          </ac:graphicFrameMkLst>
        </pc:graphicFrameChg>
      </pc:sldChg>
      <pc:sldChg chg="modSp add mod modAnim modNotes modNotesTx">
        <pc:chgData name="Tommy McClure" userId="5f57beb918c8a44c" providerId="LiveId" clId="{CD09F46E-E79B-4DEE-807D-E95360795E06}" dt="2024-09-02T00:12:24.405" v="8309"/>
        <pc:sldMkLst>
          <pc:docMk/>
          <pc:sldMk cId="3722944961" sldId="388"/>
        </pc:sldMkLst>
        <pc:spChg chg="mod">
          <ac:chgData name="Tommy McClure" userId="5f57beb918c8a44c" providerId="LiveId" clId="{CD09F46E-E79B-4DEE-807D-E95360795E06}" dt="2024-09-01T00:09:38.263" v="7786" actId="20577"/>
          <ac:spMkLst>
            <pc:docMk/>
            <pc:sldMk cId="3722944961" sldId="388"/>
            <ac:spMk id="2" creationId="{CA391794-986C-4679-93EA-5F3C3EE6C82F}"/>
          </ac:spMkLst>
        </pc:spChg>
        <pc:spChg chg="mod">
          <ac:chgData name="Tommy McClure" userId="5f57beb918c8a44c" providerId="LiveId" clId="{CD09F46E-E79B-4DEE-807D-E95360795E06}" dt="2024-09-01T00:09:46.600" v="7793" actId="20577"/>
          <ac:spMkLst>
            <pc:docMk/>
            <pc:sldMk cId="3722944961" sldId="388"/>
            <ac:spMk id="3" creationId="{2875403B-F6A5-4855-B204-4A9D1F5B268F}"/>
          </ac:spMkLst>
        </pc:spChg>
        <pc:spChg chg="mod">
          <ac:chgData name="Tommy McClure" userId="5f57beb918c8a44c" providerId="LiveId" clId="{CD09F46E-E79B-4DEE-807D-E95360795E06}" dt="2024-08-31T23:40:36.734" v="7725" actId="2711"/>
          <ac:spMkLst>
            <pc:docMk/>
            <pc:sldMk cId="3722944961" sldId="388"/>
            <ac:spMk id="5" creationId="{8BE65120-3B12-3842-EC0D-ADBA2444063C}"/>
          </ac:spMkLst>
        </pc:spChg>
      </pc:sldChg>
      <pc:sldMasterChg chg="delSldLayout">
        <pc:chgData name="Tommy McClure" userId="5f57beb918c8a44c" providerId="LiveId" clId="{CD09F46E-E79B-4DEE-807D-E95360795E06}" dt="2024-08-31T23:01:50.540" v="7292" actId="2696"/>
        <pc:sldMasterMkLst>
          <pc:docMk/>
          <pc:sldMasterMk cId="3646289393" sldId="2147483883"/>
        </pc:sldMasterMkLst>
        <pc:sldLayoutChg chg="del">
          <pc:chgData name="Tommy McClure" userId="5f57beb918c8a44c" providerId="LiveId" clId="{CD09F46E-E79B-4DEE-807D-E95360795E06}" dt="2024-08-31T23:01:18.878" v="7286" actId="2696"/>
          <pc:sldLayoutMkLst>
            <pc:docMk/>
            <pc:sldMasterMk cId="3646289393" sldId="2147483883"/>
            <pc:sldLayoutMk cId="924326723" sldId="2147483896"/>
          </pc:sldLayoutMkLst>
        </pc:sldLayoutChg>
        <pc:sldLayoutChg chg="del">
          <pc:chgData name="Tommy McClure" userId="5f57beb918c8a44c" providerId="LiveId" clId="{CD09F46E-E79B-4DEE-807D-E95360795E06}" dt="2024-08-31T23:01:50.540" v="7292" actId="2696"/>
          <pc:sldLayoutMkLst>
            <pc:docMk/>
            <pc:sldMasterMk cId="3646289393" sldId="2147483883"/>
            <pc:sldLayoutMk cId="3713768825" sldId="2147483897"/>
          </pc:sldLayoutMkLst>
        </pc:sldLayoutChg>
        <pc:sldLayoutChg chg="del">
          <pc:chgData name="Tommy McClure" userId="5f57beb918c8a44c" providerId="LiveId" clId="{CD09F46E-E79B-4DEE-807D-E95360795E06}" dt="2024-08-31T23:01:45.553" v="7291" actId="2696"/>
          <pc:sldLayoutMkLst>
            <pc:docMk/>
            <pc:sldMasterMk cId="3646289393" sldId="2147483883"/>
            <pc:sldLayoutMk cId="3438902072" sldId="2147483901"/>
          </pc:sldLayoutMkLst>
        </pc:sldLayoutChg>
      </pc:sldMasterChg>
    </pc:docChg>
  </pc:docChgLst>
  <pc:docChgLst>
    <pc:chgData name="Tommy McClure" userId="5f57beb918c8a44c" providerId="LiveId" clId="{02DD4496-5683-40D9-BBAD-39CC990462AF}"/>
    <pc:docChg chg="undo custSel modSld">
      <pc:chgData name="Tommy McClure" userId="5f57beb918c8a44c" providerId="LiveId" clId="{02DD4496-5683-40D9-BBAD-39CC990462AF}" dt="2024-08-30T14:24:18.382" v="1005" actId="115"/>
      <pc:docMkLst>
        <pc:docMk/>
      </pc:docMkLst>
      <pc:sldChg chg="addSp delSp modSp mod">
        <pc:chgData name="Tommy McClure" userId="5f57beb918c8a44c" providerId="LiveId" clId="{02DD4496-5683-40D9-BBAD-39CC990462AF}" dt="2024-08-30T14:24:18.382" v="1005" actId="115"/>
        <pc:sldMkLst>
          <pc:docMk/>
          <pc:sldMk cId="1476309329" sldId="307"/>
        </pc:sldMkLst>
        <pc:spChg chg="mod">
          <ac:chgData name="Tommy McClure" userId="5f57beb918c8a44c" providerId="LiveId" clId="{02DD4496-5683-40D9-BBAD-39CC990462AF}" dt="2024-08-30T00:22:11.250" v="731" actId="255"/>
          <ac:spMkLst>
            <pc:docMk/>
            <pc:sldMk cId="1476309329" sldId="307"/>
            <ac:spMk id="2" creationId="{F1A689D8-CDAC-4215-96CD-8548432CE4D6}"/>
          </ac:spMkLst>
        </pc:spChg>
        <pc:spChg chg="del mod">
          <ac:chgData name="Tommy McClure" userId="5f57beb918c8a44c" providerId="LiveId" clId="{02DD4496-5683-40D9-BBAD-39CC990462AF}" dt="2024-08-30T00:22:20.493" v="733" actId="478"/>
          <ac:spMkLst>
            <pc:docMk/>
            <pc:sldMk cId="1476309329" sldId="307"/>
            <ac:spMk id="3" creationId="{3110502F-36D4-4E60-B6E9-08628B2C5D5E}"/>
          </ac:spMkLst>
        </pc:spChg>
        <pc:spChg chg="add del mod">
          <ac:chgData name="Tommy McClure" userId="5f57beb918c8a44c" providerId="LiveId" clId="{02DD4496-5683-40D9-BBAD-39CC990462AF}" dt="2024-08-30T00:22:24.856" v="734" actId="478"/>
          <ac:spMkLst>
            <pc:docMk/>
            <pc:sldMk cId="1476309329" sldId="307"/>
            <ac:spMk id="6" creationId="{7AF36427-FBFB-22A1-2AF9-326683309DE7}"/>
          </ac:spMkLst>
        </pc:spChg>
        <pc:spChg chg="add mod">
          <ac:chgData name="Tommy McClure" userId="5f57beb918c8a44c" providerId="LiveId" clId="{02DD4496-5683-40D9-BBAD-39CC990462AF}" dt="2024-08-30T14:24:18.382" v="1005" actId="115"/>
          <ac:spMkLst>
            <pc:docMk/>
            <pc:sldMk cId="1476309329" sldId="307"/>
            <ac:spMk id="7" creationId="{30875821-D8A3-9779-0E2C-7D72F2568881}"/>
          </ac:spMkLst>
        </pc:spChg>
      </pc:sldChg>
      <pc:sldChg chg="addSp delSp modSp mod">
        <pc:chgData name="Tommy McClure" userId="5f57beb918c8a44c" providerId="LiveId" clId="{02DD4496-5683-40D9-BBAD-39CC990462AF}" dt="2024-08-30T00:21:26.484" v="703" actId="1076"/>
        <pc:sldMkLst>
          <pc:docMk/>
          <pc:sldMk cId="4045600601" sldId="338"/>
        </pc:sldMkLst>
        <pc:spChg chg="add mod">
          <ac:chgData name="Tommy McClure" userId="5f57beb918c8a44c" providerId="LiveId" clId="{02DD4496-5683-40D9-BBAD-39CC990462AF}" dt="2024-08-30T00:21:26.484" v="703" actId="1076"/>
          <ac:spMkLst>
            <pc:docMk/>
            <pc:sldMk cId="4045600601" sldId="338"/>
            <ac:spMk id="2" creationId="{8B391A2A-9E17-139C-63C5-241DB99E15DE}"/>
          </ac:spMkLst>
        </pc:spChg>
        <pc:spChg chg="add del mod">
          <ac:chgData name="Tommy McClure" userId="5f57beb918c8a44c" providerId="LiveId" clId="{02DD4496-5683-40D9-BBAD-39CC990462AF}" dt="2024-08-30T00:15:45.210" v="490" actId="478"/>
          <ac:spMkLst>
            <pc:docMk/>
            <pc:sldMk cId="4045600601" sldId="338"/>
            <ac:spMk id="4" creationId="{7CCEB7BB-1814-01FF-B1A8-6F1BA024E5BC}"/>
          </ac:spMkLst>
        </pc:spChg>
        <pc:spChg chg="del mod">
          <ac:chgData name="Tommy McClure" userId="5f57beb918c8a44c" providerId="LiveId" clId="{02DD4496-5683-40D9-BBAD-39CC990462AF}" dt="2024-08-30T00:17:18.467" v="508" actId="478"/>
          <ac:spMkLst>
            <pc:docMk/>
            <pc:sldMk cId="4045600601" sldId="338"/>
            <ac:spMk id="5" creationId="{C2BAD7B4-5997-4A95-A2A9-773DF1F4CE53}"/>
          </ac:spMkLst>
        </pc:spChg>
        <pc:spChg chg="del mod">
          <ac:chgData name="Tommy McClure" userId="5f57beb918c8a44c" providerId="LiveId" clId="{02DD4496-5683-40D9-BBAD-39CC990462AF}" dt="2024-08-30T00:15:41.369" v="489" actId="478"/>
          <ac:spMkLst>
            <pc:docMk/>
            <pc:sldMk cId="4045600601" sldId="338"/>
            <ac:spMk id="6" creationId="{4552F1CF-68AA-447B-B5B0-C65BB72A5D6D}"/>
          </ac:spMkLst>
        </pc:spChg>
        <pc:spChg chg="add del mod">
          <ac:chgData name="Tommy McClure" userId="5f57beb918c8a44c" providerId="LiveId" clId="{02DD4496-5683-40D9-BBAD-39CC990462AF}" dt="2024-08-30T00:17:20.910" v="509" actId="478"/>
          <ac:spMkLst>
            <pc:docMk/>
            <pc:sldMk cId="4045600601" sldId="338"/>
            <ac:spMk id="8" creationId="{C6B21653-2750-0CAE-DAD7-A729EF029CD5}"/>
          </ac:spMkLst>
        </pc:spChg>
        <pc:spChg chg="add del mod">
          <ac:chgData name="Tommy McClure" userId="5f57beb918c8a44c" providerId="LiveId" clId="{02DD4496-5683-40D9-BBAD-39CC990462AF}" dt="2024-08-30T00:17:25.099" v="512"/>
          <ac:spMkLst>
            <pc:docMk/>
            <pc:sldMk cId="4045600601" sldId="338"/>
            <ac:spMk id="9" creationId="{10CFE77C-059F-9F1F-AFA6-9677CD725E25}"/>
          </ac:spMkLst>
        </pc:spChg>
        <pc:spChg chg="add mod">
          <ac:chgData name="Tommy McClure" userId="5f57beb918c8a44c" providerId="LiveId" clId="{02DD4496-5683-40D9-BBAD-39CC990462AF}" dt="2024-08-30T00:20:09.665" v="686" actId="1076"/>
          <ac:spMkLst>
            <pc:docMk/>
            <pc:sldMk cId="4045600601" sldId="338"/>
            <ac:spMk id="10" creationId="{40CCBA14-4EE9-C01C-CB16-4A62184833F3}"/>
          </ac:spMkLst>
        </pc:spChg>
        <pc:spChg chg="add mod">
          <ac:chgData name="Tommy McClure" userId="5f57beb918c8a44c" providerId="LiveId" clId="{02DD4496-5683-40D9-BBAD-39CC990462AF}" dt="2024-08-30T00:20:25.203" v="689" actId="1076"/>
          <ac:spMkLst>
            <pc:docMk/>
            <pc:sldMk cId="4045600601" sldId="338"/>
            <ac:spMk id="11" creationId="{C5FBFBA8-FD51-2EF3-E46E-F5691DF13C21}"/>
          </ac:spMkLst>
        </pc:spChg>
      </pc:sldChg>
      <pc:sldChg chg="addSp modSp mod modAnim">
        <pc:chgData name="Tommy McClure" userId="5f57beb918c8a44c" providerId="LiveId" clId="{02DD4496-5683-40D9-BBAD-39CC990462AF}" dt="2024-08-30T00:11:24.313" v="409" actId="207"/>
        <pc:sldMkLst>
          <pc:docMk/>
          <pc:sldMk cId="155357290" sldId="342"/>
        </pc:sldMkLst>
        <pc:spChg chg="mod">
          <ac:chgData name="Tommy McClure" userId="5f57beb918c8a44c" providerId="LiveId" clId="{02DD4496-5683-40D9-BBAD-39CC990462AF}" dt="2024-08-29T23:35:48.366" v="313" actId="14100"/>
          <ac:spMkLst>
            <pc:docMk/>
            <pc:sldMk cId="155357290" sldId="342"/>
            <ac:spMk id="3" creationId="{2875403B-F6A5-4855-B204-4A9D1F5B268F}"/>
          </ac:spMkLst>
        </pc:spChg>
        <pc:spChg chg="add mod">
          <ac:chgData name="Tommy McClure" userId="5f57beb918c8a44c" providerId="LiveId" clId="{02DD4496-5683-40D9-BBAD-39CC990462AF}" dt="2024-08-30T00:11:24.313" v="409" actId="207"/>
          <ac:spMkLst>
            <pc:docMk/>
            <pc:sldMk cId="155357290" sldId="342"/>
            <ac:spMk id="4" creationId="{CE406CDD-4E80-C7C1-9D87-D7F3BB5DF347}"/>
          </ac:spMkLst>
        </pc:spChg>
        <pc:spChg chg="mod">
          <ac:chgData name="Tommy McClure" userId="5f57beb918c8a44c" providerId="LiveId" clId="{02DD4496-5683-40D9-BBAD-39CC990462AF}" dt="2024-08-30T00:07:36.464" v="389" actId="1038"/>
          <ac:spMkLst>
            <pc:docMk/>
            <pc:sldMk cId="155357290" sldId="342"/>
            <ac:spMk id="6" creationId="{E73F8CC6-B4A3-C112-C080-05D62A8B948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4B9809-3C73-CA2B-1791-620EA168CC06}"/>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1C7B1C58-A1FD-D1E1-33AB-1303C48435C6}"/>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a:t>9/1/2024 PM</a:t>
            </a:r>
            <a:endParaRPr lang="en-US" dirty="0"/>
          </a:p>
        </p:txBody>
      </p:sp>
      <p:sp>
        <p:nvSpPr>
          <p:cNvPr id="4" name="Footer Placeholder 3">
            <a:extLst>
              <a:ext uri="{FF2B5EF4-FFF2-40B4-BE49-F238E27FC236}">
                <a16:creationId xmlns:a16="http://schemas.microsoft.com/office/drawing/2014/main" id="{4717A0D9-659F-DDC6-CBD8-29B61E0FF7EE}"/>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AF9E0617-6128-05F5-8F48-6A0A1D1479EA}"/>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C0A24AC-02A6-46A1-A072-EAC8AC25DCA5}" type="slidenum">
              <a:rPr lang="en-US" smtClean="0"/>
              <a:t>‹#›</a:t>
            </a:fld>
            <a:endParaRPr lang="en-US" dirty="0"/>
          </a:p>
        </p:txBody>
      </p:sp>
    </p:spTree>
    <p:extLst>
      <p:ext uri="{BB962C8B-B14F-4D97-AF65-F5344CB8AC3E}">
        <p14:creationId xmlns:p14="http://schemas.microsoft.com/office/powerpoint/2010/main" val="408391982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9/1/2024 PM</a:t>
            </a:r>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DC92804-03A6-47F6-A893-4DDB8903A808}" type="slidenum">
              <a:rPr lang="en-US" smtClean="0"/>
              <a:t>‹#›</a:t>
            </a:fld>
            <a:endParaRPr lang="en-U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dirty="0"/>
          </a:p>
        </p:txBody>
      </p:sp>
      <p:sp>
        <p:nvSpPr>
          <p:cNvPr id="5" name="Date Placeholder 4">
            <a:extLst>
              <a:ext uri="{FF2B5EF4-FFF2-40B4-BE49-F238E27FC236}">
                <a16:creationId xmlns:a16="http://schemas.microsoft.com/office/drawing/2014/main" id="{DC5386C6-0160-59EA-F416-5D2181833972}"/>
              </a:ext>
            </a:extLst>
          </p:cNvPr>
          <p:cNvSpPr>
            <a:spLocks noGrp="1"/>
          </p:cNvSpPr>
          <p:nvPr>
            <p:ph type="dt" idx="1"/>
          </p:nvPr>
        </p:nvSpPr>
        <p:spPr/>
        <p:txBody>
          <a:bodyPr/>
          <a:lstStyle/>
          <a:p>
            <a:r>
              <a:rPr lang="en-US"/>
              <a:t>9/1/2024 PM</a:t>
            </a:r>
            <a:endParaRPr lang="en-US" dirty="0"/>
          </a:p>
        </p:txBody>
      </p:sp>
    </p:spTree>
    <p:extLst>
      <p:ext uri="{BB962C8B-B14F-4D97-AF65-F5344CB8AC3E}">
        <p14:creationId xmlns:p14="http://schemas.microsoft.com/office/powerpoint/2010/main" val="642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241300"/>
            <a:ext cx="4321175" cy="3240088"/>
          </a:xfrm>
        </p:spPr>
      </p:sp>
      <p:sp>
        <p:nvSpPr>
          <p:cNvPr id="3" name="Notes Placeholder 2"/>
          <p:cNvSpPr>
            <a:spLocks noGrp="1"/>
          </p:cNvSpPr>
          <p:nvPr>
            <p:ph type="body" idx="1"/>
          </p:nvPr>
        </p:nvSpPr>
        <p:spPr>
          <a:xfrm>
            <a:off x="0" y="3482102"/>
            <a:ext cx="7313507" cy="6119098"/>
          </a:xfrm>
        </p:spPr>
        <p:txBody>
          <a:bodyPr/>
          <a:lstStyle/>
          <a:p>
            <a:r>
              <a:rPr lang="en-US" sz="1300" b="1" dirty="0">
                <a:latin typeface="Arial" panose="020B0604020202020204" pitchFamily="34" charset="0"/>
                <a:cs typeface="Arial" panose="020B0604020202020204" pitchFamily="34" charset="0"/>
              </a:rPr>
              <a:t>1 Corinthians 10:23 KJV 23 </a:t>
            </a:r>
            <a:r>
              <a:rPr lang="en-US" sz="1300" dirty="0">
                <a:latin typeface="Arial" panose="020B0604020202020204" pitchFamily="34" charset="0"/>
                <a:cs typeface="Arial" panose="020B0604020202020204" pitchFamily="34" charset="0"/>
              </a:rPr>
              <a:t>All things are lawful for me, but all things are not expedient: all things are lawful for me, but all things edify not.</a:t>
            </a:r>
          </a:p>
          <a:p>
            <a:pPr algn="l"/>
            <a:endParaRPr lang="en-US" sz="1300" dirty="0">
              <a:latin typeface="Arial" panose="020B0604020202020204" pitchFamily="34" charset="0"/>
              <a:cs typeface="Arial" panose="020B0604020202020204" pitchFamily="34" charset="0"/>
            </a:endParaRPr>
          </a:p>
          <a:p>
            <a:pPr algn="l"/>
            <a:r>
              <a:rPr lang="en-US" sz="1300" b="1" dirty="0">
                <a:latin typeface="Arial" panose="020B0604020202020204" pitchFamily="34" charset="0"/>
                <a:cs typeface="Arial" panose="020B0604020202020204" pitchFamily="34" charset="0"/>
              </a:rPr>
              <a:t>Ephesians 4:1-6 KJV 1 </a:t>
            </a:r>
            <a:r>
              <a:rPr lang="en-US" sz="1300" dirty="0">
                <a:latin typeface="Arial" panose="020B0604020202020204" pitchFamily="34" charset="0"/>
                <a:cs typeface="Arial" panose="020B0604020202020204" pitchFamily="34" charset="0"/>
              </a:rPr>
              <a:t>I therefore, the prisoner of the Lord, beseech you that </a:t>
            </a:r>
            <a:r>
              <a:rPr lang="en-US" sz="1300" b="1" dirty="0">
                <a:latin typeface="Arial" panose="020B0604020202020204" pitchFamily="34" charset="0"/>
                <a:cs typeface="Arial" panose="020B0604020202020204" pitchFamily="34" charset="0"/>
              </a:rPr>
              <a:t>ye walk worthy of the vocation </a:t>
            </a:r>
            <a:r>
              <a:rPr lang="en-US" sz="1300" dirty="0">
                <a:latin typeface="Arial" panose="020B0604020202020204" pitchFamily="34" charset="0"/>
                <a:cs typeface="Arial" panose="020B0604020202020204" pitchFamily="34" charset="0"/>
              </a:rPr>
              <a:t>wherewith ye are called, </a:t>
            </a:r>
            <a:r>
              <a:rPr lang="en-US" sz="1300" b="1" dirty="0">
                <a:latin typeface="Arial" panose="020B0604020202020204" pitchFamily="34" charset="0"/>
                <a:cs typeface="Arial" panose="020B0604020202020204" pitchFamily="34" charset="0"/>
              </a:rPr>
              <a:t>2</a:t>
            </a:r>
            <a:r>
              <a:rPr lang="en-US" sz="1300" dirty="0">
                <a:latin typeface="Arial" panose="020B0604020202020204" pitchFamily="34" charset="0"/>
                <a:cs typeface="Arial" panose="020B0604020202020204" pitchFamily="34" charset="0"/>
              </a:rPr>
              <a:t> With all lowliness and meekness, with longsuffering, forbearing one another in love; </a:t>
            </a:r>
            <a:r>
              <a:rPr lang="en-US" sz="1300" b="1" dirty="0">
                <a:latin typeface="Arial" panose="020B0604020202020204" pitchFamily="34" charset="0"/>
                <a:cs typeface="Arial" panose="020B0604020202020204" pitchFamily="34" charset="0"/>
              </a:rPr>
              <a:t>3</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Endeavouring</a:t>
            </a:r>
            <a:r>
              <a:rPr lang="en-US" sz="1300" dirty="0">
                <a:latin typeface="Arial" panose="020B0604020202020204" pitchFamily="34" charset="0"/>
                <a:cs typeface="Arial" panose="020B0604020202020204" pitchFamily="34" charset="0"/>
              </a:rPr>
              <a:t> to keep the unity of the Spirit in the bond of peace. </a:t>
            </a:r>
            <a:r>
              <a:rPr lang="en-US" sz="1300" b="1" dirty="0">
                <a:latin typeface="Arial" panose="020B0604020202020204" pitchFamily="34" charset="0"/>
                <a:cs typeface="Arial" panose="020B0604020202020204" pitchFamily="34" charset="0"/>
              </a:rPr>
              <a:t>4</a:t>
            </a:r>
            <a:r>
              <a:rPr lang="en-US" sz="1300" dirty="0">
                <a:latin typeface="Arial" panose="020B0604020202020204" pitchFamily="34" charset="0"/>
                <a:cs typeface="Arial" panose="020B0604020202020204" pitchFamily="34" charset="0"/>
              </a:rPr>
              <a:t> There is one body, and one Spirit, even as ye are called in one hope of your calling; </a:t>
            </a:r>
            <a:r>
              <a:rPr lang="en-US" sz="1300" b="1" dirty="0">
                <a:latin typeface="Arial" panose="020B0604020202020204" pitchFamily="34" charset="0"/>
                <a:cs typeface="Arial" panose="020B0604020202020204" pitchFamily="34" charset="0"/>
              </a:rPr>
              <a:t>5 </a:t>
            </a:r>
            <a:r>
              <a:rPr lang="en-US" sz="1300" dirty="0">
                <a:latin typeface="Arial" panose="020B0604020202020204" pitchFamily="34" charset="0"/>
                <a:cs typeface="Arial" panose="020B0604020202020204" pitchFamily="34" charset="0"/>
              </a:rPr>
              <a:t>One Lord, one faith, one baptism, 6 One God and Father of all, who is above all, and through all, and in you all.</a:t>
            </a:r>
          </a:p>
          <a:p>
            <a:pPr algn="l"/>
            <a:endParaRPr lang="en-US" sz="1300" dirty="0">
              <a:latin typeface="Arial" panose="020B0604020202020204" pitchFamily="34" charset="0"/>
              <a:cs typeface="Arial" panose="020B0604020202020204" pitchFamily="34" charset="0"/>
            </a:endParaRPr>
          </a:p>
          <a:p>
            <a:r>
              <a:rPr lang="en-US" sz="1300" b="1" dirty="0">
                <a:latin typeface="Arial" panose="020B0604020202020204" pitchFamily="34" charset="0"/>
                <a:cs typeface="Arial" panose="020B0604020202020204" pitchFamily="34" charset="0"/>
              </a:rPr>
              <a:t>“All things are lawful for me, but all things are not expedient: all things are lawful for me, but all things edify not” (1 Corinthians 10:23, KJV</a:t>
            </a:r>
            <a:r>
              <a:rPr lang="en-US" sz="1300" dirty="0">
                <a:latin typeface="Arial" panose="020B0604020202020204" pitchFamily="34" charset="0"/>
                <a:cs typeface="Arial" panose="020B0604020202020204" pitchFamily="34" charset="0"/>
              </a:rPr>
              <a:t>). To edify means to strengthen or build up. We are not allowed to do anything that will tear down and destroy one another’s faith. </a:t>
            </a:r>
            <a:r>
              <a:rPr lang="en-US" sz="1300" u="sng" dirty="0">
                <a:latin typeface="Arial" panose="020B0604020202020204" pitchFamily="34" charset="0"/>
                <a:cs typeface="Arial" panose="020B0604020202020204" pitchFamily="34" charset="0"/>
              </a:rPr>
              <a:t>Unity in Christ Compels Us to Surrender Personal Liberties for the Sake of Peace, Eph. 4:3; 1 Cor. 8:9-13 (Rom. 14:19</a:t>
            </a:r>
            <a:r>
              <a:rPr lang="en-US" sz="130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0DC92804-03A6-47F6-A893-4DDB8903A808}" type="slidenum">
              <a:rPr lang="en-US" smtClean="0"/>
              <a:t>10</a:t>
            </a:fld>
            <a:endParaRPr lang="en-US" dirty="0"/>
          </a:p>
        </p:txBody>
      </p:sp>
      <p:sp>
        <p:nvSpPr>
          <p:cNvPr id="5" name="Date Placeholder 4">
            <a:extLst>
              <a:ext uri="{FF2B5EF4-FFF2-40B4-BE49-F238E27FC236}">
                <a16:creationId xmlns:a16="http://schemas.microsoft.com/office/drawing/2014/main" id="{4CA0C310-5A16-D00F-960C-867B7D593407}"/>
              </a:ext>
            </a:extLst>
          </p:cNvPr>
          <p:cNvSpPr>
            <a:spLocks noGrp="1"/>
          </p:cNvSpPr>
          <p:nvPr>
            <p:ph type="dt" idx="1"/>
          </p:nvPr>
        </p:nvSpPr>
        <p:spPr/>
        <p:txBody>
          <a:bodyPr/>
          <a:lstStyle/>
          <a:p>
            <a:r>
              <a:rPr lang="en-US"/>
              <a:t>9/1/2024 PM</a:t>
            </a:r>
            <a:endParaRPr lang="en-US" dirty="0"/>
          </a:p>
        </p:txBody>
      </p:sp>
    </p:spTree>
    <p:extLst>
      <p:ext uri="{BB962C8B-B14F-4D97-AF65-F5344CB8AC3E}">
        <p14:creationId xmlns:p14="http://schemas.microsoft.com/office/powerpoint/2010/main" val="398322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0" y="4440555"/>
            <a:ext cx="7313507" cy="5160645"/>
          </a:xfrm>
        </p:spPr>
        <p:txBody>
          <a:bodyPr/>
          <a:lstStyle/>
          <a:p>
            <a:pPr defTabSz="966612">
              <a:defRPr/>
            </a:pPr>
            <a:r>
              <a:rPr lang="en-US" sz="1300" b="1" dirty="0">
                <a:latin typeface="Arial" panose="020B0604020202020204" pitchFamily="34" charset="0"/>
                <a:cs typeface="Arial" panose="020B0604020202020204" pitchFamily="34" charset="0"/>
              </a:rPr>
              <a:t>1 Corinthians 10:32 KJV </a:t>
            </a:r>
            <a:r>
              <a:rPr lang="en-US" sz="13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32</a:t>
            </a:r>
            <a:r>
              <a:rPr lang="en-US" sz="1300" dirty="0">
                <a:latin typeface="Arial" panose="020B0604020202020204" pitchFamily="34" charset="0"/>
                <a:cs typeface="Arial" panose="020B0604020202020204" pitchFamily="34" charset="0"/>
              </a:rPr>
              <a:t> Give none offence, neither to the Jews, nor to the Gentiles, nor to the church of God:</a:t>
            </a:r>
          </a:p>
          <a:p>
            <a:pPr defTabSz="966612">
              <a:defRPr/>
            </a:pPr>
            <a:endParaRPr lang="en-US" sz="1300" dirty="0">
              <a:latin typeface="Arial" panose="020B0604020202020204" pitchFamily="34" charset="0"/>
              <a:cs typeface="Arial" panose="020B0604020202020204" pitchFamily="34" charset="0"/>
            </a:endParaRPr>
          </a:p>
          <a:p>
            <a:pPr defTabSz="966612">
              <a:defRPr/>
            </a:pPr>
            <a:r>
              <a:rPr lang="en-US" sz="1300" dirty="0">
                <a:latin typeface="Arial" panose="020B0604020202020204" pitchFamily="34" charset="0"/>
                <a:cs typeface="Arial" panose="020B0604020202020204" pitchFamily="34" charset="0"/>
              </a:rPr>
              <a:t>“</a:t>
            </a:r>
            <a:r>
              <a:rPr lang="en-US" sz="1300" b="1" dirty="0">
                <a:latin typeface="Arial" panose="020B0604020202020204" pitchFamily="34" charset="0"/>
                <a:cs typeface="Arial" panose="020B0604020202020204" pitchFamily="34" charset="0"/>
              </a:rPr>
              <a:t>1 Corinthians 10:31 KJV 31 </a:t>
            </a:r>
            <a:r>
              <a:rPr lang="en-US" sz="1300" dirty="0">
                <a:latin typeface="Arial" panose="020B0604020202020204" pitchFamily="34" charset="0"/>
                <a:cs typeface="Arial" panose="020B0604020202020204" pitchFamily="34" charset="0"/>
              </a:rPr>
              <a:t>Whether therefore ye eat, or drink, or whatsoever ye do, do all to the glory of God.</a:t>
            </a:r>
          </a:p>
          <a:p>
            <a:pPr defTabSz="966612">
              <a:defRPr/>
            </a:pPr>
            <a:endParaRPr lang="en-US" sz="1300" dirty="0">
              <a:latin typeface="Arial" panose="020B0604020202020204" pitchFamily="34" charset="0"/>
              <a:cs typeface="Arial" panose="020B0604020202020204" pitchFamily="34" charset="0"/>
            </a:endParaRPr>
          </a:p>
          <a:p>
            <a:pPr defTabSz="966612">
              <a:defRPr/>
            </a:pPr>
            <a:endParaRPr lang="en-US" sz="1300" dirty="0">
              <a:latin typeface="Arial" panose="020B0604020202020204" pitchFamily="34" charset="0"/>
              <a:cs typeface="Arial" panose="020B0604020202020204" pitchFamily="34" charset="0"/>
            </a:endParaRPr>
          </a:p>
          <a:p>
            <a:pPr defTabSz="966612">
              <a:defRPr/>
            </a:pPr>
            <a:endParaRPr lang="en-US" sz="13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11</a:t>
            </a:fld>
            <a:endParaRPr lang="en-US" dirty="0"/>
          </a:p>
        </p:txBody>
      </p:sp>
      <p:sp>
        <p:nvSpPr>
          <p:cNvPr id="5" name="Date Placeholder 4">
            <a:extLst>
              <a:ext uri="{FF2B5EF4-FFF2-40B4-BE49-F238E27FC236}">
                <a16:creationId xmlns:a16="http://schemas.microsoft.com/office/drawing/2014/main" id="{4CA0C310-5A16-D00F-960C-867B7D593407}"/>
              </a:ext>
            </a:extLst>
          </p:cNvPr>
          <p:cNvSpPr>
            <a:spLocks noGrp="1"/>
          </p:cNvSpPr>
          <p:nvPr>
            <p:ph type="dt" idx="1"/>
          </p:nvPr>
        </p:nvSpPr>
        <p:spPr/>
        <p:txBody>
          <a:bodyPr/>
          <a:lstStyle/>
          <a:p>
            <a:r>
              <a:rPr lang="en-US"/>
              <a:t>9/1/2024 PM</a:t>
            </a:r>
            <a:endParaRPr lang="en-US" dirty="0"/>
          </a:p>
        </p:txBody>
      </p:sp>
    </p:spTree>
    <p:extLst>
      <p:ext uri="{BB962C8B-B14F-4D97-AF65-F5344CB8AC3E}">
        <p14:creationId xmlns:p14="http://schemas.microsoft.com/office/powerpoint/2010/main" val="3563356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0" y="4620577"/>
            <a:ext cx="7313507" cy="3780473"/>
          </a:xfrm>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12</a:t>
            </a:fld>
            <a:endParaRPr lang="en-US" dirty="0"/>
          </a:p>
        </p:txBody>
      </p:sp>
      <p:sp>
        <p:nvSpPr>
          <p:cNvPr id="5" name="Date Placeholder 4">
            <a:extLst>
              <a:ext uri="{FF2B5EF4-FFF2-40B4-BE49-F238E27FC236}">
                <a16:creationId xmlns:a16="http://schemas.microsoft.com/office/drawing/2014/main" id="{4F2BE159-B1F9-E7D9-4879-577E6B53050D}"/>
              </a:ext>
            </a:extLst>
          </p:cNvPr>
          <p:cNvSpPr>
            <a:spLocks noGrp="1"/>
          </p:cNvSpPr>
          <p:nvPr>
            <p:ph type="dt" idx="1"/>
          </p:nvPr>
        </p:nvSpPr>
        <p:spPr/>
        <p:txBody>
          <a:bodyPr/>
          <a:lstStyle/>
          <a:p>
            <a:r>
              <a:rPr lang="en-US"/>
              <a:t>9/1/2024 PM</a:t>
            </a:r>
            <a:endParaRPr lang="en-US" dirty="0"/>
          </a:p>
        </p:txBody>
      </p:sp>
    </p:spTree>
    <p:extLst>
      <p:ext uri="{BB962C8B-B14F-4D97-AF65-F5344CB8AC3E}">
        <p14:creationId xmlns:p14="http://schemas.microsoft.com/office/powerpoint/2010/main" val="384972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13</a:t>
            </a:fld>
            <a:endParaRPr lang="en-US" dirty="0"/>
          </a:p>
        </p:txBody>
      </p:sp>
      <p:sp>
        <p:nvSpPr>
          <p:cNvPr id="5" name="Date Placeholder 4">
            <a:extLst>
              <a:ext uri="{FF2B5EF4-FFF2-40B4-BE49-F238E27FC236}">
                <a16:creationId xmlns:a16="http://schemas.microsoft.com/office/drawing/2014/main" id="{42402CCB-D92D-A56E-B724-EFBC7457F3C4}"/>
              </a:ext>
            </a:extLst>
          </p:cNvPr>
          <p:cNvSpPr>
            <a:spLocks noGrp="1"/>
          </p:cNvSpPr>
          <p:nvPr>
            <p:ph type="dt" idx="1"/>
          </p:nvPr>
        </p:nvSpPr>
        <p:spPr/>
        <p:txBody>
          <a:bodyPr/>
          <a:lstStyle/>
          <a:p>
            <a:r>
              <a:rPr lang="en-US"/>
              <a:t>9/1/2024 PM</a:t>
            </a:r>
            <a:endParaRPr lang="en-US" dirty="0"/>
          </a:p>
        </p:txBody>
      </p:sp>
    </p:spTree>
    <p:extLst>
      <p:ext uri="{BB962C8B-B14F-4D97-AF65-F5344CB8AC3E}">
        <p14:creationId xmlns:p14="http://schemas.microsoft.com/office/powerpoint/2010/main" val="3495839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53988"/>
            <a:ext cx="5057775" cy="3792537"/>
          </a:xfrm>
        </p:spPr>
      </p:sp>
      <p:sp>
        <p:nvSpPr>
          <p:cNvPr id="3" name="Notes Placeholder 2"/>
          <p:cNvSpPr>
            <a:spLocks noGrp="1"/>
          </p:cNvSpPr>
          <p:nvPr>
            <p:ph type="body" idx="1"/>
          </p:nvPr>
        </p:nvSpPr>
        <p:spPr>
          <a:xfrm>
            <a:off x="2" y="3947162"/>
            <a:ext cx="7315199" cy="5654039"/>
          </a:xfrm>
        </p:spPr>
        <p:txBody>
          <a:bodyPr>
            <a:normAutofit fontScale="92500"/>
          </a:bodyPr>
          <a:lstStyle/>
          <a:p>
            <a:pPr defTabSz="1238047">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gospel of Christ</a:t>
            </a:r>
            <a:r>
              <a:rPr lang="en-US" dirty="0">
                <a:latin typeface="Arial" panose="020B0604020202020204" pitchFamily="34" charset="0"/>
                <a:cs typeface="Arial" panose="020B0604020202020204" pitchFamily="34" charset="0"/>
              </a:rPr>
              <a:t> is about the Son of God who came among men to die on the cross to shed His blood for the remission of man's sins (Matthew 26:28), He was buried in the tomb for three days, and then rose again (1 Corinthians 15:1-4). How one </a:t>
            </a:r>
            <a:r>
              <a:rPr lang="en-US" b="1" dirty="0">
                <a:latin typeface="Arial" panose="020B0604020202020204" pitchFamily="34" charset="0"/>
                <a:cs typeface="Arial" panose="020B0604020202020204" pitchFamily="34" charset="0"/>
              </a:rPr>
              <a:t>obeys the gospel </a:t>
            </a:r>
            <a:r>
              <a:rPr lang="en-US" dirty="0">
                <a:latin typeface="Arial" panose="020B0604020202020204" pitchFamily="34" charset="0"/>
                <a:cs typeface="Arial" panose="020B0604020202020204" pitchFamily="34" charset="0"/>
              </a:rPr>
              <a:t>in response to God’s grace (Romans 5:1) is to </a:t>
            </a:r>
            <a:r>
              <a:rPr lang="en-US" b="1" dirty="0">
                <a:latin typeface="Arial" panose="020B0604020202020204" pitchFamily="34" charset="0"/>
                <a:cs typeface="Arial" panose="020B0604020202020204" pitchFamily="34" charset="0"/>
              </a:rPr>
              <a:t>believe</a:t>
            </a:r>
            <a:r>
              <a:rPr lang="en-US" dirty="0">
                <a:latin typeface="Arial" panose="020B0604020202020204" pitchFamily="34" charset="0"/>
                <a:cs typeface="Arial" panose="020B0604020202020204" pitchFamily="34" charset="0"/>
              </a:rPr>
              <a:t> (obey - John 3:36) the Son of God</a:t>
            </a:r>
            <a:r>
              <a:rPr lang="en-US" b="1" dirty="0">
                <a:latin typeface="Arial" panose="020B0604020202020204" pitchFamily="34" charset="0"/>
                <a:cs typeface="Arial" panose="020B0604020202020204" pitchFamily="34" charset="0"/>
              </a:rPr>
              <a:t>, repent of past sins </a:t>
            </a:r>
            <a:r>
              <a:rPr lang="en-US" dirty="0">
                <a:latin typeface="Arial" panose="020B0604020202020204" pitchFamily="34" charset="0"/>
                <a:cs typeface="Arial" panose="020B0604020202020204" pitchFamily="34" charset="0"/>
              </a:rPr>
              <a:t>(Acts 17:30), </a:t>
            </a:r>
            <a:r>
              <a:rPr lang="en-US" b="1" dirty="0">
                <a:latin typeface="Arial" panose="020B0604020202020204" pitchFamily="34" charset="0"/>
                <a:cs typeface="Arial" panose="020B0604020202020204" pitchFamily="34" charset="0"/>
              </a:rPr>
              <a:t>confess the name of Jesus before men </a:t>
            </a:r>
            <a:r>
              <a:rPr lang="en-US" dirty="0">
                <a:latin typeface="Arial" panose="020B0604020202020204" pitchFamily="34" charset="0"/>
                <a:cs typeface="Arial" panose="020B0604020202020204" pitchFamily="34" charset="0"/>
              </a:rPr>
              <a:t>(Romans 10:9,10), </a:t>
            </a:r>
            <a:r>
              <a:rPr lang="en-US" b="1" dirty="0">
                <a:latin typeface="Arial" panose="020B0604020202020204" pitchFamily="34" charset="0"/>
                <a:cs typeface="Arial" panose="020B0604020202020204" pitchFamily="34" charset="0"/>
              </a:rPr>
              <a:t>be immersed in water for the remission of sins</a:t>
            </a:r>
            <a:r>
              <a:rPr lang="en-US" dirty="0">
                <a:latin typeface="Arial" panose="020B0604020202020204" pitchFamily="34" charset="0"/>
                <a:cs typeface="Arial" panose="020B0604020202020204" pitchFamily="34" charset="0"/>
              </a:rPr>
              <a:t> to come into contact with the cleansing blood of Jesus (Romans 6:3,4), </a:t>
            </a:r>
            <a:r>
              <a:rPr lang="en-US" b="1" dirty="0">
                <a:latin typeface="Arial" panose="020B0604020202020204" pitchFamily="34" charset="0"/>
                <a:cs typeface="Arial" panose="020B0604020202020204" pitchFamily="34" charset="0"/>
              </a:rPr>
              <a:t>and remain a true disciple of Jesus all the days of one's life (John 8:31,32).</a:t>
            </a:r>
          </a:p>
          <a:p>
            <a:pPr marL="181240" indent="-181240">
              <a:buFont typeface="Wingdings" panose="05000000000000000000" pitchFamily="2" charset="2"/>
              <a:buChar char="§"/>
              <a:defRPr/>
            </a:pPr>
            <a:r>
              <a:rPr lang="en-US" altLang="en-US" b="1" u="sng" dirty="0">
                <a:latin typeface="Arial" panose="020B0604020202020204" pitchFamily="34" charset="0"/>
                <a:cs typeface="Arial" panose="020B0604020202020204" pitchFamily="34" charset="0"/>
              </a:rPr>
              <a:t>Acts 2:36-37 - 36 </a:t>
            </a:r>
            <a:r>
              <a:rPr lang="en-US" altLang="en-US" dirty="0">
                <a:latin typeface="Arial" panose="020B0604020202020204" pitchFamily="34" charset="0"/>
                <a:cs typeface="Arial" panose="020B0604020202020204" pitchFamily="34" charset="0"/>
              </a:rPr>
              <a:t>Therefore let all the house of Israel know assuredly, that God hath made that same Jesus, whom ye have crucified, both Lord and Christ. </a:t>
            </a:r>
            <a:r>
              <a:rPr lang="en-US" altLang="en-US" b="1" dirty="0">
                <a:latin typeface="Arial" panose="020B0604020202020204" pitchFamily="34" charset="0"/>
                <a:cs typeface="Arial" panose="020B0604020202020204" pitchFamily="34" charset="0"/>
              </a:rPr>
              <a:t>37</a:t>
            </a:r>
            <a:r>
              <a:rPr lang="en-US" altLang="en-US" dirty="0">
                <a:latin typeface="Arial" panose="020B0604020202020204" pitchFamily="34" charset="0"/>
                <a:cs typeface="Arial" panose="020B0604020202020204" pitchFamily="34" charset="0"/>
              </a:rPr>
              <a:t> Now when they heard this, they were pricked in their heart, and said unto Peter and to the rest of the apostles, Men and brethren, </a:t>
            </a:r>
            <a:r>
              <a:rPr lang="en-US" altLang="en-US" b="1" dirty="0">
                <a:latin typeface="Arial" panose="020B0604020202020204" pitchFamily="34" charset="0"/>
                <a:cs typeface="Arial" panose="020B0604020202020204" pitchFamily="34" charset="0"/>
              </a:rPr>
              <a:t>what shall we do?</a:t>
            </a:r>
          </a:p>
          <a:p>
            <a:pPr marL="181240" indent="-181240">
              <a:buFont typeface="Wingdings" panose="05000000000000000000" pitchFamily="2" charset="2"/>
              <a:buChar char="§"/>
              <a:defRPr/>
            </a:pPr>
            <a:r>
              <a:rPr lang="en-US" altLang="en-US" b="1" u="sng" dirty="0">
                <a:latin typeface="Arial" panose="020B0604020202020204" pitchFamily="34" charset="0"/>
                <a:cs typeface="Arial" panose="020B0604020202020204" pitchFamily="34" charset="0"/>
              </a:rPr>
              <a:t>Rom. 10:17 </a:t>
            </a:r>
            <a:r>
              <a:rPr lang="en-US" altLang="en-US" dirty="0">
                <a:latin typeface="Arial" panose="020B0604020202020204" pitchFamily="34" charset="0"/>
                <a:cs typeface="Arial" panose="020B0604020202020204" pitchFamily="34" charset="0"/>
              </a:rPr>
              <a:t>- So then faith cometh by hearing, and hearing by the word of God.</a:t>
            </a:r>
          </a:p>
          <a:p>
            <a:pPr marL="181240" indent="-181240">
              <a:buFont typeface="Arial" panose="020B0604020202020204" pitchFamily="34" charset="0"/>
              <a:buChar char="•"/>
              <a:defRPr/>
            </a:pPr>
            <a:r>
              <a:rPr lang="en-US" altLang="en-US" b="1" u="sng" dirty="0">
                <a:latin typeface="Arial" panose="020B0604020202020204" pitchFamily="34" charset="0"/>
                <a:cs typeface="Arial" panose="020B0604020202020204" pitchFamily="34" charset="0"/>
              </a:rPr>
              <a:t>Heb 11:6</a:t>
            </a:r>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 - But without faith it is impossible to please him: for he that cometh to God </a:t>
            </a:r>
            <a:r>
              <a:rPr lang="en-US" altLang="en-US" b="1" dirty="0">
                <a:latin typeface="Arial" panose="020B0604020202020204" pitchFamily="34" charset="0"/>
                <a:cs typeface="Arial" panose="020B0604020202020204" pitchFamily="34" charset="0"/>
              </a:rPr>
              <a:t>must believe that he is</a:t>
            </a:r>
            <a:r>
              <a:rPr lang="en-US" altLang="en-US" b="0" dirty="0">
                <a:latin typeface="Arial" panose="020B0604020202020204" pitchFamily="34" charset="0"/>
                <a:cs typeface="Arial" panose="020B0604020202020204" pitchFamily="34" charset="0"/>
              </a:rPr>
              <a:t>, and that he is a rewarder of </a:t>
            </a:r>
            <a:r>
              <a:rPr lang="en-US" altLang="en-US" b="1" dirty="0">
                <a:latin typeface="Arial" panose="020B0604020202020204" pitchFamily="34" charset="0"/>
                <a:cs typeface="Arial" panose="020B0604020202020204" pitchFamily="34" charset="0"/>
              </a:rPr>
              <a:t>them that diligently seek him</a:t>
            </a:r>
            <a:r>
              <a:rPr lang="en-US" altLang="en-US" b="0" dirty="0">
                <a:latin typeface="Arial" panose="020B0604020202020204" pitchFamily="34" charset="0"/>
                <a:cs typeface="Arial" panose="020B0604020202020204" pitchFamily="34" charset="0"/>
              </a:rPr>
              <a:t>.</a:t>
            </a:r>
          </a:p>
          <a:p>
            <a:pPr marL="181240" indent="-181240">
              <a:buFont typeface="Arial" panose="020B0604020202020204" pitchFamily="34" charset="0"/>
              <a:buChar char="•"/>
              <a:defRPr/>
            </a:pPr>
            <a:r>
              <a:rPr lang="en-US" altLang="en-US" b="1" u="sng" dirty="0">
                <a:latin typeface="Arial" panose="020B0604020202020204" pitchFamily="34" charset="0"/>
                <a:cs typeface="Arial" panose="020B0604020202020204" pitchFamily="34" charset="0"/>
              </a:rPr>
              <a:t>John 3:36</a:t>
            </a:r>
            <a:r>
              <a:rPr lang="en-US" altLang="en-US" b="1" u="none" dirty="0">
                <a:latin typeface="Arial" panose="020B0604020202020204" pitchFamily="34" charset="0"/>
                <a:cs typeface="Arial" panose="020B0604020202020204" pitchFamily="34" charset="0"/>
              </a:rPr>
              <a:t> </a:t>
            </a:r>
            <a:r>
              <a:rPr lang="en-US" altLang="en-US" b="0" u="none" dirty="0">
                <a:latin typeface="Arial" panose="020B0604020202020204" pitchFamily="34" charset="0"/>
                <a:cs typeface="Arial" panose="020B0604020202020204" pitchFamily="34" charset="0"/>
              </a:rPr>
              <a:t>-</a:t>
            </a:r>
            <a:r>
              <a:rPr lang="en-US" altLang="en-US" b="1" u="none" dirty="0">
                <a:latin typeface="Arial" panose="020B0604020202020204" pitchFamily="34" charset="0"/>
                <a:cs typeface="Arial" panose="020B0604020202020204" pitchFamily="34" charset="0"/>
              </a:rPr>
              <a:t> </a:t>
            </a:r>
            <a:r>
              <a:rPr lang="en-US" altLang="en-US" b="0" u="none" dirty="0">
                <a:latin typeface="Arial" panose="020B0604020202020204" pitchFamily="34" charset="0"/>
                <a:cs typeface="Arial" panose="020B0604020202020204" pitchFamily="34" charset="0"/>
              </a:rPr>
              <a:t>He that believeth on the Son hath everlasting life: and he that believeth not the Son shall not see life; but the wrath of God </a:t>
            </a:r>
            <a:r>
              <a:rPr lang="en-US" altLang="en-US" b="0" u="none" dirty="0" err="1">
                <a:latin typeface="Arial" panose="020B0604020202020204" pitchFamily="34" charset="0"/>
                <a:cs typeface="Arial" panose="020B0604020202020204" pitchFamily="34" charset="0"/>
              </a:rPr>
              <a:t>abideth</a:t>
            </a:r>
            <a:r>
              <a:rPr lang="en-US" altLang="en-US" b="0" u="none" dirty="0">
                <a:latin typeface="Arial" panose="020B0604020202020204" pitchFamily="34" charset="0"/>
                <a:cs typeface="Arial" panose="020B0604020202020204" pitchFamily="34" charset="0"/>
              </a:rPr>
              <a:t> on him.</a:t>
            </a:r>
          </a:p>
          <a:p>
            <a:pPr marL="181240" indent="-181240">
              <a:buFont typeface="Wingdings" panose="05000000000000000000" pitchFamily="2" charset="2"/>
              <a:buChar char="§"/>
              <a:defRPr/>
            </a:pPr>
            <a:r>
              <a:rPr lang="en-US" altLang="en-US" b="1" u="sng" dirty="0">
                <a:latin typeface="Arial" panose="020B0604020202020204" pitchFamily="34" charset="0"/>
                <a:cs typeface="Arial" panose="020B0604020202020204" pitchFamily="34" charset="0"/>
              </a:rPr>
              <a:t>Acts 17:30-31 </a:t>
            </a:r>
            <a:r>
              <a:rPr lang="en-US" altLang="en-US" dirty="0">
                <a:latin typeface="Arial" panose="020B0604020202020204" pitchFamily="34" charset="0"/>
                <a:cs typeface="Arial" panose="020B0604020202020204" pitchFamily="34" charset="0"/>
              </a:rPr>
              <a:t>- And the times of this ignorance God winked at; </a:t>
            </a:r>
            <a:r>
              <a:rPr lang="en-US" altLang="en-US" b="1" dirty="0">
                <a:latin typeface="Arial" panose="020B0604020202020204" pitchFamily="34" charset="0"/>
                <a:cs typeface="Arial" panose="020B0604020202020204" pitchFamily="34" charset="0"/>
              </a:rPr>
              <a:t>but now </a:t>
            </a:r>
            <a:r>
              <a:rPr lang="en-US" altLang="en-US" b="1" dirty="0" err="1">
                <a:latin typeface="Arial" panose="020B0604020202020204" pitchFamily="34" charset="0"/>
                <a:cs typeface="Arial" panose="020B0604020202020204" pitchFamily="34" charset="0"/>
              </a:rPr>
              <a:t>commandeth</a:t>
            </a:r>
            <a:r>
              <a:rPr lang="en-US" altLang="en-US" b="1" dirty="0">
                <a:latin typeface="Arial" panose="020B0604020202020204" pitchFamily="34" charset="0"/>
                <a:cs typeface="Arial" panose="020B0604020202020204" pitchFamily="34" charset="0"/>
              </a:rPr>
              <a:t> all men every where to repent</a:t>
            </a: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31</a:t>
            </a:r>
            <a:r>
              <a:rPr lang="en-US" altLang="en-US" dirty="0">
                <a:latin typeface="Arial" panose="020B0604020202020204" pitchFamily="34" charset="0"/>
                <a:cs typeface="Arial" panose="020B0604020202020204" pitchFamily="34" charset="0"/>
              </a:rPr>
              <a:t> Because he hath appointed a day, in the which he will judge the world in righteousness by that man whom he hath ordained; whereof he hath given assurance unto all men, in that he hath raised him from the dead.</a:t>
            </a:r>
          </a:p>
          <a:p>
            <a:pPr marL="181240" indent="-181240">
              <a:buFont typeface="Arial" panose="020B0604020202020204" pitchFamily="34" charset="0"/>
              <a:buChar char="•"/>
              <a:defRPr/>
            </a:pPr>
            <a:r>
              <a:rPr lang="en-US" altLang="en-US" b="1" u="none" dirty="0">
                <a:latin typeface="Arial" panose="020B0604020202020204" pitchFamily="34" charset="0"/>
                <a:cs typeface="Arial" panose="020B0604020202020204" pitchFamily="34" charset="0"/>
              </a:rPr>
              <a:t>Romans 10:9-10 NKJV </a:t>
            </a:r>
            <a:r>
              <a:rPr lang="en-US" altLang="en-US" b="0" u="none" dirty="0">
                <a:latin typeface="Arial" panose="020B0604020202020204" pitchFamily="34" charset="0"/>
                <a:cs typeface="Arial" panose="020B0604020202020204" pitchFamily="34" charset="0"/>
              </a:rPr>
              <a:t>9 that if you confess with your mouth the Lord Jesus and believe in your heart that God has raised Him from the dead, you will be saved. </a:t>
            </a:r>
            <a:r>
              <a:rPr lang="en-US" altLang="en-US" b="1" u="none" dirty="0">
                <a:latin typeface="Arial" panose="020B0604020202020204" pitchFamily="34" charset="0"/>
                <a:cs typeface="Arial" panose="020B0604020202020204" pitchFamily="34" charset="0"/>
              </a:rPr>
              <a:t>10 </a:t>
            </a:r>
            <a:r>
              <a:rPr lang="en-US" altLang="en-US" b="0" u="none" dirty="0">
                <a:latin typeface="Arial" panose="020B0604020202020204" pitchFamily="34" charset="0"/>
                <a:cs typeface="Arial" panose="020B0604020202020204" pitchFamily="34" charset="0"/>
              </a:rPr>
              <a:t>For with the heart one believes unto righteousness, and with the mouth confession is made unto salvation.</a:t>
            </a:r>
          </a:p>
          <a:p>
            <a:pPr>
              <a:defRPr/>
            </a:pPr>
            <a:endParaRPr lang="en-US" altLang="en-US" b="1" u="none" dirty="0">
              <a:latin typeface="Arial" panose="020B0604020202020204" pitchFamily="34" charset="0"/>
              <a:cs typeface="Arial" panose="020B0604020202020204" pitchFamily="34" charset="0"/>
            </a:endParaRPr>
          </a:p>
          <a:p>
            <a:pPr marL="181240" indent="-181240">
              <a:buFont typeface="Arial" panose="020B0604020202020204" pitchFamily="34" charset="0"/>
              <a:buChar char="•"/>
              <a:defRPr/>
            </a:pPr>
            <a:r>
              <a:rPr lang="en-US" altLang="en-US" b="1" u="sng" dirty="0">
                <a:latin typeface="Arial" panose="020B0604020202020204" pitchFamily="34" charset="0"/>
                <a:cs typeface="Arial" panose="020B0604020202020204" pitchFamily="34" charset="0"/>
              </a:rPr>
              <a:t>Acts 2:38 </a:t>
            </a:r>
            <a:r>
              <a:rPr lang="en-US" altLang="en-US" dirty="0">
                <a:latin typeface="Arial" panose="020B0604020202020204" pitchFamily="34" charset="0"/>
                <a:cs typeface="Arial" panose="020B0604020202020204" pitchFamily="34" charset="0"/>
              </a:rPr>
              <a:t>- Then Peter said unto them, Repent, and be baptized every one of you in the name of Jesus Christ for the remission of sins, and ye shall receive the gift of the Holy Ghost.</a:t>
            </a:r>
          </a:p>
          <a:p>
            <a:pPr>
              <a:defRPr/>
            </a:pPr>
            <a:endParaRPr lang="en-US" altLang="en-US" b="1" u="sng" dirty="0">
              <a:latin typeface="Arial" panose="020B0604020202020204" pitchFamily="34" charset="0"/>
              <a:cs typeface="Arial" panose="020B0604020202020204" pitchFamily="34" charset="0"/>
            </a:endParaRPr>
          </a:p>
          <a:p>
            <a:pPr marL="181240" indent="-181240">
              <a:buFont typeface="Arial" panose="020B0604020202020204" pitchFamily="34" charset="0"/>
              <a:buChar char="•"/>
              <a:defRPr/>
            </a:pPr>
            <a:r>
              <a:rPr lang="en-US" altLang="en-US" b="1" u="sng" dirty="0">
                <a:latin typeface="Arial" panose="020B0604020202020204" pitchFamily="34" charset="0"/>
                <a:cs typeface="Arial" panose="020B0604020202020204" pitchFamily="34" charset="0"/>
              </a:rPr>
              <a:t>1 Jn. 1:7-9 </a:t>
            </a:r>
            <a:r>
              <a:rPr lang="en-US" altLang="en-US" dirty="0">
                <a:latin typeface="Arial" panose="020B0604020202020204" pitchFamily="34" charset="0"/>
                <a:cs typeface="Arial" panose="020B0604020202020204" pitchFamily="34" charset="0"/>
              </a:rPr>
              <a:t>- But if we walk in the light, as he is in the light, we have fellowship one with another, and the blood of Jesus Christ his Son </a:t>
            </a:r>
            <a:r>
              <a:rPr lang="en-US" altLang="en-US" dirty="0" err="1">
                <a:latin typeface="Arial" panose="020B0604020202020204" pitchFamily="34" charset="0"/>
                <a:cs typeface="Arial" panose="020B0604020202020204" pitchFamily="34" charset="0"/>
              </a:rPr>
              <a:t>cleanseth</a:t>
            </a:r>
            <a:r>
              <a:rPr lang="en-US" altLang="en-US" dirty="0">
                <a:latin typeface="Arial" panose="020B0604020202020204" pitchFamily="34" charset="0"/>
                <a:cs typeface="Arial" panose="020B0604020202020204" pitchFamily="34" charset="0"/>
              </a:rPr>
              <a:t> us from all sin</a:t>
            </a:r>
            <a:r>
              <a:rPr lang="en-US" altLang="en-US" b="1" dirty="0">
                <a:latin typeface="Arial" panose="020B0604020202020204" pitchFamily="34" charset="0"/>
                <a:cs typeface="Arial" panose="020B0604020202020204" pitchFamily="34" charset="0"/>
              </a:rPr>
              <a:t>. 8 </a:t>
            </a:r>
            <a:r>
              <a:rPr lang="en-US" altLang="en-US" dirty="0">
                <a:latin typeface="Arial" panose="020B0604020202020204" pitchFamily="34" charset="0"/>
                <a:cs typeface="Arial" panose="020B0604020202020204" pitchFamily="34" charset="0"/>
              </a:rPr>
              <a:t>If we say that we have no sin, we deceive ourselves, and the truth is not in us. </a:t>
            </a:r>
            <a:r>
              <a:rPr lang="en-US" altLang="en-US" b="1" dirty="0">
                <a:latin typeface="Arial" panose="020B0604020202020204" pitchFamily="34" charset="0"/>
                <a:cs typeface="Arial" panose="020B0604020202020204" pitchFamily="34" charset="0"/>
              </a:rPr>
              <a:t>9</a:t>
            </a:r>
            <a:r>
              <a:rPr lang="en-US" altLang="en-US" dirty="0">
                <a:latin typeface="Arial" panose="020B0604020202020204" pitchFamily="34" charset="0"/>
                <a:cs typeface="Arial" panose="020B0604020202020204" pitchFamily="34" charset="0"/>
              </a:rPr>
              <a:t> If we confess our sins, he is faithful and just to forgive us our sins, and to cleanse us from all unrighteousness.</a:t>
            </a:r>
          </a:p>
          <a:p>
            <a:pPr>
              <a:defRPr/>
            </a:pPr>
            <a:endParaRPr lang="en-US" altLang="en-US" b="1" u="sng" dirty="0">
              <a:latin typeface="Arial" panose="020B0604020202020204" pitchFamily="34" charset="0"/>
              <a:cs typeface="Arial" panose="020B0604020202020204" pitchFamily="34" charset="0"/>
            </a:endParaRPr>
          </a:p>
          <a:p>
            <a:pPr marL="181240" indent="-181240">
              <a:buFont typeface="Arial" panose="020B0604020202020204" pitchFamily="34" charset="0"/>
              <a:buChar char="•"/>
              <a:defRPr/>
            </a:pPr>
            <a:r>
              <a:rPr lang="en-US" altLang="en-US" b="1" u="sng" dirty="0">
                <a:latin typeface="Arial" panose="020B0604020202020204" pitchFamily="34" charset="0"/>
                <a:cs typeface="Arial" panose="020B0604020202020204" pitchFamily="34" charset="0"/>
              </a:rPr>
              <a:t>Rev. 2:10 </a:t>
            </a:r>
            <a:r>
              <a:rPr lang="en-US" altLang="en-US" dirty="0">
                <a:latin typeface="Arial" panose="020B0604020202020204" pitchFamily="34" charset="0"/>
                <a:cs typeface="Arial" panose="020B0604020202020204" pitchFamily="34" charset="0"/>
              </a:rPr>
              <a:t>- Fear none of those things which thou shalt suffer: behold, the devil shall cast some of you into prison, that ye may be tried; and ye shall have tribulation ten days: </a:t>
            </a:r>
            <a:r>
              <a:rPr lang="en-US" altLang="en-US" b="1" u="sng" dirty="0">
                <a:latin typeface="Arial" panose="020B0604020202020204" pitchFamily="34" charset="0"/>
                <a:cs typeface="Arial" panose="020B0604020202020204" pitchFamily="34" charset="0"/>
              </a:rPr>
              <a:t>be thou faithful unto death, and I will give thee a crown of life</a:t>
            </a:r>
            <a:r>
              <a:rPr lang="en-US" altLang="en-US" b="1" dirty="0">
                <a:latin typeface="Arial" panose="020B0604020202020204" pitchFamily="34" charset="0"/>
                <a:cs typeface="Arial" panose="020B0604020202020204" pitchFamily="34" charset="0"/>
              </a:rPr>
              <a:t>.</a:t>
            </a:r>
          </a:p>
          <a:p>
            <a:endParaRPr lang="en-US" dirty="0"/>
          </a:p>
        </p:txBody>
      </p:sp>
      <p:sp>
        <p:nvSpPr>
          <p:cNvPr id="4" name="Date Placeholder 3"/>
          <p:cNvSpPr>
            <a:spLocks noGrp="1"/>
          </p:cNvSpPr>
          <p:nvPr>
            <p:ph type="dt" idx="1"/>
          </p:nvPr>
        </p:nvSpPr>
        <p:spPr/>
        <p:txBody>
          <a:bodyPr/>
          <a:lstStyle/>
          <a:p>
            <a:r>
              <a:rPr lang="en-US"/>
              <a:t>9/1/2024 PM</a:t>
            </a:r>
            <a:endParaRPr lang="en-US" dirty="0"/>
          </a:p>
        </p:txBody>
      </p:sp>
      <p:sp>
        <p:nvSpPr>
          <p:cNvPr id="5" name="Slide Number Placeholder 4"/>
          <p:cNvSpPr>
            <a:spLocks noGrp="1"/>
          </p:cNvSpPr>
          <p:nvPr>
            <p:ph type="sldNum" sz="quarter" idx="5"/>
          </p:nvPr>
        </p:nvSpPr>
        <p:spPr/>
        <p:txBody>
          <a:bodyPr/>
          <a:lstStyle/>
          <a:p>
            <a:fld id="{DC0D42F3-CDD5-4B19-B3DB-7C5223465AF0}" type="slidenum">
              <a:rPr lang="en-US" smtClean="0"/>
              <a:t>14</a:t>
            </a:fld>
            <a:endParaRPr lang="en-US" dirty="0"/>
          </a:p>
        </p:txBody>
      </p:sp>
    </p:spTree>
    <p:extLst>
      <p:ext uri="{BB962C8B-B14F-4D97-AF65-F5344CB8AC3E}">
        <p14:creationId xmlns:p14="http://schemas.microsoft.com/office/powerpoint/2010/main" val="54738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0" y="4620577"/>
            <a:ext cx="7313507" cy="4980623"/>
          </a:xfrm>
        </p:spPr>
        <p:txBody>
          <a:bodyPr/>
          <a:lstStyle/>
          <a:p>
            <a:pPr defTabSz="966612">
              <a:defRPr/>
            </a:pPr>
            <a:r>
              <a:rPr lang="en-US" sz="1900" dirty="0"/>
              <a:t> </a:t>
            </a:r>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2</a:t>
            </a:fld>
            <a:endParaRPr lang="en-US" dirty="0"/>
          </a:p>
        </p:txBody>
      </p:sp>
      <p:sp>
        <p:nvSpPr>
          <p:cNvPr id="5" name="Date Placeholder 4">
            <a:extLst>
              <a:ext uri="{FF2B5EF4-FFF2-40B4-BE49-F238E27FC236}">
                <a16:creationId xmlns:a16="http://schemas.microsoft.com/office/drawing/2014/main" id="{3706E544-38B4-438C-6CF1-27A0222D32A0}"/>
              </a:ext>
            </a:extLst>
          </p:cNvPr>
          <p:cNvSpPr>
            <a:spLocks noGrp="1"/>
          </p:cNvSpPr>
          <p:nvPr>
            <p:ph type="dt" idx="1"/>
          </p:nvPr>
        </p:nvSpPr>
        <p:spPr/>
        <p:txBody>
          <a:bodyPr/>
          <a:lstStyle/>
          <a:p>
            <a:r>
              <a:rPr lang="en-US"/>
              <a:t>9/1/2024 PM</a:t>
            </a:r>
            <a:endParaRPr lang="en-US" dirty="0"/>
          </a:p>
        </p:txBody>
      </p:sp>
    </p:spTree>
    <p:extLst>
      <p:ext uri="{BB962C8B-B14F-4D97-AF65-F5344CB8AC3E}">
        <p14:creationId xmlns:p14="http://schemas.microsoft.com/office/powerpoint/2010/main" val="311910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3</a:t>
            </a:fld>
            <a:endParaRPr lang="en-US" dirty="0"/>
          </a:p>
        </p:txBody>
      </p:sp>
      <p:sp>
        <p:nvSpPr>
          <p:cNvPr id="5" name="Date Placeholder 4">
            <a:extLst>
              <a:ext uri="{FF2B5EF4-FFF2-40B4-BE49-F238E27FC236}">
                <a16:creationId xmlns:a16="http://schemas.microsoft.com/office/drawing/2014/main" id="{47FBB79E-C715-7E8F-D4A5-A653D267B707}"/>
              </a:ext>
            </a:extLst>
          </p:cNvPr>
          <p:cNvSpPr>
            <a:spLocks noGrp="1"/>
          </p:cNvSpPr>
          <p:nvPr>
            <p:ph type="dt" idx="1"/>
          </p:nvPr>
        </p:nvSpPr>
        <p:spPr/>
        <p:txBody>
          <a:bodyPr/>
          <a:lstStyle/>
          <a:p>
            <a:r>
              <a:rPr lang="en-US"/>
              <a:t>9/1/2024 PM</a:t>
            </a:r>
            <a:endParaRPr lang="en-US" dirty="0"/>
          </a:p>
        </p:txBody>
      </p:sp>
    </p:spTree>
    <p:extLst>
      <p:ext uri="{BB962C8B-B14F-4D97-AF65-F5344CB8AC3E}">
        <p14:creationId xmlns:p14="http://schemas.microsoft.com/office/powerpoint/2010/main" val="1838977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7938" y="241300"/>
            <a:ext cx="4756150" cy="3567113"/>
          </a:xfrm>
        </p:spPr>
      </p:sp>
      <p:sp>
        <p:nvSpPr>
          <p:cNvPr id="3" name="Notes Placeholder 2"/>
          <p:cNvSpPr>
            <a:spLocks noGrp="1"/>
          </p:cNvSpPr>
          <p:nvPr>
            <p:ph type="body" idx="1"/>
          </p:nvPr>
        </p:nvSpPr>
        <p:spPr>
          <a:xfrm>
            <a:off x="0" y="3954178"/>
            <a:ext cx="7313507" cy="5647022"/>
          </a:xfrm>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4</a:t>
            </a:fld>
            <a:endParaRPr lang="en-US" dirty="0"/>
          </a:p>
        </p:txBody>
      </p:sp>
      <p:sp>
        <p:nvSpPr>
          <p:cNvPr id="5" name="Date Placeholder 4">
            <a:extLst>
              <a:ext uri="{FF2B5EF4-FFF2-40B4-BE49-F238E27FC236}">
                <a16:creationId xmlns:a16="http://schemas.microsoft.com/office/drawing/2014/main" id="{3706E544-38B4-438C-6CF1-27A0222D32A0}"/>
              </a:ext>
            </a:extLst>
          </p:cNvPr>
          <p:cNvSpPr>
            <a:spLocks noGrp="1"/>
          </p:cNvSpPr>
          <p:nvPr>
            <p:ph type="dt" idx="1"/>
          </p:nvPr>
        </p:nvSpPr>
        <p:spPr/>
        <p:txBody>
          <a:bodyPr/>
          <a:lstStyle/>
          <a:p>
            <a:r>
              <a:rPr lang="en-US"/>
              <a:t>9/1/2024 PM</a:t>
            </a:r>
            <a:endParaRPr lang="en-US" dirty="0"/>
          </a:p>
        </p:txBody>
      </p:sp>
    </p:spTree>
    <p:extLst>
      <p:ext uri="{BB962C8B-B14F-4D97-AF65-F5344CB8AC3E}">
        <p14:creationId xmlns:p14="http://schemas.microsoft.com/office/powerpoint/2010/main" val="413056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241300"/>
            <a:ext cx="4321175" cy="3240088"/>
          </a:xfrm>
        </p:spPr>
      </p:sp>
      <p:sp>
        <p:nvSpPr>
          <p:cNvPr id="3" name="Notes Placeholder 2"/>
          <p:cNvSpPr>
            <a:spLocks noGrp="1"/>
          </p:cNvSpPr>
          <p:nvPr>
            <p:ph type="body" idx="1"/>
          </p:nvPr>
        </p:nvSpPr>
        <p:spPr>
          <a:xfrm>
            <a:off x="-1693" y="3622734"/>
            <a:ext cx="7315200" cy="5978466"/>
          </a:xfrm>
        </p:spPr>
        <p:txBody>
          <a:bodyPr/>
          <a:lstStyle/>
          <a:p>
            <a:pPr algn="l"/>
            <a:r>
              <a:rPr lang="en-US" sz="1300" b="1" dirty="0">
                <a:latin typeface="Arial" panose="020B0604020202020204" pitchFamily="34" charset="0"/>
                <a:cs typeface="Arial" panose="020B0604020202020204" pitchFamily="34" charset="0"/>
              </a:rPr>
              <a:t>Translated from </a:t>
            </a:r>
            <a:r>
              <a:rPr lang="en-US" sz="1300" b="1" i="1" dirty="0" err="1">
                <a:latin typeface="Arial" panose="020B0604020202020204" pitchFamily="34" charset="0"/>
                <a:cs typeface="Arial" panose="020B0604020202020204" pitchFamily="34" charset="0"/>
              </a:rPr>
              <a:t>sumphero</a:t>
            </a:r>
            <a:r>
              <a:rPr lang="en-US" sz="1300" b="1" dirty="0">
                <a:latin typeface="Arial" panose="020B0604020202020204" pitchFamily="34" charset="0"/>
                <a:cs typeface="Arial" panose="020B0604020202020204" pitchFamily="34" charset="0"/>
              </a:rPr>
              <a:t>. Intransitively, it means "</a:t>
            </a:r>
            <a:r>
              <a:rPr lang="en-US" sz="1300" b="1" i="1" dirty="0">
                <a:latin typeface="Arial" panose="020B0604020202020204" pitchFamily="34" charset="0"/>
                <a:cs typeface="Arial" panose="020B0604020202020204" pitchFamily="34" charset="0"/>
              </a:rPr>
              <a:t>to be an advantage, profitable, expedient (not merely convenient) – W.E. Vine</a:t>
            </a:r>
          </a:p>
          <a:p>
            <a:pPr marL="181240" indent="-181240">
              <a:buFont typeface="Wingdings" panose="05000000000000000000" pitchFamily="2" charset="2"/>
              <a:buChar char="§"/>
            </a:pPr>
            <a:r>
              <a:rPr lang="en-US" sz="1300" dirty="0">
                <a:latin typeface="Arial" panose="020B0604020202020204" pitchFamily="34" charset="0"/>
                <a:cs typeface="Arial" panose="020B0604020202020204" pitchFamily="34" charset="0"/>
              </a:rPr>
              <a:t>Intransitively = </a:t>
            </a:r>
            <a:r>
              <a:rPr lang="en-US" dirty="0">
                <a:latin typeface="Arial" panose="020B0604020202020204" pitchFamily="34" charset="0"/>
                <a:cs typeface="Arial" panose="020B0604020202020204" pitchFamily="34" charset="0"/>
              </a:rPr>
              <a:t>characterized by not having or containing a direct object</a:t>
            </a:r>
          </a:p>
          <a:p>
            <a:pPr marL="181240" indent="-181240">
              <a:buFont typeface="Wingdings" panose="05000000000000000000" pitchFamily="2" charset="2"/>
              <a:buChar char="§"/>
            </a:pPr>
            <a:endParaRPr lang="en-US" sz="1300"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Us</a:t>
            </a:r>
            <a:r>
              <a:rPr lang="en-US" sz="1300" b="1" dirty="0">
                <a:latin typeface="Arial" panose="020B0604020202020204" pitchFamily="34" charset="0"/>
                <a:cs typeface="Arial" panose="020B0604020202020204" pitchFamily="34" charset="0"/>
              </a:rPr>
              <a:t>ages of </a:t>
            </a:r>
            <a:r>
              <a:rPr lang="en-US" sz="1300" b="1" i="1" dirty="0" err="1">
                <a:latin typeface="Arial" panose="020B0604020202020204" pitchFamily="34" charset="0"/>
                <a:cs typeface="Arial" panose="020B0604020202020204" pitchFamily="34" charset="0"/>
              </a:rPr>
              <a:t>sumphero</a:t>
            </a:r>
            <a:r>
              <a:rPr lang="en-US" sz="1300" b="1" dirty="0">
                <a:latin typeface="Arial" panose="020B0604020202020204" pitchFamily="34" charset="0"/>
                <a:cs typeface="Arial" panose="020B0604020202020204" pitchFamily="34" charset="0"/>
              </a:rPr>
              <a:t> (sometimes translated, expedient,).</a:t>
            </a:r>
            <a:endParaRPr lang="en-US" sz="1300" dirty="0">
              <a:latin typeface="Arial" panose="020B0604020202020204" pitchFamily="34" charset="0"/>
              <a:cs typeface="Arial" panose="020B0604020202020204" pitchFamily="34" charset="0"/>
            </a:endParaRPr>
          </a:p>
          <a:p>
            <a:r>
              <a:rPr lang="en-US" sz="1300" b="1" dirty="0">
                <a:latin typeface="Arial" panose="020B0604020202020204" pitchFamily="34" charset="0"/>
                <a:cs typeface="Arial" panose="020B0604020202020204" pitchFamily="34" charset="0"/>
              </a:rPr>
              <a:t>a.</a:t>
            </a:r>
            <a:r>
              <a:rPr lang="en-US" sz="13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Matt.5:29-30 – </a:t>
            </a:r>
            <a:r>
              <a:rPr lang="en-US" sz="1300" b="1" i="1" dirty="0">
                <a:latin typeface="Arial" panose="020B0604020202020204" pitchFamily="34" charset="0"/>
                <a:cs typeface="Arial" panose="020B0604020202020204" pitchFamily="34" charset="0"/>
              </a:rPr>
              <a:t>“profitable” </a:t>
            </a:r>
            <a:r>
              <a:rPr lang="en-US" sz="1300" b="1" dirty="0">
                <a:latin typeface="Arial" panose="020B0604020202020204" pitchFamily="34" charset="0"/>
                <a:cs typeface="Arial" panose="020B0604020202020204" pitchFamily="34" charset="0"/>
              </a:rPr>
              <a:t>- Matthew 5:28-29 NKJV 28</a:t>
            </a:r>
            <a:r>
              <a:rPr lang="en-US" sz="1300" dirty="0">
                <a:latin typeface="Arial" panose="020B0604020202020204" pitchFamily="34" charset="0"/>
                <a:cs typeface="Arial" panose="020B0604020202020204" pitchFamily="34" charset="0"/>
              </a:rPr>
              <a:t> "But I say to you that whoever looks at a woman to lust for her has already committed adultery with her in his heart. </a:t>
            </a:r>
            <a:r>
              <a:rPr lang="en-US" sz="1300" b="1" dirty="0">
                <a:latin typeface="Arial" panose="020B0604020202020204" pitchFamily="34" charset="0"/>
                <a:cs typeface="Arial" panose="020B0604020202020204" pitchFamily="34" charset="0"/>
              </a:rPr>
              <a:t>29</a:t>
            </a:r>
            <a:r>
              <a:rPr lang="en-US" sz="1300" dirty="0">
                <a:latin typeface="Arial" panose="020B0604020202020204" pitchFamily="34" charset="0"/>
                <a:cs typeface="Arial" panose="020B0604020202020204" pitchFamily="34" charset="0"/>
              </a:rPr>
              <a:t> "If your right eye causes you to sin, pluck it out and cast it from you; for it is more </a:t>
            </a:r>
            <a:r>
              <a:rPr lang="en-US" sz="1300" b="1" i="1" dirty="0">
                <a:latin typeface="Arial" panose="020B0604020202020204" pitchFamily="34" charset="0"/>
                <a:cs typeface="Arial" panose="020B0604020202020204" pitchFamily="34" charset="0"/>
              </a:rPr>
              <a:t>profitable</a:t>
            </a:r>
            <a:r>
              <a:rPr lang="en-US" sz="1300" dirty="0">
                <a:latin typeface="Arial" panose="020B0604020202020204" pitchFamily="34" charset="0"/>
                <a:cs typeface="Arial" panose="020B0604020202020204" pitchFamily="34" charset="0"/>
              </a:rPr>
              <a:t> for you that one of your members perish, than for your whole body to be cast into hell.</a:t>
            </a:r>
          </a:p>
          <a:p>
            <a:pPr algn="l"/>
            <a:r>
              <a:rPr lang="en-US" sz="1300" dirty="0">
                <a:latin typeface="Arial" panose="020B0604020202020204" pitchFamily="34" charset="0"/>
                <a:cs typeface="Arial" panose="020B0604020202020204" pitchFamily="34" charset="0"/>
              </a:rPr>
              <a:t>b. Matt. 18:6 – </a:t>
            </a:r>
            <a:r>
              <a:rPr lang="en-US" b="1" i="1" dirty="0">
                <a:latin typeface="Arial" panose="020B0604020202020204" pitchFamily="34" charset="0"/>
                <a:cs typeface="Arial" panose="020B0604020202020204" pitchFamily="34" charset="0"/>
              </a:rPr>
              <a:t>“</a:t>
            </a:r>
            <a:r>
              <a:rPr lang="en-US" sz="1300" i="1" dirty="0">
                <a:latin typeface="Arial" panose="020B0604020202020204" pitchFamily="34" charset="0"/>
                <a:cs typeface="Arial" panose="020B0604020202020204" pitchFamily="34" charset="0"/>
              </a:rPr>
              <a:t>better”</a:t>
            </a:r>
          </a:p>
          <a:p>
            <a:pPr algn="l"/>
            <a:r>
              <a:rPr lang="en-US" sz="1300" b="1" dirty="0">
                <a:latin typeface="Arial" panose="020B0604020202020204" pitchFamily="34" charset="0"/>
                <a:cs typeface="Arial" panose="020B0604020202020204" pitchFamily="34" charset="0"/>
              </a:rPr>
              <a:t>c. Matt. 19:10 – </a:t>
            </a:r>
            <a:r>
              <a:rPr lang="en-US" b="1" i="1" dirty="0">
                <a:latin typeface="Arial" panose="020B0604020202020204" pitchFamily="34" charset="0"/>
                <a:cs typeface="Arial" panose="020B0604020202020204" pitchFamily="34" charset="0"/>
              </a:rPr>
              <a:t>“</a:t>
            </a:r>
            <a:r>
              <a:rPr lang="en-US" sz="1300" b="1" i="1" dirty="0">
                <a:latin typeface="Arial" panose="020B0604020202020204" pitchFamily="34" charset="0"/>
                <a:cs typeface="Arial" panose="020B0604020202020204" pitchFamily="34" charset="0"/>
              </a:rPr>
              <a:t>better” </a:t>
            </a:r>
            <a:r>
              <a:rPr lang="en-US" sz="13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Matthew 19:10 NKJV 10</a:t>
            </a:r>
            <a:r>
              <a:rPr lang="en-US" sz="1300" dirty="0">
                <a:latin typeface="Arial" panose="020B0604020202020204" pitchFamily="34" charset="0"/>
                <a:cs typeface="Arial" panose="020B0604020202020204" pitchFamily="34" charset="0"/>
              </a:rPr>
              <a:t> His disciples said to Him, "If such is the case of the man with his wife, it is </a:t>
            </a:r>
            <a:r>
              <a:rPr lang="en-US" sz="1300" b="1" i="1" dirty="0">
                <a:latin typeface="Arial" panose="020B0604020202020204" pitchFamily="34" charset="0"/>
                <a:cs typeface="Arial" panose="020B0604020202020204" pitchFamily="34" charset="0"/>
              </a:rPr>
              <a:t>better</a:t>
            </a:r>
            <a:r>
              <a:rPr lang="en-US" sz="1300" dirty="0">
                <a:latin typeface="Arial" panose="020B0604020202020204" pitchFamily="34" charset="0"/>
                <a:cs typeface="Arial" panose="020B0604020202020204" pitchFamily="34" charset="0"/>
              </a:rPr>
              <a:t> not to marry.“</a:t>
            </a:r>
          </a:p>
          <a:p>
            <a:pPr algn="l"/>
            <a:r>
              <a:rPr lang="en-US" sz="1300" b="1" dirty="0">
                <a:latin typeface="Arial" panose="020B0604020202020204" pitchFamily="34" charset="0"/>
                <a:cs typeface="Arial" panose="020B0604020202020204" pitchFamily="34" charset="0"/>
              </a:rPr>
              <a:t>d. Acts 20:20 – </a:t>
            </a:r>
            <a:r>
              <a:rPr lang="en-US" sz="1300" b="1" i="1" dirty="0">
                <a:latin typeface="Arial" panose="020B0604020202020204" pitchFamily="34" charset="0"/>
                <a:cs typeface="Arial" panose="020B0604020202020204" pitchFamily="34" charset="0"/>
              </a:rPr>
              <a:t>“Helpful” </a:t>
            </a:r>
            <a:r>
              <a:rPr lang="en-US" sz="1300" dirty="0">
                <a:latin typeface="Arial" panose="020B0604020202020204" pitchFamily="34" charset="0"/>
                <a:cs typeface="Arial" panose="020B0604020202020204" pitchFamily="34" charset="0"/>
              </a:rPr>
              <a:t>or</a:t>
            </a:r>
            <a:r>
              <a:rPr lang="en-US" sz="1300" b="1" dirty="0">
                <a:latin typeface="Arial" panose="020B0604020202020204" pitchFamily="34" charset="0"/>
                <a:cs typeface="Arial" panose="020B0604020202020204" pitchFamily="34" charset="0"/>
              </a:rPr>
              <a:t> “</a:t>
            </a:r>
            <a:r>
              <a:rPr lang="en-US" sz="1300" b="1" i="1" dirty="0">
                <a:latin typeface="Arial" panose="020B0604020202020204" pitchFamily="34" charset="0"/>
                <a:cs typeface="Arial" panose="020B0604020202020204" pitchFamily="34" charset="0"/>
              </a:rPr>
              <a:t>profitable”</a:t>
            </a:r>
            <a:r>
              <a:rPr lang="en-US" sz="1300" b="1" dirty="0">
                <a:latin typeface="Arial" panose="020B0604020202020204" pitchFamily="34" charset="0"/>
                <a:cs typeface="Arial" panose="020B0604020202020204" pitchFamily="34" charset="0"/>
              </a:rPr>
              <a:t> (KJV) </a:t>
            </a:r>
            <a:r>
              <a:rPr lang="en-US" sz="13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Acts 20:20 NKJV 20 </a:t>
            </a:r>
            <a:r>
              <a:rPr lang="en-US" sz="1300" dirty="0">
                <a:latin typeface="Arial" panose="020B0604020202020204" pitchFamily="34" charset="0"/>
                <a:cs typeface="Arial" panose="020B0604020202020204" pitchFamily="34" charset="0"/>
              </a:rPr>
              <a:t>"how I kept back nothing that was </a:t>
            </a:r>
            <a:r>
              <a:rPr lang="en-US" sz="1300" b="1" i="1" dirty="0">
                <a:latin typeface="Arial" panose="020B0604020202020204" pitchFamily="34" charset="0"/>
                <a:cs typeface="Arial" panose="020B0604020202020204" pitchFamily="34" charset="0"/>
              </a:rPr>
              <a:t>helpful,</a:t>
            </a:r>
            <a:r>
              <a:rPr lang="en-US" sz="1300" dirty="0">
                <a:latin typeface="Arial" panose="020B0604020202020204" pitchFamily="34" charset="0"/>
                <a:cs typeface="Arial" panose="020B0604020202020204" pitchFamily="34" charset="0"/>
              </a:rPr>
              <a:t> but proclaimed it to you, and taught you publicly and from house to house,</a:t>
            </a:r>
          </a:p>
          <a:p>
            <a:pPr algn="l"/>
            <a:r>
              <a:rPr lang="en-US" sz="1300" dirty="0">
                <a:latin typeface="Arial" panose="020B0604020202020204" pitchFamily="34" charset="0"/>
                <a:cs typeface="Arial" panose="020B0604020202020204" pitchFamily="34" charset="0"/>
              </a:rPr>
              <a:t>e. John 11:50 - </a:t>
            </a:r>
            <a:r>
              <a:rPr lang="en-US" sz="1300" i="1"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ex</a:t>
            </a:r>
            <a:r>
              <a:rPr lang="en-US" sz="1300" i="1" dirty="0">
                <a:latin typeface="Arial" panose="020B0604020202020204" pitchFamily="34" charset="0"/>
                <a:cs typeface="Arial" panose="020B0604020202020204" pitchFamily="34" charset="0"/>
              </a:rPr>
              <a:t>pedient” </a:t>
            </a:r>
          </a:p>
          <a:p>
            <a:pPr algn="l"/>
            <a:r>
              <a:rPr lang="en-US" sz="1300" dirty="0">
                <a:latin typeface="Arial" panose="020B0604020202020204" pitchFamily="34" charset="0"/>
                <a:cs typeface="Arial" panose="020B0604020202020204" pitchFamily="34" charset="0"/>
              </a:rPr>
              <a:t>f. John 16:7 – </a:t>
            </a:r>
            <a:r>
              <a:rPr lang="en-US" sz="1300" i="1" dirty="0">
                <a:latin typeface="Arial" panose="020B0604020202020204" pitchFamily="34" charset="0"/>
                <a:cs typeface="Arial" panose="020B0604020202020204" pitchFamily="34" charset="0"/>
              </a:rPr>
              <a:t>“advantageous”</a:t>
            </a:r>
          </a:p>
          <a:p>
            <a:pPr algn="l"/>
            <a:r>
              <a:rPr lang="en-US" sz="1300" dirty="0" err="1">
                <a:latin typeface="Arial" panose="020B0604020202020204" pitchFamily="34" charset="0"/>
                <a:cs typeface="Arial" panose="020B0604020202020204" pitchFamily="34" charset="0"/>
              </a:rPr>
              <a:t>g.</a:t>
            </a:r>
            <a:r>
              <a:rPr lang="en-US" sz="1300" dirty="0">
                <a:latin typeface="Arial" panose="020B0604020202020204" pitchFamily="34" charset="0"/>
                <a:cs typeface="Arial" panose="020B0604020202020204" pitchFamily="34" charset="0"/>
              </a:rPr>
              <a:t> John 18:14 – </a:t>
            </a:r>
            <a:r>
              <a:rPr lang="en-US" sz="1300" i="1" dirty="0">
                <a:latin typeface="Arial" panose="020B0604020202020204" pitchFamily="34" charset="0"/>
                <a:cs typeface="Arial" panose="020B0604020202020204" pitchFamily="34" charset="0"/>
              </a:rPr>
              <a:t>“expedient”</a:t>
            </a:r>
          </a:p>
          <a:p>
            <a:pPr algn="l"/>
            <a:r>
              <a:rPr lang="en-US" sz="1300" dirty="0">
                <a:latin typeface="Arial" panose="020B0604020202020204" pitchFamily="34" charset="0"/>
                <a:cs typeface="Arial" panose="020B0604020202020204" pitchFamily="34" charset="0"/>
              </a:rPr>
              <a:t>h. 2 Cor. 8:10 – </a:t>
            </a:r>
            <a:r>
              <a:rPr lang="en-US" sz="1300" i="1" dirty="0">
                <a:latin typeface="Arial" panose="020B0604020202020204" pitchFamily="34" charset="0"/>
                <a:cs typeface="Arial" panose="020B0604020202020204" pitchFamily="34" charset="0"/>
              </a:rPr>
              <a:t>“advantage” </a:t>
            </a:r>
            <a:r>
              <a:rPr lang="en-US" sz="1300" dirty="0">
                <a:latin typeface="Arial" panose="020B0604020202020204" pitchFamily="34" charset="0"/>
                <a:cs typeface="Arial" panose="020B0604020202020204" pitchFamily="34" charset="0"/>
              </a:rPr>
              <a:t>(NKJV) or </a:t>
            </a:r>
            <a:r>
              <a:rPr lang="en-US" sz="1300" i="1" dirty="0">
                <a:latin typeface="Arial" panose="020B0604020202020204" pitchFamily="34" charset="0"/>
                <a:cs typeface="Arial" panose="020B0604020202020204" pitchFamily="34" charset="0"/>
              </a:rPr>
              <a:t>“expedient” </a:t>
            </a:r>
            <a:r>
              <a:rPr lang="en-US" sz="1300" dirty="0">
                <a:latin typeface="Arial" panose="020B0604020202020204" pitchFamily="34" charset="0"/>
                <a:cs typeface="Arial" panose="020B0604020202020204" pitchFamily="34" charset="0"/>
              </a:rPr>
              <a:t>(KJV)</a:t>
            </a:r>
          </a:p>
          <a:p>
            <a:pPr algn="l"/>
            <a:r>
              <a:rPr lang="en-US" sz="1300" b="1" dirty="0" err="1">
                <a:latin typeface="Arial" panose="020B0604020202020204" pitchFamily="34" charset="0"/>
                <a:cs typeface="Arial" panose="020B0604020202020204" pitchFamily="34" charset="0"/>
              </a:rPr>
              <a:t>i</a:t>
            </a:r>
            <a:r>
              <a:rPr lang="en-US" sz="1300" b="1" dirty="0">
                <a:latin typeface="Arial" panose="020B0604020202020204" pitchFamily="34" charset="0"/>
                <a:cs typeface="Arial" panose="020B0604020202020204" pitchFamily="34" charset="0"/>
              </a:rPr>
              <a:t>. 1 Cor. 6:12 </a:t>
            </a:r>
            <a:r>
              <a:rPr lang="en-US" sz="1300" dirty="0">
                <a:latin typeface="Arial" panose="020B0604020202020204" pitchFamily="34" charset="0"/>
                <a:cs typeface="Arial" panose="020B0604020202020204" pitchFamily="34" charset="0"/>
              </a:rPr>
              <a:t>– </a:t>
            </a:r>
            <a:r>
              <a:rPr lang="en-US" sz="1300" b="1" i="1" dirty="0">
                <a:latin typeface="Arial" panose="020B0604020202020204" pitchFamily="34" charset="0"/>
                <a:cs typeface="Arial" panose="020B0604020202020204" pitchFamily="34" charset="0"/>
              </a:rPr>
              <a:t>“helpful” </a:t>
            </a:r>
            <a:r>
              <a:rPr lang="en-US" sz="1300" dirty="0">
                <a:latin typeface="Arial" panose="020B0604020202020204" pitchFamily="34" charset="0"/>
                <a:cs typeface="Arial" panose="020B0604020202020204" pitchFamily="34" charset="0"/>
              </a:rPr>
              <a:t>or</a:t>
            </a:r>
            <a:r>
              <a:rPr lang="en-US" sz="1300" b="1" dirty="0">
                <a:latin typeface="Arial" panose="020B0604020202020204" pitchFamily="34" charset="0"/>
                <a:cs typeface="Arial" panose="020B0604020202020204" pitchFamily="34" charset="0"/>
              </a:rPr>
              <a:t> “</a:t>
            </a:r>
            <a:r>
              <a:rPr lang="en-US" sz="1300" b="1" i="1" dirty="0">
                <a:latin typeface="Arial" panose="020B0604020202020204" pitchFamily="34" charset="0"/>
                <a:cs typeface="Arial" panose="020B0604020202020204" pitchFamily="34" charset="0"/>
              </a:rPr>
              <a:t>expedient”</a:t>
            </a:r>
            <a:r>
              <a:rPr lang="en-US" sz="1300" b="1" dirty="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1 Corinthians 6:12 NKJV 12 </a:t>
            </a:r>
            <a:r>
              <a:rPr lang="en-US" sz="1300" dirty="0">
                <a:latin typeface="Arial" panose="020B0604020202020204" pitchFamily="34" charset="0"/>
                <a:cs typeface="Arial" panose="020B0604020202020204" pitchFamily="34" charset="0"/>
              </a:rPr>
              <a:t>All things are lawful for me, but all things are not </a:t>
            </a:r>
            <a:r>
              <a:rPr lang="en-US" sz="1300" b="1" dirty="0">
                <a:latin typeface="Arial" panose="020B0604020202020204" pitchFamily="34" charset="0"/>
                <a:cs typeface="Arial" panose="020B0604020202020204" pitchFamily="34" charset="0"/>
              </a:rPr>
              <a:t>helpful (expedient – KJV). </a:t>
            </a:r>
            <a:r>
              <a:rPr lang="en-US" sz="1300" dirty="0">
                <a:latin typeface="Arial" panose="020B0604020202020204" pitchFamily="34" charset="0"/>
                <a:cs typeface="Arial" panose="020B0604020202020204" pitchFamily="34" charset="0"/>
              </a:rPr>
              <a:t>All things are lawful for me, but I will not be brought under the power of any.</a:t>
            </a:r>
          </a:p>
          <a:p>
            <a:pPr algn="l"/>
            <a:r>
              <a:rPr lang="en-US" sz="1300" dirty="0">
                <a:latin typeface="Arial" panose="020B0604020202020204" pitchFamily="34" charset="0"/>
                <a:cs typeface="Arial" panose="020B0604020202020204" pitchFamily="34" charset="0"/>
              </a:rPr>
              <a:t>j. 1 Cor. 10:23 – </a:t>
            </a:r>
            <a:r>
              <a:rPr lang="en-US" sz="1300" b="1" i="1" dirty="0">
                <a:latin typeface="Arial" panose="020B0604020202020204" pitchFamily="34" charset="0"/>
                <a:cs typeface="Arial" panose="020B0604020202020204" pitchFamily="34" charset="0"/>
              </a:rPr>
              <a:t>“helpful” - </a:t>
            </a:r>
            <a:r>
              <a:rPr lang="en-US" sz="1300" dirty="0">
                <a:latin typeface="Arial" panose="020B0604020202020204" pitchFamily="34" charset="0"/>
                <a:cs typeface="Arial" panose="020B0604020202020204" pitchFamily="34" charset="0"/>
              </a:rPr>
              <a:t>“All things are lawful for me, but all things are not </a:t>
            </a:r>
            <a:r>
              <a:rPr lang="en-US" sz="1300" b="1" i="1" dirty="0">
                <a:latin typeface="Arial" panose="020B0604020202020204" pitchFamily="34" charset="0"/>
                <a:cs typeface="Arial" panose="020B0604020202020204" pitchFamily="34" charset="0"/>
              </a:rPr>
              <a:t>expedient</a:t>
            </a:r>
            <a:r>
              <a:rPr lang="en-US" sz="1300" b="1" dirty="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all things are lawful for me, </a:t>
            </a:r>
            <a:r>
              <a:rPr lang="en-US" sz="1300" b="1" dirty="0">
                <a:latin typeface="Arial" panose="020B0604020202020204" pitchFamily="34" charset="0"/>
                <a:cs typeface="Arial" panose="020B0604020202020204" pitchFamily="34" charset="0"/>
              </a:rPr>
              <a:t>but all things edify not</a:t>
            </a:r>
            <a:r>
              <a:rPr lang="en-US" sz="1300" dirty="0">
                <a:latin typeface="Arial" panose="020B0604020202020204" pitchFamily="34" charset="0"/>
                <a:cs typeface="Arial" panose="020B0604020202020204" pitchFamily="34" charset="0"/>
              </a:rPr>
              <a:t>. (KJV)</a:t>
            </a: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DC92804-03A6-47F6-A893-4DDB8903A808}" type="slidenum">
              <a:rPr lang="en-US" smtClean="0"/>
              <a:t>5</a:t>
            </a:fld>
            <a:endParaRPr lang="en-US" dirty="0"/>
          </a:p>
        </p:txBody>
      </p:sp>
      <p:sp>
        <p:nvSpPr>
          <p:cNvPr id="5" name="Date Placeholder 4">
            <a:extLst>
              <a:ext uri="{FF2B5EF4-FFF2-40B4-BE49-F238E27FC236}">
                <a16:creationId xmlns:a16="http://schemas.microsoft.com/office/drawing/2014/main" id="{3706E544-38B4-438C-6CF1-27A0222D32A0}"/>
              </a:ext>
            </a:extLst>
          </p:cNvPr>
          <p:cNvSpPr>
            <a:spLocks noGrp="1"/>
          </p:cNvSpPr>
          <p:nvPr>
            <p:ph type="dt" idx="1"/>
          </p:nvPr>
        </p:nvSpPr>
        <p:spPr/>
        <p:txBody>
          <a:bodyPr/>
          <a:lstStyle/>
          <a:p>
            <a:r>
              <a:rPr lang="en-US"/>
              <a:t>9/1/2024 PM</a:t>
            </a:r>
            <a:endParaRPr lang="en-US" dirty="0"/>
          </a:p>
        </p:txBody>
      </p:sp>
    </p:spTree>
    <p:extLst>
      <p:ext uri="{BB962C8B-B14F-4D97-AF65-F5344CB8AC3E}">
        <p14:creationId xmlns:p14="http://schemas.microsoft.com/office/powerpoint/2010/main" val="3461619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1693" y="4554253"/>
            <a:ext cx="7313507" cy="5160645"/>
          </a:xfrm>
        </p:spPr>
        <p:txBody>
          <a:bodyPr/>
          <a:lstStyle/>
          <a:p>
            <a:pPr defTabSz="966612">
              <a:defRPr/>
            </a:pPr>
            <a:endParaRPr lang="en-US" b="0" i="0" u="none" strike="noStrike" baseline="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6</a:t>
            </a:fld>
            <a:endParaRPr lang="en-US" dirty="0"/>
          </a:p>
        </p:txBody>
      </p:sp>
      <p:sp>
        <p:nvSpPr>
          <p:cNvPr id="5" name="Date Placeholder 4">
            <a:extLst>
              <a:ext uri="{FF2B5EF4-FFF2-40B4-BE49-F238E27FC236}">
                <a16:creationId xmlns:a16="http://schemas.microsoft.com/office/drawing/2014/main" id="{3706E544-38B4-438C-6CF1-27A0222D32A0}"/>
              </a:ext>
            </a:extLst>
          </p:cNvPr>
          <p:cNvSpPr>
            <a:spLocks noGrp="1"/>
          </p:cNvSpPr>
          <p:nvPr>
            <p:ph type="dt" idx="1"/>
          </p:nvPr>
        </p:nvSpPr>
        <p:spPr/>
        <p:txBody>
          <a:bodyPr/>
          <a:lstStyle/>
          <a:p>
            <a:r>
              <a:rPr lang="en-US"/>
              <a:t>9/1/2024 PM</a:t>
            </a:r>
            <a:endParaRPr lang="en-US" dirty="0"/>
          </a:p>
        </p:txBody>
      </p:sp>
    </p:spTree>
    <p:extLst>
      <p:ext uri="{BB962C8B-B14F-4D97-AF65-F5344CB8AC3E}">
        <p14:creationId xmlns:p14="http://schemas.microsoft.com/office/powerpoint/2010/main" val="460494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241300"/>
            <a:ext cx="4321175" cy="3240088"/>
          </a:xfrm>
        </p:spPr>
      </p:sp>
      <p:sp>
        <p:nvSpPr>
          <p:cNvPr id="3" name="Notes Placeholder 2"/>
          <p:cNvSpPr>
            <a:spLocks noGrp="1"/>
          </p:cNvSpPr>
          <p:nvPr>
            <p:ph type="body" idx="1"/>
          </p:nvPr>
        </p:nvSpPr>
        <p:spPr>
          <a:xfrm>
            <a:off x="0" y="3482102"/>
            <a:ext cx="7315200" cy="6119098"/>
          </a:xfrm>
        </p:spPr>
        <p:txBody>
          <a:bodyPr/>
          <a:lstStyle/>
          <a:p>
            <a:r>
              <a:rPr lang="en-US" b="1" u="sng" dirty="0">
                <a:latin typeface="Arial" panose="020B0604020202020204" pitchFamily="34" charset="0"/>
                <a:cs typeface="Arial" panose="020B0604020202020204" pitchFamily="34" charset="0"/>
              </a:rPr>
              <a:t>Assemble</a:t>
            </a:r>
            <a:r>
              <a:rPr lang="en-US" dirty="0">
                <a:latin typeface="Arial" panose="020B0604020202020204" pitchFamily="34" charset="0"/>
                <a:cs typeface="Arial" panose="020B0604020202020204" pitchFamily="34" charset="0"/>
              </a:rPr>
              <a:t> -  </a:t>
            </a:r>
            <a:r>
              <a:rPr lang="en-US" b="1" dirty="0">
                <a:latin typeface="Arial" panose="020B0604020202020204" pitchFamily="34" charset="0"/>
                <a:cs typeface="Arial" panose="020B0604020202020204" pitchFamily="34" charset="0"/>
              </a:rPr>
              <a:t>Hebrews 10:24-25 KJV 24 </a:t>
            </a:r>
            <a:r>
              <a:rPr lang="en-US" dirty="0">
                <a:latin typeface="Arial" panose="020B0604020202020204" pitchFamily="34" charset="0"/>
                <a:cs typeface="Arial" panose="020B0604020202020204" pitchFamily="34" charset="0"/>
              </a:rPr>
              <a:t>And let us consider one another to provoke unto love and to good works: </a:t>
            </a:r>
            <a:r>
              <a:rPr lang="en-US" b="1"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Not forsaking the assembling of ourselves together, as the manner of some is; but exhorting one another: and so much the more, as ye see the day approaching.</a:t>
            </a:r>
          </a:p>
          <a:p>
            <a:endParaRPr lang="en-US"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Sing</a:t>
            </a:r>
            <a:r>
              <a:rPr lang="en-US" dirty="0">
                <a:latin typeface="Arial" panose="020B0604020202020204" pitchFamily="34" charset="0"/>
                <a:cs typeface="Arial" panose="020B0604020202020204" pitchFamily="34" charset="0"/>
              </a:rPr>
              <a:t> - </a:t>
            </a:r>
            <a:r>
              <a:rPr lang="en-US" b="1" dirty="0">
                <a:latin typeface="Arial" panose="020B0604020202020204" pitchFamily="34" charset="0"/>
                <a:cs typeface="Arial" panose="020B0604020202020204" pitchFamily="34" charset="0"/>
              </a:rPr>
              <a:t>Colossians 3:16 KJV 16 </a:t>
            </a:r>
            <a:r>
              <a:rPr lang="en-US" dirty="0">
                <a:latin typeface="Arial" panose="020B0604020202020204" pitchFamily="34" charset="0"/>
                <a:cs typeface="Arial" panose="020B0604020202020204" pitchFamily="34" charset="0"/>
              </a:rPr>
              <a:t>Let the word of Christ dwell in you richly in all wisdom; teaching and admonishing one another in psalms and hymns and spiritual songs, </a:t>
            </a:r>
            <a:r>
              <a:rPr lang="en-US" b="1" dirty="0">
                <a:latin typeface="Arial" panose="020B0604020202020204" pitchFamily="34" charset="0"/>
                <a:cs typeface="Arial" panose="020B0604020202020204" pitchFamily="34" charset="0"/>
              </a:rPr>
              <a:t>singing </a:t>
            </a:r>
            <a:r>
              <a:rPr lang="en-US" dirty="0">
                <a:latin typeface="Arial" panose="020B0604020202020204" pitchFamily="34" charset="0"/>
                <a:cs typeface="Arial" panose="020B0604020202020204" pitchFamily="34" charset="0"/>
              </a:rPr>
              <a:t>with grace in your hearts to the Lord.</a:t>
            </a:r>
          </a:p>
          <a:p>
            <a:endParaRPr lang="en-US" dirty="0">
              <a:latin typeface="Arial" panose="020B0604020202020204" pitchFamily="34" charset="0"/>
              <a:cs typeface="Arial" panose="020B0604020202020204" pitchFamily="34" charset="0"/>
            </a:endParaRPr>
          </a:p>
          <a:p>
            <a:r>
              <a:rPr lang="en-US" b="1" i="0" u="sng" dirty="0">
                <a:latin typeface="Arial" panose="020B0604020202020204" pitchFamily="34" charset="0"/>
                <a:cs typeface="Arial" panose="020B0604020202020204" pitchFamily="34" charset="0"/>
              </a:rPr>
              <a:t>Partake of the Lord’s Supper</a:t>
            </a:r>
            <a:r>
              <a:rPr lang="en-US" u="sng"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 Corinthians 11:23-34 KJV 23 </a:t>
            </a:r>
            <a:r>
              <a:rPr lang="en-US" dirty="0">
                <a:latin typeface="Arial" panose="020B0604020202020204" pitchFamily="34" charset="0"/>
                <a:cs typeface="Arial" panose="020B0604020202020204" pitchFamily="34" charset="0"/>
              </a:rPr>
              <a:t>For I have received of the Lord that which also I delivered unto you, That the Lord Jesus the same night in which he was betrayed took bread: 24 And when he had given thanks, he brake it, and said, Take, eat: this is my body, which is broken for you: this do in remembrance of me. </a:t>
            </a:r>
            <a:r>
              <a:rPr lang="en-US" b="1"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After the same manner also he took the cup, when he had supped, saying, This cup is the new testament in my blood: this do ye, as oft as ye drink it, in remembrance of me. </a:t>
            </a:r>
            <a:r>
              <a:rPr lang="en-US" b="1" dirty="0">
                <a:latin typeface="Arial" panose="020B0604020202020204" pitchFamily="34" charset="0"/>
                <a:cs typeface="Arial" panose="020B0604020202020204" pitchFamily="34" charset="0"/>
              </a:rPr>
              <a:t>26</a:t>
            </a:r>
            <a:r>
              <a:rPr lang="en-US" dirty="0">
                <a:latin typeface="Arial" panose="020B0604020202020204" pitchFamily="34" charset="0"/>
                <a:cs typeface="Arial" panose="020B0604020202020204" pitchFamily="34" charset="0"/>
              </a:rPr>
              <a:t> For as often as ye eat this bread, and drink this cup, ye do shew the Lord's death till he come</a:t>
            </a:r>
            <a:r>
              <a:rPr lang="en-US" b="1" dirty="0">
                <a:latin typeface="Arial" panose="020B0604020202020204" pitchFamily="34" charset="0"/>
                <a:cs typeface="Arial" panose="020B0604020202020204" pitchFamily="34" charset="0"/>
              </a:rPr>
              <a:t>. 27 </a:t>
            </a:r>
            <a:r>
              <a:rPr lang="en-US" dirty="0">
                <a:latin typeface="Arial" panose="020B0604020202020204" pitchFamily="34" charset="0"/>
                <a:cs typeface="Arial" panose="020B0604020202020204" pitchFamily="34" charset="0"/>
              </a:rPr>
              <a:t>Wherefore whosoever shall eat this bread, and drink this cup of the Lord, unworthily, shall be guilty of the body and blood of the Lord. </a:t>
            </a:r>
            <a:r>
              <a:rPr lang="en-US" b="1" dirty="0">
                <a:latin typeface="Arial" panose="020B0604020202020204" pitchFamily="34" charset="0"/>
                <a:cs typeface="Arial" panose="020B0604020202020204" pitchFamily="34" charset="0"/>
              </a:rPr>
              <a:t>28</a:t>
            </a:r>
            <a:r>
              <a:rPr lang="en-US" dirty="0">
                <a:latin typeface="Arial" panose="020B0604020202020204" pitchFamily="34" charset="0"/>
                <a:cs typeface="Arial" panose="020B0604020202020204" pitchFamily="34" charset="0"/>
              </a:rPr>
              <a:t> But let a man examine himself, and so let him eat of that bread, and drink of that cup. </a:t>
            </a:r>
            <a:r>
              <a:rPr lang="en-US" b="1" dirty="0">
                <a:latin typeface="Arial" panose="020B0604020202020204" pitchFamily="34" charset="0"/>
                <a:cs typeface="Arial" panose="020B0604020202020204" pitchFamily="34" charset="0"/>
              </a:rPr>
              <a:t>29</a:t>
            </a:r>
            <a:r>
              <a:rPr lang="en-US" dirty="0">
                <a:latin typeface="Arial" panose="020B0604020202020204" pitchFamily="34" charset="0"/>
                <a:cs typeface="Arial" panose="020B0604020202020204" pitchFamily="34" charset="0"/>
              </a:rPr>
              <a:t> For he that </a:t>
            </a:r>
            <a:r>
              <a:rPr lang="en-US" dirty="0" err="1">
                <a:latin typeface="Arial" panose="020B0604020202020204" pitchFamily="34" charset="0"/>
                <a:cs typeface="Arial" panose="020B0604020202020204" pitchFamily="34" charset="0"/>
              </a:rPr>
              <a:t>eateth</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drinketh</a:t>
            </a:r>
            <a:r>
              <a:rPr lang="en-US" dirty="0">
                <a:latin typeface="Arial" panose="020B0604020202020204" pitchFamily="34" charset="0"/>
                <a:cs typeface="Arial" panose="020B0604020202020204" pitchFamily="34" charset="0"/>
              </a:rPr>
              <a:t> unworthily, </a:t>
            </a:r>
            <a:r>
              <a:rPr lang="en-US" dirty="0" err="1">
                <a:latin typeface="Arial" panose="020B0604020202020204" pitchFamily="34" charset="0"/>
                <a:cs typeface="Arial" panose="020B0604020202020204" pitchFamily="34" charset="0"/>
              </a:rPr>
              <a:t>eateth</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drinketh</a:t>
            </a:r>
            <a:r>
              <a:rPr lang="en-US" dirty="0">
                <a:latin typeface="Arial" panose="020B0604020202020204" pitchFamily="34" charset="0"/>
                <a:cs typeface="Arial" panose="020B0604020202020204" pitchFamily="34" charset="0"/>
              </a:rPr>
              <a:t> damnation to himself, not discerning the Lord's body. 30 For this cause many are weak and sickly among you, and many sleep. </a:t>
            </a:r>
            <a:r>
              <a:rPr lang="en-US" b="1" dirty="0">
                <a:latin typeface="Arial" panose="020B0604020202020204" pitchFamily="34" charset="0"/>
                <a:cs typeface="Arial" panose="020B0604020202020204" pitchFamily="34" charset="0"/>
              </a:rPr>
              <a:t>31</a:t>
            </a:r>
            <a:r>
              <a:rPr lang="en-US" dirty="0">
                <a:latin typeface="Arial" panose="020B0604020202020204" pitchFamily="34" charset="0"/>
                <a:cs typeface="Arial" panose="020B0604020202020204" pitchFamily="34" charset="0"/>
              </a:rPr>
              <a:t> For if we would judge ourselves, we should not be judged</a:t>
            </a:r>
            <a:r>
              <a:rPr lang="en-US" b="1" dirty="0">
                <a:latin typeface="Arial" panose="020B0604020202020204" pitchFamily="34" charset="0"/>
                <a:cs typeface="Arial" panose="020B0604020202020204" pitchFamily="34" charset="0"/>
              </a:rPr>
              <a:t>. 32 </a:t>
            </a:r>
            <a:r>
              <a:rPr lang="en-US" dirty="0">
                <a:latin typeface="Arial" panose="020B0604020202020204" pitchFamily="34" charset="0"/>
                <a:cs typeface="Arial" panose="020B0604020202020204" pitchFamily="34" charset="0"/>
              </a:rPr>
              <a:t>But when we are judged, we are chastened of the Lord, that we should not be condemned with the world. </a:t>
            </a:r>
            <a:r>
              <a:rPr lang="en-US" b="1" dirty="0">
                <a:latin typeface="Arial" panose="020B0604020202020204" pitchFamily="34" charset="0"/>
                <a:cs typeface="Arial" panose="020B0604020202020204" pitchFamily="34" charset="0"/>
              </a:rPr>
              <a:t>33</a:t>
            </a:r>
            <a:r>
              <a:rPr lang="en-US" dirty="0">
                <a:latin typeface="Arial" panose="020B0604020202020204" pitchFamily="34" charset="0"/>
                <a:cs typeface="Arial" panose="020B0604020202020204" pitchFamily="34" charset="0"/>
              </a:rPr>
              <a:t> Wherefore, my brethren, when ye come together to eat, tarry one for another. </a:t>
            </a:r>
            <a:r>
              <a:rPr lang="en-US" b="1" dirty="0">
                <a:latin typeface="Arial" panose="020B0604020202020204" pitchFamily="34" charset="0"/>
                <a:cs typeface="Arial" panose="020B0604020202020204" pitchFamily="34" charset="0"/>
              </a:rPr>
              <a:t>34</a:t>
            </a:r>
            <a:r>
              <a:rPr lang="en-US" dirty="0">
                <a:latin typeface="Arial" panose="020B0604020202020204" pitchFamily="34" charset="0"/>
                <a:cs typeface="Arial" panose="020B0604020202020204" pitchFamily="34" charset="0"/>
              </a:rPr>
              <a:t> And if any man hunger, let him eat at home; that ye come not together unto condemnation. And the rest will I set in order when I come.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Baptize Believers </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Matthew 28:19-20 KJV 19 </a:t>
            </a:r>
            <a:r>
              <a:rPr lang="en-US" dirty="0">
                <a:latin typeface="Arial" panose="020B0604020202020204" pitchFamily="34" charset="0"/>
                <a:cs typeface="Arial" panose="020B0604020202020204" pitchFamily="34" charset="0"/>
              </a:rPr>
              <a:t>Go ye therefore, and teach all nations, baptizing them in the name of the Father, and of the Son, and of the Holy Ghost: </a:t>
            </a:r>
            <a:r>
              <a:rPr lang="en-US" b="1" dirty="0">
                <a:latin typeface="Arial" panose="020B0604020202020204" pitchFamily="34" charset="0"/>
                <a:cs typeface="Arial" panose="020B0604020202020204" pitchFamily="34" charset="0"/>
              </a:rPr>
              <a:t>20</a:t>
            </a:r>
            <a:r>
              <a:rPr lang="en-US" dirty="0">
                <a:latin typeface="Arial" panose="020B0604020202020204" pitchFamily="34" charset="0"/>
                <a:cs typeface="Arial" panose="020B0604020202020204" pitchFamily="34" charset="0"/>
              </a:rPr>
              <a:t> Teaching them to observe all things whatsoever I have commanded you: and, lo, I am with you </a:t>
            </a:r>
            <a:r>
              <a:rPr lang="en-US" dirty="0" err="1">
                <a:latin typeface="Arial" panose="020B0604020202020204" pitchFamily="34" charset="0"/>
                <a:cs typeface="Arial" panose="020B0604020202020204" pitchFamily="34" charset="0"/>
              </a:rPr>
              <a:t>alway</a:t>
            </a:r>
            <a:r>
              <a:rPr lang="en-US" dirty="0">
                <a:latin typeface="Arial" panose="020B0604020202020204" pitchFamily="34" charset="0"/>
                <a:cs typeface="Arial" panose="020B0604020202020204" pitchFamily="34" charset="0"/>
              </a:rPr>
              <a:t>, even unto the end of the world. Amen.</a:t>
            </a:r>
            <a:endParaRPr lang="en-US" b="1" dirty="0">
              <a:latin typeface="Arial" panose="020B0604020202020204" pitchFamily="34" charset="0"/>
              <a:cs typeface="Arial" panose="020B0604020202020204" pitchFamily="34" charset="0"/>
            </a:endParaRPr>
          </a:p>
          <a:p>
            <a:pPr marL="181240" indent="-181240">
              <a:buFont typeface="Wingdings" panose="05000000000000000000" pitchFamily="2" charset="2"/>
              <a:buChar char="§"/>
            </a:pPr>
            <a:r>
              <a:rPr lang="en-US" b="1" dirty="0">
                <a:latin typeface="Arial" panose="020B0604020202020204" pitchFamily="34" charset="0"/>
                <a:cs typeface="Arial" panose="020B0604020202020204" pitchFamily="34" charset="0"/>
              </a:rPr>
              <a:t>Acts 8:37-39 KJV 37 And Philip said, If thou </a:t>
            </a:r>
            <a:r>
              <a:rPr lang="en-US" b="1" dirty="0" err="1">
                <a:latin typeface="Arial" panose="020B0604020202020204" pitchFamily="34" charset="0"/>
                <a:cs typeface="Arial" panose="020B0604020202020204" pitchFamily="34" charset="0"/>
              </a:rPr>
              <a:t>believest</a:t>
            </a:r>
            <a:r>
              <a:rPr lang="en-US" b="1" dirty="0">
                <a:latin typeface="Arial" panose="020B0604020202020204" pitchFamily="34" charset="0"/>
                <a:cs typeface="Arial" panose="020B0604020202020204" pitchFamily="34" charset="0"/>
              </a:rPr>
              <a:t> with all thine heart, thou mayest. And he answered and said, I believe that Jesus Christ is the Son of God. </a:t>
            </a:r>
            <a:r>
              <a:rPr lang="en-US" dirty="0">
                <a:latin typeface="Arial" panose="020B0604020202020204" pitchFamily="34" charset="0"/>
                <a:cs typeface="Arial" panose="020B0604020202020204" pitchFamily="34" charset="0"/>
              </a:rPr>
              <a:t>38 And he commanded the chariot to stand still: and they went down both into the water, both Philip and the eunuch; and he baptized him. 39 And when they were come up out of the water, the Spirit of the Lord caught away Philip, that the eunuch saw him no more: and he went on his way rejoicing.</a:t>
            </a:r>
          </a:p>
          <a:p>
            <a:pPr marL="181240" indent="-181240">
              <a:buFont typeface="Wingdings" panose="05000000000000000000" pitchFamily="2" charset="2"/>
              <a:buChar char="§"/>
            </a:pPr>
            <a:r>
              <a:rPr lang="en-US" b="1" dirty="0">
                <a:latin typeface="Arial" panose="020B0604020202020204" pitchFamily="34" charset="0"/>
                <a:cs typeface="Arial" panose="020B0604020202020204" pitchFamily="34" charset="0"/>
              </a:rPr>
              <a:t>John 3:23 </a:t>
            </a:r>
            <a:r>
              <a:rPr lang="en-US" dirty="0">
                <a:latin typeface="Arial" panose="020B0604020202020204" pitchFamily="34" charset="0"/>
                <a:cs typeface="Arial" panose="020B0604020202020204" pitchFamily="34" charset="0"/>
              </a:rPr>
              <a:t>- And John also was baptizing in </a:t>
            </a:r>
            <a:r>
              <a:rPr lang="en-US" b="1" dirty="0">
                <a:latin typeface="Arial" panose="020B0604020202020204" pitchFamily="34" charset="0"/>
                <a:cs typeface="Arial" panose="020B0604020202020204" pitchFamily="34" charset="0"/>
              </a:rPr>
              <a:t>Aenon near to Salim</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because there was much water there</a:t>
            </a:r>
            <a:r>
              <a:rPr lang="en-US" dirty="0">
                <a:latin typeface="Arial" panose="020B0604020202020204" pitchFamily="34" charset="0"/>
                <a:cs typeface="Arial" panose="020B0604020202020204" pitchFamily="34" charset="0"/>
              </a:rPr>
              <a:t>: and they came, and were baptized.</a:t>
            </a:r>
          </a:p>
          <a:p>
            <a:pPr marL="181240" indent="-18124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Take a collection </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 Corinthians 16:1-2 KJV 1 </a:t>
            </a:r>
            <a:r>
              <a:rPr lang="en-US" dirty="0">
                <a:latin typeface="Arial" panose="020B0604020202020204" pitchFamily="34" charset="0"/>
                <a:cs typeface="Arial" panose="020B0604020202020204" pitchFamily="34" charset="0"/>
              </a:rPr>
              <a:t>Now concerning the collection for the saints, as I have given order to the churches of Galatia, even so do ye. </a:t>
            </a:r>
            <a:r>
              <a:rPr lang="en-US" b="1"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Upon the first day of the week let every one of you lay by him in store, as God hath prospered him, that there be no gatherings when I come.</a:t>
            </a:r>
          </a:p>
          <a:p>
            <a:endParaRPr lang="en-US"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Help needy saint</a:t>
            </a:r>
            <a:r>
              <a:rPr lang="en-US" b="1" dirty="0">
                <a:latin typeface="Arial" panose="020B0604020202020204" pitchFamily="34" charset="0"/>
                <a:cs typeface="Arial" panose="020B0604020202020204" pitchFamily="34" charset="0"/>
              </a:rPr>
              <a:t>s – 1 Cor. 16:1-2; Romans 15:26 KJV 26 </a:t>
            </a:r>
            <a:r>
              <a:rPr lang="en-US" dirty="0">
                <a:latin typeface="Arial" panose="020B0604020202020204" pitchFamily="34" charset="0"/>
                <a:cs typeface="Arial" panose="020B0604020202020204" pitchFamily="34" charset="0"/>
              </a:rPr>
              <a:t>For it hath pleased them of Macedonia and Achaia to make a certain contribution for the poor saints which are at Jerusalem.</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Teach the gospel - </a:t>
            </a:r>
            <a:r>
              <a:rPr lang="en-US" dirty="0">
                <a:latin typeface="Arial" panose="020B0604020202020204" pitchFamily="34" charset="0"/>
                <a:cs typeface="Arial" panose="020B0604020202020204" pitchFamily="34" charset="0"/>
              </a:rPr>
              <a:t>Matthew 28:19-20 KJV 19 Go ye therefore, and teach all nations, baptizing them in the name of the Father, and of the Son, and of the Holy Ghost: {teach...: or, make disciples, or, Christians of all nations} 20 Teaching them to observe all things whatsoever I have commanded you: and, lo, I am with you </a:t>
            </a:r>
            <a:r>
              <a:rPr lang="en-US" dirty="0" err="1">
                <a:latin typeface="Arial" panose="020B0604020202020204" pitchFamily="34" charset="0"/>
                <a:cs typeface="Arial" panose="020B0604020202020204" pitchFamily="34" charset="0"/>
              </a:rPr>
              <a:t>alway</a:t>
            </a:r>
            <a:r>
              <a:rPr lang="en-US" dirty="0">
                <a:latin typeface="Arial" panose="020B0604020202020204" pitchFamily="34" charset="0"/>
                <a:cs typeface="Arial" panose="020B0604020202020204" pitchFamily="34" charset="0"/>
              </a:rPr>
              <a:t>, even unto the end of the world. Amen.</a:t>
            </a:r>
          </a:p>
          <a:p>
            <a:endParaRPr lang="en-US" dirty="0"/>
          </a:p>
        </p:txBody>
      </p:sp>
      <p:sp>
        <p:nvSpPr>
          <p:cNvPr id="4" name="Date Placeholder 3"/>
          <p:cNvSpPr>
            <a:spLocks noGrp="1"/>
          </p:cNvSpPr>
          <p:nvPr>
            <p:ph type="dt" idx="1"/>
          </p:nvPr>
        </p:nvSpPr>
        <p:spPr/>
        <p:txBody>
          <a:bodyPr/>
          <a:lstStyle/>
          <a:p>
            <a:r>
              <a:rPr lang="en-US"/>
              <a:t>9/1/2024 PM</a:t>
            </a:r>
            <a:endParaRPr lang="en-US" dirty="0"/>
          </a:p>
        </p:txBody>
      </p:sp>
      <p:sp>
        <p:nvSpPr>
          <p:cNvPr id="5" name="Slide Number Placeholder 4"/>
          <p:cNvSpPr>
            <a:spLocks noGrp="1"/>
          </p:cNvSpPr>
          <p:nvPr>
            <p:ph type="sldNum" sz="quarter" idx="5"/>
          </p:nvPr>
        </p:nvSpPr>
        <p:spPr/>
        <p:txBody>
          <a:bodyPr/>
          <a:lstStyle/>
          <a:p>
            <a:fld id="{0DC92804-03A6-47F6-A893-4DDB8903A808}" type="slidenum">
              <a:rPr lang="en-US" smtClean="0"/>
              <a:t>7</a:t>
            </a:fld>
            <a:endParaRPr lang="en-US" dirty="0"/>
          </a:p>
        </p:txBody>
      </p:sp>
    </p:spTree>
    <p:extLst>
      <p:ext uri="{BB962C8B-B14F-4D97-AF65-F5344CB8AC3E}">
        <p14:creationId xmlns:p14="http://schemas.microsoft.com/office/powerpoint/2010/main" val="3446407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241300"/>
            <a:ext cx="4319588" cy="3240088"/>
          </a:xfrm>
        </p:spPr>
      </p:sp>
      <p:sp>
        <p:nvSpPr>
          <p:cNvPr id="3" name="Notes Placeholder 2"/>
          <p:cNvSpPr>
            <a:spLocks noGrp="1"/>
          </p:cNvSpPr>
          <p:nvPr>
            <p:ph type="body" idx="1"/>
          </p:nvPr>
        </p:nvSpPr>
        <p:spPr>
          <a:xfrm>
            <a:off x="0" y="3482102"/>
            <a:ext cx="7315200" cy="6119098"/>
          </a:xfrm>
        </p:spPr>
        <p:txBody>
          <a:bodyPr/>
          <a:lstStyle/>
          <a:p>
            <a:pPr algn="l"/>
            <a:r>
              <a:rPr lang="en-US" sz="1300" b="1" dirty="0">
                <a:latin typeface="Arial" panose="020B0604020202020204" pitchFamily="34" charset="0"/>
                <a:cs typeface="Arial" panose="020B0604020202020204" pitchFamily="34" charset="0"/>
              </a:rPr>
              <a:t>Colossians 3:17 NKJV 17 </a:t>
            </a:r>
            <a:r>
              <a:rPr lang="en-US" sz="1300" dirty="0">
                <a:latin typeface="Arial" panose="020B0604020202020204" pitchFamily="34" charset="0"/>
                <a:cs typeface="Arial" panose="020B0604020202020204" pitchFamily="34" charset="0"/>
              </a:rPr>
              <a:t>And whatever you do in word or deed, do all in the name of the Lord Jesus, giving thanks to God the Father through Him.</a:t>
            </a:r>
          </a:p>
          <a:p>
            <a:pPr algn="l"/>
            <a:endParaRPr lang="en-US" sz="1300" dirty="0">
              <a:latin typeface="Arial" panose="020B0604020202020204" pitchFamily="34" charset="0"/>
              <a:cs typeface="Arial" panose="020B0604020202020204" pitchFamily="34" charset="0"/>
            </a:endParaRPr>
          </a:p>
          <a:p>
            <a:pPr algn="l"/>
            <a:r>
              <a:rPr lang="en-US" sz="1300" b="1" dirty="0">
                <a:latin typeface="Arial" panose="020B0604020202020204" pitchFamily="34" charset="0"/>
                <a:cs typeface="Arial" panose="020B0604020202020204" pitchFamily="34" charset="0"/>
              </a:rPr>
              <a:t>1 Corinthians 6:12-13 NKJV 12 </a:t>
            </a:r>
            <a:r>
              <a:rPr lang="en-US" sz="1300" dirty="0">
                <a:latin typeface="Arial" panose="020B0604020202020204" pitchFamily="34" charset="0"/>
                <a:cs typeface="Arial" panose="020B0604020202020204" pitchFamily="34" charset="0"/>
              </a:rPr>
              <a:t>All things are lawful for me, but all things are not helpful. All things are lawful for me, but I will not be brought under the power of any. 13 Foods for the stomach and the stomach for foods, but God will destroy both it and them. Now the body is not for sexual immorality but for the Lord, and the Lord for the body. </a:t>
            </a:r>
            <a:r>
              <a:rPr lang="en-US" sz="1300" b="1" dirty="0">
                <a:latin typeface="Arial" panose="020B0604020202020204" pitchFamily="34" charset="0"/>
                <a:cs typeface="Arial" panose="020B0604020202020204" pitchFamily="34" charset="0"/>
              </a:rPr>
              <a:t>Paul refutes the arguments made by Christians to justify their fornication (6:12-20):</a:t>
            </a:r>
            <a:endParaRPr lang="en-US" sz="1300" dirty="0">
              <a:latin typeface="Arial" panose="020B0604020202020204" pitchFamily="34" charset="0"/>
              <a:cs typeface="Arial" panose="020B0604020202020204" pitchFamily="34" charset="0"/>
            </a:endParaRPr>
          </a:p>
          <a:p>
            <a:pPr algn="l"/>
            <a:endParaRPr lang="en-US" sz="1300" b="1" dirty="0">
              <a:latin typeface="Arial" panose="020B0604020202020204" pitchFamily="34" charset="0"/>
              <a:cs typeface="Arial" panose="020B0604020202020204" pitchFamily="34" charset="0"/>
            </a:endParaRPr>
          </a:p>
          <a:p>
            <a:pPr algn="l"/>
            <a:r>
              <a:rPr lang="en-US" sz="1300" b="1" dirty="0">
                <a:latin typeface="Arial" panose="020B0604020202020204" pitchFamily="34" charset="0"/>
                <a:cs typeface="Arial" panose="020B0604020202020204" pitchFamily="34" charset="0"/>
              </a:rPr>
              <a:t>1 Corinthians 4:6 NKJV </a:t>
            </a:r>
            <a:r>
              <a:rPr lang="en-US" sz="1300" dirty="0">
                <a:latin typeface="Arial" panose="020B0604020202020204" pitchFamily="34" charset="0"/>
                <a:cs typeface="Arial" panose="020B0604020202020204" pitchFamily="34" charset="0"/>
              </a:rPr>
              <a:t>6 Now these things, brethren, I have figuratively transferred to myself and Apollos for your sakes, that you may learn in us not to think beyond what is </a:t>
            </a:r>
            <a:r>
              <a:rPr lang="en-US" sz="1300" b="1" dirty="0">
                <a:latin typeface="Arial" panose="020B0604020202020204" pitchFamily="34" charset="0"/>
                <a:cs typeface="Arial" panose="020B0604020202020204" pitchFamily="34" charset="0"/>
              </a:rPr>
              <a:t>written, that none of you may be puffed up on behalf of one against the other</a:t>
            </a:r>
          </a:p>
          <a:p>
            <a:pPr marL="181240" indent="-181240">
              <a:buFont typeface="Wingdings" panose="05000000000000000000" pitchFamily="2" charset="2"/>
              <a:buChar char="§"/>
            </a:pPr>
            <a:r>
              <a:rPr lang="en-US" sz="1300" b="1" dirty="0">
                <a:latin typeface="Arial" panose="020B0604020202020204" pitchFamily="34" charset="0"/>
                <a:cs typeface="Arial" panose="020B0604020202020204" pitchFamily="34" charset="0"/>
              </a:rPr>
              <a:t>1 Cor 14:37 </a:t>
            </a:r>
            <a:r>
              <a:rPr lang="en-US" sz="1300" dirty="0">
                <a:latin typeface="Arial" panose="020B0604020202020204" pitchFamily="34" charset="0"/>
                <a:cs typeface="Arial" panose="020B0604020202020204" pitchFamily="34" charset="0"/>
              </a:rPr>
              <a:t>If any man think himself to be a prophet, or spiritual, let him acknowledge that </a:t>
            </a:r>
            <a:r>
              <a:rPr lang="en-US" sz="1300" b="1" dirty="0">
                <a:latin typeface="Arial" panose="020B0604020202020204" pitchFamily="34" charset="0"/>
                <a:cs typeface="Arial" panose="020B0604020202020204" pitchFamily="34" charset="0"/>
              </a:rPr>
              <a:t>the things that I write unto you are the commandments of the Lord</a:t>
            </a:r>
          </a:p>
          <a:p>
            <a:pPr marL="181240" indent="-181240">
              <a:buFont typeface="Wingdings" panose="05000000000000000000" pitchFamily="2" charset="2"/>
              <a:buChar char="§"/>
            </a:pPr>
            <a:r>
              <a:rPr lang="en-US" sz="1300" b="1" dirty="0">
                <a:latin typeface="Arial" panose="020B0604020202020204" pitchFamily="34" charset="0"/>
                <a:cs typeface="Arial" panose="020B0604020202020204" pitchFamily="34" charset="0"/>
              </a:rPr>
              <a:t>2 John 1:9-11 NKJV 9 </a:t>
            </a:r>
            <a:r>
              <a:rPr lang="en-US" sz="1300" dirty="0">
                <a:latin typeface="Arial" panose="020B0604020202020204" pitchFamily="34" charset="0"/>
                <a:cs typeface="Arial" panose="020B0604020202020204" pitchFamily="34" charset="0"/>
              </a:rPr>
              <a:t>Whoever transgresses and </a:t>
            </a:r>
            <a:r>
              <a:rPr lang="en-US" sz="1300" b="1" dirty="0">
                <a:latin typeface="Arial" panose="020B0604020202020204" pitchFamily="34" charset="0"/>
                <a:cs typeface="Arial" panose="020B0604020202020204" pitchFamily="34" charset="0"/>
              </a:rPr>
              <a:t>does not abide in the doctrine of Christ </a:t>
            </a:r>
            <a:r>
              <a:rPr lang="en-US" sz="1300" dirty="0">
                <a:latin typeface="Arial" panose="020B0604020202020204" pitchFamily="34" charset="0"/>
                <a:cs typeface="Arial" panose="020B0604020202020204" pitchFamily="34" charset="0"/>
              </a:rPr>
              <a:t>does not have God. He who abides in the doctrine of Christ has both the Father and the Son</a:t>
            </a:r>
            <a:r>
              <a:rPr lang="en-US" sz="1300" b="1" dirty="0">
                <a:latin typeface="Arial" panose="020B0604020202020204" pitchFamily="34" charset="0"/>
                <a:cs typeface="Arial" panose="020B0604020202020204" pitchFamily="34" charset="0"/>
              </a:rPr>
              <a:t>. 10 </a:t>
            </a:r>
            <a:r>
              <a:rPr lang="en-US" sz="1300" dirty="0">
                <a:latin typeface="Arial" panose="020B0604020202020204" pitchFamily="34" charset="0"/>
                <a:cs typeface="Arial" panose="020B0604020202020204" pitchFamily="34" charset="0"/>
              </a:rPr>
              <a:t>If anyone comes to you and does not bring this doctrine, do not receive him into your house nor greet him; </a:t>
            </a:r>
            <a:r>
              <a:rPr lang="en-US" sz="1300" b="1" dirty="0">
                <a:latin typeface="Arial" panose="020B0604020202020204" pitchFamily="34" charset="0"/>
                <a:cs typeface="Arial" panose="020B0604020202020204" pitchFamily="34" charset="0"/>
              </a:rPr>
              <a:t>11 </a:t>
            </a:r>
            <a:r>
              <a:rPr lang="en-US" sz="1300" dirty="0">
                <a:latin typeface="Arial" panose="020B0604020202020204" pitchFamily="34" charset="0"/>
                <a:cs typeface="Arial" panose="020B0604020202020204" pitchFamily="34" charset="0"/>
              </a:rPr>
              <a:t>for he who greets him shares in his evil deeds.</a:t>
            </a:r>
          </a:p>
          <a:p>
            <a:pPr marL="181240" indent="-181240">
              <a:buFont typeface="Wingdings" panose="05000000000000000000" pitchFamily="2" charset="2"/>
              <a:buChar char="§"/>
            </a:pPr>
            <a:endParaRPr lang="en-US" sz="1300" dirty="0">
              <a:latin typeface="Arial" panose="020B0604020202020204" pitchFamily="34" charset="0"/>
              <a:cs typeface="Arial" panose="020B0604020202020204" pitchFamily="34" charset="0"/>
            </a:endParaRPr>
          </a:p>
          <a:p>
            <a:r>
              <a:rPr lang="en-US" sz="1300" b="1" dirty="0">
                <a:latin typeface="Arial" panose="020B0604020202020204" pitchFamily="34" charset="0"/>
                <a:cs typeface="Arial" panose="020B0604020202020204" pitchFamily="34" charset="0"/>
              </a:rPr>
              <a:t>Matthew 28:19-20 NKJV 19 </a:t>
            </a:r>
            <a:r>
              <a:rPr lang="en-US" sz="1300" dirty="0">
                <a:latin typeface="Arial" panose="020B0604020202020204" pitchFamily="34" charset="0"/>
                <a:cs typeface="Arial" panose="020B0604020202020204" pitchFamily="34" charset="0"/>
              </a:rPr>
              <a:t>"Go therefore and make disciples of all the nations, </a:t>
            </a:r>
            <a:r>
              <a:rPr lang="en-US" sz="1300" b="1" dirty="0">
                <a:latin typeface="Arial" panose="020B0604020202020204" pitchFamily="34" charset="0"/>
                <a:cs typeface="Arial" panose="020B0604020202020204" pitchFamily="34" charset="0"/>
              </a:rPr>
              <a:t>baptizing them in the name of the Father and of the Son and of the Holy Spirit, 20</a:t>
            </a:r>
            <a:r>
              <a:rPr lang="en-US" sz="1300" dirty="0">
                <a:latin typeface="Arial" panose="020B0604020202020204" pitchFamily="34" charset="0"/>
                <a:cs typeface="Arial" panose="020B0604020202020204" pitchFamily="34" charset="0"/>
              </a:rPr>
              <a:t> "teaching them to observe all things that I have commanded you; and lo, I am with you always, even to the end of the age." Amen.</a:t>
            </a:r>
          </a:p>
          <a:p>
            <a:pPr marL="181240" indent="-181240">
              <a:buFont typeface="Wingdings" panose="05000000000000000000" pitchFamily="2" charset="2"/>
              <a:buChar char="§"/>
            </a:pPr>
            <a:r>
              <a:rPr lang="en-US" sz="1300" b="1" dirty="0">
                <a:latin typeface="Arial" panose="020B0604020202020204" pitchFamily="34" charset="0"/>
                <a:cs typeface="Arial" panose="020B0604020202020204" pitchFamily="34" charset="0"/>
              </a:rPr>
              <a:t>Acts 2:38 KJV 38 </a:t>
            </a:r>
            <a:r>
              <a:rPr lang="en-US" sz="1300" dirty="0">
                <a:latin typeface="Arial" panose="020B0604020202020204" pitchFamily="34" charset="0"/>
                <a:cs typeface="Arial" panose="020B0604020202020204" pitchFamily="34" charset="0"/>
              </a:rPr>
              <a:t>Then Peter said unto them, Repent, and be baptized every one of you in the name of Jesus Christ for the remission of sins, and ye shall receive the gift of the Holy Ghost.</a:t>
            </a:r>
          </a:p>
          <a:p>
            <a:pPr marL="181240" indent="-181240">
              <a:buFont typeface="Wingdings" panose="05000000000000000000" pitchFamily="2" charset="2"/>
              <a:buChar char="§"/>
            </a:pPr>
            <a:endParaRPr lang="en-US" sz="1300" dirty="0">
              <a:latin typeface="Arial" panose="020B0604020202020204" pitchFamily="34" charset="0"/>
              <a:cs typeface="Arial" panose="020B0604020202020204" pitchFamily="34" charset="0"/>
            </a:endParaRPr>
          </a:p>
          <a:p>
            <a:r>
              <a:rPr lang="en-US" sz="1300" b="1" dirty="0">
                <a:latin typeface="Arial" panose="020B0604020202020204" pitchFamily="34" charset="0"/>
                <a:cs typeface="Arial" panose="020B0604020202020204" pitchFamily="34" charset="0"/>
              </a:rPr>
              <a:t>Romans 6:3-4 KJV 3  </a:t>
            </a:r>
            <a:r>
              <a:rPr lang="en-US" sz="1300" dirty="0">
                <a:latin typeface="Arial" panose="020B0604020202020204" pitchFamily="34" charset="0"/>
                <a:cs typeface="Arial" panose="020B0604020202020204" pitchFamily="34" charset="0"/>
              </a:rPr>
              <a:t>Know ye not, that so many of us as were baptized into Jesus Christ were baptized into his death? </a:t>
            </a:r>
            <a:r>
              <a:rPr lang="en-US" sz="1300" b="1" dirty="0">
                <a:latin typeface="Arial" panose="020B0604020202020204" pitchFamily="34" charset="0"/>
                <a:cs typeface="Arial" panose="020B0604020202020204" pitchFamily="34" charset="0"/>
              </a:rPr>
              <a:t>4</a:t>
            </a:r>
            <a:r>
              <a:rPr lang="en-US" sz="1300" dirty="0">
                <a:latin typeface="Arial" panose="020B0604020202020204" pitchFamily="34" charset="0"/>
                <a:cs typeface="Arial" panose="020B0604020202020204" pitchFamily="34" charset="0"/>
              </a:rPr>
              <a:t> Therefore we are </a:t>
            </a:r>
            <a:r>
              <a:rPr lang="en-US" sz="1300" b="1" dirty="0">
                <a:latin typeface="Arial" panose="020B0604020202020204" pitchFamily="34" charset="0"/>
                <a:cs typeface="Arial" panose="020B0604020202020204" pitchFamily="34" charset="0"/>
              </a:rPr>
              <a:t>buried with him by baptism into death</a:t>
            </a:r>
            <a:r>
              <a:rPr lang="en-US" sz="1300" dirty="0">
                <a:latin typeface="Arial" panose="020B0604020202020204" pitchFamily="34" charset="0"/>
                <a:cs typeface="Arial" panose="020B0604020202020204" pitchFamily="34" charset="0"/>
              </a:rPr>
              <a:t>: that like as Christ was raised up from the dead by the glory of the Father, even so we also should walk in newness of life.</a:t>
            </a:r>
          </a:p>
          <a:p>
            <a:pPr marL="181240" indent="-181240">
              <a:buFont typeface="Wingdings" panose="05000000000000000000" pitchFamily="2" charset="2"/>
              <a:buChar char="§"/>
            </a:pPr>
            <a:r>
              <a:rPr lang="en-US" sz="1300" b="1" dirty="0">
                <a:latin typeface="Arial" panose="020B0604020202020204" pitchFamily="34" charset="0"/>
                <a:cs typeface="Arial" panose="020B0604020202020204" pitchFamily="34" charset="0"/>
              </a:rPr>
              <a:t>Colossians 2:12 KJV 12 Buried with him in baptism</a:t>
            </a:r>
            <a:r>
              <a:rPr lang="en-US" sz="1300" dirty="0">
                <a:latin typeface="Arial" panose="020B0604020202020204" pitchFamily="34" charset="0"/>
                <a:cs typeface="Arial" panose="020B0604020202020204" pitchFamily="34" charset="0"/>
              </a:rPr>
              <a:t>, wherein also ye are risen with him through the faith of the operation of God, who hath raised him from the dead.</a:t>
            </a:r>
          </a:p>
        </p:txBody>
      </p:sp>
      <p:sp>
        <p:nvSpPr>
          <p:cNvPr id="4" name="Slide Number Placeholder 3"/>
          <p:cNvSpPr>
            <a:spLocks noGrp="1"/>
          </p:cNvSpPr>
          <p:nvPr>
            <p:ph type="sldNum" sz="quarter" idx="5"/>
          </p:nvPr>
        </p:nvSpPr>
        <p:spPr/>
        <p:txBody>
          <a:bodyPr/>
          <a:lstStyle/>
          <a:p>
            <a:fld id="{0DC92804-03A6-47F6-A893-4DDB8903A808}" type="slidenum">
              <a:rPr lang="en-US" smtClean="0"/>
              <a:t>8</a:t>
            </a:fld>
            <a:endParaRPr lang="en-US" dirty="0"/>
          </a:p>
        </p:txBody>
      </p:sp>
      <p:sp>
        <p:nvSpPr>
          <p:cNvPr id="5" name="Date Placeholder 4">
            <a:extLst>
              <a:ext uri="{FF2B5EF4-FFF2-40B4-BE49-F238E27FC236}">
                <a16:creationId xmlns:a16="http://schemas.microsoft.com/office/drawing/2014/main" id="{4CA0C310-5A16-D00F-960C-867B7D593407}"/>
              </a:ext>
            </a:extLst>
          </p:cNvPr>
          <p:cNvSpPr>
            <a:spLocks noGrp="1"/>
          </p:cNvSpPr>
          <p:nvPr>
            <p:ph type="dt" idx="1"/>
          </p:nvPr>
        </p:nvSpPr>
        <p:spPr/>
        <p:txBody>
          <a:bodyPr/>
          <a:lstStyle/>
          <a:p>
            <a:r>
              <a:rPr lang="en-US"/>
              <a:t>9/1/2024 PM</a:t>
            </a:r>
            <a:endParaRPr lang="en-US" dirty="0"/>
          </a:p>
        </p:txBody>
      </p:sp>
    </p:spTree>
    <p:extLst>
      <p:ext uri="{BB962C8B-B14F-4D97-AF65-F5344CB8AC3E}">
        <p14:creationId xmlns:p14="http://schemas.microsoft.com/office/powerpoint/2010/main" val="414953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214313"/>
            <a:ext cx="4321175" cy="3241675"/>
          </a:xfrm>
        </p:spPr>
      </p:sp>
      <p:sp>
        <p:nvSpPr>
          <p:cNvPr id="3" name="Notes Placeholder 2"/>
          <p:cNvSpPr>
            <a:spLocks noGrp="1"/>
          </p:cNvSpPr>
          <p:nvPr>
            <p:ph type="body" idx="1"/>
          </p:nvPr>
        </p:nvSpPr>
        <p:spPr>
          <a:xfrm>
            <a:off x="0" y="3455432"/>
            <a:ext cx="7313507" cy="6145768"/>
          </a:xfrm>
        </p:spPr>
        <p:txBody>
          <a:bodyPr/>
          <a:lstStyle/>
          <a:p>
            <a:r>
              <a:rPr lang="en-US" sz="1300" b="1" dirty="0">
                <a:latin typeface="Arial" panose="020B0604020202020204" pitchFamily="34" charset="0"/>
                <a:cs typeface="Arial" panose="020B0604020202020204" pitchFamily="34" charset="0"/>
              </a:rPr>
              <a:t>A piano, organ, drums, guitar can’t be used as an expedient because God has </a:t>
            </a:r>
            <a:r>
              <a:rPr lang="en-US" sz="1300" b="1" u="sng" dirty="0">
                <a:latin typeface="Arial" panose="020B0604020202020204" pitchFamily="34" charset="0"/>
                <a:cs typeface="Arial" panose="020B0604020202020204" pitchFamily="34" charset="0"/>
              </a:rPr>
              <a:t>specified singing</a:t>
            </a:r>
            <a:r>
              <a:rPr lang="en-US" sz="1300" b="1" dirty="0">
                <a:latin typeface="Arial" panose="020B0604020202020204" pitchFamily="34" charset="0"/>
                <a:cs typeface="Arial" panose="020B0604020202020204" pitchFamily="34" charset="0"/>
              </a:rPr>
              <a:t>.</a:t>
            </a:r>
          </a:p>
          <a:p>
            <a:endParaRPr lang="en-US" sz="1300" b="1" dirty="0">
              <a:latin typeface="Arial" panose="020B0604020202020204" pitchFamily="34" charset="0"/>
              <a:cs typeface="Arial" panose="020B0604020202020204" pitchFamily="34" charset="0"/>
            </a:endParaRPr>
          </a:p>
          <a:p>
            <a:r>
              <a:rPr lang="en-US" sz="1300" b="1" dirty="0">
                <a:latin typeface="Arial" panose="020B0604020202020204" pitchFamily="34" charset="0"/>
                <a:cs typeface="Arial" panose="020B0604020202020204" pitchFamily="34" charset="0"/>
              </a:rPr>
              <a:t>Genesis 6:12-16 KJV 12 </a:t>
            </a:r>
            <a:r>
              <a:rPr lang="en-US" sz="1300" dirty="0">
                <a:latin typeface="Arial" panose="020B0604020202020204" pitchFamily="34" charset="0"/>
                <a:cs typeface="Arial" panose="020B0604020202020204" pitchFamily="34" charset="0"/>
              </a:rPr>
              <a:t>And God looked upon the earth, and, behold, it was corrupt; for all flesh had corrupted his way upon the earth. </a:t>
            </a:r>
            <a:r>
              <a:rPr lang="en-US" sz="1300" b="1" dirty="0">
                <a:latin typeface="Arial" panose="020B0604020202020204" pitchFamily="34" charset="0"/>
                <a:cs typeface="Arial" panose="020B0604020202020204" pitchFamily="34" charset="0"/>
              </a:rPr>
              <a:t>13</a:t>
            </a:r>
            <a:r>
              <a:rPr lang="en-US" sz="1300" dirty="0">
                <a:latin typeface="Arial" panose="020B0604020202020204" pitchFamily="34" charset="0"/>
                <a:cs typeface="Arial" panose="020B0604020202020204" pitchFamily="34" charset="0"/>
              </a:rPr>
              <a:t> And God said unto Noah, The end of all flesh is come before me; for the earth is filled with violence through them; and, behold, I will destroy them with the earth. </a:t>
            </a:r>
            <a:r>
              <a:rPr lang="en-US" sz="1300" b="1" i="1" u="sng" dirty="0">
                <a:latin typeface="Arial" panose="020B0604020202020204" pitchFamily="34" charset="0"/>
                <a:cs typeface="Arial" panose="020B0604020202020204" pitchFamily="34" charset="0"/>
              </a:rPr>
              <a:t>14</a:t>
            </a:r>
            <a:r>
              <a:rPr lang="en-US" sz="1300" i="1" u="sng" dirty="0">
                <a:latin typeface="Arial" panose="020B0604020202020204" pitchFamily="34" charset="0"/>
                <a:cs typeface="Arial" panose="020B0604020202020204" pitchFamily="34" charset="0"/>
              </a:rPr>
              <a:t> </a:t>
            </a:r>
            <a:r>
              <a:rPr lang="en-US" sz="1300" b="1" i="1" u="sng" dirty="0">
                <a:latin typeface="Arial" panose="020B0604020202020204" pitchFamily="34" charset="0"/>
                <a:cs typeface="Arial" panose="020B0604020202020204" pitchFamily="34" charset="0"/>
              </a:rPr>
              <a:t>Make thee an ark of gopher wood</a:t>
            </a:r>
            <a:r>
              <a:rPr lang="en-US" sz="1300" i="1" u="sng" dirty="0">
                <a:latin typeface="Arial" panose="020B0604020202020204" pitchFamily="34" charset="0"/>
                <a:cs typeface="Arial" panose="020B0604020202020204" pitchFamily="34" charset="0"/>
              </a:rPr>
              <a:t>; rooms shalt thou make in the ark, and shalt pitch it within and without with pitch. </a:t>
            </a:r>
            <a:r>
              <a:rPr lang="en-US" sz="1300" b="1" i="1" u="sng" dirty="0">
                <a:latin typeface="Arial" panose="020B0604020202020204" pitchFamily="34" charset="0"/>
                <a:cs typeface="Arial" panose="020B0604020202020204" pitchFamily="34" charset="0"/>
              </a:rPr>
              <a:t>15</a:t>
            </a:r>
            <a:r>
              <a:rPr lang="en-US" sz="1300" i="1" u="sng" dirty="0">
                <a:latin typeface="Arial" panose="020B0604020202020204" pitchFamily="34" charset="0"/>
                <a:cs typeface="Arial" panose="020B0604020202020204" pitchFamily="34" charset="0"/>
              </a:rPr>
              <a:t> And this is the fashion which thou shalt make it of: The length of the ark shall be three hundred cubits, the breadth of it fifty cubits, and the height of it thirty cubits. </a:t>
            </a:r>
            <a:r>
              <a:rPr lang="en-US" sz="1300" b="1" i="1" u="sng" dirty="0">
                <a:latin typeface="Arial" panose="020B0604020202020204" pitchFamily="34" charset="0"/>
                <a:cs typeface="Arial" panose="020B0604020202020204" pitchFamily="34" charset="0"/>
              </a:rPr>
              <a:t>16 </a:t>
            </a:r>
            <a:r>
              <a:rPr lang="en-US" sz="1300" i="1" u="sng" dirty="0">
                <a:latin typeface="Arial" panose="020B0604020202020204" pitchFamily="34" charset="0"/>
                <a:cs typeface="Arial" panose="020B0604020202020204" pitchFamily="34" charset="0"/>
              </a:rPr>
              <a:t>A window shalt thou make to the ark, and in a cubit shalt thou finish it above; and the door of the ark shalt thou set in the side thereof; with lower, second, and third stories shalt thou make it</a:t>
            </a:r>
            <a:r>
              <a:rPr lang="en-US" sz="1300" dirty="0">
                <a:latin typeface="Arial" panose="020B0604020202020204" pitchFamily="34" charset="0"/>
                <a:cs typeface="Arial" panose="020B0604020202020204" pitchFamily="34" charset="0"/>
              </a:rPr>
              <a:t>.</a:t>
            </a:r>
          </a:p>
          <a:p>
            <a:endParaRPr lang="en-US" sz="13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Ephesians 5:19 KJV 19 </a:t>
            </a:r>
            <a:r>
              <a:rPr lang="en-US" b="0" dirty="0">
                <a:latin typeface="Arial" panose="020B0604020202020204" pitchFamily="34" charset="0"/>
                <a:cs typeface="Arial" panose="020B0604020202020204" pitchFamily="34" charset="0"/>
              </a:rPr>
              <a:t>Speaking to yourselves</a:t>
            </a:r>
            <a:r>
              <a:rPr lang="en-US" b="1" dirty="0">
                <a:latin typeface="Arial" panose="020B0604020202020204" pitchFamily="34" charset="0"/>
                <a:cs typeface="Arial" panose="020B0604020202020204" pitchFamily="34" charset="0"/>
              </a:rPr>
              <a:t> in psalms and hymns and spiritual songs, </a:t>
            </a:r>
            <a:r>
              <a:rPr lang="en-US" b="1" u="sng" dirty="0">
                <a:latin typeface="Arial" panose="020B0604020202020204" pitchFamily="34" charset="0"/>
                <a:cs typeface="Arial" panose="020B0604020202020204" pitchFamily="34" charset="0"/>
              </a:rPr>
              <a:t>singing</a:t>
            </a:r>
            <a:r>
              <a:rPr lang="en-US" b="1" dirty="0">
                <a:latin typeface="Arial" panose="020B0604020202020204" pitchFamily="34" charset="0"/>
                <a:cs typeface="Arial" panose="020B0604020202020204" pitchFamily="34" charset="0"/>
              </a:rPr>
              <a:t> and making melody in your heart to the Lord;</a:t>
            </a:r>
          </a:p>
          <a:p>
            <a:r>
              <a:rPr lang="en-US" b="1" dirty="0">
                <a:latin typeface="Arial" panose="020B0604020202020204" pitchFamily="34" charset="0"/>
                <a:cs typeface="Arial" panose="020B0604020202020204" pitchFamily="34" charset="0"/>
              </a:rPr>
              <a:t>Colossians 3:16 KJV 16 </a:t>
            </a:r>
            <a:r>
              <a:rPr lang="en-US" b="0" dirty="0">
                <a:latin typeface="Arial" panose="020B0604020202020204" pitchFamily="34" charset="0"/>
                <a:cs typeface="Arial" panose="020B0604020202020204" pitchFamily="34" charset="0"/>
              </a:rPr>
              <a:t>Let the word of Christ dwell in you richly in all wisdom; teaching and admonishing one another in psalms and hymns and spiritual </a:t>
            </a:r>
            <a:r>
              <a:rPr lang="en-US" b="1" dirty="0">
                <a:latin typeface="Arial" panose="020B0604020202020204" pitchFamily="34" charset="0"/>
                <a:cs typeface="Arial" panose="020B0604020202020204" pitchFamily="34" charset="0"/>
              </a:rPr>
              <a:t>songs</a:t>
            </a:r>
            <a:r>
              <a:rPr lang="en-US" b="0" dirty="0">
                <a:latin typeface="Arial" panose="020B0604020202020204" pitchFamily="34" charset="0"/>
                <a:cs typeface="Arial" panose="020B0604020202020204" pitchFamily="34" charset="0"/>
              </a:rPr>
              <a:t>, </a:t>
            </a:r>
            <a:r>
              <a:rPr lang="en-US" b="1" i="0" u="sng" dirty="0">
                <a:latin typeface="Arial" panose="020B0604020202020204" pitchFamily="34" charset="0"/>
                <a:cs typeface="Arial" panose="020B0604020202020204" pitchFamily="34" charset="0"/>
              </a:rPr>
              <a:t>singing</a:t>
            </a:r>
            <a:r>
              <a:rPr lang="en-US" b="1" dirty="0">
                <a:latin typeface="Arial" panose="020B0604020202020204" pitchFamily="34" charset="0"/>
                <a:cs typeface="Arial" panose="020B0604020202020204" pitchFamily="34" charset="0"/>
              </a:rPr>
              <a:t> with grace in your hearts to the Lord.</a:t>
            </a:r>
          </a:p>
        </p:txBody>
      </p:sp>
      <p:sp>
        <p:nvSpPr>
          <p:cNvPr id="4" name="Slide Number Placeholder 3"/>
          <p:cNvSpPr>
            <a:spLocks noGrp="1"/>
          </p:cNvSpPr>
          <p:nvPr>
            <p:ph type="sldNum" sz="quarter" idx="5"/>
          </p:nvPr>
        </p:nvSpPr>
        <p:spPr/>
        <p:txBody>
          <a:bodyPr/>
          <a:lstStyle/>
          <a:p>
            <a:fld id="{0DC92804-03A6-47F6-A893-4DDB8903A808}" type="slidenum">
              <a:rPr lang="en-US" smtClean="0"/>
              <a:t>9</a:t>
            </a:fld>
            <a:endParaRPr lang="en-US" dirty="0"/>
          </a:p>
        </p:txBody>
      </p:sp>
      <p:sp>
        <p:nvSpPr>
          <p:cNvPr id="5" name="Date Placeholder 4">
            <a:extLst>
              <a:ext uri="{FF2B5EF4-FFF2-40B4-BE49-F238E27FC236}">
                <a16:creationId xmlns:a16="http://schemas.microsoft.com/office/drawing/2014/main" id="{4CA0C310-5A16-D00F-960C-867B7D593407}"/>
              </a:ext>
            </a:extLst>
          </p:cNvPr>
          <p:cNvSpPr>
            <a:spLocks noGrp="1"/>
          </p:cNvSpPr>
          <p:nvPr>
            <p:ph type="dt" idx="1"/>
          </p:nvPr>
        </p:nvSpPr>
        <p:spPr/>
        <p:txBody>
          <a:bodyPr/>
          <a:lstStyle/>
          <a:p>
            <a:r>
              <a:rPr lang="en-US"/>
              <a:t>9/1/2024 PM</a:t>
            </a:r>
            <a:endParaRPr lang="en-US" dirty="0"/>
          </a:p>
        </p:txBody>
      </p:sp>
    </p:spTree>
    <p:extLst>
      <p:ext uri="{BB962C8B-B14F-4D97-AF65-F5344CB8AC3E}">
        <p14:creationId xmlns:p14="http://schemas.microsoft.com/office/powerpoint/2010/main" val="1918778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117854" y="1463557"/>
            <a:ext cx="6858000" cy="2387600"/>
          </a:xfrm>
        </p:spPr>
        <p:txBody>
          <a:bodyPr anchor="b">
            <a:normAutofit/>
          </a:bodyPr>
          <a:lstStyle>
            <a:lvl1pPr algn="ctr">
              <a:lnSpc>
                <a:spcPct val="90000"/>
              </a:lnSpc>
              <a:defRPr sz="39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117854" y="3943232"/>
            <a:ext cx="6858000" cy="1655762"/>
          </a:xfrm>
        </p:spPr>
        <p:txBody>
          <a:bodyPr>
            <a:normAutofit/>
          </a:bodyPr>
          <a:lstStyle>
            <a:lvl1pPr marL="0" indent="0" algn="ctr">
              <a:lnSpc>
                <a:spcPct val="110000"/>
              </a:lnSpc>
              <a:buNone/>
              <a:defRPr sz="18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4" name="Date Placeholder 13">
            <a:extLst>
              <a:ext uri="{FF2B5EF4-FFF2-40B4-BE49-F238E27FC236}">
                <a16:creationId xmlns:a16="http://schemas.microsoft.com/office/drawing/2014/main" id="{46538D75-00C2-DE73-4C65-FE94AC658370}"/>
              </a:ext>
            </a:extLst>
          </p:cNvPr>
          <p:cNvSpPr>
            <a:spLocks noGrp="1"/>
          </p:cNvSpPr>
          <p:nvPr>
            <p:ph type="dt" sz="half" idx="10"/>
          </p:nvPr>
        </p:nvSpPr>
        <p:spPr/>
        <p:txBody>
          <a:bodyPr/>
          <a:lstStyle/>
          <a:p>
            <a:endParaRPr lang="en-US" dirty="0"/>
          </a:p>
        </p:txBody>
      </p:sp>
      <p:sp>
        <p:nvSpPr>
          <p:cNvPr id="16" name="Footer Placeholder 15">
            <a:extLst>
              <a:ext uri="{FF2B5EF4-FFF2-40B4-BE49-F238E27FC236}">
                <a16:creationId xmlns:a16="http://schemas.microsoft.com/office/drawing/2014/main" id="{6B601B81-68C1-B63A-105C-EC637DF56CB7}"/>
              </a:ext>
            </a:extLst>
          </p:cNvPr>
          <p:cNvSpPr>
            <a:spLocks noGrp="1"/>
          </p:cNvSpPr>
          <p:nvPr>
            <p:ph type="ftr" sz="quarter" idx="11"/>
          </p:nvPr>
        </p:nvSpPr>
        <p:spPr/>
        <p:txBody>
          <a:bodyPr/>
          <a:lstStyle/>
          <a:p>
            <a:endParaRPr lang="en-US" dirty="0"/>
          </a:p>
        </p:txBody>
      </p:sp>
      <p:sp>
        <p:nvSpPr>
          <p:cNvPr id="17" name="Slide Number Placeholder 16">
            <a:extLst>
              <a:ext uri="{FF2B5EF4-FFF2-40B4-BE49-F238E27FC236}">
                <a16:creationId xmlns:a16="http://schemas.microsoft.com/office/drawing/2014/main" id="{E9F3E495-0415-392A-9A07-34555BBC7F4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2724276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39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2268C47-2910-B99C-EC67-F6649ADC29A4}"/>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D8019515-4A04-FBE0-E89C-86ECBB7E98A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3D9C272-2490-C827-9BE5-9CEE4185042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958054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6244598" y="365125"/>
            <a:ext cx="1971675"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329573"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BFF68BE-C313-C839-B719-0339AC3444DF}"/>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A14F4E5F-FFF4-F934-3DD9-134F8D24262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CFE0F82-88EB-FAE2-FC02-99D5EE30110A}"/>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052074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7D84AA-0BCE-9C85-4510-34EBAE061790}"/>
              </a:ext>
              <a:ext uri="{C183D7F6-B498-43B3-948B-1728B52AA6E4}">
                <adec:decorative xmlns:adec="http://schemas.microsoft.com/office/drawing/2017/decorative" val="1"/>
              </a:ext>
            </a:extLst>
          </p:cNvPr>
          <p:cNvGrpSpPr/>
          <p:nvPr userDrawn="1"/>
        </p:nvGrpSpPr>
        <p:grpSpPr>
          <a:xfrm>
            <a:off x="-1143" y="708956"/>
            <a:ext cx="9145145" cy="5463893"/>
            <a:chOff x="-1524" y="708955"/>
            <a:chExt cx="12193526" cy="5463893"/>
          </a:xfrm>
        </p:grpSpPr>
        <p:sp>
          <p:nvSpPr>
            <p:cNvPr id="5" name="Rectangle 4">
              <a:extLst>
                <a:ext uri="{FF2B5EF4-FFF2-40B4-BE49-F238E27FC236}">
                  <a16:creationId xmlns:a16="http://schemas.microsoft.com/office/drawing/2014/main" id="{E41002A6-9DB7-26A1-2425-8C496B953CA4}"/>
                </a:ext>
              </a:extLst>
            </p:cNvPr>
            <p:cNvSpPr/>
            <p:nvPr userDrawn="1"/>
          </p:nvSpPr>
          <p:spPr>
            <a:xfrm>
              <a:off x="-1524" y="709613"/>
              <a:ext cx="12192000" cy="5463235"/>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5" name="Graphic 24">
              <a:extLst>
                <a:ext uri="{FF2B5EF4-FFF2-40B4-BE49-F238E27FC236}">
                  <a16:creationId xmlns:a16="http://schemas.microsoft.com/office/drawing/2014/main" id="{9F029623-B14D-1CDC-9D8F-47D563937B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670" t="-7182" r="-9886" b="52046"/>
            <a:stretch/>
          </p:blipFill>
          <p:spPr>
            <a:xfrm>
              <a:off x="-1" y="1162050"/>
              <a:ext cx="5568949" cy="5009032"/>
            </a:xfrm>
            <a:prstGeom prst="rect">
              <a:avLst/>
            </a:prstGeom>
          </p:spPr>
        </p:pic>
        <p:pic>
          <p:nvPicPr>
            <p:cNvPr id="26" name="Graphic 25">
              <a:extLst>
                <a:ext uri="{FF2B5EF4-FFF2-40B4-BE49-F238E27FC236}">
                  <a16:creationId xmlns:a16="http://schemas.microsoft.com/office/drawing/2014/main" id="{B4D8031F-ED2A-8D7E-D369-6BF3256FE3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6" t="-7183" r="44925" b="48899"/>
            <a:stretch/>
          </p:blipFill>
          <p:spPr>
            <a:xfrm rot="16200000">
              <a:off x="7239292" y="366674"/>
              <a:ext cx="4610430" cy="5294991"/>
            </a:xfrm>
            <a:prstGeom prst="rect">
              <a:avLst/>
            </a:prstGeom>
          </p:spPr>
        </p:pic>
      </p:gr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8622138"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143" y="6172200"/>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7F04C86-E215-DFBB-8302-70BCCDFC2DB8}"/>
              </a:ext>
              <a:ext uri="{C183D7F6-B498-43B3-948B-1728B52AA6E4}">
                <adec:decorative xmlns:adec="http://schemas.microsoft.com/office/drawing/2017/decorative" val="1"/>
              </a:ext>
            </a:extLst>
          </p:cNvPr>
          <p:cNvCxnSpPr>
            <a:cxnSpLocks/>
          </p:cNvCxnSpPr>
          <p:nvPr userDrawn="1"/>
        </p:nvCxnSpPr>
        <p:spPr>
          <a:xfrm>
            <a:off x="0" y="708956"/>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29577F-647F-5850-5636-6ED05B99595F}"/>
              </a:ext>
              <a:ext uri="{C183D7F6-B498-43B3-948B-1728B52AA6E4}">
                <adec:decorative xmlns:adec="http://schemas.microsoft.com/office/drawing/2017/decorative" val="1"/>
              </a:ext>
            </a:extLst>
          </p:cNvPr>
          <p:cNvCxnSpPr>
            <a:cxnSpLocks/>
          </p:cNvCxnSpPr>
          <p:nvPr userDrawn="1"/>
        </p:nvCxnSpPr>
        <p:spPr>
          <a:xfrm flipV="1">
            <a:off x="52112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CBFB4F-DC16-FC59-E9E7-B92910449EB8}"/>
              </a:ext>
              <a:ext uri="{C183D7F6-B498-43B3-948B-1728B52AA6E4}">
                <adec:decorative xmlns:adec="http://schemas.microsoft.com/office/drawing/2017/decorative" val="1"/>
              </a:ext>
            </a:extLst>
          </p:cNvPr>
          <p:cNvCxnSpPr>
            <a:cxnSpLocks/>
          </p:cNvCxnSpPr>
          <p:nvPr userDrawn="1"/>
        </p:nvCxnSpPr>
        <p:spPr>
          <a:xfrm>
            <a:off x="0" y="616429"/>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690604-E7DB-AFA3-7E13-CAFF46FF50F6}"/>
              </a:ext>
              <a:ext uri="{C183D7F6-B498-43B3-948B-1728B52AA6E4}">
                <adec:decorative xmlns:adec="http://schemas.microsoft.com/office/drawing/2017/decorative" val="1"/>
              </a:ext>
            </a:extLst>
          </p:cNvPr>
          <p:cNvCxnSpPr>
            <a:cxnSpLocks/>
          </p:cNvCxnSpPr>
          <p:nvPr userDrawn="1"/>
        </p:nvCxnSpPr>
        <p:spPr>
          <a:xfrm>
            <a:off x="0" y="6279680"/>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2874C2-BA39-4778-DC11-487CC4FCADC3}"/>
              </a:ext>
              <a:ext uri="{C183D7F6-B498-43B3-948B-1728B52AA6E4}">
                <adec:decorative xmlns:adec="http://schemas.microsoft.com/office/drawing/2017/decorative" val="1"/>
              </a:ext>
            </a:extLst>
          </p:cNvPr>
          <p:cNvCxnSpPr>
            <a:cxnSpLocks/>
          </p:cNvCxnSpPr>
          <p:nvPr userDrawn="1"/>
        </p:nvCxnSpPr>
        <p:spPr>
          <a:xfrm flipV="1">
            <a:off x="870378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D6334D-FB4A-4843-F2FB-1CAC50021C4D}"/>
              </a:ext>
              <a:ext uri="{C183D7F6-B498-43B3-948B-1728B52AA6E4}">
                <adec:decorative xmlns:adec="http://schemas.microsoft.com/office/drawing/2017/decorative" val="1"/>
              </a:ext>
            </a:extLst>
          </p:cNvPr>
          <p:cNvCxnSpPr>
            <a:cxnSpLocks/>
          </p:cNvCxnSpPr>
          <p:nvPr userDrawn="1"/>
        </p:nvCxnSpPr>
        <p:spPr>
          <a:xfrm flipV="1">
            <a:off x="440219"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C043C06-5053-E291-E708-44B684DC523C}"/>
              </a:ext>
            </a:extLst>
          </p:cNvPr>
          <p:cNvSpPr>
            <a:spLocks noGrp="1"/>
          </p:cNvSpPr>
          <p:nvPr>
            <p:ph type="title" hasCustomPrompt="1"/>
          </p:nvPr>
        </p:nvSpPr>
        <p:spPr>
          <a:xfrm>
            <a:off x="1371699" y="1115168"/>
            <a:ext cx="6400602" cy="4655385"/>
          </a:xfrm>
        </p:spPr>
        <p:txBody>
          <a:bodyPr>
            <a:noAutofit/>
          </a:bodyPr>
          <a:lstStyle>
            <a:lvl1pPr algn="ctr">
              <a:defRPr sz="5400"/>
            </a:lvl1pPr>
          </a:lstStyle>
          <a:p>
            <a:r>
              <a:rPr lang="en-US" dirty="0"/>
              <a:t>Click to add title</a:t>
            </a:r>
          </a:p>
        </p:txBody>
      </p:sp>
    </p:spTree>
    <p:extLst>
      <p:ext uri="{BB962C8B-B14F-4D97-AF65-F5344CB8AC3E}">
        <p14:creationId xmlns:p14="http://schemas.microsoft.com/office/powerpoint/2010/main" val="12682488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hasCustomPrompt="1"/>
          </p:nvPr>
        </p:nvSpPr>
        <p:spPr>
          <a:xfrm>
            <a:off x="317173" y="576263"/>
            <a:ext cx="4234906" cy="3304494"/>
          </a:xfrm>
        </p:spPr>
        <p:txBody>
          <a:bodyPr anchor="b" anchorCtr="0">
            <a:normAutofit/>
          </a:bodyPr>
          <a:lstStyle>
            <a:lvl1pPr algn="l">
              <a:lnSpc>
                <a:spcPts val="4350"/>
              </a:lnSpc>
              <a:defRPr sz="3300"/>
            </a:lvl1pPr>
          </a:lstStyle>
          <a:p>
            <a:pPr algn="l">
              <a:lnSpc>
                <a:spcPts val="5800"/>
              </a:lnSpc>
            </a:pPr>
            <a:r>
              <a:rPr lang="en-US" sz="3600" dirty="0"/>
              <a:t>Click to add title </a:t>
            </a:r>
          </a:p>
        </p:txBody>
      </p:sp>
      <p:sp>
        <p:nvSpPr>
          <p:cNvPr id="4" name="Rectangle 3">
            <a:extLst>
              <a:ext uri="{FF2B5EF4-FFF2-40B4-BE49-F238E27FC236}">
                <a16:creationId xmlns:a16="http://schemas.microsoft.com/office/drawing/2014/main" id="{39415B1A-CA14-E219-0C7F-0B38B168475A}"/>
              </a:ext>
              <a:ext uri="{C183D7F6-B498-43B3-948B-1728B52AA6E4}">
                <adec:decorative xmlns:adec="http://schemas.microsoft.com/office/drawing/2017/decorative" val="1"/>
              </a:ext>
            </a:extLst>
          </p:cNvPr>
          <p:cNvSpPr/>
          <p:nvPr userDrawn="1"/>
        </p:nvSpPr>
        <p:spPr>
          <a:xfrm>
            <a:off x="4862322" y="2"/>
            <a:ext cx="3759816"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8" name="Straight Connector 7">
            <a:extLst>
              <a:ext uri="{FF2B5EF4-FFF2-40B4-BE49-F238E27FC236}">
                <a16:creationId xmlns:a16="http://schemas.microsoft.com/office/drawing/2014/main" id="{92BA35BB-6689-91C0-7D75-944092B3CDB5}"/>
              </a:ext>
              <a:ext uri="{C183D7F6-B498-43B3-948B-1728B52AA6E4}">
                <adec:decorative xmlns:adec="http://schemas.microsoft.com/office/drawing/2017/decorative" val="1"/>
              </a:ext>
            </a:extLst>
          </p:cNvPr>
          <p:cNvCxnSpPr>
            <a:cxnSpLocks/>
          </p:cNvCxnSpPr>
          <p:nvPr userDrawn="1"/>
        </p:nvCxnSpPr>
        <p:spPr>
          <a:xfrm flipV="1">
            <a:off x="870378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71949B5-8206-3159-8E9E-E95F2A9AA4EA}"/>
              </a:ext>
              <a:ext uri="{C183D7F6-B498-43B3-948B-1728B52AA6E4}">
                <adec:decorative xmlns:adec="http://schemas.microsoft.com/office/drawing/2017/decorative" val="1"/>
              </a:ext>
            </a:extLst>
          </p:cNvPr>
          <p:cNvCxnSpPr>
            <a:cxnSpLocks/>
          </p:cNvCxnSpPr>
          <p:nvPr userDrawn="1"/>
        </p:nvCxnSpPr>
        <p:spPr>
          <a:xfrm flipV="1">
            <a:off x="4862322"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7BFBC-DA17-6BEB-A937-333E9504DD6D}"/>
              </a:ext>
              <a:ext uri="{C183D7F6-B498-43B3-948B-1728B52AA6E4}">
                <adec:decorative xmlns:adec="http://schemas.microsoft.com/office/drawing/2017/decorative" val="1"/>
              </a:ext>
            </a:extLst>
          </p:cNvPr>
          <p:cNvCxnSpPr>
            <a:cxnSpLocks/>
          </p:cNvCxnSpPr>
          <p:nvPr userDrawn="1"/>
        </p:nvCxnSpPr>
        <p:spPr>
          <a:xfrm flipV="1">
            <a:off x="4772677"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DF9A5C70-EFC4-1BAB-285F-B317FAF4744B}"/>
              </a:ext>
            </a:extLst>
          </p:cNvPr>
          <p:cNvSpPr>
            <a:spLocks noGrp="1"/>
          </p:cNvSpPr>
          <p:nvPr>
            <p:ph type="body" sz="quarter" idx="10" hasCustomPrompt="1"/>
          </p:nvPr>
        </p:nvSpPr>
        <p:spPr>
          <a:xfrm>
            <a:off x="316706" y="4148138"/>
            <a:ext cx="4255295" cy="1528762"/>
          </a:xfrm>
        </p:spPr>
        <p:txBody>
          <a:bodyPr/>
          <a:lstStyle>
            <a:lvl1pPr marL="0" indent="0">
              <a:buNone/>
              <a:defRPr/>
            </a:lvl1pPr>
          </a:lstStyle>
          <a:p>
            <a:pPr lvl="0"/>
            <a:r>
              <a:rPr lang="en-US" dirty="0"/>
              <a:t>Click to add subtitle</a:t>
            </a:r>
          </a:p>
        </p:txBody>
      </p:sp>
      <p:pic>
        <p:nvPicPr>
          <p:cNvPr id="16" name="Graphic 15">
            <a:extLst>
              <a:ext uri="{FF2B5EF4-FFF2-40B4-BE49-F238E27FC236}">
                <a16:creationId xmlns:a16="http://schemas.microsoft.com/office/drawing/2014/main" id="{C073F905-5A3E-F9EB-B095-7A3A17C1ED3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249" t="13424" r="28018" b="11087"/>
          <a:stretch/>
        </p:blipFill>
        <p:spPr>
          <a:xfrm>
            <a:off x="4854321" y="0"/>
            <a:ext cx="3767818" cy="6858000"/>
          </a:xfrm>
          <a:prstGeom prst="rect">
            <a:avLst/>
          </a:prstGeom>
        </p:spPr>
      </p:pic>
    </p:spTree>
    <p:extLst>
      <p:ext uri="{BB962C8B-B14F-4D97-AF65-F5344CB8AC3E}">
        <p14:creationId xmlns:p14="http://schemas.microsoft.com/office/powerpoint/2010/main" val="966301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roduc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7B93E-437F-D9D6-D3D1-6DE5F025A4CD}"/>
              </a:ext>
              <a:ext uri="{C183D7F6-B498-43B3-948B-1728B52AA6E4}">
                <adec:decorative xmlns:adec="http://schemas.microsoft.com/office/drawing/2017/decorative" val="1"/>
              </a:ext>
            </a:extLst>
          </p:cNvPr>
          <p:cNvSpPr/>
          <p:nvPr userDrawn="1"/>
        </p:nvSpPr>
        <p:spPr>
          <a:xfrm>
            <a:off x="8058150" y="2"/>
            <a:ext cx="563988"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Graphic 16">
            <a:extLst>
              <a:ext uri="{FF2B5EF4-FFF2-40B4-BE49-F238E27FC236}">
                <a16:creationId xmlns:a16="http://schemas.microsoft.com/office/drawing/2014/main" id="{B74AAE1C-171A-32A3-E6FD-75252CAB875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796" t="12194" r="49125" b="12256"/>
          <a:stretch/>
        </p:blipFill>
        <p:spPr>
          <a:xfrm>
            <a:off x="8049495" y="-5609"/>
            <a:ext cx="572643" cy="6863608"/>
          </a:xfrm>
          <a:prstGeom prst="rect">
            <a:avLst/>
          </a:prstGeom>
        </p:spPr>
      </p:pic>
      <p:sp>
        <p:nvSpPr>
          <p:cNvPr id="13" name="Title 1">
            <a:extLst>
              <a:ext uri="{FF2B5EF4-FFF2-40B4-BE49-F238E27FC236}">
                <a16:creationId xmlns:a16="http://schemas.microsoft.com/office/drawing/2014/main" id="{F581E4B7-6D97-63BF-7E87-5E71F8BD8C58}"/>
              </a:ext>
            </a:extLst>
          </p:cNvPr>
          <p:cNvSpPr>
            <a:spLocks noGrp="1"/>
          </p:cNvSpPr>
          <p:nvPr>
            <p:ph type="title" hasCustomPrompt="1"/>
          </p:nvPr>
        </p:nvSpPr>
        <p:spPr>
          <a:xfrm>
            <a:off x="316633" y="365126"/>
            <a:ext cx="7300154" cy="1325563"/>
          </a:xfrm>
        </p:spPr>
        <p:txBody>
          <a:bodyPr>
            <a:normAutofit/>
          </a:bodyPr>
          <a:lstStyle>
            <a:lvl1pPr>
              <a:defRPr sz="3300"/>
            </a:lvl1pPr>
          </a:lstStyle>
          <a:p>
            <a:r>
              <a:rPr lang="en-US" dirty="0"/>
              <a:t>Click to add title</a:t>
            </a:r>
          </a:p>
        </p:txBody>
      </p:sp>
      <p:sp>
        <p:nvSpPr>
          <p:cNvPr id="9" name="Content Placeholder 2">
            <a:extLst>
              <a:ext uri="{FF2B5EF4-FFF2-40B4-BE49-F238E27FC236}">
                <a16:creationId xmlns:a16="http://schemas.microsoft.com/office/drawing/2014/main" id="{5B630934-DBD2-4535-961F-B198ABA2D05B}"/>
              </a:ext>
            </a:extLst>
          </p:cNvPr>
          <p:cNvSpPr>
            <a:spLocks noGrp="1"/>
          </p:cNvSpPr>
          <p:nvPr>
            <p:ph idx="1" hasCustomPrompt="1"/>
          </p:nvPr>
        </p:nvSpPr>
        <p:spPr>
          <a:xfrm>
            <a:off x="314330" y="2198915"/>
            <a:ext cx="7305887" cy="3345316"/>
          </a:xfrm>
        </p:spPr>
        <p:txBody>
          <a:bodyPr anchor="t" anchorCtr="0">
            <a:normAutofit/>
          </a:bodyPr>
          <a:lstStyle>
            <a:lvl1pPr marL="0" indent="0">
              <a:buNone/>
              <a:defRPr sz="1350" baseline="0"/>
            </a:lvl1pPr>
            <a:lvl2pPr>
              <a:defRPr sz="1350"/>
            </a:lvl2pPr>
            <a:lvl3pPr>
              <a:defRPr sz="1350"/>
            </a:lvl3pPr>
            <a:lvl4pPr>
              <a:defRPr sz="1350"/>
            </a:lvl4pPr>
            <a:lvl5pPr>
              <a:defRPr sz="13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350" dirty="0">
              <a:solidFill>
                <a:schemeClr val="tx1"/>
              </a:solidFill>
            </a:endParaRPr>
          </a:p>
        </p:txBody>
      </p:sp>
      <p:cxnSp>
        <p:nvCxnSpPr>
          <p:cNvPr id="14" name="Straight Connector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8622138"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143" y="6172200"/>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E05DBF26-BAB3-D5FD-5EA7-310263D4CA95}"/>
              </a:ext>
            </a:extLst>
          </p:cNvPr>
          <p:cNvSpPr>
            <a:spLocks noGrp="1"/>
          </p:cNvSpPr>
          <p:nvPr>
            <p:ph type="sldNum" sz="quarter" idx="4"/>
          </p:nvPr>
        </p:nvSpPr>
        <p:spPr>
          <a:xfrm>
            <a:off x="8627364" y="0"/>
            <a:ext cx="514350" cy="685800"/>
          </a:xfrm>
          <a:prstGeom prst="rect">
            <a:avLst/>
          </a:prstGeom>
        </p:spPr>
        <p:txBody>
          <a:bodyPr vert="horz" lIns="91440" tIns="45720" rIns="91440" bIns="45720" rtlCol="0" anchor="ctr"/>
          <a:lstStyle>
            <a:lvl1pPr algn="ctr">
              <a:defRPr sz="9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6940584B-2A03-52F7-B667-9CD1A2BD7857}"/>
              </a:ext>
              <a:ext uri="{C183D7F6-B498-43B3-948B-1728B52AA6E4}">
                <adec:decorative xmlns:adec="http://schemas.microsoft.com/office/drawing/2017/decorative" val="1"/>
              </a:ext>
            </a:extLst>
          </p:cNvPr>
          <p:cNvCxnSpPr>
            <a:cxnSpLocks/>
          </p:cNvCxnSpPr>
          <p:nvPr userDrawn="1"/>
        </p:nvCxnSpPr>
        <p:spPr>
          <a:xfrm flipV="1">
            <a:off x="870378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3C0872-DC48-53B1-8569-7A913D92D8D1}"/>
              </a:ext>
              <a:ext uri="{C183D7F6-B498-43B3-948B-1728B52AA6E4}">
                <adec:decorative xmlns:adec="http://schemas.microsoft.com/office/drawing/2017/decorative" val="1"/>
              </a:ext>
            </a:extLst>
          </p:cNvPr>
          <p:cNvCxnSpPr>
            <a:cxnSpLocks/>
          </p:cNvCxnSpPr>
          <p:nvPr userDrawn="1"/>
        </p:nvCxnSpPr>
        <p:spPr>
          <a:xfrm flipV="1">
            <a:off x="805815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35D700-0F05-E0E7-FB42-2FC890C26C08}"/>
              </a:ext>
              <a:ext uri="{C183D7F6-B498-43B3-948B-1728B52AA6E4}">
                <adec:decorative xmlns:adec="http://schemas.microsoft.com/office/drawing/2017/decorative" val="1"/>
              </a:ext>
            </a:extLst>
          </p:cNvPr>
          <p:cNvCxnSpPr>
            <a:cxnSpLocks/>
          </p:cNvCxnSpPr>
          <p:nvPr userDrawn="1"/>
        </p:nvCxnSpPr>
        <p:spPr>
          <a:xfrm flipV="1">
            <a:off x="797307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C00B3F-62BE-8535-5239-46279DF1B7E6}"/>
              </a:ext>
              <a:ext uri="{C183D7F6-B498-43B3-948B-1728B52AA6E4}">
                <adec:decorative xmlns:adec="http://schemas.microsoft.com/office/drawing/2017/decorative" val="1"/>
              </a:ext>
            </a:extLst>
          </p:cNvPr>
          <p:cNvCxnSpPr>
            <a:cxnSpLocks/>
          </p:cNvCxnSpPr>
          <p:nvPr userDrawn="1"/>
        </p:nvCxnSpPr>
        <p:spPr>
          <a:xfrm>
            <a:off x="0" y="6052457"/>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5414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two Content 2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hasCustomPrompt="1"/>
          </p:nvPr>
        </p:nvSpPr>
        <p:spPr>
          <a:xfrm>
            <a:off x="315468" y="365126"/>
            <a:ext cx="7991202" cy="1325563"/>
          </a:xfrm>
        </p:spPr>
        <p:txBody>
          <a:bodyPr>
            <a:normAutofit/>
          </a:bodyPr>
          <a:lstStyle>
            <a:lvl1pPr>
              <a:defRPr sz="3300"/>
            </a:lvl1pPr>
          </a:lstStyle>
          <a:p>
            <a:r>
              <a:rPr lang="en-US" sz="3300" dirty="0"/>
              <a:t>Click to add title </a:t>
            </a:r>
            <a:endParaRPr lang="en-US" dirty="0"/>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hasCustomPrompt="1"/>
          </p:nvPr>
        </p:nvSpPr>
        <p:spPr>
          <a:xfrm>
            <a:off x="5329006" y="2198915"/>
            <a:ext cx="2977664" cy="3445987"/>
          </a:xfrm>
        </p:spPr>
        <p:txBody>
          <a:bodyPr>
            <a:normAutofit/>
          </a:bodyPr>
          <a:lstStyle>
            <a:lvl1pPr>
              <a:defRPr sz="1350"/>
            </a:lvl1pPr>
            <a:lvl2pPr>
              <a:defRPr sz="1350"/>
            </a:lvl2pPr>
            <a:lvl3pPr>
              <a:defRPr sz="1050"/>
            </a:lvl3pPr>
            <a:lvl4pPr>
              <a:defRPr sz="900"/>
            </a:lvl4pPr>
            <a:lvl5pPr>
              <a:defRPr sz="825"/>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B845EA08-ECD8-E8B5-40BF-E899F315098D}"/>
              </a:ext>
            </a:extLst>
          </p:cNvPr>
          <p:cNvSpPr>
            <a:spLocks noGrp="1"/>
          </p:cNvSpPr>
          <p:nvPr>
            <p:ph type="sldNum" sz="quarter" idx="14"/>
          </p:nvPr>
        </p:nvSpPr>
        <p:spPr>
          <a:xfrm>
            <a:off x="8627364" y="0"/>
            <a:ext cx="514350" cy="685800"/>
          </a:xfrm>
          <a:prstGeom prst="rect">
            <a:avLst/>
          </a:prstGeom>
        </p:spPr>
        <p:txBody>
          <a:bodyPr vert="horz" lIns="91440" tIns="45720" rIns="91440" bIns="45720" rtlCol="0" anchor="ctr"/>
          <a:lstStyle>
            <a:lvl1pPr algn="ctr">
              <a:defRPr sz="900">
                <a:solidFill>
                  <a:schemeClr val="tx2"/>
                </a:solidFill>
              </a:defRPr>
            </a:lvl1pPr>
          </a:lstStyle>
          <a:p>
            <a:fld id="{3A4F6043-7A67-491B-98BC-F933DED7226D}" type="slidenum">
              <a:rPr lang="en-US" smtClean="0"/>
              <a:pPr/>
              <a:t>‹#›</a:t>
            </a:fld>
            <a:endParaRPr lang="en-US" dirty="0"/>
          </a:p>
        </p:txBody>
      </p:sp>
      <p:sp>
        <p:nvSpPr>
          <p:cNvPr id="12" name="Rectangle 11">
            <a:extLst>
              <a:ext uri="{FF2B5EF4-FFF2-40B4-BE49-F238E27FC236}">
                <a16:creationId xmlns:a16="http://schemas.microsoft.com/office/drawing/2014/main" id="{100C4E27-95CA-78A5-BD7A-6109D75C8AE0}"/>
              </a:ext>
              <a:ext uri="{C183D7F6-B498-43B3-948B-1728B52AA6E4}">
                <adec:decorative xmlns:adec="http://schemas.microsoft.com/office/drawing/2017/decorative" val="1"/>
              </a:ext>
            </a:extLst>
          </p:cNvPr>
          <p:cNvSpPr/>
          <p:nvPr userDrawn="1"/>
        </p:nvSpPr>
        <p:spPr>
          <a:xfrm rot="10800000">
            <a:off x="8628493" y="2796049"/>
            <a:ext cx="515507" cy="346249"/>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619125" rtl="0" fontAlgn="auto" latinLnBrk="0" hangingPunct="0">
              <a:lnSpc>
                <a:spcPct val="100000"/>
              </a:lnSpc>
              <a:spcBef>
                <a:spcPts val="0"/>
              </a:spcBef>
              <a:spcAft>
                <a:spcPts val="0"/>
              </a:spcAft>
              <a:buClrTx/>
              <a:buSzTx/>
              <a:buFontTx/>
              <a:buNone/>
              <a:tabLst/>
            </a:pPr>
            <a:endParaRPr kumimoji="0" lang="en-US" sz="225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3" name="Content Placeholder 3">
            <a:extLst>
              <a:ext uri="{FF2B5EF4-FFF2-40B4-BE49-F238E27FC236}">
                <a16:creationId xmlns:a16="http://schemas.microsoft.com/office/drawing/2014/main" id="{8AE4F7BC-B724-2456-4104-1C5E254EEF37}"/>
              </a:ext>
            </a:extLst>
          </p:cNvPr>
          <p:cNvSpPr>
            <a:spLocks noGrp="1"/>
          </p:cNvSpPr>
          <p:nvPr>
            <p:ph sz="half" idx="15" hasCustomPrompt="1"/>
          </p:nvPr>
        </p:nvSpPr>
        <p:spPr>
          <a:xfrm>
            <a:off x="316634" y="2198915"/>
            <a:ext cx="4865931" cy="3455925"/>
          </a:xfrm>
        </p:spPr>
        <p:txBody>
          <a:bodyPr>
            <a:normAutofit/>
          </a:bodyPr>
          <a:lstStyle>
            <a:lvl1pPr marL="0" indent="0">
              <a:spcBef>
                <a:spcPts val="750"/>
              </a:spcBef>
              <a:buNone/>
              <a:defRPr sz="1350"/>
            </a:lvl1pPr>
            <a:lvl2pPr marL="171450">
              <a:spcBef>
                <a:spcPts val="750"/>
              </a:spcBef>
              <a:defRPr sz="1350"/>
            </a:lvl2pPr>
            <a:lvl3pPr marL="514350">
              <a:spcBef>
                <a:spcPts val="750"/>
              </a:spcBef>
              <a:defRPr sz="1350"/>
            </a:lvl3pPr>
            <a:lvl4pPr marL="857250">
              <a:spcBef>
                <a:spcPts val="750"/>
              </a:spcBef>
              <a:defRPr sz="1350"/>
            </a:lvl4pPr>
            <a:lvl5pPr marL="1200150">
              <a:spcBef>
                <a:spcPts val="750"/>
              </a:spcBef>
              <a:defRPr sz="13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32285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p:txBody>
          <a:bodyPr>
            <a:normAutofit/>
          </a:bodyPr>
          <a:lstStyle>
            <a:lvl1pPr>
              <a:lnSpc>
                <a:spcPct val="90000"/>
              </a:lnSpc>
              <a:defRPr sz="39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315468" y="1825625"/>
            <a:ext cx="7886700" cy="4206383"/>
          </a:xfrm>
        </p:spPr>
        <p:txBody>
          <a:bodyPr/>
          <a:lstStyle>
            <a:lvl1pPr>
              <a:defRPr sz="1800"/>
            </a:lvl1pPr>
            <a:lvl2pPr>
              <a:defRPr sz="16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endParaRPr lang="en-US" dirty="0"/>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76127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315468" y="1081942"/>
            <a:ext cx="7886700" cy="2852737"/>
          </a:xfrm>
        </p:spPr>
        <p:txBody>
          <a:bodyPr anchor="b">
            <a:normAutofit/>
          </a:bodyPr>
          <a:lstStyle>
            <a:lvl1pPr>
              <a:defRPr sz="33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315468" y="3961667"/>
            <a:ext cx="7886700" cy="1500187"/>
          </a:xfrm>
        </p:spPr>
        <p:txBody>
          <a:bodyPr>
            <a:normAutofit/>
          </a:bodyPr>
          <a:lstStyle>
            <a:lvl1pPr marL="0" indent="0">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6B034DD9-4A61-318F-88CF-79721B55AC5B}"/>
              </a:ext>
            </a:extLst>
          </p:cNvPr>
          <p:cNvSpPr>
            <a:spLocks noGrp="1"/>
          </p:cNvSpPr>
          <p:nvPr>
            <p:ph type="dt" sz="half" idx="10"/>
          </p:nvPr>
        </p:nvSpPr>
        <p:spPr/>
        <p:txBody>
          <a:bodyPr/>
          <a:lstStyle/>
          <a:p>
            <a:endParaRPr lang="en-US" dirty="0"/>
          </a:p>
        </p:txBody>
      </p:sp>
      <p:sp>
        <p:nvSpPr>
          <p:cNvPr id="11" name="Footer Placeholder 10">
            <a:extLst>
              <a:ext uri="{FF2B5EF4-FFF2-40B4-BE49-F238E27FC236}">
                <a16:creationId xmlns:a16="http://schemas.microsoft.com/office/drawing/2014/main" id="{D496DA99-E916-9F7C-9E88-AA06046AE94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21CC86B5-B6B3-4633-0D90-AACB44D0D409}"/>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849249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8F7F10-35F6-E392-D41B-3CD300D5CCF8}"/>
              </a:ext>
            </a:extLst>
          </p:cNvPr>
          <p:cNvSpPr/>
          <p:nvPr/>
        </p:nvSpPr>
        <p:spPr>
          <a:xfrm>
            <a:off x="0" y="685800"/>
            <a:ext cx="862050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p:txBody>
          <a:bodyPr>
            <a:normAutofit/>
          </a:bodyPr>
          <a:lstStyle>
            <a:lvl1pPr>
              <a:defRPr sz="39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315468" y="1825625"/>
            <a:ext cx="3886200" cy="420638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buChar char="¬"/>
            </a:pPr>
            <a:r>
              <a:rPr lang="en-US"/>
              <a:t>Click to edit Master text styles</a:t>
            </a:r>
          </a:p>
          <a:p>
            <a:pPr lvl="1">
              <a:buChar char="¬"/>
            </a:pPr>
            <a:r>
              <a:rPr lang="en-US"/>
              <a:t>Second level</a:t>
            </a:r>
          </a:p>
          <a:p>
            <a:pPr lvl="2">
              <a:buChar char="¬"/>
            </a:pPr>
            <a:r>
              <a:rPr lang="en-US"/>
              <a:t>Third level</a:t>
            </a:r>
          </a:p>
          <a:p>
            <a:pPr lvl="3">
              <a:buChar char="¬"/>
            </a:pPr>
            <a:r>
              <a:rPr lang="en-US"/>
              <a:t>Fourth level</a:t>
            </a:r>
          </a:p>
          <a:p>
            <a:pPr lvl="4">
              <a:buChar char="¬"/>
            </a:pPr>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4317133" y="1825625"/>
            <a:ext cx="3885035" cy="4206382"/>
          </a:xfrm>
        </p:spPr>
        <p:txBody>
          <a:bodyPr/>
          <a:lstStyle>
            <a:lvl1pPr marL="171450" indent="-171450">
              <a:buFont typeface="Wingdings 2" panose="05020102010507070707" pitchFamily="18" charset="2"/>
              <a:buChar char="¬"/>
              <a:defRPr/>
            </a:lvl1pPr>
            <a:lvl2pPr marL="514350" indent="-171450">
              <a:buFont typeface="Wingdings 2" panose="05020102010507070707" pitchFamily="18" charset="2"/>
              <a:buChar char="¬"/>
              <a:defRPr/>
            </a:lvl2pPr>
            <a:lvl3pPr marL="857250" indent="-171450">
              <a:buFont typeface="Wingdings 2" panose="05020102010507070707" pitchFamily="18" charset="2"/>
              <a:buChar char="¬"/>
              <a:defRPr/>
            </a:lvl3pPr>
            <a:lvl4pPr marL="1200150" indent="-171450">
              <a:buFont typeface="Wingdings 2" panose="05020102010507070707" pitchFamily="18" charset="2"/>
              <a:buChar char="¬"/>
              <a:defRPr/>
            </a:lvl4pPr>
            <a:lvl5pPr marL="1543050" indent="-17145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35274CEC-210E-BC97-9B79-A7D801E4B5F6}"/>
              </a:ext>
            </a:extLst>
          </p:cNvPr>
          <p:cNvSpPr>
            <a:spLocks noGrp="1"/>
          </p:cNvSpPr>
          <p:nvPr>
            <p:ph type="dt" sz="half" idx="10"/>
          </p:nvPr>
        </p:nvSpPr>
        <p:spPr/>
        <p:txBody>
          <a:bodyPr/>
          <a:lstStyle/>
          <a:p>
            <a:endParaRPr lang="en-US" dirty="0"/>
          </a:p>
        </p:txBody>
      </p:sp>
      <p:sp>
        <p:nvSpPr>
          <p:cNvPr id="16" name="Footer Placeholder 15">
            <a:extLst>
              <a:ext uri="{FF2B5EF4-FFF2-40B4-BE49-F238E27FC236}">
                <a16:creationId xmlns:a16="http://schemas.microsoft.com/office/drawing/2014/main" id="{486B3D53-F805-C08E-2359-498218FC6898}"/>
              </a:ext>
            </a:extLst>
          </p:cNvPr>
          <p:cNvSpPr>
            <a:spLocks noGrp="1"/>
          </p:cNvSpPr>
          <p:nvPr>
            <p:ph type="ftr" sz="quarter" idx="11"/>
          </p:nvPr>
        </p:nvSpPr>
        <p:spPr/>
        <p:txBody>
          <a:bodyPr/>
          <a:lstStyle/>
          <a:p>
            <a:endParaRPr lang="en-US" dirty="0"/>
          </a:p>
        </p:txBody>
      </p:sp>
      <p:sp>
        <p:nvSpPr>
          <p:cNvPr id="17" name="Slide Number Placeholder 16">
            <a:extLst>
              <a:ext uri="{FF2B5EF4-FFF2-40B4-BE49-F238E27FC236}">
                <a16:creationId xmlns:a16="http://schemas.microsoft.com/office/drawing/2014/main" id="{61C4695B-D7BD-45F7-EB23-6FDAF2410BB2}"/>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1256120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1F52B7-5271-53AA-8260-0CF50FF8DA3C}"/>
              </a:ext>
            </a:extLst>
          </p:cNvPr>
          <p:cNvSpPr/>
          <p:nvPr/>
        </p:nvSpPr>
        <p:spPr>
          <a:xfrm>
            <a:off x="0" y="685800"/>
            <a:ext cx="862050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316634" y="365126"/>
            <a:ext cx="7886700" cy="1325563"/>
          </a:xfrm>
        </p:spPr>
        <p:txBody>
          <a:bodyPr>
            <a:normAutofit/>
          </a:bodyPr>
          <a:lstStyle>
            <a:lvl1pPr>
              <a:defRPr sz="39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316634" y="1681163"/>
            <a:ext cx="3868340" cy="823912"/>
          </a:xfrm>
        </p:spPr>
        <p:txBody>
          <a:bodyPr anchor="b">
            <a:normAutofit/>
          </a:bodyPr>
          <a:lstStyle>
            <a:lvl1pPr marL="0" indent="0">
              <a:buNone/>
              <a:defRPr sz="2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316634" y="2505075"/>
            <a:ext cx="3868340" cy="3526932"/>
          </a:xfrm>
        </p:spPr>
        <p:txBody>
          <a:bodyPr/>
          <a:lstStyle>
            <a:lvl1pPr>
              <a:defRPr sz="1800"/>
            </a:lvl1pPr>
            <a:lvl2pPr>
              <a:defRPr sz="16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4315942" y="1681163"/>
            <a:ext cx="3887391" cy="823912"/>
          </a:xfrm>
        </p:spPr>
        <p:txBody>
          <a:bodyPr anchor="b">
            <a:normAutofit/>
          </a:bodyPr>
          <a:lstStyle>
            <a:lvl1pPr marL="0" indent="0">
              <a:buNone/>
              <a:defRPr sz="2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4315942" y="2505075"/>
            <a:ext cx="3887391" cy="3526932"/>
          </a:xfrm>
        </p:spPr>
        <p:txBody>
          <a:bodyPr/>
          <a:lstStyle>
            <a:lvl1pPr>
              <a:defRPr sz="1800"/>
            </a:lvl1pPr>
            <a:lvl2pPr>
              <a:defRPr sz="16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1914654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315468" y="938307"/>
            <a:ext cx="7886700" cy="1325563"/>
          </a:xfrm>
        </p:spPr>
        <p:txBody>
          <a:bodyPr>
            <a:normAutofit/>
          </a:bodyPr>
          <a:lstStyle>
            <a:lvl1pPr>
              <a:defRPr sz="3900"/>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A9328E63-E075-39E2-BAA7-30CCAE2E779E}"/>
              </a:ext>
            </a:extLst>
          </p:cNvPr>
          <p:cNvSpPr>
            <a:spLocks noGrp="1"/>
          </p:cNvSpPr>
          <p:nvPr>
            <p:ph type="dt" sz="half" idx="10"/>
          </p:nvPr>
        </p:nvSpPr>
        <p:spPr/>
        <p:txBody>
          <a:bodyPr/>
          <a:lstStyle/>
          <a:p>
            <a:endParaRPr lang="en-US" dirty="0"/>
          </a:p>
        </p:txBody>
      </p:sp>
      <p:sp>
        <p:nvSpPr>
          <p:cNvPr id="9" name="Footer Placeholder 8">
            <a:extLst>
              <a:ext uri="{FF2B5EF4-FFF2-40B4-BE49-F238E27FC236}">
                <a16:creationId xmlns:a16="http://schemas.microsoft.com/office/drawing/2014/main" id="{2A5894A5-0E01-F43E-C68A-2EFAB2EB89D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250128C-CE40-2B40-1B89-7E9AAAAC439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4375027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281B99-C6A0-F92A-BDD3-BB362196501C}"/>
              </a:ext>
            </a:extLst>
          </p:cNvPr>
          <p:cNvSpPr/>
          <p:nvPr/>
        </p:nvSpPr>
        <p:spPr>
          <a:xfrm>
            <a:off x="0" y="0"/>
            <a:ext cx="9141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3" name="Rectangle 2">
            <a:extLst>
              <a:ext uri="{FF2B5EF4-FFF2-40B4-BE49-F238E27FC236}">
                <a16:creationId xmlns:a16="http://schemas.microsoft.com/office/drawing/2014/main" id="{3EB8367C-67E1-A50A-1584-F859A6FED9C9}"/>
              </a:ext>
            </a:extLst>
          </p:cNvPr>
          <p:cNvSpPr/>
          <p:nvPr/>
        </p:nvSpPr>
        <p:spPr>
          <a:xfrm>
            <a:off x="0" y="0"/>
            <a:ext cx="9141714"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5" name="Date Placeholder 4">
            <a:extLst>
              <a:ext uri="{FF2B5EF4-FFF2-40B4-BE49-F238E27FC236}">
                <a16:creationId xmlns:a16="http://schemas.microsoft.com/office/drawing/2014/main" id="{2ABB8861-51D7-741E-6B2C-25412D40E5B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3D69A2F-0657-B33B-8334-C458A95383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EB4FC84-48ED-0480-2497-FCD84C1276C6}"/>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012314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315468" y="457200"/>
            <a:ext cx="7884319" cy="1600200"/>
          </a:xfrm>
        </p:spPr>
        <p:txBody>
          <a:bodyPr anchor="b">
            <a:normAutofit/>
          </a:bodyPr>
          <a:lstStyle>
            <a:lvl1pPr>
              <a:defRPr sz="39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3587123" y="2199340"/>
            <a:ext cx="4629150" cy="3661710"/>
          </a:xfrm>
        </p:spPr>
        <p:txBody>
          <a:bodyPr/>
          <a:lstStyle>
            <a:lvl1pPr>
              <a:defRPr sz="1800"/>
            </a:lvl1pPr>
            <a:lvl2pPr>
              <a:defRPr sz="1650"/>
            </a:lvl2pPr>
            <a:lvl3pPr>
              <a:defRPr sz="1500"/>
            </a:lvl3pPr>
            <a:lvl4pPr>
              <a:defRPr sz="135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315468" y="2199341"/>
            <a:ext cx="2949178" cy="3669647"/>
          </a:xfrm>
        </p:spPr>
        <p:txBody>
          <a:bodyPr>
            <a:normAutofit/>
          </a:bodyPr>
          <a:lstStyle>
            <a:lvl1pPr marL="0" indent="0">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a:extLst>
              <a:ext uri="{FF2B5EF4-FFF2-40B4-BE49-F238E27FC236}">
                <a16:creationId xmlns:a16="http://schemas.microsoft.com/office/drawing/2014/main" id="{23F37370-7C05-0AAE-A0C3-9EE620A84EBB}"/>
              </a:ext>
            </a:extLst>
          </p:cNvPr>
          <p:cNvSpPr>
            <a:spLocks noGrp="1"/>
          </p:cNvSpPr>
          <p:nvPr>
            <p:ph type="dt" sz="half" idx="10"/>
          </p:nvPr>
        </p:nvSpPr>
        <p:spPr/>
        <p:txBody>
          <a:bodyPr/>
          <a:lstStyle/>
          <a:p>
            <a:endParaRPr lang="en-US" dirty="0"/>
          </a:p>
        </p:txBody>
      </p:sp>
      <p:sp>
        <p:nvSpPr>
          <p:cNvPr id="9" name="Footer Placeholder 8">
            <a:extLst>
              <a:ext uri="{FF2B5EF4-FFF2-40B4-BE49-F238E27FC236}">
                <a16:creationId xmlns:a16="http://schemas.microsoft.com/office/drawing/2014/main" id="{0900B8E3-39E6-A88A-BBFB-717596EB347E}"/>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348E340D-1840-D987-3EEA-963BDDE31400}"/>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810501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315468" y="457200"/>
            <a:ext cx="2949178" cy="1600200"/>
          </a:xfrm>
        </p:spPr>
        <p:txBody>
          <a:bodyPr anchor="b">
            <a:normAutofit/>
          </a:bodyPr>
          <a:lstStyle>
            <a:lvl1pPr>
              <a:defRPr sz="33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3585957" y="987426"/>
            <a:ext cx="4629150" cy="4873625"/>
          </a:xfrm>
        </p:spPr>
        <p:txBody>
          <a:bodyPr>
            <a:normAutofit/>
          </a:bodyPr>
          <a:lstStyle>
            <a:lvl1pPr marL="0" indent="0">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315468" y="2199341"/>
            <a:ext cx="2949178" cy="3669647"/>
          </a:xfrm>
        </p:spPr>
        <p:txBody>
          <a:bodyPr>
            <a:normAutofit/>
          </a:bodyPr>
          <a:lstStyle>
            <a:lvl1pPr marL="0" indent="0">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a:extLst>
              <a:ext uri="{FF2B5EF4-FFF2-40B4-BE49-F238E27FC236}">
                <a16:creationId xmlns:a16="http://schemas.microsoft.com/office/drawing/2014/main" id="{90F28E44-58BB-553B-BBD0-F292C66CCA94}"/>
              </a:ext>
            </a:extLst>
          </p:cNvPr>
          <p:cNvSpPr>
            <a:spLocks noGrp="1"/>
          </p:cNvSpPr>
          <p:nvPr>
            <p:ph type="dt" sz="half" idx="10"/>
          </p:nvPr>
        </p:nvSpPr>
        <p:spPr/>
        <p:txBody>
          <a:bodyPr/>
          <a:lstStyle/>
          <a:p>
            <a:endParaRPr lang="en-US" dirty="0"/>
          </a:p>
        </p:txBody>
      </p:sp>
      <p:sp>
        <p:nvSpPr>
          <p:cNvPr id="10" name="Footer Placeholder 9">
            <a:extLst>
              <a:ext uri="{FF2B5EF4-FFF2-40B4-BE49-F238E27FC236}">
                <a16:creationId xmlns:a16="http://schemas.microsoft.com/office/drawing/2014/main" id="{8F22D156-E5FE-F118-0553-B401F19652D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88AEE0A6-6120-9BA2-5751-E0E2D8CF0F5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3463991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53B4F-080C-8523-03AD-871CC3B8D168}"/>
              </a:ext>
            </a:extLst>
          </p:cNvPr>
          <p:cNvSpPr/>
          <p:nvPr/>
        </p:nvSpPr>
        <p:spPr>
          <a:xfrm>
            <a:off x="1143" y="0"/>
            <a:ext cx="9141714"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0" name="Rectangle 9">
            <a:extLst>
              <a:ext uri="{FF2B5EF4-FFF2-40B4-BE49-F238E27FC236}">
                <a16:creationId xmlns:a16="http://schemas.microsoft.com/office/drawing/2014/main" id="{D53B790B-70BD-FD52-2540-F1DA4882170E}"/>
              </a:ext>
            </a:extLst>
          </p:cNvPr>
          <p:cNvSpPr/>
          <p:nvPr/>
        </p:nvSpPr>
        <p:spPr>
          <a:xfrm>
            <a:off x="1084707" y="685800"/>
            <a:ext cx="805815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Connector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8622138"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143" y="6172200"/>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315468"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315468"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315468" y="6217920"/>
            <a:ext cx="2057400" cy="640080"/>
          </a:xfrm>
          <a:prstGeom prst="rect">
            <a:avLst/>
          </a:prstGeom>
        </p:spPr>
        <p:txBody>
          <a:bodyPr vert="horz" lIns="91440" tIns="45720" rIns="91440" bIns="45720" rtlCol="0" anchor="ctr"/>
          <a:lstStyle>
            <a:lvl1pPr algn="l">
              <a:defRPr sz="900">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2825496" y="6217920"/>
            <a:ext cx="5397246" cy="640080"/>
          </a:xfrm>
          <a:prstGeom prst="rect">
            <a:avLst/>
          </a:prstGeom>
        </p:spPr>
        <p:txBody>
          <a:bodyPr vert="horz" lIns="91440" tIns="45720" rIns="91440" bIns="45720" rtlCol="0" anchor="ctr"/>
          <a:lstStyle>
            <a:lvl1pPr algn="r">
              <a:defRPr sz="90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8627364" y="-18288"/>
            <a:ext cx="514350" cy="685800"/>
          </a:xfrm>
          <a:prstGeom prst="rect">
            <a:avLst/>
          </a:prstGeom>
        </p:spPr>
        <p:txBody>
          <a:bodyPr vert="horz" lIns="91440" tIns="45720" rIns="91440" bIns="45720" rtlCol="0" anchor="ctr"/>
          <a:lstStyle>
            <a:lvl1pPr algn="ctr">
              <a:defRPr sz="9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4628939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8" r:id="rId13"/>
    <p:sldLayoutId id="2147483899" r:id="rId14"/>
    <p:sldLayoutId id="2147483902" r:id="rId15"/>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lnSpc>
          <a:spcPct val="110000"/>
        </a:lnSpc>
        <a:spcBef>
          <a:spcPts val="750"/>
        </a:spcBef>
        <a:buClr>
          <a:schemeClr val="accent2"/>
        </a:buClr>
        <a:buFont typeface="Wingdings 2" panose="05020102010507070707" pitchFamily="18" charset="2"/>
        <a:buChar char=""/>
        <a:defRPr sz="1800" kern="1200">
          <a:solidFill>
            <a:schemeClr val="tx2"/>
          </a:solidFill>
          <a:latin typeface="+mn-lt"/>
          <a:ea typeface="+mn-ea"/>
          <a:cs typeface="+mn-cs"/>
        </a:defRPr>
      </a:lvl1pPr>
      <a:lvl2pPr marL="514350" indent="-171450" algn="l" defTabSz="685800" rtl="0" eaLnBrk="1" latinLnBrk="0" hangingPunct="1">
        <a:lnSpc>
          <a:spcPct val="110000"/>
        </a:lnSpc>
        <a:spcBef>
          <a:spcPts val="375"/>
        </a:spcBef>
        <a:buClr>
          <a:schemeClr val="accent2"/>
        </a:buClr>
        <a:buFont typeface="Wingdings 2" panose="05020102010507070707" pitchFamily="18" charset="2"/>
        <a:buChar char=""/>
        <a:defRPr sz="1650" kern="1200">
          <a:solidFill>
            <a:schemeClr val="tx2"/>
          </a:solidFill>
          <a:latin typeface="+mn-lt"/>
          <a:ea typeface="+mn-ea"/>
          <a:cs typeface="+mn-cs"/>
        </a:defRPr>
      </a:lvl2pPr>
      <a:lvl3pPr marL="857250" indent="-171450" algn="l" defTabSz="685800" rtl="0" eaLnBrk="1" latinLnBrk="0" hangingPunct="1">
        <a:lnSpc>
          <a:spcPct val="110000"/>
        </a:lnSpc>
        <a:spcBef>
          <a:spcPts val="375"/>
        </a:spcBef>
        <a:buClr>
          <a:schemeClr val="accent2"/>
        </a:buClr>
        <a:buFont typeface="Wingdings 2" panose="05020102010507070707" pitchFamily="18" charset="2"/>
        <a:buChar char=""/>
        <a:defRPr sz="1500" kern="1200">
          <a:solidFill>
            <a:schemeClr val="tx2"/>
          </a:solidFill>
          <a:latin typeface="+mn-lt"/>
          <a:ea typeface="+mn-ea"/>
          <a:cs typeface="+mn-cs"/>
        </a:defRPr>
      </a:lvl3pPr>
      <a:lvl4pPr marL="1200150" indent="-171450" algn="l" defTabSz="685800" rtl="0" eaLnBrk="1" latinLnBrk="0" hangingPunct="1">
        <a:lnSpc>
          <a:spcPct val="110000"/>
        </a:lnSpc>
        <a:spcBef>
          <a:spcPts val="375"/>
        </a:spcBef>
        <a:buClr>
          <a:schemeClr val="accent2"/>
        </a:buClr>
        <a:buFont typeface="Wingdings 2" panose="05020102010507070707" pitchFamily="18" charset="2"/>
        <a:buChar char=""/>
        <a:defRPr sz="1350" kern="1200">
          <a:solidFill>
            <a:schemeClr val="tx2"/>
          </a:solidFill>
          <a:latin typeface="+mn-lt"/>
          <a:ea typeface="+mn-ea"/>
          <a:cs typeface="+mn-cs"/>
        </a:defRPr>
      </a:lvl4pPr>
      <a:lvl5pPr marL="1543050" indent="-171450" algn="l" defTabSz="685800" rtl="0" eaLnBrk="1" latinLnBrk="0" hangingPunct="1">
        <a:lnSpc>
          <a:spcPct val="110000"/>
        </a:lnSpc>
        <a:spcBef>
          <a:spcPts val="375"/>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a:xfrm>
            <a:off x="906905" y="1397725"/>
            <a:ext cx="7330190" cy="4062549"/>
          </a:xfrm>
        </p:spPr>
        <p:txBody>
          <a:bodyPr/>
          <a:lstStyle/>
          <a:p>
            <a:r>
              <a:rPr lang="en-US" sz="8800" b="1" dirty="0">
                <a:latin typeface="Candara" panose="020E0502030303020204" pitchFamily="34" charset="0"/>
              </a:rPr>
              <a:t>The Bible Doctrine of </a:t>
            </a:r>
            <a:r>
              <a:rPr lang="en-US" sz="8800" b="1" i="1" dirty="0">
                <a:latin typeface="Candara" panose="020E0502030303020204" pitchFamily="34" charset="0"/>
              </a:rPr>
              <a:t>Expediency</a:t>
            </a:r>
          </a:p>
        </p:txBody>
      </p:sp>
    </p:spTree>
    <p:extLst>
      <p:ext uri="{BB962C8B-B14F-4D97-AF65-F5344CB8AC3E}">
        <p14:creationId xmlns:p14="http://schemas.microsoft.com/office/powerpoint/2010/main" val="38858108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310538" y="1065212"/>
            <a:ext cx="7724770" cy="5224752"/>
          </a:xfrm>
        </p:spPr>
        <p:txBody>
          <a:bodyPr>
            <a:normAutofit/>
          </a:bodyPr>
          <a:lstStyle/>
          <a:p>
            <a:pPr>
              <a:lnSpc>
                <a:spcPts val="3000"/>
              </a:lnSpc>
              <a:spcBef>
                <a:spcPts val="600"/>
              </a:spcBef>
            </a:pPr>
            <a:r>
              <a:rPr lang="en-US" sz="3000" dirty="0">
                <a:latin typeface="Candara" panose="020E0502030303020204" pitchFamily="34" charset="0"/>
              </a:rPr>
              <a:t>Paul said some things that are </a:t>
            </a:r>
            <a:r>
              <a:rPr lang="en-US" sz="3000" i="1" dirty="0">
                <a:latin typeface="Candara" panose="020E0502030303020204" pitchFamily="34" charset="0"/>
              </a:rPr>
              <a:t>expedient,</a:t>
            </a:r>
            <a:r>
              <a:rPr lang="en-US" sz="3000" dirty="0">
                <a:latin typeface="Candara" panose="020E0502030303020204" pitchFamily="34" charset="0"/>
              </a:rPr>
              <a:t> do not </a:t>
            </a:r>
            <a:r>
              <a:rPr lang="en-US" sz="3000" i="1" dirty="0">
                <a:latin typeface="Candara" panose="020E0502030303020204" pitchFamily="34" charset="0"/>
              </a:rPr>
              <a:t>edify</a:t>
            </a:r>
            <a:r>
              <a:rPr lang="en-US" sz="3000" dirty="0">
                <a:latin typeface="Candara" panose="020E0502030303020204" pitchFamily="34" charset="0"/>
              </a:rPr>
              <a:t> </a:t>
            </a:r>
            <a:r>
              <a:rPr lang="en-US" sz="3000" i="1" dirty="0">
                <a:latin typeface="Candara" panose="020E0502030303020204" pitchFamily="34" charset="0"/>
              </a:rPr>
              <a:t>– 1 Cor. 10:23-24</a:t>
            </a:r>
          </a:p>
          <a:p>
            <a:pPr marL="365760" indent="-274320">
              <a:lnSpc>
                <a:spcPts val="2700"/>
              </a:lnSpc>
              <a:spcBef>
                <a:spcPts val="600"/>
              </a:spcBef>
              <a:buFont typeface="Wingdings" panose="05000000000000000000" pitchFamily="2" charset="2"/>
              <a:buChar char="§"/>
            </a:pPr>
            <a:r>
              <a:rPr lang="en-US" sz="2700" dirty="0">
                <a:latin typeface="Candara" panose="020E0502030303020204" pitchFamily="34" charset="0"/>
              </a:rPr>
              <a:t>To </a:t>
            </a:r>
            <a:r>
              <a:rPr lang="en-US" sz="2700" i="1" dirty="0">
                <a:latin typeface="Candara" panose="020E0502030303020204" pitchFamily="34" charset="0"/>
              </a:rPr>
              <a:t>edify </a:t>
            </a:r>
            <a:r>
              <a:rPr lang="en-US" sz="2700" dirty="0">
                <a:latin typeface="Candara" panose="020E0502030303020204" pitchFamily="34" charset="0"/>
              </a:rPr>
              <a:t>means to build up or strengthen</a:t>
            </a:r>
          </a:p>
          <a:p>
            <a:pPr marL="365760" indent="-274320">
              <a:lnSpc>
                <a:spcPts val="2700"/>
              </a:lnSpc>
              <a:spcBef>
                <a:spcPts val="600"/>
              </a:spcBef>
              <a:buFont typeface="Wingdings" panose="05000000000000000000" pitchFamily="2" charset="2"/>
              <a:buChar char="§"/>
            </a:pPr>
            <a:r>
              <a:rPr lang="en-US" sz="2700" dirty="0">
                <a:latin typeface="Candara" panose="020E0502030303020204" pitchFamily="34" charset="0"/>
              </a:rPr>
              <a:t>God does not permit us to do anything that will tear down, weaken or destroy one’s faith</a:t>
            </a:r>
          </a:p>
          <a:p>
            <a:pPr>
              <a:lnSpc>
                <a:spcPts val="3000"/>
              </a:lnSpc>
              <a:spcBef>
                <a:spcPts val="600"/>
              </a:spcBef>
            </a:pPr>
            <a:r>
              <a:rPr lang="en-US" sz="3000" dirty="0">
                <a:latin typeface="Candara" panose="020E0502030303020204" pitchFamily="34" charset="0"/>
              </a:rPr>
              <a:t>Paul makes a similar point in 1 Corinthians 6:12 but adds the statement – </a:t>
            </a:r>
            <a:r>
              <a:rPr lang="en-US" sz="3000" b="1" i="1" dirty="0">
                <a:latin typeface="Candara" panose="020E0502030303020204" pitchFamily="34" charset="0"/>
              </a:rPr>
              <a:t>“but all things edify not”</a:t>
            </a:r>
          </a:p>
          <a:p>
            <a:pPr marL="365760" indent="-274320">
              <a:lnSpc>
                <a:spcPts val="2700"/>
              </a:lnSpc>
              <a:spcBef>
                <a:spcPts val="400"/>
              </a:spcBef>
              <a:buFont typeface="Wingdings" panose="05000000000000000000" pitchFamily="2" charset="2"/>
              <a:buChar char="§"/>
            </a:pPr>
            <a:r>
              <a:rPr lang="en-US" sz="2700" dirty="0">
                <a:latin typeface="Candara" panose="020E0502030303020204" pitchFamily="34" charset="0"/>
              </a:rPr>
              <a:t>We are free to participate in lawful liberties and make decisions regarding how to best fulfill a general command, but not free to violate God’s specific commands or participate in a liberty that will cause a brother to stumble – </a:t>
            </a:r>
            <a:r>
              <a:rPr lang="en-US" sz="2700" i="1" dirty="0">
                <a:latin typeface="Candara" panose="020E0502030303020204" pitchFamily="34" charset="0"/>
              </a:rPr>
              <a:t>Eph. 4:1-6</a:t>
            </a:r>
          </a:p>
        </p:txBody>
      </p:sp>
      <p:sp>
        <p:nvSpPr>
          <p:cNvPr id="5" name="Slide Number Placeholder 4">
            <a:extLst>
              <a:ext uri="{FF2B5EF4-FFF2-40B4-BE49-F238E27FC236}">
                <a16:creationId xmlns:a16="http://schemas.microsoft.com/office/drawing/2014/main" id="{8BE65120-3B12-3842-EC0D-ADBA2444063C}"/>
              </a:ext>
            </a:extLst>
          </p:cNvPr>
          <p:cNvSpPr>
            <a:spLocks noGrp="1"/>
          </p:cNvSpPr>
          <p:nvPr>
            <p:ph type="sldNum" sz="quarter" idx="4"/>
          </p:nvPr>
        </p:nvSpPr>
        <p:spPr>
          <a:xfrm>
            <a:off x="8629650" y="6167295"/>
            <a:ext cx="514350" cy="685800"/>
          </a:xfrm>
        </p:spPr>
        <p:txBody>
          <a:bodyPr/>
          <a:lstStyle/>
          <a:p>
            <a:fld id="{3A4F6043-7A67-491B-98BC-F933DED7226D}" type="slidenum">
              <a:rPr lang="en-US" smtClean="0">
                <a:latin typeface="Arial" panose="020B0604020202020204" pitchFamily="34" charset="0"/>
                <a:cs typeface="Arial" panose="020B0604020202020204" pitchFamily="34" charset="0"/>
              </a:rPr>
              <a:pPr/>
              <a:t>10</a:t>
            </a:fld>
            <a:endParaRPr lang="en-US"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A95D0FD0-8FD1-6CCD-5963-302CB7E81490}"/>
              </a:ext>
            </a:extLst>
          </p:cNvPr>
          <p:cNvSpPr>
            <a:spLocks noGrp="1"/>
          </p:cNvSpPr>
          <p:nvPr>
            <p:ph type="title"/>
          </p:nvPr>
        </p:nvSpPr>
        <p:spPr>
          <a:xfrm>
            <a:off x="310538" y="254136"/>
            <a:ext cx="7724770" cy="758824"/>
          </a:xfrm>
        </p:spPr>
        <p:txBody>
          <a:bodyPr>
            <a:normAutofit/>
          </a:bodyPr>
          <a:lstStyle/>
          <a:p>
            <a:r>
              <a:rPr lang="en-US" sz="4400" b="1" dirty="0">
                <a:latin typeface="Candara" panose="020E0502030303020204" pitchFamily="34" charset="0"/>
              </a:rPr>
              <a:t>It Must Edify</a:t>
            </a:r>
          </a:p>
        </p:txBody>
      </p:sp>
      <p:sp>
        <p:nvSpPr>
          <p:cNvPr id="9" name="TextBox 8">
            <a:extLst>
              <a:ext uri="{FF2B5EF4-FFF2-40B4-BE49-F238E27FC236}">
                <a16:creationId xmlns:a16="http://schemas.microsoft.com/office/drawing/2014/main" id="{2CEE427A-A774-BBEB-7210-850482D0264F}"/>
              </a:ext>
            </a:extLst>
          </p:cNvPr>
          <p:cNvSpPr txBox="1"/>
          <p:nvPr/>
        </p:nvSpPr>
        <p:spPr>
          <a:xfrm>
            <a:off x="7917740" y="-239620"/>
            <a:ext cx="1317700" cy="1446550"/>
          </a:xfrm>
          <a:custGeom>
            <a:avLst/>
            <a:gdLst>
              <a:gd name="connsiteX0" fmla="*/ 0 w 1317700"/>
              <a:gd name="connsiteY0" fmla="*/ 0 h 1446550"/>
              <a:gd name="connsiteX1" fmla="*/ 452410 w 1317700"/>
              <a:gd name="connsiteY1" fmla="*/ 0 h 1446550"/>
              <a:gd name="connsiteX2" fmla="*/ 904821 w 1317700"/>
              <a:gd name="connsiteY2" fmla="*/ 0 h 1446550"/>
              <a:gd name="connsiteX3" fmla="*/ 1317700 w 1317700"/>
              <a:gd name="connsiteY3" fmla="*/ 0 h 1446550"/>
              <a:gd name="connsiteX4" fmla="*/ 1317700 w 1317700"/>
              <a:gd name="connsiteY4" fmla="*/ 438787 h 1446550"/>
              <a:gd name="connsiteX5" fmla="*/ 1317700 w 1317700"/>
              <a:gd name="connsiteY5" fmla="*/ 920970 h 1446550"/>
              <a:gd name="connsiteX6" fmla="*/ 1317700 w 1317700"/>
              <a:gd name="connsiteY6" fmla="*/ 1446550 h 1446550"/>
              <a:gd name="connsiteX7" fmla="*/ 852113 w 1317700"/>
              <a:gd name="connsiteY7" fmla="*/ 1446550 h 1446550"/>
              <a:gd name="connsiteX8" fmla="*/ 412879 w 1317700"/>
              <a:gd name="connsiteY8" fmla="*/ 1446550 h 1446550"/>
              <a:gd name="connsiteX9" fmla="*/ 0 w 1317700"/>
              <a:gd name="connsiteY9" fmla="*/ 1446550 h 1446550"/>
              <a:gd name="connsiteX10" fmla="*/ 0 w 1317700"/>
              <a:gd name="connsiteY10" fmla="*/ 964367 h 1446550"/>
              <a:gd name="connsiteX11" fmla="*/ 0 w 1317700"/>
              <a:gd name="connsiteY11" fmla="*/ 453252 h 1446550"/>
              <a:gd name="connsiteX12" fmla="*/ 0 w 1317700"/>
              <a:gd name="connsiteY12" fmla="*/ 0 h 14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700" h="1446550" fill="none" extrusionOk="0">
                <a:moveTo>
                  <a:pt x="0" y="0"/>
                </a:moveTo>
                <a:cubicBezTo>
                  <a:pt x="221042" y="-42238"/>
                  <a:pt x="348014" y="52498"/>
                  <a:pt x="452410" y="0"/>
                </a:cubicBezTo>
                <a:cubicBezTo>
                  <a:pt x="556806" y="-52498"/>
                  <a:pt x="739837" y="15444"/>
                  <a:pt x="904821" y="0"/>
                </a:cubicBezTo>
                <a:cubicBezTo>
                  <a:pt x="1069805" y="-15444"/>
                  <a:pt x="1162458" y="43296"/>
                  <a:pt x="1317700" y="0"/>
                </a:cubicBezTo>
                <a:cubicBezTo>
                  <a:pt x="1353045" y="143497"/>
                  <a:pt x="1279074" y="283504"/>
                  <a:pt x="1317700" y="438787"/>
                </a:cubicBezTo>
                <a:cubicBezTo>
                  <a:pt x="1356326" y="594070"/>
                  <a:pt x="1268717" y="694689"/>
                  <a:pt x="1317700" y="920970"/>
                </a:cubicBezTo>
                <a:cubicBezTo>
                  <a:pt x="1366683" y="1147251"/>
                  <a:pt x="1279767" y="1188723"/>
                  <a:pt x="1317700" y="1446550"/>
                </a:cubicBezTo>
                <a:cubicBezTo>
                  <a:pt x="1146338" y="1493591"/>
                  <a:pt x="1030972" y="1396155"/>
                  <a:pt x="852113" y="1446550"/>
                </a:cubicBezTo>
                <a:cubicBezTo>
                  <a:pt x="673254" y="1496945"/>
                  <a:pt x="530381" y="1406224"/>
                  <a:pt x="412879" y="1446550"/>
                </a:cubicBezTo>
                <a:cubicBezTo>
                  <a:pt x="295377" y="1486876"/>
                  <a:pt x="104530" y="1401480"/>
                  <a:pt x="0" y="1446550"/>
                </a:cubicBezTo>
                <a:cubicBezTo>
                  <a:pt x="-62" y="1296565"/>
                  <a:pt x="23763" y="1142150"/>
                  <a:pt x="0" y="964367"/>
                </a:cubicBezTo>
                <a:cubicBezTo>
                  <a:pt x="-23763" y="786584"/>
                  <a:pt x="8620" y="671523"/>
                  <a:pt x="0" y="453252"/>
                </a:cubicBezTo>
                <a:cubicBezTo>
                  <a:pt x="-8620" y="234981"/>
                  <a:pt x="21241" y="220516"/>
                  <a:pt x="0" y="0"/>
                </a:cubicBezTo>
                <a:close/>
              </a:path>
              <a:path w="1317700" h="1446550" stroke="0" extrusionOk="0">
                <a:moveTo>
                  <a:pt x="0" y="0"/>
                </a:moveTo>
                <a:cubicBezTo>
                  <a:pt x="116164" y="-22739"/>
                  <a:pt x="284841" y="8405"/>
                  <a:pt x="439233" y="0"/>
                </a:cubicBezTo>
                <a:cubicBezTo>
                  <a:pt x="593625" y="-8405"/>
                  <a:pt x="684462" y="25269"/>
                  <a:pt x="852113" y="0"/>
                </a:cubicBezTo>
                <a:cubicBezTo>
                  <a:pt x="1019764" y="-25269"/>
                  <a:pt x="1109588" y="29102"/>
                  <a:pt x="1317700" y="0"/>
                </a:cubicBezTo>
                <a:cubicBezTo>
                  <a:pt x="1319584" y="221667"/>
                  <a:pt x="1299357" y="391138"/>
                  <a:pt x="1317700" y="511114"/>
                </a:cubicBezTo>
                <a:cubicBezTo>
                  <a:pt x="1336043" y="631090"/>
                  <a:pt x="1293874" y="821421"/>
                  <a:pt x="1317700" y="949901"/>
                </a:cubicBezTo>
                <a:cubicBezTo>
                  <a:pt x="1341526" y="1078381"/>
                  <a:pt x="1275963" y="1268956"/>
                  <a:pt x="1317700" y="1446550"/>
                </a:cubicBezTo>
                <a:cubicBezTo>
                  <a:pt x="1189702" y="1484155"/>
                  <a:pt x="1012798" y="1431944"/>
                  <a:pt x="917998" y="1446550"/>
                </a:cubicBezTo>
                <a:cubicBezTo>
                  <a:pt x="823198" y="1461156"/>
                  <a:pt x="637771" y="1444747"/>
                  <a:pt x="518295" y="1446550"/>
                </a:cubicBezTo>
                <a:cubicBezTo>
                  <a:pt x="398819" y="1448353"/>
                  <a:pt x="202386" y="1384938"/>
                  <a:pt x="0" y="1446550"/>
                </a:cubicBezTo>
                <a:cubicBezTo>
                  <a:pt x="-51500" y="1261114"/>
                  <a:pt x="42929" y="1116505"/>
                  <a:pt x="0" y="993298"/>
                </a:cubicBezTo>
                <a:cubicBezTo>
                  <a:pt x="-42929" y="870091"/>
                  <a:pt x="5174" y="619518"/>
                  <a:pt x="0" y="496649"/>
                </a:cubicBezTo>
                <a:cubicBezTo>
                  <a:pt x="-5174" y="373780"/>
                  <a:pt x="6502" y="221283"/>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4237356729">
                  <a:prstGeom prst="rect">
                    <a:avLst/>
                  </a:prstGeom>
                  <ask:type>
                    <ask:lineSketchScribble/>
                  </ask:type>
                </ask:lineSketchStyleProps>
              </a:ext>
            </a:extLst>
          </a:ln>
        </p:spPr>
        <p:txBody>
          <a:bodyPr wrap="square" rtlCol="0">
            <a:spAutoFit/>
          </a:bodyPr>
          <a:lstStyle/>
          <a:p>
            <a:pPr algn="ctr"/>
            <a:r>
              <a:rPr lang="en-US" sz="6600" b="1" baseline="30000" dirty="0">
                <a:latin typeface="Candara" panose="020E0502030303020204" pitchFamily="34" charset="0"/>
                <a:cs typeface="Times New Roman" panose="02020603050405020304" pitchFamily="18" charset="0"/>
              </a:rPr>
              <a:t>#</a:t>
            </a:r>
            <a:r>
              <a:rPr lang="en-US" sz="8800" b="1" dirty="0">
                <a:latin typeface="Candara" panose="020E0502030303020204" pitchFamily="34" charset="0"/>
                <a:cs typeface="Times New Roman" panose="02020603050405020304" pitchFamily="18" charset="0"/>
              </a:rPr>
              <a:t>3</a:t>
            </a:r>
          </a:p>
        </p:txBody>
      </p:sp>
    </p:spTree>
    <p:extLst>
      <p:ext uri="{BB962C8B-B14F-4D97-AF65-F5344CB8AC3E}">
        <p14:creationId xmlns:p14="http://schemas.microsoft.com/office/powerpoint/2010/main" val="1855928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310538" y="306388"/>
            <a:ext cx="7724770" cy="1248092"/>
          </a:xfrm>
        </p:spPr>
        <p:txBody>
          <a:bodyPr>
            <a:noAutofit/>
          </a:bodyPr>
          <a:lstStyle/>
          <a:p>
            <a:pPr>
              <a:lnSpc>
                <a:spcPts val="4400"/>
              </a:lnSpc>
            </a:pPr>
            <a:r>
              <a:rPr lang="en-US" sz="4400" b="1" dirty="0">
                <a:latin typeface="Candara" panose="020E0502030303020204" pitchFamily="34" charset="0"/>
              </a:rPr>
              <a:t>It Must Not Offend A Brother’s Conscience</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310538" y="1616626"/>
            <a:ext cx="7724770" cy="4550669"/>
          </a:xfrm>
        </p:spPr>
        <p:txBody>
          <a:bodyPr>
            <a:normAutofit/>
          </a:bodyPr>
          <a:lstStyle/>
          <a:p>
            <a:pPr>
              <a:lnSpc>
                <a:spcPts val="3000"/>
              </a:lnSpc>
              <a:spcBef>
                <a:spcPts val="600"/>
              </a:spcBef>
            </a:pPr>
            <a:r>
              <a:rPr lang="en-US" sz="3200" dirty="0">
                <a:latin typeface="Candara" panose="020E0502030303020204" pitchFamily="34" charset="0"/>
              </a:rPr>
              <a:t>Paul warned to give no offence to a brother nor the church </a:t>
            </a:r>
            <a:r>
              <a:rPr lang="en-US" sz="3200" i="1" dirty="0">
                <a:latin typeface="Candara" panose="020E0502030303020204" pitchFamily="34" charset="0"/>
              </a:rPr>
              <a:t>– 1 Cor. 10:32</a:t>
            </a:r>
          </a:p>
          <a:p>
            <a:pPr marL="365760" indent="-274320">
              <a:lnSpc>
                <a:spcPts val="2700"/>
              </a:lnSpc>
              <a:spcBef>
                <a:spcPts val="400"/>
              </a:spcBef>
              <a:buFont typeface="Wingdings" panose="05000000000000000000" pitchFamily="2" charset="2"/>
              <a:buChar char="§"/>
            </a:pPr>
            <a:r>
              <a:rPr lang="en-US" sz="2700" dirty="0">
                <a:latin typeface="Candara" panose="020E0502030303020204" pitchFamily="34" charset="0"/>
              </a:rPr>
              <a:t>Suppose the elders brought in a piano and insisted that it be used in worship. Most would object but some may participate and violate their conscience by doing so</a:t>
            </a:r>
          </a:p>
          <a:p>
            <a:pPr marL="365760" indent="-274320">
              <a:lnSpc>
                <a:spcPts val="2700"/>
              </a:lnSpc>
              <a:spcBef>
                <a:spcPts val="600"/>
              </a:spcBef>
              <a:buFont typeface="Wingdings" panose="05000000000000000000" pitchFamily="2" charset="2"/>
              <a:buChar char="§"/>
            </a:pPr>
            <a:r>
              <a:rPr lang="en-US" sz="2700" dirty="0">
                <a:latin typeface="Candara" panose="020E0502030303020204" pitchFamily="34" charset="0"/>
              </a:rPr>
              <a:t>Suppose the elders stated that every 5</a:t>
            </a:r>
            <a:r>
              <a:rPr lang="en-US" sz="2700" baseline="30000" dirty="0">
                <a:latin typeface="Candara" panose="020E0502030303020204" pitchFamily="34" charset="0"/>
              </a:rPr>
              <a:t>th</a:t>
            </a:r>
            <a:r>
              <a:rPr lang="en-US" sz="2700" dirty="0">
                <a:latin typeface="Candara" panose="020E0502030303020204" pitchFamily="34" charset="0"/>
              </a:rPr>
              <a:t> Sunday the contribution would be sent to an orphan’s home – this would have the same result as above</a:t>
            </a:r>
            <a:endParaRPr lang="en-US" sz="2700" b="1" i="1" dirty="0">
              <a:latin typeface="Candara" panose="020E0502030303020204" pitchFamily="34" charset="0"/>
            </a:endParaRPr>
          </a:p>
          <a:p>
            <a:pPr marL="91440">
              <a:lnSpc>
                <a:spcPts val="3000"/>
              </a:lnSpc>
              <a:spcBef>
                <a:spcPts val="1200"/>
              </a:spcBef>
            </a:pPr>
            <a:r>
              <a:rPr lang="en-US" sz="3200" b="1" dirty="0">
                <a:latin typeface="Candara" panose="020E0502030303020204" pitchFamily="34" charset="0"/>
              </a:rPr>
              <a:t>It must Redound to the Glory of God!</a:t>
            </a:r>
          </a:p>
          <a:p>
            <a:pPr marL="365760" indent="-274320">
              <a:lnSpc>
                <a:spcPts val="2700"/>
              </a:lnSpc>
              <a:spcBef>
                <a:spcPts val="0"/>
              </a:spcBef>
              <a:buFont typeface="Wingdings" panose="05000000000000000000" pitchFamily="2" charset="2"/>
              <a:buChar char="§"/>
            </a:pPr>
            <a:r>
              <a:rPr lang="en-US" sz="2700" i="1" dirty="0">
                <a:latin typeface="Candara" panose="020E0502030303020204" pitchFamily="34" charset="0"/>
              </a:rPr>
              <a:t>1 Cor. 10:31…</a:t>
            </a:r>
          </a:p>
        </p:txBody>
      </p:sp>
      <p:sp>
        <p:nvSpPr>
          <p:cNvPr id="5" name="Slide Number Placeholder 4">
            <a:extLst>
              <a:ext uri="{FF2B5EF4-FFF2-40B4-BE49-F238E27FC236}">
                <a16:creationId xmlns:a16="http://schemas.microsoft.com/office/drawing/2014/main" id="{8BE65120-3B12-3842-EC0D-ADBA2444063C}"/>
              </a:ext>
            </a:extLst>
          </p:cNvPr>
          <p:cNvSpPr>
            <a:spLocks noGrp="1"/>
          </p:cNvSpPr>
          <p:nvPr>
            <p:ph type="sldNum" sz="quarter" idx="4"/>
          </p:nvPr>
        </p:nvSpPr>
        <p:spPr>
          <a:xfrm>
            <a:off x="8629650" y="6167295"/>
            <a:ext cx="514350" cy="685800"/>
          </a:xfrm>
        </p:spPr>
        <p:txBody>
          <a:bodyPr/>
          <a:lstStyle/>
          <a:p>
            <a:fld id="{3A4F6043-7A67-491B-98BC-F933DED7226D}" type="slidenum">
              <a:rPr lang="en-US" smtClean="0">
                <a:latin typeface="Arial" panose="020B0604020202020204" pitchFamily="34" charset="0"/>
                <a:cs typeface="Arial" panose="020B0604020202020204" pitchFamily="34" charset="0"/>
              </a:rPr>
              <a:pPr/>
              <a:t>11</a:t>
            </a:fld>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1120585-7C76-8D64-0D7D-87E9D9850989}"/>
              </a:ext>
            </a:extLst>
          </p:cNvPr>
          <p:cNvSpPr txBox="1"/>
          <p:nvPr/>
        </p:nvSpPr>
        <p:spPr>
          <a:xfrm>
            <a:off x="7956929" y="-239620"/>
            <a:ext cx="1291573" cy="1446550"/>
          </a:xfrm>
          <a:custGeom>
            <a:avLst/>
            <a:gdLst>
              <a:gd name="connsiteX0" fmla="*/ 0 w 1291573"/>
              <a:gd name="connsiteY0" fmla="*/ 0 h 1446550"/>
              <a:gd name="connsiteX1" fmla="*/ 404693 w 1291573"/>
              <a:gd name="connsiteY1" fmla="*/ 0 h 1446550"/>
              <a:gd name="connsiteX2" fmla="*/ 848133 w 1291573"/>
              <a:gd name="connsiteY2" fmla="*/ 0 h 1446550"/>
              <a:gd name="connsiteX3" fmla="*/ 1291573 w 1291573"/>
              <a:gd name="connsiteY3" fmla="*/ 0 h 1446550"/>
              <a:gd name="connsiteX4" fmla="*/ 1291573 w 1291573"/>
              <a:gd name="connsiteY4" fmla="*/ 496649 h 1446550"/>
              <a:gd name="connsiteX5" fmla="*/ 1291573 w 1291573"/>
              <a:gd name="connsiteY5" fmla="*/ 993298 h 1446550"/>
              <a:gd name="connsiteX6" fmla="*/ 1291573 w 1291573"/>
              <a:gd name="connsiteY6" fmla="*/ 1446550 h 1446550"/>
              <a:gd name="connsiteX7" fmla="*/ 835217 w 1291573"/>
              <a:gd name="connsiteY7" fmla="*/ 1446550 h 1446550"/>
              <a:gd name="connsiteX8" fmla="*/ 443440 w 1291573"/>
              <a:gd name="connsiteY8" fmla="*/ 1446550 h 1446550"/>
              <a:gd name="connsiteX9" fmla="*/ 0 w 1291573"/>
              <a:gd name="connsiteY9" fmla="*/ 1446550 h 1446550"/>
              <a:gd name="connsiteX10" fmla="*/ 0 w 1291573"/>
              <a:gd name="connsiteY10" fmla="*/ 993298 h 1446550"/>
              <a:gd name="connsiteX11" fmla="*/ 0 w 1291573"/>
              <a:gd name="connsiteY11" fmla="*/ 482183 h 1446550"/>
              <a:gd name="connsiteX12" fmla="*/ 0 w 1291573"/>
              <a:gd name="connsiteY12" fmla="*/ 0 h 14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1573" h="1446550" fill="none" extrusionOk="0">
                <a:moveTo>
                  <a:pt x="0" y="0"/>
                </a:moveTo>
                <a:cubicBezTo>
                  <a:pt x="180571" y="-20443"/>
                  <a:pt x="271850" y="25249"/>
                  <a:pt x="404693" y="0"/>
                </a:cubicBezTo>
                <a:cubicBezTo>
                  <a:pt x="537536" y="-25249"/>
                  <a:pt x="710463" y="20632"/>
                  <a:pt x="848133" y="0"/>
                </a:cubicBezTo>
                <a:cubicBezTo>
                  <a:pt x="985803" y="-20632"/>
                  <a:pt x="1198204" y="13265"/>
                  <a:pt x="1291573" y="0"/>
                </a:cubicBezTo>
                <a:cubicBezTo>
                  <a:pt x="1337605" y="184084"/>
                  <a:pt x="1246996" y="285677"/>
                  <a:pt x="1291573" y="496649"/>
                </a:cubicBezTo>
                <a:cubicBezTo>
                  <a:pt x="1336150" y="707621"/>
                  <a:pt x="1238869" y="811097"/>
                  <a:pt x="1291573" y="993298"/>
                </a:cubicBezTo>
                <a:cubicBezTo>
                  <a:pt x="1344277" y="1175499"/>
                  <a:pt x="1267001" y="1281093"/>
                  <a:pt x="1291573" y="1446550"/>
                </a:cubicBezTo>
                <a:cubicBezTo>
                  <a:pt x="1096226" y="1459812"/>
                  <a:pt x="943423" y="1423742"/>
                  <a:pt x="835217" y="1446550"/>
                </a:cubicBezTo>
                <a:cubicBezTo>
                  <a:pt x="727011" y="1469358"/>
                  <a:pt x="604934" y="1415861"/>
                  <a:pt x="443440" y="1446550"/>
                </a:cubicBezTo>
                <a:cubicBezTo>
                  <a:pt x="281946" y="1477239"/>
                  <a:pt x="211150" y="1394287"/>
                  <a:pt x="0" y="1446550"/>
                </a:cubicBezTo>
                <a:cubicBezTo>
                  <a:pt x="-39589" y="1326909"/>
                  <a:pt x="52268" y="1106972"/>
                  <a:pt x="0" y="993298"/>
                </a:cubicBezTo>
                <a:cubicBezTo>
                  <a:pt x="-52268" y="879624"/>
                  <a:pt x="49699" y="645271"/>
                  <a:pt x="0" y="482183"/>
                </a:cubicBezTo>
                <a:cubicBezTo>
                  <a:pt x="-49699" y="319095"/>
                  <a:pt x="6384" y="127436"/>
                  <a:pt x="0" y="0"/>
                </a:cubicBezTo>
                <a:close/>
              </a:path>
              <a:path w="1291573" h="1446550" stroke="0" extrusionOk="0">
                <a:moveTo>
                  <a:pt x="0" y="0"/>
                </a:moveTo>
                <a:cubicBezTo>
                  <a:pt x="139480" y="-553"/>
                  <a:pt x="283878" y="4759"/>
                  <a:pt x="430524" y="0"/>
                </a:cubicBezTo>
                <a:cubicBezTo>
                  <a:pt x="577170" y="-4759"/>
                  <a:pt x="680504" y="10004"/>
                  <a:pt x="848133" y="0"/>
                </a:cubicBezTo>
                <a:cubicBezTo>
                  <a:pt x="1015762" y="-10004"/>
                  <a:pt x="1157795" y="43889"/>
                  <a:pt x="1291573" y="0"/>
                </a:cubicBezTo>
                <a:cubicBezTo>
                  <a:pt x="1344367" y="159498"/>
                  <a:pt x="1236148" y="288025"/>
                  <a:pt x="1291573" y="467718"/>
                </a:cubicBezTo>
                <a:cubicBezTo>
                  <a:pt x="1346998" y="647411"/>
                  <a:pt x="1260439" y="776336"/>
                  <a:pt x="1291573" y="920970"/>
                </a:cubicBezTo>
                <a:cubicBezTo>
                  <a:pt x="1322707" y="1065604"/>
                  <a:pt x="1271785" y="1209238"/>
                  <a:pt x="1291573" y="1446550"/>
                </a:cubicBezTo>
                <a:cubicBezTo>
                  <a:pt x="1133773" y="1451280"/>
                  <a:pt x="1029312" y="1445071"/>
                  <a:pt x="873964" y="1446550"/>
                </a:cubicBezTo>
                <a:cubicBezTo>
                  <a:pt x="718616" y="1448029"/>
                  <a:pt x="639307" y="1429296"/>
                  <a:pt x="482187" y="1446550"/>
                </a:cubicBezTo>
                <a:cubicBezTo>
                  <a:pt x="325067" y="1463804"/>
                  <a:pt x="123972" y="1417168"/>
                  <a:pt x="0" y="1446550"/>
                </a:cubicBezTo>
                <a:cubicBezTo>
                  <a:pt x="-6477" y="1279780"/>
                  <a:pt x="44826" y="1207399"/>
                  <a:pt x="0" y="978832"/>
                </a:cubicBezTo>
                <a:cubicBezTo>
                  <a:pt x="-44826" y="750265"/>
                  <a:pt x="13771" y="714694"/>
                  <a:pt x="0" y="496649"/>
                </a:cubicBezTo>
                <a:cubicBezTo>
                  <a:pt x="-13771" y="278604"/>
                  <a:pt x="42090" y="168489"/>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891287559">
                  <a:prstGeom prst="rect">
                    <a:avLst/>
                  </a:prstGeom>
                  <ask:type>
                    <ask:lineSketchScribble/>
                  </ask:type>
                </ask:lineSketchStyleProps>
              </a:ext>
            </a:extLst>
          </a:ln>
        </p:spPr>
        <p:txBody>
          <a:bodyPr wrap="square" rtlCol="0">
            <a:spAutoFit/>
          </a:bodyPr>
          <a:lstStyle/>
          <a:p>
            <a:pPr algn="ctr"/>
            <a:r>
              <a:rPr lang="en-US" sz="6600" b="1" baseline="30000" dirty="0">
                <a:latin typeface="Candara" panose="020E0502030303020204" pitchFamily="34" charset="0"/>
                <a:cs typeface="Times New Roman" panose="02020603050405020304" pitchFamily="18" charset="0"/>
              </a:rPr>
              <a:t>#</a:t>
            </a:r>
            <a:r>
              <a:rPr lang="en-US" sz="8800" b="1" dirty="0">
                <a:latin typeface="Candara" panose="020E0502030303020204" pitchFamily="34" charset="0"/>
                <a:cs typeface="Times New Roman" panose="02020603050405020304" pitchFamily="18" charset="0"/>
              </a:rPr>
              <a:t>4</a:t>
            </a:r>
          </a:p>
        </p:txBody>
      </p:sp>
    </p:spTree>
    <p:extLst>
      <p:ext uri="{BB962C8B-B14F-4D97-AF65-F5344CB8AC3E}">
        <p14:creationId xmlns:p14="http://schemas.microsoft.com/office/powerpoint/2010/main" val="38110344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5544-C200-BEF3-61CE-CCB5EE891064}"/>
              </a:ext>
            </a:extLst>
          </p:cNvPr>
          <p:cNvSpPr>
            <a:spLocks noGrp="1"/>
          </p:cNvSpPr>
          <p:nvPr>
            <p:ph type="title"/>
          </p:nvPr>
        </p:nvSpPr>
        <p:spPr>
          <a:xfrm>
            <a:off x="342900" y="191135"/>
            <a:ext cx="7906620" cy="989330"/>
          </a:xfrm>
        </p:spPr>
        <p:txBody>
          <a:bodyPr>
            <a:normAutofit/>
          </a:bodyPr>
          <a:lstStyle/>
          <a:p>
            <a:r>
              <a:rPr lang="en-US" sz="4800" b="1" i="1" dirty="0">
                <a:latin typeface="Candara" panose="020E0502030303020204" pitchFamily="34" charset="0"/>
              </a:rPr>
              <a:t>1 Corinthians 10:31, NKJV</a:t>
            </a:r>
          </a:p>
        </p:txBody>
      </p:sp>
      <p:sp>
        <p:nvSpPr>
          <p:cNvPr id="3" name="Slide Number Placeholder 2">
            <a:extLst>
              <a:ext uri="{FF2B5EF4-FFF2-40B4-BE49-F238E27FC236}">
                <a16:creationId xmlns:a16="http://schemas.microsoft.com/office/drawing/2014/main" id="{4C09CFFA-38C4-7D01-E5AA-2AA86CB4C35C}"/>
              </a:ext>
            </a:extLst>
          </p:cNvPr>
          <p:cNvSpPr>
            <a:spLocks noGrp="1"/>
          </p:cNvSpPr>
          <p:nvPr>
            <p:ph type="sldNum" sz="quarter" idx="14"/>
          </p:nvPr>
        </p:nvSpPr>
        <p:spPr>
          <a:xfrm>
            <a:off x="8627364" y="6172200"/>
            <a:ext cx="514350" cy="685800"/>
          </a:xfrm>
        </p:spPr>
        <p:txBody>
          <a:bodyPr/>
          <a:lstStyle/>
          <a:p>
            <a:fld id="{3A4F6043-7A67-491B-98BC-F933DED7226D}" type="slidenum">
              <a:rPr lang="en-US" smtClean="0">
                <a:latin typeface="Arial" panose="020B0604020202020204" pitchFamily="34" charset="0"/>
                <a:cs typeface="Arial" panose="020B0604020202020204" pitchFamily="34" charset="0"/>
              </a:rPr>
              <a:pPr/>
              <a:t>12</a:t>
            </a:fld>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38B5097-42D5-2072-6DA1-E0334BC890AA}"/>
              </a:ext>
            </a:extLst>
          </p:cNvPr>
          <p:cNvSpPr/>
          <p:nvPr/>
        </p:nvSpPr>
        <p:spPr>
          <a:xfrm>
            <a:off x="516636" y="2427231"/>
            <a:ext cx="4789655" cy="60691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6" name="Rectangle 5">
            <a:extLst>
              <a:ext uri="{FF2B5EF4-FFF2-40B4-BE49-F238E27FC236}">
                <a16:creationId xmlns:a16="http://schemas.microsoft.com/office/drawing/2014/main" id="{C17E189F-9E6A-D79B-AB59-08F0E4A49F23}"/>
              </a:ext>
            </a:extLst>
          </p:cNvPr>
          <p:cNvSpPr/>
          <p:nvPr/>
        </p:nvSpPr>
        <p:spPr>
          <a:xfrm>
            <a:off x="6968836" y="1861880"/>
            <a:ext cx="1510145" cy="60691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dirty="0">
              <a:latin typeface="Candara" panose="020E0502030303020204" pitchFamily="34" charset="0"/>
            </a:endParaRPr>
          </a:p>
        </p:txBody>
      </p:sp>
      <p:sp>
        <p:nvSpPr>
          <p:cNvPr id="4" name="Content Placeholder 3">
            <a:extLst>
              <a:ext uri="{FF2B5EF4-FFF2-40B4-BE49-F238E27FC236}">
                <a16:creationId xmlns:a16="http://schemas.microsoft.com/office/drawing/2014/main" id="{E765806B-4BE0-6B7B-FE18-DF2D75670717}"/>
              </a:ext>
            </a:extLst>
          </p:cNvPr>
          <p:cNvSpPr>
            <a:spLocks noGrp="1"/>
          </p:cNvSpPr>
          <p:nvPr>
            <p:ph sz="half" idx="15"/>
          </p:nvPr>
        </p:nvSpPr>
        <p:spPr>
          <a:xfrm>
            <a:off x="516636" y="1350705"/>
            <a:ext cx="8132678" cy="2999622"/>
          </a:xfrm>
          <a:noFill/>
        </p:spPr>
        <p:txBody>
          <a:bodyPr>
            <a:noAutofit/>
          </a:bodyPr>
          <a:lstStyle/>
          <a:p>
            <a:pPr>
              <a:lnSpc>
                <a:spcPts val="4200"/>
              </a:lnSpc>
              <a:spcBef>
                <a:spcPts val="0"/>
              </a:spcBef>
            </a:pPr>
            <a:r>
              <a:rPr lang="en-US" sz="4400" b="1" i="1" dirty="0">
                <a:latin typeface="Candara" panose="020E0502030303020204" pitchFamily="34" charset="0"/>
              </a:rPr>
              <a:t>“Whether therefore ye eat, or drink, or whatsoever ye do, do all to the glory of God” </a:t>
            </a:r>
          </a:p>
          <a:p>
            <a:pPr marL="571500" indent="-571500">
              <a:lnSpc>
                <a:spcPts val="4200"/>
              </a:lnSpc>
              <a:spcBef>
                <a:spcPts val="0"/>
              </a:spcBef>
              <a:buFont typeface="Wingdings" panose="05000000000000000000" pitchFamily="2" charset="2"/>
              <a:buChar char="§"/>
            </a:pPr>
            <a:endParaRPr lang="en-US" sz="4400" b="1" i="1" dirty="0">
              <a:latin typeface="Candara" panose="020E0502030303020204" pitchFamily="34" charset="0"/>
            </a:endParaRPr>
          </a:p>
        </p:txBody>
      </p:sp>
    </p:spTree>
    <p:extLst>
      <p:ext uri="{BB962C8B-B14F-4D97-AF65-F5344CB8AC3E}">
        <p14:creationId xmlns:p14="http://schemas.microsoft.com/office/powerpoint/2010/main" val="11473696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391A2A-9E17-139C-63C5-241DB99E15DE}"/>
              </a:ext>
            </a:extLst>
          </p:cNvPr>
          <p:cNvSpPr txBox="1"/>
          <p:nvPr/>
        </p:nvSpPr>
        <p:spPr>
          <a:xfrm>
            <a:off x="4796364" y="1879568"/>
            <a:ext cx="3835018" cy="2872005"/>
          </a:xfrm>
          <a:prstGeom prst="rect">
            <a:avLst/>
          </a:prstGeom>
          <a:noFill/>
        </p:spPr>
        <p:txBody>
          <a:bodyPr wrap="square" rtlCol="0">
            <a:spAutoFit/>
          </a:bodyPr>
          <a:lstStyle/>
          <a:p>
            <a:pPr algn="ctr">
              <a:lnSpc>
                <a:spcPts val="5400"/>
              </a:lnSpc>
            </a:pPr>
            <a:r>
              <a:rPr lang="en-US" sz="5400" b="1" dirty="0">
                <a:latin typeface="Candara" panose="020E0502030303020204" pitchFamily="34" charset="0"/>
              </a:rPr>
              <a:t>For Something To Be </a:t>
            </a:r>
            <a:r>
              <a:rPr lang="en-US" sz="5400" b="1" i="1" dirty="0">
                <a:latin typeface="Candara" panose="020E0502030303020204" pitchFamily="34" charset="0"/>
              </a:rPr>
              <a:t>Expedient</a:t>
            </a:r>
          </a:p>
        </p:txBody>
      </p:sp>
      <p:sp>
        <p:nvSpPr>
          <p:cNvPr id="10" name="TextBox 9">
            <a:extLst>
              <a:ext uri="{FF2B5EF4-FFF2-40B4-BE49-F238E27FC236}">
                <a16:creationId xmlns:a16="http://schemas.microsoft.com/office/drawing/2014/main" id="{40CCBA14-4EE9-C01C-CB16-4A62184833F3}"/>
              </a:ext>
            </a:extLst>
          </p:cNvPr>
          <p:cNvSpPr txBox="1"/>
          <p:nvPr/>
        </p:nvSpPr>
        <p:spPr>
          <a:xfrm>
            <a:off x="110837" y="1509447"/>
            <a:ext cx="4655129" cy="3609193"/>
          </a:xfrm>
          <a:prstGeom prst="rect">
            <a:avLst/>
          </a:prstGeom>
          <a:solidFill>
            <a:schemeClr val="accent2">
              <a:lumMod val="40000"/>
              <a:lumOff val="60000"/>
            </a:schemeClr>
          </a:solidFill>
        </p:spPr>
        <p:txBody>
          <a:bodyPr wrap="square" rtlCol="0">
            <a:spAutoFit/>
          </a:bodyPr>
          <a:lstStyle/>
          <a:p>
            <a:pPr marL="457200" indent="-365760">
              <a:lnSpc>
                <a:spcPts val="4000"/>
              </a:lnSpc>
              <a:spcBef>
                <a:spcPts val="1800"/>
              </a:spcBef>
              <a:buFont typeface="+mj-lt"/>
              <a:buAutoNum type="arabicPeriod"/>
            </a:pPr>
            <a:r>
              <a:rPr lang="en-US" sz="3500" b="1" dirty="0">
                <a:solidFill>
                  <a:schemeClr val="tx1"/>
                </a:solidFill>
                <a:latin typeface="Candara" panose="020E0502030303020204" pitchFamily="34" charset="0"/>
              </a:rPr>
              <a:t>It must be lawful</a:t>
            </a:r>
          </a:p>
          <a:p>
            <a:pPr marL="457200" indent="-365760">
              <a:lnSpc>
                <a:spcPts val="3600"/>
              </a:lnSpc>
              <a:spcBef>
                <a:spcPts val="1800"/>
              </a:spcBef>
              <a:buFont typeface="+mj-lt"/>
              <a:buAutoNum type="arabicPeriod"/>
            </a:pPr>
            <a:r>
              <a:rPr lang="en-US" sz="3500" b="1" dirty="0">
                <a:solidFill>
                  <a:schemeClr val="tx1"/>
                </a:solidFill>
                <a:latin typeface="Candara" panose="020E0502030303020204" pitchFamily="34" charset="0"/>
              </a:rPr>
              <a:t>It cannot be specified</a:t>
            </a:r>
          </a:p>
          <a:p>
            <a:pPr marL="457200" indent="-365760">
              <a:lnSpc>
                <a:spcPts val="3600"/>
              </a:lnSpc>
              <a:spcBef>
                <a:spcPts val="1800"/>
              </a:spcBef>
              <a:buFont typeface="+mj-lt"/>
              <a:buAutoNum type="arabicPeriod"/>
            </a:pPr>
            <a:r>
              <a:rPr lang="en-US" sz="3500" b="1" dirty="0">
                <a:solidFill>
                  <a:schemeClr val="tx1"/>
                </a:solidFill>
                <a:latin typeface="Candara" panose="020E0502030303020204" pitchFamily="34" charset="0"/>
              </a:rPr>
              <a:t>It must edify</a:t>
            </a:r>
          </a:p>
          <a:p>
            <a:pPr marL="457200" indent="-365760">
              <a:lnSpc>
                <a:spcPts val="3600"/>
              </a:lnSpc>
              <a:spcBef>
                <a:spcPts val="1800"/>
              </a:spcBef>
              <a:buFont typeface="+mj-lt"/>
              <a:buAutoNum type="arabicPeriod"/>
            </a:pPr>
            <a:r>
              <a:rPr lang="en-US" sz="3500" b="1" dirty="0">
                <a:solidFill>
                  <a:schemeClr val="tx1"/>
                </a:solidFill>
                <a:latin typeface="Candara" panose="020E0502030303020204" pitchFamily="34" charset="0"/>
              </a:rPr>
              <a:t>It must not offend a brother’s conscience</a:t>
            </a:r>
          </a:p>
        </p:txBody>
      </p:sp>
      <p:sp>
        <p:nvSpPr>
          <p:cNvPr id="4" name="Slide Number Placeholder 2">
            <a:extLst>
              <a:ext uri="{FF2B5EF4-FFF2-40B4-BE49-F238E27FC236}">
                <a16:creationId xmlns:a16="http://schemas.microsoft.com/office/drawing/2014/main" id="{CF9F9048-F043-0460-E051-8AA0EB96765C}"/>
              </a:ext>
            </a:extLst>
          </p:cNvPr>
          <p:cNvSpPr txBox="1">
            <a:spLocks/>
          </p:cNvSpPr>
          <p:nvPr/>
        </p:nvSpPr>
        <p:spPr>
          <a:xfrm>
            <a:off x="8627364" y="6172200"/>
            <a:ext cx="514350" cy="6858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4F6043-7A67-491B-98BC-F933DED7226D}" type="slidenum">
              <a:rPr lang="en-US" sz="900" smtClean="0">
                <a:latin typeface="Arial" panose="020B0604020202020204" pitchFamily="34" charset="0"/>
                <a:cs typeface="Arial" panose="020B0604020202020204" pitchFamily="34" charset="0"/>
              </a:rPr>
              <a:pPr algn="ctr"/>
              <a:t>13</a:t>
            </a:fld>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5600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anim calcmode="lin" valueType="num">
                                      <p:cBhvr>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fade">
                                      <p:cBhvr>
                                        <p:cTn id="26" dur="1000"/>
                                        <p:tgtEl>
                                          <p:spTgt spid="10">
                                            <p:txEl>
                                              <p:pRg st="2" end="2"/>
                                            </p:txEl>
                                          </p:spTgt>
                                        </p:tgtEl>
                                      </p:cBhvr>
                                    </p:animEffect>
                                    <p:anim calcmode="lin" valueType="num">
                                      <p:cBhvr>
                                        <p:cTn id="27"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fade">
                                      <p:cBhvr>
                                        <p:cTn id="33" dur="1000"/>
                                        <p:tgtEl>
                                          <p:spTgt spid="10">
                                            <p:txEl>
                                              <p:pRg st="3" end="3"/>
                                            </p:txEl>
                                          </p:spTgt>
                                        </p:tgtEl>
                                      </p:cBhvr>
                                    </p:animEffect>
                                    <p:anim calcmode="lin" valueType="num">
                                      <p:cBhvr>
                                        <p:cTn id="34"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A6B56C3-77F0-4E92-B09D-C8D4A68D5E79}"/>
              </a:ext>
            </a:extLst>
          </p:cNvPr>
          <p:cNvSpPr>
            <a:spLocks noGrp="1"/>
          </p:cNvSpPr>
          <p:nvPr>
            <p:ph idx="1"/>
          </p:nvPr>
        </p:nvSpPr>
        <p:spPr>
          <a:xfrm>
            <a:off x="506052" y="1699741"/>
            <a:ext cx="8083321" cy="4713848"/>
          </a:xfrm>
          <a:solidFill>
            <a:schemeClr val="accent3">
              <a:lumMod val="20000"/>
              <a:lumOff val="80000"/>
            </a:schemeClr>
          </a:solidFill>
          <a:ln>
            <a:noFill/>
          </a:ln>
          <a:effectLst>
            <a:outerShdw blurRad="50800" dist="114300" dir="3000000" algn="tl" rotWithShape="0">
              <a:prstClr val="black">
                <a:alpha val="40000"/>
              </a:prstClr>
            </a:outerShdw>
          </a:effectLst>
        </p:spPr>
        <p:txBody>
          <a:bodyPr vert="horz" wrap="square" lIns="68580" tIns="34290" rIns="68580" bIns="34290" numCol="1" rtlCol="0" anchor="t" anchorCtr="0" compatLnSpc="1">
            <a:prstTxWarp prst="textNoShape">
              <a:avLst/>
            </a:prstTxWarp>
            <a:noAutofit/>
          </a:bodyPr>
          <a:lstStyle/>
          <a:p>
            <a:pPr marL="91440" indent="0">
              <a:lnSpc>
                <a:spcPts val="4300"/>
              </a:lnSpc>
              <a:spcBef>
                <a:spcPts val="0"/>
              </a:spcBef>
              <a:buClr>
                <a:schemeClr val="bg1"/>
              </a:buClr>
              <a:buNone/>
              <a:defRPr/>
            </a:pPr>
            <a:r>
              <a:rPr lang="en-US" altLang="en-US" sz="3600" b="1" dirty="0">
                <a:solidFill>
                  <a:srgbClr val="111111"/>
                </a:solidFill>
                <a:effectLst/>
                <a:latin typeface="Candara" panose="020E0502030303020204" pitchFamily="34" charset="0"/>
              </a:rPr>
              <a:t>Alien sinners must…</a:t>
            </a:r>
          </a:p>
          <a:p>
            <a:pPr marL="365760" indent="-274320">
              <a:lnSpc>
                <a:spcPts val="3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Hear the Gospel </a:t>
            </a:r>
            <a:r>
              <a:rPr lang="en-US" altLang="en-US" sz="2800" i="1" dirty="0">
                <a:solidFill>
                  <a:srgbClr val="111111"/>
                </a:solidFill>
                <a:effectLst/>
                <a:latin typeface="Candara" panose="020E0502030303020204" pitchFamily="34" charset="0"/>
              </a:rPr>
              <a:t>– Romans 10:17; Hebrews 11:6</a:t>
            </a: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Believe it </a:t>
            </a:r>
            <a:r>
              <a:rPr lang="en-US" altLang="en-US" sz="2800" i="1" dirty="0">
                <a:solidFill>
                  <a:srgbClr val="111111"/>
                </a:solidFill>
                <a:effectLst/>
                <a:latin typeface="Candara" panose="020E0502030303020204" pitchFamily="34" charset="0"/>
              </a:rPr>
              <a:t>– John </a:t>
            </a:r>
            <a:r>
              <a:rPr lang="en-US" altLang="en-US" sz="2800" i="1" dirty="0">
                <a:solidFill>
                  <a:srgbClr val="111111"/>
                </a:solidFill>
                <a:latin typeface="Candara" panose="020E0502030303020204" pitchFamily="34" charset="0"/>
              </a:rPr>
              <a:t>3:36</a:t>
            </a:r>
            <a:endParaRPr lang="en-US" altLang="en-US" sz="2800" i="1" dirty="0">
              <a:solidFill>
                <a:srgbClr val="111111"/>
              </a:solidFill>
              <a:effectLst/>
              <a:latin typeface="Candara" panose="020E0502030303020204" pitchFamily="34" charset="0"/>
            </a:endParaRP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Repent of sin in your life </a:t>
            </a:r>
            <a:r>
              <a:rPr lang="en-US" altLang="en-US" sz="2800" i="1" dirty="0">
                <a:solidFill>
                  <a:srgbClr val="111111"/>
                </a:solidFill>
                <a:effectLst/>
                <a:latin typeface="Candara" panose="020E0502030303020204" pitchFamily="34" charset="0"/>
              </a:rPr>
              <a:t>– Acts 17:30</a:t>
            </a: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Confess </a:t>
            </a:r>
            <a:r>
              <a:rPr lang="en-US" altLang="en-US" sz="2800" dirty="0">
                <a:solidFill>
                  <a:srgbClr val="111111"/>
                </a:solidFill>
                <a:latin typeface="Candara" panose="020E0502030303020204" pitchFamily="34" charset="0"/>
              </a:rPr>
              <a:t>that </a:t>
            </a:r>
            <a:r>
              <a:rPr lang="en-US" altLang="en-US" sz="2800" dirty="0">
                <a:solidFill>
                  <a:srgbClr val="111111"/>
                </a:solidFill>
                <a:effectLst/>
                <a:latin typeface="Candara" panose="020E0502030303020204" pitchFamily="34" charset="0"/>
              </a:rPr>
              <a:t>Christ </a:t>
            </a:r>
            <a:r>
              <a:rPr lang="en-US" altLang="en-US" sz="2800" dirty="0">
                <a:solidFill>
                  <a:srgbClr val="111111"/>
                </a:solidFill>
                <a:latin typeface="Candara" panose="020E0502030303020204" pitchFamily="34" charset="0"/>
              </a:rPr>
              <a:t>is God’s Son </a:t>
            </a:r>
            <a:r>
              <a:rPr lang="en-US" altLang="en-US" sz="2800" i="1" dirty="0">
                <a:solidFill>
                  <a:srgbClr val="111111"/>
                </a:solidFill>
                <a:effectLst/>
                <a:latin typeface="Candara" panose="020E0502030303020204" pitchFamily="34" charset="0"/>
              </a:rPr>
              <a:t>– </a:t>
            </a:r>
            <a:r>
              <a:rPr lang="en-US" altLang="en-US" sz="2800" i="1" dirty="0">
                <a:solidFill>
                  <a:srgbClr val="111111"/>
                </a:solidFill>
                <a:latin typeface="Candara" panose="020E0502030303020204" pitchFamily="34" charset="0"/>
              </a:rPr>
              <a:t>Rom. 10:9-10</a:t>
            </a:r>
            <a:endParaRPr lang="en-US" altLang="en-US" sz="2800" i="1" dirty="0">
              <a:solidFill>
                <a:srgbClr val="111111"/>
              </a:solidFill>
              <a:effectLst/>
              <a:latin typeface="Candara" panose="020E0502030303020204" pitchFamily="34" charset="0"/>
            </a:endParaRP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Be baptized </a:t>
            </a:r>
            <a:r>
              <a:rPr lang="en-US" altLang="en-US" sz="2800" dirty="0">
                <a:solidFill>
                  <a:srgbClr val="111111"/>
                </a:solidFill>
                <a:latin typeface="Candara" panose="020E0502030303020204" pitchFamily="34" charset="0"/>
              </a:rPr>
              <a:t>to wash away your</a:t>
            </a:r>
            <a:r>
              <a:rPr lang="en-US" altLang="en-US" sz="2800" dirty="0">
                <a:solidFill>
                  <a:srgbClr val="111111"/>
                </a:solidFill>
                <a:effectLst/>
                <a:latin typeface="Candara" panose="020E0502030303020204" pitchFamily="34" charset="0"/>
              </a:rPr>
              <a:t> sins </a:t>
            </a:r>
            <a:r>
              <a:rPr lang="en-US" altLang="en-US" sz="2800" i="1" dirty="0">
                <a:solidFill>
                  <a:srgbClr val="111111"/>
                </a:solidFill>
                <a:effectLst/>
                <a:latin typeface="Candara" panose="020E0502030303020204" pitchFamily="34" charset="0"/>
              </a:rPr>
              <a:t>– Acts 2:38</a:t>
            </a:r>
          </a:p>
          <a:p>
            <a:pPr marL="91440" lvl="1" indent="0">
              <a:spcBef>
                <a:spcPts val="338"/>
              </a:spcBef>
              <a:spcAft>
                <a:spcPts val="0"/>
              </a:spcAft>
              <a:buClr>
                <a:schemeClr val="bg1"/>
              </a:buClr>
              <a:buNone/>
              <a:defRPr/>
            </a:pPr>
            <a:r>
              <a:rPr lang="en-US" altLang="en-US" sz="3600" b="1" dirty="0">
                <a:solidFill>
                  <a:srgbClr val="111111"/>
                </a:solidFill>
                <a:effectLst/>
                <a:latin typeface="Candara" panose="020E0502030303020204" pitchFamily="34" charset="0"/>
              </a:rPr>
              <a:t>An erring child of God must…</a:t>
            </a:r>
          </a:p>
          <a:p>
            <a:pPr marL="365760" indent="-274320" algn="just">
              <a:lnSpc>
                <a:spcPts val="28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Repent and Pray for Forgiveness </a:t>
            </a:r>
            <a:r>
              <a:rPr lang="en-US" altLang="en-US" sz="2800" i="1" dirty="0">
                <a:solidFill>
                  <a:srgbClr val="111111"/>
                </a:solidFill>
                <a:effectLst/>
                <a:latin typeface="Candara" panose="020E0502030303020204" pitchFamily="34" charset="0"/>
              </a:rPr>
              <a:t>– 1 John 1:7-9</a:t>
            </a:r>
          </a:p>
          <a:p>
            <a:pPr marL="91440" indent="0" algn="just">
              <a:spcBef>
                <a:spcPts val="338"/>
              </a:spcBef>
              <a:spcAft>
                <a:spcPts val="0"/>
              </a:spcAft>
              <a:buClr>
                <a:schemeClr val="bg1"/>
              </a:buClr>
              <a:buSzPct val="99000"/>
              <a:buNone/>
              <a:defRPr/>
            </a:pPr>
            <a:r>
              <a:rPr lang="en-US" altLang="en-US" sz="3600" b="1" dirty="0">
                <a:solidFill>
                  <a:srgbClr val="111111"/>
                </a:solidFill>
                <a:latin typeface="Candara" panose="020E0502030303020204" pitchFamily="34" charset="0"/>
              </a:rPr>
              <a:t>Endure Trials &amp; </a:t>
            </a:r>
            <a:r>
              <a:rPr lang="en-US" altLang="en-US" sz="3600" b="1" i="1" dirty="0">
                <a:solidFill>
                  <a:srgbClr val="111111"/>
                </a:solidFill>
                <a:effectLst/>
                <a:latin typeface="Candara" panose="020E0502030303020204" pitchFamily="34" charset="0"/>
              </a:rPr>
              <a:t>“be faithful </a:t>
            </a:r>
            <a:r>
              <a:rPr lang="en-US" altLang="en-US" sz="3600" b="1" i="1" u="sng" dirty="0">
                <a:solidFill>
                  <a:srgbClr val="111111"/>
                </a:solidFill>
                <a:effectLst/>
                <a:latin typeface="Candara" panose="020E0502030303020204" pitchFamily="34" charset="0"/>
              </a:rPr>
              <a:t>unto</a:t>
            </a:r>
            <a:r>
              <a:rPr lang="en-US" altLang="en-US" sz="3600" b="1" i="1" dirty="0">
                <a:solidFill>
                  <a:srgbClr val="111111"/>
                </a:solidFill>
                <a:effectLst/>
                <a:latin typeface="Candara" panose="020E0502030303020204" pitchFamily="34" charset="0"/>
              </a:rPr>
              <a:t> death”</a:t>
            </a:r>
          </a:p>
          <a:p>
            <a:pPr marL="365760" indent="-274320">
              <a:lnSpc>
                <a:spcPts val="2800"/>
              </a:lnSpc>
              <a:spcBef>
                <a:spcPts val="0"/>
              </a:spcBef>
              <a:buClrTx/>
              <a:buSzPct val="100000"/>
              <a:buFont typeface="Wingdings" panose="05000000000000000000" pitchFamily="2" charset="2"/>
              <a:buChar char="§"/>
              <a:defRPr/>
            </a:pPr>
            <a:r>
              <a:rPr lang="en-US" altLang="en-US" sz="2800" i="1" dirty="0">
                <a:solidFill>
                  <a:srgbClr val="111111"/>
                </a:solidFill>
                <a:effectLst/>
                <a:latin typeface="Candara" panose="020E0502030303020204" pitchFamily="34" charset="0"/>
              </a:rPr>
              <a:t>Revelation 2:10 </a:t>
            </a:r>
          </a:p>
        </p:txBody>
      </p:sp>
      <p:sp>
        <p:nvSpPr>
          <p:cNvPr id="9" name="Rectangle 8">
            <a:extLst>
              <a:ext uri="{FF2B5EF4-FFF2-40B4-BE49-F238E27FC236}">
                <a16:creationId xmlns:a16="http://schemas.microsoft.com/office/drawing/2014/main" id="{57BF28A0-721A-441C-A00B-EFD5CA5530F7}"/>
              </a:ext>
            </a:extLst>
          </p:cNvPr>
          <p:cNvSpPr/>
          <p:nvPr/>
        </p:nvSpPr>
        <p:spPr>
          <a:xfrm>
            <a:off x="493324" y="5773207"/>
            <a:ext cx="6965578" cy="707886"/>
          </a:xfrm>
          <a:prstGeom prst="rect">
            <a:avLst/>
          </a:prstGeom>
          <a:noFill/>
        </p:spPr>
        <p:txBody>
          <a:bodyPr wrap="square" lIns="91440" tIns="45720" rIns="91440" bIns="45720">
            <a:spAutoFit/>
          </a:bodyPr>
          <a:lstStyle/>
          <a:p>
            <a:pPr algn="ct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10" name="Rectangle 9">
            <a:extLst>
              <a:ext uri="{FF2B5EF4-FFF2-40B4-BE49-F238E27FC236}">
                <a16:creationId xmlns:a16="http://schemas.microsoft.com/office/drawing/2014/main" id="{BB8A7FBA-4C4C-4440-9886-90F8BD6246FB}"/>
              </a:ext>
            </a:extLst>
          </p:cNvPr>
          <p:cNvSpPr/>
          <p:nvPr/>
        </p:nvSpPr>
        <p:spPr>
          <a:xfrm>
            <a:off x="493324" y="376907"/>
            <a:ext cx="8083321" cy="1107996"/>
          </a:xfrm>
          <a:prstGeom prst="rect">
            <a:avLst/>
          </a:prstGeom>
          <a:solidFill>
            <a:schemeClr val="accent3">
              <a:lumMod val="20000"/>
              <a:lumOff val="80000"/>
            </a:schemeClr>
          </a:solidFill>
          <a:ln>
            <a:solidFill>
              <a:schemeClr val="accent1">
                <a:lumMod val="40000"/>
                <a:lumOff val="60000"/>
              </a:schemeClr>
            </a:solidFill>
          </a:ln>
          <a:effectLst>
            <a:outerShdw blurRad="50800" dist="114300" dir="2700000" algn="tl" rotWithShape="0">
              <a:prstClr val="black">
                <a:alpha val="40000"/>
              </a:prstClr>
            </a:outerShdw>
          </a:effectLst>
        </p:spPr>
        <p:txBody>
          <a:bodyPr wrap="square" lIns="91440" tIns="45720" rIns="91440" bIns="45720">
            <a:spAutoFit/>
          </a:bodyPr>
          <a:lstStyle/>
          <a:p>
            <a:r>
              <a:rPr lang="en-US" sz="6600" b="1" i="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  </a:t>
            </a:r>
            <a:r>
              <a:rPr lang="en-US" sz="6600" b="1" i="1" dirty="0">
                <a:ln w="12700">
                  <a:solidFill>
                    <a:schemeClr val="tx2">
                      <a:lumMod val="75000"/>
                    </a:schemeClr>
                  </a:solidFill>
                  <a:prstDash val="solid"/>
                </a:ln>
                <a:solidFill>
                  <a:schemeClr val="tx1">
                    <a:lumMod val="50000"/>
                    <a:lumOff val="50000"/>
                  </a:schemeClr>
                </a:solidFill>
                <a:latin typeface="Candara" panose="020E0502030303020204" pitchFamily="34" charset="0"/>
              </a:rPr>
              <a:t>What shall we do?</a:t>
            </a:r>
            <a:endParaRPr lang="en-US" sz="6600" b="1" i="1" cap="none" spc="0" dirty="0">
              <a:ln w="12700">
                <a:solidFill>
                  <a:schemeClr val="tx2">
                    <a:lumMod val="75000"/>
                  </a:schemeClr>
                </a:solidFill>
                <a:prstDash val="solid"/>
              </a:ln>
              <a:solidFill>
                <a:schemeClr val="tx1">
                  <a:lumMod val="50000"/>
                  <a:lumOff val="50000"/>
                </a:schemeClr>
              </a:solidFill>
              <a:latin typeface="Candara" panose="020E0502030303020204" pitchFamily="34" charset="0"/>
            </a:endParaRPr>
          </a:p>
        </p:txBody>
      </p:sp>
      <p:sp>
        <p:nvSpPr>
          <p:cNvPr id="4" name="TextBox 3">
            <a:extLst>
              <a:ext uri="{FF2B5EF4-FFF2-40B4-BE49-F238E27FC236}">
                <a16:creationId xmlns:a16="http://schemas.microsoft.com/office/drawing/2014/main" id="{FDB3C018-6904-4094-85A6-7BAF69A201A5}"/>
              </a:ext>
            </a:extLst>
          </p:cNvPr>
          <p:cNvSpPr txBox="1"/>
          <p:nvPr/>
        </p:nvSpPr>
        <p:spPr>
          <a:xfrm>
            <a:off x="7442264" y="534114"/>
            <a:ext cx="778528" cy="712183"/>
          </a:xfrm>
          <a:prstGeom prst="rect">
            <a:avLst/>
          </a:prstGeom>
          <a:noFill/>
        </p:spPr>
        <p:txBody>
          <a:bodyPr wrap="square" rtlCol="0">
            <a:spAutoFit/>
          </a:bodyPr>
          <a:lstStyle/>
          <a:p>
            <a:pPr algn="ctr">
              <a:lnSpc>
                <a:spcPts val="2400"/>
              </a:lnSpc>
            </a:pPr>
            <a:r>
              <a:rPr lang="en-US" sz="2400" i="1" dirty="0">
                <a:solidFill>
                  <a:schemeClr val="tx1">
                    <a:lumMod val="50000"/>
                    <a:lumOff val="50000"/>
                  </a:schemeClr>
                </a:solidFill>
                <a:latin typeface="Candara" panose="020E0502030303020204" pitchFamily="34" charset="0"/>
              </a:rPr>
              <a:t>Acts 2:37</a:t>
            </a:r>
          </a:p>
        </p:txBody>
      </p:sp>
      <p:sp>
        <p:nvSpPr>
          <p:cNvPr id="3" name="Slide Number Placeholder 4">
            <a:extLst>
              <a:ext uri="{FF2B5EF4-FFF2-40B4-BE49-F238E27FC236}">
                <a16:creationId xmlns:a16="http://schemas.microsoft.com/office/drawing/2014/main" id="{95C1ECA5-FA66-8445-BFA5-8737327E79A6}"/>
              </a:ext>
            </a:extLst>
          </p:cNvPr>
          <p:cNvSpPr txBox="1">
            <a:spLocks/>
          </p:cNvSpPr>
          <p:nvPr/>
        </p:nvSpPr>
        <p:spPr>
          <a:xfrm>
            <a:off x="8630938" y="6192982"/>
            <a:ext cx="514350" cy="665017"/>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4F6043-7A67-491B-98BC-F933DED7226D}" type="slidenum">
              <a:rPr lang="en-US" sz="900" smtClean="0">
                <a:latin typeface="Arial" panose="020B0604020202020204" pitchFamily="34" charset="0"/>
                <a:cs typeface="Arial" panose="020B0604020202020204" pitchFamily="34" charset="0"/>
              </a:rPr>
              <a:pPr algn="ctr"/>
              <a:t>14</a:t>
            </a:fld>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185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750"/>
                                        <p:tgtEl>
                                          <p:spTgt spid="7">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75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750"/>
                                        <p:tgtEl>
                                          <p:spTgt spid="7">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750"/>
                                        <p:tgtEl>
                                          <p:spTgt spid="7">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750"/>
                                        <p:tgtEl>
                                          <p:spTgt spid="7">
                                            <p:txEl>
                                              <p:pRg st="3" end="3"/>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750"/>
                                        <p:tgtEl>
                                          <p:spTgt spid="7">
                                            <p:txEl>
                                              <p:pRg st="4" end="4"/>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750"/>
                                        <p:tgtEl>
                                          <p:spTgt spid="7">
                                            <p:txEl>
                                              <p:pRg st="5" end="5"/>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750"/>
                                        <p:tgtEl>
                                          <p:spTgt spid="7">
                                            <p:txEl>
                                              <p:pRg st="6" end="6"/>
                                            </p:tx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750"/>
                                        <p:tgtEl>
                                          <p:spTgt spid="7">
                                            <p:txEl>
                                              <p:pRg st="7" end="7"/>
                                            </p:txEl>
                                          </p:spTgt>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750"/>
                                        <p:tgtEl>
                                          <p:spTgt spid="7">
                                            <p:txEl>
                                              <p:pRg st="8" end="8"/>
                                            </p:txEl>
                                          </p:spTgt>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75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310538" y="306388"/>
            <a:ext cx="7300154" cy="758824"/>
          </a:xfrm>
        </p:spPr>
        <p:txBody>
          <a:bodyPr>
            <a:normAutofit/>
          </a:bodyPr>
          <a:lstStyle/>
          <a:p>
            <a:r>
              <a:rPr lang="en-US" sz="4800" b="1" dirty="0">
                <a:latin typeface="Candara" panose="020E0502030303020204" pitchFamily="34" charset="0"/>
              </a:rPr>
              <a:t>INTRODUCTION</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314330" y="1143000"/>
            <a:ext cx="7724770" cy="5019675"/>
          </a:xfrm>
        </p:spPr>
        <p:txBody>
          <a:bodyPr>
            <a:noAutofit/>
          </a:bodyPr>
          <a:lstStyle/>
          <a:p>
            <a:pPr>
              <a:lnSpc>
                <a:spcPts val="3200"/>
              </a:lnSpc>
            </a:pPr>
            <a:r>
              <a:rPr lang="en-US" sz="3100" dirty="0">
                <a:latin typeface="Candara" panose="020E0502030303020204" pitchFamily="34" charset="0"/>
              </a:rPr>
              <a:t>Men have attempted to justify a multitude of unscriptural innovations by claiming they can be practiced as </a:t>
            </a:r>
            <a:r>
              <a:rPr lang="en-US" sz="3100" i="1" dirty="0">
                <a:latin typeface="Candara" panose="020E0502030303020204" pitchFamily="34" charset="0"/>
              </a:rPr>
              <a:t>expediencies</a:t>
            </a:r>
            <a:r>
              <a:rPr lang="en-US" sz="3100" dirty="0">
                <a:latin typeface="Candara" panose="020E0502030303020204" pitchFamily="34" charset="0"/>
              </a:rPr>
              <a:t> </a:t>
            </a:r>
          </a:p>
          <a:p>
            <a:pPr>
              <a:lnSpc>
                <a:spcPts val="3200"/>
              </a:lnSpc>
              <a:spcBef>
                <a:spcPts val="1200"/>
              </a:spcBef>
            </a:pPr>
            <a:r>
              <a:rPr lang="en-US" sz="3100" dirty="0">
                <a:latin typeface="Candara" panose="020E0502030303020204" pitchFamily="34" charset="0"/>
              </a:rPr>
              <a:t>The common idea is that the end justifies the means and anything that will accomplish what one seems to think to be good whether it is authorized or not, is permissible</a:t>
            </a:r>
          </a:p>
          <a:p>
            <a:pPr>
              <a:lnSpc>
                <a:spcPts val="3200"/>
              </a:lnSpc>
              <a:spcBef>
                <a:spcPts val="1200"/>
              </a:spcBef>
            </a:pPr>
            <a:r>
              <a:rPr lang="en-US" sz="3100" dirty="0">
                <a:latin typeface="Candara" panose="020E0502030303020204" pitchFamily="34" charset="0"/>
              </a:rPr>
              <a:t>This is a false premise, as indicated by </a:t>
            </a:r>
            <a:r>
              <a:rPr lang="en-US" sz="3100" b="1" dirty="0">
                <a:latin typeface="Candara" panose="020E0502030303020204" pitchFamily="34" charset="0"/>
              </a:rPr>
              <a:t>four</a:t>
            </a:r>
            <a:r>
              <a:rPr lang="en-US" sz="3100" dirty="0">
                <a:latin typeface="Candara" panose="020E0502030303020204" pitchFamily="34" charset="0"/>
              </a:rPr>
              <a:t> simple scriptural principles setting forth the Bible doctrine of </a:t>
            </a:r>
            <a:r>
              <a:rPr lang="en-US" sz="3100" i="1" dirty="0">
                <a:latin typeface="Candara" panose="020E0502030303020204" pitchFamily="34" charset="0"/>
              </a:rPr>
              <a:t>expediency</a:t>
            </a:r>
            <a:endParaRPr lang="en-US" sz="3100" dirty="0">
              <a:latin typeface="Candara" panose="020E0502030303020204" pitchFamily="34" charset="0"/>
            </a:endParaRPr>
          </a:p>
        </p:txBody>
      </p:sp>
      <p:sp>
        <p:nvSpPr>
          <p:cNvPr id="7" name="Slide Number Placeholder 4">
            <a:extLst>
              <a:ext uri="{FF2B5EF4-FFF2-40B4-BE49-F238E27FC236}">
                <a16:creationId xmlns:a16="http://schemas.microsoft.com/office/drawing/2014/main" id="{591C5BEC-58F3-E329-87FA-3669DA40C56B}"/>
              </a:ext>
            </a:extLst>
          </p:cNvPr>
          <p:cNvSpPr>
            <a:spLocks noGrp="1"/>
          </p:cNvSpPr>
          <p:nvPr>
            <p:ph type="sldNum" sz="quarter" idx="4"/>
          </p:nvPr>
        </p:nvSpPr>
        <p:spPr>
          <a:xfrm>
            <a:off x="8629650" y="6172200"/>
            <a:ext cx="514350" cy="685800"/>
          </a:xfrm>
        </p:spPr>
        <p:txBody>
          <a:bodyPr/>
          <a:lstStyle/>
          <a:p>
            <a:fld id="{3A4F6043-7A67-491B-98BC-F933DED7226D}" type="slidenum">
              <a:rPr lang="en-US" smtClean="0">
                <a:latin typeface="Arial" panose="020B0604020202020204" pitchFamily="34" charset="0"/>
                <a:cs typeface="Arial" panose="020B0604020202020204" pitchFamily="34" charset="0"/>
              </a:rPr>
              <a:pPr/>
              <a:t>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5405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310538" y="306388"/>
            <a:ext cx="7300154" cy="758824"/>
          </a:xfrm>
        </p:spPr>
        <p:txBody>
          <a:bodyPr>
            <a:normAutofit/>
          </a:bodyPr>
          <a:lstStyle/>
          <a:p>
            <a:r>
              <a:rPr lang="en-US" sz="4800" b="1" dirty="0">
                <a:latin typeface="Candara" panose="020E0502030303020204" pitchFamily="34" charset="0"/>
              </a:rPr>
              <a:t>Principles of </a:t>
            </a:r>
            <a:r>
              <a:rPr lang="en-US" sz="4800" b="1" i="1" dirty="0">
                <a:latin typeface="Candara" panose="020E0502030303020204" pitchFamily="34" charset="0"/>
              </a:rPr>
              <a:t>Expediency</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444136" y="1299756"/>
            <a:ext cx="7550333" cy="3938449"/>
          </a:xfrm>
        </p:spPr>
        <p:txBody>
          <a:bodyPr>
            <a:noAutofit/>
          </a:bodyPr>
          <a:lstStyle/>
          <a:p>
            <a:pPr>
              <a:lnSpc>
                <a:spcPts val="3200"/>
              </a:lnSpc>
              <a:spcBef>
                <a:spcPts val="1200"/>
              </a:spcBef>
            </a:pPr>
            <a:r>
              <a:rPr lang="en-US" sz="4000" b="1" dirty="0">
                <a:latin typeface="Candara" panose="020E0502030303020204" pitchFamily="34" charset="0"/>
              </a:rPr>
              <a:t>For something to be </a:t>
            </a:r>
            <a:r>
              <a:rPr lang="en-US" sz="4000" b="1" i="1" dirty="0">
                <a:latin typeface="Candara" panose="020E0502030303020204" pitchFamily="34" charset="0"/>
              </a:rPr>
              <a:t>expedient:</a:t>
            </a:r>
          </a:p>
          <a:p>
            <a:pPr marL="457200" indent="-365760">
              <a:lnSpc>
                <a:spcPts val="3200"/>
              </a:lnSpc>
              <a:spcBef>
                <a:spcPts val="1800"/>
              </a:spcBef>
              <a:buFont typeface="+mj-lt"/>
              <a:buAutoNum type="arabicPeriod"/>
            </a:pPr>
            <a:r>
              <a:rPr lang="en-US" sz="3600" dirty="0">
                <a:solidFill>
                  <a:schemeClr val="tx1"/>
                </a:solidFill>
                <a:latin typeface="Candara" panose="020E0502030303020204" pitchFamily="34" charset="0"/>
              </a:rPr>
              <a:t>It must be lawful (God’s)</a:t>
            </a:r>
          </a:p>
          <a:p>
            <a:pPr marL="457200" indent="-365760">
              <a:lnSpc>
                <a:spcPts val="3600"/>
              </a:lnSpc>
              <a:spcBef>
                <a:spcPts val="1800"/>
              </a:spcBef>
              <a:buFont typeface="+mj-lt"/>
              <a:buAutoNum type="arabicPeriod"/>
            </a:pPr>
            <a:r>
              <a:rPr lang="en-US" sz="3600" dirty="0">
                <a:solidFill>
                  <a:schemeClr val="tx1"/>
                </a:solidFill>
                <a:latin typeface="Candara" panose="020E0502030303020204" pitchFamily="34" charset="0"/>
              </a:rPr>
              <a:t>It cannot be specified</a:t>
            </a:r>
          </a:p>
          <a:p>
            <a:pPr marL="457200" indent="-365760">
              <a:lnSpc>
                <a:spcPts val="3600"/>
              </a:lnSpc>
              <a:spcBef>
                <a:spcPts val="1800"/>
              </a:spcBef>
              <a:buFont typeface="+mj-lt"/>
              <a:buAutoNum type="arabicPeriod"/>
            </a:pPr>
            <a:r>
              <a:rPr lang="en-US" sz="3600" dirty="0">
                <a:solidFill>
                  <a:schemeClr val="tx1"/>
                </a:solidFill>
                <a:latin typeface="Candara" panose="020E0502030303020204" pitchFamily="34" charset="0"/>
              </a:rPr>
              <a:t>It must edify</a:t>
            </a:r>
          </a:p>
          <a:p>
            <a:pPr marL="457200" indent="-365760">
              <a:lnSpc>
                <a:spcPts val="3600"/>
              </a:lnSpc>
              <a:spcBef>
                <a:spcPts val="1800"/>
              </a:spcBef>
              <a:buFont typeface="+mj-lt"/>
              <a:buAutoNum type="arabicPeriod"/>
            </a:pPr>
            <a:r>
              <a:rPr lang="en-US" sz="3600" dirty="0">
                <a:solidFill>
                  <a:schemeClr val="tx1"/>
                </a:solidFill>
                <a:latin typeface="Candara" panose="020E0502030303020204" pitchFamily="34" charset="0"/>
              </a:rPr>
              <a:t>It must not offend a brother’s conscience</a:t>
            </a:r>
          </a:p>
        </p:txBody>
      </p:sp>
      <p:sp>
        <p:nvSpPr>
          <p:cNvPr id="5" name="Slide Number Placeholder 4">
            <a:extLst>
              <a:ext uri="{FF2B5EF4-FFF2-40B4-BE49-F238E27FC236}">
                <a16:creationId xmlns:a16="http://schemas.microsoft.com/office/drawing/2014/main" id="{8BE65120-3B12-3842-EC0D-ADBA2444063C}"/>
              </a:ext>
            </a:extLst>
          </p:cNvPr>
          <p:cNvSpPr>
            <a:spLocks noGrp="1"/>
          </p:cNvSpPr>
          <p:nvPr>
            <p:ph type="sldNum" sz="quarter" idx="4"/>
          </p:nvPr>
        </p:nvSpPr>
        <p:spPr>
          <a:xfrm>
            <a:off x="8629650" y="6172200"/>
            <a:ext cx="514350" cy="685800"/>
          </a:xfrm>
        </p:spPr>
        <p:txBody>
          <a:bodyPr/>
          <a:lstStyle/>
          <a:p>
            <a:fld id="{3A4F6043-7A67-491B-98BC-F933DED7226D}" type="slidenum">
              <a:rPr lang="en-US" smtClean="0">
                <a:latin typeface="Arial" panose="020B0604020202020204" pitchFamily="34" charset="0"/>
                <a:cs typeface="Arial" panose="020B0604020202020204" pitchFamily="34" charset="0"/>
              </a:rPr>
              <a:p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6282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310538" y="254136"/>
            <a:ext cx="7300154" cy="758824"/>
          </a:xfrm>
        </p:spPr>
        <p:txBody>
          <a:bodyPr>
            <a:normAutofit/>
          </a:bodyPr>
          <a:lstStyle/>
          <a:p>
            <a:r>
              <a:rPr lang="en-US" sz="4800" b="1" dirty="0">
                <a:latin typeface="Candara" panose="020E0502030303020204" pitchFamily="34" charset="0"/>
              </a:rPr>
              <a:t>Expedient Defined</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314330" y="1156063"/>
            <a:ext cx="7724770" cy="5019675"/>
          </a:xfrm>
        </p:spPr>
        <p:txBody>
          <a:bodyPr>
            <a:noAutofit/>
          </a:bodyPr>
          <a:lstStyle/>
          <a:p>
            <a:pPr>
              <a:lnSpc>
                <a:spcPts val="3200"/>
              </a:lnSpc>
            </a:pPr>
            <a:r>
              <a:rPr lang="en-US" sz="3200" b="1" dirty="0">
                <a:latin typeface="Candara" panose="020E0502030303020204" pitchFamily="34" charset="0"/>
              </a:rPr>
              <a:t>Adjective: </a:t>
            </a:r>
          </a:p>
          <a:p>
            <a:pPr>
              <a:lnSpc>
                <a:spcPts val="2800"/>
              </a:lnSpc>
              <a:spcBef>
                <a:spcPts val="600"/>
              </a:spcBef>
            </a:pPr>
            <a:r>
              <a:rPr lang="en-US" sz="2800" dirty="0">
                <a:latin typeface="Candara" panose="020E0502030303020204" pitchFamily="34" charset="0"/>
              </a:rPr>
              <a:t>1.</a:t>
            </a:r>
            <a:r>
              <a:rPr lang="en-US" sz="2800" b="1" dirty="0">
                <a:latin typeface="Candara" panose="020E0502030303020204" pitchFamily="34" charset="0"/>
              </a:rPr>
              <a:t> </a:t>
            </a:r>
            <a:r>
              <a:rPr lang="en-US" sz="2800" dirty="0">
                <a:latin typeface="Candara" panose="020E0502030303020204" pitchFamily="34" charset="0"/>
              </a:rPr>
              <a:t>suitable for achieving a particular end in a given circumstance</a:t>
            </a:r>
          </a:p>
          <a:p>
            <a:pPr>
              <a:lnSpc>
                <a:spcPts val="2800"/>
              </a:lnSpc>
              <a:spcBef>
                <a:spcPts val="600"/>
              </a:spcBef>
            </a:pPr>
            <a:r>
              <a:rPr lang="en-US" sz="2800" dirty="0">
                <a:latin typeface="Candara" panose="020E0502030303020204" pitchFamily="34" charset="0"/>
              </a:rPr>
              <a:t>2.</a:t>
            </a:r>
            <a:r>
              <a:rPr lang="en-US" sz="2800" b="1" dirty="0">
                <a:latin typeface="Candara" panose="020E0502030303020204" pitchFamily="34" charset="0"/>
              </a:rPr>
              <a:t> </a:t>
            </a:r>
            <a:r>
              <a:rPr lang="en-US" sz="2800" dirty="0">
                <a:latin typeface="Candara" panose="020E0502030303020204" pitchFamily="34" charset="0"/>
              </a:rPr>
              <a:t>characterized by concern with what is opportune especially </a:t>
            </a:r>
            <a:r>
              <a:rPr lang="en-US" sz="2800" b="1" dirty="0">
                <a:latin typeface="Candara" panose="020E0502030303020204" pitchFamily="34" charset="0"/>
              </a:rPr>
              <a:t>: </a:t>
            </a:r>
            <a:r>
              <a:rPr lang="en-US" sz="2800" dirty="0">
                <a:latin typeface="Candara" panose="020E0502030303020204" pitchFamily="34" charset="0"/>
              </a:rPr>
              <a:t>governed by self-interest</a:t>
            </a:r>
          </a:p>
          <a:p>
            <a:pPr>
              <a:lnSpc>
                <a:spcPts val="3200"/>
              </a:lnSpc>
              <a:spcBef>
                <a:spcPts val="1200"/>
              </a:spcBef>
            </a:pPr>
            <a:r>
              <a:rPr lang="en-US" sz="3200" b="1" dirty="0">
                <a:latin typeface="Candara" panose="020E0502030303020204" pitchFamily="34" charset="0"/>
              </a:rPr>
              <a:t>Noun: </a:t>
            </a:r>
            <a:r>
              <a:rPr lang="en-US" sz="2800" dirty="0">
                <a:latin typeface="Candara" panose="020E0502030303020204" pitchFamily="34" charset="0"/>
              </a:rPr>
              <a:t>something done or used to achieve a particular end usually quickly or temporarily </a:t>
            </a:r>
            <a:r>
              <a:rPr lang="en-US" sz="2800" b="1" dirty="0">
                <a:latin typeface="Candara" panose="020E0502030303020204" pitchFamily="34" charset="0"/>
              </a:rPr>
              <a:t>: </a:t>
            </a:r>
            <a:r>
              <a:rPr lang="en-US" sz="2800" dirty="0">
                <a:latin typeface="Candara" panose="020E0502030303020204" pitchFamily="34" charset="0"/>
              </a:rPr>
              <a:t>an expedient action or solution</a:t>
            </a:r>
          </a:p>
          <a:p>
            <a:pPr>
              <a:lnSpc>
                <a:spcPts val="3200"/>
              </a:lnSpc>
              <a:spcBef>
                <a:spcPts val="1200"/>
              </a:spcBef>
            </a:pPr>
            <a:r>
              <a:rPr lang="en-US" sz="3200" b="1" dirty="0">
                <a:latin typeface="Candara" panose="020E0502030303020204" pitchFamily="34" charset="0"/>
              </a:rPr>
              <a:t>Synonyms:</a:t>
            </a:r>
          </a:p>
          <a:p>
            <a:pPr>
              <a:lnSpc>
                <a:spcPts val="2800"/>
              </a:lnSpc>
              <a:spcBef>
                <a:spcPts val="600"/>
              </a:spcBef>
            </a:pPr>
            <a:r>
              <a:rPr lang="en-US" sz="2800" dirty="0">
                <a:latin typeface="Candara" panose="020E0502030303020204" pitchFamily="34" charset="0"/>
              </a:rPr>
              <a:t>advisable, desirable, judicious, prudent, wise</a:t>
            </a:r>
          </a:p>
          <a:p>
            <a:pPr marL="365760" indent="-274320">
              <a:lnSpc>
                <a:spcPts val="3200"/>
              </a:lnSpc>
              <a:spcBef>
                <a:spcPts val="1200"/>
              </a:spcBef>
              <a:buFont typeface="Wingdings" panose="05000000000000000000" pitchFamily="2" charset="2"/>
              <a:buChar char="§"/>
            </a:pPr>
            <a:r>
              <a:rPr lang="en-US" sz="2400" b="1" i="1" dirty="0">
                <a:latin typeface="Candara" panose="020E0502030303020204" pitchFamily="34" charset="0"/>
              </a:rPr>
              <a:t>Merriam Webster Online Dictionary</a:t>
            </a:r>
          </a:p>
          <a:p>
            <a:pPr>
              <a:lnSpc>
                <a:spcPts val="3200"/>
              </a:lnSpc>
            </a:pPr>
            <a:endParaRPr lang="en-US" sz="3100" dirty="0">
              <a:latin typeface="Candara" panose="020E0502030303020204" pitchFamily="34" charset="0"/>
            </a:endParaRPr>
          </a:p>
        </p:txBody>
      </p:sp>
      <p:sp>
        <p:nvSpPr>
          <p:cNvPr id="5" name="Slide Number Placeholder 4">
            <a:extLst>
              <a:ext uri="{FF2B5EF4-FFF2-40B4-BE49-F238E27FC236}">
                <a16:creationId xmlns:a16="http://schemas.microsoft.com/office/drawing/2014/main" id="{8BE65120-3B12-3842-EC0D-ADBA2444063C}"/>
              </a:ext>
            </a:extLst>
          </p:cNvPr>
          <p:cNvSpPr>
            <a:spLocks noGrp="1"/>
          </p:cNvSpPr>
          <p:nvPr>
            <p:ph type="sldNum" sz="quarter" idx="4"/>
          </p:nvPr>
        </p:nvSpPr>
        <p:spPr>
          <a:xfrm>
            <a:off x="8629650" y="6172200"/>
            <a:ext cx="514350" cy="685800"/>
          </a:xfrm>
        </p:spPr>
        <p:txBody>
          <a:bodyPr/>
          <a:lstStyle/>
          <a:p>
            <a:fld id="{3A4F6043-7A67-491B-98BC-F933DED7226D}" type="slidenum">
              <a:rPr lang="en-US" smtClean="0">
                <a:latin typeface="Arial" panose="020B0604020202020204" pitchFamily="34" charset="0"/>
                <a:cs typeface="Arial" panose="020B0604020202020204" pitchFamily="34" charset="0"/>
              </a:rPr>
              <a:p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49646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310538" y="254136"/>
            <a:ext cx="7766662" cy="758824"/>
          </a:xfrm>
        </p:spPr>
        <p:txBody>
          <a:bodyPr>
            <a:normAutofit/>
          </a:bodyPr>
          <a:lstStyle/>
          <a:p>
            <a:r>
              <a:rPr lang="en-US" sz="4800" b="1" dirty="0">
                <a:latin typeface="Candara" panose="020E0502030303020204" pitchFamily="34" charset="0"/>
              </a:rPr>
              <a:t>Expedient Defined By Vine</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314329" y="1156063"/>
            <a:ext cx="7887561" cy="5019675"/>
          </a:xfrm>
        </p:spPr>
        <p:txBody>
          <a:bodyPr>
            <a:noAutofit/>
          </a:bodyPr>
          <a:lstStyle/>
          <a:p>
            <a:pPr>
              <a:lnSpc>
                <a:spcPts val="3200"/>
              </a:lnSpc>
            </a:pPr>
            <a:r>
              <a:rPr lang="en-US" sz="3200" dirty="0">
                <a:latin typeface="Candara" panose="020E0502030303020204" pitchFamily="34" charset="0"/>
              </a:rPr>
              <a:t>Translated from </a:t>
            </a:r>
            <a:r>
              <a:rPr lang="en-US" sz="3200" i="1" dirty="0" err="1">
                <a:latin typeface="Candara" panose="020E0502030303020204" pitchFamily="34" charset="0"/>
              </a:rPr>
              <a:t>sumpher</a:t>
            </a:r>
            <a:r>
              <a:rPr lang="en-US" sz="3200" dirty="0" err="1">
                <a:latin typeface="Candara" panose="020E0502030303020204" pitchFamily="34" charset="0"/>
              </a:rPr>
              <a:t>o</a:t>
            </a:r>
            <a:r>
              <a:rPr lang="en-US" sz="3200" dirty="0">
                <a:latin typeface="Candara" panose="020E0502030303020204" pitchFamily="34" charset="0"/>
              </a:rPr>
              <a:t>. Intransitively meaning </a:t>
            </a:r>
            <a:r>
              <a:rPr lang="en-US" sz="3200" i="1" dirty="0">
                <a:latin typeface="Candara" panose="020E0502030303020204" pitchFamily="34" charset="0"/>
              </a:rPr>
              <a:t>“to be an advantage, profitable, expedient (not merely convenient)”</a:t>
            </a:r>
            <a:endParaRPr lang="en-US" sz="3200" b="1" i="1" dirty="0">
              <a:latin typeface="Candara" panose="020E0502030303020204" pitchFamily="34" charset="0"/>
            </a:endParaRPr>
          </a:p>
          <a:p>
            <a:pPr marL="365760" indent="-274320">
              <a:lnSpc>
                <a:spcPts val="3100"/>
              </a:lnSpc>
              <a:spcBef>
                <a:spcPts val="600"/>
              </a:spcBef>
              <a:buFont typeface="Wingdings" panose="05000000000000000000" pitchFamily="2" charset="2"/>
              <a:buChar char="§"/>
            </a:pPr>
            <a:r>
              <a:rPr lang="en-US" sz="2800" dirty="0">
                <a:latin typeface="Candara" panose="020E0502030303020204" pitchFamily="34" charset="0"/>
              </a:rPr>
              <a:t>Usages of </a:t>
            </a:r>
            <a:r>
              <a:rPr lang="en-US" sz="2800" i="1" dirty="0" err="1">
                <a:latin typeface="Candara" panose="020E0502030303020204" pitchFamily="34" charset="0"/>
              </a:rPr>
              <a:t>sumphero</a:t>
            </a:r>
            <a:r>
              <a:rPr lang="en-US" sz="2800" dirty="0">
                <a:latin typeface="Candara" panose="020E0502030303020204" pitchFamily="34" charset="0"/>
              </a:rPr>
              <a:t> (sometimes translated, </a:t>
            </a:r>
            <a:r>
              <a:rPr lang="en-US" sz="2800" i="1" dirty="0">
                <a:latin typeface="Candara" panose="020E0502030303020204" pitchFamily="34" charset="0"/>
              </a:rPr>
              <a:t>expedient</a:t>
            </a:r>
            <a:r>
              <a:rPr lang="en-US" sz="2800" dirty="0">
                <a:latin typeface="Candara" panose="020E0502030303020204" pitchFamily="34" charset="0"/>
              </a:rPr>
              <a:t>):</a:t>
            </a:r>
          </a:p>
          <a:p>
            <a:pPr marL="640080" indent="-274320">
              <a:lnSpc>
                <a:spcPts val="2800"/>
              </a:lnSpc>
              <a:spcBef>
                <a:spcPts val="600"/>
              </a:spcBef>
              <a:buFont typeface="Wingdings" panose="05000000000000000000" pitchFamily="2" charset="2"/>
              <a:buChar char="§"/>
            </a:pPr>
            <a:r>
              <a:rPr lang="en-US" sz="2500" dirty="0">
                <a:latin typeface="Candara" panose="020E0502030303020204" pitchFamily="34" charset="0"/>
              </a:rPr>
              <a:t>Matt. 5:29-30 – </a:t>
            </a:r>
            <a:r>
              <a:rPr lang="en-US" sz="2500" b="1" i="1" dirty="0">
                <a:latin typeface="Candara" panose="020E0502030303020204" pitchFamily="34" charset="0"/>
              </a:rPr>
              <a:t>“profitable”</a:t>
            </a:r>
          </a:p>
          <a:p>
            <a:pPr marL="640080" indent="-274320">
              <a:lnSpc>
                <a:spcPts val="2800"/>
              </a:lnSpc>
              <a:spcBef>
                <a:spcPts val="600"/>
              </a:spcBef>
              <a:buFont typeface="Wingdings" panose="05000000000000000000" pitchFamily="2" charset="2"/>
              <a:buChar char="§"/>
            </a:pPr>
            <a:r>
              <a:rPr lang="en-US" sz="2500" dirty="0">
                <a:latin typeface="Candara" panose="020E0502030303020204" pitchFamily="34" charset="0"/>
              </a:rPr>
              <a:t>Matt. 19:10 </a:t>
            </a:r>
            <a:r>
              <a:rPr lang="en-US" sz="2500" b="1" i="1" dirty="0">
                <a:latin typeface="Candara" panose="020E0502030303020204" pitchFamily="34" charset="0"/>
              </a:rPr>
              <a:t>– “better”</a:t>
            </a:r>
          </a:p>
          <a:p>
            <a:pPr marL="640080" indent="-274320">
              <a:lnSpc>
                <a:spcPts val="2800"/>
              </a:lnSpc>
              <a:spcBef>
                <a:spcPts val="600"/>
              </a:spcBef>
              <a:buFont typeface="Wingdings" panose="05000000000000000000" pitchFamily="2" charset="2"/>
              <a:buChar char="§"/>
            </a:pPr>
            <a:r>
              <a:rPr lang="en-US" sz="2500" dirty="0">
                <a:latin typeface="Candara" panose="020E0502030303020204" pitchFamily="34" charset="0"/>
              </a:rPr>
              <a:t>Acts 20:20 </a:t>
            </a:r>
            <a:r>
              <a:rPr lang="en-US" sz="2500" b="1" i="1" dirty="0">
                <a:latin typeface="Candara" panose="020E0502030303020204" pitchFamily="34" charset="0"/>
              </a:rPr>
              <a:t>– “helpful” </a:t>
            </a:r>
            <a:r>
              <a:rPr lang="en-US" sz="2500" dirty="0">
                <a:latin typeface="Candara" panose="020E0502030303020204" pitchFamily="34" charset="0"/>
              </a:rPr>
              <a:t>(NKJV) or</a:t>
            </a:r>
            <a:r>
              <a:rPr lang="en-US" sz="2500" b="1" i="1" dirty="0">
                <a:latin typeface="Candara" panose="020E0502030303020204" pitchFamily="34" charset="0"/>
              </a:rPr>
              <a:t> “profitable” </a:t>
            </a:r>
            <a:r>
              <a:rPr lang="en-US" sz="2500" dirty="0">
                <a:latin typeface="Candara" panose="020E0502030303020204" pitchFamily="34" charset="0"/>
              </a:rPr>
              <a:t>(KJV)</a:t>
            </a:r>
          </a:p>
          <a:p>
            <a:pPr marL="640080" indent="-274320">
              <a:lnSpc>
                <a:spcPts val="2800"/>
              </a:lnSpc>
              <a:spcBef>
                <a:spcPts val="600"/>
              </a:spcBef>
              <a:buFont typeface="Wingdings" panose="05000000000000000000" pitchFamily="2" charset="2"/>
              <a:buChar char="§"/>
            </a:pPr>
            <a:r>
              <a:rPr lang="en-US" sz="2500" dirty="0">
                <a:latin typeface="Candara" panose="020E0502030303020204" pitchFamily="34" charset="0"/>
              </a:rPr>
              <a:t>1 Cor. 6:12 </a:t>
            </a:r>
            <a:r>
              <a:rPr lang="en-US" sz="2500" b="1" i="1" dirty="0">
                <a:latin typeface="Candara" panose="020E0502030303020204" pitchFamily="34" charset="0"/>
              </a:rPr>
              <a:t>– “helpful” </a:t>
            </a:r>
            <a:r>
              <a:rPr lang="en-US" sz="2500" dirty="0">
                <a:latin typeface="Candara" panose="020E0502030303020204" pitchFamily="34" charset="0"/>
              </a:rPr>
              <a:t>(NKJV) or </a:t>
            </a:r>
            <a:r>
              <a:rPr lang="en-US" sz="2500" b="1" i="1" dirty="0">
                <a:latin typeface="Candara" panose="020E0502030303020204" pitchFamily="34" charset="0"/>
              </a:rPr>
              <a:t>“expedient” </a:t>
            </a:r>
            <a:r>
              <a:rPr lang="en-US" sz="2500" dirty="0">
                <a:latin typeface="Candara" panose="020E0502030303020204" pitchFamily="34" charset="0"/>
              </a:rPr>
              <a:t>(KJV)</a:t>
            </a:r>
          </a:p>
          <a:p>
            <a:pPr marL="365760" indent="-274320">
              <a:lnSpc>
                <a:spcPts val="2800"/>
              </a:lnSpc>
              <a:spcBef>
                <a:spcPts val="1200"/>
              </a:spcBef>
              <a:buFont typeface="Wingdings" panose="05000000000000000000" pitchFamily="2" charset="2"/>
              <a:buChar char="§"/>
            </a:pPr>
            <a:r>
              <a:rPr lang="en-US" sz="2800" dirty="0">
                <a:latin typeface="Candara" panose="020E0502030303020204" pitchFamily="34" charset="0"/>
              </a:rPr>
              <a:t>An </a:t>
            </a:r>
            <a:r>
              <a:rPr lang="en-US" sz="2800" b="1" i="1" dirty="0">
                <a:latin typeface="Candara" panose="020E0502030303020204" pitchFamily="34" charset="0"/>
              </a:rPr>
              <a:t>“expedient”</a:t>
            </a:r>
            <a:r>
              <a:rPr lang="en-US" sz="2800" dirty="0">
                <a:latin typeface="Candara" panose="020E0502030303020204" pitchFamily="34" charset="0"/>
              </a:rPr>
              <a:t> is an advantageous way to carry out the Lord’s command</a:t>
            </a:r>
          </a:p>
          <a:p>
            <a:pPr marL="640080" indent="-274320">
              <a:lnSpc>
                <a:spcPts val="3200"/>
              </a:lnSpc>
              <a:buFont typeface="Wingdings" panose="05000000000000000000" pitchFamily="2" charset="2"/>
              <a:buChar char="§"/>
            </a:pPr>
            <a:endParaRPr lang="en-US" sz="2600" b="1" i="1" dirty="0">
              <a:latin typeface="Candara" panose="020E0502030303020204" pitchFamily="34" charset="0"/>
            </a:endParaRPr>
          </a:p>
        </p:txBody>
      </p:sp>
      <p:sp>
        <p:nvSpPr>
          <p:cNvPr id="5" name="Slide Number Placeholder 4">
            <a:extLst>
              <a:ext uri="{FF2B5EF4-FFF2-40B4-BE49-F238E27FC236}">
                <a16:creationId xmlns:a16="http://schemas.microsoft.com/office/drawing/2014/main" id="{8BE65120-3B12-3842-EC0D-ADBA2444063C}"/>
              </a:ext>
            </a:extLst>
          </p:cNvPr>
          <p:cNvSpPr>
            <a:spLocks noGrp="1"/>
          </p:cNvSpPr>
          <p:nvPr>
            <p:ph type="sldNum" sz="quarter" idx="4"/>
          </p:nvPr>
        </p:nvSpPr>
        <p:spPr>
          <a:xfrm>
            <a:off x="8629650" y="6172200"/>
            <a:ext cx="514350" cy="685800"/>
          </a:xfrm>
        </p:spPr>
        <p:txBody>
          <a:bodyPr/>
          <a:lstStyle/>
          <a:p>
            <a:fld id="{3A4F6043-7A67-491B-98BC-F933DED7226D}" type="slidenum">
              <a:rPr lang="en-US" smtClean="0">
                <a:latin typeface="Arial" panose="020B0604020202020204" pitchFamily="34" charset="0"/>
                <a:cs typeface="Arial" panose="020B0604020202020204" pitchFamily="34" charset="0"/>
              </a:rPr>
              <a:pPr/>
              <a:t>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29449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310538" y="254136"/>
            <a:ext cx="7300154" cy="758824"/>
          </a:xfrm>
        </p:spPr>
        <p:txBody>
          <a:bodyPr>
            <a:normAutofit/>
          </a:bodyPr>
          <a:lstStyle/>
          <a:p>
            <a:r>
              <a:rPr lang="en-US" sz="4800" b="1" dirty="0">
                <a:latin typeface="Candara" panose="020E0502030303020204" pitchFamily="34" charset="0"/>
              </a:rPr>
              <a:t>Expediency</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314330" y="1156063"/>
            <a:ext cx="7724770" cy="5019675"/>
          </a:xfrm>
        </p:spPr>
        <p:txBody>
          <a:bodyPr>
            <a:noAutofit/>
          </a:bodyPr>
          <a:lstStyle/>
          <a:p>
            <a:pPr>
              <a:lnSpc>
                <a:spcPts val="3200"/>
              </a:lnSpc>
              <a:spcBef>
                <a:spcPts val="1200"/>
              </a:spcBef>
            </a:pPr>
            <a:r>
              <a:rPr lang="en-US" sz="3200" dirty="0">
                <a:latin typeface="Candara" panose="020E0502030303020204" pitchFamily="34" charset="0"/>
              </a:rPr>
              <a:t>An </a:t>
            </a:r>
            <a:r>
              <a:rPr lang="en-US" sz="3200" i="1" dirty="0">
                <a:latin typeface="Candara" panose="020E0502030303020204" pitchFamily="34" charset="0"/>
              </a:rPr>
              <a:t>expediency</a:t>
            </a:r>
            <a:r>
              <a:rPr lang="en-US" sz="3200" dirty="0">
                <a:latin typeface="Candara" panose="020E0502030303020204" pitchFamily="34" charset="0"/>
              </a:rPr>
              <a:t> is something used to aid us in carrying out what God has commanded</a:t>
            </a:r>
          </a:p>
          <a:p>
            <a:pPr>
              <a:lnSpc>
                <a:spcPts val="3000"/>
              </a:lnSpc>
            </a:pPr>
            <a:r>
              <a:rPr lang="en-US" sz="3200" dirty="0">
                <a:latin typeface="Candara" panose="020E0502030303020204" pitchFamily="34" charset="0"/>
              </a:rPr>
              <a:t>An </a:t>
            </a:r>
            <a:r>
              <a:rPr lang="en-US" sz="3200" i="1" dirty="0">
                <a:latin typeface="Candara" panose="020E0502030303020204" pitchFamily="34" charset="0"/>
              </a:rPr>
              <a:t>expedient</a:t>
            </a:r>
            <a:r>
              <a:rPr lang="en-US" sz="3200" dirty="0">
                <a:latin typeface="Candara" panose="020E0502030303020204" pitchFamily="34" charset="0"/>
              </a:rPr>
              <a:t> is characterized by suitability, practicality and efficiency in achieving a particular end; fit, proper or advantageous under the circumstances</a:t>
            </a:r>
          </a:p>
          <a:p>
            <a:pPr>
              <a:lnSpc>
                <a:spcPts val="3000"/>
              </a:lnSpc>
              <a:spcBef>
                <a:spcPts val="1200"/>
              </a:spcBef>
            </a:pPr>
            <a:r>
              <a:rPr lang="en-US" sz="3200" dirty="0">
                <a:latin typeface="Candara" panose="020E0502030303020204" pitchFamily="34" charset="0"/>
              </a:rPr>
              <a:t>God has given general commands such as, to assemble to worship, to sing, partake of the Lord’s supper, teach the gospel, baptize believers, take a collection, t0 help needy saints…</a:t>
            </a:r>
          </a:p>
          <a:p>
            <a:pPr>
              <a:lnSpc>
                <a:spcPts val="3200"/>
              </a:lnSpc>
            </a:pPr>
            <a:endParaRPr lang="en-US" sz="3100" dirty="0">
              <a:latin typeface="Candara" panose="020E0502030303020204" pitchFamily="34" charset="0"/>
            </a:endParaRPr>
          </a:p>
        </p:txBody>
      </p:sp>
      <p:sp>
        <p:nvSpPr>
          <p:cNvPr id="5" name="Slide Number Placeholder 4">
            <a:extLst>
              <a:ext uri="{FF2B5EF4-FFF2-40B4-BE49-F238E27FC236}">
                <a16:creationId xmlns:a16="http://schemas.microsoft.com/office/drawing/2014/main" id="{8BE65120-3B12-3842-EC0D-ADBA2444063C}"/>
              </a:ext>
            </a:extLst>
          </p:cNvPr>
          <p:cNvSpPr>
            <a:spLocks noGrp="1"/>
          </p:cNvSpPr>
          <p:nvPr>
            <p:ph type="sldNum" sz="quarter" idx="4"/>
          </p:nvPr>
        </p:nvSpPr>
        <p:spPr>
          <a:xfrm>
            <a:off x="8629650" y="6172200"/>
            <a:ext cx="514350" cy="685800"/>
          </a:xfrm>
        </p:spPr>
        <p:txBody>
          <a:bodyPr/>
          <a:lstStyle/>
          <a:p>
            <a:fld id="{3A4F6043-7A67-491B-98BC-F933DED7226D}" type="slidenum">
              <a:rPr lang="en-US" smtClean="0">
                <a:latin typeface="Arial" panose="020B0604020202020204" pitchFamily="34" charset="0"/>
                <a:cs typeface="Arial" panose="020B0604020202020204" pitchFamily="34" charset="0"/>
              </a:rPr>
              <a:pPr/>
              <a:t>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72687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7DAC89-8597-C9F7-1069-FE8A27C940E8}"/>
              </a:ext>
            </a:extLst>
          </p:cNvPr>
          <p:cNvSpPr>
            <a:spLocks noGrp="1"/>
          </p:cNvSpPr>
          <p:nvPr>
            <p:ph type="sldNum" sz="quarter" idx="4"/>
          </p:nvPr>
        </p:nvSpPr>
        <p:spPr>
          <a:xfrm>
            <a:off x="8643505" y="0"/>
            <a:ext cx="514350" cy="685800"/>
          </a:xfrm>
        </p:spPr>
        <p:txBody>
          <a:bodyPr/>
          <a:lstStyle/>
          <a:p>
            <a:fld id="{3A4F6043-7A67-491B-98BC-F933DED7226D}" type="slidenum">
              <a:rPr lang="en-US" smtClean="0">
                <a:latin typeface="Arial" panose="020B0604020202020204" pitchFamily="34" charset="0"/>
                <a:cs typeface="Arial" panose="020B0604020202020204" pitchFamily="34" charset="0"/>
              </a:rPr>
              <a:pPr/>
              <a:t>7</a:t>
            </a:fld>
            <a:endParaRPr lang="en-US"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BA7D4817-EE9A-95BC-E0A0-FA60EBA24A18}"/>
              </a:ext>
            </a:extLst>
          </p:cNvPr>
          <p:cNvSpPr>
            <a:spLocks noGrp="1"/>
          </p:cNvSpPr>
          <p:nvPr>
            <p:ph type="title"/>
          </p:nvPr>
        </p:nvSpPr>
        <p:spPr>
          <a:xfrm>
            <a:off x="310538" y="254136"/>
            <a:ext cx="7300154" cy="758824"/>
          </a:xfrm>
        </p:spPr>
        <p:txBody>
          <a:bodyPr>
            <a:normAutofit/>
          </a:bodyPr>
          <a:lstStyle/>
          <a:p>
            <a:r>
              <a:rPr lang="en-US" sz="4800" b="1" dirty="0">
                <a:latin typeface="Candara" panose="020E0502030303020204" pitchFamily="34" charset="0"/>
              </a:rPr>
              <a:t>Expediencies Illustrated</a:t>
            </a:r>
          </a:p>
        </p:txBody>
      </p:sp>
      <p:graphicFrame>
        <p:nvGraphicFramePr>
          <p:cNvPr id="7" name="Table 6">
            <a:extLst>
              <a:ext uri="{FF2B5EF4-FFF2-40B4-BE49-F238E27FC236}">
                <a16:creationId xmlns:a16="http://schemas.microsoft.com/office/drawing/2014/main" id="{CD7D13FE-04CF-AFDA-8FDF-E48EB65DBD70}"/>
              </a:ext>
            </a:extLst>
          </p:cNvPr>
          <p:cNvGraphicFramePr>
            <a:graphicFrameLocks noGrp="1"/>
          </p:cNvGraphicFramePr>
          <p:nvPr>
            <p:extLst>
              <p:ext uri="{D42A27DB-BD31-4B8C-83A1-F6EECF244321}">
                <p14:modId xmlns:p14="http://schemas.microsoft.com/office/powerpoint/2010/main" val="598467509"/>
              </p:ext>
            </p:extLst>
          </p:nvPr>
        </p:nvGraphicFramePr>
        <p:xfrm>
          <a:off x="226559" y="1927767"/>
          <a:ext cx="8690882" cy="4770304"/>
        </p:xfrm>
        <a:graphic>
          <a:graphicData uri="http://schemas.openxmlformats.org/drawingml/2006/table">
            <a:tbl>
              <a:tblPr firstRow="1" bandRow="1">
                <a:tableStyleId>{F5AB1C69-6EDB-4FF4-983F-18BD219EF322}</a:tableStyleId>
              </a:tblPr>
              <a:tblGrid>
                <a:gridCol w="4302817">
                  <a:extLst>
                    <a:ext uri="{9D8B030D-6E8A-4147-A177-3AD203B41FA5}">
                      <a16:colId xmlns:a16="http://schemas.microsoft.com/office/drawing/2014/main" val="268920961"/>
                    </a:ext>
                  </a:extLst>
                </a:gridCol>
                <a:gridCol w="4388065">
                  <a:extLst>
                    <a:ext uri="{9D8B030D-6E8A-4147-A177-3AD203B41FA5}">
                      <a16:colId xmlns:a16="http://schemas.microsoft.com/office/drawing/2014/main" val="3240623443"/>
                    </a:ext>
                  </a:extLst>
                </a:gridCol>
              </a:tblGrid>
              <a:tr h="573224">
                <a:tc>
                  <a:txBody>
                    <a:bodyPr/>
                    <a:lstStyle/>
                    <a:p>
                      <a:pPr algn="ctr"/>
                      <a:r>
                        <a:rPr lang="en-US" sz="3200" dirty="0">
                          <a:latin typeface="Candara" panose="020E0502030303020204" pitchFamily="34" charset="0"/>
                        </a:rPr>
                        <a:t>COMMAND</a:t>
                      </a:r>
                    </a:p>
                  </a:txBody>
                  <a:tcPr/>
                </a:tc>
                <a:tc>
                  <a:txBody>
                    <a:bodyPr/>
                    <a:lstStyle/>
                    <a:p>
                      <a:pPr algn="ctr"/>
                      <a:r>
                        <a:rPr lang="en-US" sz="3200" dirty="0">
                          <a:latin typeface="Candara" panose="020E0502030303020204" pitchFamily="34" charset="0"/>
                        </a:rPr>
                        <a:t>EXPEDIENTS</a:t>
                      </a:r>
                    </a:p>
                  </a:txBody>
                  <a:tcPr/>
                </a:tc>
                <a:extLst>
                  <a:ext uri="{0D108BD9-81ED-4DB2-BD59-A6C34878D82A}">
                    <a16:rowId xmlns:a16="http://schemas.microsoft.com/office/drawing/2014/main" val="3547537969"/>
                  </a:ext>
                </a:extLst>
              </a:tr>
              <a:tr h="573224">
                <a:tc>
                  <a:txBody>
                    <a:bodyPr/>
                    <a:lstStyle/>
                    <a:p>
                      <a:pPr algn="ctr"/>
                      <a:r>
                        <a:rPr lang="en-US" sz="2800" dirty="0">
                          <a:latin typeface="Candara" panose="020E0502030303020204" pitchFamily="34" charset="0"/>
                        </a:rPr>
                        <a:t>Assemble to worship</a:t>
                      </a:r>
                    </a:p>
                  </a:txBody>
                  <a:tcPr/>
                </a:tc>
                <a:tc>
                  <a:txBody>
                    <a:bodyPr/>
                    <a:lstStyle/>
                    <a:p>
                      <a:r>
                        <a:rPr lang="en-US" sz="2400" dirty="0">
                          <a:latin typeface="Candara" panose="020E0502030303020204" pitchFamily="34" charset="0"/>
                        </a:rPr>
                        <a:t>A place – building, tent, seats</a:t>
                      </a:r>
                    </a:p>
                  </a:txBody>
                  <a:tcPr/>
                </a:tc>
                <a:extLst>
                  <a:ext uri="{0D108BD9-81ED-4DB2-BD59-A6C34878D82A}">
                    <a16:rowId xmlns:a16="http://schemas.microsoft.com/office/drawing/2014/main" val="2687966448"/>
                  </a:ext>
                </a:extLst>
              </a:tr>
              <a:tr h="573224">
                <a:tc>
                  <a:txBody>
                    <a:bodyPr/>
                    <a:lstStyle/>
                    <a:p>
                      <a:pPr algn="ctr"/>
                      <a:r>
                        <a:rPr lang="en-US" sz="2800" dirty="0">
                          <a:latin typeface="Candara" panose="020E0502030303020204" pitchFamily="34" charset="0"/>
                        </a:rPr>
                        <a:t>Sing Praises to God</a:t>
                      </a:r>
                    </a:p>
                  </a:txBody>
                  <a:tcPr/>
                </a:tc>
                <a:tc>
                  <a:txBody>
                    <a:bodyPr/>
                    <a:lstStyle/>
                    <a:p>
                      <a:r>
                        <a:rPr lang="en-US" sz="2400" dirty="0">
                          <a:latin typeface="Candara" panose="020E0502030303020204" pitchFamily="34" charset="0"/>
                        </a:rPr>
                        <a:t>Hymnals, pitch pipe, song leader</a:t>
                      </a:r>
                    </a:p>
                  </a:txBody>
                  <a:tcPr/>
                </a:tc>
                <a:extLst>
                  <a:ext uri="{0D108BD9-81ED-4DB2-BD59-A6C34878D82A}">
                    <a16:rowId xmlns:a16="http://schemas.microsoft.com/office/drawing/2014/main" val="3835100510"/>
                  </a:ext>
                </a:extLst>
              </a:tr>
              <a:tr h="573224">
                <a:tc>
                  <a:txBody>
                    <a:bodyPr/>
                    <a:lstStyle/>
                    <a:p>
                      <a:pPr algn="ctr"/>
                      <a:r>
                        <a:rPr lang="en-US" sz="2800" dirty="0">
                          <a:latin typeface="Candara" panose="020E0502030303020204" pitchFamily="34" charset="0"/>
                        </a:rPr>
                        <a:t>Take of the Lord’s Supper</a:t>
                      </a:r>
                    </a:p>
                  </a:txBody>
                  <a:tcPr/>
                </a:tc>
                <a:tc>
                  <a:txBody>
                    <a:bodyPr/>
                    <a:lstStyle/>
                    <a:p>
                      <a:r>
                        <a:rPr lang="en-US" sz="2400" dirty="0">
                          <a:latin typeface="Candara" panose="020E0502030303020204" pitchFamily="34" charset="0"/>
                        </a:rPr>
                        <a:t>Table, trays, cups, etc.</a:t>
                      </a:r>
                    </a:p>
                  </a:txBody>
                  <a:tcPr/>
                </a:tc>
                <a:extLst>
                  <a:ext uri="{0D108BD9-81ED-4DB2-BD59-A6C34878D82A}">
                    <a16:rowId xmlns:a16="http://schemas.microsoft.com/office/drawing/2014/main" val="3236538403"/>
                  </a:ext>
                </a:extLst>
              </a:tr>
              <a:tr h="573224">
                <a:tc>
                  <a:txBody>
                    <a:bodyPr/>
                    <a:lstStyle/>
                    <a:p>
                      <a:pPr algn="ctr"/>
                      <a:r>
                        <a:rPr lang="en-US" sz="2800" dirty="0">
                          <a:latin typeface="Candara" panose="020E0502030303020204" pitchFamily="34" charset="0"/>
                        </a:rPr>
                        <a:t>Baptize Believers</a:t>
                      </a:r>
                    </a:p>
                  </a:txBody>
                  <a:tcPr/>
                </a:tc>
                <a:tc>
                  <a:txBody>
                    <a:bodyPr/>
                    <a:lstStyle/>
                    <a:p>
                      <a:r>
                        <a:rPr lang="en-US" sz="2400" dirty="0">
                          <a:latin typeface="Candara" panose="020E0502030303020204" pitchFamily="34" charset="0"/>
                        </a:rPr>
                        <a:t>Baptistry, place to immerse </a:t>
                      </a:r>
                    </a:p>
                  </a:txBody>
                  <a:tcPr/>
                </a:tc>
                <a:extLst>
                  <a:ext uri="{0D108BD9-81ED-4DB2-BD59-A6C34878D82A}">
                    <a16:rowId xmlns:a16="http://schemas.microsoft.com/office/drawing/2014/main" val="2837740421"/>
                  </a:ext>
                </a:extLst>
              </a:tr>
              <a:tr h="573224">
                <a:tc>
                  <a:txBody>
                    <a:bodyPr/>
                    <a:lstStyle/>
                    <a:p>
                      <a:pPr algn="ctr"/>
                      <a:r>
                        <a:rPr lang="en-US" sz="2800" dirty="0">
                          <a:latin typeface="Candara" panose="020E0502030303020204" pitchFamily="34" charset="0"/>
                        </a:rPr>
                        <a:t>Take a collection</a:t>
                      </a:r>
                    </a:p>
                  </a:txBody>
                  <a:tcPr/>
                </a:tc>
                <a:tc>
                  <a:txBody>
                    <a:bodyPr/>
                    <a:lstStyle/>
                    <a:p>
                      <a:r>
                        <a:rPr lang="en-US" sz="2400" dirty="0">
                          <a:latin typeface="Candara" panose="020E0502030303020204" pitchFamily="34" charset="0"/>
                        </a:rPr>
                        <a:t>Baskets or collection box</a:t>
                      </a:r>
                    </a:p>
                  </a:txBody>
                  <a:tcPr/>
                </a:tc>
                <a:extLst>
                  <a:ext uri="{0D108BD9-81ED-4DB2-BD59-A6C34878D82A}">
                    <a16:rowId xmlns:a16="http://schemas.microsoft.com/office/drawing/2014/main" val="3774761069"/>
                  </a:ext>
                </a:extLst>
              </a:tr>
              <a:tr h="573224">
                <a:tc>
                  <a:txBody>
                    <a:bodyPr/>
                    <a:lstStyle/>
                    <a:p>
                      <a:pPr algn="ctr"/>
                      <a:r>
                        <a:rPr lang="en-US" sz="2800" dirty="0">
                          <a:latin typeface="Candara" panose="020E0502030303020204" pitchFamily="34" charset="0"/>
                        </a:rPr>
                        <a:t>Help Needy Saints</a:t>
                      </a:r>
                    </a:p>
                  </a:txBody>
                  <a:tcPr/>
                </a:tc>
                <a:tc>
                  <a:txBody>
                    <a:bodyPr/>
                    <a:lstStyle/>
                    <a:p>
                      <a:r>
                        <a:rPr lang="en-US" sz="2400" dirty="0">
                          <a:latin typeface="Candara" panose="020E0502030303020204" pitchFamily="34" charset="0"/>
                        </a:rPr>
                        <a:t>Aid according to the need</a:t>
                      </a:r>
                    </a:p>
                  </a:txBody>
                  <a:tcPr/>
                </a:tc>
                <a:extLst>
                  <a:ext uri="{0D108BD9-81ED-4DB2-BD59-A6C34878D82A}">
                    <a16:rowId xmlns:a16="http://schemas.microsoft.com/office/drawing/2014/main" val="269938048"/>
                  </a:ext>
                </a:extLst>
              </a:tr>
              <a:tr h="573224">
                <a:tc>
                  <a:txBody>
                    <a:bodyPr/>
                    <a:lstStyle/>
                    <a:p>
                      <a:pPr algn="ctr"/>
                      <a:r>
                        <a:rPr lang="en-US" sz="2800" dirty="0">
                          <a:latin typeface="Candara" panose="020E0502030303020204" pitchFamily="34" charset="0"/>
                        </a:rPr>
                        <a:t>Teach the Gospel</a:t>
                      </a:r>
                    </a:p>
                  </a:txBody>
                  <a:tcPr/>
                </a:tc>
                <a:tc>
                  <a:txBody>
                    <a:bodyPr/>
                    <a:lstStyle/>
                    <a:p>
                      <a:pPr>
                        <a:lnSpc>
                          <a:spcPts val="2600"/>
                        </a:lnSpc>
                      </a:pPr>
                      <a:r>
                        <a:rPr lang="en-US" sz="2400" dirty="0">
                          <a:latin typeface="Candara" panose="020E0502030303020204" pitchFamily="34" charset="0"/>
                        </a:rPr>
                        <a:t>Bible class, preaching, tracts, PPT, website, gospel meetings</a:t>
                      </a:r>
                    </a:p>
                  </a:txBody>
                  <a:tcPr/>
                </a:tc>
                <a:extLst>
                  <a:ext uri="{0D108BD9-81ED-4DB2-BD59-A6C34878D82A}">
                    <a16:rowId xmlns:a16="http://schemas.microsoft.com/office/drawing/2014/main" val="2929568585"/>
                  </a:ext>
                </a:extLst>
              </a:tr>
            </a:tbl>
          </a:graphicData>
        </a:graphic>
      </p:graphicFrame>
      <p:sp>
        <p:nvSpPr>
          <p:cNvPr id="8" name="TextBox 7">
            <a:extLst>
              <a:ext uri="{FF2B5EF4-FFF2-40B4-BE49-F238E27FC236}">
                <a16:creationId xmlns:a16="http://schemas.microsoft.com/office/drawing/2014/main" id="{B9329AC4-EA62-246E-E3E1-E3A2B460E557}"/>
              </a:ext>
            </a:extLst>
          </p:cNvPr>
          <p:cNvSpPr txBox="1"/>
          <p:nvPr/>
        </p:nvSpPr>
        <p:spPr>
          <a:xfrm>
            <a:off x="383869" y="1012960"/>
            <a:ext cx="8376262" cy="873957"/>
          </a:xfrm>
          <a:prstGeom prst="rect">
            <a:avLst/>
          </a:prstGeom>
          <a:noFill/>
        </p:spPr>
        <p:txBody>
          <a:bodyPr wrap="square" rtlCol="0">
            <a:spAutoFit/>
          </a:bodyPr>
          <a:lstStyle/>
          <a:p>
            <a:pPr>
              <a:lnSpc>
                <a:spcPts val="3000"/>
              </a:lnSpc>
            </a:pPr>
            <a:r>
              <a:rPr lang="en-US" sz="3200" dirty="0">
                <a:latin typeface="Candara" panose="020E0502030303020204" pitchFamily="34" charset="0"/>
              </a:rPr>
              <a:t>Remember, an </a:t>
            </a:r>
            <a:r>
              <a:rPr lang="en-US" sz="3200" i="1" dirty="0">
                <a:latin typeface="Candara" panose="020E0502030303020204" pitchFamily="34" charset="0"/>
              </a:rPr>
              <a:t>expedient</a:t>
            </a:r>
            <a:r>
              <a:rPr lang="en-US" sz="3200" dirty="0">
                <a:latin typeface="Candara" panose="020E0502030303020204" pitchFamily="34" charset="0"/>
              </a:rPr>
              <a:t> is an advantageous way to help us carry out what God’s command </a:t>
            </a:r>
          </a:p>
        </p:txBody>
      </p:sp>
    </p:spTree>
    <p:extLst>
      <p:ext uri="{BB962C8B-B14F-4D97-AF65-F5344CB8AC3E}">
        <p14:creationId xmlns:p14="http://schemas.microsoft.com/office/powerpoint/2010/main" val="32279058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310538" y="254136"/>
            <a:ext cx="7724770" cy="758824"/>
          </a:xfrm>
        </p:spPr>
        <p:txBody>
          <a:bodyPr>
            <a:normAutofit/>
          </a:bodyPr>
          <a:lstStyle/>
          <a:p>
            <a:r>
              <a:rPr lang="en-US" sz="4400" b="1" dirty="0">
                <a:latin typeface="Candara" panose="020E0502030303020204" pitchFamily="34" charset="0"/>
              </a:rPr>
              <a:t>It Must Be Lawful</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310538" y="1065212"/>
            <a:ext cx="7724770" cy="5252461"/>
          </a:xfrm>
        </p:spPr>
        <p:txBody>
          <a:bodyPr>
            <a:normAutofit/>
          </a:bodyPr>
          <a:lstStyle/>
          <a:p>
            <a:pPr>
              <a:lnSpc>
                <a:spcPts val="3000"/>
              </a:lnSpc>
              <a:spcBef>
                <a:spcPts val="600"/>
              </a:spcBef>
            </a:pPr>
            <a:r>
              <a:rPr lang="en-US" sz="3000" dirty="0">
                <a:latin typeface="Candara" panose="020E0502030303020204" pitchFamily="34" charset="0"/>
              </a:rPr>
              <a:t>The thing we are considering must first be authorized by God’s word </a:t>
            </a:r>
            <a:r>
              <a:rPr lang="en-US" sz="3000" i="1" dirty="0">
                <a:latin typeface="Candara" panose="020E0502030303020204" pitchFamily="34" charset="0"/>
              </a:rPr>
              <a:t>– Col. 3:17</a:t>
            </a:r>
          </a:p>
          <a:p>
            <a:pPr marL="365760" indent="-274320">
              <a:lnSpc>
                <a:spcPts val="2700"/>
              </a:lnSpc>
              <a:spcBef>
                <a:spcPts val="600"/>
              </a:spcBef>
              <a:buFont typeface="Wingdings" panose="05000000000000000000" pitchFamily="2" charset="2"/>
              <a:buChar char="§"/>
            </a:pPr>
            <a:r>
              <a:rPr lang="en-US" sz="2700" dirty="0">
                <a:latin typeface="Candara" panose="020E0502030303020204" pitchFamily="34" charset="0"/>
              </a:rPr>
              <a:t>Paul said</a:t>
            </a:r>
            <a:r>
              <a:rPr lang="en-US" sz="2700" b="1" dirty="0">
                <a:latin typeface="Candara" panose="020E0502030303020204" pitchFamily="34" charset="0"/>
              </a:rPr>
              <a:t>, </a:t>
            </a:r>
            <a:r>
              <a:rPr lang="en-US" sz="2700" b="1" i="1" dirty="0">
                <a:latin typeface="Candara" panose="020E0502030303020204" pitchFamily="34" charset="0"/>
              </a:rPr>
              <a:t>“all things are </a:t>
            </a:r>
            <a:r>
              <a:rPr lang="en-US" sz="2700" b="1" i="1" u="sng" dirty="0">
                <a:latin typeface="Candara" panose="020E0502030303020204" pitchFamily="34" charset="0"/>
              </a:rPr>
              <a:t>lawful</a:t>
            </a:r>
            <a:r>
              <a:rPr lang="en-US" sz="2700" b="1" i="1" dirty="0">
                <a:latin typeface="Candara" panose="020E0502030303020204" pitchFamily="34" charset="0"/>
              </a:rPr>
              <a:t> to me but all things are </a:t>
            </a:r>
            <a:r>
              <a:rPr lang="en-US" sz="2700" b="1" i="1" u="sng" dirty="0">
                <a:latin typeface="Candara" panose="020E0502030303020204" pitchFamily="34" charset="0"/>
              </a:rPr>
              <a:t>not expedient</a:t>
            </a:r>
            <a:r>
              <a:rPr lang="en-US" sz="2700" b="1" i="1" dirty="0">
                <a:latin typeface="Candara" panose="020E0502030303020204" pitchFamily="34" charset="0"/>
              </a:rPr>
              <a:t>…” </a:t>
            </a:r>
            <a:r>
              <a:rPr lang="en-US" sz="2700" i="1" dirty="0">
                <a:latin typeface="Candara" panose="020E0502030303020204" pitchFamily="34" charset="0"/>
              </a:rPr>
              <a:t>– 1 Cor. 6:12 </a:t>
            </a:r>
          </a:p>
          <a:p>
            <a:pPr marL="365760" indent="-274320">
              <a:lnSpc>
                <a:spcPts val="2700"/>
              </a:lnSpc>
              <a:spcBef>
                <a:spcPts val="600"/>
              </a:spcBef>
              <a:buFont typeface="Wingdings" panose="05000000000000000000" pitchFamily="2" charset="2"/>
              <a:buChar char="§"/>
            </a:pPr>
            <a:r>
              <a:rPr lang="en-US" sz="2700" dirty="0">
                <a:latin typeface="Candara" panose="020E0502030303020204" pitchFamily="34" charset="0"/>
              </a:rPr>
              <a:t>The matter of </a:t>
            </a:r>
            <a:r>
              <a:rPr lang="en-US" sz="2700" i="1" dirty="0">
                <a:latin typeface="Candara" panose="020E0502030303020204" pitchFamily="34" charset="0"/>
              </a:rPr>
              <a:t>authority</a:t>
            </a:r>
            <a:r>
              <a:rPr lang="en-US" sz="2700" dirty="0">
                <a:latin typeface="Candara" panose="020E0502030303020204" pitchFamily="34" charset="0"/>
              </a:rPr>
              <a:t> must be settled before we can consider </a:t>
            </a:r>
            <a:r>
              <a:rPr lang="en-US" sz="2700" i="1" dirty="0">
                <a:latin typeface="Candara" panose="020E0502030303020204" pitchFamily="34" charset="0"/>
              </a:rPr>
              <a:t>expediency</a:t>
            </a:r>
            <a:r>
              <a:rPr lang="en-US" sz="2700" dirty="0">
                <a:latin typeface="Candara" panose="020E0502030303020204" pitchFamily="34" charset="0"/>
              </a:rPr>
              <a:t> </a:t>
            </a:r>
            <a:r>
              <a:rPr lang="en-US" sz="2700" i="1" dirty="0">
                <a:latin typeface="Candara" panose="020E0502030303020204" pitchFamily="34" charset="0"/>
              </a:rPr>
              <a:t>1 Cor. 4:6; 2 Jn. 9-11</a:t>
            </a:r>
            <a:endParaRPr lang="en-US" sz="2700" dirty="0">
              <a:latin typeface="Candara" panose="020E0502030303020204" pitchFamily="34" charset="0"/>
            </a:endParaRPr>
          </a:p>
          <a:p>
            <a:pPr>
              <a:lnSpc>
                <a:spcPts val="3000"/>
              </a:lnSpc>
              <a:spcBef>
                <a:spcPts val="600"/>
              </a:spcBef>
            </a:pPr>
            <a:r>
              <a:rPr lang="en-US" sz="3000" dirty="0">
                <a:latin typeface="Candara" panose="020E0502030303020204" pitchFamily="34" charset="0"/>
              </a:rPr>
              <a:t>The Lord commands us to baptize believers for the remission of their sins – </a:t>
            </a:r>
            <a:r>
              <a:rPr lang="en-US" sz="2600" i="1" dirty="0">
                <a:latin typeface="Candara" panose="020E0502030303020204" pitchFamily="34" charset="0"/>
              </a:rPr>
              <a:t>Mt. 28:19-20; Acts 2:38</a:t>
            </a:r>
          </a:p>
          <a:p>
            <a:pPr marL="365760" indent="-274320">
              <a:lnSpc>
                <a:spcPts val="2700"/>
              </a:lnSpc>
              <a:spcBef>
                <a:spcPts val="600"/>
              </a:spcBef>
              <a:buFont typeface="Wingdings" panose="05000000000000000000" pitchFamily="2" charset="2"/>
              <a:buChar char="§"/>
            </a:pPr>
            <a:r>
              <a:rPr lang="en-US" sz="2700" dirty="0">
                <a:latin typeface="Candara" panose="020E0502030303020204" pitchFamily="34" charset="0"/>
              </a:rPr>
              <a:t>Using a baptistry helps us to </a:t>
            </a:r>
            <a:r>
              <a:rPr lang="en-US" sz="2700" i="1" dirty="0">
                <a:latin typeface="Candara" panose="020E0502030303020204" pitchFamily="34" charset="0"/>
              </a:rPr>
              <a:t>lawfully</a:t>
            </a:r>
            <a:r>
              <a:rPr lang="en-US" sz="2700" dirty="0">
                <a:latin typeface="Candara" panose="020E0502030303020204" pitchFamily="34" charset="0"/>
              </a:rPr>
              <a:t> fulfill this command</a:t>
            </a:r>
          </a:p>
          <a:p>
            <a:pPr marL="365760" indent="-274320">
              <a:lnSpc>
                <a:spcPts val="2700"/>
              </a:lnSpc>
              <a:spcBef>
                <a:spcPts val="600"/>
              </a:spcBef>
              <a:buFont typeface="Wingdings" panose="05000000000000000000" pitchFamily="2" charset="2"/>
              <a:buChar char="§"/>
            </a:pPr>
            <a:r>
              <a:rPr lang="en-US" sz="2700" dirty="0">
                <a:latin typeface="Candara" panose="020E0502030303020204" pitchFamily="34" charset="0"/>
              </a:rPr>
              <a:t>Substituting sprinkling or pouring for </a:t>
            </a:r>
            <a:r>
              <a:rPr lang="en-US" sz="2700" i="1" dirty="0">
                <a:latin typeface="Candara" panose="020E0502030303020204" pitchFamily="34" charset="0"/>
              </a:rPr>
              <a:t>immersion</a:t>
            </a:r>
            <a:r>
              <a:rPr lang="en-US" sz="2700" dirty="0">
                <a:latin typeface="Candara" panose="020E0502030303020204" pitchFamily="34" charset="0"/>
              </a:rPr>
              <a:t> changes the action of baptism </a:t>
            </a:r>
            <a:r>
              <a:rPr lang="en-US" sz="2700">
                <a:latin typeface="Candara" panose="020E0502030303020204" pitchFamily="34" charset="0"/>
              </a:rPr>
              <a:t>and cannot </a:t>
            </a:r>
            <a:r>
              <a:rPr lang="en-US" sz="2700" dirty="0">
                <a:latin typeface="Candara" panose="020E0502030303020204" pitchFamily="34" charset="0"/>
              </a:rPr>
              <a:t>be an expedient – </a:t>
            </a:r>
            <a:r>
              <a:rPr lang="en-US" sz="2700" i="1" dirty="0">
                <a:latin typeface="Candara" panose="020E0502030303020204" pitchFamily="34" charset="0"/>
              </a:rPr>
              <a:t>Rom. 6:3-4; Col. 2:12</a:t>
            </a:r>
          </a:p>
          <a:p>
            <a:pPr marL="365760" indent="-274320">
              <a:lnSpc>
                <a:spcPts val="3200"/>
              </a:lnSpc>
              <a:spcBef>
                <a:spcPts val="600"/>
              </a:spcBef>
              <a:buFont typeface="Wingdings" panose="05000000000000000000" pitchFamily="2" charset="2"/>
              <a:buChar char="§"/>
            </a:pPr>
            <a:endParaRPr lang="en-US" sz="2700" dirty="0">
              <a:latin typeface="Candara" panose="020E0502030303020204" pitchFamily="34" charset="0"/>
            </a:endParaRPr>
          </a:p>
          <a:p>
            <a:pPr marL="457200" indent="-457200">
              <a:lnSpc>
                <a:spcPts val="3200"/>
              </a:lnSpc>
              <a:spcBef>
                <a:spcPts val="600"/>
              </a:spcBef>
              <a:buFont typeface="Wingdings" panose="05000000000000000000" pitchFamily="2" charset="2"/>
              <a:buChar char="§"/>
            </a:pPr>
            <a:endParaRPr lang="en-US" sz="2800" dirty="0">
              <a:latin typeface="Candara" panose="020E0502030303020204" pitchFamily="34" charset="0"/>
            </a:endParaRPr>
          </a:p>
          <a:p>
            <a:pPr marL="365760" indent="-274320">
              <a:lnSpc>
                <a:spcPts val="3200"/>
              </a:lnSpc>
              <a:spcBef>
                <a:spcPts val="600"/>
              </a:spcBef>
              <a:buFont typeface="Wingdings" panose="05000000000000000000" pitchFamily="2" charset="2"/>
              <a:buChar char="§"/>
            </a:pPr>
            <a:endParaRPr lang="en-US" sz="2800" i="1" dirty="0">
              <a:latin typeface="Candara" panose="020E0502030303020204" pitchFamily="34" charset="0"/>
            </a:endParaRPr>
          </a:p>
        </p:txBody>
      </p:sp>
      <p:sp>
        <p:nvSpPr>
          <p:cNvPr id="5" name="Slide Number Placeholder 4">
            <a:extLst>
              <a:ext uri="{FF2B5EF4-FFF2-40B4-BE49-F238E27FC236}">
                <a16:creationId xmlns:a16="http://schemas.microsoft.com/office/drawing/2014/main" id="{8BE65120-3B12-3842-EC0D-ADBA2444063C}"/>
              </a:ext>
            </a:extLst>
          </p:cNvPr>
          <p:cNvSpPr>
            <a:spLocks noGrp="1"/>
          </p:cNvSpPr>
          <p:nvPr>
            <p:ph type="sldNum" sz="quarter" idx="4"/>
          </p:nvPr>
        </p:nvSpPr>
        <p:spPr>
          <a:xfrm>
            <a:off x="8629650" y="6167295"/>
            <a:ext cx="514350" cy="685800"/>
          </a:xfrm>
        </p:spPr>
        <p:txBody>
          <a:bodyPr/>
          <a:lstStyle/>
          <a:p>
            <a:fld id="{3A4F6043-7A67-491B-98BC-F933DED7226D}" type="slidenum">
              <a:rPr lang="en-US" smtClean="0">
                <a:latin typeface="Arial" panose="020B0604020202020204" pitchFamily="34" charset="0"/>
                <a:cs typeface="Arial" panose="020B0604020202020204" pitchFamily="34" charset="0"/>
              </a:rPr>
              <a:pPr/>
              <a:t>8</a:t>
            </a:fld>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07696D9-72F7-E71E-C0AF-7E27195CCC18}"/>
              </a:ext>
            </a:extLst>
          </p:cNvPr>
          <p:cNvSpPr txBox="1"/>
          <p:nvPr/>
        </p:nvSpPr>
        <p:spPr>
          <a:xfrm>
            <a:off x="7956930" y="-239620"/>
            <a:ext cx="1278510" cy="1446550"/>
          </a:xfrm>
          <a:custGeom>
            <a:avLst/>
            <a:gdLst>
              <a:gd name="connsiteX0" fmla="*/ 0 w 1278510"/>
              <a:gd name="connsiteY0" fmla="*/ 0 h 1446550"/>
              <a:gd name="connsiteX1" fmla="*/ 438955 w 1278510"/>
              <a:gd name="connsiteY1" fmla="*/ 0 h 1446550"/>
              <a:gd name="connsiteX2" fmla="*/ 826770 w 1278510"/>
              <a:gd name="connsiteY2" fmla="*/ 0 h 1446550"/>
              <a:gd name="connsiteX3" fmla="*/ 1278510 w 1278510"/>
              <a:gd name="connsiteY3" fmla="*/ 0 h 1446550"/>
              <a:gd name="connsiteX4" fmla="*/ 1278510 w 1278510"/>
              <a:gd name="connsiteY4" fmla="*/ 467718 h 1446550"/>
              <a:gd name="connsiteX5" fmla="*/ 1278510 w 1278510"/>
              <a:gd name="connsiteY5" fmla="*/ 964367 h 1446550"/>
              <a:gd name="connsiteX6" fmla="*/ 1278510 w 1278510"/>
              <a:gd name="connsiteY6" fmla="*/ 1446550 h 1446550"/>
              <a:gd name="connsiteX7" fmla="*/ 865125 w 1278510"/>
              <a:gd name="connsiteY7" fmla="*/ 1446550 h 1446550"/>
              <a:gd name="connsiteX8" fmla="*/ 464525 w 1278510"/>
              <a:gd name="connsiteY8" fmla="*/ 1446550 h 1446550"/>
              <a:gd name="connsiteX9" fmla="*/ 0 w 1278510"/>
              <a:gd name="connsiteY9" fmla="*/ 1446550 h 1446550"/>
              <a:gd name="connsiteX10" fmla="*/ 0 w 1278510"/>
              <a:gd name="connsiteY10" fmla="*/ 935436 h 1446550"/>
              <a:gd name="connsiteX11" fmla="*/ 0 w 1278510"/>
              <a:gd name="connsiteY11" fmla="*/ 453252 h 1446550"/>
              <a:gd name="connsiteX12" fmla="*/ 0 w 1278510"/>
              <a:gd name="connsiteY12" fmla="*/ 0 h 14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8510" h="1446550" fill="none" extrusionOk="0">
                <a:moveTo>
                  <a:pt x="0" y="0"/>
                </a:moveTo>
                <a:cubicBezTo>
                  <a:pt x="214147" y="-43557"/>
                  <a:pt x="284508" y="12530"/>
                  <a:pt x="438955" y="0"/>
                </a:cubicBezTo>
                <a:cubicBezTo>
                  <a:pt x="593402" y="-12530"/>
                  <a:pt x="689372" y="32133"/>
                  <a:pt x="826770" y="0"/>
                </a:cubicBezTo>
                <a:cubicBezTo>
                  <a:pt x="964168" y="-32133"/>
                  <a:pt x="1052815" y="39519"/>
                  <a:pt x="1278510" y="0"/>
                </a:cubicBezTo>
                <a:cubicBezTo>
                  <a:pt x="1299925" y="166998"/>
                  <a:pt x="1225035" y="326920"/>
                  <a:pt x="1278510" y="467718"/>
                </a:cubicBezTo>
                <a:cubicBezTo>
                  <a:pt x="1331985" y="608516"/>
                  <a:pt x="1254341" y="830910"/>
                  <a:pt x="1278510" y="964367"/>
                </a:cubicBezTo>
                <a:cubicBezTo>
                  <a:pt x="1302679" y="1097824"/>
                  <a:pt x="1260827" y="1240887"/>
                  <a:pt x="1278510" y="1446550"/>
                </a:cubicBezTo>
                <a:cubicBezTo>
                  <a:pt x="1192779" y="1455407"/>
                  <a:pt x="1066206" y="1443403"/>
                  <a:pt x="865125" y="1446550"/>
                </a:cubicBezTo>
                <a:cubicBezTo>
                  <a:pt x="664045" y="1449697"/>
                  <a:pt x="590228" y="1433267"/>
                  <a:pt x="464525" y="1446550"/>
                </a:cubicBezTo>
                <a:cubicBezTo>
                  <a:pt x="338822" y="1459833"/>
                  <a:pt x="225810" y="1397993"/>
                  <a:pt x="0" y="1446550"/>
                </a:cubicBezTo>
                <a:cubicBezTo>
                  <a:pt x="-42276" y="1265881"/>
                  <a:pt x="21863" y="1137628"/>
                  <a:pt x="0" y="935436"/>
                </a:cubicBezTo>
                <a:cubicBezTo>
                  <a:pt x="-21863" y="733244"/>
                  <a:pt x="40323" y="560996"/>
                  <a:pt x="0" y="453252"/>
                </a:cubicBezTo>
                <a:cubicBezTo>
                  <a:pt x="-40323" y="345508"/>
                  <a:pt x="37098" y="92685"/>
                  <a:pt x="0" y="0"/>
                </a:cubicBezTo>
                <a:close/>
              </a:path>
              <a:path w="1278510" h="1446550" stroke="0" extrusionOk="0">
                <a:moveTo>
                  <a:pt x="0" y="0"/>
                </a:moveTo>
                <a:cubicBezTo>
                  <a:pt x="115225" y="-18529"/>
                  <a:pt x="269803" y="1390"/>
                  <a:pt x="387815" y="0"/>
                </a:cubicBezTo>
                <a:cubicBezTo>
                  <a:pt x="505828" y="-1390"/>
                  <a:pt x="694837" y="19409"/>
                  <a:pt x="826770" y="0"/>
                </a:cubicBezTo>
                <a:cubicBezTo>
                  <a:pt x="958704" y="-19409"/>
                  <a:pt x="1105592" y="32612"/>
                  <a:pt x="1278510" y="0"/>
                </a:cubicBezTo>
                <a:cubicBezTo>
                  <a:pt x="1294998" y="204748"/>
                  <a:pt x="1225660" y="303416"/>
                  <a:pt x="1278510" y="453252"/>
                </a:cubicBezTo>
                <a:cubicBezTo>
                  <a:pt x="1331360" y="603088"/>
                  <a:pt x="1255354" y="733277"/>
                  <a:pt x="1278510" y="920970"/>
                </a:cubicBezTo>
                <a:cubicBezTo>
                  <a:pt x="1301666" y="1108663"/>
                  <a:pt x="1271384" y="1213992"/>
                  <a:pt x="1278510" y="1446550"/>
                </a:cubicBezTo>
                <a:cubicBezTo>
                  <a:pt x="1077716" y="1467213"/>
                  <a:pt x="1006721" y="1412095"/>
                  <a:pt x="865125" y="1446550"/>
                </a:cubicBezTo>
                <a:cubicBezTo>
                  <a:pt x="723529" y="1481005"/>
                  <a:pt x="610679" y="1439177"/>
                  <a:pt x="413385" y="1446550"/>
                </a:cubicBezTo>
                <a:cubicBezTo>
                  <a:pt x="216091" y="1453923"/>
                  <a:pt x="97059" y="1439738"/>
                  <a:pt x="0" y="1446550"/>
                </a:cubicBezTo>
                <a:cubicBezTo>
                  <a:pt x="-9162" y="1352072"/>
                  <a:pt x="28471" y="1162453"/>
                  <a:pt x="0" y="993298"/>
                </a:cubicBezTo>
                <a:cubicBezTo>
                  <a:pt x="-28471" y="824143"/>
                  <a:pt x="56025" y="708866"/>
                  <a:pt x="0" y="496649"/>
                </a:cubicBezTo>
                <a:cubicBezTo>
                  <a:pt x="-56025" y="284432"/>
                  <a:pt x="42853" y="234042"/>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25469283">
                  <a:prstGeom prst="rect">
                    <a:avLst/>
                  </a:prstGeom>
                  <ask:type>
                    <ask:lineSketchScribble/>
                  </ask:type>
                </ask:lineSketchStyleProps>
              </a:ext>
            </a:extLst>
          </a:ln>
        </p:spPr>
        <p:txBody>
          <a:bodyPr wrap="square" rtlCol="0">
            <a:spAutoFit/>
          </a:bodyPr>
          <a:lstStyle/>
          <a:p>
            <a:pPr algn="ctr"/>
            <a:r>
              <a:rPr lang="en-US" sz="6600" b="1" baseline="30000" dirty="0">
                <a:latin typeface="Candara" panose="020E0502030303020204" pitchFamily="34" charset="0"/>
                <a:cs typeface="Times New Roman" panose="02020603050405020304" pitchFamily="18" charset="0"/>
              </a:rPr>
              <a:t>#</a:t>
            </a:r>
            <a:r>
              <a:rPr lang="en-US" sz="8800" b="1" dirty="0">
                <a:latin typeface="Candara" panose="020E0502030303020204" pitchFamily="34" charset="0"/>
                <a:cs typeface="Times New Roman" panose="02020603050405020304" pitchFamily="18" charset="0"/>
              </a:rPr>
              <a:t>1</a:t>
            </a:r>
          </a:p>
        </p:txBody>
      </p:sp>
    </p:spTree>
    <p:extLst>
      <p:ext uri="{BB962C8B-B14F-4D97-AF65-F5344CB8AC3E}">
        <p14:creationId xmlns:p14="http://schemas.microsoft.com/office/powerpoint/2010/main" val="1553572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310538" y="254136"/>
            <a:ext cx="7724770" cy="758824"/>
          </a:xfrm>
        </p:spPr>
        <p:txBody>
          <a:bodyPr>
            <a:normAutofit/>
          </a:bodyPr>
          <a:lstStyle/>
          <a:p>
            <a:r>
              <a:rPr lang="en-US" sz="4400" b="1" dirty="0">
                <a:latin typeface="Candara" panose="020E0502030303020204" pitchFamily="34" charset="0"/>
              </a:rPr>
              <a:t>It Cannot Be Specified</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310538" y="1065212"/>
            <a:ext cx="7724770" cy="5538652"/>
          </a:xfrm>
        </p:spPr>
        <p:txBody>
          <a:bodyPr>
            <a:normAutofit/>
          </a:bodyPr>
          <a:lstStyle/>
          <a:p>
            <a:pPr>
              <a:lnSpc>
                <a:spcPts val="3200"/>
              </a:lnSpc>
              <a:spcBef>
                <a:spcPts val="600"/>
              </a:spcBef>
            </a:pPr>
            <a:r>
              <a:rPr lang="en-US" sz="3000" dirty="0">
                <a:latin typeface="Candara" panose="020E0502030303020204" pitchFamily="34" charset="0"/>
              </a:rPr>
              <a:t>Expediency involves the right of choice within what God has authorized</a:t>
            </a:r>
          </a:p>
          <a:p>
            <a:pPr>
              <a:lnSpc>
                <a:spcPts val="3000"/>
              </a:lnSpc>
              <a:spcBef>
                <a:spcPts val="600"/>
              </a:spcBef>
            </a:pPr>
            <a:r>
              <a:rPr lang="en-US" sz="3000" dirty="0">
                <a:latin typeface="Candara" panose="020E0502030303020204" pitchFamily="34" charset="0"/>
              </a:rPr>
              <a:t>When God has specified and thing, then we have no choice in the matter but to obey Him</a:t>
            </a:r>
          </a:p>
          <a:p>
            <a:pPr>
              <a:lnSpc>
                <a:spcPts val="3200"/>
              </a:lnSpc>
              <a:spcBef>
                <a:spcPts val="600"/>
              </a:spcBef>
            </a:pPr>
            <a:r>
              <a:rPr lang="en-US" sz="3000" dirty="0">
                <a:latin typeface="Candara" panose="020E0502030303020204" pitchFamily="34" charset="0"/>
              </a:rPr>
              <a:t>God commanded Noah to build an ark </a:t>
            </a:r>
            <a:r>
              <a:rPr lang="en-US" sz="3000" i="1" dirty="0">
                <a:latin typeface="Candara" panose="020E0502030303020204" pitchFamily="34" charset="0"/>
              </a:rPr>
              <a:t>– Gen. 6</a:t>
            </a:r>
          </a:p>
          <a:p>
            <a:pPr marL="365760" indent="-274320">
              <a:lnSpc>
                <a:spcPts val="2700"/>
              </a:lnSpc>
              <a:spcBef>
                <a:spcPts val="300"/>
              </a:spcBef>
              <a:buFont typeface="Wingdings" panose="05000000000000000000" pitchFamily="2" charset="2"/>
              <a:buChar char="§"/>
            </a:pPr>
            <a:r>
              <a:rPr lang="en-US" sz="2700" dirty="0">
                <a:latin typeface="Candara" panose="020E0502030303020204" pitchFamily="34" charset="0"/>
              </a:rPr>
              <a:t>Noah was free to use any tool available to him</a:t>
            </a:r>
          </a:p>
          <a:p>
            <a:pPr marL="365760" indent="-274320">
              <a:lnSpc>
                <a:spcPts val="2700"/>
              </a:lnSpc>
              <a:spcBef>
                <a:spcPts val="600"/>
              </a:spcBef>
              <a:buFont typeface="Wingdings" panose="05000000000000000000" pitchFamily="2" charset="2"/>
              <a:buChar char="§"/>
            </a:pPr>
            <a:r>
              <a:rPr lang="en-US" sz="2700" dirty="0">
                <a:latin typeface="Candara" panose="020E0502030303020204" pitchFamily="34" charset="0"/>
              </a:rPr>
              <a:t>BUT God </a:t>
            </a:r>
            <a:r>
              <a:rPr lang="en-US" sz="2700" i="1" dirty="0">
                <a:latin typeface="Candara" panose="020E0502030303020204" pitchFamily="34" charset="0"/>
              </a:rPr>
              <a:t>specified</a:t>
            </a:r>
            <a:r>
              <a:rPr lang="en-US" sz="2700" dirty="0">
                <a:latin typeface="Candara" panose="020E0502030303020204" pitchFamily="34" charset="0"/>
              </a:rPr>
              <a:t> </a:t>
            </a:r>
            <a:r>
              <a:rPr lang="en-US" sz="2700" b="1" dirty="0">
                <a:latin typeface="Candara" panose="020E0502030303020204" pitchFamily="34" charset="0"/>
              </a:rPr>
              <a:t>“</a:t>
            </a:r>
            <a:r>
              <a:rPr lang="en-US" sz="2700" b="1" i="1" dirty="0">
                <a:latin typeface="Candara" panose="020E0502030303020204" pitchFamily="34" charset="0"/>
              </a:rPr>
              <a:t>gopher wood,</a:t>
            </a:r>
            <a:r>
              <a:rPr lang="en-US" sz="2700" b="1" dirty="0">
                <a:latin typeface="Candara" panose="020E0502030303020204" pitchFamily="34" charset="0"/>
              </a:rPr>
              <a:t>” </a:t>
            </a:r>
            <a:r>
              <a:rPr lang="en-US" sz="2700" dirty="0">
                <a:latin typeface="Candara" panose="020E0502030303020204" pitchFamily="34" charset="0"/>
              </a:rPr>
              <a:t>excluding any other kind of wood available – </a:t>
            </a:r>
            <a:r>
              <a:rPr lang="en-US" sz="2700" i="1" dirty="0">
                <a:latin typeface="Candara" panose="020E0502030303020204" pitchFamily="34" charset="0"/>
              </a:rPr>
              <a:t>Gen. 6:14</a:t>
            </a:r>
          </a:p>
          <a:p>
            <a:pPr>
              <a:lnSpc>
                <a:spcPts val="2800"/>
              </a:lnSpc>
              <a:spcBef>
                <a:spcPts val="600"/>
              </a:spcBef>
            </a:pPr>
            <a:r>
              <a:rPr lang="en-US" sz="3000" dirty="0">
                <a:latin typeface="Candara" panose="020E0502030303020204" pitchFamily="34" charset="0"/>
              </a:rPr>
              <a:t>God specified </a:t>
            </a:r>
            <a:r>
              <a:rPr lang="en-US" sz="3000" b="1" i="1" dirty="0">
                <a:latin typeface="Candara" panose="020E0502030303020204" pitchFamily="34" charset="0"/>
              </a:rPr>
              <a:t>singing</a:t>
            </a:r>
            <a:r>
              <a:rPr lang="en-US" sz="3000" dirty="0">
                <a:latin typeface="Candara" panose="020E0502030303020204" pitchFamily="34" charset="0"/>
              </a:rPr>
              <a:t>, excluding any other type of music </a:t>
            </a:r>
            <a:r>
              <a:rPr lang="en-US" sz="3000" i="1" dirty="0">
                <a:latin typeface="Candara" panose="020E0502030303020204" pitchFamily="34" charset="0"/>
              </a:rPr>
              <a:t>– Eph. 5:19; Col. 3:16</a:t>
            </a:r>
          </a:p>
          <a:p>
            <a:pPr marL="365760" indent="-274320">
              <a:lnSpc>
                <a:spcPts val="2800"/>
              </a:lnSpc>
              <a:spcBef>
                <a:spcPts val="600"/>
              </a:spcBef>
              <a:buFont typeface="Wingdings" panose="05000000000000000000" pitchFamily="2" charset="2"/>
              <a:buChar char="§"/>
            </a:pPr>
            <a:r>
              <a:rPr lang="en-US" sz="2700" dirty="0">
                <a:latin typeface="Candara" panose="020E0502030303020204" pitchFamily="34" charset="0"/>
              </a:rPr>
              <a:t>Hymnals, pitch pipes help to </a:t>
            </a:r>
            <a:r>
              <a:rPr lang="en-US" sz="2700" i="1" dirty="0">
                <a:latin typeface="Candara" panose="020E0502030303020204" pitchFamily="34" charset="0"/>
              </a:rPr>
              <a:t>fulfill</a:t>
            </a:r>
            <a:r>
              <a:rPr lang="en-US" sz="2700" dirty="0">
                <a:latin typeface="Candara" panose="020E0502030303020204" pitchFamily="34" charset="0"/>
              </a:rPr>
              <a:t> this command</a:t>
            </a:r>
          </a:p>
          <a:p>
            <a:pPr marL="365760" indent="-274320">
              <a:lnSpc>
                <a:spcPts val="2800"/>
              </a:lnSpc>
              <a:spcBef>
                <a:spcPts val="600"/>
              </a:spcBef>
              <a:buFont typeface="Wingdings" panose="05000000000000000000" pitchFamily="2" charset="2"/>
              <a:buChar char="§"/>
            </a:pPr>
            <a:r>
              <a:rPr lang="en-US" sz="2700" dirty="0">
                <a:latin typeface="Candara" panose="020E0502030303020204" pitchFamily="34" charset="0"/>
              </a:rPr>
              <a:t>Any other type of music </a:t>
            </a:r>
            <a:r>
              <a:rPr lang="en-US" sz="2700" i="1" dirty="0">
                <a:latin typeface="Candara" panose="020E0502030303020204" pitchFamily="34" charset="0"/>
              </a:rPr>
              <a:t>changes</a:t>
            </a:r>
            <a:r>
              <a:rPr lang="en-US" sz="2700" dirty="0">
                <a:latin typeface="Candara" panose="020E0502030303020204" pitchFamily="34" charset="0"/>
              </a:rPr>
              <a:t> this command</a:t>
            </a:r>
          </a:p>
          <a:p>
            <a:pPr marL="457200" indent="-457200">
              <a:lnSpc>
                <a:spcPts val="2800"/>
              </a:lnSpc>
              <a:spcBef>
                <a:spcPts val="600"/>
              </a:spcBef>
              <a:buFont typeface="Wingdings" panose="05000000000000000000" pitchFamily="2" charset="2"/>
              <a:buChar char="§"/>
            </a:pPr>
            <a:endParaRPr lang="en-US" sz="2700" dirty="0">
              <a:latin typeface="Candara" panose="020E0502030303020204" pitchFamily="34" charset="0"/>
            </a:endParaRPr>
          </a:p>
        </p:txBody>
      </p:sp>
      <p:sp>
        <p:nvSpPr>
          <p:cNvPr id="5" name="Slide Number Placeholder 4">
            <a:extLst>
              <a:ext uri="{FF2B5EF4-FFF2-40B4-BE49-F238E27FC236}">
                <a16:creationId xmlns:a16="http://schemas.microsoft.com/office/drawing/2014/main" id="{8BE65120-3B12-3842-EC0D-ADBA2444063C}"/>
              </a:ext>
            </a:extLst>
          </p:cNvPr>
          <p:cNvSpPr>
            <a:spLocks noGrp="1"/>
          </p:cNvSpPr>
          <p:nvPr>
            <p:ph type="sldNum" sz="quarter" idx="4"/>
          </p:nvPr>
        </p:nvSpPr>
        <p:spPr>
          <a:xfrm>
            <a:off x="8629650" y="6167295"/>
            <a:ext cx="514350" cy="685800"/>
          </a:xfrm>
        </p:spPr>
        <p:txBody>
          <a:bodyPr/>
          <a:lstStyle/>
          <a:p>
            <a:fld id="{3A4F6043-7A67-491B-98BC-F933DED7226D}" type="slidenum">
              <a:rPr lang="en-US" smtClean="0">
                <a:latin typeface="Arial" panose="020B0604020202020204" pitchFamily="34" charset="0"/>
                <a:cs typeface="Arial" panose="020B0604020202020204" pitchFamily="34" charset="0"/>
              </a:rPr>
              <a:pPr/>
              <a:t>9</a:t>
            </a:fld>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1C4D1AE-D1C9-A62E-3002-89E329961197}"/>
              </a:ext>
            </a:extLst>
          </p:cNvPr>
          <p:cNvSpPr txBox="1"/>
          <p:nvPr/>
        </p:nvSpPr>
        <p:spPr>
          <a:xfrm>
            <a:off x="7956930" y="-239620"/>
            <a:ext cx="1278510" cy="1446550"/>
          </a:xfrm>
          <a:custGeom>
            <a:avLst/>
            <a:gdLst>
              <a:gd name="connsiteX0" fmla="*/ 0 w 1278510"/>
              <a:gd name="connsiteY0" fmla="*/ 0 h 1446550"/>
              <a:gd name="connsiteX1" fmla="*/ 438955 w 1278510"/>
              <a:gd name="connsiteY1" fmla="*/ 0 h 1446550"/>
              <a:gd name="connsiteX2" fmla="*/ 839555 w 1278510"/>
              <a:gd name="connsiteY2" fmla="*/ 0 h 1446550"/>
              <a:gd name="connsiteX3" fmla="*/ 1278510 w 1278510"/>
              <a:gd name="connsiteY3" fmla="*/ 0 h 1446550"/>
              <a:gd name="connsiteX4" fmla="*/ 1278510 w 1278510"/>
              <a:gd name="connsiteY4" fmla="*/ 438787 h 1446550"/>
              <a:gd name="connsiteX5" fmla="*/ 1278510 w 1278510"/>
              <a:gd name="connsiteY5" fmla="*/ 877574 h 1446550"/>
              <a:gd name="connsiteX6" fmla="*/ 1278510 w 1278510"/>
              <a:gd name="connsiteY6" fmla="*/ 1446550 h 1446550"/>
              <a:gd name="connsiteX7" fmla="*/ 877910 w 1278510"/>
              <a:gd name="connsiteY7" fmla="*/ 1446550 h 1446550"/>
              <a:gd name="connsiteX8" fmla="*/ 477310 w 1278510"/>
              <a:gd name="connsiteY8" fmla="*/ 1446550 h 1446550"/>
              <a:gd name="connsiteX9" fmla="*/ 0 w 1278510"/>
              <a:gd name="connsiteY9" fmla="*/ 1446550 h 1446550"/>
              <a:gd name="connsiteX10" fmla="*/ 0 w 1278510"/>
              <a:gd name="connsiteY10" fmla="*/ 935436 h 1446550"/>
              <a:gd name="connsiteX11" fmla="*/ 0 w 1278510"/>
              <a:gd name="connsiteY11" fmla="*/ 424321 h 1446550"/>
              <a:gd name="connsiteX12" fmla="*/ 0 w 1278510"/>
              <a:gd name="connsiteY12" fmla="*/ 0 h 14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8510" h="1446550" fill="none" extrusionOk="0">
                <a:moveTo>
                  <a:pt x="0" y="0"/>
                </a:moveTo>
                <a:cubicBezTo>
                  <a:pt x="178611" y="-35153"/>
                  <a:pt x="297642" y="49882"/>
                  <a:pt x="438955" y="0"/>
                </a:cubicBezTo>
                <a:cubicBezTo>
                  <a:pt x="580268" y="-49882"/>
                  <a:pt x="705327" y="11048"/>
                  <a:pt x="839555" y="0"/>
                </a:cubicBezTo>
                <a:cubicBezTo>
                  <a:pt x="973783" y="-11048"/>
                  <a:pt x="1158647" y="6474"/>
                  <a:pt x="1278510" y="0"/>
                </a:cubicBezTo>
                <a:cubicBezTo>
                  <a:pt x="1325418" y="192958"/>
                  <a:pt x="1226536" y="324336"/>
                  <a:pt x="1278510" y="438787"/>
                </a:cubicBezTo>
                <a:cubicBezTo>
                  <a:pt x="1330484" y="553238"/>
                  <a:pt x="1228485" y="712203"/>
                  <a:pt x="1278510" y="877574"/>
                </a:cubicBezTo>
                <a:cubicBezTo>
                  <a:pt x="1328535" y="1042945"/>
                  <a:pt x="1227585" y="1264742"/>
                  <a:pt x="1278510" y="1446550"/>
                </a:cubicBezTo>
                <a:cubicBezTo>
                  <a:pt x="1106288" y="1474611"/>
                  <a:pt x="1051888" y="1419701"/>
                  <a:pt x="877910" y="1446550"/>
                </a:cubicBezTo>
                <a:cubicBezTo>
                  <a:pt x="703932" y="1473399"/>
                  <a:pt x="668655" y="1403919"/>
                  <a:pt x="477310" y="1446550"/>
                </a:cubicBezTo>
                <a:cubicBezTo>
                  <a:pt x="285965" y="1489181"/>
                  <a:pt x="225839" y="1406197"/>
                  <a:pt x="0" y="1446550"/>
                </a:cubicBezTo>
                <a:cubicBezTo>
                  <a:pt x="-530" y="1301747"/>
                  <a:pt x="59806" y="1130352"/>
                  <a:pt x="0" y="935436"/>
                </a:cubicBezTo>
                <a:cubicBezTo>
                  <a:pt x="-59806" y="740520"/>
                  <a:pt x="2263" y="663869"/>
                  <a:pt x="0" y="424321"/>
                </a:cubicBezTo>
                <a:cubicBezTo>
                  <a:pt x="-2263" y="184773"/>
                  <a:pt x="15482" y="116870"/>
                  <a:pt x="0" y="0"/>
                </a:cubicBezTo>
                <a:close/>
              </a:path>
              <a:path w="1278510" h="1446550" stroke="0" extrusionOk="0">
                <a:moveTo>
                  <a:pt x="0" y="0"/>
                </a:moveTo>
                <a:cubicBezTo>
                  <a:pt x="128306" y="-23032"/>
                  <a:pt x="281401" y="11824"/>
                  <a:pt x="426170" y="0"/>
                </a:cubicBezTo>
                <a:cubicBezTo>
                  <a:pt x="570939" y="-11824"/>
                  <a:pt x="636381" y="23980"/>
                  <a:pt x="826770" y="0"/>
                </a:cubicBezTo>
                <a:cubicBezTo>
                  <a:pt x="1017159" y="-23980"/>
                  <a:pt x="1097039" y="45269"/>
                  <a:pt x="1278510" y="0"/>
                </a:cubicBezTo>
                <a:cubicBezTo>
                  <a:pt x="1292396" y="166516"/>
                  <a:pt x="1247193" y="294483"/>
                  <a:pt x="1278510" y="453252"/>
                </a:cubicBezTo>
                <a:cubicBezTo>
                  <a:pt x="1309827" y="612021"/>
                  <a:pt x="1249334" y="767655"/>
                  <a:pt x="1278510" y="906505"/>
                </a:cubicBezTo>
                <a:cubicBezTo>
                  <a:pt x="1307686" y="1045355"/>
                  <a:pt x="1262324" y="1271796"/>
                  <a:pt x="1278510" y="1446550"/>
                </a:cubicBezTo>
                <a:cubicBezTo>
                  <a:pt x="1089536" y="1482642"/>
                  <a:pt x="972698" y="1414367"/>
                  <a:pt x="877910" y="1446550"/>
                </a:cubicBezTo>
                <a:cubicBezTo>
                  <a:pt x="783122" y="1478733"/>
                  <a:pt x="568270" y="1420952"/>
                  <a:pt x="451740" y="1446550"/>
                </a:cubicBezTo>
                <a:cubicBezTo>
                  <a:pt x="335210" y="1472148"/>
                  <a:pt x="207132" y="1436711"/>
                  <a:pt x="0" y="1446550"/>
                </a:cubicBezTo>
                <a:cubicBezTo>
                  <a:pt x="-25882" y="1289210"/>
                  <a:pt x="24619" y="1112464"/>
                  <a:pt x="0" y="993298"/>
                </a:cubicBezTo>
                <a:cubicBezTo>
                  <a:pt x="-24619" y="874132"/>
                  <a:pt x="29893" y="639249"/>
                  <a:pt x="0" y="511114"/>
                </a:cubicBezTo>
                <a:cubicBezTo>
                  <a:pt x="-29893" y="382979"/>
                  <a:pt x="12204" y="149031"/>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189822220">
                  <a:prstGeom prst="rect">
                    <a:avLst/>
                  </a:prstGeom>
                  <ask:type>
                    <ask:lineSketchScribble/>
                  </ask:type>
                </ask:lineSketchStyleProps>
              </a:ext>
            </a:extLst>
          </a:ln>
        </p:spPr>
        <p:txBody>
          <a:bodyPr wrap="square" rtlCol="0">
            <a:spAutoFit/>
          </a:bodyPr>
          <a:lstStyle/>
          <a:p>
            <a:pPr algn="ctr"/>
            <a:r>
              <a:rPr lang="en-US" sz="6600" b="1" baseline="30000" dirty="0">
                <a:latin typeface="Candara" panose="020E0502030303020204" pitchFamily="34" charset="0"/>
                <a:cs typeface="Times New Roman" panose="02020603050405020304" pitchFamily="18" charset="0"/>
              </a:rPr>
              <a:t>#</a:t>
            </a:r>
            <a:r>
              <a:rPr lang="en-US" sz="8800" b="1" dirty="0">
                <a:latin typeface="Candara" panose="020E0502030303020204" pitchFamily="34" charset="0"/>
                <a:cs typeface="Times New Roman" panose="02020603050405020304" pitchFamily="18" charset="0"/>
              </a:rPr>
              <a:t>2</a:t>
            </a:r>
          </a:p>
        </p:txBody>
      </p:sp>
    </p:spTree>
    <p:extLst>
      <p:ext uri="{BB962C8B-B14F-4D97-AF65-F5344CB8AC3E}">
        <p14:creationId xmlns:p14="http://schemas.microsoft.com/office/powerpoint/2010/main" val="14682718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setVT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665E41-66EB-401D-940D-8E7024721BE5}">
  <ds:schemaRefs>
    <ds:schemaRef ds:uri="http://schemas.microsoft.com/sharepoint/v3/contenttype/forms"/>
  </ds:schemaRefs>
</ds:datastoreItem>
</file>

<file path=customXml/itemProps2.xml><?xml version="1.0" encoding="utf-8"?>
<ds:datastoreItem xmlns:ds="http://schemas.openxmlformats.org/officeDocument/2006/customXml" ds:itemID="{E3B37DAF-AFAF-4561-A80B-C76198EBD319}">
  <ds:schemaRefs>
    <ds:schemaRef ds:uri="http://schemas.microsoft.com/office/2006/documentManagement/types"/>
    <ds:schemaRef ds:uri="230e9df3-be65-4c73-a93b-d1236ebd677e"/>
    <ds:schemaRef ds:uri="http://schemas.microsoft.com/office/2006/metadata/properties"/>
    <ds:schemaRef ds:uri="http://schemas.microsoft.com/sharepoint/v3"/>
    <ds:schemaRef ds:uri="16c05727-aa75-4e4a-9b5f-8a80a1165891"/>
    <ds:schemaRef ds:uri="http://schemas.openxmlformats.org/package/2006/metadata/core-properties"/>
    <ds:schemaRef ds:uri="http://www.w3.org/XML/1998/namespace"/>
    <ds:schemaRef ds:uri="http://schemas.microsoft.com/office/infopath/2007/PartnerControls"/>
    <ds:schemaRef ds:uri="71af3243-3dd4-4a8d-8c0d-dd76da1f02a5"/>
    <ds:schemaRef ds:uri="http://purl.org/dc/terms/"/>
    <ds:schemaRef ds:uri="http://purl.org/dc/elements/1.1/"/>
    <ds:schemaRef ds:uri="http://purl.org/dc/dcmitype/"/>
  </ds:schemaRefs>
</ds:datastoreItem>
</file>

<file path=customXml/itemProps3.xml><?xml version="1.0" encoding="utf-8"?>
<ds:datastoreItem xmlns:ds="http://schemas.openxmlformats.org/officeDocument/2006/customXml" ds:itemID="{A29436BC-77AE-4AEE-A282-4E162A1CA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{D2EA9578-7440-474E-9D29-CCC7ACF4A15E}tf67338807_win32</Template>
  <TotalTime>1175</TotalTime>
  <Words>3895</Words>
  <Application>Microsoft Office PowerPoint</Application>
  <PresentationFormat>On-screen Show (4:3)</PresentationFormat>
  <Paragraphs>214</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Candara</vt:lpstr>
      <vt:lpstr>Dante</vt:lpstr>
      <vt:lpstr>Dante (Headings)2</vt:lpstr>
      <vt:lpstr>Helvetica Neue Medium</vt:lpstr>
      <vt:lpstr>Wingdings</vt:lpstr>
      <vt:lpstr>Wingdings 2</vt:lpstr>
      <vt:lpstr>OffsetVTI</vt:lpstr>
      <vt:lpstr>The Bible Doctrine of Expediency</vt:lpstr>
      <vt:lpstr>INTRODUCTION</vt:lpstr>
      <vt:lpstr>Principles of Expediency</vt:lpstr>
      <vt:lpstr>Expedient Defined</vt:lpstr>
      <vt:lpstr>Expedient Defined By Vine</vt:lpstr>
      <vt:lpstr>Expediency</vt:lpstr>
      <vt:lpstr>Expediencies Illustrated</vt:lpstr>
      <vt:lpstr>It Must Be Lawful</vt:lpstr>
      <vt:lpstr>It Cannot Be Specified</vt:lpstr>
      <vt:lpstr>It Must Edify</vt:lpstr>
      <vt:lpstr>It Must Not Offend A Brother’s Conscience</vt:lpstr>
      <vt:lpstr>1 Corinthians 10:31, NKJV</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Tommy McClure</dc:creator>
  <cp:lastModifiedBy>Tommy McClure</cp:lastModifiedBy>
  <cp:revision>17</cp:revision>
  <dcterms:created xsi:type="dcterms:W3CDTF">2024-08-29T20:26:17Z</dcterms:created>
  <dcterms:modified xsi:type="dcterms:W3CDTF">2024-09-02T15:15:36Z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