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9"/>
  </p:notesMasterIdLst>
  <p:handoutMasterIdLst>
    <p:handoutMasterId r:id="rId20"/>
  </p:handoutMasterIdLst>
  <p:sldIdLst>
    <p:sldId id="325" r:id="rId5"/>
    <p:sldId id="312" r:id="rId6"/>
    <p:sldId id="341" r:id="rId7"/>
    <p:sldId id="342" r:id="rId8"/>
    <p:sldId id="307" r:id="rId9"/>
    <p:sldId id="343" r:id="rId10"/>
    <p:sldId id="338" r:id="rId11"/>
    <p:sldId id="317" r:id="rId12"/>
    <p:sldId id="344" r:id="rId13"/>
    <p:sldId id="345" r:id="rId14"/>
    <p:sldId id="346" r:id="rId15"/>
    <p:sldId id="324" r:id="rId16"/>
    <p:sldId id="336" r:id="rId17"/>
    <p:sldId id="3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BA6B3-53B2-4140-A1D4-B7CC40330C49}" v="4131" dt="2024-09-01T13:50:07.88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279" autoAdjust="0"/>
  </p:normalViewPr>
  <p:slideViewPr>
    <p:cSldViewPr snapToGrid="0">
      <p:cViewPr varScale="1">
        <p:scale>
          <a:sx n="73" d="100"/>
          <a:sy n="73" d="100"/>
        </p:scale>
        <p:origin x="2730" y="72"/>
      </p:cViewPr>
      <p:guideLst/>
    </p:cSldViewPr>
  </p:slideViewPr>
  <p:outlineViewPr>
    <p:cViewPr>
      <p:scale>
        <a:sx n="33" d="100"/>
        <a:sy n="33" d="100"/>
      </p:scale>
      <p:origin x="0" y="-4032"/>
    </p:cViewPr>
  </p:outlineViewPr>
  <p:notesTextViewPr>
    <p:cViewPr>
      <p:scale>
        <a:sx n="1" d="1"/>
        <a:sy n="1" d="1"/>
      </p:scale>
      <p:origin x="0" y="-714"/>
    </p:cViewPr>
  </p:notesTextViewPr>
  <p:sorterViewPr>
    <p:cViewPr>
      <p:scale>
        <a:sx n="80" d="100"/>
        <a:sy n="80" d="100"/>
      </p:scale>
      <p:origin x="0" y="-2069"/>
    </p:cViewPr>
  </p:sorterViewPr>
  <p:notesViewPr>
    <p:cSldViewPr snapToGrid="0">
      <p:cViewPr varScale="1">
        <p:scale>
          <a:sx n="80" d="100"/>
          <a:sy n="80"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6EFBA6B3-53B2-4140-A1D4-B7CC40330C49}"/>
    <pc:docChg chg="undo custSel addSld delSld modSld sldOrd modMainMaster">
      <pc:chgData name="Tommy McClure" userId="5f57beb918c8a44c" providerId="LiveId" clId="{6EFBA6B3-53B2-4140-A1D4-B7CC40330C49}" dt="2024-09-01T14:03:39.033" v="9145" actId="113"/>
      <pc:docMkLst>
        <pc:docMk/>
      </pc:docMkLst>
      <pc:sldChg chg="modSp mod ord modTransition modAnim modNotes modNotesTx">
        <pc:chgData name="Tommy McClure" userId="5f57beb918c8a44c" providerId="LiveId" clId="{6EFBA6B3-53B2-4140-A1D4-B7CC40330C49}" dt="2024-09-01T01:45:54.090" v="8466" actId="1076"/>
        <pc:sldMkLst>
          <pc:docMk/>
          <pc:sldMk cId="1476309329" sldId="307"/>
        </pc:sldMkLst>
        <pc:spChg chg="mod">
          <ac:chgData name="Tommy McClure" userId="5f57beb918c8a44c" providerId="LiveId" clId="{6EFBA6B3-53B2-4140-A1D4-B7CC40330C49}" dt="2024-08-31T02:45:34.850" v="7783" actId="20577"/>
          <ac:spMkLst>
            <pc:docMk/>
            <pc:sldMk cId="1476309329" sldId="307"/>
            <ac:spMk id="2" creationId="{F1A689D8-CDAC-4215-96CD-8548432CE4D6}"/>
          </ac:spMkLst>
        </pc:spChg>
        <pc:spChg chg="mod">
          <ac:chgData name="Tommy McClure" userId="5f57beb918c8a44c" providerId="LiveId" clId="{6EFBA6B3-53B2-4140-A1D4-B7CC40330C49}" dt="2024-08-31T02:46:35.550" v="7794" actId="20577"/>
          <ac:spMkLst>
            <pc:docMk/>
            <pc:sldMk cId="1476309329" sldId="307"/>
            <ac:spMk id="7" creationId="{30875821-D8A3-9779-0E2C-7D72F2568881}"/>
          </ac:spMkLst>
        </pc:spChg>
      </pc:sldChg>
      <pc:sldChg chg="modSp modTransition">
        <pc:chgData name="Tommy McClure" userId="5f57beb918c8a44c" providerId="LiveId" clId="{6EFBA6B3-53B2-4140-A1D4-B7CC40330C49}" dt="2024-09-01T00:22:20.892" v="7935" actId="20577"/>
        <pc:sldMkLst>
          <pc:docMk/>
          <pc:sldMk cId="1195628240" sldId="312"/>
        </pc:sldMkLst>
        <pc:spChg chg="mod">
          <ac:chgData name="Tommy McClure" userId="5f57beb918c8a44c" providerId="LiveId" clId="{6EFBA6B3-53B2-4140-A1D4-B7CC40330C49}" dt="2024-09-01T00:22:20.892" v="7935" actId="20577"/>
          <ac:spMkLst>
            <pc:docMk/>
            <pc:sldMk cId="1195628240" sldId="312"/>
            <ac:spMk id="3" creationId="{2875403B-F6A5-4855-B204-4A9D1F5B268F}"/>
          </ac:spMkLst>
        </pc:spChg>
      </pc:sldChg>
      <pc:sldChg chg="modSp del modTransition">
        <pc:chgData name="Tommy McClure" userId="5f57beb918c8a44c" providerId="LiveId" clId="{6EFBA6B3-53B2-4140-A1D4-B7CC40330C49}" dt="2024-08-31T01:35:21.571" v="7088" actId="2696"/>
        <pc:sldMkLst>
          <pc:docMk/>
          <pc:sldMk cId="4265392195" sldId="315"/>
        </pc:sldMkLst>
        <pc:graphicFrameChg chg="mod">
          <ac:chgData name="Tommy McClure" userId="5f57beb918c8a44c" providerId="LiveId" clId="{6EFBA6B3-53B2-4140-A1D4-B7CC40330C49}" dt="2024-08-31T01:35:16.339" v="7087"/>
          <ac:graphicFrameMkLst>
            <pc:docMk/>
            <pc:sldMk cId="4265392195" sldId="315"/>
            <ac:graphicFrameMk id="11" creationId="{27B4E964-4E55-4670-8C14-F2C0FB1A583A}"/>
          </ac:graphicFrameMkLst>
        </pc:graphicFrameChg>
      </pc:sldChg>
      <pc:sldChg chg="addSp delSp modSp mod ord modTransition modAnim modNotes modNotesTx">
        <pc:chgData name="Tommy McClure" userId="5f57beb918c8a44c" providerId="LiveId" clId="{6EFBA6B3-53B2-4140-A1D4-B7CC40330C49}" dt="2024-09-01T13:21:23.623" v="8642" actId="113"/>
        <pc:sldMkLst>
          <pc:docMk/>
          <pc:sldMk cId="2897687745" sldId="317"/>
        </pc:sldMkLst>
        <pc:spChg chg="del mod">
          <ac:chgData name="Tommy McClure" userId="5f57beb918c8a44c" providerId="LiveId" clId="{6EFBA6B3-53B2-4140-A1D4-B7CC40330C49}" dt="2024-08-30T19:54:01.163" v="943" actId="478"/>
          <ac:spMkLst>
            <pc:docMk/>
            <pc:sldMk cId="2897687745" sldId="317"/>
            <ac:spMk id="2" creationId="{F0B15832-3B88-48CF-8043-95E6A4907870}"/>
          </ac:spMkLst>
        </pc:spChg>
        <pc:spChg chg="del mod">
          <ac:chgData name="Tommy McClure" userId="5f57beb918c8a44c" providerId="LiveId" clId="{6EFBA6B3-53B2-4140-A1D4-B7CC40330C49}" dt="2024-08-30T19:47:42.675" v="852" actId="478"/>
          <ac:spMkLst>
            <pc:docMk/>
            <pc:sldMk cId="2897687745" sldId="317"/>
            <ac:spMk id="4" creationId="{BB6FF9F1-02F2-4FD4-A3BF-42428815EF2E}"/>
          </ac:spMkLst>
        </pc:spChg>
        <pc:spChg chg="del">
          <ac:chgData name="Tommy McClure" userId="5f57beb918c8a44c" providerId="LiveId" clId="{6EFBA6B3-53B2-4140-A1D4-B7CC40330C49}" dt="2024-08-30T19:53:24.188" v="938" actId="478"/>
          <ac:spMkLst>
            <pc:docMk/>
            <pc:sldMk cId="2897687745" sldId="317"/>
            <ac:spMk id="6" creationId="{964EF738-C546-48C9-8CF1-CCC2D0FA0902}"/>
          </ac:spMkLst>
        </pc:spChg>
        <pc:spChg chg="add del mod">
          <ac:chgData name="Tommy McClure" userId="5f57beb918c8a44c" providerId="LiveId" clId="{6EFBA6B3-53B2-4140-A1D4-B7CC40330C49}" dt="2024-08-30T19:47:45.922" v="853" actId="478"/>
          <ac:spMkLst>
            <pc:docMk/>
            <pc:sldMk cId="2897687745" sldId="317"/>
            <ac:spMk id="7" creationId="{806C8C4B-3EE0-72EC-CF29-E074EC2DB406}"/>
          </ac:spMkLst>
        </pc:spChg>
        <pc:spChg chg="add del mod">
          <ac:chgData name="Tommy McClure" userId="5f57beb918c8a44c" providerId="LiveId" clId="{6EFBA6B3-53B2-4140-A1D4-B7CC40330C49}" dt="2024-08-30T19:53:26.746" v="939" actId="478"/>
          <ac:spMkLst>
            <pc:docMk/>
            <pc:sldMk cId="2897687745" sldId="317"/>
            <ac:spMk id="9" creationId="{9E925DF8-506F-2872-609F-4000928877AD}"/>
          </ac:spMkLst>
        </pc:spChg>
        <pc:spChg chg="add del mod">
          <ac:chgData name="Tommy McClure" userId="5f57beb918c8a44c" providerId="LiveId" clId="{6EFBA6B3-53B2-4140-A1D4-B7CC40330C49}" dt="2024-08-30T19:53:53.318" v="942"/>
          <ac:spMkLst>
            <pc:docMk/>
            <pc:sldMk cId="2897687745" sldId="317"/>
            <ac:spMk id="10" creationId="{3AB8A24A-722D-1129-8575-9CC972AC9154}"/>
          </ac:spMkLst>
        </pc:spChg>
        <pc:spChg chg="add del mod">
          <ac:chgData name="Tommy McClure" userId="5f57beb918c8a44c" providerId="LiveId" clId="{6EFBA6B3-53B2-4140-A1D4-B7CC40330C49}" dt="2024-08-30T19:54:08.481" v="944" actId="478"/>
          <ac:spMkLst>
            <pc:docMk/>
            <pc:sldMk cId="2897687745" sldId="317"/>
            <ac:spMk id="12" creationId="{8406D375-D4F1-85A6-A61B-9368391980D3}"/>
          </ac:spMkLst>
        </pc:spChg>
        <pc:spChg chg="add mod">
          <ac:chgData name="Tommy McClure" userId="5f57beb918c8a44c" providerId="LiveId" clId="{6EFBA6B3-53B2-4140-A1D4-B7CC40330C49}" dt="2024-08-30T23:47:04.716" v="5373" actId="255"/>
          <ac:spMkLst>
            <pc:docMk/>
            <pc:sldMk cId="2897687745" sldId="317"/>
            <ac:spMk id="13" creationId="{62918345-C4AA-CF53-F9F8-D70D074E87A4}"/>
          </ac:spMkLst>
        </pc:spChg>
        <pc:spChg chg="add mod">
          <ac:chgData name="Tommy McClure" userId="5f57beb918c8a44c" providerId="LiveId" clId="{6EFBA6B3-53B2-4140-A1D4-B7CC40330C49}" dt="2024-08-31T02:20:02.076" v="7727" actId="20577"/>
          <ac:spMkLst>
            <pc:docMk/>
            <pc:sldMk cId="2897687745" sldId="317"/>
            <ac:spMk id="14" creationId="{5294E01D-5D27-ED7E-C944-2651243D8D32}"/>
          </ac:spMkLst>
        </pc:spChg>
      </pc:sldChg>
      <pc:sldChg chg="del modTransition">
        <pc:chgData name="Tommy McClure" userId="5f57beb918c8a44c" providerId="LiveId" clId="{6EFBA6B3-53B2-4140-A1D4-B7CC40330C49}" dt="2024-08-31T01:35:24.556" v="7089" actId="2696"/>
        <pc:sldMkLst>
          <pc:docMk/>
          <pc:sldMk cId="1315345950" sldId="321"/>
        </pc:sldMkLst>
      </pc:sldChg>
      <pc:sldChg chg="addSp delSp modSp mod ord modTransition modAnim">
        <pc:chgData name="Tommy McClure" userId="5f57beb918c8a44c" providerId="LiveId" clId="{6EFBA6B3-53B2-4140-A1D4-B7CC40330C49}" dt="2024-08-31T01:36:59.112" v="7110" actId="20577"/>
        <pc:sldMkLst>
          <pc:docMk/>
          <pc:sldMk cId="936898866" sldId="324"/>
        </pc:sldMkLst>
        <pc:spChg chg="add mod">
          <ac:chgData name="Tommy McClure" userId="5f57beb918c8a44c" providerId="LiveId" clId="{6EFBA6B3-53B2-4140-A1D4-B7CC40330C49}" dt="2024-08-31T01:36:59.112" v="7110" actId="20577"/>
          <ac:spMkLst>
            <pc:docMk/>
            <pc:sldMk cId="936898866" sldId="324"/>
            <ac:spMk id="3" creationId="{84DD771B-BA28-754A-995A-779DC460B3D0}"/>
          </ac:spMkLst>
        </pc:spChg>
        <pc:spChg chg="mod">
          <ac:chgData name="Tommy McClure" userId="5f57beb918c8a44c" providerId="LiveId" clId="{6EFBA6B3-53B2-4140-A1D4-B7CC40330C49}" dt="2024-08-31T01:28:01.588" v="7039" actId="1076"/>
          <ac:spMkLst>
            <pc:docMk/>
            <pc:sldMk cId="936898866" sldId="324"/>
            <ac:spMk id="5" creationId="{C2BAD7B4-5997-4A95-A2A9-773DF1F4CE53}"/>
          </ac:spMkLst>
        </pc:spChg>
        <pc:picChg chg="del">
          <ac:chgData name="Tommy McClure" userId="5f57beb918c8a44c" providerId="LiveId" clId="{6EFBA6B3-53B2-4140-A1D4-B7CC40330C49}" dt="2024-08-31T01:06:39.247" v="6355" actId="478"/>
          <ac:picMkLst>
            <pc:docMk/>
            <pc:sldMk cId="936898866" sldId="324"/>
            <ac:picMk id="11" creationId="{A60861AD-2CA4-6BDB-1C16-80DACA444861}"/>
          </ac:picMkLst>
        </pc:picChg>
      </pc:sldChg>
      <pc:sldChg chg="modSp mod modTransition modAnim">
        <pc:chgData name="Tommy McClure" userId="5f57beb918c8a44c" providerId="LiveId" clId="{6EFBA6B3-53B2-4140-A1D4-B7CC40330C49}" dt="2024-08-30T15:54:10.287" v="404"/>
        <pc:sldMkLst>
          <pc:docMk/>
          <pc:sldMk cId="3885810866" sldId="325"/>
        </pc:sldMkLst>
        <pc:spChg chg="mod">
          <ac:chgData name="Tommy McClure" userId="5f57beb918c8a44c" providerId="LiveId" clId="{6EFBA6B3-53B2-4140-A1D4-B7CC40330C49}" dt="2024-08-30T15:53:24.333" v="399" actId="1038"/>
          <ac:spMkLst>
            <pc:docMk/>
            <pc:sldMk cId="3885810866" sldId="325"/>
            <ac:spMk id="4" creationId="{702107B0-826E-4E2E-390A-A0CBF1F860F6}"/>
          </ac:spMkLst>
        </pc:spChg>
      </pc:sldChg>
      <pc:sldChg chg="del modTransition">
        <pc:chgData name="Tommy McClure" userId="5f57beb918c8a44c" providerId="LiveId" clId="{6EFBA6B3-53B2-4140-A1D4-B7CC40330C49}" dt="2024-08-31T01:35:08.914" v="7083" actId="2696"/>
        <pc:sldMkLst>
          <pc:docMk/>
          <pc:sldMk cId="3536044337" sldId="334"/>
        </pc:sldMkLst>
      </pc:sldChg>
      <pc:sldChg chg="addSp delSp modSp mod ord modTransition modAnim">
        <pc:chgData name="Tommy McClure" userId="5f57beb918c8a44c" providerId="LiveId" clId="{6EFBA6B3-53B2-4140-A1D4-B7CC40330C49}" dt="2024-08-31T03:02:37.905" v="7933" actId="1036"/>
        <pc:sldMkLst>
          <pc:docMk/>
          <pc:sldMk cId="1147369639" sldId="336"/>
        </pc:sldMkLst>
        <pc:spChg chg="mod">
          <ac:chgData name="Tommy McClure" userId="5f57beb918c8a44c" providerId="LiveId" clId="{6EFBA6B3-53B2-4140-A1D4-B7CC40330C49}" dt="2024-08-31T01:36:03.957" v="7102" actId="1076"/>
          <ac:spMkLst>
            <pc:docMk/>
            <pc:sldMk cId="1147369639" sldId="336"/>
            <ac:spMk id="2" creationId="{51585544-C200-BEF3-61CE-CCB5EE891064}"/>
          </ac:spMkLst>
        </pc:spChg>
        <pc:spChg chg="mod ord">
          <ac:chgData name="Tommy McClure" userId="5f57beb918c8a44c" providerId="LiveId" clId="{6EFBA6B3-53B2-4140-A1D4-B7CC40330C49}" dt="2024-08-31T03:02:37.905" v="7933" actId="1036"/>
          <ac:spMkLst>
            <pc:docMk/>
            <pc:sldMk cId="1147369639" sldId="336"/>
            <ac:spMk id="4" creationId="{E765806B-4BE0-6B7B-FE18-DF2D75670717}"/>
          </ac:spMkLst>
        </pc:spChg>
        <pc:spChg chg="del">
          <ac:chgData name="Tommy McClure" userId="5f57beb918c8a44c" providerId="LiveId" clId="{6EFBA6B3-53B2-4140-A1D4-B7CC40330C49}" dt="2024-08-31T01:20:40.943" v="6949" actId="478"/>
          <ac:spMkLst>
            <pc:docMk/>
            <pc:sldMk cId="1147369639" sldId="336"/>
            <ac:spMk id="6" creationId="{6335A923-029A-6A16-47FE-49ED6E141D18}"/>
          </ac:spMkLst>
        </pc:spChg>
        <pc:spChg chg="add del mod">
          <ac:chgData name="Tommy McClure" userId="5f57beb918c8a44c" providerId="LiveId" clId="{6EFBA6B3-53B2-4140-A1D4-B7CC40330C49}" dt="2024-08-31T01:20:45.091" v="6950" actId="478"/>
          <ac:spMkLst>
            <pc:docMk/>
            <pc:sldMk cId="1147369639" sldId="336"/>
            <ac:spMk id="7" creationId="{8ED03756-B2BA-0184-762B-EAA5FD04277D}"/>
          </ac:spMkLst>
        </pc:spChg>
        <pc:spChg chg="add mod">
          <ac:chgData name="Tommy McClure" userId="5f57beb918c8a44c" providerId="LiveId" clId="{6EFBA6B3-53B2-4140-A1D4-B7CC40330C49}" dt="2024-08-31T03:01:54.549" v="7931" actId="1038"/>
          <ac:spMkLst>
            <pc:docMk/>
            <pc:sldMk cId="1147369639" sldId="336"/>
            <ac:spMk id="8" creationId="{6DD4EB72-14D1-9E11-ECEF-82945524B89A}"/>
          </ac:spMkLst>
        </pc:spChg>
        <pc:graphicFrameChg chg="add del mod">
          <ac:chgData name="Tommy McClure" userId="5f57beb918c8a44c" providerId="LiveId" clId="{6EFBA6B3-53B2-4140-A1D4-B7CC40330C49}" dt="2024-08-31T02:58:06.864" v="7881" actId="478"/>
          <ac:graphicFrameMkLst>
            <pc:docMk/>
            <pc:sldMk cId="1147369639" sldId="336"/>
            <ac:graphicFrameMk id="5" creationId="{E955CDCA-6441-2E4A-581F-A93B7DFFF563}"/>
          </ac:graphicFrameMkLst>
        </pc:graphicFrameChg>
        <pc:graphicFrameChg chg="add del mod">
          <ac:chgData name="Tommy McClure" userId="5f57beb918c8a44c" providerId="LiveId" clId="{6EFBA6B3-53B2-4140-A1D4-B7CC40330C49}" dt="2024-08-31T02:58:23.630" v="7883" actId="478"/>
          <ac:graphicFrameMkLst>
            <pc:docMk/>
            <pc:sldMk cId="1147369639" sldId="336"/>
            <ac:graphicFrameMk id="6" creationId="{55DFB049-21FF-2D9A-F91E-BF70E393C3EF}"/>
          </ac:graphicFrameMkLst>
        </pc:graphicFrameChg>
      </pc:sldChg>
      <pc:sldChg chg="del modTransition">
        <pc:chgData name="Tommy McClure" userId="5f57beb918c8a44c" providerId="LiveId" clId="{6EFBA6B3-53B2-4140-A1D4-B7CC40330C49}" dt="2024-08-31T01:35:16.339" v="7086" actId="2696"/>
        <pc:sldMkLst>
          <pc:docMk/>
          <pc:sldMk cId="160323557" sldId="337"/>
        </pc:sldMkLst>
      </pc:sldChg>
      <pc:sldChg chg="addSp modSp mod ord modTransition modAnim modNotes modNotesTx">
        <pc:chgData name="Tommy McClure" userId="5f57beb918c8a44c" providerId="LiveId" clId="{6EFBA6B3-53B2-4140-A1D4-B7CC40330C49}" dt="2024-09-01T01:42:52.387" v="8452" actId="12"/>
        <pc:sldMkLst>
          <pc:docMk/>
          <pc:sldMk cId="4045600601" sldId="338"/>
        </pc:sldMkLst>
        <pc:spChg chg="mod">
          <ac:chgData name="Tommy McClure" userId="5f57beb918c8a44c" providerId="LiveId" clId="{6EFBA6B3-53B2-4140-A1D4-B7CC40330C49}" dt="2024-08-31T02:09:56.881" v="7456" actId="114"/>
          <ac:spMkLst>
            <pc:docMk/>
            <pc:sldMk cId="4045600601" sldId="338"/>
            <ac:spMk id="2" creationId="{8B391A2A-9E17-139C-63C5-241DB99E15DE}"/>
          </ac:spMkLst>
        </pc:spChg>
        <pc:spChg chg="add mod">
          <ac:chgData name="Tommy McClure" userId="5f57beb918c8a44c" providerId="LiveId" clId="{6EFBA6B3-53B2-4140-A1D4-B7CC40330C49}" dt="2024-08-31T02:52:49.189" v="7863" actId="1076"/>
          <ac:spMkLst>
            <pc:docMk/>
            <pc:sldMk cId="4045600601" sldId="338"/>
            <ac:spMk id="3" creationId="{1E4F1326-A523-1CDD-9B4C-459D8CF61FAB}"/>
          </ac:spMkLst>
        </pc:spChg>
        <pc:spChg chg="mod">
          <ac:chgData name="Tommy McClure" userId="5f57beb918c8a44c" providerId="LiveId" clId="{6EFBA6B3-53B2-4140-A1D4-B7CC40330C49}" dt="2024-08-31T02:12:22.804" v="7476" actId="21"/>
          <ac:spMkLst>
            <pc:docMk/>
            <pc:sldMk cId="4045600601" sldId="338"/>
            <ac:spMk id="10" creationId="{40CCBA14-4EE9-C01C-CB16-4A62184833F3}"/>
          </ac:spMkLst>
        </pc:spChg>
        <pc:spChg chg="mod">
          <ac:chgData name="Tommy McClure" userId="5f57beb918c8a44c" providerId="LiveId" clId="{6EFBA6B3-53B2-4140-A1D4-B7CC40330C49}" dt="2024-08-30T19:49:42.046" v="892" actId="1076"/>
          <ac:spMkLst>
            <pc:docMk/>
            <pc:sldMk cId="4045600601" sldId="338"/>
            <ac:spMk id="11" creationId="{C5FBFBA8-FD51-2EF3-E46E-F5691DF13C21}"/>
          </ac:spMkLst>
        </pc:spChg>
      </pc:sldChg>
      <pc:sldChg chg="del modTransition">
        <pc:chgData name="Tommy McClure" userId="5f57beb918c8a44c" providerId="LiveId" clId="{6EFBA6B3-53B2-4140-A1D4-B7CC40330C49}" dt="2024-08-31T01:35:04.762" v="7082" actId="2696"/>
        <pc:sldMkLst>
          <pc:docMk/>
          <pc:sldMk cId="3874960985" sldId="339"/>
        </pc:sldMkLst>
      </pc:sldChg>
      <pc:sldChg chg="modSp del modTransition">
        <pc:chgData name="Tommy McClure" userId="5f57beb918c8a44c" providerId="LiveId" clId="{6EFBA6B3-53B2-4140-A1D4-B7CC40330C49}" dt="2024-08-31T01:35:13.726" v="7085" actId="2696"/>
        <pc:sldMkLst>
          <pc:docMk/>
          <pc:sldMk cId="2255117986" sldId="340"/>
        </pc:sldMkLst>
        <pc:graphicFrameChg chg="mod">
          <ac:chgData name="Tommy McClure" userId="5f57beb918c8a44c" providerId="LiveId" clId="{6EFBA6B3-53B2-4140-A1D4-B7CC40330C49}" dt="2024-08-31T01:35:08.914" v="7084"/>
          <ac:graphicFrameMkLst>
            <pc:docMk/>
            <pc:sldMk cId="2255117986" sldId="340"/>
            <ac:graphicFrameMk id="7" creationId="{2B1EB06F-4DC6-0455-73C6-7B5F571C2B7D}"/>
          </ac:graphicFrameMkLst>
        </pc:graphicFrameChg>
      </pc:sldChg>
      <pc:sldChg chg="modTransition modNotes">
        <pc:chgData name="Tommy McClure" userId="5f57beb918c8a44c" providerId="LiveId" clId="{6EFBA6B3-53B2-4140-A1D4-B7CC40330C49}" dt="2024-09-01T01:34:50.313" v="8392" actId="14100"/>
        <pc:sldMkLst>
          <pc:docMk/>
          <pc:sldMk cId="1594540501" sldId="341"/>
        </pc:sldMkLst>
      </pc:sldChg>
      <pc:sldChg chg="modSp mod modTransition modNotes modNotesTx">
        <pc:chgData name="Tommy McClure" userId="5f57beb918c8a44c" providerId="LiveId" clId="{6EFBA6B3-53B2-4140-A1D4-B7CC40330C49}" dt="2024-09-01T12:40:11.836" v="8478" actId="115"/>
        <pc:sldMkLst>
          <pc:docMk/>
          <pc:sldMk cId="155357290" sldId="342"/>
        </pc:sldMkLst>
        <pc:spChg chg="mod">
          <ac:chgData name="Tommy McClure" userId="5f57beb918c8a44c" providerId="LiveId" clId="{6EFBA6B3-53B2-4140-A1D4-B7CC40330C49}" dt="2024-09-01T00:23:02.680" v="7936" actId="114"/>
          <ac:spMkLst>
            <pc:docMk/>
            <pc:sldMk cId="155357290" sldId="342"/>
            <ac:spMk id="2" creationId="{CA391794-986C-4679-93EA-5F3C3EE6C82F}"/>
          </ac:spMkLst>
        </pc:spChg>
        <pc:spChg chg="mod">
          <ac:chgData name="Tommy McClure" userId="5f57beb918c8a44c" providerId="LiveId" clId="{6EFBA6B3-53B2-4140-A1D4-B7CC40330C49}" dt="2024-08-31T02:45:14.662" v="7777" actId="20577"/>
          <ac:spMkLst>
            <pc:docMk/>
            <pc:sldMk cId="155357290" sldId="342"/>
            <ac:spMk id="3" creationId="{2875403B-F6A5-4855-B204-4A9D1F5B268F}"/>
          </ac:spMkLst>
        </pc:spChg>
        <pc:spChg chg="mod">
          <ac:chgData name="Tommy McClure" userId="5f57beb918c8a44c" providerId="LiveId" clId="{6EFBA6B3-53B2-4140-A1D4-B7CC40330C49}" dt="2024-09-01T12:40:11.836" v="8478" actId="115"/>
          <ac:spMkLst>
            <pc:docMk/>
            <pc:sldMk cId="155357290" sldId="342"/>
            <ac:spMk id="4" creationId="{CE406CDD-4E80-C7C1-9D87-D7F3BB5DF347}"/>
          </ac:spMkLst>
        </pc:spChg>
      </pc:sldChg>
      <pc:sldChg chg="modSp add mod ord modAnim modNotes modNotesTx">
        <pc:chgData name="Tommy McClure" userId="5f57beb918c8a44c" providerId="LiveId" clId="{6EFBA6B3-53B2-4140-A1D4-B7CC40330C49}" dt="2024-09-01T12:45:17.922" v="8608" actId="20577"/>
        <pc:sldMkLst>
          <pc:docMk/>
          <pc:sldMk cId="1956290360" sldId="343"/>
        </pc:sldMkLst>
        <pc:spChg chg="mod">
          <ac:chgData name="Tommy McClure" userId="5f57beb918c8a44c" providerId="LiveId" clId="{6EFBA6B3-53B2-4140-A1D4-B7CC40330C49}" dt="2024-08-30T19:22:50.781" v="429"/>
          <ac:spMkLst>
            <pc:docMk/>
            <pc:sldMk cId="1956290360" sldId="343"/>
            <ac:spMk id="2" creationId="{CA391794-986C-4679-93EA-5F3C3EE6C82F}"/>
          </ac:spMkLst>
        </pc:spChg>
        <pc:spChg chg="mod">
          <ac:chgData name="Tommy McClure" userId="5f57beb918c8a44c" providerId="LiveId" clId="{6EFBA6B3-53B2-4140-A1D4-B7CC40330C49}" dt="2024-08-31T02:51:57.389" v="7857" actId="14100"/>
          <ac:spMkLst>
            <pc:docMk/>
            <pc:sldMk cId="1956290360" sldId="343"/>
            <ac:spMk id="3" creationId="{2875403B-F6A5-4855-B204-4A9D1F5B268F}"/>
          </ac:spMkLst>
        </pc:spChg>
      </pc:sldChg>
      <pc:sldChg chg="modSp add mod modAnim modNotes modNotesTx">
        <pc:chgData name="Tommy McClure" userId="5f57beb918c8a44c" providerId="LiveId" clId="{6EFBA6B3-53B2-4140-A1D4-B7CC40330C49}" dt="2024-09-01T13:22:44.051" v="8645" actId="114"/>
        <pc:sldMkLst>
          <pc:docMk/>
          <pc:sldMk cId="1746449418" sldId="344"/>
        </pc:sldMkLst>
        <pc:spChg chg="mod">
          <ac:chgData name="Tommy McClure" userId="5f57beb918c8a44c" providerId="LiveId" clId="{6EFBA6B3-53B2-4140-A1D4-B7CC40330C49}" dt="2024-08-31T02:16:00.870" v="7673" actId="14100"/>
          <ac:spMkLst>
            <pc:docMk/>
            <pc:sldMk cId="1746449418" sldId="344"/>
            <ac:spMk id="13" creationId="{62918345-C4AA-CF53-F9F8-D70D074E87A4}"/>
          </ac:spMkLst>
        </pc:spChg>
        <pc:spChg chg="mod">
          <ac:chgData name="Tommy McClure" userId="5f57beb918c8a44c" providerId="LiveId" clId="{6EFBA6B3-53B2-4140-A1D4-B7CC40330C49}" dt="2024-09-01T13:22:44.051" v="8645" actId="114"/>
          <ac:spMkLst>
            <pc:docMk/>
            <pc:sldMk cId="1746449418" sldId="344"/>
            <ac:spMk id="14" creationId="{5294E01D-5D27-ED7E-C944-2651243D8D32}"/>
          </ac:spMkLst>
        </pc:spChg>
      </pc:sldChg>
      <pc:sldChg chg="modSp add mod modAnim modNotes modNotesTx">
        <pc:chgData name="Tommy McClure" userId="5f57beb918c8a44c" providerId="LiveId" clId="{6EFBA6B3-53B2-4140-A1D4-B7CC40330C49}" dt="2024-09-01T13:38:30.216" v="8814" actId="115"/>
        <pc:sldMkLst>
          <pc:docMk/>
          <pc:sldMk cId="40455107" sldId="345"/>
        </pc:sldMkLst>
        <pc:spChg chg="mod">
          <ac:chgData name="Tommy McClure" userId="5f57beb918c8a44c" providerId="LiveId" clId="{6EFBA6B3-53B2-4140-A1D4-B7CC40330C49}" dt="2024-08-31T02:16:48.988" v="7682" actId="14100"/>
          <ac:spMkLst>
            <pc:docMk/>
            <pc:sldMk cId="40455107" sldId="345"/>
            <ac:spMk id="13" creationId="{62918345-C4AA-CF53-F9F8-D70D074E87A4}"/>
          </ac:spMkLst>
        </pc:spChg>
        <pc:spChg chg="mod">
          <ac:chgData name="Tommy McClure" userId="5f57beb918c8a44c" providerId="LiveId" clId="{6EFBA6B3-53B2-4140-A1D4-B7CC40330C49}" dt="2024-08-31T02:21:04.943" v="7744" actId="20577"/>
          <ac:spMkLst>
            <pc:docMk/>
            <pc:sldMk cId="40455107" sldId="345"/>
            <ac:spMk id="14" creationId="{5294E01D-5D27-ED7E-C944-2651243D8D32}"/>
          </ac:spMkLst>
        </pc:spChg>
      </pc:sldChg>
      <pc:sldChg chg="addSp modSp add mod ord modAnim modNotes modNotesTx">
        <pc:chgData name="Tommy McClure" userId="5f57beb918c8a44c" providerId="LiveId" clId="{6EFBA6B3-53B2-4140-A1D4-B7CC40330C49}" dt="2024-09-01T14:03:39.033" v="9145" actId="113"/>
        <pc:sldMkLst>
          <pc:docMk/>
          <pc:sldMk cId="3451647190" sldId="346"/>
        </pc:sldMkLst>
        <pc:spChg chg="add mod">
          <ac:chgData name="Tommy McClure" userId="5f57beb918c8a44c" providerId="LiveId" clId="{6EFBA6B3-53B2-4140-A1D4-B7CC40330C49}" dt="2024-09-01T13:50:07.886" v="8989" actId="207"/>
          <ac:spMkLst>
            <pc:docMk/>
            <pc:sldMk cId="3451647190" sldId="346"/>
            <ac:spMk id="2" creationId="{051BACA5-C37C-D132-F1A4-947060BDEE97}"/>
          </ac:spMkLst>
        </pc:spChg>
        <pc:spChg chg="mod">
          <ac:chgData name="Tommy McClure" userId="5f57beb918c8a44c" providerId="LiveId" clId="{6EFBA6B3-53B2-4140-A1D4-B7CC40330C49}" dt="2024-08-31T02:17:43.651" v="7692" actId="14100"/>
          <ac:spMkLst>
            <pc:docMk/>
            <pc:sldMk cId="3451647190" sldId="346"/>
            <ac:spMk id="13" creationId="{62918345-C4AA-CF53-F9F8-D70D074E87A4}"/>
          </ac:spMkLst>
        </pc:spChg>
        <pc:spChg chg="mod">
          <ac:chgData name="Tommy McClure" userId="5f57beb918c8a44c" providerId="LiveId" clId="{6EFBA6B3-53B2-4140-A1D4-B7CC40330C49}" dt="2024-08-31T02:23:25.596" v="7754" actId="20577"/>
          <ac:spMkLst>
            <pc:docMk/>
            <pc:sldMk cId="3451647190" sldId="346"/>
            <ac:spMk id="14" creationId="{5294E01D-5D27-ED7E-C944-2651243D8D32}"/>
          </ac:spMkLst>
        </pc:spChg>
      </pc:sldChg>
      <pc:sldChg chg="modSp mod modNotes modNotesTx">
        <pc:chgData name="Tommy McClure" userId="5f57beb918c8a44c" providerId="LiveId" clId="{6EFBA6B3-53B2-4140-A1D4-B7CC40330C49}" dt="2024-09-01T01:40:12.563" v="8442" actId="14100"/>
        <pc:sldMkLst>
          <pc:docMk/>
          <pc:sldMk cId="2970185068" sldId="380"/>
        </pc:sldMkLst>
        <pc:spChg chg="mod">
          <ac:chgData name="Tommy McClure" userId="5f57beb918c8a44c" providerId="LiveId" clId="{6EFBA6B3-53B2-4140-A1D4-B7CC40330C49}" dt="2024-08-31T01:39:34.389" v="7112" actId="207"/>
          <ac:spMkLst>
            <pc:docMk/>
            <pc:sldMk cId="2970185068" sldId="380"/>
            <ac:spMk id="4" creationId="{FDB3C018-6904-4094-85A6-7BAF69A201A5}"/>
          </ac:spMkLst>
        </pc:spChg>
        <pc:spChg chg="mod">
          <ac:chgData name="Tommy McClure" userId="5f57beb918c8a44c" providerId="LiveId" clId="{6EFBA6B3-53B2-4140-A1D4-B7CC40330C49}" dt="2024-09-01T01:40:12.563" v="8442" actId="14100"/>
          <ac:spMkLst>
            <pc:docMk/>
            <pc:sldMk cId="2970185068" sldId="380"/>
            <ac:spMk id="7" creationId="{2A6B56C3-77F0-4E92-B09D-C8D4A68D5E79}"/>
          </ac:spMkLst>
        </pc:spChg>
        <pc:spChg chg="mod">
          <ac:chgData name="Tommy McClure" userId="5f57beb918c8a44c" providerId="LiveId" clId="{6EFBA6B3-53B2-4140-A1D4-B7CC40330C49}" dt="2024-08-31T01:39:46.367" v="7113" actId="1076"/>
          <ac:spMkLst>
            <pc:docMk/>
            <pc:sldMk cId="2970185068" sldId="380"/>
            <ac:spMk id="10" creationId="{BB8A7FBA-4C4C-4440-9886-90F8BD6246FB}"/>
          </ac:spMkLst>
        </pc:spChg>
      </pc:sldChg>
      <pc:sldMasterChg chg="modTransition delSldLayout modSldLayout">
        <pc:chgData name="Tommy McClure" userId="5f57beb918c8a44c" providerId="LiveId" clId="{6EFBA6B3-53B2-4140-A1D4-B7CC40330C49}" dt="2024-08-31T01:35:24.556" v="7089" actId="2696"/>
        <pc:sldMasterMkLst>
          <pc:docMk/>
          <pc:sldMasterMk cId="3646289393" sldId="2147483883"/>
        </pc:sldMasterMkLst>
        <pc:sldLayoutChg chg="modTransition">
          <pc:chgData name="Tommy McClure" userId="5f57beb918c8a44c" providerId="LiveId" clId="{6EFBA6B3-53B2-4140-A1D4-B7CC40330C49}" dt="2024-08-30T15:54:10.287" v="404"/>
          <pc:sldLayoutMkLst>
            <pc:docMk/>
            <pc:sldMasterMk cId="3646289393" sldId="2147483883"/>
            <pc:sldLayoutMk cId="2272427650" sldId="2147483884"/>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2676127296" sldId="2147483885"/>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284924909" sldId="2147483886"/>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2125612045" sldId="2147483887"/>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4191465457" sldId="2147483888"/>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1437502770" sldId="2147483889"/>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1012314726" sldId="2147483890"/>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481050185" sldId="2147483891"/>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1346399150" sldId="2147483892"/>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2958054130" sldId="2147483893"/>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805207414" sldId="2147483894"/>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1268248855" sldId="2147483895"/>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924326723" sldId="2147483896"/>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713768825" sldId="2147483897"/>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966301683" sldId="2147483898"/>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744541497" sldId="2147483899"/>
          </pc:sldLayoutMkLst>
        </pc:sldLayoutChg>
        <pc:sldLayoutChg chg="del modTransition">
          <pc:chgData name="Tommy McClure" userId="5f57beb918c8a44c" providerId="LiveId" clId="{6EFBA6B3-53B2-4140-A1D4-B7CC40330C49}" dt="2024-08-31T01:35:04.762" v="7082" actId="2696"/>
          <pc:sldLayoutMkLst>
            <pc:docMk/>
            <pc:sldMasterMk cId="3646289393" sldId="2147483883"/>
            <pc:sldLayoutMk cId="331406195" sldId="2147483900"/>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438902072" sldId="2147483901"/>
          </pc:sldLayoutMkLst>
        </pc:sldLayoutChg>
        <pc:sldLayoutChg chg="modTransition">
          <pc:chgData name="Tommy McClure" userId="5f57beb918c8a44c" providerId="LiveId" clId="{6EFBA6B3-53B2-4140-A1D4-B7CC40330C49}" dt="2024-08-30T15:54:10.287" v="404"/>
          <pc:sldLayoutMkLst>
            <pc:docMk/>
            <pc:sldMasterMk cId="3646289393" sldId="2147483883"/>
            <pc:sldLayoutMk cId="3213228556" sldId="2147483902"/>
          </pc:sldLayoutMkLst>
        </pc:sldLayoutChg>
        <pc:sldLayoutChg chg="del modTransition">
          <pc:chgData name="Tommy McClure" userId="5f57beb918c8a44c" providerId="LiveId" clId="{6EFBA6B3-53B2-4140-A1D4-B7CC40330C49}" dt="2024-08-31T01:35:08.914" v="7083" actId="2696"/>
          <pc:sldLayoutMkLst>
            <pc:docMk/>
            <pc:sldMasterMk cId="3646289393" sldId="2147483883"/>
            <pc:sldLayoutMk cId="231516717" sldId="2147483903"/>
          </pc:sldLayoutMkLst>
        </pc:sldLayoutChg>
        <pc:sldLayoutChg chg="del modTransition">
          <pc:chgData name="Tommy McClure" userId="5f57beb918c8a44c" providerId="LiveId" clId="{6EFBA6B3-53B2-4140-A1D4-B7CC40330C49}" dt="2024-08-31T01:35:13.726" v="7085" actId="2696"/>
          <pc:sldLayoutMkLst>
            <pc:docMk/>
            <pc:sldMasterMk cId="3646289393" sldId="2147483883"/>
            <pc:sldLayoutMk cId="3805481271" sldId="2147483904"/>
          </pc:sldLayoutMkLst>
        </pc:sldLayoutChg>
        <pc:sldLayoutChg chg="del modTransition">
          <pc:chgData name="Tommy McClure" userId="5f57beb918c8a44c" providerId="LiveId" clId="{6EFBA6B3-53B2-4140-A1D4-B7CC40330C49}" dt="2024-08-31T01:35:16.339" v="7086" actId="2696"/>
          <pc:sldLayoutMkLst>
            <pc:docMk/>
            <pc:sldMasterMk cId="3646289393" sldId="2147483883"/>
            <pc:sldLayoutMk cId="823168567" sldId="2147483905"/>
          </pc:sldLayoutMkLst>
        </pc:sldLayoutChg>
        <pc:sldLayoutChg chg="del modTransition">
          <pc:chgData name="Tommy McClure" userId="5f57beb918c8a44c" providerId="LiveId" clId="{6EFBA6B3-53B2-4140-A1D4-B7CC40330C49}" dt="2024-08-31T01:35:21.571" v="7088" actId="2696"/>
          <pc:sldLayoutMkLst>
            <pc:docMk/>
            <pc:sldMasterMk cId="3646289393" sldId="2147483883"/>
            <pc:sldLayoutMk cId="3379778070" sldId="2147483906"/>
          </pc:sldLayoutMkLst>
        </pc:sldLayoutChg>
        <pc:sldLayoutChg chg="del modTransition">
          <pc:chgData name="Tommy McClure" userId="5f57beb918c8a44c" providerId="LiveId" clId="{6EFBA6B3-53B2-4140-A1D4-B7CC40330C49}" dt="2024-08-31T01:35:24.556" v="7089" actId="2696"/>
          <pc:sldLayoutMkLst>
            <pc:docMk/>
            <pc:sldMasterMk cId="3646289393" sldId="2147483883"/>
            <pc:sldLayoutMk cId="3746701821" sldId="2147483907"/>
          </pc:sldLayoutMkLst>
        </pc:sldLayoutChg>
      </pc:sldMasterChg>
    </pc:docChg>
  </pc:docChgLst>
  <pc:docChgLst>
    <pc:chgData name="Tommy McClure" userId="5f57beb918c8a44c" providerId="LiveId" clId="{02DD4496-5683-40D9-BBAD-39CC990462AF}"/>
    <pc:docChg chg="undo custSel modSld">
      <pc:chgData name="Tommy McClure" userId="5f57beb918c8a44c" providerId="LiveId" clId="{02DD4496-5683-40D9-BBAD-39CC990462AF}" dt="2024-08-30T14:24:18.382" v="1005" actId="115"/>
      <pc:docMkLst>
        <pc:docMk/>
      </pc:docMkLst>
      <pc:sldChg chg="addSp delSp modSp mod">
        <pc:chgData name="Tommy McClure" userId="5f57beb918c8a44c" providerId="LiveId" clId="{02DD4496-5683-40D9-BBAD-39CC990462AF}" dt="2024-08-30T14:24:18.382" v="1005" actId="115"/>
        <pc:sldMkLst>
          <pc:docMk/>
          <pc:sldMk cId="1476309329" sldId="307"/>
        </pc:sldMkLst>
        <pc:spChg chg="mod">
          <ac:chgData name="Tommy McClure" userId="5f57beb918c8a44c" providerId="LiveId" clId="{02DD4496-5683-40D9-BBAD-39CC990462AF}" dt="2024-08-30T00:22:11.250" v="731" actId="255"/>
          <ac:spMkLst>
            <pc:docMk/>
            <pc:sldMk cId="1476309329" sldId="307"/>
            <ac:spMk id="2" creationId="{F1A689D8-CDAC-4215-96CD-8548432CE4D6}"/>
          </ac:spMkLst>
        </pc:spChg>
        <pc:spChg chg="del mod">
          <ac:chgData name="Tommy McClure" userId="5f57beb918c8a44c" providerId="LiveId" clId="{02DD4496-5683-40D9-BBAD-39CC990462AF}" dt="2024-08-30T00:22:20.493" v="733" actId="478"/>
          <ac:spMkLst>
            <pc:docMk/>
            <pc:sldMk cId="1476309329" sldId="307"/>
            <ac:spMk id="3" creationId="{3110502F-36D4-4E60-B6E9-08628B2C5D5E}"/>
          </ac:spMkLst>
        </pc:spChg>
        <pc:spChg chg="add del mod">
          <ac:chgData name="Tommy McClure" userId="5f57beb918c8a44c" providerId="LiveId" clId="{02DD4496-5683-40D9-BBAD-39CC990462AF}" dt="2024-08-30T00:22:24.856" v="734" actId="478"/>
          <ac:spMkLst>
            <pc:docMk/>
            <pc:sldMk cId="1476309329" sldId="307"/>
            <ac:spMk id="6" creationId="{7AF36427-FBFB-22A1-2AF9-326683309DE7}"/>
          </ac:spMkLst>
        </pc:spChg>
        <pc:spChg chg="add mod">
          <ac:chgData name="Tommy McClure" userId="5f57beb918c8a44c" providerId="LiveId" clId="{02DD4496-5683-40D9-BBAD-39CC990462AF}" dt="2024-08-30T14:24:18.382" v="1005" actId="115"/>
          <ac:spMkLst>
            <pc:docMk/>
            <pc:sldMk cId="1476309329" sldId="307"/>
            <ac:spMk id="7" creationId="{30875821-D8A3-9779-0E2C-7D72F2568881}"/>
          </ac:spMkLst>
        </pc:spChg>
      </pc:sldChg>
      <pc:sldChg chg="addSp delSp modSp mod">
        <pc:chgData name="Tommy McClure" userId="5f57beb918c8a44c" providerId="LiveId" clId="{02DD4496-5683-40D9-BBAD-39CC990462AF}" dt="2024-08-30T00:21:26.484" v="703" actId="1076"/>
        <pc:sldMkLst>
          <pc:docMk/>
          <pc:sldMk cId="4045600601" sldId="338"/>
        </pc:sldMkLst>
        <pc:spChg chg="add mod">
          <ac:chgData name="Tommy McClure" userId="5f57beb918c8a44c" providerId="LiveId" clId="{02DD4496-5683-40D9-BBAD-39CC990462AF}" dt="2024-08-30T00:21:26.484" v="703" actId="1076"/>
          <ac:spMkLst>
            <pc:docMk/>
            <pc:sldMk cId="4045600601" sldId="338"/>
            <ac:spMk id="2" creationId="{8B391A2A-9E17-139C-63C5-241DB99E15DE}"/>
          </ac:spMkLst>
        </pc:spChg>
        <pc:spChg chg="add del mod">
          <ac:chgData name="Tommy McClure" userId="5f57beb918c8a44c" providerId="LiveId" clId="{02DD4496-5683-40D9-BBAD-39CC990462AF}" dt="2024-08-30T00:15:45.210" v="490" actId="478"/>
          <ac:spMkLst>
            <pc:docMk/>
            <pc:sldMk cId="4045600601" sldId="338"/>
            <ac:spMk id="4" creationId="{7CCEB7BB-1814-01FF-B1A8-6F1BA024E5BC}"/>
          </ac:spMkLst>
        </pc:spChg>
        <pc:spChg chg="del mod">
          <ac:chgData name="Tommy McClure" userId="5f57beb918c8a44c" providerId="LiveId" clId="{02DD4496-5683-40D9-BBAD-39CC990462AF}" dt="2024-08-30T00:17:18.467" v="508" actId="478"/>
          <ac:spMkLst>
            <pc:docMk/>
            <pc:sldMk cId="4045600601" sldId="338"/>
            <ac:spMk id="5" creationId="{C2BAD7B4-5997-4A95-A2A9-773DF1F4CE53}"/>
          </ac:spMkLst>
        </pc:spChg>
        <pc:spChg chg="del mod">
          <ac:chgData name="Tommy McClure" userId="5f57beb918c8a44c" providerId="LiveId" clId="{02DD4496-5683-40D9-BBAD-39CC990462AF}" dt="2024-08-30T00:15:41.369" v="489" actId="478"/>
          <ac:spMkLst>
            <pc:docMk/>
            <pc:sldMk cId="4045600601" sldId="338"/>
            <ac:spMk id="6" creationId="{4552F1CF-68AA-447B-B5B0-C65BB72A5D6D}"/>
          </ac:spMkLst>
        </pc:spChg>
        <pc:spChg chg="add del mod">
          <ac:chgData name="Tommy McClure" userId="5f57beb918c8a44c" providerId="LiveId" clId="{02DD4496-5683-40D9-BBAD-39CC990462AF}" dt="2024-08-30T00:17:20.910" v="509" actId="478"/>
          <ac:spMkLst>
            <pc:docMk/>
            <pc:sldMk cId="4045600601" sldId="338"/>
            <ac:spMk id="8" creationId="{C6B21653-2750-0CAE-DAD7-A729EF029CD5}"/>
          </ac:spMkLst>
        </pc:spChg>
        <pc:spChg chg="add del mod">
          <ac:chgData name="Tommy McClure" userId="5f57beb918c8a44c" providerId="LiveId" clId="{02DD4496-5683-40D9-BBAD-39CC990462AF}" dt="2024-08-30T00:17:25.099" v="512"/>
          <ac:spMkLst>
            <pc:docMk/>
            <pc:sldMk cId="4045600601" sldId="338"/>
            <ac:spMk id="9" creationId="{10CFE77C-059F-9F1F-AFA6-9677CD725E25}"/>
          </ac:spMkLst>
        </pc:spChg>
        <pc:spChg chg="add mod">
          <ac:chgData name="Tommy McClure" userId="5f57beb918c8a44c" providerId="LiveId" clId="{02DD4496-5683-40D9-BBAD-39CC990462AF}" dt="2024-08-30T00:20:09.665" v="686" actId="1076"/>
          <ac:spMkLst>
            <pc:docMk/>
            <pc:sldMk cId="4045600601" sldId="338"/>
            <ac:spMk id="10" creationId="{40CCBA14-4EE9-C01C-CB16-4A62184833F3}"/>
          </ac:spMkLst>
        </pc:spChg>
        <pc:spChg chg="add mod">
          <ac:chgData name="Tommy McClure" userId="5f57beb918c8a44c" providerId="LiveId" clId="{02DD4496-5683-40D9-BBAD-39CC990462AF}" dt="2024-08-30T00:20:25.203" v="689" actId="1076"/>
          <ac:spMkLst>
            <pc:docMk/>
            <pc:sldMk cId="4045600601" sldId="338"/>
            <ac:spMk id="11" creationId="{C5FBFBA8-FD51-2EF3-E46E-F5691DF13C21}"/>
          </ac:spMkLst>
        </pc:spChg>
      </pc:sldChg>
      <pc:sldChg chg="addSp modSp mod modAnim">
        <pc:chgData name="Tommy McClure" userId="5f57beb918c8a44c" providerId="LiveId" clId="{02DD4496-5683-40D9-BBAD-39CC990462AF}" dt="2024-08-30T00:11:24.313" v="409" actId="207"/>
        <pc:sldMkLst>
          <pc:docMk/>
          <pc:sldMk cId="155357290" sldId="342"/>
        </pc:sldMkLst>
        <pc:spChg chg="mod">
          <ac:chgData name="Tommy McClure" userId="5f57beb918c8a44c" providerId="LiveId" clId="{02DD4496-5683-40D9-BBAD-39CC990462AF}" dt="2024-08-29T23:35:48.366" v="313" actId="14100"/>
          <ac:spMkLst>
            <pc:docMk/>
            <pc:sldMk cId="155357290" sldId="342"/>
            <ac:spMk id="3" creationId="{2875403B-F6A5-4855-B204-4A9D1F5B268F}"/>
          </ac:spMkLst>
        </pc:spChg>
        <pc:spChg chg="add mod">
          <ac:chgData name="Tommy McClure" userId="5f57beb918c8a44c" providerId="LiveId" clId="{02DD4496-5683-40D9-BBAD-39CC990462AF}" dt="2024-08-30T00:11:24.313" v="409" actId="207"/>
          <ac:spMkLst>
            <pc:docMk/>
            <pc:sldMk cId="155357290" sldId="342"/>
            <ac:spMk id="4" creationId="{CE406CDD-4E80-C7C1-9D87-D7F3BB5DF347}"/>
          </ac:spMkLst>
        </pc:spChg>
        <pc:spChg chg="mod">
          <ac:chgData name="Tommy McClure" userId="5f57beb918c8a44c" providerId="LiveId" clId="{02DD4496-5683-40D9-BBAD-39CC990462AF}" dt="2024-08-30T00:07:36.464" v="389" actId="1038"/>
          <ac:spMkLst>
            <pc:docMk/>
            <pc:sldMk cId="155357290" sldId="342"/>
            <ac:spMk id="6" creationId="{E73F8CC6-B4A3-C112-C080-05D62A8B94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9/1/2024 AM</a:t>
            </a:r>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9/1/2024 AM</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
        <p:nvSpPr>
          <p:cNvPr id="5" name="Date Placeholder 4">
            <a:extLst>
              <a:ext uri="{FF2B5EF4-FFF2-40B4-BE49-F238E27FC236}">
                <a16:creationId xmlns:a16="http://schemas.microsoft.com/office/drawing/2014/main" id="{DC5386C6-0160-59EA-F416-5D2181833972}"/>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30188"/>
            <a:ext cx="4114800" cy="3086100"/>
          </a:xfrm>
        </p:spPr>
      </p:sp>
      <p:sp>
        <p:nvSpPr>
          <p:cNvPr id="3" name="Notes Placeholder 2"/>
          <p:cNvSpPr>
            <a:spLocks noGrp="1"/>
          </p:cNvSpPr>
          <p:nvPr>
            <p:ph type="body" idx="1"/>
          </p:nvPr>
        </p:nvSpPr>
        <p:spPr>
          <a:xfrm>
            <a:off x="0" y="3316288"/>
            <a:ext cx="6858000" cy="559752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baseline="0" dirty="0">
                <a:latin typeface="Arial" panose="020B0604020202020204" pitchFamily="34" charset="0"/>
                <a:cs typeface="Arial" panose="020B0604020202020204" pitchFamily="34" charset="0"/>
              </a:rPr>
              <a:t>Scripture says</a:t>
            </a:r>
            <a:r>
              <a:rPr lang="en-US" b="0" i="0" u="none" strike="noStrike" baseline="0" dirty="0">
                <a:latin typeface="Arial" panose="020B0604020202020204" pitchFamily="34" charset="0"/>
                <a:cs typeface="Arial" panose="020B0604020202020204" pitchFamily="34" charset="0"/>
              </a:rPr>
              <a:t>: Do not be misled; bad company corrupts good character. Evil companions corrupt good morals and stunt spiritual growth! We must know that bad company includes more than people. What about the kind of television and videos we watch, the movies we go to, the kind of books and magazines we read, and the websites we visit? Paul admonishes us: Be not conformed to the pattern of this world, but be transformed by the renewing of your mind. One translation says, </a:t>
            </a:r>
            <a:r>
              <a:rPr lang="en-US" b="1" i="0" u="none" strike="noStrike" baseline="0" dirty="0">
                <a:latin typeface="Arial" panose="020B0604020202020204" pitchFamily="34" charset="0"/>
                <a:cs typeface="Arial" panose="020B0604020202020204" pitchFamily="34" charset="0"/>
              </a:rPr>
              <a:t>So not allow the world to force you into its mold.</a:t>
            </a:r>
            <a:r>
              <a:rPr lang="en-US" b="0" i="0" u="none" strike="noStrike" baseline="0" dirty="0">
                <a:latin typeface="Arial" panose="020B0604020202020204" pitchFamily="34" charset="0"/>
                <a:cs typeface="Arial" panose="020B0604020202020204" pitchFamily="34" charset="0"/>
              </a:rPr>
              <a:t> Yes, we do have control over the company we keep. 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1 Corinthians 15:33-34 NKJV 33 </a:t>
            </a:r>
            <a:r>
              <a:rPr lang="en-US" b="0" dirty="0">
                <a:latin typeface="Arial" panose="020B0604020202020204" pitchFamily="34" charset="0"/>
                <a:cs typeface="Arial" panose="020B0604020202020204" pitchFamily="34" charset="0"/>
              </a:rPr>
              <a:t>Do not be deceived: "Evil company corrupts good habits." </a:t>
            </a:r>
            <a:r>
              <a:rPr lang="en-US" b="1" dirty="0">
                <a:latin typeface="Arial" panose="020B0604020202020204" pitchFamily="34" charset="0"/>
                <a:cs typeface="Arial" panose="020B0604020202020204" pitchFamily="34" charset="0"/>
              </a:rPr>
              <a:t>34</a:t>
            </a:r>
            <a:r>
              <a:rPr lang="en-US" b="0" dirty="0">
                <a:latin typeface="Arial" panose="020B0604020202020204" pitchFamily="34" charset="0"/>
                <a:cs typeface="Arial" panose="020B0604020202020204" pitchFamily="34" charset="0"/>
              </a:rPr>
              <a:t> Awake to righteousness, and do not sin; for some do not have the knowledge of God. I speak this to your shame.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Proverbs 4:14-23 NKJV 14</a:t>
            </a:r>
            <a:r>
              <a:rPr lang="en-US" b="0" dirty="0">
                <a:latin typeface="Arial" panose="020B0604020202020204" pitchFamily="34" charset="0"/>
                <a:cs typeface="Arial" panose="020B0604020202020204" pitchFamily="34" charset="0"/>
              </a:rPr>
              <a:t> Do not enter the path of the wicked, And do not walk in the way of evil. </a:t>
            </a:r>
            <a:r>
              <a:rPr lang="en-US" b="1"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Avoid it, do not travel on it; Turn away from it and pass on. </a:t>
            </a:r>
            <a:r>
              <a:rPr lang="en-US" b="1" dirty="0">
                <a:latin typeface="Arial" panose="020B0604020202020204" pitchFamily="34" charset="0"/>
                <a:cs typeface="Arial" panose="020B0604020202020204" pitchFamily="34" charset="0"/>
              </a:rPr>
              <a:t>16</a:t>
            </a:r>
            <a:r>
              <a:rPr lang="en-US" b="0" dirty="0">
                <a:latin typeface="Arial" panose="020B0604020202020204" pitchFamily="34" charset="0"/>
                <a:cs typeface="Arial" panose="020B0604020202020204" pitchFamily="34" charset="0"/>
              </a:rPr>
              <a:t> For they do not sleep unless they have done evil; And their sleep is taken away unless they make someone fall. </a:t>
            </a:r>
            <a:r>
              <a:rPr lang="en-US" b="1" dirty="0">
                <a:latin typeface="Arial" panose="020B0604020202020204" pitchFamily="34" charset="0"/>
                <a:cs typeface="Arial" panose="020B0604020202020204" pitchFamily="34" charset="0"/>
              </a:rPr>
              <a:t>17</a:t>
            </a:r>
            <a:r>
              <a:rPr lang="en-US" b="0" dirty="0">
                <a:latin typeface="Arial" panose="020B0604020202020204" pitchFamily="34" charset="0"/>
                <a:cs typeface="Arial" panose="020B0604020202020204" pitchFamily="34" charset="0"/>
              </a:rPr>
              <a:t> For they eat the bread of wickedness, And drink the wine of violence. </a:t>
            </a:r>
            <a:r>
              <a:rPr lang="en-US" b="1" dirty="0">
                <a:latin typeface="Arial" panose="020B0604020202020204" pitchFamily="34" charset="0"/>
                <a:cs typeface="Arial" panose="020B0604020202020204" pitchFamily="34" charset="0"/>
              </a:rPr>
              <a:t>18</a:t>
            </a:r>
            <a:r>
              <a:rPr lang="en-US" b="0" dirty="0">
                <a:latin typeface="Arial" panose="020B0604020202020204" pitchFamily="34" charset="0"/>
                <a:cs typeface="Arial" panose="020B0604020202020204" pitchFamily="34" charset="0"/>
              </a:rPr>
              <a:t> But the path of the just is like the shining sun, That shines ever brighter unto the perfect day. </a:t>
            </a:r>
            <a:r>
              <a:rPr lang="en-US" b="1" dirty="0">
                <a:latin typeface="Arial" panose="020B0604020202020204" pitchFamily="34" charset="0"/>
                <a:cs typeface="Arial" panose="020B0604020202020204" pitchFamily="34" charset="0"/>
              </a:rPr>
              <a:t>19</a:t>
            </a:r>
            <a:r>
              <a:rPr lang="en-US" b="0" dirty="0">
                <a:latin typeface="Arial" panose="020B0604020202020204" pitchFamily="34" charset="0"/>
                <a:cs typeface="Arial" panose="020B0604020202020204" pitchFamily="34" charset="0"/>
              </a:rPr>
              <a:t> The way of the wicked is like darkness; They do not know what makes them stumble. </a:t>
            </a:r>
            <a:r>
              <a:rPr lang="en-US" b="1" dirty="0">
                <a:latin typeface="Arial" panose="020B0604020202020204" pitchFamily="34" charset="0"/>
                <a:cs typeface="Arial" panose="020B0604020202020204" pitchFamily="34" charset="0"/>
              </a:rPr>
              <a:t>20</a:t>
            </a:r>
            <a:r>
              <a:rPr lang="en-US" b="0" dirty="0">
                <a:latin typeface="Arial" panose="020B0604020202020204" pitchFamily="34" charset="0"/>
                <a:cs typeface="Arial" panose="020B0604020202020204" pitchFamily="34" charset="0"/>
              </a:rPr>
              <a:t> My son, give attention to my words; Incline your ear to my sayings. </a:t>
            </a:r>
            <a:r>
              <a:rPr lang="en-US" b="1" dirty="0">
                <a:latin typeface="Arial" panose="020B0604020202020204" pitchFamily="34" charset="0"/>
                <a:cs typeface="Arial" panose="020B0604020202020204" pitchFamily="34" charset="0"/>
              </a:rPr>
              <a:t>21</a:t>
            </a:r>
            <a:r>
              <a:rPr lang="en-US" b="0" dirty="0">
                <a:latin typeface="Arial" panose="020B0604020202020204" pitchFamily="34" charset="0"/>
                <a:cs typeface="Arial" panose="020B0604020202020204" pitchFamily="34" charset="0"/>
              </a:rPr>
              <a:t> Do not let them depart from your eyes; Keep them in the midst of your heart; </a:t>
            </a:r>
            <a:r>
              <a:rPr lang="en-US" b="1" dirty="0">
                <a:latin typeface="Arial" panose="020B0604020202020204" pitchFamily="34" charset="0"/>
                <a:cs typeface="Arial" panose="020B0604020202020204" pitchFamily="34" charset="0"/>
              </a:rPr>
              <a:t>22</a:t>
            </a:r>
            <a:r>
              <a:rPr lang="en-US" b="0" dirty="0">
                <a:latin typeface="Arial" panose="020B0604020202020204" pitchFamily="34" charset="0"/>
                <a:cs typeface="Arial" panose="020B0604020202020204" pitchFamily="34" charset="0"/>
              </a:rPr>
              <a:t> For they are life to those who find them, And health to all their flesh. </a:t>
            </a:r>
            <a:r>
              <a:rPr lang="en-US" b="1" dirty="0">
                <a:latin typeface="Arial" panose="020B0604020202020204" pitchFamily="34" charset="0"/>
                <a:cs typeface="Arial" panose="020B0604020202020204" pitchFamily="34" charset="0"/>
              </a:rPr>
              <a:t>23</a:t>
            </a:r>
            <a:r>
              <a:rPr lang="en-US" b="0" dirty="0">
                <a:latin typeface="Arial" panose="020B0604020202020204" pitchFamily="34" charset="0"/>
                <a:cs typeface="Arial" panose="020B0604020202020204" pitchFamily="34" charset="0"/>
              </a:rPr>
              <a:t> Keep your heart with all diligence, For out of it spring the issues of life.</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2 Timothy 3:1-5 NKJV 1 </a:t>
            </a:r>
            <a:r>
              <a:rPr lang="en-US" b="0" dirty="0">
                <a:latin typeface="Arial" panose="020B0604020202020204" pitchFamily="34" charset="0"/>
                <a:cs typeface="Arial" panose="020B0604020202020204" pitchFamily="34" charset="0"/>
              </a:rPr>
              <a:t>But know this, that in the last days perilous times will come: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For men will be lovers of themselves, lovers of money, boasters, proud, blasphemers, disobedient to parents, unthankful, unholy,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unloving, unforgiving, slanderers, without self-control, brutal, despisers of good, </a:t>
            </a:r>
            <a:r>
              <a:rPr lang="en-US" b="1" dirty="0">
                <a:latin typeface="Arial" panose="020B0604020202020204" pitchFamily="34" charset="0"/>
                <a:cs typeface="Arial" panose="020B0604020202020204" pitchFamily="34" charset="0"/>
              </a:rPr>
              <a:t>4</a:t>
            </a:r>
            <a:r>
              <a:rPr lang="en-US" b="0" dirty="0">
                <a:latin typeface="Arial" panose="020B0604020202020204" pitchFamily="34" charset="0"/>
                <a:cs typeface="Arial" panose="020B0604020202020204" pitchFamily="34" charset="0"/>
              </a:rPr>
              <a:t> traitors, headstrong, haughty, lovers of pleasure rather than lovers of God</a:t>
            </a:r>
            <a:r>
              <a:rPr lang="en-US" b="1" dirty="0">
                <a:latin typeface="Arial" panose="020B0604020202020204" pitchFamily="34" charset="0"/>
                <a:cs typeface="Arial" panose="020B0604020202020204" pitchFamily="34" charset="0"/>
              </a:rPr>
              <a:t>, 5</a:t>
            </a:r>
            <a:r>
              <a:rPr lang="en-US" b="0" dirty="0">
                <a:latin typeface="Arial" panose="020B0604020202020204" pitchFamily="34" charset="0"/>
                <a:cs typeface="Arial" panose="020B0604020202020204" pitchFamily="34" charset="0"/>
              </a:rPr>
              <a:t> having a form of godliness but denying its power. </a:t>
            </a:r>
            <a:r>
              <a:rPr lang="en-US" b="1" dirty="0">
                <a:latin typeface="Arial" panose="020B0604020202020204" pitchFamily="34" charset="0"/>
                <a:cs typeface="Arial" panose="020B0604020202020204" pitchFamily="34" charset="0"/>
              </a:rPr>
              <a:t>And from such people turn away!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2:1-3 NKJV 1 </a:t>
            </a:r>
            <a:r>
              <a:rPr lang="en-US" b="0" dirty="0">
                <a:latin typeface="Arial" panose="020B0604020202020204" pitchFamily="34" charset="0"/>
                <a:cs typeface="Arial" panose="020B0604020202020204" pitchFamily="34" charset="0"/>
              </a:rPr>
              <a:t>Therefore, </a:t>
            </a:r>
            <a:r>
              <a:rPr lang="en-US" b="1" dirty="0">
                <a:latin typeface="Arial" panose="020B0604020202020204" pitchFamily="34" charset="0"/>
                <a:cs typeface="Arial" panose="020B0604020202020204" pitchFamily="34" charset="0"/>
              </a:rPr>
              <a:t>laying aside all </a:t>
            </a:r>
            <a:r>
              <a:rPr lang="en-US" b="0" u="sng" dirty="0">
                <a:latin typeface="Arial" panose="020B0604020202020204" pitchFamily="34" charset="0"/>
                <a:cs typeface="Arial" panose="020B0604020202020204" pitchFamily="34" charset="0"/>
              </a:rPr>
              <a:t>malice, all deceit, hypocrisy, envy, and all evil speaking</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 </a:t>
            </a:r>
            <a:r>
              <a:rPr lang="en-US" b="0" dirty="0">
                <a:latin typeface="Arial" panose="020B0604020202020204" pitchFamily="34" charset="0"/>
                <a:cs typeface="Arial" panose="020B0604020202020204" pitchFamily="34" charset="0"/>
              </a:rPr>
              <a:t>as newborn babes, desire the pure milk of the word, that you may grow thereby,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if indeed you have tasted that the Lord is gracious.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12:1-2 NKJV 1 I </a:t>
            </a:r>
            <a:r>
              <a:rPr lang="en-US" dirty="0">
                <a:latin typeface="Arial" panose="020B0604020202020204" pitchFamily="34" charset="0"/>
                <a:cs typeface="Arial" panose="020B0604020202020204" pitchFamily="34" charset="0"/>
              </a:rPr>
              <a:t>beseech you therefore, brethren, by the mercies of God, that you present your bodies a living sacrifice, holy, acceptable to God, which is your reasonable service. </a:t>
            </a:r>
            <a:r>
              <a:rPr lang="en-US" b="1" dirty="0">
                <a:latin typeface="Arial" panose="020B0604020202020204" pitchFamily="34" charset="0"/>
                <a:cs typeface="Arial" panose="020B0604020202020204" pitchFamily="34" charset="0"/>
              </a:rPr>
              <a:t>2 And do not be conformed to this world, but be transformed by the renewing of your mind, that you may prove what is that good and acceptable and perfect will of God.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10</a:t>
            </a:fld>
            <a:endParaRPr lang="en-US" dirty="0"/>
          </a:p>
        </p:txBody>
      </p:sp>
      <p:sp>
        <p:nvSpPr>
          <p:cNvPr id="5" name="Date Placeholder 4">
            <a:extLst>
              <a:ext uri="{FF2B5EF4-FFF2-40B4-BE49-F238E27FC236}">
                <a16:creationId xmlns:a16="http://schemas.microsoft.com/office/drawing/2014/main" id="{42E71D79-315C-C96C-EE15-294142DA94E4}"/>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408485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2900" y="98425"/>
            <a:ext cx="3357563" cy="2517775"/>
          </a:xfrm>
        </p:spPr>
      </p:sp>
      <p:sp>
        <p:nvSpPr>
          <p:cNvPr id="3" name="Notes Placeholder 2"/>
          <p:cNvSpPr>
            <a:spLocks noGrp="1"/>
          </p:cNvSpPr>
          <p:nvPr>
            <p:ph type="body" idx="1"/>
          </p:nvPr>
        </p:nvSpPr>
        <p:spPr>
          <a:xfrm>
            <a:off x="0" y="2714625"/>
            <a:ext cx="6858000" cy="64293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Jeremiah 17:9 KJV 9 </a:t>
            </a:r>
            <a:r>
              <a:rPr lang="en-US" sz="1200" b="0" dirty="0">
                <a:latin typeface="Arial" panose="020B0604020202020204" pitchFamily="34" charset="0"/>
                <a:cs typeface="Arial" panose="020B0604020202020204" pitchFamily="34" charset="0"/>
              </a:rPr>
              <a:t>The heart is deceitful above all things, and desperately wicked: who can know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pPr algn="l"/>
            <a:r>
              <a:rPr lang="en-US" sz="1200" b="1" i="0" u="none" strike="noStrike" baseline="0" dirty="0">
                <a:latin typeface="Arial" panose="020B0604020202020204" pitchFamily="34" charset="0"/>
                <a:cs typeface="Arial" panose="020B0604020202020204" pitchFamily="34" charset="0"/>
              </a:rPr>
              <a:t>Jeremiah 17:5-8 ASV – 5 </a:t>
            </a:r>
            <a:r>
              <a:rPr lang="en-US" sz="1200" b="0" i="0" u="none" strike="noStrike" baseline="0" dirty="0">
                <a:latin typeface="Arial" panose="020B0604020202020204" pitchFamily="34" charset="0"/>
                <a:cs typeface="Arial" panose="020B0604020202020204" pitchFamily="34" charset="0"/>
              </a:rPr>
              <a:t>“</a:t>
            </a:r>
            <a:r>
              <a:rPr lang="en-US" sz="1200" b="0" i="1" u="none" strike="noStrike" baseline="0" dirty="0">
                <a:latin typeface="Arial" panose="020B0604020202020204" pitchFamily="34" charset="0"/>
                <a:cs typeface="Arial" panose="020B0604020202020204" pitchFamily="34" charset="0"/>
              </a:rPr>
              <a:t>Thus saith Jehovah: </a:t>
            </a:r>
            <a:r>
              <a:rPr lang="en-US" sz="1200" b="1" i="1" u="none" strike="noStrike" baseline="0" dirty="0">
                <a:latin typeface="Arial" panose="020B0604020202020204" pitchFamily="34" charset="0"/>
                <a:cs typeface="Arial" panose="020B0604020202020204" pitchFamily="34" charset="0"/>
              </a:rPr>
              <a:t>Cursed is the man that </a:t>
            </a:r>
            <a:r>
              <a:rPr lang="en-US" sz="1200" b="1" i="1" u="none" strike="noStrike" baseline="0" dirty="0" err="1">
                <a:latin typeface="Arial" panose="020B0604020202020204" pitchFamily="34" charset="0"/>
                <a:cs typeface="Arial" panose="020B0604020202020204" pitchFamily="34" charset="0"/>
              </a:rPr>
              <a:t>trusteth</a:t>
            </a:r>
            <a:r>
              <a:rPr lang="en-US" sz="1200" b="1" i="1" u="none" strike="noStrike" baseline="0" dirty="0">
                <a:latin typeface="Arial" panose="020B0604020202020204" pitchFamily="34" charset="0"/>
                <a:cs typeface="Arial" panose="020B0604020202020204" pitchFamily="34" charset="0"/>
              </a:rPr>
              <a:t> in man, and maketh flesh his arm, and whose heart </a:t>
            </a:r>
            <a:r>
              <a:rPr lang="en-US" sz="1200" b="1" i="1" u="none" strike="noStrike" baseline="0" dirty="0" err="1">
                <a:latin typeface="Arial" panose="020B0604020202020204" pitchFamily="34" charset="0"/>
                <a:cs typeface="Arial" panose="020B0604020202020204" pitchFamily="34" charset="0"/>
              </a:rPr>
              <a:t>departeth</a:t>
            </a:r>
            <a:r>
              <a:rPr lang="en-US" sz="1200" b="1" i="1" u="none" strike="noStrike" baseline="0" dirty="0">
                <a:latin typeface="Arial" panose="020B0604020202020204" pitchFamily="34" charset="0"/>
                <a:cs typeface="Arial" panose="020B0604020202020204" pitchFamily="34" charset="0"/>
              </a:rPr>
              <a:t> from Jehovah</a:t>
            </a:r>
            <a:r>
              <a:rPr lang="en-US" sz="1200" b="0" i="1" u="none" strike="noStrike" baseline="0" dirty="0">
                <a:latin typeface="Arial" panose="020B0604020202020204" pitchFamily="34" charset="0"/>
                <a:cs typeface="Arial" panose="020B0604020202020204" pitchFamily="34" charset="0"/>
              </a:rPr>
              <a:t>. </a:t>
            </a:r>
            <a:r>
              <a:rPr lang="en-US" sz="1200" b="1" i="1" u="none" strike="noStrike" baseline="0" dirty="0">
                <a:latin typeface="Arial" panose="020B0604020202020204" pitchFamily="34" charset="0"/>
                <a:cs typeface="Arial" panose="020B0604020202020204" pitchFamily="34" charset="0"/>
              </a:rPr>
              <a:t>6 </a:t>
            </a:r>
            <a:r>
              <a:rPr lang="en-US" sz="1200" b="0" i="1" u="none" strike="noStrike" baseline="0" dirty="0">
                <a:latin typeface="Arial" panose="020B0604020202020204" pitchFamily="34" charset="0"/>
                <a:cs typeface="Arial" panose="020B0604020202020204" pitchFamily="34" charset="0"/>
              </a:rPr>
              <a:t>For he shall be like the heath in the desert, and shall not see when good cometh, but shall inhabit the parched places in the wilderness, a salt land and not inhabited</a:t>
            </a:r>
            <a:r>
              <a:rPr lang="en-US" sz="1200" b="1" i="1" u="none" strike="noStrike" baseline="0" dirty="0">
                <a:latin typeface="Arial" panose="020B0604020202020204" pitchFamily="34" charset="0"/>
                <a:cs typeface="Arial" panose="020B0604020202020204" pitchFamily="34" charset="0"/>
              </a:rPr>
              <a:t>. 7 </a:t>
            </a:r>
            <a:r>
              <a:rPr lang="en-US" sz="1200" b="0" i="1" u="none" strike="noStrike" baseline="0" dirty="0">
                <a:latin typeface="Arial" panose="020B0604020202020204" pitchFamily="34" charset="0"/>
                <a:cs typeface="Arial" panose="020B0604020202020204" pitchFamily="34" charset="0"/>
              </a:rPr>
              <a:t>Blessed is the man that </a:t>
            </a:r>
            <a:r>
              <a:rPr lang="en-US" sz="1200" b="0" i="1" u="none" strike="noStrike" baseline="0" dirty="0" err="1">
                <a:latin typeface="Arial" panose="020B0604020202020204" pitchFamily="34" charset="0"/>
                <a:cs typeface="Arial" panose="020B0604020202020204" pitchFamily="34" charset="0"/>
              </a:rPr>
              <a:t>trusteth</a:t>
            </a:r>
            <a:r>
              <a:rPr lang="en-US" sz="1200" b="0" i="1" u="none" strike="noStrike" baseline="0" dirty="0">
                <a:latin typeface="Arial" panose="020B0604020202020204" pitchFamily="34" charset="0"/>
                <a:cs typeface="Arial" panose="020B0604020202020204" pitchFamily="34" charset="0"/>
              </a:rPr>
              <a:t> in Jehovah, and whose trust Jehovah is. </a:t>
            </a:r>
            <a:r>
              <a:rPr lang="en-US" sz="1200" b="1" i="1" u="none" strike="noStrike" baseline="0" dirty="0">
                <a:latin typeface="Arial" panose="020B0604020202020204" pitchFamily="34" charset="0"/>
                <a:cs typeface="Arial" panose="020B0604020202020204" pitchFamily="34" charset="0"/>
              </a:rPr>
              <a:t>8</a:t>
            </a:r>
            <a:r>
              <a:rPr lang="en-US" sz="1200" b="0" i="1" u="none" strike="noStrike" baseline="0" dirty="0">
                <a:latin typeface="Arial" panose="020B0604020202020204" pitchFamily="34" charset="0"/>
                <a:cs typeface="Arial" panose="020B0604020202020204" pitchFamily="34" charset="0"/>
              </a:rPr>
              <a:t> For he shall be as a tree planted by the waters, that </a:t>
            </a:r>
            <a:r>
              <a:rPr lang="en-US" sz="1200" b="0" i="1" u="none" strike="noStrike" baseline="0" dirty="0" err="1">
                <a:latin typeface="Arial" panose="020B0604020202020204" pitchFamily="34" charset="0"/>
                <a:cs typeface="Arial" panose="020B0604020202020204" pitchFamily="34" charset="0"/>
              </a:rPr>
              <a:t>spreadeth</a:t>
            </a:r>
            <a:r>
              <a:rPr lang="en-US" sz="1200" b="0" i="1" u="none" strike="noStrike" baseline="0" dirty="0">
                <a:latin typeface="Arial" panose="020B0604020202020204" pitchFamily="34" charset="0"/>
                <a:cs typeface="Arial" panose="020B0604020202020204" pitchFamily="34" charset="0"/>
              </a:rPr>
              <a:t> out its roots by the river, and shall not fear when heat cometh, but its leaf shall be green; and shall not be careful in the year of drought, neither shall cease from yielding fruit</a:t>
            </a:r>
            <a:r>
              <a:rPr lang="en-US" sz="1200" b="0" i="0" u="none" strike="noStrike" baseline="0" dirty="0">
                <a:latin typeface="Arial" panose="020B0604020202020204" pitchFamily="34" charset="0"/>
                <a:cs typeface="Arial" panose="020B0604020202020204" pitchFamily="34" charset="0"/>
              </a:rPr>
              <a:t>” (17:5-8).</a:t>
            </a:r>
            <a:endParaRPr lang="en-US" sz="1200" b="1" i="0" u="none" strike="noStrike" baseline="0" dirty="0">
              <a:latin typeface="Arial" panose="020B0604020202020204" pitchFamily="34" charset="0"/>
              <a:cs typeface="Arial" panose="020B0604020202020204" pitchFamily="34" charset="0"/>
            </a:endParaRPr>
          </a:p>
          <a:p>
            <a:pPr algn="l"/>
            <a:endParaRPr lang="en-US" sz="1200" b="1" i="0" u="none" strike="noStrike" baseline="0" dirty="0">
              <a:latin typeface="Arial" panose="020B0604020202020204" pitchFamily="34" charset="0"/>
              <a:cs typeface="Arial" panose="020B0604020202020204" pitchFamily="34" charset="0"/>
            </a:endParaRPr>
          </a:p>
          <a:p>
            <a:pPr algn="l"/>
            <a:r>
              <a:rPr lang="en-US" sz="1200" b="1" i="0" u="none" strike="noStrike" baseline="0" dirty="0">
                <a:latin typeface="Arial" panose="020B0604020202020204" pitchFamily="34" charset="0"/>
                <a:cs typeface="Arial" panose="020B0604020202020204" pitchFamily="34" charset="0"/>
              </a:rPr>
              <a:t>VV. 9-11 ASV 9 “</a:t>
            </a:r>
            <a:r>
              <a:rPr lang="en-US" sz="1200" b="1" i="1" u="none" strike="noStrike" baseline="0" dirty="0">
                <a:latin typeface="Arial" panose="020B0604020202020204" pitchFamily="34" charset="0"/>
                <a:cs typeface="Arial" panose="020B0604020202020204" pitchFamily="34" charset="0"/>
              </a:rPr>
              <a:t>The heart is deceitful above all things, and it is exceedingly corrupt: who can know it? 10</a:t>
            </a:r>
            <a:r>
              <a:rPr lang="en-US" sz="1200" b="0" i="1" u="none" strike="noStrike" baseline="0" dirty="0">
                <a:latin typeface="Arial" panose="020B0604020202020204" pitchFamily="34" charset="0"/>
                <a:cs typeface="Arial" panose="020B0604020202020204" pitchFamily="34" charset="0"/>
              </a:rPr>
              <a:t>  I, Jehovah, search the mind, I try the heart, even to give every man according to his ways, according to the fruit of his doings.  </a:t>
            </a:r>
            <a:r>
              <a:rPr lang="en-US" sz="1200" b="1" i="1" u="none" strike="noStrike" baseline="0" dirty="0">
                <a:latin typeface="Arial" panose="020B0604020202020204" pitchFamily="34" charset="0"/>
                <a:cs typeface="Arial" panose="020B0604020202020204" pitchFamily="34" charset="0"/>
              </a:rPr>
              <a:t>11</a:t>
            </a:r>
            <a:r>
              <a:rPr lang="en-US" sz="1200" b="0" i="1" u="none" strike="noStrike" baseline="0" dirty="0">
                <a:latin typeface="Arial" panose="020B0604020202020204" pitchFamily="34" charset="0"/>
                <a:cs typeface="Arial" panose="020B0604020202020204" pitchFamily="34" charset="0"/>
              </a:rPr>
              <a:t> As the partridge that </a:t>
            </a:r>
            <a:r>
              <a:rPr lang="en-US" sz="1200" b="0" i="1" u="none" strike="noStrike" baseline="0" dirty="0" err="1">
                <a:latin typeface="Arial" panose="020B0604020202020204" pitchFamily="34" charset="0"/>
                <a:cs typeface="Arial" panose="020B0604020202020204" pitchFamily="34" charset="0"/>
              </a:rPr>
              <a:t>sitteth</a:t>
            </a:r>
            <a:r>
              <a:rPr lang="en-US" sz="1200" b="0" i="1" u="none" strike="noStrike" baseline="0" dirty="0">
                <a:latin typeface="Arial" panose="020B0604020202020204" pitchFamily="34" charset="0"/>
                <a:cs typeface="Arial" panose="020B0604020202020204" pitchFamily="34" charset="0"/>
              </a:rPr>
              <a:t> on [eggs] which she hath not laid, so is he that </a:t>
            </a:r>
            <a:r>
              <a:rPr lang="en-US" sz="1200" b="0" i="1" u="none" strike="noStrike" baseline="0" dirty="0" err="1">
                <a:latin typeface="Arial" panose="020B0604020202020204" pitchFamily="34" charset="0"/>
                <a:cs typeface="Arial" panose="020B0604020202020204" pitchFamily="34" charset="0"/>
              </a:rPr>
              <a:t>getteth</a:t>
            </a:r>
            <a:r>
              <a:rPr lang="en-US" sz="1200" b="0" i="1" u="none" strike="noStrike" baseline="0" dirty="0">
                <a:latin typeface="Arial" panose="020B0604020202020204" pitchFamily="34" charset="0"/>
                <a:cs typeface="Arial" panose="020B0604020202020204" pitchFamily="34" charset="0"/>
              </a:rPr>
              <a:t> riches, and not by right; in the midst of his days they shall leave him, and at his end he shall be a fool</a:t>
            </a:r>
            <a:r>
              <a:rPr lang="en-US" sz="1200" b="0" i="0" u="none" strike="noStrike" baseline="0" dirty="0">
                <a:latin typeface="Arial" panose="020B0604020202020204" pitchFamily="34" charset="0"/>
                <a:cs typeface="Arial" panose="020B0604020202020204" pitchFamily="34" charset="0"/>
              </a:rPr>
              <a:t>” (17:9-11).</a:t>
            </a:r>
          </a:p>
          <a:p>
            <a:pPr algn="l"/>
            <a:endParaRPr lang="en-US" sz="1200" b="1" i="0" u="none" strike="noStrike" baseline="0" dirty="0">
              <a:latin typeface="Arial" panose="020B0604020202020204" pitchFamily="34" charset="0"/>
              <a:cs typeface="Arial" panose="020B0604020202020204" pitchFamily="34" charset="0"/>
            </a:endParaRPr>
          </a:p>
          <a:p>
            <a:pPr algn="l"/>
            <a:r>
              <a:rPr lang="en-US" sz="1200" b="1" i="0" u="sng" strike="noStrike" baseline="0" dirty="0">
                <a:latin typeface="Arial" panose="020B0604020202020204" pitchFamily="34" charset="0"/>
                <a:cs typeface="Arial" panose="020B0604020202020204" pitchFamily="34" charset="0"/>
              </a:rPr>
              <a:t>Heb 12:1-2</a:t>
            </a:r>
          </a:p>
        </p:txBody>
      </p:sp>
      <p:sp>
        <p:nvSpPr>
          <p:cNvPr id="4" name="Slide Number Placeholder 3"/>
          <p:cNvSpPr>
            <a:spLocks noGrp="1"/>
          </p:cNvSpPr>
          <p:nvPr>
            <p:ph type="sldNum" sz="quarter" idx="5"/>
          </p:nvPr>
        </p:nvSpPr>
        <p:spPr/>
        <p:txBody>
          <a:bodyPr/>
          <a:lstStyle/>
          <a:p>
            <a:fld id="{0DC92804-03A6-47F6-A893-4DDB8903A808}" type="slidenum">
              <a:rPr lang="en-US" smtClean="0"/>
              <a:t>11</a:t>
            </a:fld>
            <a:endParaRPr lang="en-US" dirty="0"/>
          </a:p>
        </p:txBody>
      </p:sp>
      <p:sp>
        <p:nvSpPr>
          <p:cNvPr id="5" name="Date Placeholder 4">
            <a:extLst>
              <a:ext uri="{FF2B5EF4-FFF2-40B4-BE49-F238E27FC236}">
                <a16:creationId xmlns:a16="http://schemas.microsoft.com/office/drawing/2014/main" id="{3BC587B5-D991-6B9C-3642-EB1642401EBD}"/>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279681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12</a:t>
            </a:fld>
            <a:endParaRPr lang="en-US" dirty="0"/>
          </a:p>
        </p:txBody>
      </p:sp>
      <p:sp>
        <p:nvSpPr>
          <p:cNvPr id="5" name="Date Placeholder 4">
            <a:extLst>
              <a:ext uri="{FF2B5EF4-FFF2-40B4-BE49-F238E27FC236}">
                <a16:creationId xmlns:a16="http://schemas.microsoft.com/office/drawing/2014/main" id="{1B159D58-EEA7-EAA4-66B7-E392D3DC3AFB}"/>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1520219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13</a:t>
            </a:fld>
            <a:endParaRPr lang="en-US" dirty="0"/>
          </a:p>
        </p:txBody>
      </p:sp>
      <p:sp>
        <p:nvSpPr>
          <p:cNvPr id="5" name="Date Placeholder 4">
            <a:extLst>
              <a:ext uri="{FF2B5EF4-FFF2-40B4-BE49-F238E27FC236}">
                <a16:creationId xmlns:a16="http://schemas.microsoft.com/office/drawing/2014/main" id="{4F2BE159-B1F9-E7D9-4879-577E6B53050D}"/>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38497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146050"/>
            <a:ext cx="4816475" cy="3613150"/>
          </a:xfrm>
        </p:spPr>
      </p:sp>
      <p:sp>
        <p:nvSpPr>
          <p:cNvPr id="3" name="Notes Placeholder 2"/>
          <p:cNvSpPr>
            <a:spLocks noGrp="1"/>
          </p:cNvSpPr>
          <p:nvPr>
            <p:ph type="body" idx="1"/>
          </p:nvPr>
        </p:nvSpPr>
        <p:spPr>
          <a:xfrm>
            <a:off x="1" y="3759201"/>
            <a:ext cx="6856412" cy="5384799"/>
          </a:xfrm>
        </p:spPr>
        <p:txBody>
          <a:bodyPr>
            <a:normAutofit fontScale="92500" lnSpcReduction="10000"/>
          </a:bodyPr>
          <a:lstStyle/>
          <a:p>
            <a:pPr defTabSz="1171173">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gospel of Christ</a:t>
            </a:r>
            <a:r>
              <a:rPr lang="en-US" dirty="0">
                <a:latin typeface="Arial" panose="020B0604020202020204" pitchFamily="34" charset="0"/>
                <a:cs typeface="Arial" panose="020B0604020202020204" pitchFamily="34" charset="0"/>
              </a:rPr>
              <a:t> is about the Son of God who came among men to die on the cross to shed His blood for the remission of man's sins (Matthew 26:28), He was buried in the tomb for three days, and then rose again (1 Corinthians 15:1-4). How one </a:t>
            </a:r>
            <a:r>
              <a:rPr lang="en-US" b="1" dirty="0">
                <a:latin typeface="Arial" panose="020B0604020202020204" pitchFamily="34" charset="0"/>
                <a:cs typeface="Arial" panose="020B0604020202020204" pitchFamily="34" charset="0"/>
              </a:rPr>
              <a:t>obeys the gospel </a:t>
            </a:r>
            <a:r>
              <a:rPr lang="en-US" dirty="0">
                <a:latin typeface="Arial" panose="020B0604020202020204" pitchFamily="34" charset="0"/>
                <a:cs typeface="Arial" panose="020B0604020202020204" pitchFamily="34" charset="0"/>
              </a:rPr>
              <a:t>in response to God’s grace (Romans 5:1) is to </a:t>
            </a:r>
            <a:r>
              <a:rPr lang="en-US" b="1" dirty="0">
                <a:latin typeface="Arial" panose="020B0604020202020204" pitchFamily="34" charset="0"/>
                <a:cs typeface="Arial" panose="020B0604020202020204" pitchFamily="34" charset="0"/>
              </a:rPr>
              <a:t>believe</a:t>
            </a:r>
            <a:r>
              <a:rPr lang="en-US" dirty="0">
                <a:latin typeface="Arial" panose="020B0604020202020204" pitchFamily="34" charset="0"/>
                <a:cs typeface="Arial" panose="020B0604020202020204" pitchFamily="34" charset="0"/>
              </a:rPr>
              <a:t> (obey - John 3:36) the Son of God</a:t>
            </a:r>
            <a:r>
              <a:rPr lang="en-US" b="1" dirty="0">
                <a:latin typeface="Arial" panose="020B0604020202020204" pitchFamily="34" charset="0"/>
                <a:cs typeface="Arial" panose="020B0604020202020204" pitchFamily="34" charset="0"/>
              </a:rPr>
              <a:t>, repent of past sins </a:t>
            </a:r>
            <a:r>
              <a:rPr lang="en-US" dirty="0">
                <a:latin typeface="Arial" panose="020B0604020202020204" pitchFamily="34" charset="0"/>
                <a:cs typeface="Arial" panose="020B0604020202020204" pitchFamily="34" charset="0"/>
              </a:rPr>
              <a:t>(Acts 17:30), </a:t>
            </a:r>
            <a:r>
              <a:rPr lang="en-US" b="1" dirty="0">
                <a:latin typeface="Arial" panose="020B0604020202020204" pitchFamily="34" charset="0"/>
                <a:cs typeface="Arial" panose="020B0604020202020204" pitchFamily="34" charset="0"/>
              </a:rPr>
              <a:t>confess the name of Jesus before men </a:t>
            </a:r>
            <a:r>
              <a:rPr lang="en-US" dirty="0">
                <a:latin typeface="Arial" panose="020B0604020202020204" pitchFamily="34" charset="0"/>
                <a:cs typeface="Arial" panose="020B0604020202020204" pitchFamily="34" charset="0"/>
              </a:rPr>
              <a:t>(Romans 10:9,10), </a:t>
            </a:r>
            <a:r>
              <a:rPr lang="en-US" b="1" dirty="0">
                <a:latin typeface="Arial" panose="020B0604020202020204" pitchFamily="34" charset="0"/>
                <a:cs typeface="Arial" panose="020B0604020202020204" pitchFamily="34" charset="0"/>
              </a:rPr>
              <a:t>be immersed in water for the remission of sins</a:t>
            </a:r>
            <a:r>
              <a:rPr lang="en-US" dirty="0">
                <a:latin typeface="Arial" panose="020B0604020202020204" pitchFamily="34" charset="0"/>
                <a:cs typeface="Arial" panose="020B0604020202020204" pitchFamily="34" charset="0"/>
              </a:rPr>
              <a:t> to come into contact with the cleansing blood of Jesus (Romans 6:3,4), </a:t>
            </a:r>
            <a:r>
              <a:rPr lang="en-US" b="1" dirty="0">
                <a:latin typeface="Arial" panose="020B0604020202020204" pitchFamily="34" charset="0"/>
                <a:cs typeface="Arial" panose="020B0604020202020204" pitchFamily="34" charset="0"/>
              </a:rPr>
              <a:t>and remain a true disciple of Jesus all the days of one's life (John 8:31,32).</a:t>
            </a:r>
          </a:p>
          <a:p>
            <a:pPr marL="171450" indent="-171450">
              <a:buFont typeface="Wingdings" panose="05000000000000000000" pitchFamily="2" charset="2"/>
              <a:buChar char="§"/>
              <a:defRPr/>
            </a:pPr>
            <a:r>
              <a:rPr lang="en-US" altLang="en-US" b="1" u="sng" dirty="0">
                <a:latin typeface="Arial" panose="020B0604020202020204" pitchFamily="34" charset="0"/>
                <a:cs typeface="Arial" panose="020B0604020202020204" pitchFamily="34" charset="0"/>
              </a:rPr>
              <a:t>Acts 2:36-37 - 36 </a:t>
            </a:r>
            <a:r>
              <a:rPr lang="en-US" altLang="en-US" dirty="0">
                <a:latin typeface="Arial" panose="020B0604020202020204" pitchFamily="34" charset="0"/>
                <a:cs typeface="Arial" panose="020B0604020202020204" pitchFamily="34" charset="0"/>
              </a:rPr>
              <a:t>Therefore let all the house of Israel know assuredly, that God hath made that same Jesus, whom ye have crucified, both Lord and Christ. </a:t>
            </a:r>
            <a:r>
              <a:rPr lang="en-US" altLang="en-US" b="1" dirty="0">
                <a:latin typeface="Arial" panose="020B0604020202020204" pitchFamily="34" charset="0"/>
                <a:cs typeface="Arial" panose="020B0604020202020204" pitchFamily="34" charset="0"/>
              </a:rPr>
              <a:t>37</a:t>
            </a:r>
            <a:r>
              <a:rPr lang="en-US" altLang="en-US" dirty="0">
                <a:latin typeface="Arial" panose="020B0604020202020204" pitchFamily="34" charset="0"/>
                <a:cs typeface="Arial" panose="020B0604020202020204" pitchFamily="34" charset="0"/>
              </a:rPr>
              <a:t> Now when they heard this, they were pricked in their heart, and said unto Peter and to the rest of the apostles, Men and brethren, </a:t>
            </a:r>
            <a:r>
              <a:rPr lang="en-US" altLang="en-US" b="1" dirty="0">
                <a:latin typeface="Arial" panose="020B0604020202020204" pitchFamily="34" charset="0"/>
                <a:cs typeface="Arial" panose="020B0604020202020204" pitchFamily="34" charset="0"/>
              </a:rPr>
              <a:t>what shall we do?</a:t>
            </a:r>
          </a:p>
          <a:p>
            <a:pPr marL="171450" indent="-171450">
              <a:buFont typeface="Wingdings" panose="05000000000000000000" pitchFamily="2" charset="2"/>
              <a:buChar char="§"/>
              <a:defRPr/>
            </a:pPr>
            <a:r>
              <a:rPr lang="en-US" altLang="en-US" b="1" u="sng"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hearing by the word of God.</a:t>
            </a:r>
          </a:p>
          <a:p>
            <a:pPr marL="171450" indent="-17145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Heb 11:6</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 - But without faith it is impossible to please him: for he that cometh to God </a:t>
            </a:r>
            <a:r>
              <a:rPr lang="en-US" altLang="en-US" b="1" dirty="0">
                <a:latin typeface="Arial" panose="020B0604020202020204" pitchFamily="34" charset="0"/>
                <a:cs typeface="Arial" panose="020B0604020202020204" pitchFamily="34" charset="0"/>
              </a:rPr>
              <a:t>must believe that he is</a:t>
            </a:r>
            <a:r>
              <a:rPr lang="en-US" altLang="en-US" b="0" dirty="0">
                <a:latin typeface="Arial" panose="020B0604020202020204" pitchFamily="34" charset="0"/>
                <a:cs typeface="Arial" panose="020B0604020202020204" pitchFamily="34" charset="0"/>
              </a:rPr>
              <a:t>, and that he is a rewarder of </a:t>
            </a:r>
            <a:r>
              <a:rPr lang="en-US" altLang="en-US" b="1" dirty="0">
                <a:latin typeface="Arial" panose="020B0604020202020204" pitchFamily="34" charset="0"/>
                <a:cs typeface="Arial" panose="020B0604020202020204" pitchFamily="34" charset="0"/>
              </a:rPr>
              <a:t>them that diligently seek him</a:t>
            </a:r>
            <a:r>
              <a:rPr lang="en-US" alt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John 3:36</a:t>
            </a:r>
            <a:r>
              <a:rPr lang="en-US" altLang="en-US" b="1" u="none" dirty="0">
                <a:latin typeface="Arial" panose="020B0604020202020204" pitchFamily="34" charset="0"/>
                <a:cs typeface="Arial" panose="020B0604020202020204" pitchFamily="34" charset="0"/>
              </a:rPr>
              <a:t> </a:t>
            </a:r>
            <a:r>
              <a:rPr lang="en-US" altLang="en-US" b="0" u="none" dirty="0">
                <a:latin typeface="Arial" panose="020B0604020202020204" pitchFamily="34" charset="0"/>
                <a:cs typeface="Arial" panose="020B0604020202020204" pitchFamily="34" charset="0"/>
              </a:rPr>
              <a:t>-</a:t>
            </a:r>
            <a:r>
              <a:rPr lang="en-US" altLang="en-US" b="1" u="none" dirty="0">
                <a:latin typeface="Arial" panose="020B0604020202020204" pitchFamily="34" charset="0"/>
                <a:cs typeface="Arial" panose="020B0604020202020204" pitchFamily="34" charset="0"/>
              </a:rPr>
              <a:t> </a:t>
            </a:r>
            <a:r>
              <a:rPr lang="en-US" altLang="en-US" b="0" u="none" dirty="0">
                <a:latin typeface="Arial" panose="020B0604020202020204" pitchFamily="34" charset="0"/>
                <a:cs typeface="Arial" panose="020B0604020202020204" pitchFamily="34" charset="0"/>
              </a:rPr>
              <a:t>He that believeth on the Son hath everlasting life: and he that believeth not the Son shall not see life; but the wrath of God </a:t>
            </a:r>
            <a:r>
              <a:rPr lang="en-US" altLang="en-US" b="0" u="none" dirty="0" err="1">
                <a:latin typeface="Arial" panose="020B0604020202020204" pitchFamily="34" charset="0"/>
                <a:cs typeface="Arial" panose="020B0604020202020204" pitchFamily="34" charset="0"/>
              </a:rPr>
              <a:t>abideth</a:t>
            </a:r>
            <a:r>
              <a:rPr lang="en-US" altLang="en-US" b="0" u="none" dirty="0">
                <a:latin typeface="Arial" panose="020B0604020202020204" pitchFamily="34" charset="0"/>
                <a:cs typeface="Arial" panose="020B0604020202020204" pitchFamily="34" charset="0"/>
              </a:rPr>
              <a:t> on him.</a:t>
            </a:r>
          </a:p>
          <a:p>
            <a:pPr marL="171450" indent="-171450">
              <a:buFont typeface="Wingdings" panose="05000000000000000000" pitchFamily="2" charset="2"/>
              <a:buChar char="§"/>
              <a:defRPr/>
            </a:pPr>
            <a:r>
              <a:rPr lang="en-US" altLang="en-US" b="1" u="sng"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a:t>
            </a:r>
            <a:r>
              <a:rPr lang="en-US" altLang="en-US" b="1" dirty="0">
                <a:latin typeface="Arial" panose="020B0604020202020204" pitchFamily="34" charset="0"/>
                <a:cs typeface="Arial" panose="020B0604020202020204" pitchFamily="34" charset="0"/>
              </a:rPr>
              <a:t>but now </a:t>
            </a:r>
            <a:r>
              <a:rPr lang="en-US" altLang="en-US" b="1" dirty="0" err="1">
                <a:latin typeface="Arial" panose="020B0604020202020204" pitchFamily="34" charset="0"/>
                <a:cs typeface="Arial" panose="020B0604020202020204" pitchFamily="34" charset="0"/>
              </a:rPr>
              <a:t>commandeth</a:t>
            </a:r>
            <a:r>
              <a:rPr lang="en-US" altLang="en-US" b="1" dirty="0">
                <a:latin typeface="Arial" panose="020B0604020202020204" pitchFamily="34" charset="0"/>
                <a:cs typeface="Arial" panose="020B0604020202020204" pitchFamily="34" charset="0"/>
              </a:rPr>
              <a:t> all men every where to repent</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31</a:t>
            </a:r>
            <a:r>
              <a:rPr lang="en-US" altLang="en-US" dirty="0">
                <a:latin typeface="Arial" panose="020B0604020202020204" pitchFamily="34" charset="0"/>
                <a:cs typeface="Arial" panose="020B0604020202020204" pitchFamily="34" charset="0"/>
              </a:rPr>
              <a:t> Because he hath appointed a day, in the which he will judge the world in righteousness by that man whom he hath ordained; whereof he hath given assurance unto all men, in that he hath raised him from the dead.</a:t>
            </a:r>
          </a:p>
          <a:p>
            <a:pPr marL="171450" indent="-171450">
              <a:buFont typeface="Arial" panose="020B0604020202020204" pitchFamily="34" charset="0"/>
              <a:buChar char="•"/>
              <a:defRPr/>
            </a:pPr>
            <a:r>
              <a:rPr lang="en-US" altLang="en-US" b="1" u="none" dirty="0">
                <a:latin typeface="Arial" panose="020B0604020202020204" pitchFamily="34" charset="0"/>
                <a:cs typeface="Arial" panose="020B0604020202020204" pitchFamily="34" charset="0"/>
              </a:rPr>
              <a:t>Romans 10:9-10 NKJV </a:t>
            </a:r>
            <a:r>
              <a:rPr lang="en-US" altLang="en-US" b="0" u="none" dirty="0">
                <a:latin typeface="Arial" panose="020B0604020202020204" pitchFamily="34" charset="0"/>
                <a:cs typeface="Arial" panose="020B0604020202020204" pitchFamily="34" charset="0"/>
              </a:rPr>
              <a:t>9 that if you confess with your mouth the Lord Jesus and believe in your heart that God has raised Him from the dead, you will be saved. </a:t>
            </a:r>
            <a:r>
              <a:rPr lang="en-US" altLang="en-US" b="1" u="none" dirty="0">
                <a:latin typeface="Arial" panose="020B0604020202020204" pitchFamily="34" charset="0"/>
                <a:cs typeface="Arial" panose="020B0604020202020204" pitchFamily="34" charset="0"/>
              </a:rPr>
              <a:t>10 </a:t>
            </a:r>
            <a:r>
              <a:rPr lang="en-US" altLang="en-US" b="0" u="none" dirty="0">
                <a:latin typeface="Arial" panose="020B0604020202020204" pitchFamily="34" charset="0"/>
                <a:cs typeface="Arial" panose="020B0604020202020204" pitchFamily="34" charset="0"/>
              </a:rPr>
              <a:t>For with the heart one believes unto righteousness, and with the mouth confession is made unto salvation.</a:t>
            </a:r>
          </a:p>
          <a:p>
            <a:pPr>
              <a:defRPr/>
            </a:pPr>
            <a:endParaRPr lang="en-US" altLang="en-US" b="1" u="non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endParaRPr lang="en-US" altLang="en-US" b="1"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a:t>
            </a:r>
            <a:r>
              <a:rPr lang="en-US" altLang="en-US" b="1" dirty="0">
                <a:latin typeface="Arial" panose="020B0604020202020204" pitchFamily="34" charset="0"/>
                <a:cs typeface="Arial" panose="020B0604020202020204" pitchFamily="34" charset="0"/>
              </a:rPr>
              <a:t>. 8 </a:t>
            </a:r>
            <a:r>
              <a:rPr lang="en-US" altLang="en-US" dirty="0">
                <a:latin typeface="Arial" panose="020B0604020202020204" pitchFamily="34" charset="0"/>
                <a:cs typeface="Arial" panose="020B0604020202020204" pitchFamily="34" charset="0"/>
              </a:rPr>
              <a:t>If we say that we have no sin, we deceive ourselves, and the truth is not in us. </a:t>
            </a:r>
            <a:r>
              <a:rPr lang="en-US" altLang="en-US" b="1" dirty="0">
                <a:latin typeface="Arial" panose="020B0604020202020204" pitchFamily="34" charset="0"/>
                <a:cs typeface="Arial" panose="020B0604020202020204" pitchFamily="34" charset="0"/>
              </a:rPr>
              <a:t>9</a:t>
            </a:r>
            <a:r>
              <a:rPr lang="en-US" altLang="en-US"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endParaRPr lang="en-US" altLang="en-US" b="1"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altLang="en-US" b="1" u="sng"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u="sng" dirty="0">
                <a:latin typeface="Arial" panose="020B0604020202020204" pitchFamily="34" charset="0"/>
                <a:cs typeface="Arial" panose="020B0604020202020204" pitchFamily="34" charset="0"/>
              </a:rPr>
              <a:t>be thou faithful unto death, and I will give thee a crown of life</a:t>
            </a:r>
            <a:r>
              <a:rPr lang="en-US" altLang="en-US"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9/1/2024 AM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14</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
        <p:nvSpPr>
          <p:cNvPr id="5" name="Date Placeholder 4">
            <a:extLst>
              <a:ext uri="{FF2B5EF4-FFF2-40B4-BE49-F238E27FC236}">
                <a16:creationId xmlns:a16="http://schemas.microsoft.com/office/drawing/2014/main" id="{47FBB79E-C715-7E8F-D4A5-A653D267B707}"/>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183897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0" y="4400550"/>
            <a:ext cx="6858000" cy="4743450"/>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
        <p:nvSpPr>
          <p:cNvPr id="5" name="Date Placeholder 4">
            <a:extLst>
              <a:ext uri="{FF2B5EF4-FFF2-40B4-BE49-F238E27FC236}">
                <a16:creationId xmlns:a16="http://schemas.microsoft.com/office/drawing/2014/main" id="{3706E544-38B4-438C-6CF1-27A0222D32A0}"/>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311910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60363"/>
            <a:ext cx="4114800" cy="3086100"/>
          </a:xfrm>
        </p:spPr>
      </p:sp>
      <p:sp>
        <p:nvSpPr>
          <p:cNvPr id="3" name="Notes Placeholder 2"/>
          <p:cNvSpPr>
            <a:spLocks noGrp="1"/>
          </p:cNvSpPr>
          <p:nvPr>
            <p:ph type="body" idx="1"/>
          </p:nvPr>
        </p:nvSpPr>
        <p:spPr>
          <a:xfrm>
            <a:off x="-1587" y="3446462"/>
            <a:ext cx="6858000" cy="5697537"/>
          </a:xfrm>
        </p:spPr>
        <p:txBody>
          <a:bodyPr/>
          <a:lstStyle/>
          <a:p>
            <a:r>
              <a:rPr lang="en-US" b="1" dirty="0">
                <a:latin typeface="Arial" panose="020B0604020202020204" pitchFamily="34" charset="0"/>
                <a:cs typeface="Arial" panose="020B0604020202020204" pitchFamily="34" charset="0"/>
              </a:rPr>
              <a:t>Genesis 1:26-27 NKJV 26 </a:t>
            </a:r>
            <a:r>
              <a:rPr lang="en-US" dirty="0">
                <a:latin typeface="Arial" panose="020B0604020202020204" pitchFamily="34" charset="0"/>
                <a:cs typeface="Arial" panose="020B0604020202020204" pitchFamily="34" charset="0"/>
              </a:rPr>
              <a:t>Then God said, "</a:t>
            </a:r>
            <a:r>
              <a:rPr lang="en-US" b="1" dirty="0">
                <a:latin typeface="Arial" panose="020B0604020202020204" pitchFamily="34" charset="0"/>
                <a:cs typeface="Arial" panose="020B0604020202020204" pitchFamily="34" charset="0"/>
              </a:rPr>
              <a:t>Let Us make man in Our image, according to Our likeness</a:t>
            </a:r>
            <a:r>
              <a:rPr lang="en-US" dirty="0">
                <a:latin typeface="Arial" panose="020B0604020202020204" pitchFamily="34" charset="0"/>
                <a:cs typeface="Arial" panose="020B0604020202020204" pitchFamily="34" charset="0"/>
              </a:rPr>
              <a:t>; let them have dominion over the fish of the sea, over the birds of the air, and over the cattle, over all the earth and over every creeping thing that creeps on the earth." </a:t>
            </a:r>
            <a:r>
              <a:rPr lang="en-US" b="1" dirty="0">
                <a:latin typeface="Arial" panose="020B0604020202020204" pitchFamily="34" charset="0"/>
                <a:cs typeface="Arial" panose="020B0604020202020204" pitchFamily="34" charset="0"/>
              </a:rPr>
              <a:t>27</a:t>
            </a:r>
            <a:r>
              <a:rPr lang="en-US" dirty="0">
                <a:latin typeface="Arial" panose="020B0604020202020204" pitchFamily="34" charset="0"/>
                <a:cs typeface="Arial" panose="020B0604020202020204" pitchFamily="34" charset="0"/>
              </a:rPr>
              <a:t> So God created man in His own image; </a:t>
            </a:r>
            <a:r>
              <a:rPr lang="en-US" b="1" dirty="0">
                <a:latin typeface="Arial" panose="020B0604020202020204" pitchFamily="34" charset="0"/>
                <a:cs typeface="Arial" panose="020B0604020202020204" pitchFamily="34" charset="0"/>
              </a:rPr>
              <a:t>in the image of God He created him</a:t>
            </a:r>
            <a:r>
              <a:rPr lang="en-US" dirty="0">
                <a:latin typeface="Arial" panose="020B0604020202020204" pitchFamily="34" charset="0"/>
                <a:cs typeface="Arial" panose="020B0604020202020204" pitchFamily="34" charset="0"/>
              </a:rPr>
              <a:t>; male and female He created them.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Kings 5:8-11 KJV 8 </a:t>
            </a:r>
            <a:r>
              <a:rPr lang="en-US" dirty="0">
                <a:latin typeface="Arial" panose="020B0604020202020204" pitchFamily="34" charset="0"/>
                <a:cs typeface="Arial" panose="020B0604020202020204" pitchFamily="34" charset="0"/>
              </a:rPr>
              <a:t>And it was so, when Elisha the man of God had heard that the king of Israel had rent his clothes, that he sent to the king, saying, Wherefore hast thou rent thy clothes? let him come now to me, and he shall know that there is a prophet in Israel</a:t>
            </a:r>
            <a:r>
              <a:rPr lang="en-US" b="1" dirty="0">
                <a:latin typeface="Arial" panose="020B0604020202020204" pitchFamily="34" charset="0"/>
                <a:cs typeface="Arial" panose="020B0604020202020204" pitchFamily="34" charset="0"/>
              </a:rPr>
              <a:t>. 9</a:t>
            </a:r>
            <a:r>
              <a:rPr lang="en-US" dirty="0">
                <a:latin typeface="Arial" panose="020B0604020202020204" pitchFamily="34" charset="0"/>
                <a:cs typeface="Arial" panose="020B0604020202020204" pitchFamily="34" charset="0"/>
              </a:rPr>
              <a:t> So Naaman came with his horses and with his chariot, and stood at the door of the house of Elisha.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And Elisha sent a messenger unto him, saying, Go and wash in Jordan seven times, and thy flesh shall come again to thee, and thou shalt be clean. </a:t>
            </a:r>
            <a:r>
              <a:rPr lang="en-US" b="1"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But Naaman was wroth, and went away, and said, </a:t>
            </a:r>
            <a:r>
              <a:rPr lang="en-US" b="1" i="1" u="sng" dirty="0">
                <a:latin typeface="Arial" panose="020B0604020202020204" pitchFamily="34" charset="0"/>
                <a:cs typeface="Arial" panose="020B0604020202020204" pitchFamily="34" charset="0"/>
              </a:rPr>
              <a:t>Behold, I thought</a:t>
            </a:r>
            <a:r>
              <a:rPr lang="en-US" dirty="0">
                <a:latin typeface="Arial" panose="020B0604020202020204" pitchFamily="34" charset="0"/>
                <a:cs typeface="Arial" panose="020B0604020202020204" pitchFamily="34" charset="0"/>
              </a:rPr>
              <a:t>, He will surely come out to me, and stand, and call on the name of the LORD his God, and strike his hand over the place, and recover the leper.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Genesis 4:1-9 KJV 1 </a:t>
            </a:r>
            <a:r>
              <a:rPr lang="en-US" dirty="0">
                <a:latin typeface="Arial" panose="020B0604020202020204" pitchFamily="34" charset="0"/>
                <a:cs typeface="Arial" panose="020B0604020202020204" pitchFamily="34" charset="0"/>
              </a:rPr>
              <a:t>And Adam knew Eve his wife; and she conceived, and bare Cain, and said, I have gotten a man from the LORD.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And she again bare his brother Abel. And Abel was a keeper of sheep, but Cain was a tiller of the ground.</a:t>
            </a:r>
            <a:r>
              <a:rPr lang="en-US" b="1" dirty="0">
                <a:latin typeface="Arial" panose="020B0604020202020204" pitchFamily="34" charset="0"/>
                <a:cs typeface="Arial" panose="020B0604020202020204" pitchFamily="34" charset="0"/>
              </a:rPr>
              <a:t> 3 </a:t>
            </a:r>
            <a:r>
              <a:rPr lang="en-US" dirty="0">
                <a:latin typeface="Arial" panose="020B0604020202020204" pitchFamily="34" charset="0"/>
                <a:cs typeface="Arial" panose="020B0604020202020204" pitchFamily="34" charset="0"/>
              </a:rPr>
              <a:t>And in process of time it came to pass, that Cain brought of the fruit of the ground an offering unto the LORD. </a:t>
            </a:r>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And Abel, he also brought of the firstlings of his flock and of the fat thereof. And the LORD had respect unto Abel and to his offering: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But unto Cain and to his offering he had not respect. And Cain was very wroth, and his countenance fell</a:t>
            </a:r>
            <a:r>
              <a:rPr lang="en-US" b="1" dirty="0">
                <a:latin typeface="Arial" panose="020B0604020202020204" pitchFamily="34" charset="0"/>
                <a:cs typeface="Arial" panose="020B0604020202020204" pitchFamily="34" charset="0"/>
              </a:rPr>
              <a:t>. 6 And the LORD said unto Cain, Why art thou wroth? and why is thy countenance fallen? 7 If thou </a:t>
            </a:r>
            <a:r>
              <a:rPr lang="en-US" b="1" dirty="0" err="1">
                <a:latin typeface="Arial" panose="020B0604020202020204" pitchFamily="34" charset="0"/>
                <a:cs typeface="Arial" panose="020B0604020202020204" pitchFamily="34" charset="0"/>
              </a:rPr>
              <a:t>doest</a:t>
            </a:r>
            <a:r>
              <a:rPr lang="en-US" b="1" dirty="0">
                <a:latin typeface="Arial" panose="020B0604020202020204" pitchFamily="34" charset="0"/>
                <a:cs typeface="Arial" panose="020B0604020202020204" pitchFamily="34" charset="0"/>
              </a:rPr>
              <a:t> well, shalt thou not be accepted? and if thou </a:t>
            </a:r>
            <a:r>
              <a:rPr lang="en-US" b="1" dirty="0" err="1">
                <a:latin typeface="Arial" panose="020B0604020202020204" pitchFamily="34" charset="0"/>
                <a:cs typeface="Arial" panose="020B0604020202020204" pitchFamily="34" charset="0"/>
              </a:rPr>
              <a:t>doest</a:t>
            </a:r>
            <a:r>
              <a:rPr lang="en-US" b="1" dirty="0">
                <a:latin typeface="Arial" panose="020B0604020202020204" pitchFamily="34" charset="0"/>
                <a:cs typeface="Arial" panose="020B0604020202020204" pitchFamily="34" charset="0"/>
              </a:rPr>
              <a:t> not well, sin lieth at the door. And unto thee shall be his desire, and thou shalt rule over him. 8 </a:t>
            </a:r>
            <a:r>
              <a:rPr lang="en-US" dirty="0">
                <a:latin typeface="Arial" panose="020B0604020202020204" pitchFamily="34" charset="0"/>
                <a:cs typeface="Arial" panose="020B0604020202020204" pitchFamily="34" charset="0"/>
              </a:rPr>
              <a:t>And Cain talked with Abel his brother: and it came to pass, when they were in the field, that Cain rose up against Abel his brother, and slew him. </a:t>
            </a:r>
            <a:r>
              <a:rPr lang="en-US" b="1"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 And the LORD said unto Cain, Where is Abel thy brother? And he said, I know not: Am I my brother's keeper?</a:t>
            </a:r>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
        <p:nvSpPr>
          <p:cNvPr id="5" name="Date Placeholder 4">
            <a:extLst>
              <a:ext uri="{FF2B5EF4-FFF2-40B4-BE49-F238E27FC236}">
                <a16:creationId xmlns:a16="http://schemas.microsoft.com/office/drawing/2014/main" id="{4CA0C310-5A16-D00F-960C-867B7D593407}"/>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414953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1363" y="122238"/>
            <a:ext cx="2835275" cy="2127250"/>
          </a:xfrm>
        </p:spPr>
      </p:sp>
      <p:sp>
        <p:nvSpPr>
          <p:cNvPr id="3" name="Notes Placeholder 2"/>
          <p:cNvSpPr>
            <a:spLocks noGrp="1"/>
          </p:cNvSpPr>
          <p:nvPr>
            <p:ph type="body" idx="1"/>
          </p:nvPr>
        </p:nvSpPr>
        <p:spPr>
          <a:xfrm>
            <a:off x="1" y="2249488"/>
            <a:ext cx="6858000" cy="6894512"/>
          </a:xfrm>
        </p:spPr>
        <p:txBody>
          <a:bodyPr/>
          <a:lstStyle/>
          <a:p>
            <a:r>
              <a:rPr lang="en-US" b="1" dirty="0">
                <a:latin typeface="Arial" panose="020B0604020202020204" pitchFamily="34" charset="0"/>
                <a:cs typeface="Arial" panose="020B0604020202020204" pitchFamily="34" charset="0"/>
              </a:rPr>
              <a:t>Deuteronomy 30:15-20 KJV 15</a:t>
            </a:r>
            <a:r>
              <a:rPr lang="en-US" dirty="0">
                <a:latin typeface="Arial" panose="020B0604020202020204" pitchFamily="34" charset="0"/>
                <a:cs typeface="Arial" panose="020B0604020202020204" pitchFamily="34" charset="0"/>
              </a:rPr>
              <a:t> See, I have set before thee this day </a:t>
            </a:r>
            <a:r>
              <a:rPr lang="en-US" b="1" dirty="0">
                <a:latin typeface="Arial" panose="020B0604020202020204" pitchFamily="34" charset="0"/>
                <a:cs typeface="Arial" panose="020B0604020202020204" pitchFamily="34" charset="0"/>
              </a:rPr>
              <a:t>life and good</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death and evil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In that I command thee this day to love the LORD thy God, to walk in his ways, and to keep his commandments and his statutes and his judgments, that thou mayest live and multiply: and the LORD thy God shall bless thee in the land whither thou </a:t>
            </a:r>
            <a:r>
              <a:rPr lang="en-US" dirty="0" err="1">
                <a:latin typeface="Arial" panose="020B0604020202020204" pitchFamily="34" charset="0"/>
                <a:cs typeface="Arial" panose="020B0604020202020204" pitchFamily="34" charset="0"/>
              </a:rPr>
              <a:t>goest</a:t>
            </a:r>
            <a:r>
              <a:rPr lang="en-US" dirty="0">
                <a:latin typeface="Arial" panose="020B0604020202020204" pitchFamily="34" charset="0"/>
                <a:cs typeface="Arial" panose="020B0604020202020204" pitchFamily="34" charset="0"/>
              </a:rPr>
              <a:t> to possess it. </a:t>
            </a:r>
            <a:r>
              <a:rPr lang="en-US" b="1"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 But if thine heart turn away, so that thou wilt not hear, but shalt be drawn away, and worship other gods, and serve them; </a:t>
            </a:r>
            <a:r>
              <a:rPr lang="en-US" b="1" dirty="0">
                <a:latin typeface="Arial" panose="020B0604020202020204" pitchFamily="34" charset="0"/>
                <a:cs typeface="Arial" panose="020B0604020202020204" pitchFamily="34" charset="0"/>
              </a:rPr>
              <a:t>18</a:t>
            </a:r>
            <a:r>
              <a:rPr lang="en-US" dirty="0">
                <a:latin typeface="Arial" panose="020B0604020202020204" pitchFamily="34" charset="0"/>
                <a:cs typeface="Arial" panose="020B0604020202020204" pitchFamily="34" charset="0"/>
              </a:rPr>
              <a:t> I denounce unto you this day, that ye shall surely perish, and that ye shall not prolong your days upon the land, whither thou </a:t>
            </a:r>
            <a:r>
              <a:rPr lang="en-US" dirty="0" err="1">
                <a:latin typeface="Arial" panose="020B0604020202020204" pitchFamily="34" charset="0"/>
                <a:cs typeface="Arial" panose="020B0604020202020204" pitchFamily="34" charset="0"/>
              </a:rPr>
              <a:t>passest</a:t>
            </a:r>
            <a:r>
              <a:rPr lang="en-US" dirty="0">
                <a:latin typeface="Arial" panose="020B0604020202020204" pitchFamily="34" charset="0"/>
                <a:cs typeface="Arial" panose="020B0604020202020204" pitchFamily="34" charset="0"/>
              </a:rPr>
              <a:t> over Jordan to go to possess it.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I call heaven and earth to record this day against you, that I have set before you life and death, blessing and cursing: therefore </a:t>
            </a:r>
            <a:r>
              <a:rPr lang="en-US" b="1" dirty="0">
                <a:latin typeface="Arial" panose="020B0604020202020204" pitchFamily="34" charset="0"/>
                <a:cs typeface="Arial" panose="020B0604020202020204" pitchFamily="34" charset="0"/>
              </a:rPr>
              <a:t>choose life</a:t>
            </a:r>
            <a:r>
              <a:rPr lang="en-US" dirty="0">
                <a:latin typeface="Arial" panose="020B0604020202020204" pitchFamily="34" charset="0"/>
                <a:cs typeface="Arial" panose="020B0604020202020204" pitchFamily="34" charset="0"/>
              </a:rPr>
              <a:t>, that both thou and thy seed may live: </a:t>
            </a:r>
            <a:r>
              <a:rPr lang="en-US" b="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That thou mayest love the LORD thy God, and that thou mayest obey his voice, and that thou mayest cleave unto him: for he is thy life, and the length of thy days: that thou mayest dwell in the land which the LORD </a:t>
            </a:r>
            <a:r>
              <a:rPr lang="en-US" dirty="0" err="1">
                <a:latin typeface="Arial" panose="020B0604020202020204" pitchFamily="34" charset="0"/>
                <a:cs typeface="Arial" panose="020B0604020202020204" pitchFamily="34" charset="0"/>
              </a:rPr>
              <a:t>sware</a:t>
            </a:r>
            <a:r>
              <a:rPr lang="en-US" dirty="0">
                <a:latin typeface="Arial" panose="020B0604020202020204" pitchFamily="34" charset="0"/>
                <a:cs typeface="Arial" panose="020B0604020202020204" pitchFamily="34" charset="0"/>
              </a:rPr>
              <a:t> unto thy fathers, to Abraham, to Isaac, and to Jacob, to give them.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Joshua 24:14-16 KJV 14</a:t>
            </a:r>
            <a:r>
              <a:rPr lang="en-US" dirty="0">
                <a:latin typeface="Arial" panose="020B0604020202020204" pitchFamily="34" charset="0"/>
                <a:cs typeface="Arial" panose="020B0604020202020204" pitchFamily="34" charset="0"/>
              </a:rPr>
              <a:t> Now therefore </a:t>
            </a:r>
            <a:r>
              <a:rPr lang="en-US" b="1" dirty="0">
                <a:latin typeface="Arial" panose="020B0604020202020204" pitchFamily="34" charset="0"/>
                <a:cs typeface="Arial" panose="020B0604020202020204" pitchFamily="34" charset="0"/>
              </a:rPr>
              <a:t>fear the LORD, and serve him in sincerity and in truth</a:t>
            </a:r>
            <a:r>
              <a:rPr lang="en-US" dirty="0">
                <a:latin typeface="Arial" panose="020B0604020202020204" pitchFamily="34" charset="0"/>
                <a:cs typeface="Arial" panose="020B0604020202020204" pitchFamily="34" charset="0"/>
              </a:rPr>
              <a:t>: and put away the gods which your fathers served on the other side of the flood, and in Egypt; and serve ye the LORD. </a:t>
            </a:r>
            <a:r>
              <a:rPr lang="en-US" b="1" dirty="0">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 And if it seem evil unto you to serve the LORD, </a:t>
            </a:r>
            <a:r>
              <a:rPr lang="en-US" b="1" dirty="0">
                <a:latin typeface="Arial" panose="020B0604020202020204" pitchFamily="34" charset="0"/>
                <a:cs typeface="Arial" panose="020B0604020202020204" pitchFamily="34" charset="0"/>
              </a:rPr>
              <a:t>choose you this day whom ye will serve</a:t>
            </a:r>
            <a:r>
              <a:rPr lang="en-US" dirty="0">
                <a:latin typeface="Arial" panose="020B0604020202020204" pitchFamily="34" charset="0"/>
                <a:cs typeface="Arial" panose="020B0604020202020204" pitchFamily="34" charset="0"/>
              </a:rPr>
              <a:t>; whether the gods which your fathers served that were on the other side of the flood, or the gods of the Amorites, in whose land ye dwell: but as for me and my house, we will serve the LORD. </a:t>
            </a:r>
            <a:r>
              <a:rPr lang="en-US" b="1"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And the people answered and said, God forbid that we should forsake the LORD, to serve other gods;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Daniel 1:1-8 KJV 1 </a:t>
            </a:r>
            <a:r>
              <a:rPr lang="en-US" dirty="0">
                <a:latin typeface="Arial" panose="020B0604020202020204" pitchFamily="34" charset="0"/>
                <a:cs typeface="Arial" panose="020B0604020202020204" pitchFamily="34" charset="0"/>
              </a:rPr>
              <a:t>In the third year of the reign of Jehoiakim king of Judah came Nebuchadnezzar king of Babylon unto Jerusalem, and besieged it.</a:t>
            </a:r>
            <a:r>
              <a:rPr lang="en-US" b="1"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And the Lord gave Jehoiakim king of Judah into his hand, with part of the vessels of the house of God: which he carried into the land of Shinar to the house of his god; and he brought the vessels into the treasure house of his god.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And the king spake unto Ashpenaz the master of his eunuchs, that he should bring certain of the children of Israel, and of the king's seed, and of the princes;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Children in whom was no blemish, but well </a:t>
            </a:r>
            <a:r>
              <a:rPr lang="en-US" dirty="0" err="1">
                <a:latin typeface="Arial" panose="020B0604020202020204" pitchFamily="34" charset="0"/>
                <a:cs typeface="Arial" panose="020B0604020202020204" pitchFamily="34" charset="0"/>
              </a:rPr>
              <a:t>favoured</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skilful</a:t>
            </a:r>
            <a:r>
              <a:rPr lang="en-US" dirty="0">
                <a:latin typeface="Arial" panose="020B0604020202020204" pitchFamily="34" charset="0"/>
                <a:cs typeface="Arial" panose="020B0604020202020204" pitchFamily="34" charset="0"/>
              </a:rPr>
              <a:t> in all wisdom, and cunning in knowledge, and understanding science, and such as had ability in them to stand in the king's palace, and whom they might teach the learning and the tongue of the Chaldeans.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And the king appointed them a daily provision of the king's meat, and of the wine which he drank: so nourishing them three years, that at the end thereof they might stand before the king. </a:t>
            </a:r>
            <a:r>
              <a:rPr lang="en-US" b="1"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Now among these were of the children of Judah, </a:t>
            </a:r>
            <a:r>
              <a:rPr lang="en-US" b="1" dirty="0">
                <a:latin typeface="Arial" panose="020B0604020202020204" pitchFamily="34" charset="0"/>
                <a:cs typeface="Arial" panose="020B0604020202020204" pitchFamily="34" charset="0"/>
              </a:rPr>
              <a:t>Daniel,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Hananiah, </a:t>
            </a:r>
            <a:r>
              <a:rPr lang="en-US" b="1" dirty="0" err="1">
                <a:latin typeface="Arial" panose="020B0604020202020204" pitchFamily="34" charset="0"/>
                <a:cs typeface="Arial" panose="020B0604020202020204" pitchFamily="34" charset="0"/>
              </a:rPr>
              <a:t>Mishael</a:t>
            </a:r>
            <a:r>
              <a:rPr lang="en-US" b="1" dirty="0">
                <a:latin typeface="Arial" panose="020B0604020202020204" pitchFamily="34" charset="0"/>
                <a:cs typeface="Arial" panose="020B0604020202020204" pitchFamily="34" charset="0"/>
              </a:rPr>
              <a:t>, and Azariah</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Unto whom the prince of the eunuchs gave names: for he gave unto Daniel the name of Belteshazzar; and to Hananiah, of Shadrach; and to </a:t>
            </a:r>
            <a:r>
              <a:rPr lang="en-US" dirty="0" err="1">
                <a:latin typeface="Arial" panose="020B0604020202020204" pitchFamily="34" charset="0"/>
                <a:cs typeface="Arial" panose="020B0604020202020204" pitchFamily="34" charset="0"/>
              </a:rPr>
              <a:t>Mishael</a:t>
            </a:r>
            <a:r>
              <a:rPr lang="en-US" dirty="0">
                <a:latin typeface="Arial" panose="020B0604020202020204" pitchFamily="34" charset="0"/>
                <a:cs typeface="Arial" panose="020B0604020202020204" pitchFamily="34" charset="0"/>
              </a:rPr>
              <a:t>, of Meshach; and to Azariah, of Abednego. </a:t>
            </a:r>
            <a:r>
              <a:rPr lang="en-US" b="1" dirty="0">
                <a:latin typeface="Arial" panose="020B0604020202020204" pitchFamily="34" charset="0"/>
                <a:cs typeface="Arial" panose="020B0604020202020204" pitchFamily="34" charset="0"/>
              </a:rPr>
              <a:t>8 </a:t>
            </a:r>
            <a:r>
              <a:rPr lang="en-US" b="1" u="sng" dirty="0">
                <a:latin typeface="Arial" panose="020B0604020202020204" pitchFamily="34" charset="0"/>
                <a:cs typeface="Arial" panose="020B0604020202020204" pitchFamily="34" charset="0"/>
              </a:rPr>
              <a:t>But Daniel purposed in his heart that he would not defile himself with the portion of the king's meat, nor with the wine which he drank: </a:t>
            </a:r>
            <a:r>
              <a:rPr lang="en-US" b="1" dirty="0">
                <a:latin typeface="Arial" panose="020B0604020202020204" pitchFamily="34" charset="0"/>
                <a:cs typeface="Arial" panose="020B0604020202020204" pitchFamily="34" charset="0"/>
              </a:rPr>
              <a:t>therefore he requested of the prince of the eunuchs that he might not defile himself.</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
        <p:nvSpPr>
          <p:cNvPr id="5" name="Date Placeholder 4">
            <a:extLst>
              <a:ext uri="{FF2B5EF4-FFF2-40B4-BE49-F238E27FC236}">
                <a16:creationId xmlns:a16="http://schemas.microsoft.com/office/drawing/2014/main" id="{E4003BA3-8048-F80A-32C1-2E2A44BF2739}"/>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144118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1" y="4400550"/>
            <a:ext cx="6856413" cy="3600450"/>
          </a:xfrm>
        </p:spPr>
        <p:txBody>
          <a:bodyPr/>
          <a:lstStyle/>
          <a:p>
            <a:r>
              <a:rPr lang="en-US" b="1" dirty="0">
                <a:latin typeface="Arial" panose="020B0604020202020204" pitchFamily="34" charset="0"/>
                <a:cs typeface="Arial" panose="020B0604020202020204" pitchFamily="34" charset="0"/>
              </a:rPr>
              <a:t>Hebrews 11:24-25 KJV 24 </a:t>
            </a:r>
            <a:r>
              <a:rPr lang="en-US" dirty="0">
                <a:latin typeface="Arial" panose="020B0604020202020204" pitchFamily="34" charset="0"/>
                <a:cs typeface="Arial" panose="020B0604020202020204" pitchFamily="34" charset="0"/>
              </a:rPr>
              <a:t>By faith Moses, when he was come to years, refused to be called the son of Pharaoh's daughter; </a:t>
            </a:r>
            <a:r>
              <a:rPr lang="en-US" b="1" dirty="0">
                <a:latin typeface="Arial" panose="020B0604020202020204" pitchFamily="34" charset="0"/>
                <a:cs typeface="Arial" panose="020B0604020202020204" pitchFamily="34" charset="0"/>
              </a:rPr>
              <a:t>25 Choosing rather to suffer affliction with the people of God, than to enjoy the pleasures of sin for a season;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Galatians 2:20 KJV 20 </a:t>
            </a:r>
            <a:r>
              <a:rPr lang="en-US" b="0" dirty="0">
                <a:latin typeface="Arial" panose="020B0604020202020204" pitchFamily="34" charset="0"/>
                <a:cs typeface="Arial" panose="020B0604020202020204" pitchFamily="34" charset="0"/>
              </a:rPr>
              <a:t>I am crucified with Christ: nevertheless I live; yet not I, but Christ </a:t>
            </a:r>
            <a:r>
              <a:rPr lang="en-US" b="0" dirty="0" err="1">
                <a:latin typeface="Arial" panose="020B0604020202020204" pitchFamily="34" charset="0"/>
                <a:cs typeface="Arial" panose="020B0604020202020204" pitchFamily="34" charset="0"/>
              </a:rPr>
              <a:t>liveth</a:t>
            </a:r>
            <a:r>
              <a:rPr lang="en-US" b="0" dirty="0">
                <a:latin typeface="Arial" panose="020B0604020202020204" pitchFamily="34" charset="0"/>
                <a:cs typeface="Arial" panose="020B0604020202020204" pitchFamily="34" charset="0"/>
              </a:rPr>
              <a:t> in me: and the life which I now live in the flesh I live by the faith of the Son of God, who loved me, and gave himself for me.</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Peter on the Choices of Jesus…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Jesus </a:t>
            </a:r>
            <a:r>
              <a:rPr lang="en-US" b="1" dirty="0">
                <a:latin typeface="Arial" panose="020B0604020202020204" pitchFamily="34" charset="0"/>
                <a:cs typeface="Arial" panose="020B0604020202020204" pitchFamily="34" charset="0"/>
              </a:rPr>
              <a:t>chose</a:t>
            </a:r>
            <a:r>
              <a:rPr lang="en-US" b="0" dirty="0">
                <a:latin typeface="Arial" panose="020B0604020202020204" pitchFamily="34" charset="0"/>
                <a:cs typeface="Arial" panose="020B0604020202020204" pitchFamily="34" charset="0"/>
              </a:rPr>
              <a:t> NOT to SIN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He </a:t>
            </a:r>
            <a:r>
              <a:rPr lang="en-US" b="1" dirty="0">
                <a:latin typeface="Arial" panose="020B0604020202020204" pitchFamily="34" charset="0"/>
                <a:cs typeface="Arial" panose="020B0604020202020204" pitchFamily="34" charset="0"/>
              </a:rPr>
              <a:t>chose</a:t>
            </a:r>
            <a:r>
              <a:rPr lang="en-US" b="0" dirty="0">
                <a:latin typeface="Arial" panose="020B0604020202020204" pitchFamily="34" charset="0"/>
                <a:cs typeface="Arial" panose="020B0604020202020204" pitchFamily="34" charset="0"/>
              </a:rPr>
              <a:t> to speak NO guile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He </a:t>
            </a:r>
            <a:r>
              <a:rPr lang="en-US" b="1" dirty="0" err="1">
                <a:latin typeface="Arial" panose="020B0604020202020204" pitchFamily="34" charset="0"/>
                <a:cs typeface="Arial" panose="020B0604020202020204" pitchFamily="34" charset="0"/>
              </a:rPr>
              <a:t>choce</a:t>
            </a:r>
            <a:r>
              <a:rPr lang="en-US" b="0" dirty="0">
                <a:latin typeface="Arial" panose="020B0604020202020204" pitchFamily="34" charset="0"/>
                <a:cs typeface="Arial" panose="020B0604020202020204" pitchFamily="34" charset="0"/>
              </a:rPr>
              <a:t> to NOT Revile when He was reviled</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He </a:t>
            </a:r>
            <a:r>
              <a:rPr lang="en-US" b="1" dirty="0">
                <a:latin typeface="Arial" panose="020B0604020202020204" pitchFamily="34" charset="0"/>
                <a:cs typeface="Arial" panose="020B0604020202020204" pitchFamily="34" charset="0"/>
              </a:rPr>
              <a:t>chose</a:t>
            </a:r>
            <a:r>
              <a:rPr lang="en-US" b="0" dirty="0">
                <a:latin typeface="Arial" panose="020B0604020202020204" pitchFamily="34" charset="0"/>
                <a:cs typeface="Arial" panose="020B0604020202020204" pitchFamily="34" charset="0"/>
              </a:rPr>
              <a:t> to NOT Threaten when He was suffering great suffering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And He </a:t>
            </a:r>
            <a:r>
              <a:rPr lang="en-US" b="1" dirty="0">
                <a:latin typeface="Arial" panose="020B0604020202020204" pitchFamily="34" charset="0"/>
                <a:cs typeface="Arial" panose="020B0604020202020204" pitchFamily="34" charset="0"/>
              </a:rPr>
              <a:t>chose</a:t>
            </a:r>
            <a:r>
              <a:rPr lang="en-US" b="0" dirty="0">
                <a:latin typeface="Arial" panose="020B0604020202020204" pitchFamily="34" charset="0"/>
                <a:cs typeface="Arial" panose="020B0604020202020204" pitchFamily="34" charset="0"/>
              </a:rPr>
              <a:t> to commit Himself to His Father Who judges righteously</a:t>
            </a: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
        <p:nvSpPr>
          <p:cNvPr id="5" name="Date Placeholder 4">
            <a:extLst>
              <a:ext uri="{FF2B5EF4-FFF2-40B4-BE49-F238E27FC236}">
                <a16:creationId xmlns:a16="http://schemas.microsoft.com/office/drawing/2014/main" id="{44E8FC76-BD56-BB76-F2CE-22C6EFE93202}"/>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163781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1" y="4400549"/>
            <a:ext cx="6856413" cy="4599071"/>
          </a:xfrm>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Arial" panose="020B0604020202020204" pitchFamily="34" charset="0"/>
                <a:cs typeface="Arial" panose="020B0604020202020204" pitchFamily="34" charset="0"/>
              </a:rPr>
              <a:t>Alter our environment - </a:t>
            </a:r>
          </a:p>
          <a:p>
            <a:pPr marL="171450" indent="-1714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rPr>
              <a:t>Control our desires - </a:t>
            </a:r>
          </a:p>
          <a:p>
            <a:pPr marL="171450" indent="-1714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rPr>
              <a:t>Overcome weakness - </a:t>
            </a:r>
          </a:p>
          <a:p>
            <a:pPr marL="171450" indent="-1714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1200" dirty="0">
                <a:latin typeface="Arial" panose="020B0604020202020204" pitchFamily="34" charset="0"/>
                <a:cs typeface="Arial" panose="020B0604020202020204" pitchFamily="34" charset="0"/>
              </a:rPr>
              <a:t>Rise above our heritage -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dirty="0"/>
          </a:p>
        </p:txBody>
      </p:sp>
      <p:sp>
        <p:nvSpPr>
          <p:cNvPr id="5" name="Date Placeholder 4">
            <a:extLst>
              <a:ext uri="{FF2B5EF4-FFF2-40B4-BE49-F238E27FC236}">
                <a16:creationId xmlns:a16="http://schemas.microsoft.com/office/drawing/2014/main" id="{42402CCB-D92D-A56E-B724-EFBC7457F3C4}"/>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349583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230188"/>
            <a:ext cx="4114800" cy="3086100"/>
          </a:xfrm>
        </p:spPr>
      </p:sp>
      <p:sp>
        <p:nvSpPr>
          <p:cNvPr id="3" name="Notes Placeholder 2"/>
          <p:cNvSpPr>
            <a:spLocks noGrp="1"/>
          </p:cNvSpPr>
          <p:nvPr>
            <p:ph type="body" idx="1"/>
          </p:nvPr>
        </p:nvSpPr>
        <p:spPr>
          <a:xfrm>
            <a:off x="-794" y="3316288"/>
            <a:ext cx="6856413" cy="4743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Colossians 3:1-2 KJV 1 </a:t>
            </a:r>
            <a:r>
              <a:rPr lang="en-US" b="0" dirty="0">
                <a:latin typeface="Arial" panose="020B0604020202020204" pitchFamily="34" charset="0"/>
                <a:cs typeface="Arial" panose="020B0604020202020204" pitchFamily="34" charset="0"/>
              </a:rPr>
              <a:t>If ye then be risen with Christ, seek those things which are above, where Christ </a:t>
            </a:r>
            <a:r>
              <a:rPr lang="en-US" b="0" dirty="0" err="1">
                <a:latin typeface="Arial" panose="020B0604020202020204" pitchFamily="34" charset="0"/>
                <a:cs typeface="Arial" panose="020B0604020202020204" pitchFamily="34" charset="0"/>
              </a:rPr>
              <a:t>sitteth</a:t>
            </a:r>
            <a:r>
              <a:rPr lang="en-US" b="0" dirty="0">
                <a:latin typeface="Arial" panose="020B0604020202020204" pitchFamily="34" charset="0"/>
                <a:cs typeface="Arial" panose="020B0604020202020204" pitchFamily="34" charset="0"/>
              </a:rPr>
              <a:t> on the right hand of God.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Set your affection on things above</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not on things on the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Proverbs 23:5-8 NKJV 5 </a:t>
            </a:r>
            <a:r>
              <a:rPr lang="en-US" b="0" dirty="0">
                <a:latin typeface="Arial" panose="020B0604020202020204" pitchFamily="34" charset="0"/>
                <a:cs typeface="Arial" panose="020B0604020202020204" pitchFamily="34" charset="0"/>
              </a:rPr>
              <a:t>Will you set your eyes on that which is not? For riches certainly make themselves wings; They fly away like an eagle toward heaven. </a:t>
            </a:r>
            <a:r>
              <a:rPr lang="en-US" b="1" dirty="0">
                <a:latin typeface="Arial" panose="020B0604020202020204" pitchFamily="34" charset="0"/>
                <a:cs typeface="Arial" panose="020B0604020202020204" pitchFamily="34" charset="0"/>
              </a:rPr>
              <a:t>6</a:t>
            </a:r>
            <a:r>
              <a:rPr lang="en-US" b="0" dirty="0">
                <a:latin typeface="Arial" panose="020B0604020202020204" pitchFamily="34" charset="0"/>
                <a:cs typeface="Arial" panose="020B0604020202020204" pitchFamily="34" charset="0"/>
              </a:rPr>
              <a:t> Do not eat the bread of a miser, Nor desire his delicacies; </a:t>
            </a:r>
            <a:r>
              <a:rPr lang="en-US" b="1" dirty="0">
                <a:latin typeface="Arial" panose="020B0604020202020204" pitchFamily="34" charset="0"/>
                <a:cs typeface="Arial" panose="020B0604020202020204" pitchFamily="34" charset="0"/>
              </a:rPr>
              <a:t>7</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For as he thinks in his heart, so is he. "Eat and drink!" he says to you, But his heart is not with you.</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8 </a:t>
            </a:r>
            <a:r>
              <a:rPr lang="en-US" b="0" dirty="0">
                <a:latin typeface="Arial" panose="020B0604020202020204" pitchFamily="34" charset="0"/>
                <a:cs typeface="Arial" panose="020B0604020202020204" pitchFamily="34" charset="0"/>
              </a:rPr>
              <a:t>The morsel you have eaten, you will vomit up, And waste your pleasant words.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a:latin typeface="Arial" panose="020B0604020202020204" pitchFamily="34" charset="0"/>
                <a:cs typeface="Arial" panose="020B0604020202020204" pitchFamily="34" charset="0"/>
              </a:rPr>
              <a:t>1 Peter 4:1-4 NKJV 1 Therefore, since Christ suffered for us in the flesh, </a:t>
            </a:r>
            <a:r>
              <a:rPr lang="en-US" b="1" u="sng" dirty="0">
                <a:latin typeface="Arial" panose="020B0604020202020204" pitchFamily="34" charset="0"/>
                <a:cs typeface="Arial" panose="020B0604020202020204" pitchFamily="34" charset="0"/>
              </a:rPr>
              <a:t>arm yourselves also with the same mind</a:t>
            </a:r>
            <a:r>
              <a:rPr lang="en-US" b="1" dirty="0">
                <a:latin typeface="Arial" panose="020B0604020202020204" pitchFamily="34" charset="0"/>
                <a:cs typeface="Arial" panose="020B0604020202020204" pitchFamily="34" charset="0"/>
              </a:rPr>
              <a:t>, for he who has suffered in the flesh has ceased from sin</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that he no longer should live the rest of his time in the flesh for the lusts of men, but for the will of God.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For we have spent enough of our past lifetime in doing the will of the Gentiles--when we walked in lewdness, lusts, drunkenness, revelries, drinking parties, and abominable idolatries. </a:t>
            </a:r>
            <a:r>
              <a:rPr lang="en-US" b="1" dirty="0">
                <a:latin typeface="Arial" panose="020B0604020202020204" pitchFamily="34" charset="0"/>
                <a:cs typeface="Arial" panose="020B0604020202020204" pitchFamily="34" charset="0"/>
              </a:rPr>
              <a:t>4</a:t>
            </a:r>
            <a:r>
              <a:rPr lang="en-US" b="0" dirty="0">
                <a:latin typeface="Arial" panose="020B0604020202020204" pitchFamily="34" charset="0"/>
                <a:cs typeface="Arial" panose="020B0604020202020204" pitchFamily="34" charset="0"/>
              </a:rPr>
              <a:t> In regard to these, they think it strange that you do not run with them in the same flood of dissipation, speaking evil of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Matthew 15:17-20 KJV 17 </a:t>
            </a:r>
            <a:r>
              <a:rPr lang="en-US" b="0" dirty="0">
                <a:latin typeface="Arial" panose="020B0604020202020204" pitchFamily="34" charset="0"/>
                <a:cs typeface="Arial" panose="020B0604020202020204" pitchFamily="34" charset="0"/>
              </a:rPr>
              <a:t>Do not ye yet understand, that whatsoever </a:t>
            </a:r>
            <a:r>
              <a:rPr lang="en-US" b="0" dirty="0" err="1">
                <a:latin typeface="Arial" panose="020B0604020202020204" pitchFamily="34" charset="0"/>
                <a:cs typeface="Arial" panose="020B0604020202020204" pitchFamily="34" charset="0"/>
              </a:rPr>
              <a:t>entereth</a:t>
            </a:r>
            <a:r>
              <a:rPr lang="en-US" b="0" dirty="0">
                <a:latin typeface="Arial" panose="020B0604020202020204" pitchFamily="34" charset="0"/>
                <a:cs typeface="Arial" panose="020B0604020202020204" pitchFamily="34" charset="0"/>
              </a:rPr>
              <a:t> in at the mouth </a:t>
            </a:r>
            <a:r>
              <a:rPr lang="en-US" b="0" dirty="0" err="1">
                <a:latin typeface="Arial" panose="020B0604020202020204" pitchFamily="34" charset="0"/>
                <a:cs typeface="Arial" panose="020B0604020202020204" pitchFamily="34" charset="0"/>
              </a:rPr>
              <a:t>goeth</a:t>
            </a:r>
            <a:r>
              <a:rPr lang="en-US" b="0" dirty="0">
                <a:latin typeface="Arial" panose="020B0604020202020204" pitchFamily="34" charset="0"/>
                <a:cs typeface="Arial" panose="020B0604020202020204" pitchFamily="34" charset="0"/>
              </a:rPr>
              <a:t> into the belly, and is cast out into the draught? </a:t>
            </a:r>
            <a:r>
              <a:rPr lang="en-US" b="1" dirty="0">
                <a:latin typeface="Arial" panose="020B0604020202020204" pitchFamily="34" charset="0"/>
                <a:cs typeface="Arial" panose="020B0604020202020204" pitchFamily="34" charset="0"/>
              </a:rPr>
              <a:t>18</a:t>
            </a:r>
            <a:r>
              <a:rPr lang="en-US" b="0" dirty="0">
                <a:latin typeface="Arial" panose="020B0604020202020204" pitchFamily="34" charset="0"/>
                <a:cs typeface="Arial" panose="020B0604020202020204" pitchFamily="34" charset="0"/>
              </a:rPr>
              <a:t> But those things which proceed out of the mouth come forth from the heart; and they defile the man. </a:t>
            </a:r>
            <a:r>
              <a:rPr lang="en-US" b="1" dirty="0">
                <a:latin typeface="Arial" panose="020B0604020202020204" pitchFamily="34" charset="0"/>
                <a:cs typeface="Arial" panose="020B0604020202020204" pitchFamily="34" charset="0"/>
              </a:rPr>
              <a:t>19 </a:t>
            </a:r>
            <a:r>
              <a:rPr lang="en-US" b="0" dirty="0">
                <a:latin typeface="Arial" panose="020B0604020202020204" pitchFamily="34" charset="0"/>
                <a:cs typeface="Arial" panose="020B0604020202020204" pitchFamily="34" charset="0"/>
              </a:rPr>
              <a:t>For </a:t>
            </a:r>
            <a:r>
              <a:rPr lang="en-US" b="1" u="sng" dirty="0">
                <a:latin typeface="Arial" panose="020B0604020202020204" pitchFamily="34" charset="0"/>
                <a:cs typeface="Arial" panose="020B0604020202020204" pitchFamily="34" charset="0"/>
              </a:rPr>
              <a:t>out of the heart proceed evil thoughts</a:t>
            </a:r>
            <a:r>
              <a:rPr lang="en-US" b="0" dirty="0">
                <a:latin typeface="Arial" panose="020B0604020202020204" pitchFamily="34" charset="0"/>
                <a:cs typeface="Arial" panose="020B0604020202020204" pitchFamily="34" charset="0"/>
              </a:rPr>
              <a:t>, murders, adulteries, fornications, thefts, false witness, blasphemies: </a:t>
            </a:r>
            <a:r>
              <a:rPr lang="en-US" b="1" dirty="0">
                <a:latin typeface="Arial" panose="020B0604020202020204" pitchFamily="34" charset="0"/>
                <a:cs typeface="Arial" panose="020B0604020202020204" pitchFamily="34" charset="0"/>
              </a:rPr>
              <a:t>20</a:t>
            </a:r>
            <a:r>
              <a:rPr lang="en-US" b="0" dirty="0">
                <a:latin typeface="Arial" panose="020B0604020202020204" pitchFamily="34" charset="0"/>
                <a:cs typeface="Arial" panose="020B0604020202020204" pitchFamily="34" charset="0"/>
              </a:rPr>
              <a:t> These are the things which defile a man: but to eat with </a:t>
            </a:r>
            <a:r>
              <a:rPr lang="en-US" b="0" dirty="0" err="1">
                <a:latin typeface="Arial" panose="020B0604020202020204" pitchFamily="34" charset="0"/>
                <a:cs typeface="Arial" panose="020B0604020202020204" pitchFamily="34" charset="0"/>
              </a:rPr>
              <a:t>unwashen</a:t>
            </a:r>
            <a:r>
              <a:rPr lang="en-US" b="0" dirty="0">
                <a:latin typeface="Arial" panose="020B0604020202020204" pitchFamily="34" charset="0"/>
                <a:cs typeface="Arial" panose="020B0604020202020204" pitchFamily="34" charset="0"/>
              </a:rPr>
              <a:t> hands </a:t>
            </a:r>
            <a:r>
              <a:rPr lang="en-US" b="0" dirty="0" err="1">
                <a:latin typeface="Arial" panose="020B0604020202020204" pitchFamily="34" charset="0"/>
                <a:cs typeface="Arial" panose="020B0604020202020204" pitchFamily="34" charset="0"/>
              </a:rPr>
              <a:t>defileth</a:t>
            </a:r>
            <a:r>
              <a:rPr lang="en-US" b="0" dirty="0">
                <a:latin typeface="Arial" panose="020B0604020202020204" pitchFamily="34" charset="0"/>
                <a:cs typeface="Arial" panose="020B0604020202020204" pitchFamily="34" charset="0"/>
              </a:rPr>
              <a:t> not a 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Hebrews 3:12 NKJV 12 </a:t>
            </a:r>
            <a:r>
              <a:rPr lang="en-US" b="0" dirty="0">
                <a:latin typeface="Arial" panose="020B0604020202020204" pitchFamily="34" charset="0"/>
                <a:cs typeface="Arial" panose="020B0604020202020204" pitchFamily="34" charset="0"/>
              </a:rPr>
              <a:t>Beware, brethren, lest there be in any of you </a:t>
            </a:r>
            <a:r>
              <a:rPr lang="en-US" b="1" dirty="0">
                <a:latin typeface="Arial" panose="020B0604020202020204" pitchFamily="34" charset="0"/>
                <a:cs typeface="Arial" panose="020B0604020202020204" pitchFamily="34" charset="0"/>
              </a:rPr>
              <a:t>an evil heart of unbelief in departing from the living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Philippians 4:8 KJV 8 </a:t>
            </a:r>
            <a:r>
              <a:rPr lang="en-US" b="0" dirty="0">
                <a:latin typeface="Arial" panose="020B0604020202020204" pitchFamily="34" charset="0"/>
                <a:cs typeface="Arial" panose="020B0604020202020204" pitchFamily="34" charset="0"/>
              </a:rPr>
              <a:t>Finally, brethren, whatsoever things are </a:t>
            </a:r>
            <a:r>
              <a:rPr lang="en-US" b="1" dirty="0">
                <a:latin typeface="Arial" panose="020B0604020202020204" pitchFamily="34" charset="0"/>
                <a:cs typeface="Arial" panose="020B0604020202020204" pitchFamily="34" charset="0"/>
              </a:rPr>
              <a:t>true</a:t>
            </a:r>
            <a:r>
              <a:rPr lang="en-US" b="0" dirty="0">
                <a:latin typeface="Arial" panose="020B0604020202020204" pitchFamily="34" charset="0"/>
                <a:cs typeface="Arial" panose="020B0604020202020204" pitchFamily="34" charset="0"/>
              </a:rPr>
              <a:t>, whatsoever things are </a:t>
            </a:r>
            <a:r>
              <a:rPr lang="en-US" b="1" dirty="0">
                <a:latin typeface="Arial" panose="020B0604020202020204" pitchFamily="34" charset="0"/>
                <a:cs typeface="Arial" panose="020B0604020202020204" pitchFamily="34" charset="0"/>
              </a:rPr>
              <a:t>honest</a:t>
            </a:r>
            <a:r>
              <a:rPr lang="en-US" b="0" dirty="0">
                <a:latin typeface="Arial" panose="020B0604020202020204" pitchFamily="34" charset="0"/>
                <a:cs typeface="Arial" panose="020B0604020202020204" pitchFamily="34" charset="0"/>
              </a:rPr>
              <a:t>, whatsoever things are </a:t>
            </a:r>
            <a:r>
              <a:rPr lang="en-US" b="1" dirty="0">
                <a:latin typeface="Arial" panose="020B0604020202020204" pitchFamily="34" charset="0"/>
                <a:cs typeface="Arial" panose="020B0604020202020204" pitchFamily="34" charset="0"/>
              </a:rPr>
              <a:t>just</a:t>
            </a:r>
            <a:r>
              <a:rPr lang="en-US" b="0" dirty="0">
                <a:latin typeface="Arial" panose="020B0604020202020204" pitchFamily="34" charset="0"/>
                <a:cs typeface="Arial" panose="020B0604020202020204" pitchFamily="34" charset="0"/>
              </a:rPr>
              <a:t>, whatsoever things are </a:t>
            </a:r>
            <a:r>
              <a:rPr lang="en-US" b="1" dirty="0">
                <a:latin typeface="Arial" panose="020B0604020202020204" pitchFamily="34" charset="0"/>
                <a:cs typeface="Arial" panose="020B0604020202020204" pitchFamily="34" charset="0"/>
              </a:rPr>
              <a:t>pure,</a:t>
            </a:r>
            <a:r>
              <a:rPr lang="en-US" b="0" dirty="0">
                <a:latin typeface="Arial" panose="020B0604020202020204" pitchFamily="34" charset="0"/>
                <a:cs typeface="Arial" panose="020B0604020202020204" pitchFamily="34" charset="0"/>
              </a:rPr>
              <a:t> whatsoever things are </a:t>
            </a:r>
            <a:r>
              <a:rPr lang="en-US" b="1" dirty="0">
                <a:latin typeface="Arial" panose="020B0604020202020204" pitchFamily="34" charset="0"/>
                <a:cs typeface="Arial" panose="020B0604020202020204" pitchFamily="34" charset="0"/>
              </a:rPr>
              <a:t>lovel</a:t>
            </a:r>
            <a:r>
              <a:rPr lang="en-US" b="0" dirty="0">
                <a:latin typeface="Arial" panose="020B0604020202020204" pitchFamily="34" charset="0"/>
                <a:cs typeface="Arial" panose="020B0604020202020204" pitchFamily="34" charset="0"/>
              </a:rPr>
              <a:t>y, whatsoever things are </a:t>
            </a:r>
            <a:r>
              <a:rPr lang="en-US" b="1" dirty="0">
                <a:latin typeface="Arial" panose="020B0604020202020204" pitchFamily="34" charset="0"/>
                <a:cs typeface="Arial" panose="020B0604020202020204" pitchFamily="34" charset="0"/>
              </a:rPr>
              <a:t>of good report</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if there be any virtue, and if there be any praise, </a:t>
            </a:r>
            <a:r>
              <a:rPr lang="en-US" b="1" u="sng" dirty="0">
                <a:latin typeface="Arial" panose="020B0604020202020204" pitchFamily="34" charset="0"/>
                <a:cs typeface="Arial" panose="020B0604020202020204" pitchFamily="34" charset="0"/>
              </a:rPr>
              <a:t>think on these things</a:t>
            </a:r>
            <a:r>
              <a:rPr lang="en-US" b="1"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Philippians 2:1-10 KJV 1 </a:t>
            </a:r>
            <a:r>
              <a:rPr lang="en-US" dirty="0">
                <a:latin typeface="Arial" panose="020B0604020202020204" pitchFamily="34" charset="0"/>
                <a:cs typeface="Arial" panose="020B0604020202020204" pitchFamily="34" charset="0"/>
              </a:rPr>
              <a:t>If there be therefore any consolation in Christ, if any comfort of love, if any fellowship of the Spirit, if any bowels and mercies,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Fulfil ye my joy, that ye be likeminded, having the same love, being of one accord, of one mind.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Let nothing be done through strife or vainglory; but in lowliness of mind let each esteem other better than themselves.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Look not every man on his own things, but every man also on the things of others. </a:t>
            </a:r>
            <a:r>
              <a:rPr lang="en-US" b="1"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Let this mind be in you, which was also in Christ Jesus: 6 </a:t>
            </a:r>
            <a:r>
              <a:rPr lang="en-US" dirty="0">
                <a:latin typeface="Arial" panose="020B0604020202020204" pitchFamily="34" charset="0"/>
                <a:cs typeface="Arial" panose="020B0604020202020204" pitchFamily="34" charset="0"/>
              </a:rPr>
              <a:t>Who, being in the form of God, thought it not robbery to be equal with God: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But made himself of no reputation, and took upon him the form of a servant, and was made in the likeness of men: 8 And being found in fashion as a man, he humbled himself, and became obedient unto death, even the death of the cross. </a:t>
            </a:r>
            <a:r>
              <a:rPr lang="en-US" b="1"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 Wherefore God also hath highly exalted him, and given him a name which is above every name: </a:t>
            </a:r>
            <a:r>
              <a:rPr lang="en-US" b="1" dirty="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That at the name of Jesus every knee should bow, of things in heaven, and things in earth, and things under the earth</a:t>
            </a:r>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dirty="0"/>
          </a:p>
        </p:txBody>
      </p:sp>
      <p:sp>
        <p:nvSpPr>
          <p:cNvPr id="5" name="Date Placeholder 4">
            <a:extLst>
              <a:ext uri="{FF2B5EF4-FFF2-40B4-BE49-F238E27FC236}">
                <a16:creationId xmlns:a16="http://schemas.microsoft.com/office/drawing/2014/main" id="{041526F9-36C9-DB08-3986-921622DB7466}"/>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419420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1587" y="4229100"/>
            <a:ext cx="6856413" cy="4914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Matthew 7:21-23 KJV 21 </a:t>
            </a:r>
            <a:r>
              <a:rPr lang="en-US" dirty="0">
                <a:latin typeface="Arial" panose="020B0604020202020204" pitchFamily="34" charset="0"/>
                <a:cs typeface="Arial" panose="020B0604020202020204" pitchFamily="34" charset="0"/>
              </a:rPr>
              <a:t>Not every one that saith unto me, Lord, Lord, shall enter into the kingdom of heaven; but </a:t>
            </a:r>
            <a:r>
              <a:rPr lang="en-US" b="1" dirty="0">
                <a:latin typeface="Arial" panose="020B0604020202020204" pitchFamily="34" charset="0"/>
                <a:cs typeface="Arial" panose="020B0604020202020204" pitchFamily="34" charset="0"/>
              </a:rPr>
              <a:t>he that doeth the will of my Father</a:t>
            </a:r>
            <a:r>
              <a:rPr lang="en-US" dirty="0">
                <a:latin typeface="Arial" panose="020B0604020202020204" pitchFamily="34" charset="0"/>
                <a:cs typeface="Arial" panose="020B0604020202020204" pitchFamily="34" charset="0"/>
              </a:rPr>
              <a:t> which is in heaven.</a:t>
            </a:r>
            <a:r>
              <a:rPr lang="en-US" b="1" dirty="0">
                <a:latin typeface="Arial" panose="020B0604020202020204" pitchFamily="34" charset="0"/>
                <a:cs typeface="Arial" panose="020B0604020202020204" pitchFamily="34" charset="0"/>
              </a:rPr>
              <a:t> 22 </a:t>
            </a:r>
            <a:r>
              <a:rPr lang="en-US" dirty="0">
                <a:latin typeface="Arial" panose="020B0604020202020204" pitchFamily="34" charset="0"/>
                <a:cs typeface="Arial" panose="020B0604020202020204" pitchFamily="34" charset="0"/>
              </a:rPr>
              <a:t>Many will say to me in that day, Lord, Lord, have we not prophesied in thy name? and in thy name have cast out devils? and in thy name done many wonderful works?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And then will I profess unto them, I never knew you: depart from me, ye that work iniquity.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a:latin typeface="Arial" panose="020B0604020202020204" pitchFamily="34" charset="0"/>
                <a:cs typeface="Arial" panose="020B0604020202020204" pitchFamily="34" charset="0"/>
              </a:rPr>
              <a:t>Luke 6:46 KJV 46 </a:t>
            </a:r>
            <a:r>
              <a:rPr lang="en-US" dirty="0">
                <a:latin typeface="Arial" panose="020B0604020202020204" pitchFamily="34" charset="0"/>
                <a:cs typeface="Arial" panose="020B0604020202020204" pitchFamily="34" charset="0"/>
              </a:rPr>
              <a:t>And why call ye me, Lord, Lord, and do not the things which I say?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a:latin typeface="Arial" panose="020B0604020202020204" pitchFamily="34" charset="0"/>
                <a:cs typeface="Arial" panose="020B0604020202020204" pitchFamily="34" charset="0"/>
              </a:rPr>
              <a:t>James 1:22-26 KJV 22 </a:t>
            </a:r>
            <a:r>
              <a:rPr lang="en-US" dirty="0">
                <a:latin typeface="Arial" panose="020B0604020202020204" pitchFamily="34" charset="0"/>
                <a:cs typeface="Arial" panose="020B0604020202020204" pitchFamily="34" charset="0"/>
              </a:rPr>
              <a:t>But be ye doers of the word, and not hearers only, deceiving your own selves.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For if any be a hearer of the word, and not a doer, he is like unto a man beholding his natural face in a glass: </a:t>
            </a:r>
            <a:r>
              <a:rPr lang="en-US" b="1" dirty="0">
                <a:latin typeface="Arial" panose="020B0604020202020204" pitchFamily="34" charset="0"/>
                <a:cs typeface="Arial" panose="020B0604020202020204" pitchFamily="34" charset="0"/>
              </a:rPr>
              <a:t>24</a:t>
            </a:r>
            <a:r>
              <a:rPr lang="en-US" dirty="0">
                <a:latin typeface="Arial" panose="020B0604020202020204" pitchFamily="34" charset="0"/>
                <a:cs typeface="Arial" panose="020B0604020202020204" pitchFamily="34" charset="0"/>
              </a:rPr>
              <a:t> For he </a:t>
            </a:r>
            <a:r>
              <a:rPr lang="en-US" dirty="0" err="1">
                <a:latin typeface="Arial" panose="020B0604020202020204" pitchFamily="34" charset="0"/>
                <a:cs typeface="Arial" panose="020B0604020202020204" pitchFamily="34" charset="0"/>
              </a:rPr>
              <a:t>beholdeth</a:t>
            </a:r>
            <a:r>
              <a:rPr lang="en-US" dirty="0">
                <a:latin typeface="Arial" panose="020B0604020202020204" pitchFamily="34" charset="0"/>
                <a:cs typeface="Arial" panose="020B0604020202020204" pitchFamily="34" charset="0"/>
              </a:rPr>
              <a:t> himself, and </a:t>
            </a:r>
            <a:r>
              <a:rPr lang="en-US" dirty="0" err="1">
                <a:latin typeface="Arial" panose="020B0604020202020204" pitchFamily="34" charset="0"/>
                <a:cs typeface="Arial" panose="020B0604020202020204" pitchFamily="34" charset="0"/>
              </a:rPr>
              <a:t>goeth</a:t>
            </a:r>
            <a:r>
              <a:rPr lang="en-US" dirty="0">
                <a:latin typeface="Arial" panose="020B0604020202020204" pitchFamily="34" charset="0"/>
                <a:cs typeface="Arial" panose="020B0604020202020204" pitchFamily="34" charset="0"/>
              </a:rPr>
              <a:t> his way, and straightway </a:t>
            </a:r>
            <a:r>
              <a:rPr lang="en-US" dirty="0" err="1">
                <a:latin typeface="Arial" panose="020B0604020202020204" pitchFamily="34" charset="0"/>
                <a:cs typeface="Arial" panose="020B0604020202020204" pitchFamily="34" charset="0"/>
              </a:rPr>
              <a:t>forgetteth</a:t>
            </a:r>
            <a:r>
              <a:rPr lang="en-US" dirty="0">
                <a:latin typeface="Arial" panose="020B0604020202020204" pitchFamily="34" charset="0"/>
                <a:cs typeface="Arial" panose="020B0604020202020204" pitchFamily="34" charset="0"/>
              </a:rPr>
              <a:t> what manner of man he was.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But whoso </a:t>
            </a:r>
            <a:r>
              <a:rPr lang="en-US" dirty="0" err="1">
                <a:latin typeface="Arial" panose="020B0604020202020204" pitchFamily="34" charset="0"/>
                <a:cs typeface="Arial" panose="020B0604020202020204" pitchFamily="34" charset="0"/>
              </a:rPr>
              <a:t>looketh</a:t>
            </a:r>
            <a:r>
              <a:rPr lang="en-US" dirty="0">
                <a:latin typeface="Arial" panose="020B0604020202020204" pitchFamily="34" charset="0"/>
                <a:cs typeface="Arial" panose="020B0604020202020204" pitchFamily="34" charset="0"/>
              </a:rPr>
              <a:t> into the perfect law of liberty, and </a:t>
            </a:r>
            <a:r>
              <a:rPr lang="en-US" dirty="0" err="1">
                <a:latin typeface="Arial" panose="020B0604020202020204" pitchFamily="34" charset="0"/>
                <a:cs typeface="Arial" panose="020B0604020202020204" pitchFamily="34" charset="0"/>
              </a:rPr>
              <a:t>continueth</a:t>
            </a:r>
            <a:r>
              <a:rPr lang="en-US" dirty="0">
                <a:latin typeface="Arial" panose="020B0604020202020204" pitchFamily="34" charset="0"/>
                <a:cs typeface="Arial" panose="020B0604020202020204" pitchFamily="34" charset="0"/>
              </a:rPr>
              <a:t> therein, he being not a forgetful hearer, but a doer of the work, this man shall be blessed in his deed.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If any man among you seem to be religious, and </a:t>
            </a:r>
            <a:r>
              <a:rPr lang="en-US" dirty="0" err="1">
                <a:latin typeface="Arial" panose="020B0604020202020204" pitchFamily="34" charset="0"/>
                <a:cs typeface="Arial" panose="020B0604020202020204" pitchFamily="34" charset="0"/>
              </a:rPr>
              <a:t>bridleth</a:t>
            </a:r>
            <a:r>
              <a:rPr lang="en-US" dirty="0">
                <a:latin typeface="Arial" panose="020B0604020202020204" pitchFamily="34" charset="0"/>
                <a:cs typeface="Arial" panose="020B0604020202020204" pitchFamily="34" charset="0"/>
              </a:rPr>
              <a:t> not his tongue, </a:t>
            </a:r>
            <a:r>
              <a:rPr lang="en-US" b="1" dirty="0">
                <a:latin typeface="Arial" panose="020B0604020202020204" pitchFamily="34" charset="0"/>
                <a:cs typeface="Arial" panose="020B0604020202020204" pitchFamily="34" charset="0"/>
              </a:rPr>
              <a:t>but </a:t>
            </a:r>
            <a:r>
              <a:rPr lang="en-US" b="1" dirty="0" err="1">
                <a:latin typeface="Arial" panose="020B0604020202020204" pitchFamily="34" charset="0"/>
                <a:cs typeface="Arial" panose="020B0604020202020204" pitchFamily="34" charset="0"/>
              </a:rPr>
              <a:t>deceiveth</a:t>
            </a:r>
            <a:r>
              <a:rPr lang="en-US" b="1" dirty="0">
                <a:latin typeface="Arial" panose="020B0604020202020204" pitchFamily="34" charset="0"/>
                <a:cs typeface="Arial" panose="020B0604020202020204" pitchFamily="34" charset="0"/>
              </a:rPr>
              <a:t> his own heart,</a:t>
            </a:r>
            <a:r>
              <a:rPr lang="en-US" dirty="0">
                <a:latin typeface="Arial" panose="020B0604020202020204" pitchFamily="34" charset="0"/>
                <a:cs typeface="Arial" panose="020B0604020202020204" pitchFamily="34" charset="0"/>
              </a:rPr>
              <a:t> this man's religion is vain.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latin typeface="Arial" panose="020B0604020202020204" pitchFamily="34" charset="0"/>
                <a:cs typeface="Arial" panose="020B0604020202020204" pitchFamily="34" charset="0"/>
              </a:rPr>
              <a:t>Romans 12:21 KJV 21 Be not overcome of evil</a:t>
            </a:r>
            <a:r>
              <a:rPr lang="en-US" dirty="0">
                <a:latin typeface="Arial" panose="020B0604020202020204" pitchFamily="34" charset="0"/>
                <a:cs typeface="Arial" panose="020B0604020202020204" pitchFamily="34" charset="0"/>
              </a:rPr>
              <a:t>, but overcome evil with </a:t>
            </a:r>
            <a:r>
              <a:rPr lang="en-US" b="1" dirty="0">
                <a:latin typeface="Arial" panose="020B0604020202020204" pitchFamily="34" charset="0"/>
                <a:cs typeface="Arial" panose="020B0604020202020204" pitchFamily="34" charset="0"/>
              </a:rPr>
              <a:t>good.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latin typeface="Arial" panose="020B0604020202020204" pitchFamily="34" charset="0"/>
                <a:cs typeface="Arial" panose="020B0604020202020204" pitchFamily="34" charset="0"/>
              </a:rPr>
              <a:t>James 1:12-16 KJV 12 </a:t>
            </a:r>
            <a:r>
              <a:rPr lang="en-US" b="0" dirty="0">
                <a:latin typeface="Arial" panose="020B0604020202020204" pitchFamily="34" charset="0"/>
                <a:cs typeface="Arial" panose="020B0604020202020204" pitchFamily="34" charset="0"/>
              </a:rPr>
              <a:t>Blessed is the </a:t>
            </a:r>
            <a:r>
              <a:rPr lang="en-US" b="1" dirty="0">
                <a:latin typeface="Arial" panose="020B0604020202020204" pitchFamily="34" charset="0"/>
                <a:cs typeface="Arial" panose="020B0604020202020204" pitchFamily="34" charset="0"/>
              </a:rPr>
              <a:t>man that </a:t>
            </a:r>
            <a:r>
              <a:rPr lang="en-US" b="1" dirty="0" err="1">
                <a:latin typeface="Arial" panose="020B0604020202020204" pitchFamily="34" charset="0"/>
                <a:cs typeface="Arial" panose="020B0604020202020204" pitchFamily="34" charset="0"/>
              </a:rPr>
              <a:t>endureth</a:t>
            </a:r>
            <a:r>
              <a:rPr lang="en-US" b="1" dirty="0">
                <a:latin typeface="Arial" panose="020B0604020202020204" pitchFamily="34" charset="0"/>
                <a:cs typeface="Arial" panose="020B0604020202020204" pitchFamily="34" charset="0"/>
              </a:rPr>
              <a:t> temptation</a:t>
            </a:r>
            <a:r>
              <a:rPr lang="en-US" b="0" dirty="0">
                <a:latin typeface="Arial" panose="020B0604020202020204" pitchFamily="34" charset="0"/>
                <a:cs typeface="Arial" panose="020B0604020202020204" pitchFamily="34" charset="0"/>
              </a:rPr>
              <a:t>: for when he is tried, he shall receive the crown of life, which the Lord hath promised to them that love him. </a:t>
            </a:r>
            <a:r>
              <a:rPr lang="en-US" b="1" dirty="0">
                <a:latin typeface="Arial" panose="020B0604020202020204" pitchFamily="34" charset="0"/>
                <a:cs typeface="Arial" panose="020B0604020202020204" pitchFamily="34" charset="0"/>
              </a:rPr>
              <a:t>13</a:t>
            </a:r>
            <a:r>
              <a:rPr lang="en-US" b="0" dirty="0">
                <a:latin typeface="Arial" panose="020B0604020202020204" pitchFamily="34" charset="0"/>
                <a:cs typeface="Arial" panose="020B0604020202020204" pitchFamily="34" charset="0"/>
              </a:rPr>
              <a:t> Let no man say when he is tempted, I am tempted of God: for God cannot be tempted with evil, neither </a:t>
            </a:r>
            <a:r>
              <a:rPr lang="en-US" b="0" dirty="0" err="1">
                <a:latin typeface="Arial" panose="020B0604020202020204" pitchFamily="34" charset="0"/>
                <a:cs typeface="Arial" panose="020B0604020202020204" pitchFamily="34" charset="0"/>
              </a:rPr>
              <a:t>tempteth</a:t>
            </a:r>
            <a:r>
              <a:rPr lang="en-US" b="0" dirty="0">
                <a:latin typeface="Arial" panose="020B0604020202020204" pitchFamily="34" charset="0"/>
                <a:cs typeface="Arial" panose="020B0604020202020204" pitchFamily="34" charset="0"/>
              </a:rPr>
              <a:t> he any man: </a:t>
            </a:r>
            <a:r>
              <a:rPr lang="en-US" b="1" dirty="0">
                <a:latin typeface="Arial" panose="020B0604020202020204" pitchFamily="34" charset="0"/>
                <a:cs typeface="Arial" panose="020B0604020202020204" pitchFamily="34" charset="0"/>
              </a:rPr>
              <a:t>14</a:t>
            </a:r>
            <a:r>
              <a:rPr lang="en-US" b="0" dirty="0">
                <a:latin typeface="Arial" panose="020B0604020202020204" pitchFamily="34" charset="0"/>
                <a:cs typeface="Arial" panose="020B0604020202020204" pitchFamily="34" charset="0"/>
              </a:rPr>
              <a:t> But every man is tempted, when he is drawn away of his own lust, and enticed. </a:t>
            </a:r>
            <a:r>
              <a:rPr lang="en-US" b="1"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Then when lust hath conceived, it bringeth forth sin: and sin, when it is finished, bringeth forth death. </a:t>
            </a:r>
            <a:r>
              <a:rPr lang="en-US" b="1" dirty="0">
                <a:latin typeface="Arial" panose="020B0604020202020204" pitchFamily="34" charset="0"/>
                <a:cs typeface="Arial" panose="020B0604020202020204" pitchFamily="34" charset="0"/>
              </a:rPr>
              <a:t>16</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Do not err, my beloved brethren.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a:latin typeface="Arial" panose="020B0604020202020204" pitchFamily="34" charset="0"/>
                <a:cs typeface="Arial" panose="020B0604020202020204" pitchFamily="34" charset="0"/>
              </a:rPr>
              <a:t>1 Peter 5:8-9 NKJV 8 </a:t>
            </a:r>
            <a:r>
              <a:rPr lang="en-US" b="0" dirty="0">
                <a:latin typeface="Arial" panose="020B0604020202020204" pitchFamily="34" charset="0"/>
                <a:cs typeface="Arial" panose="020B0604020202020204" pitchFamily="34" charset="0"/>
              </a:rPr>
              <a:t>Be sober, be vigilant; because </a:t>
            </a:r>
            <a:r>
              <a:rPr lang="en-US" b="1" dirty="0">
                <a:latin typeface="Arial" panose="020B0604020202020204" pitchFamily="34" charset="0"/>
                <a:cs typeface="Arial" panose="020B0604020202020204" pitchFamily="34" charset="0"/>
              </a:rPr>
              <a:t>your adversary </a:t>
            </a:r>
            <a:r>
              <a:rPr lang="en-US" b="0" dirty="0">
                <a:latin typeface="Arial" panose="020B0604020202020204" pitchFamily="34" charset="0"/>
                <a:cs typeface="Arial" panose="020B0604020202020204" pitchFamily="34" charset="0"/>
              </a:rPr>
              <a:t>the devil walks about like a roaring lion, seeking whom he may devour. </a:t>
            </a:r>
            <a:r>
              <a:rPr lang="en-US" b="1" dirty="0">
                <a:latin typeface="Arial" panose="020B0604020202020204" pitchFamily="34" charset="0"/>
                <a:cs typeface="Arial" panose="020B0604020202020204" pitchFamily="34" charset="0"/>
              </a:rPr>
              <a:t>9</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Resist him</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steadfast in the faith</a:t>
            </a:r>
            <a:r>
              <a:rPr lang="en-US" b="0" dirty="0">
                <a:latin typeface="Arial" panose="020B0604020202020204" pitchFamily="34" charset="0"/>
                <a:cs typeface="Arial" panose="020B0604020202020204" pitchFamily="34" charset="0"/>
              </a:rPr>
              <a:t>, knowing that the same sufferings are experienced by your brotherhood in the world.</a:t>
            </a:r>
          </a:p>
        </p:txBody>
      </p:sp>
      <p:sp>
        <p:nvSpPr>
          <p:cNvPr id="4" name="Slide Number Placeholder 3"/>
          <p:cNvSpPr>
            <a:spLocks noGrp="1"/>
          </p:cNvSpPr>
          <p:nvPr>
            <p:ph type="sldNum" sz="quarter" idx="5"/>
          </p:nvPr>
        </p:nvSpPr>
        <p:spPr/>
        <p:txBody>
          <a:bodyPr/>
          <a:lstStyle/>
          <a:p>
            <a:fld id="{0DC92804-03A6-47F6-A893-4DDB8903A808}" type="slidenum">
              <a:rPr lang="en-US" smtClean="0"/>
              <a:t>9</a:t>
            </a:fld>
            <a:endParaRPr lang="en-US" dirty="0"/>
          </a:p>
        </p:txBody>
      </p:sp>
      <p:sp>
        <p:nvSpPr>
          <p:cNvPr id="5" name="Date Placeholder 4">
            <a:extLst>
              <a:ext uri="{FF2B5EF4-FFF2-40B4-BE49-F238E27FC236}">
                <a16:creationId xmlns:a16="http://schemas.microsoft.com/office/drawing/2014/main" id="{0FF07508-10E3-0128-9A71-7369E89CB730}"/>
              </a:ext>
            </a:extLst>
          </p:cNvPr>
          <p:cNvSpPr>
            <a:spLocks noGrp="1"/>
          </p:cNvSpPr>
          <p:nvPr>
            <p:ph type="dt" idx="1"/>
          </p:nvPr>
        </p:nvSpPr>
        <p:spPr/>
        <p:txBody>
          <a:bodyPr/>
          <a:lstStyle/>
          <a:p>
            <a:r>
              <a:rPr lang="en-US"/>
              <a:t>9/1/2024 AM</a:t>
            </a:r>
            <a:endParaRPr lang="en-US" dirty="0"/>
          </a:p>
        </p:txBody>
      </p:sp>
    </p:spTree>
    <p:extLst>
      <p:ext uri="{BB962C8B-B14F-4D97-AF65-F5344CB8AC3E}">
        <p14:creationId xmlns:p14="http://schemas.microsoft.com/office/powerpoint/2010/main" val="256578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117854" y="1463557"/>
            <a:ext cx="6858000" cy="2387600"/>
          </a:xfrm>
        </p:spPr>
        <p:txBody>
          <a:bodyPr anchor="b">
            <a:normAutofit/>
          </a:bodyPr>
          <a:lstStyle>
            <a:lvl1pPr algn="ctr">
              <a:lnSpc>
                <a:spcPct val="90000"/>
              </a:lnSpc>
              <a:defRPr sz="39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117854" y="3943232"/>
            <a:ext cx="6858000" cy="1655762"/>
          </a:xfrm>
        </p:spPr>
        <p:txBody>
          <a:bodyPr>
            <a:normAutofit/>
          </a:bodyPr>
          <a:lstStyle>
            <a:lvl1pPr marL="0" indent="0" algn="ctr">
              <a:lnSpc>
                <a:spcPct val="110000"/>
              </a:lnSpc>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6244598" y="365125"/>
            <a:ext cx="1971675"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329573"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143" y="708956"/>
            <a:ext cx="9145145"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143"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52112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440219"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371699" y="1115168"/>
            <a:ext cx="6400602" cy="4655385"/>
          </a:xfrm>
        </p:spPr>
        <p:txBody>
          <a:bodyPr>
            <a:noAutofit/>
          </a:bodyPr>
          <a:lstStyle>
            <a:lvl1pPr algn="ctr">
              <a:defRPr sz="54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2286" y="2138289"/>
            <a:ext cx="9141714"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Graphic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5221566" y="2143124"/>
            <a:ext cx="3920149" cy="4033839"/>
          </a:xfrm>
          <a:prstGeom prst="rect">
            <a:avLst/>
          </a:prstGeom>
        </p:spPr>
      </p:pic>
      <p:sp>
        <p:nvSpPr>
          <p:cNvPr id="16" name="Title 1">
            <a:extLst>
              <a:ext uri="{FF2B5EF4-FFF2-40B4-BE49-F238E27FC236}">
                <a16:creationId xmlns:a16="http://schemas.microsoft.com/office/drawing/2014/main" id="{A8614BA2-9387-F1B5-B7DB-B34DAE90FEDE}"/>
              </a:ext>
            </a:extLst>
          </p:cNvPr>
          <p:cNvSpPr>
            <a:spLocks noGrp="1"/>
          </p:cNvSpPr>
          <p:nvPr>
            <p:ph type="title" hasCustomPrompt="1"/>
          </p:nvPr>
        </p:nvSpPr>
        <p:spPr>
          <a:xfrm>
            <a:off x="316633" y="365126"/>
            <a:ext cx="8084203" cy="1325563"/>
          </a:xfrm>
        </p:spPr>
        <p:txBody>
          <a:bodyPr>
            <a:normAutofit/>
          </a:bodyPr>
          <a:lstStyle>
            <a:lvl1pPr>
              <a:defRPr sz="3300"/>
            </a:lvl1pPr>
          </a:lstStyle>
          <a:p>
            <a:r>
              <a:rPr lang="en-US" dirty="0"/>
              <a:t>Click to add title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hasCustomPrompt="1"/>
          </p:nvPr>
        </p:nvSpPr>
        <p:spPr>
          <a:xfrm>
            <a:off x="317175" y="2350108"/>
            <a:ext cx="8083666" cy="3609461"/>
          </a:xfrm>
        </p:spPr>
        <p:txBody>
          <a:bodyPr anchor="ctr" anchorCtr="0">
            <a:normAutofit/>
          </a:bodyPr>
          <a:lstStyle>
            <a:lvl1pPr>
              <a:buNone/>
              <a:defRPr sz="1800"/>
            </a:lvl1pPr>
            <a:lvl2pPr>
              <a:defRPr sz="1800"/>
            </a:lvl2pPr>
            <a:lvl3pPr>
              <a:defRPr sz="1800"/>
            </a:lvl3pPr>
            <a:lvl4pPr>
              <a:defRPr sz="1800"/>
            </a:lvl4pPr>
            <a:lvl5pPr>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350" dirty="0">
              <a:solidFill>
                <a:schemeClr val="tx1"/>
              </a:solidFill>
            </a:endParaRPr>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A80DA6A-71F3-6286-F60A-EEEC9188718C}"/>
              </a:ext>
            </a:extLst>
          </p:cNvPr>
          <p:cNvSpPr>
            <a:spLocks noGrp="1"/>
          </p:cNvSpPr>
          <p:nvPr>
            <p:ph type="sldNum" sz="quarter" idx="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26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317173" y="576263"/>
            <a:ext cx="4234906" cy="5295371"/>
          </a:xfrm>
        </p:spPr>
        <p:txBody>
          <a:bodyPr anchor="ctr" anchorCtr="0">
            <a:normAutofit/>
          </a:bodyPr>
          <a:lstStyle>
            <a:lvl1pPr algn="l">
              <a:lnSpc>
                <a:spcPts val="4350"/>
              </a:lnSpc>
              <a:defRPr sz="3300"/>
            </a:lvl1pPr>
          </a:lstStyle>
          <a:p>
            <a:pPr algn="l">
              <a:lnSpc>
                <a:spcPts val="5800"/>
              </a:lnSpc>
            </a:pPr>
            <a:r>
              <a:rPr lang="en-US" sz="3600" dirty="0"/>
              <a:t>Click to add title </a:t>
            </a:r>
          </a:p>
        </p:txBody>
      </p:sp>
      <p:sp>
        <p:nvSpPr>
          <p:cNvPr id="2" name="Picture Placeholder 13">
            <a:extLst>
              <a:ext uri="{FF2B5EF4-FFF2-40B4-BE49-F238E27FC236}">
                <a16:creationId xmlns:a16="http://schemas.microsoft.com/office/drawing/2014/main" id="{6379D45C-F78A-E101-CD9D-C98EA6E6C569}"/>
              </a:ext>
            </a:extLst>
          </p:cNvPr>
          <p:cNvSpPr>
            <a:spLocks noGrp="1"/>
          </p:cNvSpPr>
          <p:nvPr>
            <p:ph type="pic" sz="quarter" idx="13"/>
          </p:nvPr>
        </p:nvSpPr>
        <p:spPr>
          <a:xfrm>
            <a:off x="4862322" y="-1"/>
            <a:ext cx="3759815" cy="6857998"/>
          </a:xfrm>
          <a:solidFill>
            <a:schemeClr val="accent3"/>
          </a:solidFill>
        </p:spPr>
        <p:txBody>
          <a:bodyPr>
            <a:normAutofit/>
          </a:bodyPr>
          <a:lstStyle>
            <a:lvl1pPr marL="0" indent="0" algn="ctr">
              <a:buNone/>
              <a:defRPr sz="1350"/>
            </a:lvl1pPr>
          </a:lstStyle>
          <a:p>
            <a:r>
              <a:rPr lang="en-US"/>
              <a:t>Click icon to add picture</a:t>
            </a:r>
            <a:endParaRPr lang="en-US" dirty="0"/>
          </a:p>
        </p:txBody>
      </p:sp>
    </p:spTree>
    <p:extLst>
      <p:ext uri="{BB962C8B-B14F-4D97-AF65-F5344CB8AC3E}">
        <p14:creationId xmlns:p14="http://schemas.microsoft.com/office/powerpoint/2010/main" val="3713768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317173" y="576263"/>
            <a:ext cx="4234906" cy="3304494"/>
          </a:xfrm>
        </p:spPr>
        <p:txBody>
          <a:bodyPr anchor="b" anchorCtr="0">
            <a:normAutofit/>
          </a:bodyPr>
          <a:lstStyle>
            <a:lvl1pPr algn="l">
              <a:lnSpc>
                <a:spcPts val="4350"/>
              </a:lnSpc>
              <a:defRPr sz="3300"/>
            </a:lvl1pPr>
          </a:lstStyle>
          <a:p>
            <a:pPr algn="l">
              <a:lnSpc>
                <a:spcPts val="5800"/>
              </a:lnSpc>
            </a:pPr>
            <a:r>
              <a:rPr lang="en-US" sz="3600" dirty="0"/>
              <a:t>Click to add title </a:t>
            </a:r>
          </a:p>
        </p:txBody>
      </p:sp>
      <p:sp>
        <p:nvSpPr>
          <p:cNvPr id="4" name="Rectangle 3">
            <a:extLst>
              <a:ext uri="{FF2B5EF4-FFF2-40B4-BE49-F238E27FC236}">
                <a16:creationId xmlns:a16="http://schemas.microsoft.com/office/drawing/2014/main" id="{39415B1A-CA14-E219-0C7F-0B38B168475A}"/>
              </a:ext>
              <a:ext uri="{C183D7F6-B498-43B3-948B-1728B52AA6E4}">
                <adec:decorative xmlns:adec="http://schemas.microsoft.com/office/drawing/2017/decorative" val="1"/>
              </a:ext>
            </a:extLst>
          </p:cNvPr>
          <p:cNvSpPr/>
          <p:nvPr userDrawn="1"/>
        </p:nvSpPr>
        <p:spPr>
          <a:xfrm>
            <a:off x="4862322" y="2"/>
            <a:ext cx="3759816"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8" name="Straight Connector 7">
            <a:extLst>
              <a:ext uri="{FF2B5EF4-FFF2-40B4-BE49-F238E27FC236}">
                <a16:creationId xmlns:a16="http://schemas.microsoft.com/office/drawing/2014/main" id="{92BA35BB-6689-91C0-7D75-944092B3CDB5}"/>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71949B5-8206-3159-8E9E-E95F2A9AA4EA}"/>
              </a:ext>
              <a:ext uri="{C183D7F6-B498-43B3-948B-1728B52AA6E4}">
                <adec:decorative xmlns:adec="http://schemas.microsoft.com/office/drawing/2017/decorative" val="1"/>
              </a:ext>
            </a:extLst>
          </p:cNvPr>
          <p:cNvCxnSpPr>
            <a:cxnSpLocks/>
          </p:cNvCxnSpPr>
          <p:nvPr userDrawn="1"/>
        </p:nvCxnSpPr>
        <p:spPr>
          <a:xfrm flipV="1">
            <a:off x="4862322"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7BFBC-DA17-6BEB-A937-333E9504DD6D}"/>
              </a:ext>
              <a:ext uri="{C183D7F6-B498-43B3-948B-1728B52AA6E4}">
                <adec:decorative xmlns:adec="http://schemas.microsoft.com/office/drawing/2017/decorative" val="1"/>
              </a:ext>
            </a:extLst>
          </p:cNvPr>
          <p:cNvCxnSpPr>
            <a:cxnSpLocks/>
          </p:cNvCxnSpPr>
          <p:nvPr userDrawn="1"/>
        </p:nvCxnSpPr>
        <p:spPr>
          <a:xfrm flipV="1">
            <a:off x="4772677"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DF9A5C70-EFC4-1BAB-285F-B317FAF4744B}"/>
              </a:ext>
            </a:extLst>
          </p:cNvPr>
          <p:cNvSpPr>
            <a:spLocks noGrp="1"/>
          </p:cNvSpPr>
          <p:nvPr>
            <p:ph type="body" sz="quarter" idx="10" hasCustomPrompt="1"/>
          </p:nvPr>
        </p:nvSpPr>
        <p:spPr>
          <a:xfrm>
            <a:off x="316706" y="4148138"/>
            <a:ext cx="4255295" cy="1528762"/>
          </a:xfrm>
        </p:spPr>
        <p:txBody>
          <a:bodyPr/>
          <a:lstStyle>
            <a:lvl1pPr marL="0" indent="0">
              <a:buNone/>
              <a:defRPr/>
            </a:lvl1pPr>
          </a:lstStyle>
          <a:p>
            <a:pPr lvl="0"/>
            <a:r>
              <a:rPr lang="en-US" dirty="0"/>
              <a:t>Click to add subtitle</a:t>
            </a:r>
          </a:p>
        </p:txBody>
      </p:sp>
      <p:pic>
        <p:nvPicPr>
          <p:cNvPr id="16" name="Graphic 15">
            <a:extLst>
              <a:ext uri="{FF2B5EF4-FFF2-40B4-BE49-F238E27FC236}">
                <a16:creationId xmlns:a16="http://schemas.microsoft.com/office/drawing/2014/main" id="{C073F905-5A3E-F9EB-B095-7A3A17C1ED3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249" t="13424" r="28018" b="11087"/>
          <a:stretch/>
        </p:blipFill>
        <p:spPr>
          <a:xfrm>
            <a:off x="4854321" y="0"/>
            <a:ext cx="3767818" cy="6858000"/>
          </a:xfrm>
          <a:prstGeom prst="rect">
            <a:avLst/>
          </a:prstGeom>
        </p:spPr>
      </p:pic>
    </p:spTree>
    <p:extLst>
      <p:ext uri="{BB962C8B-B14F-4D97-AF65-F5344CB8AC3E}">
        <p14:creationId xmlns:p14="http://schemas.microsoft.com/office/powerpoint/2010/main" val="966301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8058150" y="2"/>
            <a:ext cx="563988"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Graphic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8049495" y="-5609"/>
            <a:ext cx="572643" cy="6863608"/>
          </a:xfrm>
          <a:prstGeom prst="rect">
            <a:avLst/>
          </a:prstGeom>
        </p:spPr>
      </p:pic>
      <p:sp>
        <p:nvSpPr>
          <p:cNvPr id="13" name="Title 1">
            <a:extLst>
              <a:ext uri="{FF2B5EF4-FFF2-40B4-BE49-F238E27FC236}">
                <a16:creationId xmlns:a16="http://schemas.microsoft.com/office/drawing/2014/main" id="{F581E4B7-6D97-63BF-7E87-5E71F8BD8C58}"/>
              </a:ext>
            </a:extLst>
          </p:cNvPr>
          <p:cNvSpPr>
            <a:spLocks noGrp="1"/>
          </p:cNvSpPr>
          <p:nvPr>
            <p:ph type="title" hasCustomPrompt="1"/>
          </p:nvPr>
        </p:nvSpPr>
        <p:spPr>
          <a:xfrm>
            <a:off x="316633" y="365126"/>
            <a:ext cx="7300154" cy="1325563"/>
          </a:xfrm>
        </p:spPr>
        <p:txBody>
          <a:bodyPr>
            <a:normAutofit/>
          </a:bodyPr>
          <a:lstStyle>
            <a:lvl1pPr>
              <a:defRPr sz="3300"/>
            </a:lvl1pPr>
          </a:lstStyle>
          <a:p>
            <a:r>
              <a:rPr lang="en-US" dirty="0"/>
              <a:t>Click to add title</a:t>
            </a:r>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hasCustomPrompt="1"/>
          </p:nvPr>
        </p:nvSpPr>
        <p:spPr>
          <a:xfrm>
            <a:off x="314330" y="2198915"/>
            <a:ext cx="7305887" cy="3345316"/>
          </a:xfrm>
        </p:spPr>
        <p:txBody>
          <a:bodyPr anchor="t" anchorCtr="0">
            <a:normAutofit/>
          </a:bodyPr>
          <a:lstStyle>
            <a:lvl1pPr marL="0" indent="0">
              <a:buNone/>
              <a:defRPr sz="1350" baseline="0"/>
            </a:lvl1pPr>
            <a:lvl2pPr>
              <a:defRPr sz="1350"/>
            </a:lvl2pPr>
            <a:lvl3pPr>
              <a:defRPr sz="1350"/>
            </a:lvl3pPr>
            <a:lvl4pPr>
              <a:defRPr sz="1350"/>
            </a:lvl4pPr>
            <a:lvl5pPr>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350" dirty="0">
              <a:solidFill>
                <a:schemeClr val="tx1"/>
              </a:solidFill>
            </a:endParaRPr>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8622138"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143" y="6172200"/>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05DBF26-BAB3-D5FD-5EA7-310263D4CA95}"/>
              </a:ext>
            </a:extLst>
          </p:cNvPr>
          <p:cNvSpPr>
            <a:spLocks noGrp="1"/>
          </p:cNvSpPr>
          <p:nvPr>
            <p:ph type="sldNum" sz="quarter" idx="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cxnSp>
        <p:nvCxnSpPr>
          <p:cNvPr id="3" name="Straight Connector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870378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805815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797307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9144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541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B6FBD3-8FFB-2E51-CAC4-CFB7B5AFBB37}"/>
              </a:ext>
              <a:ext uri="{C183D7F6-B498-43B3-948B-1728B52AA6E4}">
                <adec:decorative xmlns:adec="http://schemas.microsoft.com/office/drawing/2017/decorative" val="1"/>
              </a:ext>
            </a:extLst>
          </p:cNvPr>
          <p:cNvSpPr/>
          <p:nvPr userDrawn="1"/>
        </p:nvSpPr>
        <p:spPr>
          <a:xfrm rot="10800000">
            <a:off x="8618731" y="183492"/>
            <a:ext cx="531617" cy="34624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US" sz="225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316633" y="365126"/>
            <a:ext cx="7995263" cy="1325563"/>
          </a:xfrm>
        </p:spPr>
        <p:txBody>
          <a:bodyPr>
            <a:normAutofit/>
          </a:bodyPr>
          <a:lstStyle>
            <a:lvl1pPr>
              <a:defRPr sz="3300"/>
            </a:lvl1pPr>
          </a:lstStyle>
          <a:p>
            <a:r>
              <a:rPr lang="en-US" dirty="0"/>
              <a:t>Click to add title</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hasCustomPrompt="1"/>
          </p:nvPr>
        </p:nvSpPr>
        <p:spPr>
          <a:xfrm>
            <a:off x="316634" y="2198915"/>
            <a:ext cx="3868340" cy="3455925"/>
          </a:xfrm>
        </p:spPr>
        <p:txBody>
          <a:bodyPr>
            <a:normAutofit/>
          </a:bodyPr>
          <a:lstStyle>
            <a:lvl1pPr marL="0" indent="0">
              <a:spcBef>
                <a:spcPts val="750"/>
              </a:spcBef>
              <a:buNone/>
              <a:defRPr sz="1350"/>
            </a:lvl1pPr>
            <a:lvl2pPr marL="171450">
              <a:spcBef>
                <a:spcPts val="750"/>
              </a:spcBef>
              <a:defRPr sz="1350"/>
            </a:lvl2pPr>
            <a:lvl3pPr marL="514350">
              <a:spcBef>
                <a:spcPts val="750"/>
              </a:spcBef>
              <a:defRPr sz="1350"/>
            </a:lvl3pPr>
            <a:lvl4pPr marL="857250">
              <a:spcBef>
                <a:spcPts val="750"/>
              </a:spcBef>
              <a:defRPr sz="1350"/>
            </a:lvl4pPr>
            <a:lvl5pPr marL="1200150">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a:xfrm>
            <a:off x="8627364" y="0"/>
            <a:ext cx="514350" cy="685800"/>
          </a:xfrm>
        </p:spPr>
        <p:txBody>
          <a:bodyPr/>
          <a:lstStyle/>
          <a:p>
            <a:fld id="{3A4F6043-7A67-491B-98BC-F933DED7226D}" type="slidenum">
              <a:rPr lang="en-US" smtClean="0"/>
              <a:pPr/>
              <a:t>‹#›</a:t>
            </a:fld>
            <a:endParaRPr lang="en-US" dirty="0"/>
          </a:p>
        </p:txBody>
      </p:sp>
      <p:sp>
        <p:nvSpPr>
          <p:cNvPr id="3" name="Content Placeholder 3">
            <a:extLst>
              <a:ext uri="{FF2B5EF4-FFF2-40B4-BE49-F238E27FC236}">
                <a16:creationId xmlns:a16="http://schemas.microsoft.com/office/drawing/2014/main" id="{E620B83B-1673-865A-1958-873C4765EFA0}"/>
              </a:ext>
            </a:extLst>
          </p:cNvPr>
          <p:cNvSpPr>
            <a:spLocks noGrp="1"/>
          </p:cNvSpPr>
          <p:nvPr>
            <p:ph sz="half" idx="13" hasCustomPrompt="1"/>
          </p:nvPr>
        </p:nvSpPr>
        <p:spPr>
          <a:xfrm>
            <a:off x="4443556" y="2198914"/>
            <a:ext cx="3868340" cy="3455925"/>
          </a:xfrm>
        </p:spPr>
        <p:txBody>
          <a:bodyPr>
            <a:normAutofit/>
          </a:bodyPr>
          <a:lstStyle>
            <a:lvl1pPr marL="0" indent="0">
              <a:spcBef>
                <a:spcPts val="750"/>
              </a:spcBef>
              <a:buNone/>
              <a:defRPr sz="1350"/>
            </a:lvl1pPr>
            <a:lvl2pPr marL="171450">
              <a:spcBef>
                <a:spcPts val="750"/>
              </a:spcBef>
              <a:defRPr sz="1350"/>
            </a:lvl2pPr>
            <a:lvl3pPr marL="514350">
              <a:spcBef>
                <a:spcPts val="750"/>
              </a:spcBef>
              <a:defRPr sz="1350"/>
            </a:lvl3pPr>
            <a:lvl4pPr marL="857250">
              <a:spcBef>
                <a:spcPts val="750"/>
              </a:spcBef>
              <a:defRPr sz="1350"/>
            </a:lvl4pPr>
            <a:lvl5pPr marL="1200150">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902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wo Content 2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hasCustomPrompt="1"/>
          </p:nvPr>
        </p:nvSpPr>
        <p:spPr>
          <a:xfrm>
            <a:off x="315468" y="365126"/>
            <a:ext cx="7991202" cy="1325563"/>
          </a:xfrm>
        </p:spPr>
        <p:txBody>
          <a:bodyPr>
            <a:normAutofit/>
          </a:bodyPr>
          <a:lstStyle>
            <a:lvl1pPr>
              <a:defRPr sz="3300"/>
            </a:lvl1pPr>
          </a:lstStyle>
          <a:p>
            <a:r>
              <a:rPr lang="en-US" sz="3300" dirty="0"/>
              <a:t>Click to add title </a:t>
            </a:r>
            <a:endParaRPr lang="en-US" dirty="0"/>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5329006" y="2198915"/>
            <a:ext cx="2977664" cy="3445987"/>
          </a:xfrm>
        </p:spPr>
        <p:txBody>
          <a:bodyPr>
            <a:normAutofit/>
          </a:bodyPr>
          <a:lstStyle>
            <a:lvl1pPr>
              <a:defRPr sz="1350"/>
            </a:lvl1pPr>
            <a:lvl2pPr>
              <a:defRPr sz="1350"/>
            </a:lvl2pPr>
            <a:lvl3pPr>
              <a:defRPr sz="1050"/>
            </a:lvl3pPr>
            <a:lvl4pPr>
              <a:defRPr sz="900"/>
            </a:lvl4pPr>
            <a:lvl5pPr>
              <a:defRPr sz="825"/>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B845EA08-ECD8-E8B5-40BF-E899F315098D}"/>
              </a:ext>
            </a:extLst>
          </p:cNvPr>
          <p:cNvSpPr>
            <a:spLocks noGrp="1"/>
          </p:cNvSpPr>
          <p:nvPr>
            <p:ph type="sldNum" sz="quarter" idx="14"/>
          </p:nvPr>
        </p:nvSpPr>
        <p:spPr>
          <a:xfrm>
            <a:off x="8627364" y="0"/>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sp>
        <p:nvSpPr>
          <p:cNvPr id="12" name="Rectangle 11">
            <a:extLst>
              <a:ext uri="{FF2B5EF4-FFF2-40B4-BE49-F238E27FC236}">
                <a16:creationId xmlns:a16="http://schemas.microsoft.com/office/drawing/2014/main" id="{100C4E27-95CA-78A5-BD7A-6109D75C8AE0}"/>
              </a:ext>
              <a:ext uri="{C183D7F6-B498-43B3-948B-1728B52AA6E4}">
                <adec:decorative xmlns:adec="http://schemas.microsoft.com/office/drawing/2017/decorative" val="1"/>
              </a:ext>
            </a:extLst>
          </p:cNvPr>
          <p:cNvSpPr/>
          <p:nvPr userDrawn="1"/>
        </p:nvSpPr>
        <p:spPr>
          <a:xfrm rot="10800000">
            <a:off x="8628493" y="2796049"/>
            <a:ext cx="515507" cy="34624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US" sz="225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 name="Content Placeholder 3">
            <a:extLst>
              <a:ext uri="{FF2B5EF4-FFF2-40B4-BE49-F238E27FC236}">
                <a16:creationId xmlns:a16="http://schemas.microsoft.com/office/drawing/2014/main" id="{8AE4F7BC-B724-2456-4104-1C5E254EEF37}"/>
              </a:ext>
            </a:extLst>
          </p:cNvPr>
          <p:cNvSpPr>
            <a:spLocks noGrp="1"/>
          </p:cNvSpPr>
          <p:nvPr>
            <p:ph sz="half" idx="15" hasCustomPrompt="1"/>
          </p:nvPr>
        </p:nvSpPr>
        <p:spPr>
          <a:xfrm>
            <a:off x="316634" y="2198915"/>
            <a:ext cx="4865931" cy="3455925"/>
          </a:xfrm>
        </p:spPr>
        <p:txBody>
          <a:bodyPr>
            <a:normAutofit/>
          </a:bodyPr>
          <a:lstStyle>
            <a:lvl1pPr marL="0" indent="0">
              <a:spcBef>
                <a:spcPts val="750"/>
              </a:spcBef>
              <a:buNone/>
              <a:defRPr sz="1350"/>
            </a:lvl1pPr>
            <a:lvl2pPr marL="171450">
              <a:spcBef>
                <a:spcPts val="750"/>
              </a:spcBef>
              <a:defRPr sz="1350"/>
            </a:lvl2pPr>
            <a:lvl3pPr marL="514350">
              <a:spcBef>
                <a:spcPts val="750"/>
              </a:spcBef>
              <a:defRPr sz="1350"/>
            </a:lvl3pPr>
            <a:lvl4pPr marL="857250">
              <a:spcBef>
                <a:spcPts val="750"/>
              </a:spcBef>
              <a:defRPr sz="1350"/>
            </a:lvl4pPr>
            <a:lvl5pPr marL="1200150">
              <a:spcBef>
                <a:spcPts val="750"/>
              </a:spcBef>
              <a:defRPr sz="13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228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315468" y="1825625"/>
            <a:ext cx="7886700" cy="4206383"/>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315468" y="1081942"/>
            <a:ext cx="7886700" cy="2852737"/>
          </a:xfrm>
        </p:spPr>
        <p:txBody>
          <a:bodyPr anchor="b">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315468" y="3961667"/>
            <a:ext cx="7886700" cy="1500187"/>
          </a:xfrm>
        </p:spPr>
        <p:txBody>
          <a:bodyPr>
            <a:normAutofit/>
          </a:bodyPr>
          <a:lstStyle>
            <a:lvl1pPr marL="0" indent="0">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315468" y="1825625"/>
            <a:ext cx="38862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4317133" y="1825625"/>
            <a:ext cx="3885035" cy="4206382"/>
          </a:xfrm>
        </p:spPr>
        <p:txBody>
          <a:bodyPr/>
          <a:lstStyle>
            <a:lvl1pPr marL="171450" indent="-171450">
              <a:buFont typeface="Wingdings 2" panose="05020102010507070707" pitchFamily="18" charset="2"/>
              <a:buChar char="¬"/>
              <a:defRPr/>
            </a:lvl1pPr>
            <a:lvl2pPr marL="514350" indent="-171450">
              <a:buFont typeface="Wingdings 2" panose="05020102010507070707" pitchFamily="18" charset="2"/>
              <a:buChar char="¬"/>
              <a:defRPr/>
            </a:lvl2pPr>
            <a:lvl3pPr marL="857250" indent="-171450">
              <a:buFont typeface="Wingdings 2" panose="05020102010507070707" pitchFamily="18" charset="2"/>
              <a:buChar char="¬"/>
              <a:defRPr/>
            </a:lvl3pPr>
            <a:lvl4pPr marL="1200150" indent="-171450">
              <a:buFont typeface="Wingdings 2" panose="05020102010507070707" pitchFamily="18" charset="2"/>
              <a:buChar char="¬"/>
              <a:defRPr/>
            </a:lvl4pPr>
            <a:lvl5pPr marL="1543050" indent="-1714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862050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316634" y="365126"/>
            <a:ext cx="7886700" cy="1325563"/>
          </a:xfrm>
        </p:spPr>
        <p:txBody>
          <a:bodyPr>
            <a:normAutofit/>
          </a:bodyPr>
          <a:lstStyle>
            <a:lvl1pPr>
              <a:defRPr sz="39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316634" y="1681163"/>
            <a:ext cx="3868340"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316634" y="2505075"/>
            <a:ext cx="3868340"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315942" y="1681163"/>
            <a:ext cx="3887391" cy="823912"/>
          </a:xfrm>
        </p:spPr>
        <p:txBody>
          <a:bodyPr anchor="b">
            <a:normAutofit/>
          </a:bodyPr>
          <a:lstStyle>
            <a:lvl1pPr marL="0" indent="0">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315942" y="2505075"/>
            <a:ext cx="3887391" cy="3526932"/>
          </a:xfrm>
        </p:spPr>
        <p:txBody>
          <a:bodyPr/>
          <a:lstStyle>
            <a:lvl1pPr>
              <a:defRPr sz="1800"/>
            </a:lvl1pPr>
            <a:lvl2pPr>
              <a:defRPr sz="16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315468" y="938307"/>
            <a:ext cx="7886700" cy="1325563"/>
          </a:xfrm>
        </p:spPr>
        <p:txBody>
          <a:bodyPr>
            <a:normAutofit/>
          </a:bodyPr>
          <a:lstStyle>
            <a:lvl1pPr>
              <a:defRPr sz="39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 name="Rectangle 2">
            <a:extLst>
              <a:ext uri="{FF2B5EF4-FFF2-40B4-BE49-F238E27FC236}">
                <a16:creationId xmlns:a16="http://schemas.microsoft.com/office/drawing/2014/main" id="{3EB8367C-67E1-A50A-1584-F859A6FED9C9}"/>
              </a:ext>
            </a:extLst>
          </p:cNvPr>
          <p:cNvSpPr/>
          <p:nvPr/>
        </p:nvSpPr>
        <p:spPr>
          <a:xfrm>
            <a:off x="0"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315468" y="457200"/>
            <a:ext cx="7884319" cy="1600200"/>
          </a:xfrm>
        </p:spPr>
        <p:txBody>
          <a:bodyPr anchor="b">
            <a:normAutofit/>
          </a:bodyPr>
          <a:lstStyle>
            <a:lvl1pPr>
              <a:defRPr sz="39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3587123" y="2199340"/>
            <a:ext cx="4629150" cy="3661710"/>
          </a:xfrm>
        </p:spPr>
        <p:txBody>
          <a:bodyPr/>
          <a:lstStyle>
            <a:lvl1pPr>
              <a:defRPr sz="1800"/>
            </a:lvl1pPr>
            <a:lvl2pPr>
              <a:defRPr sz="165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315468" y="457200"/>
            <a:ext cx="2949178" cy="1600200"/>
          </a:xfrm>
        </p:spPr>
        <p:txBody>
          <a:bodyPr anchor="b">
            <a:normAutofit/>
          </a:bodyPr>
          <a:lstStyle>
            <a:lvl1pPr>
              <a:defRPr sz="33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3585957" y="987426"/>
            <a:ext cx="4629150" cy="4873625"/>
          </a:xfrm>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315468" y="2199341"/>
            <a:ext cx="2949178" cy="3669647"/>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143" y="0"/>
            <a:ext cx="9141714"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0" name="Rectangle 9">
            <a:extLst>
              <a:ext uri="{FF2B5EF4-FFF2-40B4-BE49-F238E27FC236}">
                <a16:creationId xmlns:a16="http://schemas.microsoft.com/office/drawing/2014/main" id="{D53B790B-70BD-FD52-2540-F1DA4882170E}"/>
              </a:ext>
            </a:extLst>
          </p:cNvPr>
          <p:cNvSpPr/>
          <p:nvPr/>
        </p:nvSpPr>
        <p:spPr>
          <a:xfrm>
            <a:off x="1084707" y="685800"/>
            <a:ext cx="805815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8622138"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143" y="617220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315468"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315468"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315468" y="6217920"/>
            <a:ext cx="2057400" cy="640080"/>
          </a:xfrm>
          <a:prstGeom prst="rect">
            <a:avLst/>
          </a:prstGeom>
        </p:spPr>
        <p:txBody>
          <a:bodyPr vert="horz" lIns="91440" tIns="45720" rIns="91440" bIns="45720" rtlCol="0" anchor="ctr"/>
          <a:lstStyle>
            <a:lvl1pPr algn="l">
              <a:defRPr sz="900">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2825496" y="6217920"/>
            <a:ext cx="5397246" cy="640080"/>
          </a:xfrm>
          <a:prstGeom prst="rect">
            <a:avLst/>
          </a:prstGeom>
        </p:spPr>
        <p:txBody>
          <a:bodyPr vert="horz" lIns="91440" tIns="45720" rIns="91440" bIns="45720" rtlCol="0" anchor="ctr"/>
          <a:lstStyle>
            <a:lvl1pPr algn="r">
              <a:defRPr sz="9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8627364" y="-18288"/>
            <a:ext cx="514350" cy="685800"/>
          </a:xfrm>
          <a:prstGeom prst="rect">
            <a:avLst/>
          </a:prstGeom>
        </p:spPr>
        <p:txBody>
          <a:bodyPr vert="horz" lIns="91440" tIns="45720" rIns="91440" bIns="45720" rtlCol="0" anchor="ctr"/>
          <a:lstStyle>
            <a:lvl1pPr algn="ctr">
              <a:defRPr sz="9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1" r:id="rId17"/>
    <p:sldLayoutId id="2147483902" r:id="rId18"/>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750"/>
        </a:spcBef>
        <a:buClr>
          <a:schemeClr val="accent2"/>
        </a:buClr>
        <a:buFont typeface="Wingdings 2" panose="05020102010507070707" pitchFamily="18" charset="2"/>
        <a:buChar char=""/>
        <a:defRPr sz="1800" kern="1200">
          <a:solidFill>
            <a:schemeClr val="tx2"/>
          </a:solidFill>
          <a:latin typeface="+mn-lt"/>
          <a:ea typeface="+mn-ea"/>
          <a:cs typeface="+mn-cs"/>
        </a:defRPr>
      </a:lvl1pPr>
      <a:lvl2pPr marL="514350" indent="-171450" algn="l" defTabSz="685800" rtl="0" eaLnBrk="1" latinLnBrk="0" hangingPunct="1">
        <a:lnSpc>
          <a:spcPct val="110000"/>
        </a:lnSpc>
        <a:spcBef>
          <a:spcPts val="375"/>
        </a:spcBef>
        <a:buClr>
          <a:schemeClr val="accent2"/>
        </a:buClr>
        <a:buFont typeface="Wingdings 2" panose="05020102010507070707" pitchFamily="18" charset="2"/>
        <a:buChar char=""/>
        <a:defRPr sz="1650" kern="1200">
          <a:solidFill>
            <a:schemeClr val="tx2"/>
          </a:solidFill>
          <a:latin typeface="+mn-lt"/>
          <a:ea typeface="+mn-ea"/>
          <a:cs typeface="+mn-cs"/>
        </a:defRPr>
      </a:lvl2pPr>
      <a:lvl3pPr marL="857250" indent="-171450" algn="l" defTabSz="685800" rtl="0" eaLnBrk="1" latinLnBrk="0" hangingPunct="1">
        <a:lnSpc>
          <a:spcPct val="110000"/>
        </a:lnSpc>
        <a:spcBef>
          <a:spcPts val="375"/>
        </a:spcBef>
        <a:buClr>
          <a:schemeClr val="accent2"/>
        </a:buClr>
        <a:buFont typeface="Wingdings 2" panose="05020102010507070707" pitchFamily="18" charset="2"/>
        <a:buChar char=""/>
        <a:defRPr sz="1500" kern="1200">
          <a:solidFill>
            <a:schemeClr val="tx2"/>
          </a:solidFill>
          <a:latin typeface="+mn-lt"/>
          <a:ea typeface="+mn-ea"/>
          <a:cs typeface="+mn-cs"/>
        </a:defRPr>
      </a:lvl3pPr>
      <a:lvl4pPr marL="1200150" indent="-171450" algn="l" defTabSz="685800" rtl="0" eaLnBrk="1" latinLnBrk="0" hangingPunct="1">
        <a:lnSpc>
          <a:spcPct val="110000"/>
        </a:lnSpc>
        <a:spcBef>
          <a:spcPts val="375"/>
        </a:spcBef>
        <a:buClr>
          <a:schemeClr val="accent2"/>
        </a:buClr>
        <a:buFont typeface="Wingdings 2" panose="05020102010507070707" pitchFamily="18" charset="2"/>
        <a:buChar char=""/>
        <a:defRPr sz="1350" kern="1200">
          <a:solidFill>
            <a:schemeClr val="tx2"/>
          </a:solidFill>
          <a:latin typeface="+mn-lt"/>
          <a:ea typeface="+mn-ea"/>
          <a:cs typeface="+mn-cs"/>
        </a:defRPr>
      </a:lvl4pPr>
      <a:lvl5pPr marL="1543050" indent="-171450" algn="l" defTabSz="685800" rtl="0" eaLnBrk="1" latinLnBrk="0" hangingPunct="1">
        <a:lnSpc>
          <a:spcPct val="110000"/>
        </a:lnSpc>
        <a:spcBef>
          <a:spcPts val="375"/>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921895" y="1774617"/>
            <a:ext cx="7330190" cy="3017828"/>
          </a:xfrm>
        </p:spPr>
        <p:txBody>
          <a:bodyPr/>
          <a:lstStyle/>
          <a:p>
            <a:r>
              <a:rPr lang="en-US" sz="8800" b="1" dirty="0">
                <a:latin typeface="Candara" panose="020E0502030303020204" pitchFamily="34" charset="0"/>
              </a:rPr>
              <a:t>We Are What We Choose</a:t>
            </a:r>
          </a:p>
        </p:txBody>
      </p:sp>
    </p:spTree>
    <p:extLst>
      <p:ext uri="{BB962C8B-B14F-4D97-AF65-F5344CB8AC3E}">
        <p14:creationId xmlns:p14="http://schemas.microsoft.com/office/powerpoint/2010/main" val="3885810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33EDF-E7BF-2525-2045-058B4C7E7090}"/>
              </a:ext>
            </a:extLst>
          </p:cNvPr>
          <p:cNvSpPr>
            <a:spLocks noGrp="1"/>
          </p:cNvSpPr>
          <p:nvPr>
            <p:ph type="sldNum" sz="quarter" idx="12"/>
          </p:nvPr>
        </p:nvSpPr>
        <p:spPr/>
        <p:txBody>
          <a:bodyPr/>
          <a:lstStyle/>
          <a:p>
            <a:fld id="{3A4F6043-7A67-491B-98BC-F933DED7226D}" type="slidenum">
              <a:rPr lang="en-US" smtClean="0"/>
              <a:pPr/>
              <a:t>10</a:t>
            </a:fld>
            <a:endParaRPr lang="en-US" dirty="0"/>
          </a:p>
        </p:txBody>
      </p:sp>
      <p:sp>
        <p:nvSpPr>
          <p:cNvPr id="13" name="Title 1">
            <a:extLst>
              <a:ext uri="{FF2B5EF4-FFF2-40B4-BE49-F238E27FC236}">
                <a16:creationId xmlns:a16="http://schemas.microsoft.com/office/drawing/2014/main" id="{62918345-C4AA-CF53-F9F8-D70D074E87A4}"/>
              </a:ext>
            </a:extLst>
          </p:cNvPr>
          <p:cNvSpPr>
            <a:spLocks noGrp="1"/>
          </p:cNvSpPr>
          <p:nvPr>
            <p:ph type="title"/>
          </p:nvPr>
        </p:nvSpPr>
        <p:spPr>
          <a:xfrm>
            <a:off x="310538" y="306388"/>
            <a:ext cx="7775372" cy="758824"/>
          </a:xfrm>
        </p:spPr>
        <p:txBody>
          <a:bodyPr>
            <a:normAutofit/>
          </a:bodyPr>
          <a:lstStyle/>
          <a:p>
            <a:r>
              <a:rPr lang="en-US" sz="4800" b="1" dirty="0">
                <a:latin typeface="Candara" panose="020E0502030303020204" pitchFamily="34" charset="0"/>
              </a:rPr>
              <a:t>Avoid Evil Company </a:t>
            </a:r>
            <a:r>
              <a:rPr lang="en-US" sz="2800" i="1" dirty="0">
                <a:latin typeface="Candara" panose="020E0502030303020204" pitchFamily="34" charset="0"/>
              </a:rPr>
              <a:t>– 1 Cor. 15:33-34 </a:t>
            </a:r>
          </a:p>
        </p:txBody>
      </p:sp>
      <p:sp>
        <p:nvSpPr>
          <p:cNvPr id="14" name="TextBox 13">
            <a:extLst>
              <a:ext uri="{FF2B5EF4-FFF2-40B4-BE49-F238E27FC236}">
                <a16:creationId xmlns:a16="http://schemas.microsoft.com/office/drawing/2014/main" id="{5294E01D-5D27-ED7E-C944-2651243D8D32}"/>
              </a:ext>
            </a:extLst>
          </p:cNvPr>
          <p:cNvSpPr txBox="1"/>
          <p:nvPr/>
        </p:nvSpPr>
        <p:spPr>
          <a:xfrm>
            <a:off x="535635" y="1079280"/>
            <a:ext cx="8305909" cy="5182829"/>
          </a:xfrm>
          <a:prstGeom prst="rect">
            <a:avLst/>
          </a:prstGeom>
          <a:noFill/>
        </p:spPr>
        <p:txBody>
          <a:bodyPr wrap="square" rtlCol="0">
            <a:spAutoFit/>
          </a:bodyPr>
          <a:lstStyle/>
          <a:p>
            <a:pPr>
              <a:lnSpc>
                <a:spcPts val="3000"/>
              </a:lnSpc>
            </a:pPr>
            <a:r>
              <a:rPr lang="en-US" sz="3200" dirty="0">
                <a:latin typeface="Candara" panose="020E0502030303020204" pitchFamily="34" charset="0"/>
              </a:rPr>
              <a:t>Paul and Solomon warn us to </a:t>
            </a:r>
            <a:r>
              <a:rPr lang="en-US" sz="3200" b="1" i="1" u="sng" dirty="0">
                <a:latin typeface="Candara" panose="020E0502030303020204" pitchFamily="34" charset="0"/>
              </a:rPr>
              <a:t>NOT</a:t>
            </a:r>
            <a:r>
              <a:rPr lang="en-US" sz="3200" dirty="0">
                <a:latin typeface="Candara" panose="020E0502030303020204" pitchFamily="34" charset="0"/>
              </a:rPr>
              <a:t> be led to  believe evil company </a:t>
            </a:r>
            <a:r>
              <a:rPr lang="en-US" sz="3200" i="1" dirty="0">
                <a:latin typeface="Candara" panose="020E0502030303020204" pitchFamily="34" charset="0"/>
              </a:rPr>
              <a:t>cannot </a:t>
            </a:r>
            <a:r>
              <a:rPr lang="en-US" sz="3200" dirty="0">
                <a:latin typeface="Candara" panose="020E0502030303020204" pitchFamily="34" charset="0"/>
              </a:rPr>
              <a:t>corrupt our character </a:t>
            </a:r>
            <a:r>
              <a:rPr lang="en-US" sz="3200" i="1" dirty="0">
                <a:latin typeface="Candara" panose="020E0502030303020204" pitchFamily="34" charset="0"/>
              </a:rPr>
              <a:t>– Prov. 4:14-23; 2 Tim. 3:1-5</a:t>
            </a:r>
          </a:p>
          <a:p>
            <a:pPr>
              <a:lnSpc>
                <a:spcPts val="3000"/>
              </a:lnSpc>
              <a:spcBef>
                <a:spcPts val="1200"/>
              </a:spcBef>
            </a:pPr>
            <a:r>
              <a:rPr lang="en-US" sz="3200" dirty="0">
                <a:latin typeface="Candara" panose="020E0502030303020204" pitchFamily="34" charset="0"/>
              </a:rPr>
              <a:t>Evil companions corrupt good morals and </a:t>
            </a:r>
            <a:r>
              <a:rPr lang="en-US" sz="3200" u="sng" dirty="0">
                <a:latin typeface="Candara" panose="020E0502030303020204" pitchFamily="34" charset="0"/>
              </a:rPr>
              <a:t>will hinder spiritual growth</a:t>
            </a:r>
            <a:r>
              <a:rPr lang="en-US" sz="3200" dirty="0">
                <a:latin typeface="Candara" panose="020E0502030303020204" pitchFamily="34" charset="0"/>
              </a:rPr>
              <a:t> – </a:t>
            </a:r>
            <a:r>
              <a:rPr lang="en-US" sz="3100" i="1" dirty="0">
                <a:latin typeface="Candara" panose="020E0502030303020204" pitchFamily="34" charset="0"/>
              </a:rPr>
              <a:t>1 Peter 2:1-3</a:t>
            </a:r>
          </a:p>
          <a:p>
            <a:pPr>
              <a:lnSpc>
                <a:spcPts val="3000"/>
              </a:lnSpc>
              <a:spcBef>
                <a:spcPts val="1200"/>
              </a:spcBef>
            </a:pPr>
            <a:r>
              <a:rPr lang="en-US" sz="3200" dirty="0">
                <a:latin typeface="Candara" panose="020E0502030303020204" pitchFamily="34" charset="0"/>
              </a:rPr>
              <a:t>Bad or evil companions is not limited to people or a group of people we associate with…</a:t>
            </a:r>
          </a:p>
          <a:p>
            <a:pPr marL="365760" indent="-274320">
              <a:lnSpc>
                <a:spcPts val="2800"/>
              </a:lnSpc>
              <a:spcBef>
                <a:spcPts val="300"/>
              </a:spcBef>
              <a:buFont typeface="Wingdings" panose="05000000000000000000" pitchFamily="2" charset="2"/>
              <a:buChar char="§"/>
            </a:pPr>
            <a:r>
              <a:rPr lang="en-US" sz="2800" dirty="0">
                <a:latin typeface="Candara" panose="020E0502030303020204" pitchFamily="34" charset="0"/>
              </a:rPr>
              <a:t>What about the television programs you watch?</a:t>
            </a:r>
          </a:p>
          <a:p>
            <a:pPr marL="365760" indent="-274320">
              <a:lnSpc>
                <a:spcPts val="2800"/>
              </a:lnSpc>
              <a:spcBef>
                <a:spcPts val="300"/>
              </a:spcBef>
              <a:buFont typeface="Wingdings" panose="05000000000000000000" pitchFamily="2" charset="2"/>
              <a:buChar char="§"/>
            </a:pPr>
            <a:r>
              <a:rPr lang="en-US" sz="2800" dirty="0">
                <a:latin typeface="Candara" panose="020E0502030303020204" pitchFamily="34" charset="0"/>
              </a:rPr>
              <a:t>The videos and movies we watch? The books we read, the music we listen to, the websites we visit?</a:t>
            </a:r>
          </a:p>
          <a:p>
            <a:pPr>
              <a:lnSpc>
                <a:spcPts val="3000"/>
              </a:lnSpc>
              <a:spcBef>
                <a:spcPts val="1200"/>
              </a:spcBef>
            </a:pPr>
            <a:r>
              <a:rPr lang="en-US" sz="3200" dirty="0">
                <a:latin typeface="Candara" panose="020E0502030303020204" pitchFamily="34" charset="0"/>
              </a:rPr>
              <a:t>Paul warned Christians to not be conformed to the world</a:t>
            </a:r>
            <a:r>
              <a:rPr lang="en-US" sz="3200" i="1" dirty="0">
                <a:latin typeface="Candara" panose="020E0502030303020204" pitchFamily="34" charset="0"/>
              </a:rPr>
              <a:t> – Rom. 12:1-2</a:t>
            </a:r>
          </a:p>
        </p:txBody>
      </p:sp>
    </p:spTree>
    <p:extLst>
      <p:ext uri="{BB962C8B-B14F-4D97-AF65-F5344CB8AC3E}">
        <p14:creationId xmlns:p14="http://schemas.microsoft.com/office/powerpoint/2010/main" val="40455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1000"/>
                                        <p:tgtEl>
                                          <p:spTgt spid="14">
                                            <p:txEl>
                                              <p:pRg st="1" end="1"/>
                                            </p:txEl>
                                          </p:spTgt>
                                        </p:tgtEl>
                                      </p:cBhvr>
                                    </p:animEffect>
                                    <p:anim calcmode="lin" valueType="num">
                                      <p:cBhvr>
                                        <p:cTn id="2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fade">
                                      <p:cBhvr>
                                        <p:cTn id="33" dur="1000"/>
                                        <p:tgtEl>
                                          <p:spTgt spid="14">
                                            <p:txEl>
                                              <p:pRg st="2" end="2"/>
                                            </p:txEl>
                                          </p:spTgt>
                                        </p:tgtEl>
                                      </p:cBhvr>
                                    </p:animEffect>
                                    <p:anim calcmode="lin" valueType="num">
                                      <p:cBhvr>
                                        <p:cTn id="34"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xEl>
                                              <p:pRg st="3" end="3"/>
                                            </p:txEl>
                                          </p:spTgt>
                                        </p:tgtEl>
                                        <p:attrNameLst>
                                          <p:attrName>style.visibility</p:attrName>
                                        </p:attrNameLst>
                                      </p:cBhvr>
                                      <p:to>
                                        <p:strVal val="visible"/>
                                      </p:to>
                                    </p:set>
                                    <p:animEffect transition="in" filter="fade">
                                      <p:cBhvr>
                                        <p:cTn id="40" dur="1000"/>
                                        <p:tgtEl>
                                          <p:spTgt spid="14">
                                            <p:txEl>
                                              <p:pRg st="3" end="3"/>
                                            </p:txEl>
                                          </p:spTgt>
                                        </p:tgtEl>
                                      </p:cBhvr>
                                    </p:animEffect>
                                    <p:anim calcmode="lin" valueType="num">
                                      <p:cBhvr>
                                        <p:cTn id="41"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animEffect transition="in" filter="fade">
                                      <p:cBhvr>
                                        <p:cTn id="47" dur="1000"/>
                                        <p:tgtEl>
                                          <p:spTgt spid="14">
                                            <p:txEl>
                                              <p:pRg st="4" end="4"/>
                                            </p:txEl>
                                          </p:spTgt>
                                        </p:tgtEl>
                                      </p:cBhvr>
                                    </p:animEffect>
                                    <p:anim calcmode="lin" valueType="num">
                                      <p:cBhvr>
                                        <p:cTn id="4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xEl>
                                              <p:pRg st="5" end="5"/>
                                            </p:txEl>
                                          </p:spTgt>
                                        </p:tgtEl>
                                        <p:attrNameLst>
                                          <p:attrName>style.visibility</p:attrName>
                                        </p:attrNameLst>
                                      </p:cBhvr>
                                      <p:to>
                                        <p:strVal val="visible"/>
                                      </p:to>
                                    </p:set>
                                    <p:animEffect transition="in" filter="fade">
                                      <p:cBhvr>
                                        <p:cTn id="54" dur="1000"/>
                                        <p:tgtEl>
                                          <p:spTgt spid="14">
                                            <p:txEl>
                                              <p:pRg st="5" end="5"/>
                                            </p:txEl>
                                          </p:spTgt>
                                        </p:tgtEl>
                                      </p:cBhvr>
                                    </p:animEffect>
                                    <p:anim calcmode="lin" valueType="num">
                                      <p:cBhvr>
                                        <p:cTn id="55"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33EDF-E7BF-2525-2045-058B4C7E7090}"/>
              </a:ext>
            </a:extLst>
          </p:cNvPr>
          <p:cNvSpPr>
            <a:spLocks noGrp="1"/>
          </p:cNvSpPr>
          <p:nvPr>
            <p:ph type="sldNum" sz="quarter" idx="12"/>
          </p:nvPr>
        </p:nvSpPr>
        <p:spPr/>
        <p:txBody>
          <a:bodyPr/>
          <a:lstStyle/>
          <a:p>
            <a:fld id="{3A4F6043-7A67-491B-98BC-F933DED7226D}" type="slidenum">
              <a:rPr lang="en-US" smtClean="0"/>
              <a:pPr/>
              <a:t>11</a:t>
            </a:fld>
            <a:endParaRPr lang="en-US" dirty="0"/>
          </a:p>
        </p:txBody>
      </p:sp>
      <p:sp>
        <p:nvSpPr>
          <p:cNvPr id="13" name="Title 1">
            <a:extLst>
              <a:ext uri="{FF2B5EF4-FFF2-40B4-BE49-F238E27FC236}">
                <a16:creationId xmlns:a16="http://schemas.microsoft.com/office/drawing/2014/main" id="{62918345-C4AA-CF53-F9F8-D70D074E87A4}"/>
              </a:ext>
            </a:extLst>
          </p:cNvPr>
          <p:cNvSpPr>
            <a:spLocks noGrp="1"/>
          </p:cNvSpPr>
          <p:nvPr>
            <p:ph type="title"/>
          </p:nvPr>
        </p:nvSpPr>
        <p:spPr>
          <a:xfrm>
            <a:off x="310538" y="306388"/>
            <a:ext cx="7383486" cy="758824"/>
          </a:xfrm>
        </p:spPr>
        <p:txBody>
          <a:bodyPr>
            <a:normAutofit/>
          </a:bodyPr>
          <a:lstStyle/>
          <a:p>
            <a:r>
              <a:rPr lang="en-US" sz="4800" b="1" dirty="0">
                <a:latin typeface="Candara" panose="020E0502030303020204" pitchFamily="34" charset="0"/>
              </a:rPr>
              <a:t>Know Your Weakness </a:t>
            </a:r>
            <a:r>
              <a:rPr lang="en-US" sz="2800" i="1" dirty="0">
                <a:latin typeface="Candara" panose="020E0502030303020204" pitchFamily="34" charset="0"/>
              </a:rPr>
              <a:t>– Jer. 17:9</a:t>
            </a:r>
          </a:p>
        </p:txBody>
      </p:sp>
      <p:sp>
        <p:nvSpPr>
          <p:cNvPr id="14" name="TextBox 13">
            <a:extLst>
              <a:ext uri="{FF2B5EF4-FFF2-40B4-BE49-F238E27FC236}">
                <a16:creationId xmlns:a16="http://schemas.microsoft.com/office/drawing/2014/main" id="{5294E01D-5D27-ED7E-C944-2651243D8D32}"/>
              </a:ext>
            </a:extLst>
          </p:cNvPr>
          <p:cNvSpPr txBox="1"/>
          <p:nvPr/>
        </p:nvSpPr>
        <p:spPr>
          <a:xfrm>
            <a:off x="535636" y="1079280"/>
            <a:ext cx="8248600" cy="2156360"/>
          </a:xfrm>
          <a:prstGeom prst="rect">
            <a:avLst/>
          </a:prstGeom>
          <a:noFill/>
        </p:spPr>
        <p:txBody>
          <a:bodyPr wrap="square" rtlCol="0">
            <a:spAutoFit/>
          </a:bodyPr>
          <a:lstStyle/>
          <a:p>
            <a:pPr>
              <a:lnSpc>
                <a:spcPts val="3000"/>
              </a:lnSpc>
            </a:pPr>
            <a:r>
              <a:rPr lang="en-US" sz="3200" dirty="0">
                <a:latin typeface="Candara" panose="020E0502030303020204" pitchFamily="34" charset="0"/>
              </a:rPr>
              <a:t>We all have different weaknesses and God and Satan know them – </a:t>
            </a:r>
            <a:r>
              <a:rPr lang="en-US" sz="3200" b="1" dirty="0">
                <a:latin typeface="Candara" panose="020E0502030303020204" pitchFamily="34" charset="0"/>
              </a:rPr>
              <a:t>so must we!</a:t>
            </a:r>
          </a:p>
          <a:p>
            <a:pPr>
              <a:lnSpc>
                <a:spcPts val="3000"/>
              </a:lnSpc>
              <a:spcBef>
                <a:spcPts val="600"/>
              </a:spcBef>
            </a:pPr>
            <a:r>
              <a:rPr lang="en-US" sz="3200" dirty="0">
                <a:latin typeface="Candara" panose="020E0502030303020204" pitchFamily="34" charset="0"/>
              </a:rPr>
              <a:t>While we can have weaknesses based on various  causes, we make the final </a:t>
            </a:r>
            <a:r>
              <a:rPr lang="en-US" sz="3200" i="1" dirty="0">
                <a:latin typeface="Candara" panose="020E0502030303020204" pitchFamily="34" charset="0"/>
              </a:rPr>
              <a:t>choice</a:t>
            </a:r>
            <a:r>
              <a:rPr lang="en-US" sz="3200" dirty="0">
                <a:latin typeface="Candara" panose="020E0502030303020204" pitchFamily="34" charset="0"/>
              </a:rPr>
              <a:t> to control our weakness or to fall victim to them</a:t>
            </a:r>
          </a:p>
        </p:txBody>
      </p:sp>
      <p:sp>
        <p:nvSpPr>
          <p:cNvPr id="2" name="TextBox 1">
            <a:extLst>
              <a:ext uri="{FF2B5EF4-FFF2-40B4-BE49-F238E27FC236}">
                <a16:creationId xmlns:a16="http://schemas.microsoft.com/office/drawing/2014/main" id="{051BACA5-C37C-D132-F1A4-947060BDEE97}"/>
              </a:ext>
            </a:extLst>
          </p:cNvPr>
          <p:cNvSpPr txBox="1"/>
          <p:nvPr/>
        </p:nvSpPr>
        <p:spPr>
          <a:xfrm>
            <a:off x="554636" y="3196287"/>
            <a:ext cx="8072728" cy="2867132"/>
          </a:xfrm>
          <a:prstGeom prst="rect">
            <a:avLst/>
          </a:prstGeom>
          <a:solidFill>
            <a:schemeClr val="accent3">
              <a:lumMod val="20000"/>
              <a:lumOff val="80000"/>
            </a:schemeClr>
          </a:solidFill>
        </p:spPr>
        <p:txBody>
          <a:bodyPr wrap="square" rtlCol="0">
            <a:spAutoFit/>
          </a:bodyPr>
          <a:lstStyle/>
          <a:p>
            <a:pPr>
              <a:lnSpc>
                <a:spcPts val="2700"/>
              </a:lnSpc>
            </a:pPr>
            <a:r>
              <a:rPr lang="en-US" sz="2700" b="1" i="1" dirty="0">
                <a:latin typeface="Candara" panose="020E0502030303020204" pitchFamily="34" charset="0"/>
              </a:rPr>
              <a:t>“Wherefore seeing we also are compassed about with so great a cloud of witnesses, let us lay aside </a:t>
            </a:r>
            <a:r>
              <a:rPr lang="en-US" sz="2700" b="1" i="1" dirty="0">
                <a:solidFill>
                  <a:srgbClr val="FF0000"/>
                </a:solidFill>
                <a:latin typeface="Candara" panose="020E0502030303020204" pitchFamily="34" charset="0"/>
              </a:rPr>
              <a:t>every weight, and the sin which doth so easily beset us</a:t>
            </a:r>
            <a:r>
              <a:rPr lang="en-US" sz="2700" b="1" i="1" dirty="0">
                <a:latin typeface="Candara" panose="020E0502030303020204" pitchFamily="34" charset="0"/>
              </a:rPr>
              <a:t>, and let us run with patience the race that is set before us, </a:t>
            </a:r>
            <a:r>
              <a:rPr lang="en-US" sz="2700" b="1" i="1" dirty="0">
                <a:solidFill>
                  <a:srgbClr val="FF0000"/>
                </a:solidFill>
                <a:latin typeface="Candara" panose="020E0502030303020204" pitchFamily="34" charset="0"/>
              </a:rPr>
              <a:t>Looking unto Jesus the author and finisher of our faith</a:t>
            </a:r>
            <a:r>
              <a:rPr lang="en-US" sz="2700" b="1" i="1" dirty="0">
                <a:latin typeface="Candara" panose="020E0502030303020204" pitchFamily="34" charset="0"/>
              </a:rPr>
              <a:t>; who for the joy that was set before him endured the cross, despising the shame, and is set down at the right hand of the throne of God” </a:t>
            </a:r>
            <a:r>
              <a:rPr lang="en-US" sz="2700" i="1" dirty="0">
                <a:latin typeface="Candara" panose="020E0502030303020204" pitchFamily="34" charset="0"/>
              </a:rPr>
              <a:t>– Heb. 12:1-2 KJV</a:t>
            </a:r>
          </a:p>
        </p:txBody>
      </p:sp>
    </p:spTree>
    <p:extLst>
      <p:ext uri="{BB962C8B-B14F-4D97-AF65-F5344CB8AC3E}">
        <p14:creationId xmlns:p14="http://schemas.microsoft.com/office/powerpoint/2010/main" val="3451647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1000"/>
                                        <p:tgtEl>
                                          <p:spTgt spid="14">
                                            <p:txEl>
                                              <p:pRg st="1" end="1"/>
                                            </p:txEl>
                                          </p:spTgt>
                                        </p:tgtEl>
                                      </p:cBhvr>
                                    </p:animEffect>
                                    <p:anim calcmode="lin" valueType="num">
                                      <p:cBhvr>
                                        <p:cTn id="2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AD7B4-5997-4A95-A2A9-773DF1F4CE53}"/>
              </a:ext>
            </a:extLst>
          </p:cNvPr>
          <p:cNvSpPr>
            <a:spLocks noGrp="1"/>
          </p:cNvSpPr>
          <p:nvPr>
            <p:ph type="ctrTitle"/>
          </p:nvPr>
        </p:nvSpPr>
        <p:spPr>
          <a:xfrm rot="18470725">
            <a:off x="-222294" y="2815865"/>
            <a:ext cx="4149089" cy="1027301"/>
          </a:xfrm>
          <a:solidFill>
            <a:schemeClr val="accent5">
              <a:lumMod val="20000"/>
              <a:lumOff val="80000"/>
            </a:schemeClr>
          </a:solidFill>
          <a:ln>
            <a:solidFill>
              <a:schemeClr val="accent5">
                <a:lumMod val="20000"/>
                <a:lumOff val="80000"/>
              </a:schemeClr>
            </a:solidFill>
          </a:ln>
        </p:spPr>
        <p:txBody>
          <a:bodyPr>
            <a:normAutofit/>
          </a:bodyPr>
          <a:lstStyle/>
          <a:p>
            <a:pPr>
              <a:lnSpc>
                <a:spcPct val="100000"/>
              </a:lnSpc>
            </a:pPr>
            <a:r>
              <a:rPr lang="en-US" sz="5400" b="1" dirty="0">
                <a:latin typeface="Candara" panose="020E0502030303020204" pitchFamily="34" charset="0"/>
              </a:rPr>
              <a:t>CONCLUSION</a:t>
            </a:r>
          </a:p>
        </p:txBody>
      </p:sp>
      <p:sp>
        <p:nvSpPr>
          <p:cNvPr id="3" name="Picture Placeholder 2">
            <a:extLst>
              <a:ext uri="{FF2B5EF4-FFF2-40B4-BE49-F238E27FC236}">
                <a16:creationId xmlns:a16="http://schemas.microsoft.com/office/drawing/2014/main" id="{84DD771B-BA28-754A-995A-779DC460B3D0}"/>
              </a:ext>
            </a:extLst>
          </p:cNvPr>
          <p:cNvSpPr>
            <a:spLocks noGrp="1"/>
          </p:cNvSpPr>
          <p:nvPr>
            <p:ph type="pic" sz="quarter" idx="13"/>
          </p:nvPr>
        </p:nvSpPr>
        <p:spPr>
          <a:xfrm>
            <a:off x="3749040" y="1048384"/>
            <a:ext cx="4789170" cy="4562263"/>
          </a:xfrm>
          <a:solidFill>
            <a:schemeClr val="accent5">
              <a:lumMod val="20000"/>
              <a:lumOff val="80000"/>
            </a:schemeClr>
          </a:solidFill>
        </p:spPr>
        <p:txBody>
          <a:bodyPr>
            <a:noAutofit/>
          </a:bodyPr>
          <a:lstStyle/>
          <a:p>
            <a:pPr algn="l">
              <a:lnSpc>
                <a:spcPts val="3200"/>
              </a:lnSpc>
              <a:spcBef>
                <a:spcPts val="0"/>
              </a:spcBef>
            </a:pPr>
            <a:r>
              <a:rPr lang="en-US" sz="3200" b="1" dirty="0">
                <a:latin typeface="Candara" panose="020E0502030303020204" pitchFamily="34" charset="0"/>
              </a:rPr>
              <a:t>Life is a series of many experiences which come by the </a:t>
            </a:r>
            <a:r>
              <a:rPr lang="en-US" sz="3200" b="1" i="1" dirty="0">
                <a:latin typeface="Candara" panose="020E0502030303020204" pitchFamily="34" charset="0"/>
              </a:rPr>
              <a:t>choices</a:t>
            </a:r>
            <a:r>
              <a:rPr lang="en-US" sz="3200" b="1" dirty="0">
                <a:latin typeface="Candara" panose="020E0502030303020204" pitchFamily="34" charset="0"/>
              </a:rPr>
              <a:t> we make</a:t>
            </a:r>
          </a:p>
          <a:p>
            <a:pPr algn="l">
              <a:lnSpc>
                <a:spcPts val="3200"/>
              </a:lnSpc>
              <a:spcBef>
                <a:spcPts val="1200"/>
              </a:spcBef>
            </a:pPr>
            <a:r>
              <a:rPr lang="en-US" sz="3200" b="1" dirty="0">
                <a:latin typeface="Candara" panose="020E0502030303020204" pitchFamily="34" charset="0"/>
              </a:rPr>
              <a:t>Our </a:t>
            </a:r>
            <a:r>
              <a:rPr lang="en-US" sz="3200" b="1" i="1" dirty="0">
                <a:latin typeface="Candara" panose="020E0502030303020204" pitchFamily="34" charset="0"/>
              </a:rPr>
              <a:t>choices</a:t>
            </a:r>
            <a:r>
              <a:rPr lang="en-US" sz="3200" b="1" dirty="0">
                <a:latin typeface="Candara" panose="020E0502030303020204" pitchFamily="34" charset="0"/>
              </a:rPr>
              <a:t> in the final sum of things, determines our destiny</a:t>
            </a:r>
          </a:p>
          <a:p>
            <a:pPr algn="l">
              <a:lnSpc>
                <a:spcPts val="3200"/>
              </a:lnSpc>
              <a:spcBef>
                <a:spcPts val="1200"/>
              </a:spcBef>
            </a:pPr>
            <a:r>
              <a:rPr lang="en-US" sz="3200" b="1" dirty="0">
                <a:latin typeface="Candara" panose="020E0502030303020204" pitchFamily="34" charset="0"/>
              </a:rPr>
              <a:t>May we let God rule in our heart so that we will </a:t>
            </a:r>
            <a:r>
              <a:rPr lang="en-US" sz="3200" b="1" i="1" dirty="0">
                <a:latin typeface="Candara" panose="020E0502030303020204" pitchFamily="34" charset="0"/>
              </a:rPr>
              <a:t>choose</a:t>
            </a:r>
            <a:r>
              <a:rPr lang="en-US" sz="3200" b="1" dirty="0">
                <a:latin typeface="Candara" panose="020E0502030303020204" pitchFamily="34" charset="0"/>
              </a:rPr>
              <a:t> to serve and please Him in all things!</a:t>
            </a:r>
          </a:p>
        </p:txBody>
      </p:sp>
    </p:spTree>
    <p:extLst>
      <p:ext uri="{BB962C8B-B14F-4D97-AF65-F5344CB8AC3E}">
        <p14:creationId xmlns:p14="http://schemas.microsoft.com/office/powerpoint/2010/main" val="936898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5544-C200-BEF3-61CE-CCB5EE891064}"/>
              </a:ext>
            </a:extLst>
          </p:cNvPr>
          <p:cNvSpPr>
            <a:spLocks noGrp="1"/>
          </p:cNvSpPr>
          <p:nvPr>
            <p:ph type="title"/>
          </p:nvPr>
        </p:nvSpPr>
        <p:spPr>
          <a:xfrm>
            <a:off x="342900" y="191135"/>
            <a:ext cx="7906620" cy="989330"/>
          </a:xfrm>
        </p:spPr>
        <p:txBody>
          <a:bodyPr>
            <a:normAutofit/>
          </a:bodyPr>
          <a:lstStyle/>
          <a:p>
            <a:r>
              <a:rPr lang="en-US" sz="4800" b="1" dirty="0">
                <a:latin typeface="Candara" panose="020E0502030303020204" pitchFamily="34" charset="0"/>
              </a:rPr>
              <a:t>1 Peter 2:1-4, NKJV</a:t>
            </a:r>
          </a:p>
        </p:txBody>
      </p:sp>
      <p:sp>
        <p:nvSpPr>
          <p:cNvPr id="3" name="Slide Number Placeholder 2">
            <a:extLst>
              <a:ext uri="{FF2B5EF4-FFF2-40B4-BE49-F238E27FC236}">
                <a16:creationId xmlns:a16="http://schemas.microsoft.com/office/drawing/2014/main" id="{4C09CFFA-38C4-7D01-E5AA-2AA86CB4C35C}"/>
              </a:ext>
            </a:extLst>
          </p:cNvPr>
          <p:cNvSpPr>
            <a:spLocks noGrp="1"/>
          </p:cNvSpPr>
          <p:nvPr>
            <p:ph type="sldNum" sz="quarter" idx="14"/>
          </p:nvPr>
        </p:nvSpPr>
        <p:spPr/>
        <p:txBody>
          <a:bodyPr/>
          <a:lstStyle/>
          <a:p>
            <a:fld id="{3A4F6043-7A67-491B-98BC-F933DED7226D}" type="slidenum">
              <a:rPr lang="en-US" smtClean="0"/>
              <a:pPr/>
              <a:t>13</a:t>
            </a:fld>
            <a:endParaRPr lang="en-US" dirty="0"/>
          </a:p>
        </p:txBody>
      </p:sp>
      <p:sp>
        <p:nvSpPr>
          <p:cNvPr id="8" name="Rectangle 7">
            <a:extLst>
              <a:ext uri="{FF2B5EF4-FFF2-40B4-BE49-F238E27FC236}">
                <a16:creationId xmlns:a16="http://schemas.microsoft.com/office/drawing/2014/main" id="{6DD4EB72-14D1-9E11-ECEF-82945524B89A}"/>
              </a:ext>
            </a:extLst>
          </p:cNvPr>
          <p:cNvSpPr/>
          <p:nvPr/>
        </p:nvSpPr>
        <p:spPr>
          <a:xfrm>
            <a:off x="670380" y="4153988"/>
            <a:ext cx="5103403" cy="47107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 name="Content Placeholder 3">
            <a:extLst>
              <a:ext uri="{FF2B5EF4-FFF2-40B4-BE49-F238E27FC236}">
                <a16:creationId xmlns:a16="http://schemas.microsoft.com/office/drawing/2014/main" id="{E765806B-4BE0-6B7B-FE18-DF2D75670717}"/>
              </a:ext>
            </a:extLst>
          </p:cNvPr>
          <p:cNvSpPr>
            <a:spLocks noGrp="1"/>
          </p:cNvSpPr>
          <p:nvPr>
            <p:ph sz="half" idx="15"/>
          </p:nvPr>
        </p:nvSpPr>
        <p:spPr>
          <a:xfrm>
            <a:off x="592003" y="1099276"/>
            <a:ext cx="8035361" cy="5262336"/>
          </a:xfrm>
          <a:noFill/>
        </p:spPr>
        <p:txBody>
          <a:bodyPr>
            <a:noAutofit/>
          </a:bodyPr>
          <a:lstStyle/>
          <a:p>
            <a:pPr>
              <a:lnSpc>
                <a:spcPts val="3400"/>
              </a:lnSpc>
              <a:spcBef>
                <a:spcPts val="0"/>
              </a:spcBef>
            </a:pPr>
            <a:r>
              <a:rPr lang="en-US" sz="3600" b="1" i="1" dirty="0">
                <a:latin typeface="Candara" panose="020E0502030303020204" pitchFamily="34" charset="0"/>
              </a:rPr>
              <a:t>“</a:t>
            </a:r>
            <a:r>
              <a:rPr lang="en-US" sz="3400" b="1" i="1" dirty="0">
                <a:solidFill>
                  <a:schemeClr val="accent1"/>
                </a:solidFill>
                <a:latin typeface="Candara" panose="020E0502030303020204" pitchFamily="34" charset="0"/>
              </a:rPr>
              <a:t>1</a:t>
            </a:r>
            <a:r>
              <a:rPr lang="en-US" sz="3400" b="1" i="1" dirty="0">
                <a:latin typeface="Candara" panose="020E0502030303020204" pitchFamily="34" charset="0"/>
              </a:rPr>
              <a:t> Therefore, laying aside all malice, all deceit, hypocrisy, envy, and all evil speaking, </a:t>
            </a:r>
            <a:r>
              <a:rPr lang="en-US" sz="3400" b="1" i="1" dirty="0">
                <a:solidFill>
                  <a:schemeClr val="accent1"/>
                </a:solidFill>
                <a:latin typeface="Candara" panose="020E0502030303020204" pitchFamily="34" charset="0"/>
              </a:rPr>
              <a:t>2</a:t>
            </a:r>
            <a:r>
              <a:rPr lang="en-US" sz="3400" b="1" i="1" dirty="0">
                <a:latin typeface="Candara" panose="020E0502030303020204" pitchFamily="34" charset="0"/>
              </a:rPr>
              <a:t> as newborn babes, desire the pure milk of the word, that you may grow thereby, </a:t>
            </a:r>
            <a:r>
              <a:rPr lang="en-US" sz="3400" b="1" i="1" dirty="0">
                <a:solidFill>
                  <a:schemeClr val="accent1"/>
                </a:solidFill>
                <a:latin typeface="Candara" panose="020E0502030303020204" pitchFamily="34" charset="0"/>
              </a:rPr>
              <a:t>3</a:t>
            </a:r>
            <a:r>
              <a:rPr lang="en-US" sz="3400" b="1" i="1" dirty="0">
                <a:latin typeface="Candara" panose="020E0502030303020204" pitchFamily="34" charset="0"/>
              </a:rPr>
              <a:t> if indeed you have tasted that the Lord is gracious. </a:t>
            </a:r>
            <a:r>
              <a:rPr lang="en-US" sz="3400" b="1" i="1" dirty="0">
                <a:solidFill>
                  <a:schemeClr val="accent1"/>
                </a:solidFill>
                <a:latin typeface="Candara" panose="020E0502030303020204" pitchFamily="34" charset="0"/>
              </a:rPr>
              <a:t>4</a:t>
            </a:r>
            <a:r>
              <a:rPr lang="en-US" sz="3400" b="1" i="1" dirty="0">
                <a:latin typeface="Candara" panose="020E0502030303020204" pitchFamily="34" charset="0"/>
              </a:rPr>
              <a:t> Coming to Him as to a living stone, rejected indeed by men, but chosen by God and precious, </a:t>
            </a:r>
            <a:r>
              <a:rPr lang="en-US" sz="3400" b="1" i="1" dirty="0">
                <a:solidFill>
                  <a:schemeClr val="accent1"/>
                </a:solidFill>
                <a:latin typeface="Candara" panose="020E0502030303020204" pitchFamily="34" charset="0"/>
              </a:rPr>
              <a:t>5</a:t>
            </a:r>
            <a:r>
              <a:rPr lang="en-US" sz="3400" b="1" i="1" dirty="0">
                <a:latin typeface="Candara" panose="020E0502030303020204" pitchFamily="34" charset="0"/>
              </a:rPr>
              <a:t> Ye also, as lively stones, are built up a spiritual house, an holy priesthood, to offer up spiritual sacrifices, acceptable to God by Jesus Christ.”</a:t>
            </a:r>
          </a:p>
        </p:txBody>
      </p:sp>
    </p:spTree>
    <p:extLst>
      <p:ext uri="{BB962C8B-B14F-4D97-AF65-F5344CB8AC3E}">
        <p14:creationId xmlns:p14="http://schemas.microsoft.com/office/powerpoint/2010/main" val="1147369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06052" y="1699741"/>
            <a:ext cx="8083321" cy="4713848"/>
          </a:xfrm>
          <a:solidFill>
            <a:schemeClr val="accent3">
              <a:lumMod val="20000"/>
              <a:lumOff val="80000"/>
            </a:schemeClr>
          </a:solidFill>
          <a:ln>
            <a:noFill/>
          </a:ln>
          <a:effectLst>
            <a:outerShdw blurRad="50800" dist="114300" dir="3000000" algn="tl" rotWithShape="0">
              <a:prstClr val="black">
                <a:alpha val="40000"/>
              </a:prstClr>
            </a:outerShdw>
          </a:effectLst>
        </p:spPr>
        <p:txBody>
          <a:bodyPr vert="horz" wrap="square" lIns="68580" tIns="34290" rIns="68580" bIns="34290" numCol="1" rtlCol="0" anchor="t" anchorCtr="0" compatLnSpc="1">
            <a:prstTxWarp prst="textNoShape">
              <a:avLst/>
            </a:prstTxWarp>
            <a:noAutofit/>
          </a:bodyPr>
          <a:lstStyle/>
          <a:p>
            <a:pPr marL="91440" indent="0">
              <a:lnSpc>
                <a:spcPts val="4300"/>
              </a:lnSpc>
              <a:spcBef>
                <a:spcPts val="0"/>
              </a:spcBef>
              <a:buClr>
                <a:schemeClr val="bg1"/>
              </a:buClr>
              <a:buNone/>
              <a:defRPr/>
            </a:pPr>
            <a:r>
              <a:rPr lang="en-US" altLang="en-US" sz="3600" b="1" dirty="0">
                <a:solidFill>
                  <a:srgbClr val="111111"/>
                </a:solidFill>
                <a:effectLst/>
                <a:latin typeface="Candara" panose="020E0502030303020204" pitchFamily="34" charset="0"/>
              </a:rPr>
              <a:t>Alien sinners must…</a:t>
            </a:r>
          </a:p>
          <a:p>
            <a:pPr marL="365760" indent="-274320">
              <a:lnSpc>
                <a:spcPts val="3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Hear the Gospel </a:t>
            </a:r>
            <a:r>
              <a:rPr lang="en-US" altLang="en-US" sz="2800" i="1" dirty="0">
                <a:solidFill>
                  <a:srgbClr val="111111"/>
                </a:solidFill>
                <a:effectLst/>
                <a:latin typeface="Candara" panose="020E0502030303020204" pitchFamily="34" charset="0"/>
              </a:rPr>
              <a:t>– Romans 10:17; Hebrews 11:6</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Believe it </a:t>
            </a:r>
            <a:r>
              <a:rPr lang="en-US" altLang="en-US" sz="2800" i="1" dirty="0">
                <a:solidFill>
                  <a:srgbClr val="111111"/>
                </a:solidFill>
                <a:effectLst/>
                <a:latin typeface="Candara" panose="020E0502030303020204" pitchFamily="34" charset="0"/>
              </a:rPr>
              <a:t>– John </a:t>
            </a:r>
            <a:r>
              <a:rPr lang="en-US" altLang="en-US" sz="2800" i="1" dirty="0">
                <a:solidFill>
                  <a:srgbClr val="111111"/>
                </a:solidFill>
                <a:latin typeface="Candara" panose="020E0502030303020204" pitchFamily="34" charset="0"/>
              </a:rPr>
              <a:t>3:36</a:t>
            </a:r>
            <a:endParaRPr lang="en-US" altLang="en-US" sz="2800" i="1" dirty="0">
              <a:solidFill>
                <a:srgbClr val="111111"/>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of sin in your life </a:t>
            </a:r>
            <a:r>
              <a:rPr lang="en-US" altLang="en-US" sz="2800" i="1" dirty="0">
                <a:solidFill>
                  <a:srgbClr val="111111"/>
                </a:solidFill>
                <a:effectLst/>
                <a:latin typeface="Candara" panose="020E0502030303020204" pitchFamily="34" charset="0"/>
              </a:rPr>
              <a:t>– Acts 17:30</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Confess </a:t>
            </a:r>
            <a:r>
              <a:rPr lang="en-US" altLang="en-US" sz="2800" dirty="0">
                <a:solidFill>
                  <a:srgbClr val="111111"/>
                </a:solidFill>
                <a:latin typeface="Candara" panose="020E0502030303020204" pitchFamily="34" charset="0"/>
              </a:rPr>
              <a:t>that </a:t>
            </a:r>
            <a:r>
              <a:rPr lang="en-US" altLang="en-US" sz="2800" dirty="0">
                <a:solidFill>
                  <a:srgbClr val="111111"/>
                </a:solidFill>
                <a:effectLst/>
                <a:latin typeface="Candara" panose="020E0502030303020204" pitchFamily="34" charset="0"/>
              </a:rPr>
              <a:t>Christ </a:t>
            </a:r>
            <a:r>
              <a:rPr lang="en-US" altLang="en-US" sz="2800" dirty="0">
                <a:solidFill>
                  <a:srgbClr val="111111"/>
                </a:solidFill>
                <a:latin typeface="Candara" panose="020E0502030303020204" pitchFamily="34" charset="0"/>
              </a:rPr>
              <a:t>is God’s Son </a:t>
            </a:r>
            <a:r>
              <a:rPr lang="en-US" altLang="en-US" sz="2800" i="1" dirty="0">
                <a:solidFill>
                  <a:srgbClr val="111111"/>
                </a:solidFill>
                <a:effectLst/>
                <a:latin typeface="Candara" panose="020E0502030303020204" pitchFamily="34" charset="0"/>
              </a:rPr>
              <a:t>– </a:t>
            </a:r>
            <a:r>
              <a:rPr lang="en-US" altLang="en-US" sz="2800" i="1" dirty="0">
                <a:solidFill>
                  <a:srgbClr val="111111"/>
                </a:solidFill>
                <a:latin typeface="Candara" panose="020E0502030303020204" pitchFamily="34" charset="0"/>
              </a:rPr>
              <a:t>Rom. 10:9-10</a:t>
            </a:r>
            <a:endParaRPr lang="en-US" altLang="en-US" sz="2800" i="1" dirty="0">
              <a:solidFill>
                <a:srgbClr val="111111"/>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Be baptized </a:t>
            </a:r>
            <a:r>
              <a:rPr lang="en-US" altLang="en-US" sz="2800" dirty="0">
                <a:solidFill>
                  <a:srgbClr val="111111"/>
                </a:solidFill>
                <a:latin typeface="Candara" panose="020E0502030303020204" pitchFamily="34" charset="0"/>
              </a:rPr>
              <a:t>to wash away your</a:t>
            </a:r>
            <a:r>
              <a:rPr lang="en-US" altLang="en-US" sz="2800" dirty="0">
                <a:solidFill>
                  <a:srgbClr val="111111"/>
                </a:solidFill>
                <a:effectLst/>
                <a:latin typeface="Candara" panose="020E0502030303020204" pitchFamily="34" charset="0"/>
              </a:rPr>
              <a:t> sins </a:t>
            </a:r>
            <a:r>
              <a:rPr lang="en-US" altLang="en-US" sz="2800" i="1" dirty="0">
                <a:solidFill>
                  <a:srgbClr val="111111"/>
                </a:solidFill>
                <a:effectLst/>
                <a:latin typeface="Candara" panose="020E0502030303020204" pitchFamily="34" charset="0"/>
              </a:rPr>
              <a:t>– Acts 2:38</a:t>
            </a:r>
          </a:p>
          <a:p>
            <a:pPr marL="91440" lvl="1" indent="0">
              <a:spcBef>
                <a:spcPts val="338"/>
              </a:spcBef>
              <a:spcAft>
                <a:spcPts val="0"/>
              </a:spcAft>
              <a:buClr>
                <a:schemeClr val="bg1"/>
              </a:buClr>
              <a:buNone/>
              <a:defRPr/>
            </a:pPr>
            <a:r>
              <a:rPr lang="en-US" altLang="en-US" sz="3600" b="1" dirty="0">
                <a:solidFill>
                  <a:srgbClr val="111111"/>
                </a:solidFill>
                <a:effectLst/>
                <a:latin typeface="Candara" panose="020E0502030303020204" pitchFamily="34" charset="0"/>
              </a:rPr>
              <a:t>An erring child of God must…</a:t>
            </a:r>
          </a:p>
          <a:p>
            <a:pPr marL="365760" indent="-274320" algn="just">
              <a:lnSpc>
                <a:spcPts val="2800"/>
              </a:lnSpc>
              <a:spcBef>
                <a:spcPts val="0"/>
              </a:spcBef>
              <a:spcAft>
                <a:spcPts val="0"/>
              </a:spcAft>
              <a:buClrTx/>
              <a:buSzPct val="100000"/>
              <a:buFont typeface="Wingdings" panose="05000000000000000000" pitchFamily="2" charset="2"/>
              <a:buChar char="§"/>
              <a:defRPr/>
            </a:pPr>
            <a:r>
              <a:rPr lang="en-US" altLang="en-US" sz="2800" dirty="0">
                <a:solidFill>
                  <a:srgbClr val="111111"/>
                </a:solidFill>
                <a:effectLst/>
                <a:latin typeface="Candara" panose="020E0502030303020204" pitchFamily="34" charset="0"/>
              </a:rPr>
              <a:t>Repent and Pray for Forgiveness </a:t>
            </a:r>
            <a:r>
              <a:rPr lang="en-US" altLang="en-US" sz="2800" i="1" dirty="0">
                <a:solidFill>
                  <a:srgbClr val="111111"/>
                </a:solidFill>
                <a:effectLst/>
                <a:latin typeface="Candara" panose="020E0502030303020204" pitchFamily="34" charset="0"/>
              </a:rPr>
              <a:t>– 1 John 1:7-9</a:t>
            </a:r>
          </a:p>
          <a:p>
            <a:pPr marL="91440" indent="0" algn="just">
              <a:spcBef>
                <a:spcPts val="338"/>
              </a:spcBef>
              <a:spcAft>
                <a:spcPts val="0"/>
              </a:spcAft>
              <a:buClr>
                <a:schemeClr val="bg1"/>
              </a:buClr>
              <a:buSzPct val="99000"/>
              <a:buNone/>
              <a:defRPr/>
            </a:pPr>
            <a:r>
              <a:rPr lang="en-US" altLang="en-US" sz="3600" b="1" dirty="0">
                <a:solidFill>
                  <a:srgbClr val="111111"/>
                </a:solidFill>
                <a:latin typeface="Candara" panose="020E0502030303020204" pitchFamily="34" charset="0"/>
              </a:rPr>
              <a:t>Endure Trials &amp; </a:t>
            </a:r>
            <a:r>
              <a:rPr lang="en-US" altLang="en-US" sz="3600" b="1" i="1" dirty="0">
                <a:solidFill>
                  <a:srgbClr val="111111"/>
                </a:solidFill>
                <a:effectLst/>
                <a:latin typeface="Candara" panose="020E0502030303020204" pitchFamily="34" charset="0"/>
              </a:rPr>
              <a:t>“be faithful </a:t>
            </a:r>
            <a:r>
              <a:rPr lang="en-US" altLang="en-US" sz="3600" b="1" i="1" u="sng" dirty="0">
                <a:solidFill>
                  <a:srgbClr val="111111"/>
                </a:solidFill>
                <a:effectLst/>
                <a:latin typeface="Candara" panose="020E0502030303020204" pitchFamily="34" charset="0"/>
              </a:rPr>
              <a:t>unto</a:t>
            </a:r>
            <a:r>
              <a:rPr lang="en-US" altLang="en-US" sz="3600" b="1" i="1" dirty="0">
                <a:solidFill>
                  <a:srgbClr val="111111"/>
                </a:solidFill>
                <a:effectLst/>
                <a:latin typeface="Candara" panose="020E0502030303020204" pitchFamily="34" charset="0"/>
              </a:rPr>
              <a:t> death”</a:t>
            </a:r>
          </a:p>
          <a:p>
            <a:pPr marL="365760" indent="-274320">
              <a:lnSpc>
                <a:spcPts val="2800"/>
              </a:lnSpc>
              <a:spcBef>
                <a:spcPts val="0"/>
              </a:spcBef>
              <a:buClrTx/>
              <a:buSzPct val="100000"/>
              <a:buFont typeface="Wingdings" panose="05000000000000000000" pitchFamily="2" charset="2"/>
              <a:buChar char="§"/>
              <a:defRPr/>
            </a:pPr>
            <a:r>
              <a:rPr lang="en-US" altLang="en-US" sz="2800" i="1" dirty="0">
                <a:solidFill>
                  <a:srgbClr val="111111"/>
                </a:solidFill>
                <a:effectLst/>
                <a:latin typeface="Candara" panose="020E0502030303020204" pitchFamily="34" charset="0"/>
              </a:rPr>
              <a:t>Revelation 2:10 </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493324" y="376907"/>
            <a:ext cx="8083321" cy="1107996"/>
          </a:xfrm>
          <a:prstGeom prst="rect">
            <a:avLst/>
          </a:prstGeom>
          <a:solidFill>
            <a:schemeClr val="accent3">
              <a:lumMod val="20000"/>
              <a:lumOff val="80000"/>
            </a:schemeClr>
          </a:solidFill>
          <a:ln>
            <a:solidFill>
              <a:schemeClr val="accent1">
                <a:lumMod val="40000"/>
                <a:lumOff val="60000"/>
              </a:schemeClr>
            </a:solidFill>
          </a:ln>
          <a:effectLst>
            <a:outerShdw blurRad="50800" dist="114300" dir="2700000" algn="tl" rotWithShape="0">
              <a:prstClr val="black">
                <a:alpha val="40000"/>
              </a:prstClr>
            </a:outerShdw>
          </a:effectLst>
        </p:spPr>
        <p:txBody>
          <a:bodyPr wrap="square" lIns="91440" tIns="45720" rIns="91440" bIns="45720">
            <a:spAutoFit/>
          </a:bodyPr>
          <a:lstStyle/>
          <a:p>
            <a:r>
              <a:rPr lang="en-US" sz="6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a:t>
            </a:r>
            <a:r>
              <a:rPr lang="en-US" sz="6600" b="1" i="1" dirty="0">
                <a:ln w="12700">
                  <a:solidFill>
                    <a:schemeClr val="tx2">
                      <a:lumMod val="75000"/>
                    </a:schemeClr>
                  </a:solidFill>
                  <a:prstDash val="solid"/>
                </a:ln>
                <a:solidFill>
                  <a:schemeClr val="tx1">
                    <a:lumMod val="50000"/>
                    <a:lumOff val="50000"/>
                  </a:schemeClr>
                </a:solidFill>
                <a:latin typeface="Candara" panose="020E0502030303020204" pitchFamily="34" charset="0"/>
              </a:rPr>
              <a:t>What shall we do?</a:t>
            </a:r>
            <a:endParaRPr lang="en-US" sz="6600" b="1" i="1" cap="none" spc="0" dirty="0">
              <a:ln w="12700">
                <a:solidFill>
                  <a:schemeClr val="tx2">
                    <a:lumMod val="75000"/>
                  </a:schemeClr>
                </a:solidFill>
                <a:prstDash val="solid"/>
              </a:ln>
              <a:solidFill>
                <a:schemeClr val="tx1">
                  <a:lumMod val="50000"/>
                  <a:lumOff val="50000"/>
                </a:schemeClr>
              </a:solidFill>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442264" y="534114"/>
            <a:ext cx="778528" cy="712183"/>
          </a:xfrm>
          <a:prstGeom prst="rect">
            <a:avLst/>
          </a:prstGeom>
          <a:noFill/>
        </p:spPr>
        <p:txBody>
          <a:bodyPr wrap="square" rtlCol="0">
            <a:spAutoFit/>
          </a:bodyPr>
          <a:lstStyle/>
          <a:p>
            <a:pPr algn="ctr">
              <a:lnSpc>
                <a:spcPts val="2400"/>
              </a:lnSpc>
            </a:pPr>
            <a:r>
              <a:rPr lang="en-US" sz="2400" i="1" dirty="0">
                <a:solidFill>
                  <a:schemeClr val="tx1">
                    <a:lumMod val="50000"/>
                    <a:lumOff val="50000"/>
                  </a:schemeClr>
                </a:solidFill>
                <a:latin typeface="Candara" panose="020E0502030303020204" pitchFamily="34" charset="0"/>
              </a:rPr>
              <a:t>Acts 2:37</a:t>
            </a:r>
          </a:p>
        </p:txBody>
      </p:sp>
      <p:sp>
        <p:nvSpPr>
          <p:cNvPr id="3" name="Slide Number Placeholder 4">
            <a:extLst>
              <a:ext uri="{FF2B5EF4-FFF2-40B4-BE49-F238E27FC236}">
                <a16:creationId xmlns:a16="http://schemas.microsoft.com/office/drawing/2014/main" id="{95C1ECA5-FA66-8445-BFA5-8737327E79A6}"/>
              </a:ext>
            </a:extLst>
          </p:cNvPr>
          <p:cNvSpPr txBox="1">
            <a:spLocks/>
          </p:cNvSpPr>
          <p:nvPr/>
        </p:nvSpPr>
        <p:spPr>
          <a:xfrm>
            <a:off x="8589373" y="6413589"/>
            <a:ext cx="514350" cy="324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4F6043-7A67-491B-98BC-F933DED7226D}" type="slidenum">
              <a:rPr lang="en-US" sz="1400" smtClean="0">
                <a:latin typeface="Candara" panose="020E0502030303020204" pitchFamily="34" charset="0"/>
              </a:rPr>
              <a:pPr algn="ctr"/>
              <a:t>14</a:t>
            </a:fld>
            <a:endParaRPr lang="en-US" sz="1400" dirty="0">
              <a:latin typeface="Candara" panose="020E0502030303020204" pitchFamily="34" charset="0"/>
            </a:endParaRP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306388"/>
            <a:ext cx="7300154" cy="758824"/>
          </a:xfrm>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4330" y="1143000"/>
            <a:ext cx="7724770" cy="5019675"/>
          </a:xfrm>
        </p:spPr>
        <p:txBody>
          <a:bodyPr>
            <a:normAutofit/>
          </a:bodyPr>
          <a:lstStyle/>
          <a:p>
            <a:pPr>
              <a:lnSpc>
                <a:spcPts val="3200"/>
              </a:lnSpc>
              <a:spcBef>
                <a:spcPts val="600"/>
              </a:spcBef>
            </a:pPr>
            <a:r>
              <a:rPr lang="en-US" sz="3200" dirty="0">
                <a:latin typeface="Candara" panose="020E0502030303020204" pitchFamily="34" charset="0"/>
              </a:rPr>
              <a:t>Each day we make numerous </a:t>
            </a:r>
            <a:r>
              <a:rPr lang="en-US" sz="3200" i="1" dirty="0">
                <a:latin typeface="Candara" panose="020E0502030303020204" pitchFamily="34" charset="0"/>
              </a:rPr>
              <a:t>choices</a:t>
            </a:r>
          </a:p>
          <a:p>
            <a:pPr>
              <a:lnSpc>
                <a:spcPts val="3200"/>
              </a:lnSpc>
              <a:spcBef>
                <a:spcPts val="1200"/>
              </a:spcBef>
            </a:pPr>
            <a:r>
              <a:rPr lang="en-US" sz="3200" dirty="0">
                <a:latin typeface="Candara" panose="020E0502030303020204" pitchFamily="34" charset="0"/>
              </a:rPr>
              <a:t>The </a:t>
            </a:r>
            <a:r>
              <a:rPr lang="en-US" sz="3200" i="1" dirty="0">
                <a:latin typeface="Candara" panose="020E0502030303020204" pitchFamily="34" charset="0"/>
              </a:rPr>
              <a:t>choices</a:t>
            </a:r>
            <a:r>
              <a:rPr lang="en-US" sz="3200" dirty="0">
                <a:latin typeface="Candara" panose="020E0502030303020204" pitchFamily="34" charset="0"/>
              </a:rPr>
              <a:t> we make can be good or bad</a:t>
            </a:r>
          </a:p>
          <a:p>
            <a:pPr>
              <a:lnSpc>
                <a:spcPts val="3200"/>
              </a:lnSpc>
              <a:spcBef>
                <a:spcPts val="1200"/>
              </a:spcBef>
            </a:pPr>
            <a:r>
              <a:rPr lang="en-US" sz="3200" dirty="0">
                <a:latin typeface="Candara" panose="020E0502030303020204" pitchFamily="34" charset="0"/>
              </a:rPr>
              <a:t>Our lot in life is a result of past </a:t>
            </a:r>
            <a:r>
              <a:rPr lang="en-US" sz="3200" i="1" dirty="0">
                <a:latin typeface="Candara" panose="020E0502030303020204" pitchFamily="34" charset="0"/>
              </a:rPr>
              <a:t>choices</a:t>
            </a:r>
            <a:r>
              <a:rPr lang="en-US" sz="3200" dirty="0">
                <a:latin typeface="Candara" panose="020E0502030303020204" pitchFamily="34" charset="0"/>
              </a:rPr>
              <a:t> we have made or have not made</a:t>
            </a:r>
          </a:p>
          <a:p>
            <a:pPr>
              <a:lnSpc>
                <a:spcPts val="3200"/>
              </a:lnSpc>
              <a:spcBef>
                <a:spcPts val="1200"/>
              </a:spcBef>
            </a:pPr>
            <a:r>
              <a:rPr lang="en-US" sz="3200" dirty="0">
                <a:latin typeface="Candara" panose="020E0502030303020204" pitchFamily="34" charset="0"/>
              </a:rPr>
              <a:t>Often, we don’t consider the consequences of the </a:t>
            </a:r>
            <a:r>
              <a:rPr lang="en-US" sz="3200" i="1" dirty="0">
                <a:latin typeface="Candara" panose="020E0502030303020204" pitchFamily="34" charset="0"/>
              </a:rPr>
              <a:t>choices</a:t>
            </a:r>
            <a:r>
              <a:rPr lang="en-US" sz="3200" dirty="0">
                <a:latin typeface="Candara" panose="020E0502030303020204" pitchFamily="34" charset="0"/>
              </a:rPr>
              <a:t> we make</a:t>
            </a:r>
          </a:p>
          <a:p>
            <a:pPr>
              <a:lnSpc>
                <a:spcPts val="3200"/>
              </a:lnSpc>
              <a:spcBef>
                <a:spcPts val="1200"/>
              </a:spcBef>
            </a:pPr>
            <a:r>
              <a:rPr lang="en-US" sz="3200" dirty="0">
                <a:latin typeface="Candara" panose="020E0502030303020204" pitchFamily="34" charset="0"/>
              </a:rPr>
              <a:t>God made us with the ability to </a:t>
            </a:r>
            <a:r>
              <a:rPr lang="en-US" sz="3200" i="1" dirty="0">
                <a:latin typeface="Candara" panose="020E0502030303020204" pitchFamily="34" charset="0"/>
              </a:rPr>
              <a:t>choose</a:t>
            </a:r>
            <a:r>
              <a:rPr lang="en-US" sz="3200" dirty="0">
                <a:latin typeface="Candara" panose="020E0502030303020204" pitchFamily="34" charset="0"/>
              </a:rPr>
              <a:t> and this is proven by examples in both the Old and New testaments</a:t>
            </a: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p:txBody>
          <a:bodyPr/>
          <a:lstStyle/>
          <a:p>
            <a:fld id="{3A4F6043-7A67-491B-98BC-F933DED7226D}" type="slidenum">
              <a:rPr lang="en-US" smtClean="0"/>
              <a:pPr/>
              <a:t>2</a:t>
            </a:fld>
            <a:endParaRPr lang="en-US" dirty="0"/>
          </a:p>
        </p:txBody>
      </p:sp>
    </p:spTree>
    <p:extLst>
      <p:ext uri="{BB962C8B-B14F-4D97-AF65-F5344CB8AC3E}">
        <p14:creationId xmlns:p14="http://schemas.microsoft.com/office/powerpoint/2010/main" val="1195628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306388"/>
            <a:ext cx="7300154" cy="758824"/>
          </a:xfrm>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4330" y="1143000"/>
            <a:ext cx="7724770" cy="5019675"/>
          </a:xfrm>
        </p:spPr>
        <p:txBody>
          <a:bodyPr>
            <a:normAutofit/>
          </a:bodyPr>
          <a:lstStyle/>
          <a:p>
            <a:pPr>
              <a:lnSpc>
                <a:spcPts val="3200"/>
              </a:lnSpc>
              <a:spcBef>
                <a:spcPts val="600"/>
              </a:spcBef>
            </a:pPr>
            <a:r>
              <a:rPr lang="en-US" sz="3200" dirty="0">
                <a:latin typeface="Candara" panose="020E0502030303020204" pitchFamily="34" charset="0"/>
              </a:rPr>
              <a:t>Some contend they are victims</a:t>
            </a:r>
          </a:p>
          <a:p>
            <a:pPr>
              <a:lnSpc>
                <a:spcPts val="3200"/>
              </a:lnSpc>
              <a:spcBef>
                <a:spcPts val="1200"/>
              </a:spcBef>
            </a:pPr>
            <a:r>
              <a:rPr lang="en-US" sz="3200" dirty="0">
                <a:latin typeface="Candara" panose="020E0502030303020204" pitchFamily="34" charset="0"/>
              </a:rPr>
              <a:t>Some think they are victims of their family upbringing</a:t>
            </a:r>
          </a:p>
          <a:p>
            <a:pPr>
              <a:lnSpc>
                <a:spcPts val="3200"/>
              </a:lnSpc>
              <a:spcBef>
                <a:spcPts val="1200"/>
              </a:spcBef>
            </a:pPr>
            <a:r>
              <a:rPr lang="en-US" sz="3200" dirty="0">
                <a:latin typeface="Candara" panose="020E0502030303020204" pitchFamily="34" charset="0"/>
              </a:rPr>
              <a:t>Some believe that character is determined by our ancestors</a:t>
            </a:r>
          </a:p>
          <a:p>
            <a:pPr>
              <a:lnSpc>
                <a:spcPts val="3200"/>
              </a:lnSpc>
              <a:spcBef>
                <a:spcPts val="1200"/>
              </a:spcBef>
            </a:pPr>
            <a:r>
              <a:rPr lang="en-US" sz="3200" dirty="0">
                <a:latin typeface="Candara" panose="020E0502030303020204" pitchFamily="34" charset="0"/>
              </a:rPr>
              <a:t>Others argue that our genes determine our abilities (strong or weak), and our character</a:t>
            </a:r>
          </a:p>
          <a:p>
            <a:pPr>
              <a:lnSpc>
                <a:spcPts val="3200"/>
              </a:lnSpc>
              <a:spcBef>
                <a:spcPts val="1200"/>
              </a:spcBef>
            </a:pPr>
            <a:r>
              <a:rPr lang="en-US" sz="3200" dirty="0">
                <a:latin typeface="Candara" panose="020E0502030303020204" pitchFamily="34" charset="0"/>
              </a:rPr>
              <a:t>These tend to blame their present situation on others rather than taking responsibility for it themselves – the “blame game”</a:t>
            </a: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p:txBody>
          <a:bodyPr/>
          <a:lstStyle/>
          <a:p>
            <a:fld id="{3A4F6043-7A67-491B-98BC-F933DED7226D}" type="slidenum">
              <a:rPr lang="en-US" smtClean="0"/>
              <a:pPr/>
              <a:t>3</a:t>
            </a:fld>
            <a:endParaRPr lang="en-US" dirty="0"/>
          </a:p>
        </p:txBody>
      </p:sp>
    </p:spTree>
    <p:extLst>
      <p:ext uri="{BB962C8B-B14F-4D97-AF65-F5344CB8AC3E}">
        <p14:creationId xmlns:p14="http://schemas.microsoft.com/office/powerpoint/2010/main" val="1594540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306388"/>
            <a:ext cx="7724770" cy="758824"/>
          </a:xfrm>
        </p:spPr>
        <p:txBody>
          <a:bodyPr>
            <a:normAutofit/>
          </a:bodyPr>
          <a:lstStyle/>
          <a:p>
            <a:r>
              <a:rPr lang="en-US" sz="4800" b="1" dirty="0">
                <a:latin typeface="Candara" panose="020E0502030303020204" pitchFamily="34" charset="0"/>
              </a:rPr>
              <a:t>The Power of </a:t>
            </a:r>
            <a:r>
              <a:rPr lang="en-US" sz="4800" b="1" i="1" dirty="0">
                <a:latin typeface="Candara" panose="020E0502030303020204" pitchFamily="34" charset="0"/>
              </a:rPr>
              <a:t>Choice</a:t>
            </a:r>
            <a:r>
              <a:rPr lang="en-US" sz="4800" b="1" dirty="0">
                <a:latin typeface="Candara" panose="020E0502030303020204" pitchFamily="34" charset="0"/>
              </a:rPr>
              <a:t> is Ours</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0537" y="1065212"/>
            <a:ext cx="7840685" cy="4926155"/>
          </a:xfrm>
        </p:spPr>
        <p:txBody>
          <a:bodyPr>
            <a:normAutofit/>
          </a:bodyPr>
          <a:lstStyle/>
          <a:p>
            <a:pPr>
              <a:lnSpc>
                <a:spcPts val="3200"/>
              </a:lnSpc>
              <a:spcBef>
                <a:spcPts val="600"/>
              </a:spcBef>
            </a:pPr>
            <a:r>
              <a:rPr lang="en-US" sz="3200" dirty="0">
                <a:latin typeface="Candara" panose="020E0502030303020204" pitchFamily="34" charset="0"/>
              </a:rPr>
              <a:t>God created man with the ability to </a:t>
            </a:r>
            <a:r>
              <a:rPr lang="en-US" sz="3200" i="1" dirty="0">
                <a:latin typeface="Candara" panose="020E0502030303020204" pitchFamily="34" charset="0"/>
              </a:rPr>
              <a:t>choose</a:t>
            </a:r>
          </a:p>
          <a:p>
            <a:pPr>
              <a:lnSpc>
                <a:spcPts val="3000"/>
              </a:lnSpc>
              <a:spcBef>
                <a:spcPts val="7800"/>
              </a:spcBef>
            </a:pPr>
            <a:r>
              <a:rPr lang="en-US" sz="3200" dirty="0">
                <a:latin typeface="Candara" panose="020E0502030303020204" pitchFamily="34" charset="0"/>
              </a:rPr>
              <a:t>God gave man a mental intellect with which to think and make decisions </a:t>
            </a:r>
            <a:r>
              <a:rPr lang="en-US" sz="3200" i="1" dirty="0">
                <a:latin typeface="Candara" panose="020E0502030303020204" pitchFamily="34" charset="0"/>
              </a:rPr>
              <a:t>– 2 Kings 5:11</a:t>
            </a:r>
          </a:p>
          <a:p>
            <a:pPr>
              <a:lnSpc>
                <a:spcPts val="3000"/>
              </a:lnSpc>
              <a:spcBef>
                <a:spcPts val="1200"/>
              </a:spcBef>
            </a:pPr>
            <a:r>
              <a:rPr lang="en-US" sz="3200" dirty="0">
                <a:latin typeface="Candara" panose="020E0502030303020204" pitchFamily="34" charset="0"/>
              </a:rPr>
              <a:t>Cain had the ability to make the right </a:t>
            </a:r>
            <a:r>
              <a:rPr lang="en-US" sz="3200" i="1" dirty="0">
                <a:latin typeface="Candara" panose="020E0502030303020204" pitchFamily="34" charset="0"/>
              </a:rPr>
              <a:t>choice,</a:t>
            </a:r>
            <a:r>
              <a:rPr lang="en-US" sz="3200" dirty="0">
                <a:latin typeface="Candara" panose="020E0502030303020204" pitchFamily="34" charset="0"/>
              </a:rPr>
              <a:t> but he did not do so </a:t>
            </a:r>
            <a:r>
              <a:rPr lang="en-US" sz="3200" i="1" dirty="0">
                <a:latin typeface="Candara" panose="020E0502030303020204" pitchFamily="34" charset="0"/>
              </a:rPr>
              <a:t>– Gen. 4:1-9 </a:t>
            </a: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p:txBody>
          <a:bodyPr/>
          <a:lstStyle/>
          <a:p>
            <a:fld id="{3A4F6043-7A67-491B-98BC-F933DED7226D}" type="slidenum">
              <a:rPr lang="en-US" smtClean="0"/>
              <a:pPr/>
              <a:t>4</a:t>
            </a:fld>
            <a:endParaRPr lang="en-US" dirty="0"/>
          </a:p>
        </p:txBody>
      </p:sp>
      <p:sp>
        <p:nvSpPr>
          <p:cNvPr id="6" name="TextBox 5">
            <a:extLst>
              <a:ext uri="{FF2B5EF4-FFF2-40B4-BE49-F238E27FC236}">
                <a16:creationId xmlns:a16="http://schemas.microsoft.com/office/drawing/2014/main" id="{E73F8CC6-B4A3-C112-C080-05D62A8B9480}"/>
              </a:ext>
            </a:extLst>
          </p:cNvPr>
          <p:cNvSpPr txBox="1"/>
          <p:nvPr/>
        </p:nvSpPr>
        <p:spPr>
          <a:xfrm>
            <a:off x="692767" y="1588827"/>
            <a:ext cx="6772562" cy="812082"/>
          </a:xfrm>
          <a:prstGeom prst="rect">
            <a:avLst/>
          </a:prstGeom>
          <a:solidFill>
            <a:schemeClr val="accent3">
              <a:lumMod val="20000"/>
              <a:lumOff val="80000"/>
            </a:schemeClr>
          </a:solidFill>
        </p:spPr>
        <p:txBody>
          <a:bodyPr wrap="square" rtlCol="0">
            <a:spAutoFit/>
          </a:bodyPr>
          <a:lstStyle/>
          <a:p>
            <a:pPr>
              <a:lnSpc>
                <a:spcPts val="2800"/>
              </a:lnSpc>
            </a:pPr>
            <a:r>
              <a:rPr lang="en-US" sz="2700" b="1" i="1" dirty="0">
                <a:latin typeface="Candara" panose="020E0502030303020204" pitchFamily="34" charset="0"/>
              </a:rPr>
              <a:t>“Let Us make man in Our image, according to Our likeness…” </a:t>
            </a:r>
            <a:r>
              <a:rPr lang="en-US" sz="2700" i="1" dirty="0">
                <a:latin typeface="Candara" panose="020E0502030303020204" pitchFamily="34" charset="0"/>
              </a:rPr>
              <a:t>– Gen. 1:26-27, NKJV</a:t>
            </a:r>
          </a:p>
        </p:txBody>
      </p:sp>
      <p:sp>
        <p:nvSpPr>
          <p:cNvPr id="4" name="TextBox 3">
            <a:extLst>
              <a:ext uri="{FF2B5EF4-FFF2-40B4-BE49-F238E27FC236}">
                <a16:creationId xmlns:a16="http://schemas.microsoft.com/office/drawing/2014/main" id="{CE406CDD-4E80-C7C1-9D87-D7F3BB5DF347}"/>
              </a:ext>
            </a:extLst>
          </p:cNvPr>
          <p:cNvSpPr txBox="1"/>
          <p:nvPr/>
        </p:nvSpPr>
        <p:spPr>
          <a:xfrm>
            <a:off x="747359" y="4261823"/>
            <a:ext cx="6772562" cy="2248372"/>
          </a:xfrm>
          <a:prstGeom prst="rect">
            <a:avLst/>
          </a:prstGeom>
          <a:solidFill>
            <a:schemeClr val="accent3">
              <a:lumMod val="20000"/>
              <a:lumOff val="80000"/>
            </a:schemeClr>
          </a:solidFill>
        </p:spPr>
        <p:txBody>
          <a:bodyPr wrap="square" rtlCol="0">
            <a:spAutoFit/>
          </a:bodyPr>
          <a:lstStyle/>
          <a:p>
            <a:pPr>
              <a:lnSpc>
                <a:spcPts val="2800"/>
              </a:lnSpc>
            </a:pPr>
            <a:r>
              <a:rPr lang="en-US" sz="2700" b="1" i="1" dirty="0">
                <a:latin typeface="Candara" panose="020E0502030303020204" pitchFamily="34" charset="0"/>
              </a:rPr>
              <a:t>So the LORD said to Cain, “Why are </a:t>
            </a:r>
            <a:r>
              <a:rPr lang="en-US" sz="2700" b="1" i="1" u="sng" dirty="0">
                <a:latin typeface="Candara" panose="020E0502030303020204" pitchFamily="34" charset="0"/>
              </a:rPr>
              <a:t>you</a:t>
            </a:r>
            <a:r>
              <a:rPr lang="en-US" sz="2700" b="1" i="1" dirty="0">
                <a:latin typeface="Candara" panose="020E0502030303020204" pitchFamily="34" charset="0"/>
              </a:rPr>
              <a:t> angry? And why has </a:t>
            </a:r>
            <a:r>
              <a:rPr lang="en-US" sz="2700" b="1" i="1" u="sng" dirty="0">
                <a:latin typeface="Candara" panose="020E0502030303020204" pitchFamily="34" charset="0"/>
              </a:rPr>
              <a:t>your</a:t>
            </a:r>
            <a:r>
              <a:rPr lang="en-US" sz="2700" b="1" i="1" dirty="0">
                <a:latin typeface="Candara" panose="020E0502030303020204" pitchFamily="34" charset="0"/>
              </a:rPr>
              <a:t> countenance fallen? If </a:t>
            </a:r>
            <a:r>
              <a:rPr lang="en-US" sz="2700" b="1" i="1" u="sng" dirty="0">
                <a:solidFill>
                  <a:srgbClr val="FF0000"/>
                </a:solidFill>
                <a:latin typeface="Candara" panose="020E0502030303020204" pitchFamily="34" charset="0"/>
              </a:rPr>
              <a:t>you</a:t>
            </a:r>
            <a:r>
              <a:rPr lang="en-US" sz="2700" b="1" i="1" dirty="0">
                <a:latin typeface="Candara" panose="020E0502030303020204" pitchFamily="34" charset="0"/>
              </a:rPr>
              <a:t> </a:t>
            </a:r>
            <a:r>
              <a:rPr lang="en-US" sz="2700" b="1" i="1" dirty="0">
                <a:solidFill>
                  <a:srgbClr val="FF0000"/>
                </a:solidFill>
                <a:latin typeface="Candara" panose="020E0502030303020204" pitchFamily="34" charset="0"/>
              </a:rPr>
              <a:t>do well</a:t>
            </a:r>
            <a:r>
              <a:rPr lang="en-US" sz="2700" b="1" i="1" dirty="0">
                <a:latin typeface="Candara" panose="020E0502030303020204" pitchFamily="34" charset="0"/>
              </a:rPr>
              <a:t>, will </a:t>
            </a:r>
            <a:r>
              <a:rPr lang="en-US" sz="2700" b="1" i="1" u="sng" dirty="0">
                <a:latin typeface="Candara" panose="020E0502030303020204" pitchFamily="34" charset="0"/>
              </a:rPr>
              <a:t>you</a:t>
            </a:r>
            <a:r>
              <a:rPr lang="en-US" sz="2700" b="1" i="1" dirty="0">
                <a:latin typeface="Candara" panose="020E0502030303020204" pitchFamily="34" charset="0"/>
              </a:rPr>
              <a:t> not </a:t>
            </a:r>
            <a:r>
              <a:rPr lang="en-US" sz="2700" b="1" i="1" u="sng" dirty="0">
                <a:latin typeface="Candara" panose="020E0502030303020204" pitchFamily="34" charset="0"/>
              </a:rPr>
              <a:t>be accepted</a:t>
            </a:r>
            <a:r>
              <a:rPr lang="en-US" sz="2700" b="1" i="1" dirty="0">
                <a:latin typeface="Candara" panose="020E0502030303020204" pitchFamily="34" charset="0"/>
              </a:rPr>
              <a:t>? And if </a:t>
            </a:r>
            <a:r>
              <a:rPr lang="en-US" sz="2700" b="1" i="1" u="sng" dirty="0">
                <a:solidFill>
                  <a:srgbClr val="FF0000"/>
                </a:solidFill>
                <a:latin typeface="Candara" panose="020E0502030303020204" pitchFamily="34" charset="0"/>
              </a:rPr>
              <a:t>you</a:t>
            </a:r>
            <a:r>
              <a:rPr lang="en-US" sz="2700" b="1" i="1" dirty="0">
                <a:latin typeface="Candara" panose="020E0502030303020204" pitchFamily="34" charset="0"/>
              </a:rPr>
              <a:t> </a:t>
            </a:r>
            <a:r>
              <a:rPr lang="en-US" sz="2700" b="1" i="1" dirty="0">
                <a:solidFill>
                  <a:srgbClr val="FF0000"/>
                </a:solidFill>
                <a:latin typeface="Candara" panose="020E0502030303020204" pitchFamily="34" charset="0"/>
              </a:rPr>
              <a:t>do not do well</a:t>
            </a:r>
            <a:r>
              <a:rPr lang="en-US" sz="2700" b="1" i="1" dirty="0">
                <a:latin typeface="Candara" panose="020E0502030303020204" pitchFamily="34" charset="0"/>
              </a:rPr>
              <a:t>, </a:t>
            </a:r>
            <a:r>
              <a:rPr lang="en-US" sz="2700" b="1" i="1" u="sng" dirty="0">
                <a:latin typeface="Candara" panose="020E0502030303020204" pitchFamily="34" charset="0"/>
              </a:rPr>
              <a:t>sin lies at the door</a:t>
            </a:r>
            <a:r>
              <a:rPr lang="en-US" sz="2700" b="1" i="1" dirty="0">
                <a:latin typeface="Candara" panose="020E0502030303020204" pitchFamily="34" charset="0"/>
              </a:rPr>
              <a:t>. And its desire is for </a:t>
            </a:r>
            <a:r>
              <a:rPr lang="en-US" sz="2700" b="1" i="1" u="sng" dirty="0">
                <a:latin typeface="Candara" panose="020E0502030303020204" pitchFamily="34" charset="0"/>
              </a:rPr>
              <a:t>you</a:t>
            </a:r>
            <a:r>
              <a:rPr lang="en-US" sz="2700" b="1" i="1" dirty="0">
                <a:latin typeface="Candara" panose="020E0502030303020204" pitchFamily="34" charset="0"/>
              </a:rPr>
              <a:t>, but </a:t>
            </a:r>
            <a:r>
              <a:rPr lang="en-US" sz="2700" b="1" i="1" u="sng" dirty="0">
                <a:solidFill>
                  <a:srgbClr val="FF0000"/>
                </a:solidFill>
                <a:latin typeface="Candara" panose="020E0502030303020204" pitchFamily="34" charset="0"/>
              </a:rPr>
              <a:t>you</a:t>
            </a:r>
            <a:r>
              <a:rPr lang="en-US" sz="2700" b="1" i="1" dirty="0">
                <a:latin typeface="Candara" panose="020E0502030303020204" pitchFamily="34" charset="0"/>
              </a:rPr>
              <a:t> should rule over it” </a:t>
            </a:r>
            <a:r>
              <a:rPr lang="en-US" sz="2700" i="1" dirty="0">
                <a:latin typeface="Candara" panose="020E0502030303020204" pitchFamily="34" charset="0"/>
              </a:rPr>
              <a:t>– Gen. 4:6-7, NKJV</a:t>
            </a:r>
          </a:p>
        </p:txBody>
      </p:sp>
    </p:spTree>
    <p:extLst>
      <p:ext uri="{BB962C8B-B14F-4D97-AF65-F5344CB8AC3E}">
        <p14:creationId xmlns:p14="http://schemas.microsoft.com/office/powerpoint/2010/main" val="155357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outVertical)">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316633" y="365126"/>
            <a:ext cx="8825081" cy="1325563"/>
          </a:xfrm>
        </p:spPr>
        <p:txBody>
          <a:bodyPr>
            <a:normAutofit/>
          </a:bodyPr>
          <a:lstStyle/>
          <a:p>
            <a:r>
              <a:rPr lang="en-US" sz="4800" b="1" dirty="0">
                <a:latin typeface="Candara" panose="020E0502030303020204" pitchFamily="34" charset="0"/>
              </a:rPr>
              <a:t>Bible Examples of </a:t>
            </a:r>
            <a:r>
              <a:rPr lang="en-US" sz="4800" b="1" i="1" dirty="0">
                <a:latin typeface="Candara" panose="020E0502030303020204" pitchFamily="34" charset="0"/>
              </a:rPr>
              <a:t>Choices Made</a:t>
            </a:r>
          </a:p>
        </p:txBody>
      </p:sp>
      <p:sp>
        <p:nvSpPr>
          <p:cNvPr id="5" name="Slide Number Placeholder 4">
            <a:extLst>
              <a:ext uri="{FF2B5EF4-FFF2-40B4-BE49-F238E27FC236}">
                <a16:creationId xmlns:a16="http://schemas.microsoft.com/office/drawing/2014/main" id="{44D77A83-AC2B-C0AE-08C8-BC42D9EE7FAD}"/>
              </a:ext>
            </a:extLst>
          </p:cNvPr>
          <p:cNvSpPr>
            <a:spLocks noGrp="1"/>
          </p:cNvSpPr>
          <p:nvPr>
            <p:ph type="sldNum" sz="quarter" idx="4"/>
          </p:nvPr>
        </p:nvSpPr>
        <p:spPr/>
        <p:txBody>
          <a:bodyPr/>
          <a:lstStyle/>
          <a:p>
            <a:fld id="{3A4F6043-7A67-491B-98BC-F933DED7226D}" type="slidenum">
              <a:rPr lang="en-US" smtClean="0"/>
              <a:pPr/>
              <a:t>5</a:t>
            </a:fld>
            <a:endParaRPr lang="en-US" dirty="0"/>
          </a:p>
        </p:txBody>
      </p:sp>
      <p:sp>
        <p:nvSpPr>
          <p:cNvPr id="7" name="TextBox 6">
            <a:extLst>
              <a:ext uri="{FF2B5EF4-FFF2-40B4-BE49-F238E27FC236}">
                <a16:creationId xmlns:a16="http://schemas.microsoft.com/office/drawing/2014/main" id="{30875821-D8A3-9779-0E2C-7D72F2568881}"/>
              </a:ext>
            </a:extLst>
          </p:cNvPr>
          <p:cNvSpPr txBox="1"/>
          <p:nvPr/>
        </p:nvSpPr>
        <p:spPr>
          <a:xfrm>
            <a:off x="316633" y="2265528"/>
            <a:ext cx="8422633" cy="3848746"/>
          </a:xfrm>
          <a:prstGeom prst="rect">
            <a:avLst/>
          </a:prstGeom>
          <a:noFill/>
        </p:spPr>
        <p:txBody>
          <a:bodyPr wrap="square" rtlCol="0">
            <a:spAutoFit/>
          </a:bodyPr>
          <a:lstStyle/>
          <a:p>
            <a:pPr>
              <a:lnSpc>
                <a:spcPts val="2800"/>
              </a:lnSpc>
            </a:pPr>
            <a:r>
              <a:rPr lang="en-US" sz="3000" b="1" u="sng" dirty="0">
                <a:latin typeface="Candara" panose="020E0502030303020204" pitchFamily="34" charset="0"/>
              </a:rPr>
              <a:t>Moses</a:t>
            </a:r>
            <a:r>
              <a:rPr lang="en-US" sz="3000" dirty="0">
                <a:latin typeface="Candara" panose="020E0502030303020204" pitchFamily="34" charset="0"/>
              </a:rPr>
              <a:t> wrote, </a:t>
            </a:r>
            <a:r>
              <a:rPr lang="en-US" sz="3000" b="1" i="1" dirty="0">
                <a:latin typeface="Candara" panose="020E0502030303020204" pitchFamily="34" charset="0"/>
              </a:rPr>
              <a:t>“…therefore </a:t>
            </a:r>
            <a:r>
              <a:rPr lang="en-US" sz="3000" b="1" i="1" dirty="0">
                <a:solidFill>
                  <a:srgbClr val="FF0000"/>
                </a:solidFill>
                <a:latin typeface="Candara" panose="020E0502030303020204" pitchFamily="34" charset="0"/>
              </a:rPr>
              <a:t>choose</a:t>
            </a:r>
            <a:r>
              <a:rPr lang="en-US" sz="3000" b="1" i="1" dirty="0">
                <a:latin typeface="Candara" panose="020E0502030303020204" pitchFamily="34" charset="0"/>
              </a:rPr>
              <a:t> life, that both thou and thy seed may live…” </a:t>
            </a:r>
            <a:r>
              <a:rPr lang="en-US" sz="3000" i="1" dirty="0">
                <a:latin typeface="Candara" panose="020E0502030303020204" pitchFamily="34" charset="0"/>
              </a:rPr>
              <a:t>– Duet. 30:19</a:t>
            </a:r>
          </a:p>
          <a:p>
            <a:pPr>
              <a:lnSpc>
                <a:spcPts val="2800"/>
              </a:lnSpc>
              <a:spcBef>
                <a:spcPts val="1200"/>
              </a:spcBef>
            </a:pPr>
            <a:r>
              <a:rPr lang="en-US" sz="3000" b="1" u="sng" dirty="0">
                <a:latin typeface="Candara" panose="020E0502030303020204" pitchFamily="34" charset="0"/>
              </a:rPr>
              <a:t>Joshua</a:t>
            </a:r>
            <a:r>
              <a:rPr lang="en-US" sz="3000" dirty="0">
                <a:latin typeface="Candara" panose="020E0502030303020204" pitchFamily="34" charset="0"/>
              </a:rPr>
              <a:t> said, </a:t>
            </a:r>
            <a:r>
              <a:rPr lang="en-US" sz="3000" b="1" i="1" dirty="0">
                <a:latin typeface="Candara" panose="020E0502030303020204" pitchFamily="34" charset="0"/>
              </a:rPr>
              <a:t>“…</a:t>
            </a:r>
            <a:r>
              <a:rPr lang="en-US" sz="3000" b="1" i="1" dirty="0">
                <a:solidFill>
                  <a:srgbClr val="FF0000"/>
                </a:solidFill>
                <a:latin typeface="Candara" panose="020E0502030303020204" pitchFamily="34" charset="0"/>
              </a:rPr>
              <a:t>choose</a:t>
            </a:r>
            <a:r>
              <a:rPr lang="en-US" sz="3000" b="1" i="1" dirty="0">
                <a:latin typeface="Candara" panose="020E0502030303020204" pitchFamily="34" charset="0"/>
              </a:rPr>
              <a:t> you this day whom you will serve…”</a:t>
            </a:r>
            <a:r>
              <a:rPr lang="en-US" sz="3000" dirty="0">
                <a:latin typeface="Candara" panose="020E0502030303020204" pitchFamily="34" charset="0"/>
              </a:rPr>
              <a:t> </a:t>
            </a:r>
            <a:r>
              <a:rPr lang="en-US" sz="3000" i="1" dirty="0">
                <a:latin typeface="Candara" panose="020E0502030303020204" pitchFamily="34" charset="0"/>
              </a:rPr>
              <a:t>– Josh. 24:15</a:t>
            </a:r>
          </a:p>
          <a:p>
            <a:pPr>
              <a:lnSpc>
                <a:spcPts val="3000"/>
              </a:lnSpc>
              <a:spcBef>
                <a:spcPts val="1200"/>
              </a:spcBef>
            </a:pPr>
            <a:r>
              <a:rPr lang="en-US" sz="3000" b="1" u="sng" dirty="0">
                <a:latin typeface="Candara" panose="020E0502030303020204" pitchFamily="34" charset="0"/>
              </a:rPr>
              <a:t>Daniel</a:t>
            </a:r>
            <a:r>
              <a:rPr lang="en-US" sz="3000" dirty="0">
                <a:latin typeface="Candara" panose="020E0502030303020204" pitchFamily="34" charset="0"/>
              </a:rPr>
              <a:t> </a:t>
            </a:r>
            <a:r>
              <a:rPr lang="en-US" sz="3000" b="1" i="1" dirty="0">
                <a:latin typeface="Candara" panose="020E0502030303020204" pitchFamily="34" charset="0"/>
              </a:rPr>
              <a:t>“</a:t>
            </a:r>
            <a:r>
              <a:rPr lang="en-US" sz="3000" b="1" i="1" dirty="0">
                <a:solidFill>
                  <a:srgbClr val="FF0000"/>
                </a:solidFill>
                <a:latin typeface="Candara" panose="020E0502030303020204" pitchFamily="34" charset="0"/>
              </a:rPr>
              <a:t>purposed in his heart </a:t>
            </a:r>
            <a:r>
              <a:rPr lang="en-US" sz="3000" dirty="0">
                <a:latin typeface="Candara" panose="020E0502030303020204" pitchFamily="34" charset="0"/>
              </a:rPr>
              <a:t>(</a:t>
            </a:r>
            <a:r>
              <a:rPr lang="en-US" sz="3000" b="1" i="1" dirty="0">
                <a:solidFill>
                  <a:srgbClr val="FF0000"/>
                </a:solidFill>
                <a:latin typeface="Candara" panose="020E0502030303020204" pitchFamily="34" charset="0"/>
              </a:rPr>
              <a:t>chose</a:t>
            </a:r>
            <a:r>
              <a:rPr lang="en-US" sz="3000" dirty="0">
                <a:latin typeface="Candara" panose="020E0502030303020204" pitchFamily="34" charset="0"/>
              </a:rPr>
              <a:t>)</a:t>
            </a:r>
            <a:r>
              <a:rPr lang="en-US" sz="3000" b="1" i="1" dirty="0">
                <a:latin typeface="Candara" panose="020E0502030303020204" pitchFamily="34" charset="0"/>
              </a:rPr>
              <a:t>…that he might not to defile himself” </a:t>
            </a:r>
            <a:r>
              <a:rPr lang="en-US" sz="3000" i="1" dirty="0">
                <a:latin typeface="Candara" panose="020E0502030303020204" pitchFamily="34" charset="0"/>
              </a:rPr>
              <a:t>– Dan. 1:8</a:t>
            </a:r>
          </a:p>
          <a:p>
            <a:pPr>
              <a:lnSpc>
                <a:spcPts val="2800"/>
              </a:lnSpc>
              <a:spcBef>
                <a:spcPts val="1200"/>
              </a:spcBef>
            </a:pPr>
            <a:r>
              <a:rPr lang="en-US" sz="3000" b="1" u="sng" dirty="0">
                <a:latin typeface="Candara" panose="020E0502030303020204" pitchFamily="34" charset="0"/>
              </a:rPr>
              <a:t>Hananiah</a:t>
            </a:r>
            <a:r>
              <a:rPr lang="en-US" sz="3000" b="1" dirty="0">
                <a:latin typeface="Candara" panose="020E0502030303020204" pitchFamily="34" charset="0"/>
              </a:rPr>
              <a:t>, </a:t>
            </a:r>
            <a:r>
              <a:rPr lang="en-US" sz="3000" b="1" u="sng" dirty="0" err="1">
                <a:latin typeface="Candara" panose="020E0502030303020204" pitchFamily="34" charset="0"/>
              </a:rPr>
              <a:t>Mishael</a:t>
            </a:r>
            <a:r>
              <a:rPr lang="en-US" sz="3000" dirty="0">
                <a:latin typeface="Candara" panose="020E0502030303020204" pitchFamily="34" charset="0"/>
              </a:rPr>
              <a:t> and </a:t>
            </a:r>
            <a:r>
              <a:rPr lang="en-US" sz="3000" b="1" u="sng" dirty="0">
                <a:latin typeface="Candara" panose="020E0502030303020204" pitchFamily="34" charset="0"/>
              </a:rPr>
              <a:t>Azariah</a:t>
            </a:r>
            <a:r>
              <a:rPr lang="en-US" sz="3000" dirty="0">
                <a:latin typeface="Candara" panose="020E0502030303020204" pitchFamily="34" charset="0"/>
              </a:rPr>
              <a:t> refused (</a:t>
            </a:r>
            <a:r>
              <a:rPr lang="en-US" sz="3000" b="1" i="1" dirty="0">
                <a:solidFill>
                  <a:srgbClr val="FF0000"/>
                </a:solidFill>
                <a:latin typeface="Candara" panose="020E0502030303020204" pitchFamily="34" charset="0"/>
              </a:rPr>
              <a:t>chose</a:t>
            </a:r>
            <a:r>
              <a:rPr lang="en-US" sz="3000" dirty="0">
                <a:latin typeface="Candara" panose="020E0502030303020204" pitchFamily="34" charset="0"/>
              </a:rPr>
              <a:t> </a:t>
            </a:r>
            <a:r>
              <a:rPr lang="en-US" sz="3000" b="1" i="1" dirty="0">
                <a:solidFill>
                  <a:srgbClr val="FF0000"/>
                </a:solidFill>
                <a:latin typeface="Candara" panose="020E0502030303020204" pitchFamily="34" charset="0"/>
              </a:rPr>
              <a:t>not</a:t>
            </a:r>
            <a:r>
              <a:rPr lang="en-US" sz="3000" dirty="0">
                <a:latin typeface="Candara" panose="020E0502030303020204" pitchFamily="34" charset="0"/>
              </a:rPr>
              <a:t>) to worship the golden image set up by king  Nebuchadnezzar – </a:t>
            </a:r>
            <a:r>
              <a:rPr lang="en-US" sz="3000" i="1" dirty="0">
                <a:latin typeface="Candara" panose="020E0502030303020204" pitchFamily="34" charset="0"/>
              </a:rPr>
              <a:t>Dan. 3:12-27</a:t>
            </a:r>
          </a:p>
        </p:txBody>
      </p:sp>
    </p:spTree>
    <p:extLst>
      <p:ext uri="{BB962C8B-B14F-4D97-AF65-F5344CB8AC3E}">
        <p14:creationId xmlns:p14="http://schemas.microsoft.com/office/powerpoint/2010/main" val="1476309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310538" y="306388"/>
            <a:ext cx="7300154" cy="758824"/>
          </a:xfrm>
        </p:spPr>
        <p:txBody>
          <a:bodyPr>
            <a:normAutofit/>
          </a:bodyPr>
          <a:lstStyle/>
          <a:p>
            <a:r>
              <a:rPr lang="en-US" sz="4800" b="1" dirty="0">
                <a:latin typeface="Candara" panose="020E0502030303020204" pitchFamily="34" charset="0"/>
              </a:rPr>
              <a:t>Bible Examples of Choices</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idx="1"/>
          </p:nvPr>
        </p:nvSpPr>
        <p:spPr>
          <a:xfrm>
            <a:off x="314330" y="1143000"/>
            <a:ext cx="7724770" cy="4865914"/>
          </a:xfrm>
        </p:spPr>
        <p:txBody>
          <a:bodyPr>
            <a:normAutofit/>
          </a:bodyPr>
          <a:lstStyle/>
          <a:p>
            <a:pPr>
              <a:lnSpc>
                <a:spcPts val="3000"/>
              </a:lnSpc>
              <a:spcBef>
                <a:spcPts val="600"/>
              </a:spcBef>
            </a:pPr>
            <a:r>
              <a:rPr lang="en-US" sz="3200" b="1" u="sng" dirty="0">
                <a:latin typeface="Candara" panose="020E0502030303020204" pitchFamily="34" charset="0"/>
              </a:rPr>
              <a:t>Moses</a:t>
            </a:r>
            <a:r>
              <a:rPr lang="en-US" sz="3200" dirty="0">
                <a:latin typeface="Candara" panose="020E0502030303020204" pitchFamily="34" charset="0"/>
              </a:rPr>
              <a:t> </a:t>
            </a:r>
            <a:r>
              <a:rPr lang="en-US" sz="3200" b="1" i="1" dirty="0">
                <a:solidFill>
                  <a:srgbClr val="FF0000"/>
                </a:solidFill>
                <a:latin typeface="Candara" panose="020E0502030303020204" pitchFamily="34" charset="0"/>
              </a:rPr>
              <a:t>chose</a:t>
            </a:r>
            <a:r>
              <a:rPr lang="en-US" sz="3200" dirty="0">
                <a:latin typeface="Candara" panose="020E0502030303020204" pitchFamily="34" charset="0"/>
              </a:rPr>
              <a:t> to suffer affliction with God’s people rather than to enjoy the pleasure of sin for a season </a:t>
            </a:r>
            <a:r>
              <a:rPr lang="en-US" sz="3200" i="1" dirty="0">
                <a:latin typeface="Candara" panose="020E0502030303020204" pitchFamily="34" charset="0"/>
              </a:rPr>
              <a:t>– Heb. 11:24</a:t>
            </a:r>
          </a:p>
          <a:p>
            <a:pPr>
              <a:lnSpc>
                <a:spcPts val="3200"/>
              </a:lnSpc>
              <a:spcBef>
                <a:spcPts val="1200"/>
              </a:spcBef>
            </a:pPr>
            <a:r>
              <a:rPr lang="en-US" sz="3200" b="1" u="sng" dirty="0">
                <a:latin typeface="Candara" panose="020E0502030303020204" pitchFamily="34" charset="0"/>
              </a:rPr>
              <a:t>Paul</a:t>
            </a:r>
            <a:r>
              <a:rPr lang="en-US" sz="3200" dirty="0">
                <a:latin typeface="Candara" panose="020E0502030303020204" pitchFamily="34" charset="0"/>
              </a:rPr>
              <a:t> </a:t>
            </a:r>
            <a:r>
              <a:rPr lang="en-US" sz="3200" b="1" i="1" dirty="0">
                <a:solidFill>
                  <a:srgbClr val="FF0000"/>
                </a:solidFill>
                <a:latin typeface="Candara" panose="020E0502030303020204" pitchFamily="34" charset="0"/>
              </a:rPr>
              <a:t>chose</a:t>
            </a:r>
            <a:r>
              <a:rPr lang="en-US" sz="3200" dirty="0">
                <a:latin typeface="Candara" panose="020E0502030303020204" pitchFamily="34" charset="0"/>
              </a:rPr>
              <a:t> to be crucified with Christ</a:t>
            </a:r>
          </a:p>
          <a:p>
            <a:pPr marL="365760" indent="-274320">
              <a:lnSpc>
                <a:spcPts val="2800"/>
              </a:lnSpc>
              <a:spcBef>
                <a:spcPts val="0"/>
              </a:spcBef>
              <a:buFont typeface="Wingdings" panose="05000000000000000000" pitchFamily="2" charset="2"/>
              <a:buChar char="§"/>
            </a:pPr>
            <a:r>
              <a:rPr lang="en-US" sz="2800" i="1" dirty="0">
                <a:latin typeface="Candara" panose="020E0502030303020204" pitchFamily="34" charset="0"/>
              </a:rPr>
              <a:t>Gal. 2:20</a:t>
            </a:r>
          </a:p>
          <a:p>
            <a:pPr>
              <a:lnSpc>
                <a:spcPts val="3000"/>
              </a:lnSpc>
              <a:spcBef>
                <a:spcPts val="1200"/>
              </a:spcBef>
            </a:pPr>
            <a:r>
              <a:rPr lang="en-US" sz="3200" b="1" u="sng" dirty="0">
                <a:latin typeface="Candara" panose="020E0502030303020204" pitchFamily="34" charset="0"/>
              </a:rPr>
              <a:t>Peter</a:t>
            </a:r>
            <a:r>
              <a:rPr lang="en-US" sz="3200" dirty="0">
                <a:latin typeface="Candara" panose="020E0502030303020204" pitchFamily="34" charset="0"/>
              </a:rPr>
              <a:t> wrote of the </a:t>
            </a:r>
            <a:r>
              <a:rPr lang="en-US" sz="3200" b="1" i="1" dirty="0">
                <a:solidFill>
                  <a:srgbClr val="FF0000"/>
                </a:solidFill>
                <a:latin typeface="Candara" panose="020E0502030303020204" pitchFamily="34" charset="0"/>
              </a:rPr>
              <a:t>choices </a:t>
            </a:r>
            <a:r>
              <a:rPr lang="en-US" sz="3200" dirty="0">
                <a:solidFill>
                  <a:schemeClr val="tx1"/>
                </a:solidFill>
                <a:latin typeface="Candara" panose="020E0502030303020204" pitchFamily="34" charset="0"/>
              </a:rPr>
              <a:t>of Jesus</a:t>
            </a:r>
            <a:r>
              <a:rPr lang="en-US" sz="3200" dirty="0">
                <a:latin typeface="Candara" panose="020E0502030303020204" pitchFamily="34" charset="0"/>
              </a:rPr>
              <a:t>:</a:t>
            </a:r>
          </a:p>
          <a:p>
            <a:pPr marL="365760" lvl="1" indent="-274320">
              <a:lnSpc>
                <a:spcPts val="2800"/>
              </a:lnSpc>
              <a:spcBef>
                <a:spcPts val="600"/>
              </a:spcBef>
              <a:buFont typeface="Wingdings" panose="05000000000000000000" pitchFamily="2" charset="2"/>
              <a:buChar char="§"/>
            </a:pPr>
            <a:r>
              <a:rPr lang="en-US" sz="2800" b="1" i="1" dirty="0">
                <a:latin typeface="Candara" panose="020E0502030303020204" pitchFamily="34" charset="0"/>
              </a:rPr>
              <a:t>“Who did no sin, neither was guile found in his mouth: Who, when he was reviled, reviled not again; when he suffered, he threatened not; but committed himself to him that </a:t>
            </a:r>
            <a:r>
              <a:rPr lang="en-US" sz="2800" b="1" i="1" dirty="0" err="1">
                <a:latin typeface="Candara" panose="020E0502030303020204" pitchFamily="34" charset="0"/>
              </a:rPr>
              <a:t>judgeth</a:t>
            </a:r>
            <a:r>
              <a:rPr lang="en-US" sz="2800" b="1" i="1" dirty="0">
                <a:latin typeface="Candara" panose="020E0502030303020204" pitchFamily="34" charset="0"/>
              </a:rPr>
              <a:t> righteously” – </a:t>
            </a:r>
            <a:r>
              <a:rPr lang="en-US" sz="2800" i="1" dirty="0">
                <a:latin typeface="Candara" panose="020E0502030303020204" pitchFamily="34" charset="0"/>
              </a:rPr>
              <a:t>1 Pet. 2:22-23 KJV</a:t>
            </a:r>
          </a:p>
        </p:txBody>
      </p:sp>
      <p:sp>
        <p:nvSpPr>
          <p:cNvPr id="5" name="Slide Number Placeholder 4">
            <a:extLst>
              <a:ext uri="{FF2B5EF4-FFF2-40B4-BE49-F238E27FC236}">
                <a16:creationId xmlns:a16="http://schemas.microsoft.com/office/drawing/2014/main" id="{8BE65120-3B12-3842-EC0D-ADBA2444063C}"/>
              </a:ext>
            </a:extLst>
          </p:cNvPr>
          <p:cNvSpPr>
            <a:spLocks noGrp="1"/>
          </p:cNvSpPr>
          <p:nvPr>
            <p:ph type="sldNum" sz="quarter" idx="4"/>
          </p:nvPr>
        </p:nvSpPr>
        <p:spPr/>
        <p:txBody>
          <a:bodyPr/>
          <a:lstStyle/>
          <a:p>
            <a:fld id="{3A4F6043-7A67-491B-98BC-F933DED7226D}" type="slidenum">
              <a:rPr lang="en-US" smtClean="0"/>
              <a:pPr/>
              <a:t>6</a:t>
            </a:fld>
            <a:endParaRPr lang="en-US" dirty="0"/>
          </a:p>
        </p:txBody>
      </p:sp>
    </p:spTree>
    <p:extLst>
      <p:ext uri="{BB962C8B-B14F-4D97-AF65-F5344CB8AC3E}">
        <p14:creationId xmlns:p14="http://schemas.microsoft.com/office/powerpoint/2010/main" val="1956290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91A2A-9E17-139C-63C5-241DB99E15DE}"/>
              </a:ext>
            </a:extLst>
          </p:cNvPr>
          <p:cNvSpPr txBox="1"/>
          <p:nvPr/>
        </p:nvSpPr>
        <p:spPr>
          <a:xfrm>
            <a:off x="4954136" y="1450077"/>
            <a:ext cx="3521119" cy="3489738"/>
          </a:xfrm>
          <a:prstGeom prst="rect">
            <a:avLst/>
          </a:prstGeom>
          <a:noFill/>
        </p:spPr>
        <p:txBody>
          <a:bodyPr wrap="square" rtlCol="0">
            <a:spAutoFit/>
          </a:bodyPr>
          <a:lstStyle/>
          <a:p>
            <a:pPr algn="ctr">
              <a:lnSpc>
                <a:spcPts val="6600"/>
              </a:lnSpc>
            </a:pPr>
            <a:r>
              <a:rPr lang="en-US" sz="6600" b="1" dirty="0">
                <a:latin typeface="Candara" panose="020E0502030303020204" pitchFamily="34" charset="0"/>
              </a:rPr>
              <a:t>We can </a:t>
            </a:r>
            <a:r>
              <a:rPr lang="en-US" sz="6600" b="1" i="1" u="sng" dirty="0">
                <a:latin typeface="Candara" panose="020E0502030303020204" pitchFamily="34" charset="0"/>
              </a:rPr>
              <a:t>CHOOSE</a:t>
            </a:r>
            <a:r>
              <a:rPr lang="en-US" sz="6600" b="1" dirty="0">
                <a:latin typeface="Candara" panose="020E0502030303020204" pitchFamily="34" charset="0"/>
              </a:rPr>
              <a:t> what is right!</a:t>
            </a:r>
          </a:p>
        </p:txBody>
      </p:sp>
      <p:sp>
        <p:nvSpPr>
          <p:cNvPr id="10" name="TextBox 9">
            <a:extLst>
              <a:ext uri="{FF2B5EF4-FFF2-40B4-BE49-F238E27FC236}">
                <a16:creationId xmlns:a16="http://schemas.microsoft.com/office/drawing/2014/main" id="{40CCBA14-4EE9-C01C-CB16-4A62184833F3}"/>
              </a:ext>
            </a:extLst>
          </p:cNvPr>
          <p:cNvSpPr txBox="1"/>
          <p:nvPr/>
        </p:nvSpPr>
        <p:spPr>
          <a:xfrm>
            <a:off x="191067" y="1774053"/>
            <a:ext cx="4531057" cy="2062103"/>
          </a:xfrm>
          <a:prstGeom prst="rect">
            <a:avLst/>
          </a:prstGeom>
          <a:noFill/>
        </p:spPr>
        <p:txBody>
          <a:bodyPr wrap="square" rtlCol="0">
            <a:spAutoFit/>
          </a:bodyPr>
          <a:lstStyle/>
          <a:p>
            <a:pPr marL="285750" indent="-285750">
              <a:buFont typeface="Wingdings" panose="05000000000000000000" pitchFamily="2" charset="2"/>
              <a:buChar char="§"/>
            </a:pPr>
            <a:r>
              <a:rPr lang="en-US" sz="3200" dirty="0">
                <a:latin typeface="Candara" panose="020E0502030303020204" pitchFamily="34" charset="0"/>
              </a:rPr>
              <a:t>Alter our environment</a:t>
            </a:r>
          </a:p>
          <a:p>
            <a:pPr marL="285750" indent="-285750">
              <a:buFont typeface="Wingdings" panose="05000000000000000000" pitchFamily="2" charset="2"/>
              <a:buChar char="§"/>
            </a:pPr>
            <a:r>
              <a:rPr lang="en-US" sz="3200" dirty="0">
                <a:latin typeface="Candara" panose="020E0502030303020204" pitchFamily="34" charset="0"/>
              </a:rPr>
              <a:t>Control our desires</a:t>
            </a:r>
          </a:p>
          <a:p>
            <a:pPr marL="285750" indent="-285750">
              <a:buFont typeface="Wingdings" panose="05000000000000000000" pitchFamily="2" charset="2"/>
              <a:buChar char="§"/>
            </a:pPr>
            <a:r>
              <a:rPr lang="en-US" sz="3200" dirty="0">
                <a:latin typeface="Candara" panose="020E0502030303020204" pitchFamily="34" charset="0"/>
              </a:rPr>
              <a:t>Overcome weakness </a:t>
            </a:r>
          </a:p>
          <a:p>
            <a:pPr marL="285750" indent="-285750">
              <a:buFont typeface="Wingdings" panose="05000000000000000000" pitchFamily="2" charset="2"/>
              <a:buChar char="§"/>
            </a:pPr>
            <a:r>
              <a:rPr lang="en-US" sz="3200" dirty="0">
                <a:latin typeface="Candara" panose="020E0502030303020204" pitchFamily="34" charset="0"/>
              </a:rPr>
              <a:t>Rise above our heritage</a:t>
            </a:r>
          </a:p>
        </p:txBody>
      </p:sp>
      <p:sp>
        <p:nvSpPr>
          <p:cNvPr id="11" name="TextBox 10">
            <a:extLst>
              <a:ext uri="{FF2B5EF4-FFF2-40B4-BE49-F238E27FC236}">
                <a16:creationId xmlns:a16="http://schemas.microsoft.com/office/drawing/2014/main" id="{C5FBFBA8-FD51-2EF3-E46E-F5691DF13C21}"/>
              </a:ext>
            </a:extLst>
          </p:cNvPr>
          <p:cNvSpPr txBox="1"/>
          <p:nvPr/>
        </p:nvSpPr>
        <p:spPr>
          <a:xfrm>
            <a:off x="354847" y="758390"/>
            <a:ext cx="3835018" cy="1015663"/>
          </a:xfrm>
          <a:prstGeom prst="rect">
            <a:avLst/>
          </a:prstGeom>
          <a:noFill/>
        </p:spPr>
        <p:txBody>
          <a:bodyPr wrap="square" rtlCol="0">
            <a:spAutoFit/>
          </a:bodyPr>
          <a:lstStyle/>
          <a:p>
            <a:pPr algn="ctr"/>
            <a:r>
              <a:rPr lang="en-US" sz="6000" b="1" dirty="0">
                <a:latin typeface="Candara" panose="020E0502030303020204" pitchFamily="34" charset="0"/>
              </a:rPr>
              <a:t>WE CAN…</a:t>
            </a:r>
          </a:p>
        </p:txBody>
      </p:sp>
      <p:sp>
        <p:nvSpPr>
          <p:cNvPr id="3" name="TextBox 2">
            <a:extLst>
              <a:ext uri="{FF2B5EF4-FFF2-40B4-BE49-F238E27FC236}">
                <a16:creationId xmlns:a16="http://schemas.microsoft.com/office/drawing/2014/main" id="{1E4F1326-A523-1CDD-9B4C-459D8CF61FAB}"/>
              </a:ext>
            </a:extLst>
          </p:cNvPr>
          <p:cNvSpPr txBox="1"/>
          <p:nvPr/>
        </p:nvSpPr>
        <p:spPr>
          <a:xfrm>
            <a:off x="320728" y="4030825"/>
            <a:ext cx="3903255" cy="1641988"/>
          </a:xfrm>
          <a:prstGeom prst="rect">
            <a:avLst/>
          </a:prstGeom>
          <a:noFill/>
        </p:spPr>
        <p:txBody>
          <a:bodyPr wrap="square" rtlCol="0">
            <a:spAutoFit/>
          </a:bodyPr>
          <a:lstStyle/>
          <a:p>
            <a:pPr algn="ctr">
              <a:lnSpc>
                <a:spcPts val="6000"/>
              </a:lnSpc>
            </a:pPr>
            <a:r>
              <a:rPr lang="en-US" sz="6000" b="1" dirty="0">
                <a:latin typeface="Candara" panose="020E0502030303020204" pitchFamily="34" charset="0"/>
              </a:rPr>
              <a:t>How do we do this?</a:t>
            </a:r>
          </a:p>
        </p:txBody>
      </p:sp>
    </p:spTree>
    <p:extLst>
      <p:ext uri="{BB962C8B-B14F-4D97-AF65-F5344CB8AC3E}">
        <p14:creationId xmlns:p14="http://schemas.microsoft.com/office/powerpoint/2010/main" val="4045600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8"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heel(8)">
                                      <p:cBhvr>
                                        <p:cTn id="4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33EDF-E7BF-2525-2045-058B4C7E7090}"/>
              </a:ext>
            </a:extLst>
          </p:cNvPr>
          <p:cNvSpPr>
            <a:spLocks noGrp="1"/>
          </p:cNvSpPr>
          <p:nvPr>
            <p:ph type="sldNum" sz="quarter" idx="12"/>
          </p:nvPr>
        </p:nvSpPr>
        <p:spPr/>
        <p:txBody>
          <a:bodyPr/>
          <a:lstStyle/>
          <a:p>
            <a:fld id="{3A4F6043-7A67-491B-98BC-F933DED7226D}" type="slidenum">
              <a:rPr lang="en-US" smtClean="0"/>
              <a:pPr/>
              <a:t>8</a:t>
            </a:fld>
            <a:endParaRPr lang="en-US" dirty="0"/>
          </a:p>
        </p:txBody>
      </p:sp>
      <p:sp>
        <p:nvSpPr>
          <p:cNvPr id="13" name="Title 1">
            <a:extLst>
              <a:ext uri="{FF2B5EF4-FFF2-40B4-BE49-F238E27FC236}">
                <a16:creationId xmlns:a16="http://schemas.microsoft.com/office/drawing/2014/main" id="{62918345-C4AA-CF53-F9F8-D70D074E87A4}"/>
              </a:ext>
            </a:extLst>
          </p:cNvPr>
          <p:cNvSpPr>
            <a:spLocks noGrp="1"/>
          </p:cNvSpPr>
          <p:nvPr>
            <p:ph type="title"/>
          </p:nvPr>
        </p:nvSpPr>
        <p:spPr>
          <a:xfrm>
            <a:off x="310537" y="306388"/>
            <a:ext cx="8473699" cy="758824"/>
          </a:xfrm>
        </p:spPr>
        <p:txBody>
          <a:bodyPr>
            <a:normAutofit/>
          </a:bodyPr>
          <a:lstStyle/>
          <a:p>
            <a:r>
              <a:rPr lang="en-US" sz="4800" b="1" dirty="0">
                <a:latin typeface="Candara" panose="020E0502030303020204" pitchFamily="34" charset="0"/>
              </a:rPr>
              <a:t>Think on Things Above </a:t>
            </a:r>
            <a:r>
              <a:rPr lang="en-US" sz="2800" i="1" dirty="0">
                <a:latin typeface="Candara" panose="020E0502030303020204" pitchFamily="34" charset="0"/>
              </a:rPr>
              <a:t>– Col. 3:2</a:t>
            </a:r>
          </a:p>
        </p:txBody>
      </p:sp>
      <p:sp>
        <p:nvSpPr>
          <p:cNvPr id="14" name="TextBox 13">
            <a:extLst>
              <a:ext uri="{FF2B5EF4-FFF2-40B4-BE49-F238E27FC236}">
                <a16:creationId xmlns:a16="http://schemas.microsoft.com/office/drawing/2014/main" id="{5294E01D-5D27-ED7E-C944-2651243D8D32}"/>
              </a:ext>
            </a:extLst>
          </p:cNvPr>
          <p:cNvSpPr txBox="1"/>
          <p:nvPr/>
        </p:nvSpPr>
        <p:spPr>
          <a:xfrm>
            <a:off x="554636" y="1079280"/>
            <a:ext cx="8072728" cy="4745530"/>
          </a:xfrm>
          <a:prstGeom prst="rect">
            <a:avLst/>
          </a:prstGeom>
          <a:noFill/>
        </p:spPr>
        <p:txBody>
          <a:bodyPr wrap="square" rtlCol="0">
            <a:spAutoFit/>
          </a:bodyPr>
          <a:lstStyle/>
          <a:p>
            <a:r>
              <a:rPr lang="en-US" sz="3200" dirty="0">
                <a:latin typeface="Candara" panose="020E0502030303020204" pitchFamily="34" charset="0"/>
              </a:rPr>
              <a:t>Solomon declared, as one thinks, so is he</a:t>
            </a:r>
          </a:p>
          <a:p>
            <a:pPr marL="365760" indent="-274320">
              <a:lnSpc>
                <a:spcPts val="2800"/>
              </a:lnSpc>
              <a:buFont typeface="Wingdings" panose="05000000000000000000" pitchFamily="2" charset="2"/>
              <a:buChar char="§"/>
            </a:pPr>
            <a:r>
              <a:rPr lang="en-US" sz="2800" i="1" dirty="0">
                <a:latin typeface="Candara" panose="020E0502030303020204" pitchFamily="34" charset="0"/>
              </a:rPr>
              <a:t>Prov. 23:7; cf. 1 Pet. 4:1-4</a:t>
            </a:r>
          </a:p>
          <a:p>
            <a:pPr>
              <a:lnSpc>
                <a:spcPts val="3200"/>
              </a:lnSpc>
              <a:spcBef>
                <a:spcPts val="1200"/>
              </a:spcBef>
            </a:pPr>
            <a:r>
              <a:rPr lang="en-US" sz="3200" dirty="0">
                <a:latin typeface="Candara" panose="020E0502030303020204" pitchFamily="34" charset="0"/>
              </a:rPr>
              <a:t>Jesus taught that man’s thoughts proceed forth from the heart (mind) – </a:t>
            </a:r>
            <a:r>
              <a:rPr lang="en-US" sz="3200" i="1" dirty="0">
                <a:latin typeface="Candara" panose="020E0502030303020204" pitchFamily="34" charset="0"/>
              </a:rPr>
              <a:t>Matt. 15:17-20</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Our </a:t>
            </a:r>
            <a:r>
              <a:rPr lang="en-US" sz="2800" i="1" dirty="0">
                <a:latin typeface="Candara" panose="020E0502030303020204" pitchFamily="34" charset="0"/>
              </a:rPr>
              <a:t>choices</a:t>
            </a:r>
            <a:r>
              <a:rPr lang="en-US" sz="2800" dirty="0">
                <a:latin typeface="Candara" panose="020E0502030303020204" pitchFamily="34" charset="0"/>
              </a:rPr>
              <a:t> are a product of what is in our mind or thoughts – </a:t>
            </a:r>
            <a:r>
              <a:rPr lang="en-US" sz="2800" i="1" dirty="0">
                <a:latin typeface="Candara" panose="020E0502030303020204" pitchFamily="34" charset="0"/>
              </a:rPr>
              <a:t>cf.  Heb. 3:12</a:t>
            </a:r>
          </a:p>
          <a:p>
            <a:pPr>
              <a:lnSpc>
                <a:spcPts val="3200"/>
              </a:lnSpc>
              <a:spcBef>
                <a:spcPts val="1200"/>
              </a:spcBef>
            </a:pPr>
            <a:r>
              <a:rPr lang="en-US" sz="3200" dirty="0">
                <a:latin typeface="Candara" panose="020E0502030303020204" pitchFamily="34" charset="0"/>
              </a:rPr>
              <a:t>We have heard it said, </a:t>
            </a:r>
            <a:r>
              <a:rPr lang="en-US" sz="3200" i="1" dirty="0">
                <a:latin typeface="Candara" panose="020E0502030303020204" pitchFamily="34" charset="0"/>
              </a:rPr>
              <a:t>“we </a:t>
            </a:r>
            <a:r>
              <a:rPr lang="en-US" sz="3200" b="1" i="1" dirty="0">
                <a:latin typeface="Candara" panose="020E0502030303020204" pitchFamily="34" charset="0"/>
              </a:rPr>
              <a:t>are</a:t>
            </a:r>
            <a:r>
              <a:rPr lang="en-US" sz="3200" i="1" dirty="0">
                <a:latin typeface="Candara" panose="020E0502030303020204" pitchFamily="34" charset="0"/>
              </a:rPr>
              <a:t> what we eat”</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Therefore, </a:t>
            </a:r>
            <a:r>
              <a:rPr lang="en-US" sz="2800" i="1" dirty="0">
                <a:latin typeface="Candara" panose="020E0502030303020204" pitchFamily="34" charset="0"/>
              </a:rPr>
              <a:t>“we </a:t>
            </a:r>
            <a:r>
              <a:rPr lang="en-US" sz="2800" b="1" i="1" dirty="0">
                <a:latin typeface="Candara" panose="020E0502030303020204" pitchFamily="34" charset="0"/>
              </a:rPr>
              <a:t>are</a:t>
            </a:r>
            <a:r>
              <a:rPr lang="en-US" sz="2800" i="1" dirty="0">
                <a:latin typeface="Candara" panose="020E0502030303020204" pitchFamily="34" charset="0"/>
              </a:rPr>
              <a:t> what we think on” – Phil. 4:8</a:t>
            </a:r>
          </a:p>
          <a:p>
            <a:pPr>
              <a:lnSpc>
                <a:spcPts val="3200"/>
              </a:lnSpc>
              <a:spcBef>
                <a:spcPts val="1200"/>
              </a:spcBef>
            </a:pPr>
            <a:r>
              <a:rPr lang="en-US" sz="3200" dirty="0">
                <a:latin typeface="Candara" panose="020E0502030303020204" pitchFamily="34" charset="0"/>
              </a:rPr>
              <a:t>Paul taught Christians to have the mind of Christ </a:t>
            </a:r>
            <a:r>
              <a:rPr lang="en-US" sz="3200" i="1" dirty="0">
                <a:latin typeface="Candara" panose="020E0502030303020204" pitchFamily="34" charset="0"/>
              </a:rPr>
              <a:t>– Phil. 2:1-10</a:t>
            </a:r>
          </a:p>
        </p:txBody>
      </p:sp>
    </p:spTree>
    <p:extLst>
      <p:ext uri="{BB962C8B-B14F-4D97-AF65-F5344CB8AC3E}">
        <p14:creationId xmlns:p14="http://schemas.microsoft.com/office/powerpoint/2010/main" val="28976877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1000"/>
                                        <p:tgtEl>
                                          <p:spTgt spid="14">
                                            <p:txEl>
                                              <p:pRg st="1" end="1"/>
                                            </p:txEl>
                                          </p:spTgt>
                                        </p:tgtEl>
                                      </p:cBhvr>
                                    </p:animEffect>
                                    <p:anim calcmode="lin" valueType="num">
                                      <p:cBhvr>
                                        <p:cTn id="2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Effect transition="in" filter="fade">
                                      <p:cBhvr>
                                        <p:cTn id="31" dur="1000"/>
                                        <p:tgtEl>
                                          <p:spTgt spid="14">
                                            <p:txEl>
                                              <p:pRg st="2" end="2"/>
                                            </p:txEl>
                                          </p:spTgt>
                                        </p:tgtEl>
                                      </p:cBhvr>
                                    </p:animEffect>
                                    <p:anim calcmode="lin" valueType="num">
                                      <p:cBhvr>
                                        <p:cTn id="3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1000"/>
                                        <p:tgtEl>
                                          <p:spTgt spid="14">
                                            <p:txEl>
                                              <p:pRg st="3" end="3"/>
                                            </p:txEl>
                                          </p:spTgt>
                                        </p:tgtEl>
                                      </p:cBhvr>
                                    </p:animEffect>
                                    <p:anim calcmode="lin" valueType="num">
                                      <p:cBhvr>
                                        <p:cTn id="3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xEl>
                                              <p:pRg st="4" end="4"/>
                                            </p:txEl>
                                          </p:spTgt>
                                        </p:tgtEl>
                                        <p:attrNameLst>
                                          <p:attrName>style.visibility</p:attrName>
                                        </p:attrNameLst>
                                      </p:cBhvr>
                                      <p:to>
                                        <p:strVal val="visible"/>
                                      </p:to>
                                    </p:set>
                                    <p:animEffect transition="in" filter="fade">
                                      <p:cBhvr>
                                        <p:cTn id="45" dur="1000"/>
                                        <p:tgtEl>
                                          <p:spTgt spid="14">
                                            <p:txEl>
                                              <p:pRg st="4" end="4"/>
                                            </p:txEl>
                                          </p:spTgt>
                                        </p:tgtEl>
                                      </p:cBhvr>
                                    </p:animEffect>
                                    <p:anim calcmode="lin" valueType="num">
                                      <p:cBhvr>
                                        <p:cTn id="4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4">
                                            <p:txEl>
                                              <p:pRg st="5" end="5"/>
                                            </p:txEl>
                                          </p:spTgt>
                                        </p:tgtEl>
                                        <p:attrNameLst>
                                          <p:attrName>style.visibility</p:attrName>
                                        </p:attrNameLst>
                                      </p:cBhvr>
                                      <p:to>
                                        <p:strVal val="visible"/>
                                      </p:to>
                                    </p:set>
                                    <p:animEffect transition="in" filter="fade">
                                      <p:cBhvr>
                                        <p:cTn id="52" dur="1000"/>
                                        <p:tgtEl>
                                          <p:spTgt spid="14">
                                            <p:txEl>
                                              <p:pRg st="5" end="5"/>
                                            </p:txEl>
                                          </p:spTgt>
                                        </p:tgtEl>
                                      </p:cBhvr>
                                    </p:animEffect>
                                    <p:anim calcmode="lin" valueType="num">
                                      <p:cBhvr>
                                        <p:cTn id="5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4">
                                            <p:txEl>
                                              <p:pRg st="6" end="6"/>
                                            </p:txEl>
                                          </p:spTgt>
                                        </p:tgtEl>
                                        <p:attrNameLst>
                                          <p:attrName>style.visibility</p:attrName>
                                        </p:attrNameLst>
                                      </p:cBhvr>
                                      <p:to>
                                        <p:strVal val="visible"/>
                                      </p:to>
                                    </p:set>
                                    <p:animEffect transition="in" filter="fade">
                                      <p:cBhvr>
                                        <p:cTn id="59" dur="1000"/>
                                        <p:tgtEl>
                                          <p:spTgt spid="14">
                                            <p:txEl>
                                              <p:pRg st="6" end="6"/>
                                            </p:txEl>
                                          </p:spTgt>
                                        </p:tgtEl>
                                      </p:cBhvr>
                                    </p:animEffect>
                                    <p:anim calcmode="lin" valueType="num">
                                      <p:cBhvr>
                                        <p:cTn id="6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33EDF-E7BF-2525-2045-058B4C7E7090}"/>
              </a:ext>
            </a:extLst>
          </p:cNvPr>
          <p:cNvSpPr>
            <a:spLocks noGrp="1"/>
          </p:cNvSpPr>
          <p:nvPr>
            <p:ph type="sldNum" sz="quarter" idx="12"/>
          </p:nvPr>
        </p:nvSpPr>
        <p:spPr/>
        <p:txBody>
          <a:bodyPr/>
          <a:lstStyle/>
          <a:p>
            <a:fld id="{3A4F6043-7A67-491B-98BC-F933DED7226D}" type="slidenum">
              <a:rPr lang="en-US" smtClean="0"/>
              <a:pPr/>
              <a:t>9</a:t>
            </a:fld>
            <a:endParaRPr lang="en-US" dirty="0"/>
          </a:p>
        </p:txBody>
      </p:sp>
      <p:sp>
        <p:nvSpPr>
          <p:cNvPr id="13" name="Title 1">
            <a:extLst>
              <a:ext uri="{FF2B5EF4-FFF2-40B4-BE49-F238E27FC236}">
                <a16:creationId xmlns:a16="http://schemas.microsoft.com/office/drawing/2014/main" id="{62918345-C4AA-CF53-F9F8-D70D074E87A4}"/>
              </a:ext>
            </a:extLst>
          </p:cNvPr>
          <p:cNvSpPr>
            <a:spLocks noGrp="1"/>
          </p:cNvSpPr>
          <p:nvPr>
            <p:ph type="title"/>
          </p:nvPr>
        </p:nvSpPr>
        <p:spPr>
          <a:xfrm>
            <a:off x="310537" y="306388"/>
            <a:ext cx="7879874" cy="758824"/>
          </a:xfrm>
        </p:spPr>
        <p:txBody>
          <a:bodyPr>
            <a:normAutofit/>
          </a:bodyPr>
          <a:lstStyle/>
          <a:p>
            <a:r>
              <a:rPr lang="en-US" sz="4800" b="1" dirty="0">
                <a:latin typeface="Candara" panose="020E0502030303020204" pitchFamily="34" charset="0"/>
              </a:rPr>
              <a:t>Will To Do God’s Will </a:t>
            </a:r>
            <a:r>
              <a:rPr lang="en-US" sz="2800" i="1" dirty="0">
                <a:latin typeface="Candara" panose="020E0502030303020204" pitchFamily="34" charset="0"/>
              </a:rPr>
              <a:t>– Matt. 7:21-23</a:t>
            </a:r>
          </a:p>
        </p:txBody>
      </p:sp>
      <p:sp>
        <p:nvSpPr>
          <p:cNvPr id="14" name="TextBox 13">
            <a:extLst>
              <a:ext uri="{FF2B5EF4-FFF2-40B4-BE49-F238E27FC236}">
                <a16:creationId xmlns:a16="http://schemas.microsoft.com/office/drawing/2014/main" id="{5294E01D-5D27-ED7E-C944-2651243D8D32}"/>
              </a:ext>
            </a:extLst>
          </p:cNvPr>
          <p:cNvSpPr txBox="1"/>
          <p:nvPr/>
        </p:nvSpPr>
        <p:spPr>
          <a:xfrm>
            <a:off x="535636" y="1079280"/>
            <a:ext cx="8248600" cy="5053306"/>
          </a:xfrm>
          <a:prstGeom prst="rect">
            <a:avLst/>
          </a:prstGeom>
          <a:noFill/>
        </p:spPr>
        <p:txBody>
          <a:bodyPr wrap="square" rtlCol="0">
            <a:spAutoFit/>
          </a:bodyPr>
          <a:lstStyle/>
          <a:p>
            <a:r>
              <a:rPr lang="en-US" sz="3200" dirty="0">
                <a:latin typeface="Candara" panose="020E0502030303020204" pitchFamily="34" charset="0"/>
              </a:rPr>
              <a:t>God created us free moral agents</a:t>
            </a:r>
          </a:p>
          <a:p>
            <a:pPr marL="365760" indent="-274320">
              <a:lnSpc>
                <a:spcPts val="2800"/>
              </a:lnSpc>
              <a:buFont typeface="Wingdings" panose="05000000000000000000" pitchFamily="2" charset="2"/>
              <a:buChar char="§"/>
            </a:pPr>
            <a:r>
              <a:rPr lang="en-US" sz="2800" dirty="0">
                <a:latin typeface="Candara" panose="020E0502030303020204" pitchFamily="34" charset="0"/>
              </a:rPr>
              <a:t>Each person is given a will, and we make our </a:t>
            </a:r>
            <a:r>
              <a:rPr lang="en-US" sz="2800" i="1" dirty="0">
                <a:latin typeface="Candara" panose="020E0502030303020204" pitchFamily="34" charset="0"/>
              </a:rPr>
              <a:t>choices</a:t>
            </a:r>
            <a:r>
              <a:rPr lang="en-US" sz="2800" dirty="0">
                <a:latin typeface="Candara" panose="020E0502030303020204" pitchFamily="34" charset="0"/>
              </a:rPr>
              <a:t> and personally responsible for our </a:t>
            </a:r>
            <a:r>
              <a:rPr lang="en-US" sz="2800" i="1" dirty="0">
                <a:latin typeface="Candara" panose="020E0502030303020204" pitchFamily="34" charset="0"/>
              </a:rPr>
              <a:t>choices</a:t>
            </a:r>
          </a:p>
          <a:p>
            <a:pPr>
              <a:lnSpc>
                <a:spcPts val="3200"/>
              </a:lnSpc>
              <a:spcBef>
                <a:spcPts val="1200"/>
              </a:spcBef>
            </a:pPr>
            <a:r>
              <a:rPr lang="en-US" sz="3200" dirty="0">
                <a:latin typeface="Candara" panose="020E0502030303020204" pitchFamily="34" charset="0"/>
              </a:rPr>
              <a:t>We must surrender our will and do the will of the Father </a:t>
            </a:r>
            <a:r>
              <a:rPr lang="en-US" sz="3000" i="1" dirty="0">
                <a:latin typeface="Candara" panose="020E0502030303020204" pitchFamily="34" charset="0"/>
              </a:rPr>
              <a:t>– </a:t>
            </a:r>
            <a:r>
              <a:rPr lang="en-US" sz="3200" i="1" dirty="0">
                <a:latin typeface="Candara" panose="020E0502030303020204" pitchFamily="34" charset="0"/>
              </a:rPr>
              <a:t>Matt. 7:21-23; cf. Luke 6:46; Jas. 1:22</a:t>
            </a:r>
          </a:p>
          <a:p>
            <a:pPr>
              <a:lnSpc>
                <a:spcPts val="3200"/>
              </a:lnSpc>
              <a:spcBef>
                <a:spcPts val="1200"/>
              </a:spcBef>
            </a:pPr>
            <a:r>
              <a:rPr lang="en-US" sz="3200" dirty="0">
                <a:latin typeface="Candara" panose="020E0502030303020204" pitchFamily="34" charset="0"/>
              </a:rPr>
              <a:t>It is possible for us to control our will as Paul wrote, </a:t>
            </a:r>
            <a:r>
              <a:rPr lang="en-US" sz="3200" b="1" i="1" dirty="0">
                <a:latin typeface="Candara" panose="020E0502030303020204" pitchFamily="34" charset="0"/>
              </a:rPr>
              <a:t>“Be not overcome of evil, but overcome evil with good”</a:t>
            </a:r>
            <a:r>
              <a:rPr lang="en-US" sz="3200" dirty="0">
                <a:latin typeface="Candara" panose="020E0502030303020204" pitchFamily="34" charset="0"/>
              </a:rPr>
              <a:t> </a:t>
            </a:r>
            <a:r>
              <a:rPr lang="en-US" sz="3200" i="1" dirty="0">
                <a:latin typeface="Candara" panose="020E0502030303020204" pitchFamily="34" charset="0"/>
              </a:rPr>
              <a:t>– Rom. 12:21</a:t>
            </a:r>
          </a:p>
          <a:p>
            <a:pPr>
              <a:lnSpc>
                <a:spcPts val="3200"/>
              </a:lnSpc>
              <a:spcBef>
                <a:spcPts val="1200"/>
              </a:spcBef>
            </a:pPr>
            <a:r>
              <a:rPr lang="en-US" sz="3200" dirty="0">
                <a:latin typeface="Candara" panose="020E0502030303020204" pitchFamily="34" charset="0"/>
              </a:rPr>
              <a:t>James explained the process one goes through when their will is surrendered to lustful desires which results in sin – </a:t>
            </a:r>
            <a:r>
              <a:rPr lang="en-US" sz="3200" i="1" dirty="0">
                <a:latin typeface="Candara" panose="020E0502030303020204" pitchFamily="34" charset="0"/>
              </a:rPr>
              <a:t>James 1:12-16; 1 Pet. 5:8-9</a:t>
            </a:r>
          </a:p>
        </p:txBody>
      </p:sp>
    </p:spTree>
    <p:extLst>
      <p:ext uri="{BB962C8B-B14F-4D97-AF65-F5344CB8AC3E}">
        <p14:creationId xmlns:p14="http://schemas.microsoft.com/office/powerpoint/2010/main" val="1746449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1000"/>
                                        <p:tgtEl>
                                          <p:spTgt spid="14">
                                            <p:txEl>
                                              <p:pRg st="1" end="1"/>
                                            </p:txEl>
                                          </p:spTgt>
                                        </p:tgtEl>
                                      </p:cBhvr>
                                    </p:animEffect>
                                    <p:anim calcmode="lin" valueType="num">
                                      <p:cBhvr>
                                        <p:cTn id="2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fade">
                                      <p:cBhvr>
                                        <p:cTn id="33" dur="1000"/>
                                        <p:tgtEl>
                                          <p:spTgt spid="14">
                                            <p:txEl>
                                              <p:pRg st="2" end="2"/>
                                            </p:txEl>
                                          </p:spTgt>
                                        </p:tgtEl>
                                      </p:cBhvr>
                                    </p:animEffect>
                                    <p:anim calcmode="lin" valueType="num">
                                      <p:cBhvr>
                                        <p:cTn id="34"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xEl>
                                              <p:pRg st="3" end="3"/>
                                            </p:txEl>
                                          </p:spTgt>
                                        </p:tgtEl>
                                        <p:attrNameLst>
                                          <p:attrName>style.visibility</p:attrName>
                                        </p:attrNameLst>
                                      </p:cBhvr>
                                      <p:to>
                                        <p:strVal val="visible"/>
                                      </p:to>
                                    </p:set>
                                    <p:animEffect transition="in" filter="fade">
                                      <p:cBhvr>
                                        <p:cTn id="40" dur="1000"/>
                                        <p:tgtEl>
                                          <p:spTgt spid="14">
                                            <p:txEl>
                                              <p:pRg st="3" end="3"/>
                                            </p:txEl>
                                          </p:spTgt>
                                        </p:tgtEl>
                                      </p:cBhvr>
                                    </p:animEffect>
                                    <p:anim calcmode="lin" valueType="num">
                                      <p:cBhvr>
                                        <p:cTn id="41"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animEffect transition="in" filter="fade">
                                      <p:cBhvr>
                                        <p:cTn id="47" dur="1000"/>
                                        <p:tgtEl>
                                          <p:spTgt spid="14">
                                            <p:txEl>
                                              <p:pRg st="4" end="4"/>
                                            </p:txEl>
                                          </p:spTgt>
                                        </p:tgtEl>
                                      </p:cBhvr>
                                    </p:animEffect>
                                    <p:anim calcmode="lin" valueType="num">
                                      <p:cBhvr>
                                        <p:cTn id="4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B37DAF-AFAF-4561-A80B-C76198EBD319}">
  <ds:schemaRef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microsoft.com/sharepoint/v3"/>
    <ds:schemaRef ds:uri="http://schemas.microsoft.com/office/infopath/2007/PartnerControls"/>
    <ds:schemaRef ds:uri="71af3243-3dd4-4a8d-8c0d-dd76da1f02a5"/>
    <ds:schemaRef ds:uri="http://schemas.openxmlformats.org/package/2006/metadata/core-properties"/>
    <ds:schemaRef ds:uri="230e9df3-be65-4c73-a93b-d1236ebd677e"/>
    <ds:schemaRef ds:uri="16c05727-aa75-4e4a-9b5f-8a80a1165891"/>
  </ds:schemaRefs>
</ds:datastoreItem>
</file>

<file path=customXml/itemProps3.xml><?xml version="1.0" encoding="utf-8"?>
<ds:datastoreItem xmlns:ds="http://schemas.openxmlformats.org/officeDocument/2006/customXml" ds:itemID="{5B665E41-66EB-401D-940D-8E7024721BE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{D2EA9578-7440-474E-9D29-CCC7ACF4A15E}tf67338807_win32</Template>
  <TotalTime>766</TotalTime>
  <Words>5242</Words>
  <Application>Microsoft Office PowerPoint</Application>
  <PresentationFormat>On-screen Show (4:3)</PresentationFormat>
  <Paragraphs>197</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Candara</vt:lpstr>
      <vt:lpstr>Dante</vt:lpstr>
      <vt:lpstr>Dante (Headings)2</vt:lpstr>
      <vt:lpstr>Helvetica Neue Medium</vt:lpstr>
      <vt:lpstr>Wingdings</vt:lpstr>
      <vt:lpstr>Wingdings 2</vt:lpstr>
      <vt:lpstr>OffsetVTI</vt:lpstr>
      <vt:lpstr>We Are What We Choose</vt:lpstr>
      <vt:lpstr>INTRODUCTION</vt:lpstr>
      <vt:lpstr>INTRODUCTION</vt:lpstr>
      <vt:lpstr>The Power of Choice is Ours</vt:lpstr>
      <vt:lpstr>Bible Examples of Choices Made</vt:lpstr>
      <vt:lpstr>Bible Examples of Choices</vt:lpstr>
      <vt:lpstr>PowerPoint Presentation</vt:lpstr>
      <vt:lpstr>Think on Things Above – Col. 3:2</vt:lpstr>
      <vt:lpstr>Will To Do God’s Will – Matt. 7:21-23</vt:lpstr>
      <vt:lpstr>Avoid Evil Company – 1 Cor. 15:33-34 </vt:lpstr>
      <vt:lpstr>Know Your Weakness – Jer. 17:9</vt:lpstr>
      <vt:lpstr>CONCLUSION</vt:lpstr>
      <vt:lpstr>1 Peter 2:1-4, NKJV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Tommy McClure</dc:creator>
  <cp:lastModifiedBy>Tommy McClure</cp:lastModifiedBy>
  <cp:revision>8</cp:revision>
  <cp:lastPrinted>2024-09-01T01:46:24Z</cp:lastPrinted>
  <dcterms:created xsi:type="dcterms:W3CDTF">2024-08-29T20:26:17Z</dcterms:created>
  <dcterms:modified xsi:type="dcterms:W3CDTF">2024-09-02T15:01:27Z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