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7"/>
    <a:srgbClr val="514943"/>
    <a:srgbClr val="996633"/>
    <a:srgbClr val="514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DB879C-135C-489D-B1FA-80C6FD33D52C}" v="1226" dt="2024-08-24T23:20:07.367"/>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565" autoAdjust="0"/>
  </p:normalViewPr>
  <p:slideViewPr>
    <p:cSldViewPr snapToGrid="0">
      <p:cViewPr varScale="1">
        <p:scale>
          <a:sx n="58" d="100"/>
          <a:sy n="58" d="100"/>
        </p:scale>
        <p:origin x="1770" y="60"/>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CBE89DD-1DB0-4A1E-ABF2-913F2D8E4BCE}"/>
    <pc:docChg chg="undo custSel modSld">
      <pc:chgData name="Tommy McClure" userId="5f57beb918c8a44c" providerId="LiveId" clId="{1CBE89DD-1DB0-4A1E-ABF2-913F2D8E4BCE}" dt="2024-07-24T21:27:28.957" v="1861" actId="1038"/>
      <pc:docMkLst>
        <pc:docMk/>
      </pc:docMkLst>
      <pc:sldChg chg="modSp mod">
        <pc:chgData name="Tommy McClure" userId="5f57beb918c8a44c" providerId="LiveId" clId="{1CBE89DD-1DB0-4A1E-ABF2-913F2D8E4BCE}" dt="2024-07-24T21:27:28.957" v="1861" actId="1038"/>
        <pc:sldMkLst>
          <pc:docMk/>
          <pc:sldMk cId="1096358168" sldId="270"/>
        </pc:sldMkLst>
        <pc:spChg chg="mod">
          <ac:chgData name="Tommy McClure" userId="5f57beb918c8a44c" providerId="LiveId" clId="{1CBE89DD-1DB0-4A1E-ABF2-913F2D8E4BCE}" dt="2024-07-24T21:27:28.957" v="1861" actId="1038"/>
          <ac:spMkLst>
            <pc:docMk/>
            <pc:sldMk cId="1096358168" sldId="270"/>
            <ac:spMk id="2" creationId="{00000000-0000-0000-0000-000000000000}"/>
          </ac:spMkLst>
        </pc:spChg>
      </pc:sldChg>
      <pc:sldChg chg="modSp mod modAnim">
        <pc:chgData name="Tommy McClure" userId="5f57beb918c8a44c" providerId="LiveId" clId="{1CBE89DD-1DB0-4A1E-ABF2-913F2D8E4BCE}" dt="2024-07-24T16:55:17.852" v="1828" actId="20577"/>
        <pc:sldMkLst>
          <pc:docMk/>
          <pc:sldMk cId="817661822" sldId="283"/>
        </pc:sldMkLst>
        <pc:spChg chg="mod">
          <ac:chgData name="Tommy McClure" userId="5f57beb918c8a44c" providerId="LiveId" clId="{1CBE89DD-1DB0-4A1E-ABF2-913F2D8E4BCE}" dt="2024-07-24T16:55:17.852" v="1828" actId="20577"/>
          <ac:spMkLst>
            <pc:docMk/>
            <pc:sldMk cId="817661822" sldId="283"/>
            <ac:spMk id="3" creationId="{EE3E58EC-733E-4D00-9CA9-970380AD5790}"/>
          </ac:spMkLst>
        </pc:spChg>
        <pc:spChg chg="mod">
          <ac:chgData name="Tommy McClure" userId="5f57beb918c8a44c" providerId="LiveId" clId="{1CBE89DD-1DB0-4A1E-ABF2-913F2D8E4BCE}" dt="2024-07-24T16:47:14.645" v="1822" actId="20577"/>
          <ac:spMkLst>
            <pc:docMk/>
            <pc:sldMk cId="817661822" sldId="283"/>
            <ac:spMk id="8" creationId="{AE7EF5DD-41F2-AAD8-B2A0-560E5CD05DD3}"/>
          </ac:spMkLst>
        </pc:spChg>
      </pc:sldChg>
      <pc:sldChg chg="modSp mod modAnim">
        <pc:chgData name="Tommy McClure" userId="5f57beb918c8a44c" providerId="LiveId" clId="{1CBE89DD-1DB0-4A1E-ABF2-913F2D8E4BCE}" dt="2024-07-24T16:56:12.198" v="1843" actId="20577"/>
        <pc:sldMkLst>
          <pc:docMk/>
          <pc:sldMk cId="1653586594" sldId="284"/>
        </pc:sldMkLst>
        <pc:spChg chg="mod">
          <ac:chgData name="Tommy McClure" userId="5f57beb918c8a44c" providerId="LiveId" clId="{1CBE89DD-1DB0-4A1E-ABF2-913F2D8E4BCE}" dt="2024-07-24T16:56:12.198" v="1843" actId="20577"/>
          <ac:spMkLst>
            <pc:docMk/>
            <pc:sldMk cId="1653586594" sldId="284"/>
            <ac:spMk id="3" creationId="{EE3E58EC-733E-4D00-9CA9-970380AD5790}"/>
          </ac:spMkLst>
        </pc:spChg>
        <pc:spChg chg="mod">
          <ac:chgData name="Tommy McClure" userId="5f57beb918c8a44c" providerId="LiveId" clId="{1CBE89DD-1DB0-4A1E-ABF2-913F2D8E4BCE}" dt="2024-07-24T16:47:27.801" v="1826" actId="20577"/>
          <ac:spMkLst>
            <pc:docMk/>
            <pc:sldMk cId="1653586594" sldId="284"/>
            <ac:spMk id="8" creationId="{ABD79223-720D-859C-5388-4A6D51BEC654}"/>
          </ac:spMkLst>
        </pc:spChg>
      </pc:sldChg>
    </pc:docChg>
  </pc:docChgLst>
  <pc:docChgLst>
    <pc:chgData name="Tommy McClure" userId="5f57beb918c8a44c" providerId="LiveId" clId="{20DB879C-135C-489D-B1FA-80C6FD33D52C}"/>
    <pc:docChg chg="undo custSel modSld">
      <pc:chgData name="Tommy McClure" userId="5f57beb918c8a44c" providerId="LiveId" clId="{20DB879C-135C-489D-B1FA-80C6FD33D52C}" dt="2024-08-24T23:15:49.646" v="1363" actId="20577"/>
      <pc:docMkLst>
        <pc:docMk/>
      </pc:docMkLst>
      <pc:sldChg chg="modSp mod">
        <pc:chgData name="Tommy McClure" userId="5f57beb918c8a44c" providerId="LiveId" clId="{20DB879C-135C-489D-B1FA-80C6FD33D52C}" dt="2024-08-24T22:00:23.541" v="63" actId="14100"/>
        <pc:sldMkLst>
          <pc:docMk/>
          <pc:sldMk cId="1096358168" sldId="270"/>
        </pc:sldMkLst>
        <pc:spChg chg="mod">
          <ac:chgData name="Tommy McClure" userId="5f57beb918c8a44c" providerId="LiveId" clId="{20DB879C-135C-489D-B1FA-80C6FD33D52C}" dt="2024-08-24T22:00:23.541" v="63" actId="14100"/>
          <ac:spMkLst>
            <pc:docMk/>
            <pc:sldMk cId="1096358168" sldId="270"/>
            <ac:spMk id="2" creationId="{00000000-0000-0000-0000-000000000000}"/>
          </ac:spMkLst>
        </pc:spChg>
      </pc:sldChg>
      <pc:sldChg chg="addSp delSp modSp mod modAnim">
        <pc:chgData name="Tommy McClure" userId="5f57beb918c8a44c" providerId="LiveId" clId="{20DB879C-135C-489D-B1FA-80C6FD33D52C}" dt="2024-08-24T23:15:49.646" v="1363" actId="20577"/>
        <pc:sldMkLst>
          <pc:docMk/>
          <pc:sldMk cId="817661822" sldId="283"/>
        </pc:sldMkLst>
        <pc:spChg chg="add mod">
          <ac:chgData name="Tommy McClure" userId="5f57beb918c8a44c" providerId="LiveId" clId="{20DB879C-135C-489D-B1FA-80C6FD33D52C}" dt="2024-08-24T22:06:04.057" v="173"/>
          <ac:spMkLst>
            <pc:docMk/>
            <pc:sldMk cId="817661822" sldId="283"/>
            <ac:spMk id="2" creationId="{E2106CA2-0361-8EA4-3403-4D04328A12C9}"/>
          </ac:spMkLst>
        </pc:spChg>
        <pc:spChg chg="mod">
          <ac:chgData name="Tommy McClure" userId="5f57beb918c8a44c" providerId="LiveId" clId="{20DB879C-135C-489D-B1FA-80C6FD33D52C}" dt="2024-08-24T23:15:49.646" v="1363" actId="20577"/>
          <ac:spMkLst>
            <pc:docMk/>
            <pc:sldMk cId="817661822" sldId="283"/>
            <ac:spMk id="3" creationId="{EE3E58EC-733E-4D00-9CA9-970380AD5790}"/>
          </ac:spMkLst>
        </pc:spChg>
        <pc:spChg chg="del">
          <ac:chgData name="Tommy McClure" userId="5f57beb918c8a44c" providerId="LiveId" clId="{20DB879C-135C-489D-B1FA-80C6FD33D52C}" dt="2024-08-24T22:06:01.262" v="172" actId="478"/>
          <ac:spMkLst>
            <pc:docMk/>
            <pc:sldMk cId="817661822" sldId="283"/>
            <ac:spMk id="5" creationId="{85AE3A27-BDF3-3D26-EC08-72A31C2B3A8A}"/>
          </ac:spMkLst>
        </pc:spChg>
        <pc:spChg chg="mod">
          <ac:chgData name="Tommy McClure" userId="5f57beb918c8a44c" providerId="LiveId" clId="{20DB879C-135C-489D-B1FA-80C6FD33D52C}" dt="2024-08-24T22:02:19.605" v="137" actId="1036"/>
          <ac:spMkLst>
            <pc:docMk/>
            <pc:sldMk cId="817661822" sldId="283"/>
            <ac:spMk id="8" creationId="{AE7EF5DD-41F2-AAD8-B2A0-560E5CD05DD3}"/>
          </ac:spMkLst>
        </pc:spChg>
      </pc:sldChg>
      <pc:sldChg chg="addSp delSp modSp mod modAnim">
        <pc:chgData name="Tommy McClure" userId="5f57beb918c8a44c" providerId="LiveId" clId="{20DB879C-135C-489D-B1FA-80C6FD33D52C}" dt="2024-08-24T22:59:59.677" v="1339" actId="20577"/>
        <pc:sldMkLst>
          <pc:docMk/>
          <pc:sldMk cId="1653586594" sldId="284"/>
        </pc:sldMkLst>
        <pc:spChg chg="mod">
          <ac:chgData name="Tommy McClure" userId="5f57beb918c8a44c" providerId="LiveId" clId="{20DB879C-135C-489D-B1FA-80C6FD33D52C}" dt="2024-08-24T22:59:59.677" v="1339" actId="20577"/>
          <ac:spMkLst>
            <pc:docMk/>
            <pc:sldMk cId="1653586594" sldId="284"/>
            <ac:spMk id="3" creationId="{EE3E58EC-733E-4D00-9CA9-970380AD5790}"/>
          </ac:spMkLst>
        </pc:spChg>
        <pc:spChg chg="mod">
          <ac:chgData name="Tommy McClure" userId="5f57beb918c8a44c" providerId="LiveId" clId="{20DB879C-135C-489D-B1FA-80C6FD33D52C}" dt="2024-08-24T22:05:53.253" v="171" actId="1076"/>
          <ac:spMkLst>
            <pc:docMk/>
            <pc:sldMk cId="1653586594" sldId="284"/>
            <ac:spMk id="4" creationId="{B42825E5-6B93-9861-6E4E-67FBA3DC91BB}"/>
          </ac:spMkLst>
        </pc:spChg>
        <pc:spChg chg="add del mod">
          <ac:chgData name="Tommy McClure" userId="5f57beb918c8a44c" providerId="LiveId" clId="{20DB879C-135C-489D-B1FA-80C6FD33D52C}" dt="2024-08-24T22:02:29.922" v="139" actId="478"/>
          <ac:spMkLst>
            <pc:docMk/>
            <pc:sldMk cId="1653586594" sldId="284"/>
            <ac:spMk id="5" creationId="{71E387AC-53A0-10C9-5ABE-5E5262BE942B}"/>
          </ac:spMkLst>
        </pc:spChg>
        <pc:spChg chg="add mod">
          <ac:chgData name="Tommy McClure" userId="5f57beb918c8a44c" providerId="LiveId" clId="{20DB879C-135C-489D-B1FA-80C6FD33D52C}" dt="2024-08-24T22:02:40.894" v="140"/>
          <ac:spMkLst>
            <pc:docMk/>
            <pc:sldMk cId="1653586594" sldId="284"/>
            <ac:spMk id="6" creationId="{4E9EF9BC-AFC5-7DB9-C834-F40A2251295D}"/>
          </ac:spMkLst>
        </pc:spChg>
        <pc:spChg chg="del">
          <ac:chgData name="Tommy McClure" userId="5f57beb918c8a44c" providerId="LiveId" clId="{20DB879C-135C-489D-B1FA-80C6FD33D52C}" dt="2024-08-24T22:02:26.120" v="138" actId="478"/>
          <ac:spMkLst>
            <pc:docMk/>
            <pc:sldMk cId="1653586594" sldId="284"/>
            <ac:spMk id="8" creationId="{ABD79223-720D-859C-5388-4A6D51BEC654}"/>
          </ac:spMkLst>
        </pc:spChg>
      </pc:sldChg>
    </pc:docChg>
  </pc:docChgLst>
  <pc:docChgLst>
    <pc:chgData name="Tommy McClure" userId="5f57beb918c8a44c" providerId="LiveId" clId="{DA0416F2-2712-4311-94DA-089B95AE0208}"/>
    <pc:docChg chg="undo custSel modSld">
      <pc:chgData name="Tommy McClure" userId="5f57beb918c8a44c" providerId="LiveId" clId="{DA0416F2-2712-4311-94DA-089B95AE0208}" dt="2024-05-27T00:13:37.769" v="1529" actId="20577"/>
      <pc:docMkLst>
        <pc:docMk/>
      </pc:docMkLst>
      <pc:sldChg chg="modSp mod modAnim">
        <pc:chgData name="Tommy McClure" userId="5f57beb918c8a44c" providerId="LiveId" clId="{DA0416F2-2712-4311-94DA-089B95AE0208}" dt="2024-05-27T00:13:37.769" v="1529" actId="20577"/>
        <pc:sldMkLst>
          <pc:docMk/>
          <pc:sldMk cId="817661822" sldId="283"/>
        </pc:sldMkLst>
        <pc:spChg chg="mod">
          <ac:chgData name="Tommy McClure" userId="5f57beb918c8a44c" providerId="LiveId" clId="{DA0416F2-2712-4311-94DA-089B95AE0208}" dt="2024-05-27T00:13:37.769" v="1529" actId="20577"/>
          <ac:spMkLst>
            <pc:docMk/>
            <pc:sldMk cId="817661822" sldId="283"/>
            <ac:spMk id="3" creationId="{EE3E58EC-733E-4D00-9CA9-970380AD5790}"/>
          </ac:spMkLst>
        </pc:spChg>
      </pc:sldChg>
      <pc:sldChg chg="modSp mod modAnim">
        <pc:chgData name="Tommy McClure" userId="5f57beb918c8a44c" providerId="LiveId" clId="{DA0416F2-2712-4311-94DA-089B95AE0208}" dt="2024-05-25T18:13:40.379" v="1509" actId="20577"/>
        <pc:sldMkLst>
          <pc:docMk/>
          <pc:sldMk cId="1653586594" sldId="284"/>
        </pc:sldMkLst>
        <pc:spChg chg="mod">
          <ac:chgData name="Tommy McClure" userId="5f57beb918c8a44c" providerId="LiveId" clId="{DA0416F2-2712-4311-94DA-089B95AE0208}" dt="2024-05-25T18:13:40.379" v="1509" actId="20577"/>
          <ac:spMkLst>
            <pc:docMk/>
            <pc:sldMk cId="1653586594" sldId="284"/>
            <ac:spMk id="3" creationId="{EE3E58EC-733E-4D00-9CA9-970380AD57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8/25/2024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8/25/2024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8/25/2024 PM</a:t>
            </a:r>
          </a:p>
        </p:txBody>
      </p:sp>
      <p:sp>
        <p:nvSpPr>
          <p:cNvPr id="5" name="Slide Number Placeholder 4"/>
          <p:cNvSpPr>
            <a:spLocks noGrp="1"/>
          </p:cNvSpPr>
          <p:nvPr>
            <p:ph type="sldNum" sz="quarter" idx="5"/>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117186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8/25/2024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857" y="1612563"/>
            <a:ext cx="8142513" cy="3035636"/>
          </a:xfrm>
          <a:solidFill>
            <a:srgbClr val="DEDAD7"/>
          </a:solidFill>
        </p:spPr>
        <p:txBody>
          <a:bodyPr anchor="t"/>
          <a:lstStyle/>
          <a:p>
            <a:r>
              <a:rPr lang="en-US" sz="8000" b="1" i="1" dirty="0">
                <a:solidFill>
                  <a:srgbClr val="514843"/>
                </a:solidFill>
                <a:latin typeface="Candara" panose="020E0502030303020204" pitchFamily="34" charset="0"/>
              </a:rPr>
              <a:t>“What A Friend We Have In Jesus”</a:t>
            </a:r>
            <a:br>
              <a:rPr lang="en-US" sz="8000" b="1" i="1" dirty="0">
                <a:solidFill>
                  <a:srgbClr val="514843"/>
                </a:solidFill>
                <a:latin typeface="Candara" panose="020E0502030303020204" pitchFamily="34" charset="0"/>
              </a:rPr>
            </a:br>
            <a:r>
              <a:rPr lang="en-US" sz="2800" i="1" dirty="0">
                <a:solidFill>
                  <a:srgbClr val="514843"/>
                </a:solidFill>
                <a:latin typeface="Candara" panose="020E0502030303020204" pitchFamily="34" charset="0"/>
              </a:rPr>
              <a:t>Sermon-In-Song</a:t>
            </a:r>
            <a:br>
              <a:rPr lang="en-US" sz="2800" i="1" dirty="0">
                <a:solidFill>
                  <a:srgbClr val="514843"/>
                </a:solidFill>
                <a:latin typeface="Candara" panose="020E0502030303020204" pitchFamily="34" charset="0"/>
              </a:rPr>
            </a:br>
            <a:endParaRPr lang="en-US" sz="2400" dirty="0">
              <a:solidFill>
                <a:srgbClr val="514843"/>
              </a:solidFill>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26120" y="1987826"/>
            <a:ext cx="8965476" cy="4870174"/>
          </a:xfrm>
        </p:spPr>
        <p:txBody>
          <a:bodyPr>
            <a:noAutofit/>
          </a:bodyPr>
          <a:lstStyle/>
          <a:p>
            <a:pPr marL="91440" indent="0">
              <a:spcBef>
                <a:spcPts val="0"/>
              </a:spcBef>
              <a:buNone/>
            </a:pPr>
            <a:r>
              <a:rPr lang="en-US" sz="3600" b="1" i="1" dirty="0">
                <a:latin typeface="Candara" panose="020E0502030303020204" pitchFamily="34" charset="0"/>
              </a:rPr>
              <a:t>We Must Carry All Our Cares To Jesus!</a:t>
            </a:r>
            <a:endParaRPr lang="en-US" sz="3600" i="1" dirty="0">
              <a:latin typeface="Candara" panose="020E0502030303020204" pitchFamily="34" charset="0"/>
            </a:endParaRPr>
          </a:p>
          <a:p>
            <a:pPr marL="548640" indent="-365760">
              <a:spcBef>
                <a:spcPts val="0"/>
              </a:spcBef>
              <a:buFont typeface="+mj-lt"/>
              <a:buAutoNum type="arabicPeriod"/>
            </a:pPr>
            <a:r>
              <a:rPr lang="en-US" sz="3000" i="1" dirty="0">
                <a:latin typeface="Candara" panose="020E0502030303020204" pitchFamily="34" charset="0"/>
              </a:rPr>
              <a:t>John 15:15 </a:t>
            </a:r>
            <a:r>
              <a:rPr lang="en-US" sz="3000" dirty="0">
                <a:latin typeface="Candara" panose="020E0502030303020204" pitchFamily="34" charset="0"/>
              </a:rPr>
              <a:t>- #800 – </a:t>
            </a:r>
            <a:r>
              <a:rPr lang="en-US" sz="3000" b="1" i="1" dirty="0">
                <a:latin typeface="Candara" panose="020E0502030303020204" pitchFamily="34" charset="0"/>
              </a:rPr>
              <a:t>What A Friend We Have In Jesus</a:t>
            </a:r>
            <a:endParaRPr lang="en-US" sz="3000" i="1" dirty="0">
              <a:latin typeface="Candara" panose="020E0502030303020204" pitchFamily="34" charset="0"/>
            </a:endParaRPr>
          </a:p>
          <a:p>
            <a:pPr marL="548640" indent="-365760">
              <a:spcBef>
                <a:spcPts val="600"/>
              </a:spcBef>
              <a:buFont typeface="+mj-lt"/>
              <a:buAutoNum type="arabicPeriod"/>
            </a:pPr>
            <a:r>
              <a:rPr lang="en-US" sz="3000" i="1" dirty="0">
                <a:latin typeface="Candara" panose="020E0502030303020204" pitchFamily="34" charset="0"/>
              </a:rPr>
              <a:t>1 Pet. 5:6-7 </a:t>
            </a:r>
            <a:r>
              <a:rPr lang="en-US" sz="3000" dirty="0">
                <a:latin typeface="Candara" panose="020E0502030303020204" pitchFamily="34" charset="0"/>
              </a:rPr>
              <a:t>- #564 – </a:t>
            </a:r>
            <a:r>
              <a:rPr lang="en-US" sz="3000" b="1" i="1" dirty="0">
                <a:latin typeface="Candara" panose="020E0502030303020204" pitchFamily="34" charset="0"/>
              </a:rPr>
              <a:t>I Must Tell Jesus</a:t>
            </a:r>
          </a:p>
          <a:p>
            <a:pPr marL="548640" indent="-365760">
              <a:spcBef>
                <a:spcPts val="600"/>
              </a:spcBef>
              <a:buFont typeface="+mj-lt"/>
              <a:buAutoNum type="arabicPeriod"/>
            </a:pPr>
            <a:r>
              <a:rPr lang="en-US" sz="3000" i="1" dirty="0">
                <a:latin typeface="Candara" panose="020E0502030303020204" pitchFamily="34" charset="0"/>
              </a:rPr>
              <a:t>Phil. 4:6-7 - </a:t>
            </a:r>
            <a:r>
              <a:rPr lang="en-US" sz="3000" dirty="0">
                <a:latin typeface="Candara" panose="020E0502030303020204" pitchFamily="34" charset="0"/>
              </a:rPr>
              <a:t>#917 </a:t>
            </a:r>
            <a:r>
              <a:rPr lang="en-US" sz="3000" i="1" dirty="0">
                <a:latin typeface="Candara" panose="020E0502030303020204" pitchFamily="34" charset="0"/>
              </a:rPr>
              <a:t>– </a:t>
            </a:r>
            <a:r>
              <a:rPr lang="en-US" sz="3000" b="1" i="1" dirty="0">
                <a:latin typeface="Candara" panose="020E0502030303020204" pitchFamily="34" charset="0"/>
              </a:rPr>
              <a:t>I Bring My Sins to Thee</a:t>
            </a:r>
          </a:p>
          <a:p>
            <a:pPr marL="91440" indent="0">
              <a:spcBef>
                <a:spcPts val="1200"/>
              </a:spcBef>
              <a:buNone/>
            </a:pPr>
            <a:r>
              <a:rPr lang="en-US" sz="3600" b="1" i="1" dirty="0">
                <a:latin typeface="Candara" panose="020E0502030303020204" pitchFamily="34" charset="0"/>
              </a:rPr>
              <a:t>Jesus Will Aid Us In Our Trials and Suffering!</a:t>
            </a:r>
          </a:p>
          <a:p>
            <a:pPr marL="548640" indent="-365760">
              <a:spcBef>
                <a:spcPts val="0"/>
              </a:spcBef>
              <a:buFont typeface="+mj-lt"/>
              <a:buAutoNum type="arabicPeriod" startAt="4"/>
            </a:pPr>
            <a:r>
              <a:rPr lang="en-US" sz="3000" i="1" dirty="0">
                <a:latin typeface="Candara" panose="020E0502030303020204" pitchFamily="34" charset="0"/>
              </a:rPr>
              <a:t>Luke 22:31-34, 54-62 – </a:t>
            </a:r>
            <a:r>
              <a:rPr lang="en-US" sz="3000" dirty="0">
                <a:latin typeface="Candara" panose="020E0502030303020204" pitchFamily="34" charset="0"/>
              </a:rPr>
              <a:t>#767 – </a:t>
            </a:r>
            <a:r>
              <a:rPr lang="en-US" sz="3000" b="1" i="1" dirty="0">
                <a:latin typeface="Candara" panose="020E0502030303020204" pitchFamily="34" charset="0"/>
              </a:rPr>
              <a:t>In The Hour Of Trial</a:t>
            </a:r>
            <a:endParaRPr lang="en-US" sz="3000" i="1" dirty="0">
              <a:latin typeface="Candara" panose="020E0502030303020204" pitchFamily="34" charset="0"/>
            </a:endParaRPr>
          </a:p>
          <a:p>
            <a:pPr marL="548640" indent="-365760">
              <a:spcBef>
                <a:spcPts val="1200"/>
              </a:spcBef>
              <a:buFont typeface="+mj-lt"/>
              <a:buAutoNum type="arabicPeriod" startAt="4"/>
            </a:pPr>
            <a:r>
              <a:rPr lang="en-US" sz="3000" i="1" dirty="0">
                <a:latin typeface="Candara" panose="020E0502030303020204" pitchFamily="34" charset="0"/>
              </a:rPr>
              <a:t>Psa. 119:115-117 </a:t>
            </a:r>
            <a:r>
              <a:rPr lang="en-US" sz="3000" dirty="0">
                <a:latin typeface="Candara" panose="020E0502030303020204" pitchFamily="34" charset="0"/>
              </a:rPr>
              <a:t>- #473 – </a:t>
            </a:r>
            <a:r>
              <a:rPr lang="en-US" sz="3000" b="1" i="1" dirty="0">
                <a:latin typeface="Candara" panose="020E0502030303020204" pitchFamily="34" charset="0"/>
              </a:rPr>
              <a:t>Safe in the Arms of Jesus </a:t>
            </a:r>
          </a:p>
          <a:p>
            <a:pPr marL="548640" indent="-365760">
              <a:spcBef>
                <a:spcPts val="1200"/>
              </a:spcBef>
              <a:buFont typeface="+mj-lt"/>
              <a:buAutoNum type="arabicPeriod" startAt="4"/>
            </a:pPr>
            <a:r>
              <a:rPr lang="en-US" sz="3000" i="1" dirty="0">
                <a:latin typeface="Candara" panose="020E0502030303020204" pitchFamily="34" charset="0"/>
              </a:rPr>
              <a:t> Heb. </a:t>
            </a:r>
            <a:r>
              <a:rPr lang="en-US" sz="3000" i="1">
                <a:latin typeface="Candara" panose="020E0502030303020204" pitchFamily="34" charset="0"/>
              </a:rPr>
              <a:t>4:14-16</a:t>
            </a:r>
            <a:r>
              <a:rPr lang="en-US" sz="3000">
                <a:latin typeface="Candara" panose="020E0502030303020204" pitchFamily="34" charset="0"/>
              </a:rPr>
              <a:t>- </a:t>
            </a:r>
            <a:r>
              <a:rPr lang="en-US" sz="3000" dirty="0">
                <a:latin typeface="Candara" panose="020E0502030303020204" pitchFamily="34" charset="0"/>
              </a:rPr>
              <a:t>#542 – </a:t>
            </a:r>
            <a:r>
              <a:rPr lang="en-US" sz="3000" b="1" i="1" dirty="0">
                <a:latin typeface="Candara" panose="020E0502030303020204" pitchFamily="34" charset="0"/>
              </a:rPr>
              <a:t>Tell It to Jesus Alone</a:t>
            </a:r>
          </a:p>
          <a:p>
            <a:pPr lvl="1">
              <a:spcBef>
                <a:spcPts val="6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0" y="184920"/>
            <a:ext cx="9144000" cy="735643"/>
          </a:xfrm>
        </p:spPr>
        <p:txBody>
          <a:bodyPr anchor="ctr"/>
          <a:lstStyle/>
          <a:p>
            <a:r>
              <a:rPr lang="en-US" sz="4400" b="1" i="1" dirty="0">
                <a:solidFill>
                  <a:srgbClr val="514943"/>
                </a:solidFill>
                <a:latin typeface="Candara" panose="020E0502030303020204" pitchFamily="34" charset="0"/>
              </a:rPr>
              <a:t>“What A Friend We Have In Jesus”</a:t>
            </a:r>
            <a:r>
              <a:rPr lang="en-US" sz="3200" dirty="0">
                <a:solidFill>
                  <a:srgbClr val="514943"/>
                </a:solidFill>
                <a:latin typeface="Candara" panose="020E0502030303020204" pitchFamily="34" charset="0"/>
              </a:rPr>
              <a:t> </a:t>
            </a:r>
          </a:p>
        </p:txBody>
      </p:sp>
      <p:sp>
        <p:nvSpPr>
          <p:cNvPr id="2" name="TextBox 1">
            <a:extLst>
              <a:ext uri="{FF2B5EF4-FFF2-40B4-BE49-F238E27FC236}">
                <a16:creationId xmlns:a16="http://schemas.microsoft.com/office/drawing/2014/main" id="{E2106CA2-0361-8EA4-3403-4D04328A12C9}"/>
              </a:ext>
            </a:extLst>
          </p:cNvPr>
          <p:cNvSpPr txBox="1"/>
          <p:nvPr/>
        </p:nvSpPr>
        <p:spPr>
          <a:xfrm>
            <a:off x="431627" y="800817"/>
            <a:ext cx="8280745" cy="1019959"/>
          </a:xfrm>
          <a:prstGeom prst="rect">
            <a:avLst/>
          </a:prstGeom>
          <a:solidFill>
            <a:srgbClr val="DEDAD7"/>
          </a:solidFill>
          <a:ln>
            <a:solidFill>
              <a:schemeClr val="tx1"/>
            </a:solidFill>
          </a:ln>
        </p:spPr>
        <p:txBody>
          <a:bodyPr wrap="square" rtlCol="0">
            <a:spAutoFit/>
          </a:bodyPr>
          <a:lstStyle/>
          <a:p>
            <a:pPr>
              <a:lnSpc>
                <a:spcPts val="2400"/>
              </a:lnSpc>
            </a:pPr>
            <a:r>
              <a:rPr lang="en-US" sz="2400" b="1" i="1" u="none" strike="noStrike" baseline="0" dirty="0">
                <a:latin typeface="Candara" panose="020E0502030303020204" pitchFamily="34" charset="0"/>
              </a:rPr>
              <a:t>“</a:t>
            </a:r>
            <a:r>
              <a:rPr lang="en-US" sz="2400" b="1" i="1" u="none" strike="noStrike" baseline="0" dirty="0">
                <a:solidFill>
                  <a:schemeClr val="bg2">
                    <a:lumMod val="50000"/>
                  </a:schemeClr>
                </a:solidFill>
                <a:latin typeface="Candara" panose="020E0502030303020204" pitchFamily="34" charset="0"/>
              </a:rPr>
              <a:t>13</a:t>
            </a:r>
            <a:r>
              <a:rPr lang="en-US" sz="2400" b="1" i="1" u="none" strike="noStrike" baseline="0" dirty="0">
                <a:latin typeface="Candara" panose="020E0502030303020204" pitchFamily="34" charset="0"/>
              </a:rPr>
              <a:t> Greater love hath no man than this, that a man lay down his life for his friends. </a:t>
            </a:r>
            <a:r>
              <a:rPr lang="en-US" sz="2400" b="1" i="1" u="none" strike="noStrike" baseline="0" dirty="0">
                <a:solidFill>
                  <a:schemeClr val="bg2">
                    <a:lumMod val="50000"/>
                  </a:schemeClr>
                </a:solidFill>
                <a:latin typeface="Candara" panose="020E0502030303020204" pitchFamily="34" charset="0"/>
              </a:rPr>
              <a:t>14</a:t>
            </a:r>
            <a:r>
              <a:rPr lang="en-US" sz="2400" b="1" i="1" u="none" strike="noStrike" baseline="0" dirty="0">
                <a:latin typeface="Candara" panose="020E0502030303020204" pitchFamily="34" charset="0"/>
              </a:rPr>
              <a:t> Ye are my friends, if ye do whatsoever I command you.</a:t>
            </a:r>
            <a:r>
              <a:rPr lang="en-US" sz="2400" u="none" strike="noStrike" baseline="0" dirty="0">
                <a:latin typeface="Candara" panose="020E0502030303020204" pitchFamily="34" charset="0"/>
              </a:rPr>
              <a:t> (</a:t>
            </a:r>
            <a:r>
              <a:rPr lang="en-US" sz="2400" dirty="0">
                <a:latin typeface="Candara" panose="020E0502030303020204" pitchFamily="34" charset="0"/>
              </a:rPr>
              <a:t>John 15</a:t>
            </a:r>
            <a:r>
              <a:rPr lang="en-US" sz="2400" u="none" strike="noStrike" baseline="0" dirty="0">
                <a:latin typeface="Candara" panose="020E0502030303020204" pitchFamily="34" charset="0"/>
              </a:rPr>
              <a:t>:13-14, KJV)</a:t>
            </a:r>
            <a:endParaRPr lang="en-US" sz="2400" dirty="0">
              <a:latin typeface="Candara" panose="020E0502030303020204" pitchFamily="34" charset="0"/>
            </a:endParaRP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6044" y="1933161"/>
            <a:ext cx="9148839" cy="4924839"/>
          </a:xfrm>
        </p:spPr>
        <p:txBody>
          <a:bodyPr>
            <a:normAutofit/>
          </a:bodyPr>
          <a:lstStyle/>
          <a:p>
            <a:pPr marL="91440" indent="0">
              <a:spcBef>
                <a:spcPts val="600"/>
              </a:spcBef>
              <a:buNone/>
            </a:pPr>
            <a:r>
              <a:rPr lang="en-US" sz="3600" b="1" i="1" dirty="0">
                <a:latin typeface="Candara" panose="020E0502030303020204" pitchFamily="34" charset="0"/>
              </a:rPr>
              <a:t>Take Refuge In Jesus’ Loving Care!</a:t>
            </a:r>
          </a:p>
          <a:p>
            <a:pPr marL="548640" indent="-365760">
              <a:spcBef>
                <a:spcPts val="0"/>
              </a:spcBef>
              <a:buFont typeface="+mj-lt"/>
              <a:buAutoNum type="arabicPeriod" startAt="7"/>
            </a:pPr>
            <a:r>
              <a:rPr lang="en-US" sz="3000" i="1" dirty="0">
                <a:latin typeface="Candara" panose="020E0502030303020204" pitchFamily="34" charset="0"/>
              </a:rPr>
              <a:t>Matt. 11:28-30 </a:t>
            </a:r>
            <a:r>
              <a:rPr lang="en-US" sz="3000" dirty="0">
                <a:latin typeface="Candara" panose="020E0502030303020204" pitchFamily="34" charset="0"/>
              </a:rPr>
              <a:t>- #813 – </a:t>
            </a:r>
            <a:r>
              <a:rPr lang="en-US" sz="3000" b="1" i="1" dirty="0">
                <a:latin typeface="Candara" panose="020E0502030303020204" pitchFamily="34" charset="0"/>
              </a:rPr>
              <a:t>Jesus, Meek and Gentle</a:t>
            </a:r>
          </a:p>
          <a:p>
            <a:pPr marL="548640" indent="-365760">
              <a:spcBef>
                <a:spcPts val="1200"/>
              </a:spcBef>
              <a:buFont typeface="+mj-lt"/>
              <a:buAutoNum type="arabicPeriod" startAt="7"/>
            </a:pPr>
            <a:r>
              <a:rPr lang="en-US" sz="3000" i="1" dirty="0">
                <a:latin typeface="Candara" panose="020E0502030303020204" pitchFamily="34" charset="0"/>
              </a:rPr>
              <a:t>Psa. </a:t>
            </a:r>
            <a:r>
              <a:rPr lang="en-US" sz="3000" i="1">
                <a:latin typeface="Candara" panose="020E0502030303020204" pitchFamily="34" charset="0"/>
              </a:rPr>
              <a:t>139:1-10 </a:t>
            </a:r>
            <a:r>
              <a:rPr lang="en-US" sz="3000">
                <a:latin typeface="Candara" panose="020E0502030303020204" pitchFamily="34" charset="0"/>
              </a:rPr>
              <a:t>- </a:t>
            </a:r>
            <a:r>
              <a:rPr lang="en-US" sz="3000" dirty="0">
                <a:latin typeface="Candara" panose="020E0502030303020204" pitchFamily="34" charset="0"/>
              </a:rPr>
              <a:t>#786 </a:t>
            </a:r>
            <a:r>
              <a:rPr lang="en-US" sz="3000" i="1" dirty="0">
                <a:latin typeface="Candara" panose="020E0502030303020204" pitchFamily="34" charset="0"/>
              </a:rPr>
              <a:t>– </a:t>
            </a:r>
            <a:r>
              <a:rPr lang="en-US" sz="3000" b="1" i="1" dirty="0">
                <a:latin typeface="Candara" panose="020E0502030303020204" pitchFamily="34" charset="0"/>
              </a:rPr>
              <a:t>Precious Lord, Take My Hand</a:t>
            </a:r>
          </a:p>
          <a:p>
            <a:pPr marL="548640" indent="-365760">
              <a:spcBef>
                <a:spcPts val="1200"/>
              </a:spcBef>
              <a:buFont typeface="+mj-lt"/>
              <a:buAutoNum type="arabicPeriod" startAt="7"/>
            </a:pPr>
            <a:r>
              <a:rPr lang="en-US" sz="3000" i="1" dirty="0">
                <a:latin typeface="Candara" panose="020E0502030303020204" pitchFamily="34" charset="0"/>
              </a:rPr>
              <a:t>1 Jn. 5:14-15 </a:t>
            </a:r>
            <a:r>
              <a:rPr lang="fr-FR" sz="3000" dirty="0">
                <a:latin typeface="Candara" panose="020E0502030303020204" pitchFamily="34" charset="0"/>
              </a:rPr>
              <a:t>- </a:t>
            </a:r>
            <a:r>
              <a:rPr lang="en-US" sz="3000" dirty="0">
                <a:latin typeface="Candara" panose="020E0502030303020204" pitchFamily="34" charset="0"/>
              </a:rPr>
              <a:t>#138 </a:t>
            </a:r>
            <a:r>
              <a:rPr lang="en-US" sz="3000" i="1" dirty="0">
                <a:latin typeface="Candara" panose="020E0502030303020204" pitchFamily="34" charset="0"/>
              </a:rPr>
              <a:t>–</a:t>
            </a:r>
            <a:r>
              <a:rPr lang="en-US" sz="3000" b="1" i="1" dirty="0">
                <a:latin typeface="Candara" panose="020E0502030303020204" pitchFamily="34" charset="0"/>
              </a:rPr>
              <a:t> Our Heavenly Father Understands</a:t>
            </a:r>
          </a:p>
          <a:p>
            <a:pPr marL="548640" indent="-365760">
              <a:spcBef>
                <a:spcPts val="1200"/>
              </a:spcBef>
              <a:buFont typeface="+mj-lt"/>
              <a:buAutoNum type="arabicPeriod" startAt="7"/>
            </a:pPr>
            <a:r>
              <a:rPr lang="en-US" sz="3000" i="1" dirty="0">
                <a:latin typeface="Candara" panose="020E0502030303020204" pitchFamily="34" charset="0"/>
              </a:rPr>
              <a:t> John 15:13-15 - </a:t>
            </a:r>
            <a:r>
              <a:rPr lang="en-US" sz="3000" dirty="0">
                <a:latin typeface="Candara" panose="020E0502030303020204" pitchFamily="34" charset="0"/>
              </a:rPr>
              <a:t>#699 </a:t>
            </a:r>
            <a:r>
              <a:rPr lang="en-US" sz="3000" i="1" dirty="0">
                <a:latin typeface="Candara" panose="020E0502030303020204" pitchFamily="34" charset="0"/>
              </a:rPr>
              <a:t>– </a:t>
            </a:r>
            <a:r>
              <a:rPr lang="en-US" sz="3000" b="1" i="1" dirty="0">
                <a:latin typeface="Candara" panose="020E0502030303020204" pitchFamily="34" charset="0"/>
              </a:rPr>
              <a:t>I’ll Be a Friend to Jesus</a:t>
            </a:r>
          </a:p>
          <a:p>
            <a:pPr marL="91440" indent="0">
              <a:spcBef>
                <a:spcPts val="2400"/>
              </a:spcBef>
              <a:buNone/>
            </a:pPr>
            <a:r>
              <a:rPr lang="en-US" sz="3500" b="1" dirty="0">
                <a:latin typeface="Candara" panose="020E0502030303020204" pitchFamily="34" charset="0"/>
              </a:rPr>
              <a:t>INVITATION READING </a:t>
            </a:r>
            <a:r>
              <a:rPr lang="fr-FR" sz="3500" dirty="0">
                <a:latin typeface="Candara" panose="020E0502030303020204" pitchFamily="34" charset="0"/>
              </a:rPr>
              <a:t>–</a:t>
            </a:r>
            <a:r>
              <a:rPr lang="en-US" sz="3500" dirty="0">
                <a:latin typeface="Candara" panose="020E0502030303020204" pitchFamily="34" charset="0"/>
              </a:rPr>
              <a:t> </a:t>
            </a:r>
            <a:r>
              <a:rPr lang="en-US" sz="3500" i="1" dirty="0">
                <a:latin typeface="Candara" panose="020E0502030303020204" pitchFamily="34" charset="0"/>
              </a:rPr>
              <a:t>Matt. 16:24-27</a:t>
            </a:r>
          </a:p>
          <a:p>
            <a:pPr marL="300038" lvl="1" indent="0">
              <a:lnSpc>
                <a:spcPts val="2800"/>
              </a:lnSpc>
              <a:spcBef>
                <a:spcPts val="400"/>
              </a:spcBef>
              <a:buNone/>
            </a:pPr>
            <a:r>
              <a:rPr lang="en-US" sz="2800" dirty="0">
                <a:latin typeface="Candara" panose="020E0502030303020204" pitchFamily="34" charset="0"/>
              </a:rPr>
              <a:t># </a:t>
            </a:r>
            <a:r>
              <a:rPr lang="en-US" sz="3000" dirty="0">
                <a:latin typeface="Candara" panose="020E0502030303020204" pitchFamily="34" charset="0"/>
              </a:rPr>
              <a:t>876 – </a:t>
            </a:r>
            <a:r>
              <a:rPr lang="en-US" sz="3000" b="1" i="1" dirty="0">
                <a:latin typeface="Candara" panose="020E0502030303020204" pitchFamily="34" charset="0"/>
              </a:rPr>
              <a:t>Where He Leads Me I Will Follow</a:t>
            </a:r>
            <a:endParaRPr lang="en-US" sz="2600" i="1" dirty="0">
              <a:latin typeface="Candara" panose="020E0502030303020204" pitchFamily="34" charset="0"/>
            </a:endParaRPr>
          </a:p>
          <a:p>
            <a:pPr lvl="1">
              <a:spcBef>
                <a:spcPts val="12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4" name="TextBox 3">
            <a:extLst>
              <a:ext uri="{FF2B5EF4-FFF2-40B4-BE49-F238E27FC236}">
                <a16:creationId xmlns:a16="http://schemas.microsoft.com/office/drawing/2014/main" id="{B42825E5-6B93-9861-6E4E-67FBA3DC91BB}"/>
              </a:ext>
            </a:extLst>
          </p:cNvPr>
          <p:cNvSpPr txBox="1"/>
          <p:nvPr/>
        </p:nvSpPr>
        <p:spPr>
          <a:xfrm>
            <a:off x="431627" y="800817"/>
            <a:ext cx="8280745" cy="1019959"/>
          </a:xfrm>
          <a:prstGeom prst="rect">
            <a:avLst/>
          </a:prstGeom>
          <a:solidFill>
            <a:srgbClr val="DEDAD7"/>
          </a:solidFill>
          <a:ln>
            <a:solidFill>
              <a:schemeClr val="tx1"/>
            </a:solidFill>
          </a:ln>
        </p:spPr>
        <p:txBody>
          <a:bodyPr wrap="square" rtlCol="0">
            <a:spAutoFit/>
          </a:bodyPr>
          <a:lstStyle/>
          <a:p>
            <a:pPr>
              <a:lnSpc>
                <a:spcPts val="2400"/>
              </a:lnSpc>
            </a:pPr>
            <a:r>
              <a:rPr lang="en-US" sz="2400" b="1" i="1" u="none" strike="noStrike" baseline="0" dirty="0">
                <a:latin typeface="Candara" panose="020E0502030303020204" pitchFamily="34" charset="0"/>
              </a:rPr>
              <a:t>“</a:t>
            </a:r>
            <a:r>
              <a:rPr lang="en-US" sz="2400" b="1" i="1" u="none" strike="noStrike" baseline="0" dirty="0">
                <a:solidFill>
                  <a:schemeClr val="bg2">
                    <a:lumMod val="50000"/>
                  </a:schemeClr>
                </a:solidFill>
                <a:latin typeface="Candara" panose="020E0502030303020204" pitchFamily="34" charset="0"/>
              </a:rPr>
              <a:t>13</a:t>
            </a:r>
            <a:r>
              <a:rPr lang="en-US" sz="2400" b="1" i="1" u="none" strike="noStrike" baseline="0" dirty="0">
                <a:latin typeface="Candara" panose="020E0502030303020204" pitchFamily="34" charset="0"/>
              </a:rPr>
              <a:t> Greater love hath no man than this, that a man lay down his life for his friends. </a:t>
            </a:r>
            <a:r>
              <a:rPr lang="en-US" sz="2400" b="1" i="1" u="none" strike="noStrike" baseline="0" dirty="0">
                <a:solidFill>
                  <a:schemeClr val="bg2">
                    <a:lumMod val="50000"/>
                  </a:schemeClr>
                </a:solidFill>
                <a:latin typeface="Candara" panose="020E0502030303020204" pitchFamily="34" charset="0"/>
              </a:rPr>
              <a:t>14</a:t>
            </a:r>
            <a:r>
              <a:rPr lang="en-US" sz="2400" b="1" i="1" u="none" strike="noStrike" baseline="0" dirty="0">
                <a:latin typeface="Candara" panose="020E0502030303020204" pitchFamily="34" charset="0"/>
              </a:rPr>
              <a:t> Ye are my friends, if ye do whatsoever I command you.</a:t>
            </a:r>
            <a:r>
              <a:rPr lang="en-US" sz="2400" u="none" strike="noStrike" baseline="0" dirty="0">
                <a:latin typeface="Candara" panose="020E0502030303020204" pitchFamily="34" charset="0"/>
              </a:rPr>
              <a:t> (</a:t>
            </a:r>
            <a:r>
              <a:rPr lang="en-US" sz="2400" dirty="0">
                <a:latin typeface="Candara" panose="020E0502030303020204" pitchFamily="34" charset="0"/>
              </a:rPr>
              <a:t>John 15</a:t>
            </a:r>
            <a:r>
              <a:rPr lang="en-US" sz="2400" u="none" strike="noStrike" baseline="0" dirty="0">
                <a:latin typeface="Candara" panose="020E0502030303020204" pitchFamily="34" charset="0"/>
              </a:rPr>
              <a:t>:13-14, KJV)</a:t>
            </a:r>
            <a:endParaRPr lang="en-US" sz="2400" dirty="0">
              <a:latin typeface="Candara" panose="020E0502030303020204" pitchFamily="34" charset="0"/>
            </a:endParaRPr>
          </a:p>
        </p:txBody>
      </p:sp>
      <p:sp>
        <p:nvSpPr>
          <p:cNvPr id="6" name="Title 1">
            <a:extLst>
              <a:ext uri="{FF2B5EF4-FFF2-40B4-BE49-F238E27FC236}">
                <a16:creationId xmlns:a16="http://schemas.microsoft.com/office/drawing/2014/main" id="{4E9EF9BC-AFC5-7DB9-C834-F40A2251295D}"/>
              </a:ext>
            </a:extLst>
          </p:cNvPr>
          <p:cNvSpPr>
            <a:spLocks noGrp="1"/>
          </p:cNvSpPr>
          <p:nvPr>
            <p:ph type="title"/>
          </p:nvPr>
        </p:nvSpPr>
        <p:spPr>
          <a:xfrm>
            <a:off x="0" y="184920"/>
            <a:ext cx="9144000" cy="735643"/>
          </a:xfrm>
        </p:spPr>
        <p:txBody>
          <a:bodyPr anchor="ctr"/>
          <a:lstStyle/>
          <a:p>
            <a:r>
              <a:rPr lang="en-US" sz="4400" b="1" i="1" dirty="0">
                <a:solidFill>
                  <a:srgbClr val="514943"/>
                </a:solidFill>
                <a:latin typeface="Candara" panose="020E0502030303020204" pitchFamily="34" charset="0"/>
              </a:rPr>
              <a:t>“What A Friend We Have In Jesus”</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solidFill>
            <a:srgbClr val="DEDAD7"/>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rgbClr val="DEDAD7"/>
          </a:solidFill>
          <a:ln>
            <a:solidFill>
              <a:schemeClr val="tx1"/>
            </a:solidFill>
          </a:ln>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a:t>
            </a:r>
            <a:r>
              <a:rPr lang="en-US" altLang="en-US" sz="2475" i="1" dirty="0">
                <a:latin typeface="Candara" panose="020E0502030303020204" pitchFamily="34" charset="0"/>
              </a:rPr>
              <a:t>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a:t>
            </a:r>
            <a:r>
              <a:rPr lang="en-US" altLang="en-US" sz="2475" i="1" dirty="0">
                <a:latin typeface="Candara" panose="020E0502030303020204" pitchFamily="34" charset="0"/>
              </a:rPr>
              <a:t>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t>
            </a:r>
            <a:r>
              <a:rPr lang="en-US" altLang="en-US" sz="2475" i="1" dirty="0">
                <a:latin typeface="Candara" panose="020E0502030303020204" pitchFamily="34" charset="0"/>
              </a:rPr>
              <a:t>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a:t>
            </a:r>
            <a:r>
              <a:rPr lang="en-US" altLang="en-US" sz="2475" i="1" dirty="0">
                <a:latin typeface="Candara" panose="020E0502030303020204" pitchFamily="34" charset="0"/>
              </a:rPr>
              <a:t>Matthew 10:32</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t>
            </a:r>
            <a:r>
              <a:rPr lang="en-US" altLang="en-US" sz="2475" i="1" dirty="0">
                <a:latin typeface="Candara" panose="020E0502030303020204" pitchFamily="34" charset="0"/>
              </a:rPr>
              <a:t>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a:t>
            </a:r>
            <a:r>
              <a:rPr lang="en-US" altLang="en-US" sz="2475" i="1" dirty="0">
                <a:latin typeface="Candara" panose="020E0502030303020204" pitchFamily="34" charset="0"/>
              </a:rPr>
              <a:t>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i="1" dirty="0">
                <a:latin typeface="Candara" panose="020E0502030303020204" pitchFamily="34" charset="0"/>
              </a:rPr>
              <a:t> </a:t>
            </a:r>
            <a:r>
              <a:rPr lang="en-US" altLang="en-US" sz="2475" i="1" dirty="0">
                <a:latin typeface="Candara" panose="020E0502030303020204" pitchFamily="34" charset="0"/>
              </a:rPr>
              <a:t>Revelation 2:10</a:t>
            </a:r>
          </a:p>
        </p:txBody>
      </p:sp>
      <p:sp>
        <p:nvSpPr>
          <p:cNvPr id="3" name="Rectangle 2">
            <a:extLst>
              <a:ext uri="{FF2B5EF4-FFF2-40B4-BE49-F238E27FC236}">
                <a16:creationId xmlns:a16="http://schemas.microsoft.com/office/drawing/2014/main" id="{B208DFBB-18FA-78A2-B7D8-2BD29A4CE76D}"/>
              </a:ext>
            </a:extLst>
          </p:cNvPr>
          <p:cNvSpPr/>
          <p:nvPr/>
        </p:nvSpPr>
        <p:spPr>
          <a:xfrm rot="16200000">
            <a:off x="-2619559" y="2757142"/>
            <a:ext cx="5889754"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1465</TotalTime>
  <Words>792</Words>
  <Application>Microsoft Office PowerPoint</Application>
  <PresentationFormat>On-screen Show (4:3)</PresentationFormat>
  <Paragraphs>46</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“What A Friend We Have In Jesus” Sermon-In-Song </vt:lpstr>
      <vt:lpstr>“What A Friend We Have In Jesus” </vt:lpstr>
      <vt:lpstr>“What A Friend We Have In Jesus” </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61</cp:revision>
  <cp:lastPrinted>2024-08-24T23:20:11Z</cp:lastPrinted>
  <dcterms:created xsi:type="dcterms:W3CDTF">2022-01-30T22:20:48Z</dcterms:created>
  <dcterms:modified xsi:type="dcterms:W3CDTF">2024-08-26T02:17:38Z</dcterms:modified>
</cp:coreProperties>
</file>