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9"/>
  </p:notesMasterIdLst>
  <p:handoutMasterIdLst>
    <p:handoutMasterId r:id="rId20"/>
  </p:handoutMasterIdLst>
  <p:sldIdLst>
    <p:sldId id="404" r:id="rId5"/>
    <p:sldId id="403" r:id="rId6"/>
    <p:sldId id="269" r:id="rId7"/>
    <p:sldId id="410" r:id="rId8"/>
    <p:sldId id="411" r:id="rId9"/>
    <p:sldId id="412" r:id="rId10"/>
    <p:sldId id="413" r:id="rId11"/>
    <p:sldId id="391" r:id="rId12"/>
    <p:sldId id="394" r:id="rId13"/>
    <p:sldId id="414" r:id="rId14"/>
    <p:sldId id="415" r:id="rId15"/>
    <p:sldId id="416" r:id="rId16"/>
    <p:sldId id="417" r:id="rId17"/>
    <p:sldId id="380"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0B2492-BC9F-4ABC-AC7C-43C772B07681}" v="7830" dt="2024-08-25T19:23:51.3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53729" autoAdjust="0"/>
  </p:normalViewPr>
  <p:slideViewPr>
    <p:cSldViewPr snapToGrid="0" showGuides="1">
      <p:cViewPr varScale="1">
        <p:scale>
          <a:sx n="57" d="100"/>
          <a:sy n="57" d="100"/>
        </p:scale>
        <p:origin x="2772" y="60"/>
      </p:cViewPr>
      <p:guideLst>
        <p:guide orient="horz" pos="2136"/>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9D5AC83F-E13A-438E-8813-995E7D9AF80E}"/>
    <pc:docChg chg="undo custSel addSld delSld modSld">
      <pc:chgData name="Tommy McClure" userId="5f57beb918c8a44c" providerId="LiveId" clId="{9D5AC83F-E13A-438E-8813-995E7D9AF80E}" dt="2024-07-28T03:52:17.917" v="7991" actId="20577"/>
      <pc:docMkLst>
        <pc:docMk/>
      </pc:docMkLst>
      <pc:sldChg chg="addSp delSp modSp mod modAnim modNotesTx">
        <pc:chgData name="Tommy McClure" userId="5f57beb918c8a44c" providerId="LiveId" clId="{9D5AC83F-E13A-438E-8813-995E7D9AF80E}" dt="2024-07-28T03:52:17.917" v="7991" actId="20577"/>
        <pc:sldMkLst>
          <pc:docMk/>
          <pc:sldMk cId="3695549463" sldId="269"/>
        </pc:sldMkLst>
        <pc:spChg chg="mod">
          <ac:chgData name="Tommy McClure" userId="5f57beb918c8a44c" providerId="LiveId" clId="{9D5AC83F-E13A-438E-8813-995E7D9AF80E}" dt="2024-07-24T17:00:35.403" v="7887" actId="20577"/>
          <ac:spMkLst>
            <pc:docMk/>
            <pc:sldMk cId="3695549463" sldId="269"/>
            <ac:spMk id="2" creationId="{F47B1855-B6BE-E9A8-D12A-A4941D0C42E6}"/>
          </ac:spMkLst>
        </pc:spChg>
        <pc:spChg chg="mod">
          <ac:chgData name="Tommy McClure" userId="5f57beb918c8a44c" providerId="LiveId" clId="{9D5AC83F-E13A-438E-8813-995E7D9AF80E}" dt="2024-07-28T03:52:17.917" v="7991" actId="20577"/>
          <ac:spMkLst>
            <pc:docMk/>
            <pc:sldMk cId="3695549463" sldId="269"/>
            <ac:spMk id="3" creationId="{53695C33-E9D2-5B83-BB24-636238D978A3}"/>
          </ac:spMkLst>
        </pc:spChg>
        <pc:spChg chg="del">
          <ac:chgData name="Tommy McClure" userId="5f57beb918c8a44c" providerId="LiveId" clId="{9D5AC83F-E13A-438E-8813-995E7D9AF80E}" dt="2024-07-23T21:34:12.670" v="4034" actId="478"/>
          <ac:spMkLst>
            <pc:docMk/>
            <pc:sldMk cId="3695549463" sldId="269"/>
            <ac:spMk id="4" creationId="{2270FE42-424A-78FA-1845-4759D7E51CDD}"/>
          </ac:spMkLst>
        </pc:spChg>
        <pc:spChg chg="mod">
          <ac:chgData name="Tommy McClure" userId="5f57beb918c8a44c" providerId="LiveId" clId="{9D5AC83F-E13A-438E-8813-995E7D9AF80E}" dt="2024-07-24T01:03:24.871" v="7774" actId="1038"/>
          <ac:spMkLst>
            <pc:docMk/>
            <pc:sldMk cId="3695549463" sldId="269"/>
            <ac:spMk id="5" creationId="{A9AA916E-CD8C-F388-79C1-3021ED250D18}"/>
          </ac:spMkLst>
        </pc:spChg>
        <pc:spChg chg="add mod">
          <ac:chgData name="Tommy McClure" userId="5f57beb918c8a44c" providerId="LiveId" clId="{9D5AC83F-E13A-438E-8813-995E7D9AF80E}" dt="2024-07-24T17:03:16.470" v="7952" actId="1038"/>
          <ac:spMkLst>
            <pc:docMk/>
            <pc:sldMk cId="3695549463" sldId="269"/>
            <ac:spMk id="6" creationId="{3F5F20C1-1B48-FCD3-2FF4-9ABE76BC1D94}"/>
          </ac:spMkLst>
        </pc:spChg>
      </pc:sldChg>
      <pc:sldChg chg="modSp mod">
        <pc:chgData name="Tommy McClure" userId="5f57beb918c8a44c" providerId="LiveId" clId="{9D5AC83F-E13A-438E-8813-995E7D9AF80E}" dt="2024-07-24T00:57:23.104" v="7561" actId="1038"/>
        <pc:sldMkLst>
          <pc:docMk/>
          <pc:sldMk cId="2970185068" sldId="380"/>
        </pc:sldMkLst>
        <pc:spChg chg="mod">
          <ac:chgData name="Tommy McClure" userId="5f57beb918c8a44c" providerId="LiveId" clId="{9D5AC83F-E13A-438E-8813-995E7D9AF80E}" dt="2024-07-24T00:57:23.104" v="7561" actId="1038"/>
          <ac:spMkLst>
            <pc:docMk/>
            <pc:sldMk cId="2970185068" sldId="380"/>
            <ac:spMk id="2" creationId="{396805F8-30B3-5EEE-6916-0D5F9FF2A74E}"/>
          </ac:spMkLst>
        </pc:spChg>
        <pc:spChg chg="mod">
          <ac:chgData name="Tommy McClure" userId="5f57beb918c8a44c" providerId="LiveId" clId="{9D5AC83F-E13A-438E-8813-995E7D9AF80E}" dt="2024-07-24T00:56:47.053" v="7543" actId="114"/>
          <ac:spMkLst>
            <pc:docMk/>
            <pc:sldMk cId="2970185068" sldId="380"/>
            <ac:spMk id="7" creationId="{2A6B56C3-77F0-4E92-B09D-C8D4A68D5E79}"/>
          </ac:spMkLst>
        </pc:spChg>
      </pc:sldChg>
      <pc:sldChg chg="addSp delSp modSp mod modAnim modNotesTx">
        <pc:chgData name="Tommy McClure" userId="5f57beb918c8a44c" providerId="LiveId" clId="{9D5AC83F-E13A-438E-8813-995E7D9AF80E}" dt="2024-07-24T17:03:51.446" v="7976" actId="1037"/>
        <pc:sldMkLst>
          <pc:docMk/>
          <pc:sldMk cId="3102821322" sldId="390"/>
        </pc:sldMkLst>
        <pc:spChg chg="mod">
          <ac:chgData name="Tommy McClure" userId="5f57beb918c8a44c" providerId="LiveId" clId="{9D5AC83F-E13A-438E-8813-995E7D9AF80E}" dt="2024-07-24T16:48:34.045" v="7803" actId="20577"/>
          <ac:spMkLst>
            <pc:docMk/>
            <pc:sldMk cId="3102821322" sldId="390"/>
            <ac:spMk id="2" creationId="{F47B1855-B6BE-E9A8-D12A-A4941D0C42E6}"/>
          </ac:spMkLst>
        </pc:spChg>
        <pc:spChg chg="del">
          <ac:chgData name="Tommy McClure" userId="5f57beb918c8a44c" providerId="LiveId" clId="{9D5AC83F-E13A-438E-8813-995E7D9AF80E}" dt="2024-07-23T21:35:53.397" v="4079" actId="478"/>
          <ac:spMkLst>
            <pc:docMk/>
            <pc:sldMk cId="3102821322" sldId="390"/>
            <ac:spMk id="4" creationId="{2270FE42-424A-78FA-1845-4759D7E51CDD}"/>
          </ac:spMkLst>
        </pc:spChg>
        <pc:spChg chg="add mod">
          <ac:chgData name="Tommy McClure" userId="5f57beb918c8a44c" providerId="LiveId" clId="{9D5AC83F-E13A-438E-8813-995E7D9AF80E}" dt="2024-07-24T17:03:51.446" v="7976" actId="1037"/>
          <ac:spMkLst>
            <pc:docMk/>
            <pc:sldMk cId="3102821322" sldId="390"/>
            <ac:spMk id="5" creationId="{E96AE54E-B513-8951-5C94-65DEEBA9D221}"/>
          </ac:spMkLst>
        </pc:spChg>
        <pc:spChg chg="mod">
          <ac:chgData name="Tommy McClure" userId="5f57beb918c8a44c" providerId="LiveId" clId="{9D5AC83F-E13A-438E-8813-995E7D9AF80E}" dt="2024-07-24T01:06:34.362" v="7785" actId="114"/>
          <ac:spMkLst>
            <pc:docMk/>
            <pc:sldMk cId="3102821322" sldId="390"/>
            <ac:spMk id="7" creationId="{02ACA1A0-5294-681C-03C0-68EDD9131E38}"/>
          </ac:spMkLst>
        </pc:spChg>
      </pc:sldChg>
      <pc:sldChg chg="addSp delSp modSp mod modAnim modNotesTx">
        <pc:chgData name="Tommy McClure" userId="5f57beb918c8a44c" providerId="LiveId" clId="{9D5AC83F-E13A-438E-8813-995E7D9AF80E}" dt="2024-07-24T17:03:24.587" v="7958" actId="1037"/>
        <pc:sldMkLst>
          <pc:docMk/>
          <pc:sldMk cId="2662349875" sldId="391"/>
        </pc:sldMkLst>
        <pc:spChg chg="mod">
          <ac:chgData name="Tommy McClure" userId="5f57beb918c8a44c" providerId="LiveId" clId="{9D5AC83F-E13A-438E-8813-995E7D9AF80E}" dt="2024-07-24T16:48:01.084" v="7791" actId="20577"/>
          <ac:spMkLst>
            <pc:docMk/>
            <pc:sldMk cId="2662349875" sldId="391"/>
            <ac:spMk id="2" creationId="{F47B1855-B6BE-E9A8-D12A-A4941D0C42E6}"/>
          </ac:spMkLst>
        </pc:spChg>
        <pc:spChg chg="del mod">
          <ac:chgData name="Tommy McClure" userId="5f57beb918c8a44c" providerId="LiveId" clId="{9D5AC83F-E13A-438E-8813-995E7D9AF80E}" dt="2024-07-23T21:34:01.630" v="4032" actId="478"/>
          <ac:spMkLst>
            <pc:docMk/>
            <pc:sldMk cId="2662349875" sldId="391"/>
            <ac:spMk id="4" creationId="{2270FE42-424A-78FA-1845-4759D7E51CDD}"/>
          </ac:spMkLst>
        </pc:spChg>
        <pc:spChg chg="add mod">
          <ac:chgData name="Tommy McClure" userId="5f57beb918c8a44c" providerId="LiveId" clId="{9D5AC83F-E13A-438E-8813-995E7D9AF80E}" dt="2024-07-24T17:03:24.587" v="7958" actId="1037"/>
          <ac:spMkLst>
            <pc:docMk/>
            <pc:sldMk cId="2662349875" sldId="391"/>
            <ac:spMk id="5" creationId="{8EBFE05D-055B-6D6F-471F-087BFCFEB3F4}"/>
          </ac:spMkLst>
        </pc:spChg>
        <pc:spChg chg="mod">
          <ac:chgData name="Tommy McClure" userId="5f57beb918c8a44c" providerId="LiveId" clId="{9D5AC83F-E13A-438E-8813-995E7D9AF80E}" dt="2024-07-24T16:51:33.783" v="7834" actId="20577"/>
          <ac:spMkLst>
            <pc:docMk/>
            <pc:sldMk cId="2662349875" sldId="391"/>
            <ac:spMk id="7" creationId="{02ACA1A0-5294-681C-03C0-68EDD9131E38}"/>
          </ac:spMkLst>
        </pc:spChg>
      </pc:sldChg>
      <pc:sldChg chg="addSp delSp modSp mod modAnim modNotesTx">
        <pc:chgData name="Tommy McClure" userId="5f57beb918c8a44c" providerId="LiveId" clId="{9D5AC83F-E13A-438E-8813-995E7D9AF80E}" dt="2024-07-25T01:11:41.017" v="7984" actId="20577"/>
        <pc:sldMkLst>
          <pc:docMk/>
          <pc:sldMk cId="3596143194" sldId="394"/>
        </pc:sldMkLst>
        <pc:spChg chg="mod">
          <ac:chgData name="Tommy McClure" userId="5f57beb918c8a44c" providerId="LiveId" clId="{9D5AC83F-E13A-438E-8813-995E7D9AF80E}" dt="2024-07-24T16:48:14.354" v="7795" actId="20577"/>
          <ac:spMkLst>
            <pc:docMk/>
            <pc:sldMk cId="3596143194" sldId="394"/>
            <ac:spMk id="2" creationId="{F47B1855-B6BE-E9A8-D12A-A4941D0C42E6}"/>
          </ac:spMkLst>
        </pc:spChg>
        <pc:spChg chg="del mod">
          <ac:chgData name="Tommy McClure" userId="5f57beb918c8a44c" providerId="LiveId" clId="{9D5AC83F-E13A-438E-8813-995E7D9AF80E}" dt="2024-07-23T21:33:44.879" v="4030" actId="478"/>
          <ac:spMkLst>
            <pc:docMk/>
            <pc:sldMk cId="3596143194" sldId="394"/>
            <ac:spMk id="4" creationId="{2270FE42-424A-78FA-1845-4759D7E51CDD}"/>
          </ac:spMkLst>
        </pc:spChg>
        <pc:spChg chg="add mod">
          <ac:chgData name="Tommy McClure" userId="5f57beb918c8a44c" providerId="LiveId" clId="{9D5AC83F-E13A-438E-8813-995E7D9AF80E}" dt="2024-07-24T17:03:34.616" v="7964" actId="1037"/>
          <ac:spMkLst>
            <pc:docMk/>
            <pc:sldMk cId="3596143194" sldId="394"/>
            <ac:spMk id="5" creationId="{78D0449B-67E0-229A-82F1-A62642BC6E74}"/>
          </ac:spMkLst>
        </pc:spChg>
        <pc:spChg chg="mod">
          <ac:chgData name="Tommy McClure" userId="5f57beb918c8a44c" providerId="LiveId" clId="{9D5AC83F-E13A-438E-8813-995E7D9AF80E}" dt="2024-07-25T01:11:41.017" v="7984" actId="20577"/>
          <ac:spMkLst>
            <pc:docMk/>
            <pc:sldMk cId="3596143194" sldId="394"/>
            <ac:spMk id="7" creationId="{02ACA1A0-5294-681C-03C0-68EDD9131E38}"/>
          </ac:spMkLst>
        </pc:spChg>
      </pc:sldChg>
      <pc:sldChg chg="addSp delSp modSp mod modAnim modNotesTx">
        <pc:chgData name="Tommy McClure" userId="5f57beb918c8a44c" providerId="LiveId" clId="{9D5AC83F-E13A-438E-8813-995E7D9AF80E}" dt="2024-07-24T17:04:00.572" v="7982" actId="1037"/>
        <pc:sldMkLst>
          <pc:docMk/>
          <pc:sldMk cId="771146421" sldId="395"/>
        </pc:sldMkLst>
        <pc:spChg chg="mod">
          <ac:chgData name="Tommy McClure" userId="5f57beb918c8a44c" providerId="LiveId" clId="{9D5AC83F-E13A-438E-8813-995E7D9AF80E}" dt="2024-07-24T16:48:46.159" v="7807" actId="20577"/>
          <ac:spMkLst>
            <pc:docMk/>
            <pc:sldMk cId="771146421" sldId="395"/>
            <ac:spMk id="2" creationId="{F47B1855-B6BE-E9A8-D12A-A4941D0C42E6}"/>
          </ac:spMkLst>
        </pc:spChg>
        <pc:spChg chg="del">
          <ac:chgData name="Tommy McClure" userId="5f57beb918c8a44c" providerId="LiveId" clId="{9D5AC83F-E13A-438E-8813-995E7D9AF80E}" dt="2024-07-23T22:56:53.531" v="5739" actId="478"/>
          <ac:spMkLst>
            <pc:docMk/>
            <pc:sldMk cId="771146421" sldId="395"/>
            <ac:spMk id="4" creationId="{2270FE42-424A-78FA-1845-4759D7E51CDD}"/>
          </ac:spMkLst>
        </pc:spChg>
        <pc:spChg chg="add mod">
          <ac:chgData name="Tommy McClure" userId="5f57beb918c8a44c" providerId="LiveId" clId="{9D5AC83F-E13A-438E-8813-995E7D9AF80E}" dt="2024-07-24T17:04:00.572" v="7982" actId="1037"/>
          <ac:spMkLst>
            <pc:docMk/>
            <pc:sldMk cId="771146421" sldId="395"/>
            <ac:spMk id="5" creationId="{A7D0BDEE-2C83-9DB4-5074-71DEF4170DF2}"/>
          </ac:spMkLst>
        </pc:spChg>
        <pc:spChg chg="mod">
          <ac:chgData name="Tommy McClure" userId="5f57beb918c8a44c" providerId="LiveId" clId="{9D5AC83F-E13A-438E-8813-995E7D9AF80E}" dt="2024-07-24T16:58:50.224" v="7875" actId="14100"/>
          <ac:spMkLst>
            <pc:docMk/>
            <pc:sldMk cId="771146421" sldId="395"/>
            <ac:spMk id="7" creationId="{02ACA1A0-5294-681C-03C0-68EDD9131E38}"/>
          </ac:spMkLst>
        </pc:spChg>
      </pc:sldChg>
      <pc:sldChg chg="modSp">
        <pc:chgData name="Tommy McClure" userId="5f57beb918c8a44c" providerId="LiveId" clId="{9D5AC83F-E13A-438E-8813-995E7D9AF80E}" dt="2024-07-24T16:47:48.273" v="7787" actId="20577"/>
        <pc:sldMkLst>
          <pc:docMk/>
          <pc:sldMk cId="2822173026" sldId="404"/>
        </pc:sldMkLst>
        <pc:spChg chg="mod">
          <ac:chgData name="Tommy McClure" userId="5f57beb918c8a44c" providerId="LiveId" clId="{9D5AC83F-E13A-438E-8813-995E7D9AF80E}" dt="2024-07-24T16:47:48.273" v="7787" actId="20577"/>
          <ac:spMkLst>
            <pc:docMk/>
            <pc:sldMk cId="2822173026" sldId="404"/>
            <ac:spMk id="6" creationId="{00000000-0000-0000-0000-000000000000}"/>
          </ac:spMkLst>
        </pc:spChg>
      </pc:sldChg>
      <pc:sldChg chg="addSp delSp modSp mod modClrScheme modAnim chgLayout modNotesTx">
        <pc:chgData name="Tommy McClure" userId="5f57beb918c8a44c" providerId="LiveId" clId="{9D5AC83F-E13A-438E-8813-995E7D9AF80E}" dt="2024-07-24T17:02:35.908" v="7944" actId="1036"/>
        <pc:sldMkLst>
          <pc:docMk/>
          <pc:sldMk cId="2701225877" sldId="405"/>
        </pc:sldMkLst>
        <pc:spChg chg="mod ord">
          <ac:chgData name="Tommy McClure" userId="5f57beb918c8a44c" providerId="LiveId" clId="{9D5AC83F-E13A-438E-8813-995E7D9AF80E}" dt="2024-07-24T00:30:01.527" v="6603" actId="26606"/>
          <ac:spMkLst>
            <pc:docMk/>
            <pc:sldMk cId="2701225877" sldId="405"/>
            <ac:spMk id="3" creationId="{33BBDA0F-E6E2-5939-B631-1A1D0DD1DABF}"/>
          </ac:spMkLst>
        </pc:spChg>
        <pc:spChg chg="del mod">
          <ac:chgData name="Tommy McClure" userId="5f57beb918c8a44c" providerId="LiveId" clId="{9D5AC83F-E13A-438E-8813-995E7D9AF80E}" dt="2024-07-24T00:31:13.058" v="6620" actId="478"/>
          <ac:spMkLst>
            <pc:docMk/>
            <pc:sldMk cId="2701225877" sldId="405"/>
            <ac:spMk id="4" creationId="{4B9A2CFB-2AA6-9EDD-3302-22CE186E433E}"/>
          </ac:spMkLst>
        </pc:spChg>
        <pc:spChg chg="add del mod">
          <ac:chgData name="Tommy McClure" userId="5f57beb918c8a44c" providerId="LiveId" clId="{9D5AC83F-E13A-438E-8813-995E7D9AF80E}" dt="2024-07-24T00:31:28.665" v="6622" actId="478"/>
          <ac:spMkLst>
            <pc:docMk/>
            <pc:sldMk cId="2701225877" sldId="405"/>
            <ac:spMk id="5" creationId="{92A4F035-682F-B660-7F4A-CA2490548AB9}"/>
          </ac:spMkLst>
        </pc:spChg>
        <pc:spChg chg="add del mod">
          <ac:chgData name="Tommy McClure" userId="5f57beb918c8a44c" providerId="LiveId" clId="{9D5AC83F-E13A-438E-8813-995E7D9AF80E}" dt="2024-07-24T00:34:10.909" v="6668" actId="478"/>
          <ac:spMkLst>
            <pc:docMk/>
            <pc:sldMk cId="2701225877" sldId="405"/>
            <ac:spMk id="7" creationId="{C9C2FC1D-2CD6-B0DC-A300-8DEDBB798674}"/>
          </ac:spMkLst>
        </pc:spChg>
        <pc:spChg chg="add del mod">
          <ac:chgData name="Tommy McClure" userId="5f57beb918c8a44c" providerId="LiveId" clId="{9D5AC83F-E13A-438E-8813-995E7D9AF80E}" dt="2024-07-24T00:34:14.198" v="6669" actId="478"/>
          <ac:spMkLst>
            <pc:docMk/>
            <pc:sldMk cId="2701225877" sldId="405"/>
            <ac:spMk id="9" creationId="{2F459CB7-F9DD-1E11-655C-5D463B02E86E}"/>
          </ac:spMkLst>
        </pc:spChg>
        <pc:spChg chg="add mod">
          <ac:chgData name="Tommy McClure" userId="5f57beb918c8a44c" providerId="LiveId" clId="{9D5AC83F-E13A-438E-8813-995E7D9AF80E}" dt="2024-07-24T00:54:41.826" v="7530" actId="20577"/>
          <ac:spMkLst>
            <pc:docMk/>
            <pc:sldMk cId="2701225877" sldId="405"/>
            <ac:spMk id="10" creationId="{2501CD35-0BC1-6FF7-2B9D-79F296994E10}"/>
          </ac:spMkLst>
        </pc:spChg>
        <pc:spChg chg="add mod">
          <ac:chgData name="Tommy McClure" userId="5f57beb918c8a44c" providerId="LiveId" clId="{9D5AC83F-E13A-438E-8813-995E7D9AF80E}" dt="2024-07-24T17:02:35.908" v="7944" actId="1036"/>
          <ac:spMkLst>
            <pc:docMk/>
            <pc:sldMk cId="2701225877" sldId="405"/>
            <ac:spMk id="11" creationId="{9985FC86-399E-2E67-4169-15AAA4E27527}"/>
          </ac:spMkLst>
        </pc:spChg>
        <pc:spChg chg="mod">
          <ac:chgData name="Tommy McClure" userId="5f57beb918c8a44c" providerId="LiveId" clId="{9D5AC83F-E13A-438E-8813-995E7D9AF80E}" dt="2024-07-24T00:46:51.252" v="7387" actId="5793"/>
          <ac:spMkLst>
            <pc:docMk/>
            <pc:sldMk cId="2701225877" sldId="405"/>
            <ac:spMk id="13" creationId="{00000000-0000-0000-0000-000000000000}"/>
          </ac:spMkLst>
        </pc:spChg>
        <pc:spChg chg="add del mod">
          <ac:chgData name="Tommy McClure" userId="5f57beb918c8a44c" providerId="LiveId" clId="{9D5AC83F-E13A-438E-8813-995E7D9AF80E}" dt="2024-07-24T00:33:48.832" v="6664" actId="478"/>
          <ac:spMkLst>
            <pc:docMk/>
            <pc:sldMk cId="2701225877" sldId="405"/>
            <ac:spMk id="18" creationId="{AB5548ED-93D2-63DB-C156-9CC9E23FF9DC}"/>
          </ac:spMkLst>
        </pc:spChg>
      </pc:sldChg>
      <pc:sldChg chg="del">
        <pc:chgData name="Tommy McClure" userId="5f57beb918c8a44c" providerId="LiveId" clId="{9D5AC83F-E13A-438E-8813-995E7D9AF80E}" dt="2024-07-23T17:24:28.866" v="579" actId="2696"/>
        <pc:sldMkLst>
          <pc:docMk/>
          <pc:sldMk cId="3408729091" sldId="406"/>
        </pc:sldMkLst>
      </pc:sldChg>
      <pc:sldChg chg="addSp delSp modSp add mod modAnim modNotesTx">
        <pc:chgData name="Tommy McClure" userId="5f57beb918c8a44c" providerId="LiveId" clId="{9D5AC83F-E13A-438E-8813-995E7D9AF80E}" dt="2024-07-24T17:03:43.208" v="7970" actId="1037"/>
        <pc:sldMkLst>
          <pc:docMk/>
          <pc:sldMk cId="1361095815" sldId="408"/>
        </pc:sldMkLst>
        <pc:spChg chg="mod">
          <ac:chgData name="Tommy McClure" userId="5f57beb918c8a44c" providerId="LiveId" clId="{9D5AC83F-E13A-438E-8813-995E7D9AF80E}" dt="2024-07-24T16:48:25.994" v="7799" actId="20577"/>
          <ac:spMkLst>
            <pc:docMk/>
            <pc:sldMk cId="1361095815" sldId="408"/>
            <ac:spMk id="2" creationId="{F47B1855-B6BE-E9A8-D12A-A4941D0C42E6}"/>
          </ac:spMkLst>
        </pc:spChg>
        <pc:spChg chg="mod">
          <ac:chgData name="Tommy McClure" userId="5f57beb918c8a44c" providerId="LiveId" clId="{9D5AC83F-E13A-438E-8813-995E7D9AF80E}" dt="2024-07-23T21:08:35.174" v="3687" actId="1076"/>
          <ac:spMkLst>
            <pc:docMk/>
            <pc:sldMk cId="1361095815" sldId="408"/>
            <ac:spMk id="3" creationId="{1F6B025B-A141-D72C-A45F-909BBE236398}"/>
          </ac:spMkLst>
        </pc:spChg>
        <pc:spChg chg="mod">
          <ac:chgData name="Tommy McClure" userId="5f57beb918c8a44c" providerId="LiveId" clId="{9D5AC83F-E13A-438E-8813-995E7D9AF80E}" dt="2024-07-24T17:03:43.208" v="7970" actId="1037"/>
          <ac:spMkLst>
            <pc:docMk/>
            <pc:sldMk cId="1361095815" sldId="408"/>
            <ac:spMk id="4" creationId="{2270FE42-424A-78FA-1845-4759D7E51CDD}"/>
          </ac:spMkLst>
        </pc:spChg>
        <pc:spChg chg="add del mod">
          <ac:chgData name="Tommy McClure" userId="5f57beb918c8a44c" providerId="LiveId" clId="{9D5AC83F-E13A-438E-8813-995E7D9AF80E}" dt="2024-07-23T21:09:55.583" v="3724"/>
          <ac:spMkLst>
            <pc:docMk/>
            <pc:sldMk cId="1361095815" sldId="408"/>
            <ac:spMk id="5" creationId="{0B4B300B-75C4-70B7-E937-68DD92952EEA}"/>
          </ac:spMkLst>
        </pc:spChg>
        <pc:spChg chg="add mod">
          <ac:chgData name="Tommy McClure" userId="5f57beb918c8a44c" providerId="LiveId" clId="{9D5AC83F-E13A-438E-8813-995E7D9AF80E}" dt="2024-07-23T23:06:32.631" v="5959" actId="2711"/>
          <ac:spMkLst>
            <pc:docMk/>
            <pc:sldMk cId="1361095815" sldId="408"/>
            <ac:spMk id="6" creationId="{316AA4B2-A16D-53D3-A345-9A6FF2552244}"/>
          </ac:spMkLst>
        </pc:spChg>
        <pc:spChg chg="mod">
          <ac:chgData name="Tommy McClure" userId="5f57beb918c8a44c" providerId="LiveId" clId="{9D5AC83F-E13A-438E-8813-995E7D9AF80E}" dt="2024-07-24T16:53:13.439" v="7859" actId="20577"/>
          <ac:spMkLst>
            <pc:docMk/>
            <pc:sldMk cId="1361095815" sldId="408"/>
            <ac:spMk id="7" creationId="{02ACA1A0-5294-681C-03C0-68EDD9131E38}"/>
          </ac:spMkLst>
        </pc:spChg>
      </pc:sldChg>
      <pc:sldChg chg="addSp delSp modSp add mod modNotesTx">
        <pc:chgData name="Tommy McClure" userId="5f57beb918c8a44c" providerId="LiveId" clId="{9D5AC83F-E13A-438E-8813-995E7D9AF80E}" dt="2024-07-24T00:52:48.804" v="7486" actId="21"/>
        <pc:sldMkLst>
          <pc:docMk/>
          <pc:sldMk cId="2246875177" sldId="409"/>
        </pc:sldMkLst>
        <pc:spChg chg="add del mod">
          <ac:chgData name="Tommy McClure" userId="5f57beb918c8a44c" providerId="LiveId" clId="{9D5AC83F-E13A-438E-8813-995E7D9AF80E}" dt="2024-07-24T00:52:48.804" v="7486" actId="21"/>
          <ac:spMkLst>
            <pc:docMk/>
            <pc:sldMk cId="2246875177" sldId="409"/>
            <ac:spMk id="2" creationId="{9985FC86-399E-2E67-4169-15AAA4E27527}"/>
          </ac:spMkLst>
        </pc:spChg>
        <pc:spChg chg="mod">
          <ac:chgData name="Tommy McClure" userId="5f57beb918c8a44c" providerId="LiveId" clId="{9D5AC83F-E13A-438E-8813-995E7D9AF80E}" dt="2024-07-24T00:42:41.151" v="7240" actId="20577"/>
          <ac:spMkLst>
            <pc:docMk/>
            <pc:sldMk cId="2246875177" sldId="409"/>
            <ac:spMk id="4" creationId="{4B9A2CFB-2AA6-9EDD-3302-22CE186E433E}"/>
          </ac:spMkLst>
        </pc:spChg>
      </pc:sldChg>
    </pc:docChg>
  </pc:docChgLst>
  <pc:docChgLst>
    <pc:chgData name="Tommy McClure" userId="5f57beb918c8a44c" providerId="LiveId" clId="{6A0B2492-BC9F-4ABC-AC7C-43C772B07681}"/>
    <pc:docChg chg="undo custSel addSld delSld modSld sldOrd">
      <pc:chgData name="Tommy McClure" userId="5f57beb918c8a44c" providerId="LiveId" clId="{6A0B2492-BC9F-4ABC-AC7C-43C772B07681}" dt="2024-08-25T19:23:51.315" v="9977" actId="20577"/>
      <pc:docMkLst>
        <pc:docMk/>
      </pc:docMkLst>
      <pc:sldChg chg="modSp mod">
        <pc:chgData name="Tommy McClure" userId="5f57beb918c8a44c" providerId="LiveId" clId="{6A0B2492-BC9F-4ABC-AC7C-43C772B07681}" dt="2024-08-24T19:27:53.423" v="8496" actId="20577"/>
        <pc:sldMkLst>
          <pc:docMk/>
          <pc:sldMk cId="3695549463" sldId="269"/>
        </pc:sldMkLst>
        <pc:spChg chg="mod">
          <ac:chgData name="Tommy McClure" userId="5f57beb918c8a44c" providerId="LiveId" clId="{6A0B2492-BC9F-4ABC-AC7C-43C772B07681}" dt="2024-08-24T19:27:53.423" v="8496" actId="20577"/>
          <ac:spMkLst>
            <pc:docMk/>
            <pc:sldMk cId="3695549463" sldId="269"/>
            <ac:spMk id="3" creationId="{53695C33-E9D2-5B83-BB24-636238D978A3}"/>
          </ac:spMkLst>
        </pc:spChg>
      </pc:sldChg>
      <pc:sldChg chg="modSp mod modNotesTx">
        <pc:chgData name="Tommy McClure" userId="5f57beb918c8a44c" providerId="LiveId" clId="{6A0B2492-BC9F-4ABC-AC7C-43C772B07681}" dt="2024-08-24T21:17:30.459" v="9039" actId="20577"/>
        <pc:sldMkLst>
          <pc:docMk/>
          <pc:sldMk cId="2970185068" sldId="380"/>
        </pc:sldMkLst>
        <pc:spChg chg="mod">
          <ac:chgData name="Tommy McClure" userId="5f57beb918c8a44c" providerId="LiveId" clId="{6A0B2492-BC9F-4ABC-AC7C-43C772B07681}" dt="2024-08-24T21:17:22.787" v="9037" actId="207"/>
          <ac:spMkLst>
            <pc:docMk/>
            <pc:sldMk cId="2970185068" sldId="380"/>
            <ac:spMk id="4" creationId="{FDB3C018-6904-4094-85A6-7BAF69A201A5}"/>
          </ac:spMkLst>
        </pc:spChg>
      </pc:sldChg>
      <pc:sldChg chg="del">
        <pc:chgData name="Tommy McClure" userId="5f57beb918c8a44c" providerId="LiveId" clId="{6A0B2492-BC9F-4ABC-AC7C-43C772B07681}" dt="2024-08-24T18:57:58.292" v="7391" actId="2696"/>
        <pc:sldMkLst>
          <pc:docMk/>
          <pc:sldMk cId="3102821322" sldId="390"/>
        </pc:sldMkLst>
      </pc:sldChg>
      <pc:sldChg chg="addSp delSp modSp mod modAnim modNotes modNotesTx">
        <pc:chgData name="Tommy McClure" userId="5f57beb918c8a44c" providerId="LiveId" clId="{6A0B2492-BC9F-4ABC-AC7C-43C772B07681}" dt="2024-08-25T19:23:51.315" v="9977" actId="20577"/>
        <pc:sldMkLst>
          <pc:docMk/>
          <pc:sldMk cId="2662349875" sldId="391"/>
        </pc:sldMkLst>
        <pc:spChg chg="del">
          <ac:chgData name="Tommy McClure" userId="5f57beb918c8a44c" providerId="LiveId" clId="{6A0B2492-BC9F-4ABC-AC7C-43C772B07681}" dt="2024-08-24T00:25:21.277" v="28" actId="478"/>
          <ac:spMkLst>
            <pc:docMk/>
            <pc:sldMk cId="2662349875" sldId="391"/>
            <ac:spMk id="2" creationId="{F47B1855-B6BE-E9A8-D12A-A4941D0C42E6}"/>
          </ac:spMkLst>
        </pc:spChg>
        <pc:spChg chg="mod">
          <ac:chgData name="Tommy McClure" userId="5f57beb918c8a44c" providerId="LiveId" clId="{6A0B2492-BC9F-4ABC-AC7C-43C772B07681}" dt="2024-08-25T13:52:41.542" v="9719" actId="1076"/>
          <ac:spMkLst>
            <pc:docMk/>
            <pc:sldMk cId="2662349875" sldId="391"/>
            <ac:spMk id="3" creationId="{5D9B8866-E993-5FCF-7797-8A6953D3195D}"/>
          </ac:spMkLst>
        </pc:spChg>
        <pc:spChg chg="del">
          <ac:chgData name="Tommy McClure" userId="5f57beb918c8a44c" providerId="LiveId" clId="{6A0B2492-BC9F-4ABC-AC7C-43C772B07681}" dt="2024-08-24T00:25:26.568" v="29" actId="478"/>
          <ac:spMkLst>
            <pc:docMk/>
            <pc:sldMk cId="2662349875" sldId="391"/>
            <ac:spMk id="5" creationId="{8EBFE05D-055B-6D6F-471F-087BFCFEB3F4}"/>
          </ac:spMkLst>
        </pc:spChg>
        <pc:spChg chg="add del mod">
          <ac:chgData name="Tommy McClure" userId="5f57beb918c8a44c" providerId="LiveId" clId="{6A0B2492-BC9F-4ABC-AC7C-43C772B07681}" dt="2024-08-24T00:25:30.154" v="30" actId="478"/>
          <ac:spMkLst>
            <pc:docMk/>
            <pc:sldMk cId="2662349875" sldId="391"/>
            <ac:spMk id="6" creationId="{A3F6E0E6-C088-94F2-FB3E-CDD4EC3D015B}"/>
          </ac:spMkLst>
        </pc:spChg>
        <pc:spChg chg="mod">
          <ac:chgData name="Tommy McClure" userId="5f57beb918c8a44c" providerId="LiveId" clId="{6A0B2492-BC9F-4ABC-AC7C-43C772B07681}" dt="2024-08-25T19:23:51.315" v="9977" actId="20577"/>
          <ac:spMkLst>
            <pc:docMk/>
            <pc:sldMk cId="2662349875" sldId="391"/>
            <ac:spMk id="7" creationId="{02ACA1A0-5294-681C-03C0-68EDD9131E38}"/>
          </ac:spMkLst>
        </pc:spChg>
        <pc:spChg chg="add mod">
          <ac:chgData name="Tommy McClure" userId="5f57beb918c8a44c" providerId="LiveId" clId="{6A0B2492-BC9F-4ABC-AC7C-43C772B07681}" dt="2024-08-24T16:24:35.060" v="3662" actId="20577"/>
          <ac:spMkLst>
            <pc:docMk/>
            <pc:sldMk cId="2662349875" sldId="391"/>
            <ac:spMk id="8" creationId="{72C34746-472C-4085-D9B5-534A22C2DA1D}"/>
          </ac:spMkLst>
        </pc:spChg>
        <pc:spChg chg="add mod">
          <ac:chgData name="Tommy McClure" userId="5f57beb918c8a44c" providerId="LiveId" clId="{6A0B2492-BC9F-4ABC-AC7C-43C772B07681}" dt="2024-08-24T00:25:49.720" v="32"/>
          <ac:spMkLst>
            <pc:docMk/>
            <pc:sldMk cId="2662349875" sldId="391"/>
            <ac:spMk id="9" creationId="{192B1FB2-74D8-B1A7-6D9F-112B6A26910C}"/>
          </ac:spMkLst>
        </pc:spChg>
      </pc:sldChg>
      <pc:sldChg chg="addSp delSp modSp mod modAnim modNotesTx">
        <pc:chgData name="Tommy McClure" userId="5f57beb918c8a44c" providerId="LiveId" clId="{6A0B2492-BC9F-4ABC-AC7C-43C772B07681}" dt="2024-08-25T14:47:20.472" v="9971" actId="313"/>
        <pc:sldMkLst>
          <pc:docMk/>
          <pc:sldMk cId="3596143194" sldId="394"/>
        </pc:sldMkLst>
        <pc:spChg chg="del">
          <ac:chgData name="Tommy McClure" userId="5f57beb918c8a44c" providerId="LiveId" clId="{6A0B2492-BC9F-4ABC-AC7C-43C772B07681}" dt="2024-08-24T16:27:15.692" v="3684" actId="478"/>
          <ac:spMkLst>
            <pc:docMk/>
            <pc:sldMk cId="3596143194" sldId="394"/>
            <ac:spMk id="2" creationId="{F47B1855-B6BE-E9A8-D12A-A4941D0C42E6}"/>
          </ac:spMkLst>
        </pc:spChg>
        <pc:spChg chg="mod">
          <ac:chgData name="Tommy McClure" userId="5f57beb918c8a44c" providerId="LiveId" clId="{6A0B2492-BC9F-4ABC-AC7C-43C772B07681}" dt="2024-08-25T13:52:49.633" v="9720" actId="1076"/>
          <ac:spMkLst>
            <pc:docMk/>
            <pc:sldMk cId="3596143194" sldId="394"/>
            <ac:spMk id="3" creationId="{1F6B025B-A141-D72C-A45F-909BBE236398}"/>
          </ac:spMkLst>
        </pc:spChg>
        <pc:spChg chg="del">
          <ac:chgData name="Tommy McClure" userId="5f57beb918c8a44c" providerId="LiveId" clId="{6A0B2492-BC9F-4ABC-AC7C-43C772B07681}" dt="2024-08-24T16:27:23.746" v="3686" actId="478"/>
          <ac:spMkLst>
            <pc:docMk/>
            <pc:sldMk cId="3596143194" sldId="394"/>
            <ac:spMk id="5" creationId="{78D0449B-67E0-229A-82F1-A62642BC6E74}"/>
          </ac:spMkLst>
        </pc:spChg>
        <pc:spChg chg="add del mod">
          <ac:chgData name="Tommy McClure" userId="5f57beb918c8a44c" providerId="LiveId" clId="{6A0B2492-BC9F-4ABC-AC7C-43C772B07681}" dt="2024-08-24T16:27:18.794" v="3685" actId="478"/>
          <ac:spMkLst>
            <pc:docMk/>
            <pc:sldMk cId="3596143194" sldId="394"/>
            <ac:spMk id="6" creationId="{F34D558E-E8AD-44C8-5ECE-E600AD41CB81}"/>
          </ac:spMkLst>
        </pc:spChg>
        <pc:spChg chg="mod">
          <ac:chgData name="Tommy McClure" userId="5f57beb918c8a44c" providerId="LiveId" clId="{6A0B2492-BC9F-4ABC-AC7C-43C772B07681}" dt="2024-08-25T14:47:20.472" v="9971" actId="313"/>
          <ac:spMkLst>
            <pc:docMk/>
            <pc:sldMk cId="3596143194" sldId="394"/>
            <ac:spMk id="7" creationId="{02ACA1A0-5294-681C-03C0-68EDD9131E38}"/>
          </ac:spMkLst>
        </pc:spChg>
        <pc:spChg chg="add mod">
          <ac:chgData name="Tommy McClure" userId="5f57beb918c8a44c" providerId="LiveId" clId="{6A0B2492-BC9F-4ABC-AC7C-43C772B07681}" dt="2024-08-24T16:27:34.717" v="3687"/>
          <ac:spMkLst>
            <pc:docMk/>
            <pc:sldMk cId="3596143194" sldId="394"/>
            <ac:spMk id="8" creationId="{789EE89E-FDAB-8C95-1F80-6D29D5C7D5B0}"/>
          </ac:spMkLst>
        </pc:spChg>
        <pc:spChg chg="add mod">
          <ac:chgData name="Tommy McClure" userId="5f57beb918c8a44c" providerId="LiveId" clId="{6A0B2492-BC9F-4ABC-AC7C-43C772B07681}" dt="2024-08-24T16:27:46.366" v="3688"/>
          <ac:spMkLst>
            <pc:docMk/>
            <pc:sldMk cId="3596143194" sldId="394"/>
            <ac:spMk id="9" creationId="{C17981A5-8791-BF89-E8F0-04C91EEF8A99}"/>
          </ac:spMkLst>
        </pc:spChg>
      </pc:sldChg>
      <pc:sldChg chg="del">
        <pc:chgData name="Tommy McClure" userId="5f57beb918c8a44c" providerId="LiveId" clId="{6A0B2492-BC9F-4ABC-AC7C-43C772B07681}" dt="2024-08-24T18:58:02.749" v="7392" actId="2696"/>
        <pc:sldMkLst>
          <pc:docMk/>
          <pc:sldMk cId="771146421" sldId="395"/>
        </pc:sldMkLst>
      </pc:sldChg>
      <pc:sldChg chg="modNotes modNotesTx">
        <pc:chgData name="Tommy McClure" userId="5f57beb918c8a44c" providerId="LiveId" clId="{6A0B2492-BC9F-4ABC-AC7C-43C772B07681}" dt="2024-08-25T14:01:14.802" v="9788" actId="1036"/>
        <pc:sldMkLst>
          <pc:docMk/>
          <pc:sldMk cId="2314493847" sldId="403"/>
        </pc:sldMkLst>
      </pc:sldChg>
      <pc:sldChg chg="modSp mod">
        <pc:chgData name="Tommy McClure" userId="5f57beb918c8a44c" providerId="LiveId" clId="{6A0B2492-BC9F-4ABC-AC7C-43C772B07681}" dt="2024-08-24T19:18:27.449" v="8435" actId="1035"/>
        <pc:sldMkLst>
          <pc:docMk/>
          <pc:sldMk cId="2822173026" sldId="404"/>
        </pc:sldMkLst>
        <pc:spChg chg="mod">
          <ac:chgData name="Tommy McClure" userId="5f57beb918c8a44c" providerId="LiveId" clId="{6A0B2492-BC9F-4ABC-AC7C-43C772B07681}" dt="2024-08-24T19:18:04.785" v="8431" actId="1035"/>
          <ac:spMkLst>
            <pc:docMk/>
            <pc:sldMk cId="2822173026" sldId="404"/>
            <ac:spMk id="6" creationId="{00000000-0000-0000-0000-000000000000}"/>
          </ac:spMkLst>
        </pc:spChg>
        <pc:spChg chg="mod">
          <ac:chgData name="Tommy McClure" userId="5f57beb918c8a44c" providerId="LiveId" clId="{6A0B2492-BC9F-4ABC-AC7C-43C772B07681}" dt="2024-08-24T19:18:27.449" v="8435" actId="1035"/>
          <ac:spMkLst>
            <pc:docMk/>
            <pc:sldMk cId="2822173026" sldId="404"/>
            <ac:spMk id="7" creationId="{00000000-0000-0000-0000-000000000000}"/>
          </ac:spMkLst>
        </pc:spChg>
      </pc:sldChg>
      <pc:sldChg chg="del modNotesTx">
        <pc:chgData name="Tommy McClure" userId="5f57beb918c8a44c" providerId="LiveId" clId="{6A0B2492-BC9F-4ABC-AC7C-43C772B07681}" dt="2024-08-24T19:12:06.954" v="8119" actId="2696"/>
        <pc:sldMkLst>
          <pc:docMk/>
          <pc:sldMk cId="2701225877" sldId="405"/>
        </pc:sldMkLst>
      </pc:sldChg>
      <pc:sldChg chg="del">
        <pc:chgData name="Tommy McClure" userId="5f57beb918c8a44c" providerId="LiveId" clId="{6A0B2492-BC9F-4ABC-AC7C-43C772B07681}" dt="2024-08-24T18:57:51.914" v="7390" actId="2696"/>
        <pc:sldMkLst>
          <pc:docMk/>
          <pc:sldMk cId="1361095815" sldId="408"/>
        </pc:sldMkLst>
      </pc:sldChg>
      <pc:sldChg chg="del">
        <pc:chgData name="Tommy McClure" userId="5f57beb918c8a44c" providerId="LiveId" clId="{6A0B2492-BC9F-4ABC-AC7C-43C772B07681}" dt="2024-08-24T19:12:00.406" v="8118" actId="2696"/>
        <pc:sldMkLst>
          <pc:docMk/>
          <pc:sldMk cId="2246875177" sldId="409"/>
        </pc:sldMkLst>
      </pc:sldChg>
      <pc:sldChg chg="modSp mod">
        <pc:chgData name="Tommy McClure" userId="5f57beb918c8a44c" providerId="LiveId" clId="{6A0B2492-BC9F-4ABC-AC7C-43C772B07681}" dt="2024-08-24T19:29:43.497" v="8509" actId="14100"/>
        <pc:sldMkLst>
          <pc:docMk/>
          <pc:sldMk cId="1205720559" sldId="410"/>
        </pc:sldMkLst>
        <pc:spChg chg="mod">
          <ac:chgData name="Tommy McClure" userId="5f57beb918c8a44c" providerId="LiveId" clId="{6A0B2492-BC9F-4ABC-AC7C-43C772B07681}" dt="2024-08-24T19:29:43.497" v="8509" actId="14100"/>
          <ac:spMkLst>
            <pc:docMk/>
            <pc:sldMk cId="1205720559" sldId="410"/>
            <ac:spMk id="3" creationId="{53695C33-E9D2-5B83-BB24-636238D978A3}"/>
          </ac:spMkLst>
        </pc:spChg>
      </pc:sldChg>
      <pc:sldChg chg="modSp modAnim">
        <pc:chgData name="Tommy McClure" userId="5f57beb918c8a44c" providerId="LiveId" clId="{6A0B2492-BC9F-4ABC-AC7C-43C772B07681}" dt="2024-08-24T19:21:07.889" v="8448" actId="20577"/>
        <pc:sldMkLst>
          <pc:docMk/>
          <pc:sldMk cId="3816557443" sldId="411"/>
        </pc:sldMkLst>
        <pc:spChg chg="mod">
          <ac:chgData name="Tommy McClure" userId="5f57beb918c8a44c" providerId="LiveId" clId="{6A0B2492-BC9F-4ABC-AC7C-43C772B07681}" dt="2024-08-24T19:21:07.889" v="8448" actId="20577"/>
          <ac:spMkLst>
            <pc:docMk/>
            <pc:sldMk cId="3816557443" sldId="411"/>
            <ac:spMk id="3" creationId="{53695C33-E9D2-5B83-BB24-636238D978A3}"/>
          </ac:spMkLst>
        </pc:spChg>
      </pc:sldChg>
      <pc:sldChg chg="modSp add modAnim">
        <pc:chgData name="Tommy McClure" userId="5f57beb918c8a44c" providerId="LiveId" clId="{6A0B2492-BC9F-4ABC-AC7C-43C772B07681}" dt="2024-08-24T21:37:10.655" v="9218" actId="114"/>
        <pc:sldMkLst>
          <pc:docMk/>
          <pc:sldMk cId="961716180" sldId="412"/>
        </pc:sldMkLst>
        <pc:spChg chg="mod">
          <ac:chgData name="Tommy McClure" userId="5f57beb918c8a44c" providerId="LiveId" clId="{6A0B2492-BC9F-4ABC-AC7C-43C772B07681}" dt="2024-08-24T21:37:10.655" v="9218" actId="114"/>
          <ac:spMkLst>
            <pc:docMk/>
            <pc:sldMk cId="961716180" sldId="412"/>
            <ac:spMk id="3" creationId="{53695C33-E9D2-5B83-BB24-636238D978A3}"/>
          </ac:spMkLst>
        </pc:spChg>
      </pc:sldChg>
      <pc:sldChg chg="modSp add mod modAnim modNotesTx">
        <pc:chgData name="Tommy McClure" userId="5f57beb918c8a44c" providerId="LiveId" clId="{6A0B2492-BC9F-4ABC-AC7C-43C772B07681}" dt="2024-08-24T21:37:55.909" v="9221" actId="113"/>
        <pc:sldMkLst>
          <pc:docMk/>
          <pc:sldMk cId="3471560102" sldId="413"/>
        </pc:sldMkLst>
        <pc:spChg chg="mod">
          <ac:chgData name="Tommy McClure" userId="5f57beb918c8a44c" providerId="LiveId" clId="{6A0B2492-BC9F-4ABC-AC7C-43C772B07681}" dt="2024-08-24T21:37:55.909" v="9221" actId="113"/>
          <ac:spMkLst>
            <pc:docMk/>
            <pc:sldMk cId="3471560102" sldId="413"/>
            <ac:spMk id="3" creationId="{53695C33-E9D2-5B83-BB24-636238D978A3}"/>
          </ac:spMkLst>
        </pc:spChg>
      </pc:sldChg>
      <pc:sldChg chg="add del">
        <pc:chgData name="Tommy McClure" userId="5f57beb918c8a44c" providerId="LiveId" clId="{6A0B2492-BC9F-4ABC-AC7C-43C772B07681}" dt="2024-08-24T16:54:18.216" v="4008" actId="2696"/>
        <pc:sldMkLst>
          <pc:docMk/>
          <pc:sldMk cId="759221913" sldId="414"/>
        </pc:sldMkLst>
      </pc:sldChg>
      <pc:sldChg chg="modSp add mod modAnim modNotesTx">
        <pc:chgData name="Tommy McClure" userId="5f57beb918c8a44c" providerId="LiveId" clId="{6A0B2492-BC9F-4ABC-AC7C-43C772B07681}" dt="2024-08-25T14:49:07.360" v="9972" actId="20577"/>
        <pc:sldMkLst>
          <pc:docMk/>
          <pc:sldMk cId="2006253803" sldId="414"/>
        </pc:sldMkLst>
        <pc:spChg chg="mod">
          <ac:chgData name="Tommy McClure" userId="5f57beb918c8a44c" providerId="LiveId" clId="{6A0B2492-BC9F-4ABC-AC7C-43C772B07681}" dt="2024-08-25T13:53:02.072" v="9721" actId="1076"/>
          <ac:spMkLst>
            <pc:docMk/>
            <pc:sldMk cId="2006253803" sldId="414"/>
            <ac:spMk id="3" creationId="{1F6B025B-A141-D72C-A45F-909BBE236398}"/>
          </ac:spMkLst>
        </pc:spChg>
        <pc:spChg chg="mod">
          <ac:chgData name="Tommy McClure" userId="5f57beb918c8a44c" providerId="LiveId" clId="{6A0B2492-BC9F-4ABC-AC7C-43C772B07681}" dt="2024-08-25T14:49:07.360" v="9972" actId="20577"/>
          <ac:spMkLst>
            <pc:docMk/>
            <pc:sldMk cId="2006253803" sldId="414"/>
            <ac:spMk id="7" creationId="{02ACA1A0-5294-681C-03C0-68EDD9131E38}"/>
          </ac:spMkLst>
        </pc:spChg>
      </pc:sldChg>
      <pc:sldChg chg="modSp add mod modAnim modNotes modNotesTx">
        <pc:chgData name="Tommy McClure" userId="5f57beb918c8a44c" providerId="LiveId" clId="{6A0B2492-BC9F-4ABC-AC7C-43C772B07681}" dt="2024-08-25T14:49:53.126" v="9975" actId="20577"/>
        <pc:sldMkLst>
          <pc:docMk/>
          <pc:sldMk cId="3369564665" sldId="415"/>
        </pc:sldMkLst>
        <pc:spChg chg="mod">
          <ac:chgData name="Tommy McClure" userId="5f57beb918c8a44c" providerId="LiveId" clId="{6A0B2492-BC9F-4ABC-AC7C-43C772B07681}" dt="2024-08-25T13:53:10.041" v="9722" actId="1076"/>
          <ac:spMkLst>
            <pc:docMk/>
            <pc:sldMk cId="3369564665" sldId="415"/>
            <ac:spMk id="3" creationId="{1F6B025B-A141-D72C-A45F-909BBE236398}"/>
          </ac:spMkLst>
        </pc:spChg>
        <pc:spChg chg="mod">
          <ac:chgData name="Tommy McClure" userId="5f57beb918c8a44c" providerId="LiveId" clId="{6A0B2492-BC9F-4ABC-AC7C-43C772B07681}" dt="2024-08-25T14:49:53.126" v="9975" actId="20577"/>
          <ac:spMkLst>
            <pc:docMk/>
            <pc:sldMk cId="3369564665" sldId="415"/>
            <ac:spMk id="7" creationId="{02ACA1A0-5294-681C-03C0-68EDD9131E38}"/>
          </ac:spMkLst>
        </pc:spChg>
      </pc:sldChg>
      <pc:sldChg chg="addSp delSp modSp add mod ord modAnim">
        <pc:chgData name="Tommy McClure" userId="5f57beb918c8a44c" providerId="LiveId" clId="{6A0B2492-BC9F-4ABC-AC7C-43C772B07681}" dt="2024-08-25T13:53:16.454" v="9723" actId="1076"/>
        <pc:sldMkLst>
          <pc:docMk/>
          <pc:sldMk cId="1994658829" sldId="416"/>
        </pc:sldMkLst>
        <pc:spChg chg="mod">
          <ac:chgData name="Tommy McClure" userId="5f57beb918c8a44c" providerId="LiveId" clId="{6A0B2492-BC9F-4ABC-AC7C-43C772B07681}" dt="2024-08-25T13:53:16.454" v="9723" actId="1076"/>
          <ac:spMkLst>
            <pc:docMk/>
            <pc:sldMk cId="1994658829" sldId="416"/>
            <ac:spMk id="3" creationId="{33BBDA0F-E6E2-5939-B631-1A1D0DD1DABF}"/>
          </ac:spMkLst>
        </pc:spChg>
        <pc:spChg chg="add del mod">
          <ac:chgData name="Tommy McClure" userId="5f57beb918c8a44c" providerId="LiveId" clId="{6A0B2492-BC9F-4ABC-AC7C-43C772B07681}" dt="2024-08-24T19:07:56.697" v="7980" actId="478"/>
          <ac:spMkLst>
            <pc:docMk/>
            <pc:sldMk cId="1994658829" sldId="416"/>
            <ac:spMk id="4" creationId="{B0050DDA-7E86-204B-5BD0-59BEE7C8549C}"/>
          </ac:spMkLst>
        </pc:spChg>
        <pc:spChg chg="mod">
          <ac:chgData name="Tommy McClure" userId="5f57beb918c8a44c" providerId="LiveId" clId="{6A0B2492-BC9F-4ABC-AC7C-43C772B07681}" dt="2024-08-24T19:00:42.079" v="7431" actId="20577"/>
          <ac:spMkLst>
            <pc:docMk/>
            <pc:sldMk cId="1994658829" sldId="416"/>
            <ac:spMk id="13" creationId="{00000000-0000-0000-0000-000000000000}"/>
          </ac:spMkLst>
        </pc:spChg>
        <pc:spChg chg="add del mod">
          <ac:chgData name="Tommy McClure" userId="5f57beb918c8a44c" providerId="LiveId" clId="{6A0B2492-BC9F-4ABC-AC7C-43C772B07681}" dt="2024-08-24T21:59:31.749" v="9525" actId="20577"/>
          <ac:spMkLst>
            <pc:docMk/>
            <pc:sldMk cId="1994658829" sldId="416"/>
            <ac:spMk id="14" creationId="{00000000-0000-0000-0000-000000000000}"/>
          </ac:spMkLst>
        </pc:spChg>
      </pc:sldChg>
      <pc:sldChg chg="addSp delSp modSp add mod ord delAnim modAnim">
        <pc:chgData name="Tommy McClure" userId="5f57beb918c8a44c" providerId="LiveId" clId="{6A0B2492-BC9F-4ABC-AC7C-43C772B07681}" dt="2024-08-24T21:16:37.706" v="9035"/>
        <pc:sldMkLst>
          <pc:docMk/>
          <pc:sldMk cId="966169472" sldId="417"/>
        </pc:sldMkLst>
        <pc:spChg chg="del mod">
          <ac:chgData name="Tommy McClure" userId="5f57beb918c8a44c" providerId="LiveId" clId="{6A0B2492-BC9F-4ABC-AC7C-43C772B07681}" dt="2024-08-24T19:12:17.148" v="8121" actId="478"/>
          <ac:spMkLst>
            <pc:docMk/>
            <pc:sldMk cId="966169472" sldId="417"/>
            <ac:spMk id="2" creationId="{ED4F3A08-8C70-87F4-EDD8-2E039CA59633}"/>
          </ac:spMkLst>
        </pc:spChg>
        <pc:spChg chg="add del mod">
          <ac:chgData name="Tommy McClure" userId="5f57beb918c8a44c" providerId="LiveId" clId="{6A0B2492-BC9F-4ABC-AC7C-43C772B07681}" dt="2024-08-24T19:12:27.064" v="8123" actId="478"/>
          <ac:spMkLst>
            <pc:docMk/>
            <pc:sldMk cId="966169472" sldId="417"/>
            <ac:spMk id="4" creationId="{BE041CF2-96C0-82EC-D2C1-0549FBF34D0E}"/>
          </ac:spMkLst>
        </pc:spChg>
        <pc:spChg chg="mod">
          <ac:chgData name="Tommy McClure" userId="5f57beb918c8a44c" providerId="LiveId" clId="{6A0B2492-BC9F-4ABC-AC7C-43C772B07681}" dt="2024-08-24T19:17:28.408" v="8411" actId="1037"/>
          <ac:spMkLst>
            <pc:docMk/>
            <pc:sldMk cId="966169472" sldId="417"/>
            <ac:spMk id="6" creationId="{00000000-0000-0000-0000-000000000000}"/>
          </ac:spMkLst>
        </pc:spChg>
        <pc:spChg chg="del">
          <ac:chgData name="Tommy McClure" userId="5f57beb918c8a44c" providerId="LiveId" clId="{6A0B2492-BC9F-4ABC-AC7C-43C772B07681}" dt="2024-08-24T19:12:22.736" v="8122" actId="478"/>
          <ac:spMkLst>
            <pc:docMk/>
            <pc:sldMk cId="966169472" sldId="417"/>
            <ac:spMk id="7" creationId="{00000000-0000-0000-0000-000000000000}"/>
          </ac:spMkLst>
        </pc:spChg>
      </pc:sldChg>
    </pc:docChg>
  </pc:docChgLst>
  <pc:docChgLst>
    <pc:chgData name="Tommy McClure" userId="5f57beb918c8a44c" providerId="LiveId" clId="{E81C90B1-FEAB-49C4-8121-EEFC14533C90}"/>
    <pc:docChg chg="custSel modSld">
      <pc:chgData name="Tommy McClure" userId="5f57beb918c8a44c" providerId="LiveId" clId="{E81C90B1-FEAB-49C4-8121-EEFC14533C90}" dt="2023-07-30T14:18:59.735" v="135" actId="115"/>
      <pc:docMkLst>
        <pc:docMk/>
      </pc:docMkLst>
      <pc:sldChg chg="modSp mod modAnim modNotesTx">
        <pc:chgData name="Tommy McClure" userId="5f57beb918c8a44c" providerId="LiveId" clId="{E81C90B1-FEAB-49C4-8121-EEFC14533C90}" dt="2023-07-30T14:12:58.447" v="102" actId="2711"/>
        <pc:sldMkLst>
          <pc:docMk/>
          <pc:sldMk cId="3695549463" sldId="269"/>
        </pc:sldMkLst>
        <pc:spChg chg="mod">
          <ac:chgData name="Tommy McClure" userId="5f57beb918c8a44c" providerId="LiveId" clId="{E81C90B1-FEAB-49C4-8121-EEFC14533C90}" dt="2023-07-30T14:11:49.123" v="100" actId="14100"/>
          <ac:spMkLst>
            <pc:docMk/>
            <pc:sldMk cId="3695549463" sldId="269"/>
            <ac:spMk id="3" creationId="{53695C33-E9D2-5B83-BB24-636238D978A3}"/>
          </ac:spMkLst>
        </pc:spChg>
      </pc:sldChg>
      <pc:sldChg chg="modNotesTx">
        <pc:chgData name="Tommy McClure" userId="5f57beb918c8a44c" providerId="LiveId" clId="{E81C90B1-FEAB-49C4-8121-EEFC14533C90}" dt="2023-07-30T14:06:59.523" v="7" actId="113"/>
        <pc:sldMkLst>
          <pc:docMk/>
          <pc:sldMk cId="3656091068" sldId="270"/>
        </pc:sldMkLst>
      </pc:sldChg>
      <pc:sldChg chg="modNotesTx">
        <pc:chgData name="Tommy McClure" userId="5f57beb918c8a44c" providerId="LiveId" clId="{E81C90B1-FEAB-49C4-8121-EEFC14533C90}" dt="2023-07-30T14:18:59.735" v="135" actId="115"/>
        <pc:sldMkLst>
          <pc:docMk/>
          <pc:sldMk cId="2768436734" sldId="273"/>
        </pc:sldMkLst>
      </pc:sldChg>
    </pc:docChg>
  </pc:docChgLst>
  <pc:docChgLst>
    <pc:chgData name="Tommy McClure" userId="5f57beb918c8a44c" providerId="LiveId" clId="{3598A2AF-8278-446F-B3F2-E1638A78B05D}"/>
    <pc:docChg chg="undo custSel addSld delSld modSld sldOrd">
      <pc:chgData name="Tommy McClure" userId="5f57beb918c8a44c" providerId="LiveId" clId="{3598A2AF-8278-446F-B3F2-E1638A78B05D}" dt="2024-05-25T02:00:32.167" v="3973" actId="20577"/>
      <pc:docMkLst>
        <pc:docMk/>
      </pc:docMkLst>
      <pc:sldChg chg="del">
        <pc:chgData name="Tommy McClure" userId="5f57beb918c8a44c" providerId="LiveId" clId="{3598A2AF-8278-446F-B3F2-E1638A78B05D}" dt="2024-05-24T21:55:45.333" v="3628" actId="2696"/>
        <pc:sldMkLst>
          <pc:docMk/>
          <pc:sldMk cId="1652133998" sldId="256"/>
        </pc:sldMkLst>
      </pc:sldChg>
      <pc:sldChg chg="modSp modNotesTx">
        <pc:chgData name="Tommy McClure" userId="5f57beb918c8a44c" providerId="LiveId" clId="{3598A2AF-8278-446F-B3F2-E1638A78B05D}" dt="2024-05-24T23:11:09.484" v="3946" actId="20577"/>
        <pc:sldMkLst>
          <pc:docMk/>
          <pc:sldMk cId="3695549463" sldId="269"/>
        </pc:sldMkLst>
        <pc:spChg chg="mod">
          <ac:chgData name="Tommy McClure" userId="5f57beb918c8a44c" providerId="LiveId" clId="{3598A2AF-8278-446F-B3F2-E1638A78B05D}" dt="2024-05-24T23:09:34.992" v="3925" actId="20577"/>
          <ac:spMkLst>
            <pc:docMk/>
            <pc:sldMk cId="3695549463" sldId="269"/>
            <ac:spMk id="3" creationId="{53695C33-E9D2-5B83-BB24-636238D978A3}"/>
          </ac:spMkLst>
        </pc:spChg>
      </pc:sldChg>
      <pc:sldChg chg="modSp">
        <pc:chgData name="Tommy McClure" userId="5f57beb918c8a44c" providerId="LiveId" clId="{3598A2AF-8278-446F-B3F2-E1638A78B05D}" dt="2024-05-24T21:55:11.456" v="3624" actId="20577"/>
        <pc:sldMkLst>
          <pc:docMk/>
          <pc:sldMk cId="2970185068" sldId="380"/>
        </pc:sldMkLst>
        <pc:spChg chg="mod">
          <ac:chgData name="Tommy McClure" userId="5f57beb918c8a44c" providerId="LiveId" clId="{3598A2AF-8278-446F-B3F2-E1638A78B05D}" dt="2024-05-24T21:55:11.456" v="3624" actId="20577"/>
          <ac:spMkLst>
            <pc:docMk/>
            <pc:sldMk cId="2970185068" sldId="380"/>
            <ac:spMk id="7" creationId="{2A6B56C3-77F0-4E92-B09D-C8D4A68D5E79}"/>
          </ac:spMkLst>
        </pc:spChg>
      </pc:sldChg>
      <pc:sldChg chg="del">
        <pc:chgData name="Tommy McClure" userId="5f57beb918c8a44c" providerId="LiveId" clId="{3598A2AF-8278-446F-B3F2-E1638A78B05D}" dt="2024-05-24T20:37:23.253" v="3617" actId="2696"/>
        <pc:sldMkLst>
          <pc:docMk/>
          <pc:sldMk cId="2303964517" sldId="389"/>
        </pc:sldMkLst>
      </pc:sldChg>
      <pc:sldChg chg="modSp mod modAnim modNotesTx">
        <pc:chgData name="Tommy McClure" userId="5f57beb918c8a44c" providerId="LiveId" clId="{3598A2AF-8278-446F-B3F2-E1638A78B05D}" dt="2024-05-24T23:16:20.001" v="3970" actId="114"/>
        <pc:sldMkLst>
          <pc:docMk/>
          <pc:sldMk cId="3102821322" sldId="390"/>
        </pc:sldMkLst>
        <pc:spChg chg="mod">
          <ac:chgData name="Tommy McClure" userId="5f57beb918c8a44c" providerId="LiveId" clId="{3598A2AF-8278-446F-B3F2-E1638A78B05D}" dt="2024-05-24T19:50:18.142" v="1905" actId="20577"/>
          <ac:spMkLst>
            <pc:docMk/>
            <pc:sldMk cId="3102821322" sldId="390"/>
            <ac:spMk id="2" creationId="{F47B1855-B6BE-E9A8-D12A-A4941D0C42E6}"/>
          </ac:spMkLst>
        </pc:spChg>
        <pc:spChg chg="mod">
          <ac:chgData name="Tommy McClure" userId="5f57beb918c8a44c" providerId="LiveId" clId="{3598A2AF-8278-446F-B3F2-E1638A78B05D}" dt="2024-05-24T19:49:28.955" v="1797" actId="20577"/>
          <ac:spMkLst>
            <pc:docMk/>
            <pc:sldMk cId="3102821322" sldId="390"/>
            <ac:spMk id="4" creationId="{2270FE42-424A-78FA-1845-4759D7E51CDD}"/>
          </ac:spMkLst>
        </pc:spChg>
        <pc:spChg chg="mod">
          <ac:chgData name="Tommy McClure" userId="5f57beb918c8a44c" providerId="LiveId" clId="{3598A2AF-8278-446F-B3F2-E1638A78B05D}" dt="2024-05-24T23:15:35.459" v="3969" actId="20577"/>
          <ac:spMkLst>
            <pc:docMk/>
            <pc:sldMk cId="3102821322" sldId="390"/>
            <ac:spMk id="7" creationId="{02ACA1A0-5294-681C-03C0-68EDD9131E38}"/>
          </ac:spMkLst>
        </pc:spChg>
      </pc:sldChg>
      <pc:sldChg chg="modSp mod modAnim modNotesTx">
        <pc:chgData name="Tommy McClure" userId="5f57beb918c8a44c" providerId="LiveId" clId="{3598A2AF-8278-446F-B3F2-E1638A78B05D}" dt="2024-05-25T02:00:32.167" v="3973" actId="20577"/>
        <pc:sldMkLst>
          <pc:docMk/>
          <pc:sldMk cId="2662349875" sldId="391"/>
        </pc:sldMkLst>
        <pc:spChg chg="mod">
          <ac:chgData name="Tommy McClure" userId="5f57beb918c8a44c" providerId="LiveId" clId="{3598A2AF-8278-446F-B3F2-E1638A78B05D}" dt="2024-05-24T18:15:44.401" v="81" actId="20577"/>
          <ac:spMkLst>
            <pc:docMk/>
            <pc:sldMk cId="2662349875" sldId="391"/>
            <ac:spMk id="2" creationId="{F47B1855-B6BE-E9A8-D12A-A4941D0C42E6}"/>
          </ac:spMkLst>
        </pc:spChg>
        <pc:spChg chg="mod">
          <ac:chgData name="Tommy McClure" userId="5f57beb918c8a44c" providerId="LiveId" clId="{3598A2AF-8278-446F-B3F2-E1638A78B05D}" dt="2024-05-24T18:15:16.382" v="9" actId="20577"/>
          <ac:spMkLst>
            <pc:docMk/>
            <pc:sldMk cId="2662349875" sldId="391"/>
            <ac:spMk id="4" creationId="{2270FE42-424A-78FA-1845-4759D7E51CDD}"/>
          </ac:spMkLst>
        </pc:spChg>
        <pc:spChg chg="mod">
          <ac:chgData name="Tommy McClure" userId="5f57beb918c8a44c" providerId="LiveId" clId="{3598A2AF-8278-446F-B3F2-E1638A78B05D}" dt="2024-05-25T02:00:32.167" v="3973" actId="20577"/>
          <ac:spMkLst>
            <pc:docMk/>
            <pc:sldMk cId="2662349875" sldId="391"/>
            <ac:spMk id="7" creationId="{02ACA1A0-5294-681C-03C0-68EDD9131E38}"/>
          </ac:spMkLst>
        </pc:spChg>
      </pc:sldChg>
      <pc:sldChg chg="del ord">
        <pc:chgData name="Tommy McClure" userId="5f57beb918c8a44c" providerId="LiveId" clId="{3598A2AF-8278-446F-B3F2-E1638A78B05D}" dt="2024-05-24T21:55:23.708" v="3627" actId="2696"/>
        <pc:sldMkLst>
          <pc:docMk/>
          <pc:sldMk cId="1075974986" sldId="392"/>
        </pc:sldMkLst>
      </pc:sldChg>
      <pc:sldChg chg="del">
        <pc:chgData name="Tommy McClure" userId="5f57beb918c8a44c" providerId="LiveId" clId="{3598A2AF-8278-446F-B3F2-E1638A78B05D}" dt="2024-05-24T21:55:19.199" v="3626" actId="2696"/>
        <pc:sldMkLst>
          <pc:docMk/>
          <pc:sldMk cId="2256426777" sldId="393"/>
        </pc:sldMkLst>
      </pc:sldChg>
      <pc:sldChg chg="modSp mod modAnim modNotesTx">
        <pc:chgData name="Tommy McClure" userId="5f57beb918c8a44c" providerId="LiveId" clId="{3598A2AF-8278-446F-B3F2-E1638A78B05D}" dt="2024-05-24T23:14:05.773" v="3950"/>
        <pc:sldMkLst>
          <pc:docMk/>
          <pc:sldMk cId="3596143194" sldId="394"/>
        </pc:sldMkLst>
        <pc:spChg chg="mod">
          <ac:chgData name="Tommy McClure" userId="5f57beb918c8a44c" providerId="LiveId" clId="{3598A2AF-8278-446F-B3F2-E1638A78B05D}" dt="2024-05-24T18:50:50.855" v="1064" actId="20577"/>
          <ac:spMkLst>
            <pc:docMk/>
            <pc:sldMk cId="3596143194" sldId="394"/>
            <ac:spMk id="2" creationId="{F47B1855-B6BE-E9A8-D12A-A4941D0C42E6}"/>
          </ac:spMkLst>
        </pc:spChg>
        <pc:spChg chg="mod">
          <ac:chgData name="Tommy McClure" userId="5f57beb918c8a44c" providerId="LiveId" clId="{3598A2AF-8278-446F-B3F2-E1638A78B05D}" dt="2024-05-24T18:50:34.645" v="1014" actId="20577"/>
          <ac:spMkLst>
            <pc:docMk/>
            <pc:sldMk cId="3596143194" sldId="394"/>
            <ac:spMk id="4" creationId="{2270FE42-424A-78FA-1845-4759D7E51CDD}"/>
          </ac:spMkLst>
        </pc:spChg>
        <pc:spChg chg="mod">
          <ac:chgData name="Tommy McClure" userId="5f57beb918c8a44c" providerId="LiveId" clId="{3598A2AF-8278-446F-B3F2-E1638A78B05D}" dt="2024-05-24T19:49:10.586" v="1791" actId="20577"/>
          <ac:spMkLst>
            <pc:docMk/>
            <pc:sldMk cId="3596143194" sldId="394"/>
            <ac:spMk id="7" creationId="{02ACA1A0-5294-681C-03C0-68EDD9131E38}"/>
          </ac:spMkLst>
        </pc:spChg>
      </pc:sldChg>
      <pc:sldChg chg="modSp mod modAnim modNotesTx">
        <pc:chgData name="Tommy McClure" userId="5f57beb918c8a44c" providerId="LiveId" clId="{3598A2AF-8278-446F-B3F2-E1638A78B05D}" dt="2024-05-24T23:07:18.398" v="3908" actId="113"/>
        <pc:sldMkLst>
          <pc:docMk/>
          <pc:sldMk cId="771146421" sldId="395"/>
        </pc:sldMkLst>
        <pc:spChg chg="mod">
          <ac:chgData name="Tommy McClure" userId="5f57beb918c8a44c" providerId="LiveId" clId="{3598A2AF-8278-446F-B3F2-E1638A78B05D}" dt="2024-05-24T20:34:40.347" v="3513" actId="313"/>
          <ac:spMkLst>
            <pc:docMk/>
            <pc:sldMk cId="771146421" sldId="395"/>
            <ac:spMk id="2" creationId="{F47B1855-B6BE-E9A8-D12A-A4941D0C42E6}"/>
          </ac:spMkLst>
        </pc:spChg>
        <pc:spChg chg="mod">
          <ac:chgData name="Tommy McClure" userId="5f57beb918c8a44c" providerId="LiveId" clId="{3598A2AF-8278-446F-B3F2-E1638A78B05D}" dt="2024-05-24T20:12:02.102" v="2479" actId="20577"/>
          <ac:spMkLst>
            <pc:docMk/>
            <pc:sldMk cId="771146421" sldId="395"/>
            <ac:spMk id="4" creationId="{2270FE42-424A-78FA-1845-4759D7E51CDD}"/>
          </ac:spMkLst>
        </pc:spChg>
        <pc:spChg chg="mod">
          <ac:chgData name="Tommy McClure" userId="5f57beb918c8a44c" providerId="LiveId" clId="{3598A2AF-8278-446F-B3F2-E1638A78B05D}" dt="2024-05-24T23:04:41.081" v="3891" actId="115"/>
          <ac:spMkLst>
            <pc:docMk/>
            <pc:sldMk cId="771146421" sldId="395"/>
            <ac:spMk id="7" creationId="{02ACA1A0-5294-681C-03C0-68EDD9131E38}"/>
          </ac:spMkLst>
        </pc:spChg>
      </pc:sldChg>
      <pc:sldChg chg="del">
        <pc:chgData name="Tommy McClure" userId="5f57beb918c8a44c" providerId="LiveId" clId="{3598A2AF-8278-446F-B3F2-E1638A78B05D}" dt="2024-05-24T20:37:27.867" v="3618" actId="2696"/>
        <pc:sldMkLst>
          <pc:docMk/>
          <pc:sldMk cId="324091114" sldId="396"/>
        </pc:sldMkLst>
      </pc:sldChg>
      <pc:sldChg chg="del">
        <pc:chgData name="Tommy McClure" userId="5f57beb918c8a44c" providerId="LiveId" clId="{3598A2AF-8278-446F-B3F2-E1638A78B05D}" dt="2024-05-24T20:37:33.210" v="3619" actId="2696"/>
        <pc:sldMkLst>
          <pc:docMk/>
          <pc:sldMk cId="1618969578" sldId="397"/>
        </pc:sldMkLst>
      </pc:sldChg>
      <pc:sldChg chg="del">
        <pc:chgData name="Tommy McClure" userId="5f57beb918c8a44c" providerId="LiveId" clId="{3598A2AF-8278-446F-B3F2-E1638A78B05D}" dt="2024-05-24T20:37:35.986" v="3620" actId="2696"/>
        <pc:sldMkLst>
          <pc:docMk/>
          <pc:sldMk cId="3755125502" sldId="398"/>
        </pc:sldMkLst>
      </pc:sldChg>
      <pc:sldChg chg="del">
        <pc:chgData name="Tommy McClure" userId="5f57beb918c8a44c" providerId="LiveId" clId="{3598A2AF-8278-446F-B3F2-E1638A78B05D}" dt="2024-05-24T20:37:38.782" v="3621" actId="2696"/>
        <pc:sldMkLst>
          <pc:docMk/>
          <pc:sldMk cId="2428964825" sldId="399"/>
        </pc:sldMkLst>
      </pc:sldChg>
      <pc:sldChg chg="del">
        <pc:chgData name="Tommy McClure" userId="5f57beb918c8a44c" providerId="LiveId" clId="{3598A2AF-8278-446F-B3F2-E1638A78B05D}" dt="2024-05-24T20:37:42.401" v="3622" actId="2696"/>
        <pc:sldMkLst>
          <pc:docMk/>
          <pc:sldMk cId="3330071865" sldId="400"/>
        </pc:sldMkLst>
      </pc:sldChg>
      <pc:sldChg chg="del">
        <pc:chgData name="Tommy McClure" userId="5f57beb918c8a44c" providerId="LiveId" clId="{3598A2AF-8278-446F-B3F2-E1638A78B05D}" dt="2024-05-24T21:55:16.641" v="3625" actId="2696"/>
        <pc:sldMkLst>
          <pc:docMk/>
          <pc:sldMk cId="1353689203" sldId="402"/>
        </pc:sldMkLst>
      </pc:sldChg>
      <pc:sldChg chg="addSp delSp modSp add mod addAnim delAnim modAnim">
        <pc:chgData name="Tommy McClure" userId="5f57beb918c8a44c" providerId="LiveId" clId="{3598A2AF-8278-446F-B3F2-E1638A78B05D}" dt="2024-05-24T21:56:11.060" v="3662" actId="20577"/>
        <pc:sldMkLst>
          <pc:docMk/>
          <pc:sldMk cId="2822173026" sldId="404"/>
        </pc:sldMkLst>
        <pc:spChg chg="add del mod">
          <ac:chgData name="Tommy McClure" userId="5f57beb918c8a44c" providerId="LiveId" clId="{3598A2AF-8278-446F-B3F2-E1638A78B05D}" dt="2024-05-24T21:55:55.446" v="3630" actId="478"/>
          <ac:spMkLst>
            <pc:docMk/>
            <pc:sldMk cId="2822173026" sldId="404"/>
            <ac:spMk id="4" creationId="{BD51171C-ED01-AA3D-C9E2-7FF3F3104EE6}"/>
          </ac:spMkLst>
        </pc:spChg>
        <pc:spChg chg="add del mod">
          <ac:chgData name="Tommy McClure" userId="5f57beb918c8a44c" providerId="LiveId" clId="{3598A2AF-8278-446F-B3F2-E1638A78B05D}" dt="2024-05-24T21:56:11.060" v="3662" actId="20577"/>
          <ac:spMkLst>
            <pc:docMk/>
            <pc:sldMk cId="2822173026" sldId="404"/>
            <ac:spMk id="7" creationId="{00000000-0000-0000-0000-000000000000}"/>
          </ac:spMkLst>
        </pc:spChg>
      </pc:sldChg>
      <pc:sldChg chg="addSp delSp modSp add mod ord modClrScheme chgLayout modNotesTx">
        <pc:chgData name="Tommy McClure" userId="5f57beb918c8a44c" providerId="LiveId" clId="{3598A2AF-8278-446F-B3F2-E1638A78B05D}" dt="2024-05-24T23:06:01.850" v="3902" actId="113"/>
        <pc:sldMkLst>
          <pc:docMk/>
          <pc:sldMk cId="2701225877" sldId="405"/>
        </pc:sldMkLst>
        <pc:spChg chg="mod modVis">
          <ac:chgData name="Tommy McClure" userId="5f57beb918c8a44c" providerId="LiveId" clId="{3598A2AF-8278-446F-B3F2-E1638A78B05D}" dt="2024-05-24T20:33:34.398" v="3454" actId="26606"/>
          <ac:spMkLst>
            <pc:docMk/>
            <pc:sldMk cId="2701225877" sldId="405"/>
            <ac:spMk id="3" creationId="{33BBDA0F-E6E2-5939-B631-1A1D0DD1DABF}"/>
          </ac:spMkLst>
        </pc:spChg>
        <pc:spChg chg="add mod">
          <ac:chgData name="Tommy McClure" userId="5f57beb918c8a44c" providerId="LiveId" clId="{3598A2AF-8278-446F-B3F2-E1638A78B05D}" dt="2024-05-24T20:37:03.655" v="3616" actId="1076"/>
          <ac:spMkLst>
            <pc:docMk/>
            <pc:sldMk cId="2701225877" sldId="405"/>
            <ac:spMk id="4" creationId="{4B9A2CFB-2AA6-9EDD-3302-22CE186E433E}"/>
          </ac:spMkLst>
        </pc:spChg>
        <pc:spChg chg="mod">
          <ac:chgData name="Tommy McClure" userId="5f57beb918c8a44c" providerId="LiveId" clId="{3598A2AF-8278-446F-B3F2-E1638A78B05D}" dt="2024-05-24T20:36:22.658" v="3590" actId="114"/>
          <ac:spMkLst>
            <pc:docMk/>
            <pc:sldMk cId="2701225877" sldId="405"/>
            <ac:spMk id="13" creationId="{00000000-0000-0000-0000-000000000000}"/>
          </ac:spMkLst>
        </pc:spChg>
        <pc:spChg chg="del mod">
          <ac:chgData name="Tommy McClure" userId="5f57beb918c8a44c" providerId="LiveId" clId="{3598A2AF-8278-446F-B3F2-E1638A78B05D}" dt="2024-05-24T20:34:57.069" v="3516" actId="478"/>
          <ac:spMkLst>
            <pc:docMk/>
            <pc:sldMk cId="2701225877" sldId="405"/>
            <ac:spMk id="14" creationId="{00000000-0000-0000-0000-000000000000}"/>
          </ac:spMkLst>
        </pc:spChg>
      </pc:sldChg>
    </pc:docChg>
  </pc:docChgLst>
  <pc:docChgLst>
    <pc:chgData name="Tommy McClure" userId="5f57beb918c8a44c" providerId="LiveId" clId="{09C8BC86-05C0-477F-9B31-8CB494DAE53E}"/>
    <pc:docChg chg="undo custSel modSld">
      <pc:chgData name="Tommy McClure" userId="5f57beb918c8a44c" providerId="LiveId" clId="{09C8BC86-05C0-477F-9B31-8CB494DAE53E}" dt="2024-07-28T18:29:01.435" v="89" actId="113"/>
      <pc:docMkLst>
        <pc:docMk/>
      </pc:docMkLst>
      <pc:sldChg chg="modSp modNotesTx">
        <pc:chgData name="Tommy McClure" userId="5f57beb918c8a44c" providerId="LiveId" clId="{09C8BC86-05C0-477F-9B31-8CB494DAE53E}" dt="2024-07-28T18:29:01.435" v="89" actId="113"/>
        <pc:sldMkLst>
          <pc:docMk/>
          <pc:sldMk cId="3695549463" sldId="269"/>
        </pc:sldMkLst>
        <pc:spChg chg="mod">
          <ac:chgData name="Tommy McClure" userId="5f57beb918c8a44c" providerId="LiveId" clId="{09C8BC86-05C0-477F-9B31-8CB494DAE53E}" dt="2024-07-28T18:28:40.034" v="88" actId="20577"/>
          <ac:spMkLst>
            <pc:docMk/>
            <pc:sldMk cId="3695549463" sldId="269"/>
            <ac:spMk id="3" creationId="{53695C33-E9D2-5B83-BB24-636238D978A3}"/>
          </ac:spMkLst>
        </pc:spChg>
      </pc:sldChg>
      <pc:sldChg chg="modNotes modNotesTx">
        <pc:chgData name="Tommy McClure" userId="5f57beb918c8a44c" providerId="LiveId" clId="{09C8BC86-05C0-477F-9B31-8CB494DAE53E}" dt="2024-07-28T18:28:31.646" v="79" actId="27636"/>
        <pc:sldMkLst>
          <pc:docMk/>
          <pc:sldMk cId="2970185068" sldId="380"/>
        </pc:sldMkLst>
      </pc:sldChg>
      <pc:sldChg chg="modNotesTx">
        <pc:chgData name="Tommy McClure" userId="5f57beb918c8a44c" providerId="LiveId" clId="{09C8BC86-05C0-477F-9B31-8CB494DAE53E}" dt="2024-07-28T14:05:08.789" v="41" actId="20577"/>
        <pc:sldMkLst>
          <pc:docMk/>
          <pc:sldMk cId="3102821322" sldId="390"/>
        </pc:sldMkLst>
      </pc:sldChg>
      <pc:sldChg chg="modNotesTx">
        <pc:chgData name="Tommy McClure" userId="5f57beb918c8a44c" providerId="LiveId" clId="{09C8BC86-05C0-477F-9B31-8CB494DAE53E}" dt="2024-07-28T14:27:59.439" v="76" actId="255"/>
        <pc:sldMkLst>
          <pc:docMk/>
          <pc:sldMk cId="771146421" sldId="395"/>
        </pc:sldMkLst>
      </pc:sldChg>
      <pc:sldChg chg="modNotesTx">
        <pc:chgData name="Tommy McClure" userId="5f57beb918c8a44c" providerId="LiveId" clId="{09C8BC86-05C0-477F-9B31-8CB494DAE53E}" dt="2024-07-28T14:27:21.702" v="75" actId="2711"/>
        <pc:sldMkLst>
          <pc:docMk/>
          <pc:sldMk cId="419926125" sldId="407"/>
        </pc:sldMkLst>
      </pc:sldChg>
    </pc:docChg>
  </pc:docChgLst>
  <pc:docChgLst>
    <pc:chgData name="Tommy McClure" userId="5f57beb918c8a44c" providerId="LiveId" clId="{8962462E-A9E9-40DB-8A46-DB278ACFA5B5}"/>
    <pc:docChg chg="undo custSel addSld delSld modSld sldOrd modMainMaster">
      <pc:chgData name="Tommy McClure" userId="5f57beb918c8a44c" providerId="LiveId" clId="{8962462E-A9E9-40DB-8A46-DB278ACFA5B5}" dt="2023-07-30T01:16:50.513" v="4901" actId="113"/>
      <pc:docMkLst>
        <pc:docMk/>
      </pc:docMkLst>
      <pc:sldChg chg="modSp mod modTransition modAnim modNotes">
        <pc:chgData name="Tommy McClure" userId="5f57beb918c8a44c" providerId="LiveId" clId="{8962462E-A9E9-40DB-8A46-DB278ACFA5B5}" dt="2023-07-30T01:04:10.703" v="4742" actId="6549"/>
        <pc:sldMkLst>
          <pc:docMk/>
          <pc:sldMk cId="1652133998" sldId="256"/>
        </pc:sldMkLst>
        <pc:spChg chg="mod">
          <ac:chgData name="Tommy McClure" userId="5f57beb918c8a44c" providerId="LiveId" clId="{8962462E-A9E9-40DB-8A46-DB278ACFA5B5}" dt="2023-07-28T23:47:05.222" v="4362" actId="114"/>
          <ac:spMkLst>
            <pc:docMk/>
            <pc:sldMk cId="1652133998" sldId="256"/>
            <ac:spMk id="6" creationId="{00000000-0000-0000-0000-000000000000}"/>
          </ac:spMkLst>
        </pc:spChg>
        <pc:spChg chg="mod">
          <ac:chgData name="Tommy McClure" userId="5f57beb918c8a44c" providerId="LiveId" clId="{8962462E-A9E9-40DB-8A46-DB278ACFA5B5}" dt="2023-07-29T19:46:09.048" v="4741" actId="1076"/>
          <ac:spMkLst>
            <pc:docMk/>
            <pc:sldMk cId="1652133998" sldId="256"/>
            <ac:spMk id="7" creationId="{00000000-0000-0000-0000-000000000000}"/>
          </ac:spMkLst>
        </pc:spChg>
        <pc:picChg chg="ord">
          <ac:chgData name="Tommy McClure" userId="5f57beb918c8a44c" providerId="LiveId" clId="{8962462E-A9E9-40DB-8A46-DB278ACFA5B5}" dt="2023-07-29T19:45:32.340" v="4737" actId="167"/>
          <ac:picMkLst>
            <pc:docMk/>
            <pc:sldMk cId="1652133998" sldId="256"/>
            <ac:picMk id="16" creationId="{184B4D63-45B0-09D4-0FB9-6D7C35A689D5}"/>
          </ac:picMkLst>
        </pc:picChg>
      </pc:sldChg>
      <pc:sldChg chg="modSp mod ord modTransition">
        <pc:chgData name="Tommy McClure" userId="5f57beb918c8a44c" providerId="LiveId" clId="{8962462E-A9E9-40DB-8A46-DB278ACFA5B5}" dt="2023-07-28T23:17:48.958" v="4342"/>
        <pc:sldMkLst>
          <pc:docMk/>
          <pc:sldMk cId="1654255301" sldId="257"/>
        </pc:sldMkLst>
        <pc:spChg chg="mod">
          <ac:chgData name="Tommy McClure" userId="5f57beb918c8a44c" providerId="LiveId" clId="{8962462E-A9E9-40DB-8A46-DB278ACFA5B5}" dt="2023-07-28T19:55:05.304" v="562" actId="20577"/>
          <ac:spMkLst>
            <pc:docMk/>
            <pc:sldMk cId="1654255301" sldId="257"/>
            <ac:spMk id="13" creationId="{00000000-0000-0000-0000-000000000000}"/>
          </ac:spMkLst>
        </pc:spChg>
        <pc:spChg chg="mod">
          <ac:chgData name="Tommy McClure" userId="5f57beb918c8a44c" providerId="LiveId" clId="{8962462E-A9E9-40DB-8A46-DB278ACFA5B5}" dt="2023-07-28T19:54:30.751" v="551" actId="207"/>
          <ac:spMkLst>
            <pc:docMk/>
            <pc:sldMk cId="1654255301" sldId="257"/>
            <ac:spMk id="14" creationId="{00000000-0000-0000-0000-000000000000}"/>
          </ac:spMkLst>
        </pc:spChg>
      </pc:sldChg>
      <pc:sldChg chg="del">
        <pc:chgData name="Tommy McClure" userId="5f57beb918c8a44c" providerId="LiveId" clId="{8962462E-A9E9-40DB-8A46-DB278ACFA5B5}" dt="2023-07-28T22:52:44.514" v="4158" actId="2696"/>
        <pc:sldMkLst>
          <pc:docMk/>
          <pc:sldMk cId="4010278615" sldId="258"/>
        </pc:sldMkLst>
      </pc:sldChg>
      <pc:sldChg chg="del">
        <pc:chgData name="Tommy McClure" userId="5f57beb918c8a44c" providerId="LiveId" clId="{8962462E-A9E9-40DB-8A46-DB278ACFA5B5}" dt="2023-07-28T22:52:47.259" v="4159" actId="2696"/>
        <pc:sldMkLst>
          <pc:docMk/>
          <pc:sldMk cId="2853788422" sldId="259"/>
        </pc:sldMkLst>
      </pc:sldChg>
      <pc:sldChg chg="del">
        <pc:chgData name="Tommy McClure" userId="5f57beb918c8a44c" providerId="LiveId" clId="{8962462E-A9E9-40DB-8A46-DB278ACFA5B5}" dt="2023-07-28T22:52:49.829" v="4160" actId="2696"/>
        <pc:sldMkLst>
          <pc:docMk/>
          <pc:sldMk cId="4224509479" sldId="260"/>
        </pc:sldMkLst>
      </pc:sldChg>
      <pc:sldChg chg="del">
        <pc:chgData name="Tommy McClure" userId="5f57beb918c8a44c" providerId="LiveId" clId="{8962462E-A9E9-40DB-8A46-DB278ACFA5B5}" dt="2023-07-28T23:15:00.247" v="4329" actId="2696"/>
        <pc:sldMkLst>
          <pc:docMk/>
          <pc:sldMk cId="132884364" sldId="261"/>
        </pc:sldMkLst>
      </pc:sldChg>
      <pc:sldChg chg="del">
        <pc:chgData name="Tommy McClure" userId="5f57beb918c8a44c" providerId="LiveId" clId="{8962462E-A9E9-40DB-8A46-DB278ACFA5B5}" dt="2023-07-28T23:15:02.861" v="4330" actId="2696"/>
        <pc:sldMkLst>
          <pc:docMk/>
          <pc:sldMk cId="2224495804" sldId="262"/>
        </pc:sldMkLst>
      </pc:sldChg>
      <pc:sldChg chg="del">
        <pc:chgData name="Tommy McClure" userId="5f57beb918c8a44c" providerId="LiveId" clId="{8962462E-A9E9-40DB-8A46-DB278ACFA5B5}" dt="2023-07-28T23:15:05.646" v="4331" actId="2696"/>
        <pc:sldMkLst>
          <pc:docMk/>
          <pc:sldMk cId="1527004159" sldId="263"/>
        </pc:sldMkLst>
      </pc:sldChg>
      <pc:sldChg chg="del">
        <pc:chgData name="Tommy McClure" userId="5f57beb918c8a44c" providerId="LiveId" clId="{8962462E-A9E9-40DB-8A46-DB278ACFA5B5}" dt="2023-07-28T23:15:08.080" v="4332" actId="2696"/>
        <pc:sldMkLst>
          <pc:docMk/>
          <pc:sldMk cId="1800380133" sldId="264"/>
        </pc:sldMkLst>
      </pc:sldChg>
      <pc:sldChg chg="del">
        <pc:chgData name="Tommy McClure" userId="5f57beb918c8a44c" providerId="LiveId" clId="{8962462E-A9E9-40DB-8A46-DB278ACFA5B5}" dt="2023-07-28T23:15:10.470" v="4333" actId="2696"/>
        <pc:sldMkLst>
          <pc:docMk/>
          <pc:sldMk cId="3197023440" sldId="265"/>
        </pc:sldMkLst>
      </pc:sldChg>
      <pc:sldChg chg="addSp delSp modSp mod modTransition modAnim">
        <pc:chgData name="Tommy McClure" userId="5f57beb918c8a44c" providerId="LiveId" clId="{8962462E-A9E9-40DB-8A46-DB278ACFA5B5}" dt="2023-07-28T23:17:48.958" v="4342"/>
        <pc:sldMkLst>
          <pc:docMk/>
          <pc:sldMk cId="3683544629" sldId="266"/>
        </pc:sldMkLst>
        <pc:spChg chg="mod">
          <ac:chgData name="Tommy McClure" userId="5f57beb918c8a44c" providerId="LiveId" clId="{8962462E-A9E9-40DB-8A46-DB278ACFA5B5}" dt="2023-07-28T23:07:31.337" v="4265" actId="20577"/>
          <ac:spMkLst>
            <pc:docMk/>
            <pc:sldMk cId="3683544629" sldId="266"/>
            <ac:spMk id="2" creationId="{00000000-0000-0000-0000-000000000000}"/>
          </ac:spMkLst>
        </pc:spChg>
        <pc:spChg chg="mod">
          <ac:chgData name="Tommy McClure" userId="5f57beb918c8a44c" providerId="LiveId" clId="{8962462E-A9E9-40DB-8A46-DB278ACFA5B5}" dt="2023-07-28T23:14:34.169" v="4327"/>
          <ac:spMkLst>
            <pc:docMk/>
            <pc:sldMk cId="3683544629" sldId="266"/>
            <ac:spMk id="4" creationId="{00000000-0000-0000-0000-000000000000}"/>
          </ac:spMkLst>
        </pc:spChg>
        <pc:spChg chg="add del mod">
          <ac:chgData name="Tommy McClure" userId="5f57beb918c8a44c" providerId="LiveId" clId="{8962462E-A9E9-40DB-8A46-DB278ACFA5B5}" dt="2023-07-28T22:54:23.710" v="4162" actId="931"/>
          <ac:spMkLst>
            <pc:docMk/>
            <pc:sldMk cId="3683544629" sldId="266"/>
            <ac:spMk id="6" creationId="{47DEEFCD-3B07-2540-921B-289D7108DFD9}"/>
          </ac:spMkLst>
        </pc:spChg>
        <pc:spChg chg="add del mod">
          <ac:chgData name="Tommy McClure" userId="5f57beb918c8a44c" providerId="LiveId" clId="{8962462E-A9E9-40DB-8A46-DB278ACFA5B5}" dt="2023-07-28T22:54:38.626" v="4168" actId="478"/>
          <ac:spMkLst>
            <pc:docMk/>
            <pc:sldMk cId="3683544629" sldId="266"/>
            <ac:spMk id="9" creationId="{A197AAE0-9ED2-BE1F-AD82-0AADEAF4DF41}"/>
          </ac:spMkLst>
        </pc:spChg>
        <pc:spChg chg="add del mod">
          <ac:chgData name="Tommy McClure" userId="5f57beb918c8a44c" providerId="LiveId" clId="{8962462E-A9E9-40DB-8A46-DB278ACFA5B5}" dt="2023-07-28T22:56:23.818" v="4174"/>
          <ac:spMkLst>
            <pc:docMk/>
            <pc:sldMk cId="3683544629" sldId="266"/>
            <ac:spMk id="11" creationId="{F9BCD55D-6126-8A5B-06A9-D30644986F17}"/>
          </ac:spMkLst>
        </pc:spChg>
        <pc:spChg chg="add del mod">
          <ac:chgData name="Tommy McClure" userId="5f57beb918c8a44c" providerId="LiveId" clId="{8962462E-A9E9-40DB-8A46-DB278ACFA5B5}" dt="2023-07-28T22:57:09.087" v="4181" actId="478"/>
          <ac:spMkLst>
            <pc:docMk/>
            <pc:sldMk cId="3683544629" sldId="266"/>
            <ac:spMk id="13" creationId="{F1ECA11E-F849-852B-6B98-CB11425E53FB}"/>
          </ac:spMkLst>
        </pc:spChg>
        <pc:picChg chg="del">
          <ac:chgData name="Tommy McClure" userId="5f57beb918c8a44c" providerId="LiveId" clId="{8962462E-A9E9-40DB-8A46-DB278ACFA5B5}" dt="2023-07-28T22:53:04.852" v="4161" actId="478"/>
          <ac:picMkLst>
            <pc:docMk/>
            <pc:sldMk cId="3683544629" sldId="266"/>
            <ac:picMk id="5" creationId="{00000000-0000-0000-0000-000000000000}"/>
          </ac:picMkLst>
        </pc:picChg>
        <pc:picChg chg="add del mod">
          <ac:chgData name="Tommy McClure" userId="5f57beb918c8a44c" providerId="LiveId" clId="{8962462E-A9E9-40DB-8A46-DB278ACFA5B5}" dt="2023-07-28T22:56:20.894" v="4173" actId="478"/>
          <ac:picMkLst>
            <pc:docMk/>
            <pc:sldMk cId="3683544629" sldId="266"/>
            <ac:picMk id="8" creationId="{7A13C21E-ED58-45AB-B902-552D5AF5534C}"/>
          </ac:picMkLst>
        </pc:picChg>
        <pc:picChg chg="add del mod">
          <ac:chgData name="Tommy McClure" userId="5f57beb918c8a44c" providerId="LiveId" clId="{8962462E-A9E9-40DB-8A46-DB278ACFA5B5}" dt="2023-07-28T22:57:06.347" v="4180" actId="478"/>
          <ac:picMkLst>
            <pc:docMk/>
            <pc:sldMk cId="3683544629" sldId="266"/>
            <ac:picMk id="12" creationId="{F8F49170-BD5D-4D2F-AABD-B3A272853356}"/>
          </ac:picMkLst>
        </pc:picChg>
        <pc:picChg chg="add mod">
          <ac:chgData name="Tommy McClure" userId="5f57beb918c8a44c" providerId="LiveId" clId="{8962462E-A9E9-40DB-8A46-DB278ACFA5B5}" dt="2023-07-28T23:11:09.360" v="4305" actId="14100"/>
          <ac:picMkLst>
            <pc:docMk/>
            <pc:sldMk cId="3683544629" sldId="266"/>
            <ac:picMk id="14" creationId="{6B0271A1-6B8C-2615-D0A5-65EF4029FF0A}"/>
          </ac:picMkLst>
        </pc:picChg>
      </pc:sldChg>
      <pc:sldChg chg="del">
        <pc:chgData name="Tommy McClure" userId="5f57beb918c8a44c" providerId="LiveId" clId="{8962462E-A9E9-40DB-8A46-DB278ACFA5B5}" dt="2023-07-28T23:14:57.268" v="4328" actId="2696"/>
        <pc:sldMkLst>
          <pc:docMk/>
          <pc:sldMk cId="1315647518" sldId="268"/>
        </pc:sldMkLst>
      </pc:sldChg>
      <pc:sldChg chg="modSp modTransition modNotes modNotesTx">
        <pc:chgData name="Tommy McClure" userId="5f57beb918c8a44c" providerId="LiveId" clId="{8962462E-A9E9-40DB-8A46-DB278ACFA5B5}" dt="2023-07-30T01:16:28.160" v="4899" actId="113"/>
        <pc:sldMkLst>
          <pc:docMk/>
          <pc:sldMk cId="3695549463" sldId="269"/>
        </pc:sldMkLst>
        <pc:spChg chg="mod">
          <ac:chgData name="Tommy McClure" userId="5f57beb918c8a44c" providerId="LiveId" clId="{8962462E-A9E9-40DB-8A46-DB278ACFA5B5}" dt="2023-07-29T00:00:04.810" v="4553" actId="255"/>
          <ac:spMkLst>
            <pc:docMk/>
            <pc:sldMk cId="3695549463" sldId="269"/>
            <ac:spMk id="3" creationId="{53695C33-E9D2-5B83-BB24-636238D978A3}"/>
          </ac:spMkLst>
        </pc:spChg>
      </pc:sldChg>
      <pc:sldChg chg="modSp modTransition modAnim modNotes modNotesTx">
        <pc:chgData name="Tommy McClure" userId="5f57beb918c8a44c" providerId="LiveId" clId="{8962462E-A9E9-40DB-8A46-DB278ACFA5B5}" dt="2023-07-30T01:12:52.619" v="4839" actId="113"/>
        <pc:sldMkLst>
          <pc:docMk/>
          <pc:sldMk cId="3656091068" sldId="270"/>
        </pc:sldMkLst>
        <pc:spChg chg="mod">
          <ac:chgData name="Tommy McClure" userId="5f57beb918c8a44c" providerId="LiveId" clId="{8962462E-A9E9-40DB-8A46-DB278ACFA5B5}" dt="2023-07-28T19:06:55.651" v="542" actId="255"/>
          <ac:spMkLst>
            <pc:docMk/>
            <pc:sldMk cId="3656091068" sldId="270"/>
            <ac:spMk id="3" creationId="{53695C33-E9D2-5B83-BB24-636238D978A3}"/>
          </ac:spMkLst>
        </pc:spChg>
      </pc:sldChg>
      <pc:sldChg chg="modSp new mod modTransition modAnim modNotes modNotesTx">
        <pc:chgData name="Tommy McClure" userId="5f57beb918c8a44c" providerId="LiveId" clId="{8962462E-A9E9-40DB-8A46-DB278ACFA5B5}" dt="2023-07-30T01:05:27.313" v="4758" actId="14100"/>
        <pc:sldMkLst>
          <pc:docMk/>
          <pc:sldMk cId="1823397815" sldId="271"/>
        </pc:sldMkLst>
        <pc:spChg chg="mod">
          <ac:chgData name="Tommy McClure" userId="5f57beb918c8a44c" providerId="LiveId" clId="{8962462E-A9E9-40DB-8A46-DB278ACFA5B5}" dt="2023-07-28T20:00:40.493" v="649" actId="114"/>
          <ac:spMkLst>
            <pc:docMk/>
            <pc:sldMk cId="1823397815" sldId="271"/>
            <ac:spMk id="2" creationId="{AECD741A-6C97-D02F-F3E5-93E635BFDD95}"/>
          </ac:spMkLst>
        </pc:spChg>
        <pc:spChg chg="mod">
          <ac:chgData name="Tommy McClure" userId="5f57beb918c8a44c" providerId="LiveId" clId="{8962462E-A9E9-40DB-8A46-DB278ACFA5B5}" dt="2023-07-28T21:09:27.208" v="2196" actId="113"/>
          <ac:spMkLst>
            <pc:docMk/>
            <pc:sldMk cId="1823397815" sldId="271"/>
            <ac:spMk id="3" creationId="{B0041030-74BF-4DB0-DD19-A5D35B57D0CA}"/>
          </ac:spMkLst>
        </pc:spChg>
      </pc:sldChg>
      <pc:sldChg chg="modSp add mod modTransition modAnim modNotes modNotesTx">
        <pc:chgData name="Tommy McClure" userId="5f57beb918c8a44c" providerId="LiveId" clId="{8962462E-A9E9-40DB-8A46-DB278ACFA5B5}" dt="2023-07-30T01:10:52.719" v="4815" actId="20577"/>
        <pc:sldMkLst>
          <pc:docMk/>
          <pc:sldMk cId="77348872" sldId="272"/>
        </pc:sldMkLst>
        <pc:spChg chg="mod">
          <ac:chgData name="Tommy McClure" userId="5f57beb918c8a44c" providerId="LiveId" clId="{8962462E-A9E9-40DB-8A46-DB278ACFA5B5}" dt="2023-07-29T19:12:28.603" v="4643" actId="20577"/>
          <ac:spMkLst>
            <pc:docMk/>
            <pc:sldMk cId="77348872" sldId="272"/>
            <ac:spMk id="3" creationId="{B0041030-74BF-4DB0-DD19-A5D35B57D0CA}"/>
          </ac:spMkLst>
        </pc:spChg>
      </pc:sldChg>
      <pc:sldChg chg="modSp add mod modTransition modAnim modNotes modNotesTx">
        <pc:chgData name="Tommy McClure" userId="5f57beb918c8a44c" providerId="LiveId" clId="{8962462E-A9E9-40DB-8A46-DB278ACFA5B5}" dt="2023-07-30T01:06:50.331" v="4774" actId="2711"/>
        <pc:sldMkLst>
          <pc:docMk/>
          <pc:sldMk cId="2768436734" sldId="273"/>
        </pc:sldMkLst>
        <pc:spChg chg="mod">
          <ac:chgData name="Tommy McClure" userId="5f57beb918c8a44c" providerId="LiveId" clId="{8962462E-A9E9-40DB-8A46-DB278ACFA5B5}" dt="2023-07-28T23:20:29.742" v="4356" actId="20577"/>
          <ac:spMkLst>
            <pc:docMk/>
            <pc:sldMk cId="2768436734" sldId="273"/>
            <ac:spMk id="3" creationId="{B0041030-74BF-4DB0-DD19-A5D35B57D0CA}"/>
          </ac:spMkLst>
        </pc:spChg>
      </pc:sldChg>
      <pc:sldChg chg="addSp delSp modSp add mod ord modTransition addAnim delAnim modAnim modNotes modNotesTx">
        <pc:chgData name="Tommy McClure" userId="5f57beb918c8a44c" providerId="LiveId" clId="{8962462E-A9E9-40DB-8A46-DB278ACFA5B5}" dt="2023-07-30T01:16:00.546" v="4896" actId="113"/>
        <pc:sldMkLst>
          <pc:docMk/>
          <pc:sldMk cId="953849423" sldId="274"/>
        </pc:sldMkLst>
        <pc:spChg chg="mod">
          <ac:chgData name="Tommy McClure" userId="5f57beb918c8a44c" providerId="LiveId" clId="{8962462E-A9E9-40DB-8A46-DB278ACFA5B5}" dt="2023-07-28T22:18:35.767" v="3453" actId="20577"/>
          <ac:spMkLst>
            <pc:docMk/>
            <pc:sldMk cId="953849423" sldId="274"/>
            <ac:spMk id="2" creationId="{F47B1855-B6BE-E9A8-D12A-A4941D0C42E6}"/>
          </ac:spMkLst>
        </pc:spChg>
        <pc:spChg chg="mod">
          <ac:chgData name="Tommy McClure" userId="5f57beb918c8a44c" providerId="LiveId" clId="{8962462E-A9E9-40DB-8A46-DB278ACFA5B5}" dt="2023-07-28T22:30:21.017" v="3599" actId="255"/>
          <ac:spMkLst>
            <pc:docMk/>
            <pc:sldMk cId="953849423" sldId="274"/>
            <ac:spMk id="3" creationId="{53695C33-E9D2-5B83-BB24-636238D978A3}"/>
          </ac:spMkLst>
        </pc:spChg>
        <pc:spChg chg="add del">
          <ac:chgData name="Tommy McClure" userId="5f57beb918c8a44c" providerId="LiveId" clId="{8962462E-A9E9-40DB-8A46-DB278ACFA5B5}" dt="2023-07-28T22:30:05.548" v="3598" actId="22"/>
          <ac:spMkLst>
            <pc:docMk/>
            <pc:sldMk cId="953849423" sldId="274"/>
            <ac:spMk id="5" creationId="{AD276343-DA75-6D55-0EEB-259E5F0F4476}"/>
          </ac:spMkLst>
        </pc:spChg>
      </pc:sldChg>
      <pc:sldChg chg="addSp delSp modSp add mod modTransition modAnim modNotes modNotesTx">
        <pc:chgData name="Tommy McClure" userId="5f57beb918c8a44c" providerId="LiveId" clId="{8962462E-A9E9-40DB-8A46-DB278ACFA5B5}" dt="2023-07-30T01:16:09.832" v="4897" actId="113"/>
        <pc:sldMkLst>
          <pc:docMk/>
          <pc:sldMk cId="1939248368" sldId="275"/>
        </pc:sldMkLst>
        <pc:spChg chg="mod">
          <ac:chgData name="Tommy McClure" userId="5f57beb918c8a44c" providerId="LiveId" clId="{8962462E-A9E9-40DB-8A46-DB278ACFA5B5}" dt="2023-07-28T21:34:25.869" v="2959"/>
          <ac:spMkLst>
            <pc:docMk/>
            <pc:sldMk cId="1939248368" sldId="275"/>
            <ac:spMk id="2" creationId="{F47B1855-B6BE-E9A8-D12A-A4941D0C42E6}"/>
          </ac:spMkLst>
        </pc:spChg>
        <pc:spChg chg="mod">
          <ac:chgData name="Tommy McClure" userId="5f57beb918c8a44c" providerId="LiveId" clId="{8962462E-A9E9-40DB-8A46-DB278ACFA5B5}" dt="2023-07-28T22:20:38.826" v="3536" actId="20577"/>
          <ac:spMkLst>
            <pc:docMk/>
            <pc:sldMk cId="1939248368" sldId="275"/>
            <ac:spMk id="3" creationId="{53695C33-E9D2-5B83-BB24-636238D978A3}"/>
          </ac:spMkLst>
        </pc:spChg>
        <pc:spChg chg="add del">
          <ac:chgData name="Tommy McClure" userId="5f57beb918c8a44c" providerId="LiveId" clId="{8962462E-A9E9-40DB-8A46-DB278ACFA5B5}" dt="2023-07-28T21:34:21.620" v="2957" actId="22"/>
          <ac:spMkLst>
            <pc:docMk/>
            <pc:sldMk cId="1939248368" sldId="275"/>
            <ac:spMk id="5" creationId="{9AFB6862-3B11-0B54-A57E-50D6DB58298C}"/>
          </ac:spMkLst>
        </pc:spChg>
      </pc:sldChg>
      <pc:sldChg chg="modSp add mod modTransition modAnim modNotes modNotesTx">
        <pc:chgData name="Tommy McClure" userId="5f57beb918c8a44c" providerId="LiveId" clId="{8962462E-A9E9-40DB-8A46-DB278ACFA5B5}" dt="2023-07-30T01:16:15.881" v="4898" actId="113"/>
        <pc:sldMkLst>
          <pc:docMk/>
          <pc:sldMk cId="361858454" sldId="276"/>
        </pc:sldMkLst>
        <pc:spChg chg="mod">
          <ac:chgData name="Tommy McClure" userId="5f57beb918c8a44c" providerId="LiveId" clId="{8962462E-A9E9-40DB-8A46-DB278ACFA5B5}" dt="2023-07-28T22:30:54.091" v="3603" actId="255"/>
          <ac:spMkLst>
            <pc:docMk/>
            <pc:sldMk cId="361858454" sldId="276"/>
            <ac:spMk id="3" creationId="{53695C33-E9D2-5B83-BB24-636238D978A3}"/>
          </ac:spMkLst>
        </pc:spChg>
      </pc:sldChg>
      <pc:sldChg chg="modSp add mod ord modTransition modAnim modNotes modNotesTx">
        <pc:chgData name="Tommy McClure" userId="5f57beb918c8a44c" providerId="LiveId" clId="{8962462E-A9E9-40DB-8A46-DB278ACFA5B5}" dt="2023-07-30T01:15:34.163" v="4891" actId="113"/>
        <pc:sldMkLst>
          <pc:docMk/>
          <pc:sldMk cId="2351280357" sldId="277"/>
        </pc:sldMkLst>
        <pc:spChg chg="mod">
          <ac:chgData name="Tommy McClure" userId="5f57beb918c8a44c" providerId="LiveId" clId="{8962462E-A9E9-40DB-8A46-DB278ACFA5B5}" dt="2023-07-28T22:18:17.569" v="3436" actId="20577"/>
          <ac:spMkLst>
            <pc:docMk/>
            <pc:sldMk cId="2351280357" sldId="277"/>
            <ac:spMk id="2" creationId="{F47B1855-B6BE-E9A8-D12A-A4941D0C42E6}"/>
          </ac:spMkLst>
        </pc:spChg>
        <pc:spChg chg="mod">
          <ac:chgData name="Tommy McClure" userId="5f57beb918c8a44c" providerId="LiveId" clId="{8962462E-A9E9-40DB-8A46-DB278ACFA5B5}" dt="2023-07-28T22:31:43.113" v="3605" actId="14100"/>
          <ac:spMkLst>
            <pc:docMk/>
            <pc:sldMk cId="2351280357" sldId="277"/>
            <ac:spMk id="3" creationId="{53695C33-E9D2-5B83-BB24-636238D978A3}"/>
          </ac:spMkLst>
        </pc:spChg>
      </pc:sldChg>
      <pc:sldChg chg="modSp add mod modTransition modAnim modNotes modNotesTx">
        <pc:chgData name="Tommy McClure" userId="5f57beb918c8a44c" providerId="LiveId" clId="{8962462E-A9E9-40DB-8A46-DB278ACFA5B5}" dt="2023-07-30T01:14:06.233" v="4868" actId="20577"/>
        <pc:sldMkLst>
          <pc:docMk/>
          <pc:sldMk cId="3718683771" sldId="278"/>
        </pc:sldMkLst>
        <pc:spChg chg="mod">
          <ac:chgData name="Tommy McClure" userId="5f57beb918c8a44c" providerId="LiveId" clId="{8962462E-A9E9-40DB-8A46-DB278ACFA5B5}" dt="2023-07-28T23:54:31.203" v="4548" actId="20577"/>
          <ac:spMkLst>
            <pc:docMk/>
            <pc:sldMk cId="3718683771" sldId="278"/>
            <ac:spMk id="3" creationId="{53695C33-E9D2-5B83-BB24-636238D978A3}"/>
          </ac:spMkLst>
        </pc:spChg>
      </pc:sldChg>
      <pc:sldChg chg="modSp add mod modTransition modAnim modNotes modNotesTx">
        <pc:chgData name="Tommy McClure" userId="5f57beb918c8a44c" providerId="LiveId" clId="{8962462E-A9E9-40DB-8A46-DB278ACFA5B5}" dt="2023-07-30T01:16:42.955" v="4900" actId="113"/>
        <pc:sldMkLst>
          <pc:docMk/>
          <pc:sldMk cId="3898868205" sldId="279"/>
        </pc:sldMkLst>
        <pc:spChg chg="mod">
          <ac:chgData name="Tommy McClure" userId="5f57beb918c8a44c" providerId="LiveId" clId="{8962462E-A9E9-40DB-8A46-DB278ACFA5B5}" dt="2023-07-28T22:39:19.581" v="3753" actId="20577"/>
          <ac:spMkLst>
            <pc:docMk/>
            <pc:sldMk cId="3898868205" sldId="279"/>
            <ac:spMk id="3" creationId="{53695C33-E9D2-5B83-BB24-636238D978A3}"/>
          </ac:spMkLst>
        </pc:spChg>
      </pc:sldChg>
      <pc:sldChg chg="modSp add mod modTransition modAnim modNotes modNotesTx">
        <pc:chgData name="Tommy McClure" userId="5f57beb918c8a44c" providerId="LiveId" clId="{8962462E-A9E9-40DB-8A46-DB278ACFA5B5}" dt="2023-07-30T01:16:50.513" v="4901" actId="113"/>
        <pc:sldMkLst>
          <pc:docMk/>
          <pc:sldMk cId="13724849" sldId="280"/>
        </pc:sldMkLst>
        <pc:spChg chg="mod">
          <ac:chgData name="Tommy McClure" userId="5f57beb918c8a44c" providerId="LiveId" clId="{8962462E-A9E9-40DB-8A46-DB278ACFA5B5}" dt="2023-07-28T22:42:03.515" v="3783" actId="20577"/>
          <ac:spMkLst>
            <pc:docMk/>
            <pc:sldMk cId="13724849" sldId="280"/>
            <ac:spMk id="2" creationId="{F47B1855-B6BE-E9A8-D12A-A4941D0C42E6}"/>
          </ac:spMkLst>
        </pc:spChg>
        <pc:spChg chg="mod">
          <ac:chgData name="Tommy McClure" userId="5f57beb918c8a44c" providerId="LiveId" clId="{8962462E-A9E9-40DB-8A46-DB278ACFA5B5}" dt="2023-07-28T22:51:20.879" v="4154" actId="20577"/>
          <ac:spMkLst>
            <pc:docMk/>
            <pc:sldMk cId="13724849" sldId="280"/>
            <ac:spMk id="3" creationId="{53695C33-E9D2-5B83-BB24-636238D978A3}"/>
          </ac:spMkLst>
        </pc:spChg>
      </pc:sldChg>
      <pc:sldChg chg="add del ord">
        <pc:chgData name="Tommy McClure" userId="5f57beb918c8a44c" providerId="LiveId" clId="{8962462E-A9E9-40DB-8A46-DB278ACFA5B5}" dt="2023-07-28T22:54:48.363" v="4169" actId="2696"/>
        <pc:sldMkLst>
          <pc:docMk/>
          <pc:sldMk cId="4225394132" sldId="281"/>
        </pc:sldMkLst>
      </pc:sldChg>
      <pc:sldChg chg="modSp mod modTransition modNotes">
        <pc:chgData name="Tommy McClure" userId="5f57beb918c8a44c" providerId="LiveId" clId="{8962462E-A9E9-40DB-8A46-DB278ACFA5B5}" dt="2023-07-30T01:09:27.662" v="4812" actId="1076"/>
        <pc:sldMkLst>
          <pc:docMk/>
          <pc:sldMk cId="2970185068" sldId="380"/>
        </pc:sldMkLst>
        <pc:spChg chg="mod">
          <ac:chgData name="Tommy McClure" userId="5f57beb918c8a44c" providerId="LiveId" clId="{8962462E-A9E9-40DB-8A46-DB278ACFA5B5}" dt="2023-07-28T23:17:07.240" v="4339" actId="207"/>
          <ac:spMkLst>
            <pc:docMk/>
            <pc:sldMk cId="2970185068" sldId="380"/>
            <ac:spMk id="7" creationId="{2A6B56C3-77F0-4E92-B09D-C8D4A68D5E79}"/>
          </ac:spMkLst>
        </pc:spChg>
        <pc:spChg chg="mod">
          <ac:chgData name="Tommy McClure" userId="5f57beb918c8a44c" providerId="LiveId" clId="{8962462E-A9E9-40DB-8A46-DB278ACFA5B5}" dt="2023-07-28T23:17:14.291" v="4340" actId="207"/>
          <ac:spMkLst>
            <pc:docMk/>
            <pc:sldMk cId="2970185068" sldId="380"/>
            <ac:spMk id="10" creationId="{BB8A7FBA-4C4C-4440-9886-90F8BD6246FB}"/>
          </ac:spMkLst>
        </pc:spChg>
      </pc:sldChg>
      <pc:sldMasterChg chg="modTransition modSldLayout">
        <pc:chgData name="Tommy McClure" userId="5f57beb918c8a44c" providerId="LiveId" clId="{8962462E-A9E9-40DB-8A46-DB278ACFA5B5}" dt="2023-07-28T23:17:48.958" v="4342"/>
        <pc:sldMasterMkLst>
          <pc:docMk/>
          <pc:sldMasterMk cId="2346251051" sldId="2147483648"/>
        </pc:sldMasterMkLst>
        <pc:sldLayoutChg chg="modTransition">
          <pc:chgData name="Tommy McClure" userId="5f57beb918c8a44c" providerId="LiveId" clId="{8962462E-A9E9-40DB-8A46-DB278ACFA5B5}" dt="2023-07-28T23:17:48.958" v="4342"/>
          <pc:sldLayoutMkLst>
            <pc:docMk/>
            <pc:sldMasterMk cId="2346251051" sldId="2147483648"/>
            <pc:sldLayoutMk cId="1659756515" sldId="214748364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86876825" sldId="2147483650"/>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602678805" sldId="2147483651"/>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527791066" sldId="2147483652"/>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971016106" sldId="2147483653"/>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1758111529" sldId="2147483654"/>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02416926" sldId="2147483655"/>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69764688" sldId="2147483656"/>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769637093" sldId="2147483657"/>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012076707" sldId="2147483658"/>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445927127" sldId="214748365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673943605" sldId="2147483660"/>
          </pc:sldLayoutMkLst>
        </pc:sldLayoutChg>
      </pc:sldMasterChg>
    </pc:docChg>
  </pc:docChgLst>
  <pc:docChgLst>
    <pc:chgData name="Tommy McClure" userId="5f57beb918c8a44c" providerId="LiveId" clId="{1C27C37D-953D-413D-A9DC-350700D59F75}"/>
    <pc:docChg chg="undo custSel addSld delSld modSld">
      <pc:chgData name="Tommy McClure" userId="5f57beb918c8a44c" providerId="LiveId" clId="{1C27C37D-953D-413D-A9DC-350700D59F75}" dt="2024-05-26T14:44:09.430" v="1757" actId="255"/>
      <pc:docMkLst>
        <pc:docMk/>
      </pc:docMkLst>
      <pc:sldChg chg="modNotes modNotesTx">
        <pc:chgData name="Tommy McClure" userId="5f57beb918c8a44c" providerId="LiveId" clId="{1C27C37D-953D-413D-A9DC-350700D59F75}" dt="2024-05-26T14:10:23.348" v="1558" actId="255"/>
        <pc:sldMkLst>
          <pc:docMk/>
          <pc:sldMk cId="1654255301" sldId="257"/>
        </pc:sldMkLst>
      </pc:sldChg>
      <pc:sldChg chg="modSp modNotes modNotesTx">
        <pc:chgData name="Tommy McClure" userId="5f57beb918c8a44c" providerId="LiveId" clId="{1C27C37D-953D-413D-A9DC-350700D59F75}" dt="2024-05-26T14:43:39.757" v="1756" actId="255"/>
        <pc:sldMkLst>
          <pc:docMk/>
          <pc:sldMk cId="3695549463" sldId="269"/>
        </pc:sldMkLst>
        <pc:spChg chg="mod">
          <ac:chgData name="Tommy McClure" userId="5f57beb918c8a44c" providerId="LiveId" clId="{1C27C37D-953D-413D-A9DC-350700D59F75}" dt="2024-05-25T20:12:04.012" v="963" actId="20577"/>
          <ac:spMkLst>
            <pc:docMk/>
            <pc:sldMk cId="3695549463" sldId="269"/>
            <ac:spMk id="3" creationId="{53695C33-E9D2-5B83-BB24-636238D978A3}"/>
          </ac:spMkLst>
        </pc:spChg>
      </pc:sldChg>
      <pc:sldChg chg="modSp mod modNotes modNotesTx">
        <pc:chgData name="Tommy McClure" userId="5f57beb918c8a44c" providerId="LiveId" clId="{1C27C37D-953D-413D-A9DC-350700D59F75}" dt="2024-05-26T14:43:22.342" v="1755" actId="255"/>
        <pc:sldMkLst>
          <pc:docMk/>
          <pc:sldMk cId="3102821322" sldId="390"/>
        </pc:sldMkLst>
        <pc:spChg chg="mod">
          <ac:chgData name="Tommy McClure" userId="5f57beb918c8a44c" providerId="LiveId" clId="{1C27C37D-953D-413D-A9DC-350700D59F75}" dt="2024-05-25T20:10:25.260" v="838" actId="20577"/>
          <ac:spMkLst>
            <pc:docMk/>
            <pc:sldMk cId="3102821322" sldId="390"/>
            <ac:spMk id="2" creationId="{F47B1855-B6BE-E9A8-D12A-A4941D0C42E6}"/>
          </ac:spMkLst>
        </pc:spChg>
        <pc:spChg chg="mod">
          <ac:chgData name="Tommy McClure" userId="5f57beb918c8a44c" providerId="LiveId" clId="{1C27C37D-953D-413D-A9DC-350700D59F75}" dt="2024-05-25T20:06:41.479" v="644" actId="313"/>
          <ac:spMkLst>
            <pc:docMk/>
            <pc:sldMk cId="3102821322" sldId="390"/>
            <ac:spMk id="7" creationId="{02ACA1A0-5294-681C-03C0-68EDD9131E38}"/>
          </ac:spMkLst>
        </pc:spChg>
      </pc:sldChg>
      <pc:sldChg chg="modSp mod modNotes modNotesTx">
        <pc:chgData name="Tommy McClure" userId="5f57beb918c8a44c" providerId="LiveId" clId="{1C27C37D-953D-413D-A9DC-350700D59F75}" dt="2024-05-26T04:31:00.521" v="1543" actId="113"/>
        <pc:sldMkLst>
          <pc:docMk/>
          <pc:sldMk cId="2662349875" sldId="391"/>
        </pc:sldMkLst>
        <pc:spChg chg="mod">
          <ac:chgData name="Tommy McClure" userId="5f57beb918c8a44c" providerId="LiveId" clId="{1C27C37D-953D-413D-A9DC-350700D59F75}" dt="2024-05-25T20:10:05.912" v="792" actId="20577"/>
          <ac:spMkLst>
            <pc:docMk/>
            <pc:sldMk cId="2662349875" sldId="391"/>
            <ac:spMk id="2" creationId="{F47B1855-B6BE-E9A8-D12A-A4941D0C42E6}"/>
          </ac:spMkLst>
        </pc:spChg>
        <pc:spChg chg="mod">
          <ac:chgData name="Tommy McClure" userId="5f57beb918c8a44c" providerId="LiveId" clId="{1C27C37D-953D-413D-A9DC-350700D59F75}" dt="2024-05-25T20:54:21.395" v="1389" actId="20577"/>
          <ac:spMkLst>
            <pc:docMk/>
            <pc:sldMk cId="2662349875" sldId="391"/>
            <ac:spMk id="7" creationId="{02ACA1A0-5294-681C-03C0-68EDD9131E38}"/>
          </ac:spMkLst>
        </pc:spChg>
      </pc:sldChg>
      <pc:sldChg chg="modSp mod modNotesTx">
        <pc:chgData name="Tommy McClure" userId="5f57beb918c8a44c" providerId="LiveId" clId="{1C27C37D-953D-413D-A9DC-350700D59F75}" dt="2024-05-25T20:09:44.865" v="746" actId="20577"/>
        <pc:sldMkLst>
          <pc:docMk/>
          <pc:sldMk cId="3596143194" sldId="394"/>
        </pc:sldMkLst>
        <pc:spChg chg="mod">
          <ac:chgData name="Tommy McClure" userId="5f57beb918c8a44c" providerId="LiveId" clId="{1C27C37D-953D-413D-A9DC-350700D59F75}" dt="2024-05-25T20:09:44.865" v="746" actId="20577"/>
          <ac:spMkLst>
            <pc:docMk/>
            <pc:sldMk cId="3596143194" sldId="394"/>
            <ac:spMk id="2" creationId="{F47B1855-B6BE-E9A8-D12A-A4941D0C42E6}"/>
          </ac:spMkLst>
        </pc:spChg>
        <pc:spChg chg="mod">
          <ac:chgData name="Tommy McClure" userId="5f57beb918c8a44c" providerId="LiveId" clId="{1C27C37D-953D-413D-A9DC-350700D59F75}" dt="2024-05-25T19:37:42.855" v="529" actId="207"/>
          <ac:spMkLst>
            <pc:docMk/>
            <pc:sldMk cId="3596143194" sldId="394"/>
            <ac:spMk id="7" creationId="{02ACA1A0-5294-681C-03C0-68EDD9131E38}"/>
          </ac:spMkLst>
        </pc:spChg>
      </pc:sldChg>
      <pc:sldChg chg="modSp mod modAnim modNotes modNotesTx">
        <pc:chgData name="Tommy McClure" userId="5f57beb918c8a44c" providerId="LiveId" clId="{1C27C37D-953D-413D-A9DC-350700D59F75}" dt="2024-05-26T14:44:09.430" v="1757" actId="255"/>
        <pc:sldMkLst>
          <pc:docMk/>
          <pc:sldMk cId="771146421" sldId="395"/>
        </pc:sldMkLst>
        <pc:spChg chg="mod">
          <ac:chgData name="Tommy McClure" userId="5f57beb918c8a44c" providerId="LiveId" clId="{1C27C37D-953D-413D-A9DC-350700D59F75}" dt="2024-05-25T20:10:55.246" v="914" actId="20577"/>
          <ac:spMkLst>
            <pc:docMk/>
            <pc:sldMk cId="771146421" sldId="395"/>
            <ac:spMk id="2" creationId="{F47B1855-B6BE-E9A8-D12A-A4941D0C42E6}"/>
          </ac:spMkLst>
        </pc:spChg>
        <pc:spChg chg="mod">
          <ac:chgData name="Tommy McClure" userId="5f57beb918c8a44c" providerId="LiveId" clId="{1C27C37D-953D-413D-A9DC-350700D59F75}" dt="2024-05-25T19:37:34.528" v="528" actId="207"/>
          <ac:spMkLst>
            <pc:docMk/>
            <pc:sldMk cId="771146421" sldId="395"/>
            <ac:spMk id="7" creationId="{02ACA1A0-5294-681C-03C0-68EDD9131E38}"/>
          </ac:spMkLst>
        </pc:spChg>
      </pc:sldChg>
      <pc:sldChg chg="modNotes">
        <pc:chgData name="Tommy McClure" userId="5f57beb918c8a44c" providerId="LiveId" clId="{1C27C37D-953D-413D-A9DC-350700D59F75}" dt="2024-05-26T14:23:51.895" v="1683" actId="20577"/>
        <pc:sldMkLst>
          <pc:docMk/>
          <pc:sldMk cId="2314493847" sldId="403"/>
        </pc:sldMkLst>
      </pc:sldChg>
      <pc:sldChg chg="modSp">
        <pc:chgData name="Tommy McClure" userId="5f57beb918c8a44c" providerId="LiveId" clId="{1C27C37D-953D-413D-A9DC-350700D59F75}" dt="2024-05-25T03:56:02.521" v="2" actId="113"/>
        <pc:sldMkLst>
          <pc:docMk/>
          <pc:sldMk cId="2822173026" sldId="404"/>
        </pc:sldMkLst>
        <pc:spChg chg="mod">
          <ac:chgData name="Tommy McClure" userId="5f57beb918c8a44c" providerId="LiveId" clId="{1C27C37D-953D-413D-A9DC-350700D59F75}" dt="2024-05-25T03:56:02.521" v="2" actId="113"/>
          <ac:spMkLst>
            <pc:docMk/>
            <pc:sldMk cId="2822173026" sldId="404"/>
            <ac:spMk id="7" creationId="{00000000-0000-0000-0000-000000000000}"/>
          </ac:spMkLst>
        </pc:spChg>
      </pc:sldChg>
      <pc:sldChg chg="modNotes">
        <pc:chgData name="Tommy McClure" userId="5f57beb918c8a44c" providerId="LiveId" clId="{1C27C37D-953D-413D-A9DC-350700D59F75}" dt="2024-05-26T14:43:10.074" v="1754" actId="255"/>
        <pc:sldMkLst>
          <pc:docMk/>
          <pc:sldMk cId="2701225877" sldId="405"/>
        </pc:sldMkLst>
      </pc:sldChg>
      <pc:sldChg chg="addSp delSp modSp add del mod modClrScheme chgLayout">
        <pc:chgData name="Tommy McClure" userId="5f57beb918c8a44c" providerId="LiveId" clId="{1C27C37D-953D-413D-A9DC-350700D59F75}" dt="2024-05-25T20:18:36.043" v="967" actId="2696"/>
        <pc:sldMkLst>
          <pc:docMk/>
          <pc:sldMk cId="2186378411" sldId="406"/>
        </pc:sldMkLst>
        <pc:spChg chg="mod ord">
          <ac:chgData name="Tommy McClure" userId="5f57beb918c8a44c" providerId="LiveId" clId="{1C27C37D-953D-413D-A9DC-350700D59F75}" dt="2024-05-25T20:18:32.605" v="966" actId="26606"/>
          <ac:spMkLst>
            <pc:docMk/>
            <pc:sldMk cId="2186378411" sldId="406"/>
            <ac:spMk id="3" creationId="{33BBDA0F-E6E2-5939-B631-1A1D0DD1DABF}"/>
          </ac:spMkLst>
        </pc:spChg>
        <pc:spChg chg="mod">
          <ac:chgData name="Tommy McClure" userId="5f57beb918c8a44c" providerId="LiveId" clId="{1C27C37D-953D-413D-A9DC-350700D59F75}" dt="2024-05-25T20:18:32.605" v="966" actId="26606"/>
          <ac:spMkLst>
            <pc:docMk/>
            <pc:sldMk cId="2186378411" sldId="406"/>
            <ac:spMk id="4" creationId="{4B9A2CFB-2AA6-9EDD-3302-22CE186E433E}"/>
          </ac:spMkLst>
        </pc:spChg>
        <pc:spChg chg="mod">
          <ac:chgData name="Tommy McClure" userId="5f57beb918c8a44c" providerId="LiveId" clId="{1C27C37D-953D-413D-A9DC-350700D59F75}" dt="2024-05-25T20:18:32.605" v="966" actId="26606"/>
          <ac:spMkLst>
            <pc:docMk/>
            <pc:sldMk cId="2186378411" sldId="406"/>
            <ac:spMk id="13" creationId="{00000000-0000-0000-0000-000000000000}"/>
          </ac:spMkLst>
        </pc:spChg>
        <pc:spChg chg="add del mod">
          <ac:chgData name="Tommy McClure" userId="5f57beb918c8a44c" providerId="LiveId" clId="{1C27C37D-953D-413D-A9DC-350700D59F75}" dt="2024-05-25T20:18:32.605" v="966" actId="26606"/>
          <ac:spMkLst>
            <pc:docMk/>
            <pc:sldMk cId="2186378411" sldId="406"/>
            <ac:spMk id="18" creationId="{F409C9F5-5348-D7B3-CA5C-F6228D678C7E}"/>
          </ac:spMkLst>
        </pc:spChg>
      </pc:sldChg>
      <pc:sldChg chg="addSp delSp modSp add mod modAnim modNotes">
        <pc:chgData name="Tommy McClure" userId="5f57beb918c8a44c" providerId="LiveId" clId="{1C27C37D-953D-413D-A9DC-350700D59F75}" dt="2024-05-26T04:22:16.579" v="1542" actId="20577"/>
        <pc:sldMkLst>
          <pc:docMk/>
          <pc:sldMk cId="3408729091" sldId="406"/>
        </pc:sldMkLst>
        <pc:spChg chg="del">
          <ac:chgData name="Tommy McClure" userId="5f57beb918c8a44c" providerId="LiveId" clId="{1C27C37D-953D-413D-A9DC-350700D59F75}" dt="2024-05-25T20:18:54.895" v="969" actId="478"/>
          <ac:spMkLst>
            <pc:docMk/>
            <pc:sldMk cId="3408729091" sldId="406"/>
            <ac:spMk id="2" creationId="{F47B1855-B6BE-E9A8-D12A-A4941D0C42E6}"/>
          </ac:spMkLst>
        </pc:spChg>
        <pc:spChg chg="mod">
          <ac:chgData name="Tommy McClure" userId="5f57beb918c8a44c" providerId="LiveId" clId="{1C27C37D-953D-413D-A9DC-350700D59F75}" dt="2024-05-25T20:52:54.023" v="1349" actId="20577"/>
          <ac:spMkLst>
            <pc:docMk/>
            <pc:sldMk cId="3408729091" sldId="406"/>
            <ac:spMk id="3" creationId="{53695C33-E9D2-5B83-BB24-636238D978A3}"/>
          </ac:spMkLst>
        </pc:spChg>
        <pc:spChg chg="del">
          <ac:chgData name="Tommy McClure" userId="5f57beb918c8a44c" providerId="LiveId" clId="{1C27C37D-953D-413D-A9DC-350700D59F75}" dt="2024-05-25T20:19:24.612" v="1008" actId="478"/>
          <ac:spMkLst>
            <pc:docMk/>
            <pc:sldMk cId="3408729091" sldId="406"/>
            <ac:spMk id="4" creationId="{2270FE42-424A-78FA-1845-4759D7E51CDD}"/>
          </ac:spMkLst>
        </pc:spChg>
        <pc:spChg chg="add mod">
          <ac:chgData name="Tommy McClure" userId="5f57beb918c8a44c" providerId="LiveId" clId="{1C27C37D-953D-413D-A9DC-350700D59F75}" dt="2024-05-25T20:50:17.162" v="1317" actId="20577"/>
          <ac:spMkLst>
            <pc:docMk/>
            <pc:sldMk cId="3408729091" sldId="406"/>
            <ac:spMk id="7" creationId="{C7783C60-C3C8-FD07-F16E-3FA1FF555146}"/>
          </ac:spMkLst>
        </pc:spChg>
      </pc:sldChg>
    </pc:docChg>
  </pc:docChgLst>
  <pc:docChgLst>
    <pc:chgData name="Tommy McClure" userId="5f57beb918c8a44c" providerId="LiveId" clId="{2B5EDF89-2AF1-4945-B4BA-FCAB652BA3A4}"/>
    <pc:docChg chg="undo custSel addSld delSld modSld">
      <pc:chgData name="Tommy McClure" userId="5f57beb918c8a44c" providerId="LiveId" clId="{2B5EDF89-2AF1-4945-B4BA-FCAB652BA3A4}" dt="2024-01-28T15:43:51.482" v="5298" actId="6549"/>
      <pc:docMkLst>
        <pc:docMk/>
      </pc:docMkLst>
      <pc:sldChg chg="addSp modSp mod">
        <pc:chgData name="Tommy McClure" userId="5f57beb918c8a44c" providerId="LiveId" clId="{2B5EDF89-2AF1-4945-B4BA-FCAB652BA3A4}" dt="2024-01-27T23:04:49.129" v="4861" actId="1038"/>
        <pc:sldMkLst>
          <pc:docMk/>
          <pc:sldMk cId="1652133998" sldId="256"/>
        </pc:sldMkLst>
        <pc:spChg chg="add mod">
          <ac:chgData name="Tommy McClure" userId="5f57beb918c8a44c" providerId="LiveId" clId="{2B5EDF89-2AF1-4945-B4BA-FCAB652BA3A4}" dt="2024-01-27T23:04:49.129" v="4861" actId="1038"/>
          <ac:spMkLst>
            <pc:docMk/>
            <pc:sldMk cId="1652133998" sldId="256"/>
            <ac:spMk id="2" creationId="{ED4F3A08-8C70-87F4-EDD8-2E039CA59633}"/>
          </ac:spMkLst>
        </pc:spChg>
        <pc:spChg chg="mod">
          <ac:chgData name="Tommy McClure" userId="5f57beb918c8a44c" providerId="LiveId" clId="{2B5EDF89-2AF1-4945-B4BA-FCAB652BA3A4}" dt="2024-01-27T03:05:22.732" v="4699" actId="20577"/>
          <ac:spMkLst>
            <pc:docMk/>
            <pc:sldMk cId="1652133998" sldId="256"/>
            <ac:spMk id="7" creationId="{00000000-0000-0000-0000-000000000000}"/>
          </ac:spMkLst>
        </pc:spChg>
      </pc:sldChg>
      <pc:sldChg chg="addSp modSp mod modAnim modNotes modNotesTx">
        <pc:chgData name="Tommy McClure" userId="5f57beb918c8a44c" providerId="LiveId" clId="{2B5EDF89-2AF1-4945-B4BA-FCAB652BA3A4}" dt="2024-01-28T15:43:51.482" v="5298" actId="6549"/>
        <pc:sldMkLst>
          <pc:docMk/>
          <pc:sldMk cId="1654255301" sldId="257"/>
        </pc:sldMkLst>
        <pc:spChg chg="add mod">
          <ac:chgData name="Tommy McClure" userId="5f57beb918c8a44c" providerId="LiveId" clId="{2B5EDF89-2AF1-4945-B4BA-FCAB652BA3A4}" dt="2024-01-27T23:16:38.024" v="5050" actId="1037"/>
          <ac:spMkLst>
            <pc:docMk/>
            <pc:sldMk cId="1654255301" sldId="257"/>
            <ac:spMk id="2" creationId="{EABDB078-6237-9493-3541-1BCAAED384AC}"/>
          </ac:spMkLst>
        </pc:spChg>
        <pc:spChg chg="mod">
          <ac:chgData name="Tommy McClure" userId="5f57beb918c8a44c" providerId="LiveId" clId="{2B5EDF89-2AF1-4945-B4BA-FCAB652BA3A4}" dt="2024-01-27T23:15:17.164" v="5021" actId="20577"/>
          <ac:spMkLst>
            <pc:docMk/>
            <pc:sldMk cId="1654255301" sldId="257"/>
            <ac:spMk id="14" creationId="{00000000-0000-0000-0000-000000000000}"/>
          </ac:spMkLst>
        </pc:spChg>
      </pc:sldChg>
      <pc:sldChg chg="del">
        <pc:chgData name="Tommy McClure" userId="5f57beb918c8a44c" providerId="LiveId" clId="{2B5EDF89-2AF1-4945-B4BA-FCAB652BA3A4}" dt="2024-01-27T01:58:38.337" v="4625" actId="2696"/>
        <pc:sldMkLst>
          <pc:docMk/>
          <pc:sldMk cId="3683544629" sldId="266"/>
        </pc:sldMkLst>
      </pc:sldChg>
      <pc:sldChg chg="modSp mod modNotesTx">
        <pc:chgData name="Tommy McClure" userId="5f57beb918c8a44c" providerId="LiveId" clId="{2B5EDF89-2AF1-4945-B4BA-FCAB652BA3A4}" dt="2024-01-26T22:43:34.467" v="594" actId="14100"/>
        <pc:sldMkLst>
          <pc:docMk/>
          <pc:sldMk cId="3695549463" sldId="269"/>
        </pc:sldMkLst>
        <pc:spChg chg="mod">
          <ac:chgData name="Tommy McClure" userId="5f57beb918c8a44c" providerId="LiveId" clId="{2B5EDF89-2AF1-4945-B4BA-FCAB652BA3A4}" dt="2024-01-26T22:21:32.014" v="109" actId="113"/>
          <ac:spMkLst>
            <pc:docMk/>
            <pc:sldMk cId="3695549463" sldId="269"/>
            <ac:spMk id="2" creationId="{F47B1855-B6BE-E9A8-D12A-A4941D0C42E6}"/>
          </ac:spMkLst>
        </pc:spChg>
        <pc:spChg chg="mod">
          <ac:chgData name="Tommy McClure" userId="5f57beb918c8a44c" providerId="LiveId" clId="{2B5EDF89-2AF1-4945-B4BA-FCAB652BA3A4}" dt="2024-01-26T22:43:34.467" v="594" actId="14100"/>
          <ac:spMkLst>
            <pc:docMk/>
            <pc:sldMk cId="3695549463" sldId="269"/>
            <ac:spMk id="3" creationId="{53695C33-E9D2-5B83-BB24-636238D978A3}"/>
          </ac:spMkLst>
        </pc:spChg>
      </pc:sldChg>
      <pc:sldChg chg="del">
        <pc:chgData name="Tommy McClure" userId="5f57beb918c8a44c" providerId="LiveId" clId="{2B5EDF89-2AF1-4945-B4BA-FCAB652BA3A4}" dt="2024-01-27T01:57:51.223" v="4613" actId="2696"/>
        <pc:sldMkLst>
          <pc:docMk/>
          <pc:sldMk cId="3656091068" sldId="270"/>
        </pc:sldMkLst>
      </pc:sldChg>
      <pc:sldChg chg="del">
        <pc:chgData name="Tommy McClure" userId="5f57beb918c8a44c" providerId="LiveId" clId="{2B5EDF89-2AF1-4945-B4BA-FCAB652BA3A4}" dt="2024-01-27T01:57:57.279" v="4615" actId="2696"/>
        <pc:sldMkLst>
          <pc:docMk/>
          <pc:sldMk cId="1823397815" sldId="271"/>
        </pc:sldMkLst>
      </pc:sldChg>
      <pc:sldChg chg="del">
        <pc:chgData name="Tommy McClure" userId="5f57beb918c8a44c" providerId="LiveId" clId="{2B5EDF89-2AF1-4945-B4BA-FCAB652BA3A4}" dt="2024-01-27T01:58:00.059" v="4616" actId="2696"/>
        <pc:sldMkLst>
          <pc:docMk/>
          <pc:sldMk cId="77348872" sldId="272"/>
        </pc:sldMkLst>
      </pc:sldChg>
      <pc:sldChg chg="del">
        <pc:chgData name="Tommy McClure" userId="5f57beb918c8a44c" providerId="LiveId" clId="{2B5EDF89-2AF1-4945-B4BA-FCAB652BA3A4}" dt="2024-01-27T01:58:02.559" v="4617" actId="2696"/>
        <pc:sldMkLst>
          <pc:docMk/>
          <pc:sldMk cId="2768436734" sldId="273"/>
        </pc:sldMkLst>
      </pc:sldChg>
      <pc:sldChg chg="del">
        <pc:chgData name="Tommy McClure" userId="5f57beb918c8a44c" providerId="LiveId" clId="{2B5EDF89-2AF1-4945-B4BA-FCAB652BA3A4}" dt="2024-01-27T01:58:17.004" v="4622" actId="2696"/>
        <pc:sldMkLst>
          <pc:docMk/>
          <pc:sldMk cId="953849423" sldId="274"/>
        </pc:sldMkLst>
      </pc:sldChg>
      <pc:sldChg chg="del">
        <pc:chgData name="Tommy McClure" userId="5f57beb918c8a44c" providerId="LiveId" clId="{2B5EDF89-2AF1-4945-B4BA-FCAB652BA3A4}" dt="2024-01-27T01:58:08.406" v="4619" actId="2696"/>
        <pc:sldMkLst>
          <pc:docMk/>
          <pc:sldMk cId="1939248368" sldId="275"/>
        </pc:sldMkLst>
      </pc:sldChg>
      <pc:sldChg chg="del">
        <pc:chgData name="Tommy McClure" userId="5f57beb918c8a44c" providerId="LiveId" clId="{2B5EDF89-2AF1-4945-B4BA-FCAB652BA3A4}" dt="2024-01-27T01:58:05.346" v="4618" actId="2696"/>
        <pc:sldMkLst>
          <pc:docMk/>
          <pc:sldMk cId="361858454" sldId="276"/>
        </pc:sldMkLst>
      </pc:sldChg>
      <pc:sldChg chg="del">
        <pc:chgData name="Tommy McClure" userId="5f57beb918c8a44c" providerId="LiveId" clId="{2B5EDF89-2AF1-4945-B4BA-FCAB652BA3A4}" dt="2024-01-27T01:58:11.003" v="4620" actId="2696"/>
        <pc:sldMkLst>
          <pc:docMk/>
          <pc:sldMk cId="2351280357" sldId="277"/>
        </pc:sldMkLst>
      </pc:sldChg>
      <pc:sldChg chg="del">
        <pc:chgData name="Tommy McClure" userId="5f57beb918c8a44c" providerId="LiveId" clId="{2B5EDF89-2AF1-4945-B4BA-FCAB652BA3A4}" dt="2024-01-27T01:58:14.046" v="4621" actId="2696"/>
        <pc:sldMkLst>
          <pc:docMk/>
          <pc:sldMk cId="3718683771" sldId="278"/>
        </pc:sldMkLst>
      </pc:sldChg>
      <pc:sldChg chg="del">
        <pc:chgData name="Tommy McClure" userId="5f57beb918c8a44c" providerId="LiveId" clId="{2B5EDF89-2AF1-4945-B4BA-FCAB652BA3A4}" dt="2024-01-27T01:58:19.951" v="4623" actId="2696"/>
        <pc:sldMkLst>
          <pc:docMk/>
          <pc:sldMk cId="3898868205" sldId="279"/>
        </pc:sldMkLst>
      </pc:sldChg>
      <pc:sldChg chg="del">
        <pc:chgData name="Tommy McClure" userId="5f57beb918c8a44c" providerId="LiveId" clId="{2B5EDF89-2AF1-4945-B4BA-FCAB652BA3A4}" dt="2024-01-27T01:58:23.460" v="4624" actId="2696"/>
        <pc:sldMkLst>
          <pc:docMk/>
          <pc:sldMk cId="13724849" sldId="280"/>
        </pc:sldMkLst>
      </pc:sldChg>
      <pc:sldChg chg="modNotes">
        <pc:chgData name="Tommy McClure" userId="5f57beb918c8a44c" providerId="LiveId" clId="{2B5EDF89-2AF1-4945-B4BA-FCAB652BA3A4}" dt="2024-01-28T02:07:45.379" v="5229" actId="14100"/>
        <pc:sldMkLst>
          <pc:docMk/>
          <pc:sldMk cId="2970185068" sldId="380"/>
        </pc:sldMkLst>
      </pc:sldChg>
      <pc:sldChg chg="modSp mod modAnim">
        <pc:chgData name="Tommy McClure" userId="5f57beb918c8a44c" providerId="LiveId" clId="{2B5EDF89-2AF1-4945-B4BA-FCAB652BA3A4}" dt="2024-01-26T22:44:41.920" v="605" actId="20577"/>
        <pc:sldMkLst>
          <pc:docMk/>
          <pc:sldMk cId="2193981554" sldId="381"/>
        </pc:sldMkLst>
        <pc:spChg chg="mod">
          <ac:chgData name="Tommy McClure" userId="5f57beb918c8a44c" providerId="LiveId" clId="{2B5EDF89-2AF1-4945-B4BA-FCAB652BA3A4}" dt="2024-01-26T22:21:07.525" v="108" actId="113"/>
          <ac:spMkLst>
            <pc:docMk/>
            <pc:sldMk cId="2193981554" sldId="381"/>
            <ac:spMk id="2" creationId="{F47B1855-B6BE-E9A8-D12A-A4941D0C42E6}"/>
          </ac:spMkLst>
        </pc:spChg>
        <pc:spChg chg="mod">
          <ac:chgData name="Tommy McClure" userId="5f57beb918c8a44c" providerId="LiveId" clId="{2B5EDF89-2AF1-4945-B4BA-FCAB652BA3A4}" dt="2024-01-26T22:44:41.920" v="605" actId="20577"/>
          <ac:spMkLst>
            <pc:docMk/>
            <pc:sldMk cId="2193981554" sldId="381"/>
            <ac:spMk id="3" creationId="{53695C33-E9D2-5B83-BB24-636238D978A3}"/>
          </ac:spMkLst>
        </pc:spChg>
      </pc:sldChg>
      <pc:sldChg chg="modSp add mod modAnim">
        <pc:chgData name="Tommy McClure" userId="5f57beb918c8a44c" providerId="LiveId" clId="{2B5EDF89-2AF1-4945-B4BA-FCAB652BA3A4}" dt="2024-01-27T23:42:16.434" v="5153" actId="113"/>
        <pc:sldMkLst>
          <pc:docMk/>
          <pc:sldMk cId="3526668176" sldId="382"/>
        </pc:sldMkLst>
        <pc:spChg chg="mod">
          <ac:chgData name="Tommy McClure" userId="5f57beb918c8a44c" providerId="LiveId" clId="{2B5EDF89-2AF1-4945-B4BA-FCAB652BA3A4}" dt="2024-01-26T22:21:02.001" v="107" actId="113"/>
          <ac:spMkLst>
            <pc:docMk/>
            <pc:sldMk cId="3526668176" sldId="382"/>
            <ac:spMk id="2" creationId="{F47B1855-B6BE-E9A8-D12A-A4941D0C42E6}"/>
          </ac:spMkLst>
        </pc:spChg>
        <pc:spChg chg="mod">
          <ac:chgData name="Tommy McClure" userId="5f57beb918c8a44c" providerId="LiveId" clId="{2B5EDF89-2AF1-4945-B4BA-FCAB652BA3A4}" dt="2024-01-27T23:42:16.434" v="5153" actId="113"/>
          <ac:spMkLst>
            <pc:docMk/>
            <pc:sldMk cId="3526668176" sldId="382"/>
            <ac:spMk id="3" creationId="{53695C33-E9D2-5B83-BB24-636238D978A3}"/>
          </ac:spMkLst>
        </pc:spChg>
      </pc:sldChg>
      <pc:sldChg chg="modSp add mod modAnim modNotes modNotesTx">
        <pc:chgData name="Tommy McClure" userId="5f57beb918c8a44c" providerId="LiveId" clId="{2B5EDF89-2AF1-4945-B4BA-FCAB652BA3A4}" dt="2024-01-28T02:05:57.006" v="5208" actId="255"/>
        <pc:sldMkLst>
          <pc:docMk/>
          <pc:sldMk cId="169459066" sldId="383"/>
        </pc:sldMkLst>
        <pc:spChg chg="mod">
          <ac:chgData name="Tommy McClure" userId="5f57beb918c8a44c" providerId="LiveId" clId="{2B5EDF89-2AF1-4945-B4BA-FCAB652BA3A4}" dt="2024-01-27T17:23:05.981" v="4792" actId="20577"/>
          <ac:spMkLst>
            <pc:docMk/>
            <pc:sldMk cId="169459066" sldId="383"/>
            <ac:spMk id="3" creationId="{53695C33-E9D2-5B83-BB24-636238D978A3}"/>
          </ac:spMkLst>
        </pc:spChg>
      </pc:sldChg>
      <pc:sldChg chg="modSp add mod modAnim modNotes modNotesTx">
        <pc:chgData name="Tommy McClure" userId="5f57beb918c8a44c" providerId="LiveId" clId="{2B5EDF89-2AF1-4945-B4BA-FCAB652BA3A4}" dt="2024-01-28T02:06:26.944" v="5210" actId="255"/>
        <pc:sldMkLst>
          <pc:docMk/>
          <pc:sldMk cId="1169479130" sldId="384"/>
        </pc:sldMkLst>
        <pc:spChg chg="mod">
          <ac:chgData name="Tommy McClure" userId="5f57beb918c8a44c" providerId="LiveId" clId="{2B5EDF89-2AF1-4945-B4BA-FCAB652BA3A4}" dt="2024-01-27T02:22:30.420" v="4695" actId="20577"/>
          <ac:spMkLst>
            <pc:docMk/>
            <pc:sldMk cId="1169479130" sldId="384"/>
            <ac:spMk id="3" creationId="{53695C33-E9D2-5B83-BB24-636238D978A3}"/>
          </ac:spMkLst>
        </pc:spChg>
      </pc:sldChg>
      <pc:sldChg chg="modSp add modAnim modNotes modNotesTx">
        <pc:chgData name="Tommy McClure" userId="5f57beb918c8a44c" providerId="LiveId" clId="{2B5EDF89-2AF1-4945-B4BA-FCAB652BA3A4}" dt="2024-01-28T02:06:34.910" v="5211" actId="255"/>
        <pc:sldMkLst>
          <pc:docMk/>
          <pc:sldMk cId="2768930653" sldId="385"/>
        </pc:sldMkLst>
        <pc:spChg chg="mod">
          <ac:chgData name="Tommy McClure" userId="5f57beb918c8a44c" providerId="LiveId" clId="{2B5EDF89-2AF1-4945-B4BA-FCAB652BA3A4}" dt="2024-01-27T19:00:33.131" v="4825" actId="20577"/>
          <ac:spMkLst>
            <pc:docMk/>
            <pc:sldMk cId="2768930653" sldId="385"/>
            <ac:spMk id="3" creationId="{53695C33-E9D2-5B83-BB24-636238D978A3}"/>
          </ac:spMkLst>
        </pc:spChg>
      </pc:sldChg>
      <pc:sldChg chg="modSp add mod modAnim modNotes modNotesTx">
        <pc:chgData name="Tommy McClure" userId="5f57beb918c8a44c" providerId="LiveId" clId="{2B5EDF89-2AF1-4945-B4BA-FCAB652BA3A4}" dt="2024-01-28T02:06:44.674" v="5212" actId="255"/>
        <pc:sldMkLst>
          <pc:docMk/>
          <pc:sldMk cId="872634113" sldId="386"/>
        </pc:sldMkLst>
        <pc:spChg chg="mod">
          <ac:chgData name="Tommy McClure" userId="5f57beb918c8a44c" providerId="LiveId" clId="{2B5EDF89-2AF1-4945-B4BA-FCAB652BA3A4}" dt="2024-01-27T23:39:56.769" v="5151" actId="114"/>
          <ac:spMkLst>
            <pc:docMk/>
            <pc:sldMk cId="872634113" sldId="386"/>
            <ac:spMk id="3" creationId="{53695C33-E9D2-5B83-BB24-636238D978A3}"/>
          </ac:spMkLst>
        </pc:spChg>
      </pc:sldChg>
      <pc:sldChg chg="modSp add mod modAnim modNotes modNotesTx">
        <pc:chgData name="Tommy McClure" userId="5f57beb918c8a44c" providerId="LiveId" clId="{2B5EDF89-2AF1-4945-B4BA-FCAB652BA3A4}" dt="2024-01-28T02:06:54.496" v="5213" actId="255"/>
        <pc:sldMkLst>
          <pc:docMk/>
          <pc:sldMk cId="2539116952" sldId="387"/>
        </pc:sldMkLst>
        <pc:spChg chg="mod">
          <ac:chgData name="Tommy McClure" userId="5f57beb918c8a44c" providerId="LiveId" clId="{2B5EDF89-2AF1-4945-B4BA-FCAB652BA3A4}" dt="2024-01-27T23:46:55.538" v="5177" actId="20577"/>
          <ac:spMkLst>
            <pc:docMk/>
            <pc:sldMk cId="2539116952" sldId="387"/>
            <ac:spMk id="3" creationId="{53695C33-E9D2-5B83-BB24-636238D978A3}"/>
          </ac:spMkLst>
        </pc:spChg>
      </pc:sldChg>
      <pc:sldChg chg="add del">
        <pc:chgData name="Tommy McClure" userId="5f57beb918c8a44c" providerId="LiveId" clId="{2B5EDF89-2AF1-4945-B4BA-FCAB652BA3A4}" dt="2024-01-27T01:57:54.715" v="4614" actId="2696"/>
        <pc:sldMkLst>
          <pc:docMk/>
          <pc:sldMk cId="3690856607" sldId="388"/>
        </pc:sldMkLst>
      </pc:sldChg>
      <pc:sldChg chg="modSp add modAnim modNotes modNotesTx">
        <pc:chgData name="Tommy McClure" userId="5f57beb918c8a44c" providerId="LiveId" clId="{2B5EDF89-2AF1-4945-B4BA-FCAB652BA3A4}" dt="2024-01-28T02:07:02.659" v="5214" actId="255"/>
        <pc:sldMkLst>
          <pc:docMk/>
          <pc:sldMk cId="2303964517" sldId="389"/>
        </pc:sldMkLst>
        <pc:spChg chg="mod">
          <ac:chgData name="Tommy McClure" userId="5f57beb918c8a44c" providerId="LiveId" clId="{2B5EDF89-2AF1-4945-B4BA-FCAB652BA3A4}" dt="2024-01-27T01:57:33.003" v="4612" actId="255"/>
          <ac:spMkLst>
            <pc:docMk/>
            <pc:sldMk cId="2303964517" sldId="389"/>
            <ac:spMk id="3" creationId="{53695C33-E9D2-5B83-BB24-636238D978A3}"/>
          </ac:spMkLst>
        </pc:spChg>
      </pc:sldChg>
    </pc:docChg>
  </pc:docChgLst>
  <pc:docChgLst>
    <pc:chgData name="Tommy McClure" userId="5f57beb918c8a44c" providerId="LiveId" clId="{2F6F6C8F-31BF-40E8-B707-4714E7EFB7B1}"/>
    <pc:docChg chg="undo custSel addSld delSld modSld sldOrd modNotesMaster modHandout">
      <pc:chgData name="Tommy McClure" userId="5f57beb918c8a44c" providerId="LiveId" clId="{2F6F6C8F-31BF-40E8-B707-4714E7EFB7B1}" dt="2024-04-28T14:17:53.448" v="9690" actId="113"/>
      <pc:docMkLst>
        <pc:docMk/>
      </pc:docMkLst>
      <pc:sldChg chg="modSp mod ord modNotes">
        <pc:chgData name="Tommy McClure" userId="5f57beb918c8a44c" providerId="LiveId" clId="{2F6F6C8F-31BF-40E8-B707-4714E7EFB7B1}" dt="2024-04-28T02:14:35.626" v="9404"/>
        <pc:sldMkLst>
          <pc:docMk/>
          <pc:sldMk cId="1652133998" sldId="256"/>
        </pc:sldMkLst>
        <pc:spChg chg="mod">
          <ac:chgData name="Tommy McClure" userId="5f57beb918c8a44c" providerId="LiveId" clId="{2F6F6C8F-31BF-40E8-B707-4714E7EFB7B1}" dt="2024-04-26T19:15:23.770" v="963" actId="255"/>
          <ac:spMkLst>
            <pc:docMk/>
            <pc:sldMk cId="1652133998" sldId="256"/>
            <ac:spMk id="2" creationId="{ED4F3A08-8C70-87F4-EDD8-2E039CA59633}"/>
          </ac:spMkLst>
        </pc:spChg>
      </pc:sldChg>
      <pc:sldChg chg="modNotes">
        <pc:chgData name="Tommy McClure" userId="5f57beb918c8a44c" providerId="LiveId" clId="{2F6F6C8F-31BF-40E8-B707-4714E7EFB7B1}" dt="2024-04-28T13:38:17.252" v="9442" actId="115"/>
        <pc:sldMkLst>
          <pc:docMk/>
          <pc:sldMk cId="1654255301" sldId="257"/>
        </pc:sldMkLst>
      </pc:sldChg>
      <pc:sldChg chg="addSp modSp mod modAnim modNotes modNotesTx">
        <pc:chgData name="Tommy McClure" userId="5f57beb918c8a44c" providerId="LiveId" clId="{2F6F6C8F-31BF-40E8-B707-4714E7EFB7B1}" dt="2024-04-28T02:14:35.626" v="9404"/>
        <pc:sldMkLst>
          <pc:docMk/>
          <pc:sldMk cId="3695549463" sldId="269"/>
        </pc:sldMkLst>
        <pc:spChg chg="mod">
          <ac:chgData name="Tommy McClure" userId="5f57beb918c8a44c" providerId="LiveId" clId="{2F6F6C8F-31BF-40E8-B707-4714E7EFB7B1}" dt="2024-04-26T18:34:38.908" v="5" actId="14100"/>
          <ac:spMkLst>
            <pc:docMk/>
            <pc:sldMk cId="3695549463" sldId="269"/>
            <ac:spMk id="2" creationId="{F47B1855-B6BE-E9A8-D12A-A4941D0C42E6}"/>
          </ac:spMkLst>
        </pc:spChg>
        <pc:spChg chg="mod">
          <ac:chgData name="Tommy McClure" userId="5f57beb918c8a44c" providerId="LiveId" clId="{2F6F6C8F-31BF-40E8-B707-4714E7EFB7B1}" dt="2024-04-27T15:14:48.770" v="5197" actId="20577"/>
          <ac:spMkLst>
            <pc:docMk/>
            <pc:sldMk cId="3695549463" sldId="269"/>
            <ac:spMk id="3" creationId="{53695C33-E9D2-5B83-BB24-636238D978A3}"/>
          </ac:spMkLst>
        </pc:spChg>
        <pc:spChg chg="add mod">
          <ac:chgData name="Tommy McClure" userId="5f57beb918c8a44c" providerId="LiveId" clId="{2F6F6C8F-31BF-40E8-B707-4714E7EFB7B1}" dt="2024-04-26T19:15:52.389" v="964" actId="1076"/>
          <ac:spMkLst>
            <pc:docMk/>
            <pc:sldMk cId="3695549463" sldId="269"/>
            <ac:spMk id="4" creationId="{2270FE42-424A-78FA-1845-4759D7E51CDD}"/>
          </ac:spMkLst>
        </pc:spChg>
      </pc:sldChg>
      <pc:sldChg chg="modNotes">
        <pc:chgData name="Tommy McClure" userId="5f57beb918c8a44c" providerId="LiveId" clId="{2F6F6C8F-31BF-40E8-B707-4714E7EFB7B1}" dt="2024-04-28T02:14:35.626" v="9404"/>
        <pc:sldMkLst>
          <pc:docMk/>
          <pc:sldMk cId="2970185068" sldId="380"/>
        </pc:sldMkLst>
      </pc:sldChg>
      <pc:sldChg chg="del">
        <pc:chgData name="Tommy McClure" userId="5f57beb918c8a44c" providerId="LiveId" clId="{2F6F6C8F-31BF-40E8-B707-4714E7EFB7B1}" dt="2024-04-27T01:29:52.118" v="4520" actId="2696"/>
        <pc:sldMkLst>
          <pc:docMk/>
          <pc:sldMk cId="2193981554" sldId="381"/>
        </pc:sldMkLst>
      </pc:sldChg>
      <pc:sldChg chg="del">
        <pc:chgData name="Tommy McClure" userId="5f57beb918c8a44c" providerId="LiveId" clId="{2F6F6C8F-31BF-40E8-B707-4714E7EFB7B1}" dt="2024-04-27T01:29:49.610" v="4519" actId="2696"/>
        <pc:sldMkLst>
          <pc:docMk/>
          <pc:sldMk cId="3526668176" sldId="382"/>
        </pc:sldMkLst>
      </pc:sldChg>
      <pc:sldChg chg="del ord">
        <pc:chgData name="Tommy McClure" userId="5f57beb918c8a44c" providerId="LiveId" clId="{2F6F6C8F-31BF-40E8-B707-4714E7EFB7B1}" dt="2024-04-27T01:29:47.420" v="4518" actId="2696"/>
        <pc:sldMkLst>
          <pc:docMk/>
          <pc:sldMk cId="169459066" sldId="383"/>
        </pc:sldMkLst>
      </pc:sldChg>
      <pc:sldChg chg="del">
        <pc:chgData name="Tommy McClure" userId="5f57beb918c8a44c" providerId="LiveId" clId="{2F6F6C8F-31BF-40E8-B707-4714E7EFB7B1}" dt="2024-04-27T01:29:45.029" v="4517" actId="2696"/>
        <pc:sldMkLst>
          <pc:docMk/>
          <pc:sldMk cId="1169479130" sldId="384"/>
        </pc:sldMkLst>
      </pc:sldChg>
      <pc:sldChg chg="del">
        <pc:chgData name="Tommy McClure" userId="5f57beb918c8a44c" providerId="LiveId" clId="{2F6F6C8F-31BF-40E8-B707-4714E7EFB7B1}" dt="2024-04-27T01:29:41.700" v="4516" actId="2696"/>
        <pc:sldMkLst>
          <pc:docMk/>
          <pc:sldMk cId="2768930653" sldId="385"/>
        </pc:sldMkLst>
      </pc:sldChg>
      <pc:sldChg chg="del">
        <pc:chgData name="Tommy McClure" userId="5f57beb918c8a44c" providerId="LiveId" clId="{2F6F6C8F-31BF-40E8-B707-4714E7EFB7B1}" dt="2024-04-27T01:29:35.912" v="4515" actId="2696"/>
        <pc:sldMkLst>
          <pc:docMk/>
          <pc:sldMk cId="872634113" sldId="386"/>
        </pc:sldMkLst>
      </pc:sldChg>
      <pc:sldChg chg="del">
        <pc:chgData name="Tommy McClure" userId="5f57beb918c8a44c" providerId="LiveId" clId="{2F6F6C8F-31BF-40E8-B707-4714E7EFB7B1}" dt="2024-04-27T01:29:33.066" v="4514" actId="2696"/>
        <pc:sldMkLst>
          <pc:docMk/>
          <pc:sldMk cId="2539116952" sldId="387"/>
        </pc:sldMkLst>
      </pc:sldChg>
      <pc:sldChg chg="addSp delSp modSp mod modAnim modNotes modNotesTx">
        <pc:chgData name="Tommy McClure" userId="5f57beb918c8a44c" providerId="LiveId" clId="{2F6F6C8F-31BF-40E8-B707-4714E7EFB7B1}" dt="2024-04-28T02:45:52.668" v="9410" actId="255"/>
        <pc:sldMkLst>
          <pc:docMk/>
          <pc:sldMk cId="2303964517" sldId="389"/>
        </pc:sldMkLst>
        <pc:spChg chg="add mod">
          <ac:chgData name="Tommy McClure" userId="5f57beb918c8a44c" providerId="LiveId" clId="{2F6F6C8F-31BF-40E8-B707-4714E7EFB7B1}" dt="2024-04-28T01:01:46.625" v="9251" actId="20577"/>
          <ac:spMkLst>
            <pc:docMk/>
            <pc:sldMk cId="2303964517" sldId="389"/>
            <ac:spMk id="2" creationId="{2A4B9FF3-CAD5-E685-6B33-39B50BD25A30}"/>
          </ac:spMkLst>
        </pc:spChg>
        <pc:spChg chg="del">
          <ac:chgData name="Tommy McClure" userId="5f57beb918c8a44c" providerId="LiveId" clId="{2F6F6C8F-31BF-40E8-B707-4714E7EFB7B1}" dt="2024-04-27T01:30:05.450" v="4521" actId="478"/>
          <ac:spMkLst>
            <pc:docMk/>
            <pc:sldMk cId="2303964517" sldId="389"/>
            <ac:spMk id="2" creationId="{F47B1855-B6BE-E9A8-D12A-A4941D0C42E6}"/>
          </ac:spMkLst>
        </pc:spChg>
        <pc:spChg chg="mod">
          <ac:chgData name="Tommy McClure" userId="5f57beb918c8a44c" providerId="LiveId" clId="{2F6F6C8F-31BF-40E8-B707-4714E7EFB7B1}" dt="2024-04-27T20:00:20.709" v="6405" actId="14100"/>
          <ac:spMkLst>
            <pc:docMk/>
            <pc:sldMk cId="2303964517" sldId="389"/>
            <ac:spMk id="3" creationId="{53695C33-E9D2-5B83-BB24-636238D978A3}"/>
          </ac:spMkLst>
        </pc:spChg>
        <pc:spChg chg="add del mod">
          <ac:chgData name="Tommy McClure" userId="5f57beb918c8a44c" providerId="LiveId" clId="{2F6F6C8F-31BF-40E8-B707-4714E7EFB7B1}" dt="2024-04-27T01:31:11.347" v="4524" actId="478"/>
          <ac:spMkLst>
            <pc:docMk/>
            <pc:sldMk cId="2303964517" sldId="389"/>
            <ac:spMk id="5" creationId="{4905D1CC-8214-15BE-49C7-7DC236881007}"/>
          </ac:spMkLst>
        </pc:spChg>
        <pc:spChg chg="add mod">
          <ac:chgData name="Tommy McClure" userId="5f57beb918c8a44c" providerId="LiveId" clId="{2F6F6C8F-31BF-40E8-B707-4714E7EFB7B1}" dt="2024-04-27T01:31:32.680" v="4526" actId="1582"/>
          <ac:spMkLst>
            <pc:docMk/>
            <pc:sldMk cId="2303964517" sldId="389"/>
            <ac:spMk id="6" creationId="{5E930FE2-48B2-7AA0-B637-2A382177D24B}"/>
          </ac:spMkLst>
        </pc:spChg>
        <pc:spChg chg="add mod">
          <ac:chgData name="Tommy McClure" userId="5f57beb918c8a44c" providerId="LiveId" clId="{2F6F6C8F-31BF-40E8-B707-4714E7EFB7B1}" dt="2024-04-27T01:30:35.155" v="4523"/>
          <ac:spMkLst>
            <pc:docMk/>
            <pc:sldMk cId="2303964517" sldId="389"/>
            <ac:spMk id="7" creationId="{4B625771-6898-F175-06D4-DDC34D836A50}"/>
          </ac:spMkLst>
        </pc:spChg>
        <pc:cxnChg chg="add mod">
          <ac:chgData name="Tommy McClure" userId="5f57beb918c8a44c" providerId="LiveId" clId="{2F6F6C8F-31BF-40E8-B707-4714E7EFB7B1}" dt="2024-04-27T01:33:17.656" v="4532" actId="1582"/>
          <ac:cxnSpMkLst>
            <pc:docMk/>
            <pc:sldMk cId="2303964517" sldId="389"/>
            <ac:cxnSpMk id="9" creationId="{A584DF63-4CBB-20F3-8046-3EDCCC499AFE}"/>
          </ac:cxnSpMkLst>
        </pc:cxnChg>
      </pc:sldChg>
      <pc:sldChg chg="addSp delSp modSp add mod delAnim modAnim modNotes modNotesTx">
        <pc:chgData name="Tommy McClure" userId="5f57beb918c8a44c" providerId="LiveId" clId="{2F6F6C8F-31BF-40E8-B707-4714E7EFB7B1}" dt="2024-04-28T02:45:37.034" v="9408" actId="255"/>
        <pc:sldMkLst>
          <pc:docMk/>
          <pc:sldMk cId="3102821322" sldId="390"/>
        </pc:sldMkLst>
        <pc:spChg chg="del mod">
          <ac:chgData name="Tommy McClure" userId="5f57beb918c8a44c" providerId="LiveId" clId="{2F6F6C8F-31BF-40E8-B707-4714E7EFB7B1}" dt="2024-04-26T18:56:40.175" v="515" actId="478"/>
          <ac:spMkLst>
            <pc:docMk/>
            <pc:sldMk cId="3102821322" sldId="390"/>
            <ac:spMk id="3" creationId="{53695C33-E9D2-5B83-BB24-636238D978A3}"/>
          </ac:spMkLst>
        </pc:spChg>
        <pc:spChg chg="mod">
          <ac:chgData name="Tommy McClure" userId="5f57beb918c8a44c" providerId="LiveId" clId="{2F6F6C8F-31BF-40E8-B707-4714E7EFB7B1}" dt="2024-04-26T19:40:08.728" v="1532" actId="1035"/>
          <ac:spMkLst>
            <pc:docMk/>
            <pc:sldMk cId="3102821322" sldId="390"/>
            <ac:spMk id="4" creationId="{2270FE42-424A-78FA-1845-4759D7E51CDD}"/>
          </ac:spMkLst>
        </pc:spChg>
        <pc:spChg chg="add del">
          <ac:chgData name="Tommy McClure" userId="5f57beb918c8a44c" providerId="LiveId" clId="{2F6F6C8F-31BF-40E8-B707-4714E7EFB7B1}" dt="2024-04-26T18:56:13.246" v="514" actId="22"/>
          <ac:spMkLst>
            <pc:docMk/>
            <pc:sldMk cId="3102821322" sldId="390"/>
            <ac:spMk id="6" creationId="{1036E5ED-F76B-E6CF-FEFF-A7BDD2AB51F2}"/>
          </ac:spMkLst>
        </pc:spChg>
        <pc:spChg chg="add mod">
          <ac:chgData name="Tommy McClure" userId="5f57beb918c8a44c" providerId="LiveId" clId="{2F6F6C8F-31BF-40E8-B707-4714E7EFB7B1}" dt="2024-04-28T00:32:19.158" v="8981" actId="20577"/>
          <ac:spMkLst>
            <pc:docMk/>
            <pc:sldMk cId="3102821322" sldId="390"/>
            <ac:spMk id="7" creationId="{02ACA1A0-5294-681C-03C0-68EDD9131E38}"/>
          </ac:spMkLst>
        </pc:spChg>
      </pc:sldChg>
      <pc:sldChg chg="modSp add ord modAnim modNotes modNotesTx">
        <pc:chgData name="Tommy McClure" userId="5f57beb918c8a44c" providerId="LiveId" clId="{2F6F6C8F-31BF-40E8-B707-4714E7EFB7B1}" dt="2024-04-28T02:14:35.626" v="9404"/>
        <pc:sldMkLst>
          <pc:docMk/>
          <pc:sldMk cId="2662349875" sldId="391"/>
        </pc:sldMkLst>
        <pc:spChg chg="mod">
          <ac:chgData name="Tommy McClure" userId="5f57beb918c8a44c" providerId="LiveId" clId="{2F6F6C8F-31BF-40E8-B707-4714E7EFB7B1}" dt="2024-04-26T22:58:23.661" v="3170" actId="20577"/>
          <ac:spMkLst>
            <pc:docMk/>
            <pc:sldMk cId="2662349875" sldId="391"/>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1075974986" sldId="392"/>
        </pc:sldMkLst>
        <pc:spChg chg="mod">
          <ac:chgData name="Tommy McClure" userId="5f57beb918c8a44c" providerId="LiveId" clId="{2F6F6C8F-31BF-40E8-B707-4714E7EFB7B1}" dt="2024-04-26T20:34:24.380" v="2103" actId="20577"/>
          <ac:spMkLst>
            <pc:docMk/>
            <pc:sldMk cId="1075974986" sldId="392"/>
            <ac:spMk id="2" creationId="{F47B1855-B6BE-E9A8-D12A-A4941D0C42E6}"/>
          </ac:spMkLst>
        </pc:spChg>
        <pc:spChg chg="mod">
          <ac:chgData name="Tommy McClure" userId="5f57beb918c8a44c" providerId="LiveId" clId="{2F6F6C8F-31BF-40E8-B707-4714E7EFB7B1}" dt="2024-04-26T19:41:16.920" v="1538" actId="6549"/>
          <ac:spMkLst>
            <pc:docMk/>
            <pc:sldMk cId="1075974986" sldId="392"/>
            <ac:spMk id="3" creationId="{53695C33-E9D2-5B83-BB24-636238D978A3}"/>
          </ac:spMkLst>
        </pc:spChg>
        <pc:graphicFrameChg chg="add mod modGraphic">
          <ac:chgData name="Tommy McClure" userId="5f57beb918c8a44c" providerId="LiveId" clId="{2F6F6C8F-31BF-40E8-B707-4714E7EFB7B1}" dt="2024-04-28T02:12:40.153" v="9403" actId="208"/>
          <ac:graphicFrameMkLst>
            <pc:docMk/>
            <pc:sldMk cId="1075974986" sldId="392"/>
            <ac:graphicFrameMk id="7" creationId="{AD876660-8707-BEDB-8891-6B3241B2794F}"/>
          </ac:graphicFrameMkLst>
        </pc:graphicFrameChg>
      </pc:sldChg>
      <pc:sldChg chg="modSp add mod ord modNotes modNotesTx">
        <pc:chgData name="Tommy McClure" userId="5f57beb918c8a44c" providerId="LiveId" clId="{2F6F6C8F-31BF-40E8-B707-4714E7EFB7B1}" dt="2024-04-28T03:18:47.334" v="9424" actId="255"/>
        <pc:sldMkLst>
          <pc:docMk/>
          <pc:sldMk cId="2256426777" sldId="393"/>
        </pc:sldMkLst>
        <pc:graphicFrameChg chg="mod">
          <ac:chgData name="Tommy McClure" userId="5f57beb918c8a44c" providerId="LiveId" clId="{2F6F6C8F-31BF-40E8-B707-4714E7EFB7B1}" dt="2024-04-28T02:15:21.315" v="9406" actId="27636"/>
          <ac:graphicFrameMkLst>
            <pc:docMk/>
            <pc:sldMk cId="2256426777" sldId="393"/>
            <ac:graphicFrameMk id="7" creationId="{AD876660-8707-BEDB-8891-6B3241B2794F}"/>
          </ac:graphicFrameMkLst>
        </pc:graphicFrameChg>
      </pc:sldChg>
      <pc:sldChg chg="modSp add ord modAnim modNotes modNotesTx">
        <pc:chgData name="Tommy McClure" userId="5f57beb918c8a44c" providerId="LiveId" clId="{2F6F6C8F-31BF-40E8-B707-4714E7EFB7B1}" dt="2024-04-28T02:45:25.239" v="9407" actId="255"/>
        <pc:sldMkLst>
          <pc:docMk/>
          <pc:sldMk cId="3596143194" sldId="394"/>
        </pc:sldMkLst>
        <pc:spChg chg="mod">
          <ac:chgData name="Tommy McClure" userId="5f57beb918c8a44c" providerId="LiveId" clId="{2F6F6C8F-31BF-40E8-B707-4714E7EFB7B1}" dt="2024-04-28T00:55:47.374" v="9060" actId="20577"/>
          <ac:spMkLst>
            <pc:docMk/>
            <pc:sldMk cId="3596143194" sldId="394"/>
            <ac:spMk id="7" creationId="{02ACA1A0-5294-681C-03C0-68EDD9131E38}"/>
          </ac:spMkLst>
        </pc:spChg>
      </pc:sldChg>
      <pc:sldChg chg="modSp add modAnim modNotes modNotesTx">
        <pc:chgData name="Tommy McClure" userId="5f57beb918c8a44c" providerId="LiveId" clId="{2F6F6C8F-31BF-40E8-B707-4714E7EFB7B1}" dt="2024-04-28T03:16:30.858" v="9423" actId="115"/>
        <pc:sldMkLst>
          <pc:docMk/>
          <pc:sldMk cId="771146421" sldId="395"/>
        </pc:sldMkLst>
        <pc:spChg chg="mod">
          <ac:chgData name="Tommy McClure" userId="5f57beb918c8a44c" providerId="LiveId" clId="{2F6F6C8F-31BF-40E8-B707-4714E7EFB7B1}" dt="2024-04-28T00:59:32.093" v="9234" actId="5793"/>
          <ac:spMkLst>
            <pc:docMk/>
            <pc:sldMk cId="771146421" sldId="395"/>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324091114" sldId="396"/>
        </pc:sldMkLst>
        <pc:spChg chg="add mod">
          <ac:chgData name="Tommy McClure" userId="5f57beb918c8a44c" providerId="LiveId" clId="{2F6F6C8F-31BF-40E8-B707-4714E7EFB7B1}" dt="2024-04-27T19:32:03.517" v="5707" actId="20577"/>
          <ac:spMkLst>
            <pc:docMk/>
            <pc:sldMk cId="324091114" sldId="396"/>
            <ac:spMk id="2" creationId="{2424F4BB-9707-99E7-8994-92899EFA8659}"/>
          </ac:spMkLst>
        </pc:spChg>
        <pc:spChg chg="mod">
          <ac:chgData name="Tommy McClure" userId="5f57beb918c8a44c" providerId="LiveId" clId="{2F6F6C8F-31BF-40E8-B707-4714E7EFB7B1}" dt="2024-04-28T01:02:21.674" v="9271" actId="20577"/>
          <ac:spMkLst>
            <pc:docMk/>
            <pc:sldMk cId="324091114" sldId="396"/>
            <ac:spMk id="3" creationId="{53695C33-E9D2-5B83-BB24-636238D978A3}"/>
          </ac:spMkLst>
        </pc:spChg>
      </pc:sldChg>
      <pc:sldChg chg="delSp modSp add mod modAnim modNotes modNotesTx">
        <pc:chgData name="Tommy McClure" userId="5f57beb918c8a44c" providerId="LiveId" clId="{2F6F6C8F-31BF-40E8-B707-4714E7EFB7B1}" dt="2024-04-28T02:14:35.626" v="9404"/>
        <pc:sldMkLst>
          <pc:docMk/>
          <pc:sldMk cId="1618969578" sldId="397"/>
        </pc:sldMkLst>
        <pc:spChg chg="del">
          <ac:chgData name="Tommy McClure" userId="5f57beb918c8a44c" providerId="LiveId" clId="{2F6F6C8F-31BF-40E8-B707-4714E7EFB7B1}" dt="2024-04-27T19:34:04.800" v="5803" actId="478"/>
          <ac:spMkLst>
            <pc:docMk/>
            <pc:sldMk cId="1618969578" sldId="397"/>
            <ac:spMk id="2" creationId="{2424F4BB-9707-99E7-8994-92899EFA8659}"/>
          </ac:spMkLst>
        </pc:spChg>
        <pc:spChg chg="mod">
          <ac:chgData name="Tommy McClure" userId="5f57beb918c8a44c" providerId="LiveId" clId="{2F6F6C8F-31BF-40E8-B707-4714E7EFB7B1}" dt="2024-04-28T01:05:10.618" v="9368" actId="20577"/>
          <ac:spMkLst>
            <pc:docMk/>
            <pc:sldMk cId="1618969578" sldId="397"/>
            <ac:spMk id="3" creationId="{53695C33-E9D2-5B83-BB24-636238D978A3}"/>
          </ac:spMkLst>
        </pc:spChg>
      </pc:sldChg>
      <pc:sldChg chg="new del">
        <pc:chgData name="Tommy McClure" userId="5f57beb918c8a44c" providerId="LiveId" clId="{2F6F6C8F-31BF-40E8-B707-4714E7EFB7B1}" dt="2024-04-27T20:01:59.139" v="6488" actId="680"/>
        <pc:sldMkLst>
          <pc:docMk/>
          <pc:sldMk cId="1662427646" sldId="398"/>
        </pc:sldMkLst>
      </pc:sldChg>
      <pc:sldChg chg="addSp modSp add mod modAnim modNotes modNotesTx">
        <pc:chgData name="Tommy McClure" userId="5f57beb918c8a44c" providerId="LiveId" clId="{2F6F6C8F-31BF-40E8-B707-4714E7EFB7B1}" dt="2024-04-28T02:46:10.431" v="9411" actId="255"/>
        <pc:sldMkLst>
          <pc:docMk/>
          <pc:sldMk cId="3755125502" sldId="398"/>
        </pc:sldMkLst>
        <pc:spChg chg="add mod">
          <ac:chgData name="Tommy McClure" userId="5f57beb918c8a44c" providerId="LiveId" clId="{2F6F6C8F-31BF-40E8-B707-4714E7EFB7B1}" dt="2024-04-27T20:41:47.096" v="7297" actId="14100"/>
          <ac:spMkLst>
            <pc:docMk/>
            <pc:sldMk cId="3755125502" sldId="398"/>
            <ac:spMk id="2" creationId="{50505C21-307D-9071-DE22-093268D61C45}"/>
          </ac:spMkLst>
        </pc:spChg>
        <pc:spChg chg="mod">
          <ac:chgData name="Tommy McClure" userId="5f57beb918c8a44c" providerId="LiveId" clId="{2F6F6C8F-31BF-40E8-B707-4714E7EFB7B1}" dt="2024-04-27T20:54:30.764" v="7349" actId="20577"/>
          <ac:spMkLst>
            <pc:docMk/>
            <pc:sldMk cId="3755125502" sldId="398"/>
            <ac:spMk id="3" creationId="{53695C33-E9D2-5B83-BB24-636238D978A3}"/>
          </ac:spMkLst>
        </pc:spChg>
      </pc:sldChg>
      <pc:sldChg chg="addSp delSp modSp add mod delAnim modAnim modNotes modNotesTx">
        <pc:chgData name="Tommy McClure" userId="5f57beb918c8a44c" providerId="LiveId" clId="{2F6F6C8F-31BF-40E8-B707-4714E7EFB7B1}" dt="2024-04-28T14:17:53.448" v="9690" actId="113"/>
        <pc:sldMkLst>
          <pc:docMk/>
          <pc:sldMk cId="2428964825" sldId="399"/>
        </pc:sldMkLst>
        <pc:spChg chg="del">
          <ac:chgData name="Tommy McClure" userId="5f57beb918c8a44c" providerId="LiveId" clId="{2F6F6C8F-31BF-40E8-B707-4714E7EFB7B1}" dt="2024-04-27T21:03:02.889" v="7647" actId="478"/>
          <ac:spMkLst>
            <pc:docMk/>
            <pc:sldMk cId="2428964825" sldId="399"/>
            <ac:spMk id="2" creationId="{50505C21-307D-9071-DE22-093268D61C45}"/>
          </ac:spMkLst>
        </pc:spChg>
        <pc:spChg chg="mod">
          <ac:chgData name="Tommy McClure" userId="5f57beb918c8a44c" providerId="LiveId" clId="{2F6F6C8F-31BF-40E8-B707-4714E7EFB7B1}" dt="2024-04-27T21:22:44.378" v="8087" actId="255"/>
          <ac:spMkLst>
            <pc:docMk/>
            <pc:sldMk cId="2428964825" sldId="399"/>
            <ac:spMk id="3" creationId="{53695C33-E9D2-5B83-BB24-636238D978A3}"/>
          </ac:spMkLst>
        </pc:spChg>
        <pc:spChg chg="add mod">
          <ac:chgData name="Tommy McClure" userId="5f57beb918c8a44c" providerId="LiveId" clId="{2F6F6C8F-31BF-40E8-B707-4714E7EFB7B1}" dt="2024-04-28T01:10:24.584" v="9389" actId="207"/>
          <ac:spMkLst>
            <pc:docMk/>
            <pc:sldMk cId="2428964825" sldId="399"/>
            <ac:spMk id="4" creationId="{9256322D-D044-E296-D373-734CCB52AE94}"/>
          </ac:spMkLst>
        </pc:spChg>
      </pc:sldChg>
      <pc:sldChg chg="addSp delSp modSp add mod delAnim modAnim modNotes modNotesTx">
        <pc:chgData name="Tommy McClure" userId="5f57beb918c8a44c" providerId="LiveId" clId="{2F6F6C8F-31BF-40E8-B707-4714E7EFB7B1}" dt="2024-04-28T02:14:35.626" v="9404"/>
        <pc:sldMkLst>
          <pc:docMk/>
          <pc:sldMk cId="3330071865" sldId="400"/>
        </pc:sldMkLst>
        <pc:spChg chg="add mod">
          <ac:chgData name="Tommy McClure" userId="5f57beb918c8a44c" providerId="LiveId" clId="{2F6F6C8F-31BF-40E8-B707-4714E7EFB7B1}" dt="2024-04-27T21:49:07.244" v="8843" actId="1035"/>
          <ac:spMkLst>
            <pc:docMk/>
            <pc:sldMk cId="3330071865" sldId="400"/>
            <ac:spMk id="2" creationId="{64E19FFA-E6C2-890E-575C-16C95DDF4688}"/>
          </ac:spMkLst>
        </pc:spChg>
        <pc:spChg chg="mod">
          <ac:chgData name="Tommy McClure" userId="5f57beb918c8a44c" providerId="LiveId" clId="{2F6F6C8F-31BF-40E8-B707-4714E7EFB7B1}" dt="2024-04-27T21:46:58.727" v="8708" actId="14100"/>
          <ac:spMkLst>
            <pc:docMk/>
            <pc:sldMk cId="3330071865" sldId="400"/>
            <ac:spMk id="3" creationId="{53695C33-E9D2-5B83-BB24-636238D978A3}"/>
          </ac:spMkLst>
        </pc:spChg>
        <pc:spChg chg="del mod">
          <ac:chgData name="Tommy McClure" userId="5f57beb918c8a44c" providerId="LiveId" clId="{2F6F6C8F-31BF-40E8-B707-4714E7EFB7B1}" dt="2024-04-27T21:31:12.269" v="8520" actId="478"/>
          <ac:spMkLst>
            <pc:docMk/>
            <pc:sldMk cId="3330071865" sldId="400"/>
            <ac:spMk id="4" creationId="{9256322D-D044-E296-D373-734CCB52AE94}"/>
          </ac:spMkLst>
        </pc:spChg>
      </pc:sldChg>
      <pc:sldChg chg="addSp delSp modSp add mod ord delAnim">
        <pc:chgData name="Tommy McClure" userId="5f57beb918c8a44c" providerId="LiveId" clId="{2F6F6C8F-31BF-40E8-B707-4714E7EFB7B1}" dt="2024-04-28T14:16:33.172" v="9686" actId="1076"/>
        <pc:sldMkLst>
          <pc:docMk/>
          <pc:sldMk cId="453311138" sldId="401"/>
        </pc:sldMkLst>
        <pc:spChg chg="mod">
          <ac:chgData name="Tommy McClure" userId="5f57beb918c8a44c" providerId="LiveId" clId="{2F6F6C8F-31BF-40E8-B707-4714E7EFB7B1}" dt="2024-04-28T14:13:25.899" v="9678" actId="1076"/>
          <ac:spMkLst>
            <pc:docMk/>
            <pc:sldMk cId="453311138" sldId="401"/>
            <ac:spMk id="2" creationId="{F47B1855-B6BE-E9A8-D12A-A4941D0C42E6}"/>
          </ac:spMkLst>
        </pc:spChg>
        <pc:spChg chg="mod">
          <ac:chgData name="Tommy McClure" userId="5f57beb918c8a44c" providerId="LiveId" clId="{2F6F6C8F-31BF-40E8-B707-4714E7EFB7B1}" dt="2024-04-28T14:13:11.685" v="9675" actId="14100"/>
          <ac:spMkLst>
            <pc:docMk/>
            <pc:sldMk cId="453311138" sldId="401"/>
            <ac:spMk id="3" creationId="{53695C33-E9D2-5B83-BB24-636238D978A3}"/>
          </ac:spMkLst>
        </pc:spChg>
        <pc:spChg chg="del">
          <ac:chgData name="Tommy McClure" userId="5f57beb918c8a44c" providerId="LiveId" clId="{2F6F6C8F-31BF-40E8-B707-4714E7EFB7B1}" dt="2024-04-28T14:00:05.087" v="9492" actId="478"/>
          <ac:spMkLst>
            <pc:docMk/>
            <pc:sldMk cId="453311138" sldId="401"/>
            <ac:spMk id="4" creationId="{2270FE42-424A-78FA-1845-4759D7E51CDD}"/>
          </ac:spMkLst>
        </pc:spChg>
        <pc:spChg chg="add mod">
          <ac:chgData name="Tommy McClure" userId="5f57beb918c8a44c" providerId="LiveId" clId="{2F6F6C8F-31BF-40E8-B707-4714E7EFB7B1}" dt="2024-04-28T14:14:45.654" v="9685" actId="1076"/>
          <ac:spMkLst>
            <pc:docMk/>
            <pc:sldMk cId="453311138" sldId="401"/>
            <ac:spMk id="12" creationId="{398652D0-FC1F-0398-39BA-F860307FD91B}"/>
          </ac:spMkLst>
        </pc:spChg>
        <pc:spChg chg="add del mod">
          <ac:chgData name="Tommy McClure" userId="5f57beb918c8a44c" providerId="LiveId" clId="{2F6F6C8F-31BF-40E8-B707-4714E7EFB7B1}" dt="2024-04-28T14:04:38.394" v="9561" actId="1038"/>
          <ac:spMkLst>
            <pc:docMk/>
            <pc:sldMk cId="453311138" sldId="401"/>
            <ac:spMk id="13" creationId="{F385E84C-8EB7-A876-BAFF-178325E926D8}"/>
          </ac:spMkLst>
        </pc:spChg>
        <pc:spChg chg="add mod">
          <ac:chgData name="Tommy McClure" userId="5f57beb918c8a44c" providerId="LiveId" clId="{2F6F6C8F-31BF-40E8-B707-4714E7EFB7B1}" dt="2024-04-28T14:04:32.783" v="9558" actId="1037"/>
          <ac:spMkLst>
            <pc:docMk/>
            <pc:sldMk cId="453311138" sldId="401"/>
            <ac:spMk id="14" creationId="{F48F7377-A391-18C7-7AFE-2D104BCE06B3}"/>
          </ac:spMkLst>
        </pc:spChg>
        <pc:spChg chg="add mod">
          <ac:chgData name="Tommy McClure" userId="5f57beb918c8a44c" providerId="LiveId" clId="{2F6F6C8F-31BF-40E8-B707-4714E7EFB7B1}" dt="2024-04-28T14:04:43.767" v="9563" actId="1038"/>
          <ac:spMkLst>
            <pc:docMk/>
            <pc:sldMk cId="453311138" sldId="401"/>
            <ac:spMk id="15" creationId="{1750ABA3-CC86-A153-2A69-E815DC7A803A}"/>
          </ac:spMkLst>
        </pc:spChg>
        <pc:spChg chg="add mod">
          <ac:chgData name="Tommy McClure" userId="5f57beb918c8a44c" providerId="LiveId" clId="{2F6F6C8F-31BF-40E8-B707-4714E7EFB7B1}" dt="2024-04-28T14:05:20.109" v="9587" actId="1035"/>
          <ac:spMkLst>
            <pc:docMk/>
            <pc:sldMk cId="453311138" sldId="401"/>
            <ac:spMk id="16" creationId="{9EE6C139-D010-3A32-A411-3ED378E5007E}"/>
          </ac:spMkLst>
        </pc:spChg>
        <pc:spChg chg="add mod">
          <ac:chgData name="Tommy McClure" userId="5f57beb918c8a44c" providerId="LiveId" clId="{2F6F6C8F-31BF-40E8-B707-4714E7EFB7B1}" dt="2024-04-28T14:05:08.641" v="9581" actId="1036"/>
          <ac:spMkLst>
            <pc:docMk/>
            <pc:sldMk cId="453311138" sldId="401"/>
            <ac:spMk id="17" creationId="{F2AF32D8-7BF7-FE2C-92F0-3C3B78572283}"/>
          </ac:spMkLst>
        </pc:spChg>
        <pc:spChg chg="add mod">
          <ac:chgData name="Tommy McClure" userId="5f57beb918c8a44c" providerId="LiveId" clId="{2F6F6C8F-31BF-40E8-B707-4714E7EFB7B1}" dt="2024-04-28T14:05:46.352" v="9608" actId="1035"/>
          <ac:spMkLst>
            <pc:docMk/>
            <pc:sldMk cId="453311138" sldId="401"/>
            <ac:spMk id="18" creationId="{92E390F4-0428-C39B-5CD5-2DDC958F6F33}"/>
          </ac:spMkLst>
        </pc:spChg>
        <pc:spChg chg="add mod">
          <ac:chgData name="Tommy McClure" userId="5f57beb918c8a44c" providerId="LiveId" clId="{2F6F6C8F-31BF-40E8-B707-4714E7EFB7B1}" dt="2024-04-28T14:13:38.391" v="9680" actId="1076"/>
          <ac:spMkLst>
            <pc:docMk/>
            <pc:sldMk cId="453311138" sldId="401"/>
            <ac:spMk id="22" creationId="{43D0BF21-C8A9-D52A-AF1A-08F9D2C8717E}"/>
          </ac:spMkLst>
        </pc:spChg>
        <pc:spChg chg="add mod">
          <ac:chgData name="Tommy McClure" userId="5f57beb918c8a44c" providerId="LiveId" clId="{2F6F6C8F-31BF-40E8-B707-4714E7EFB7B1}" dt="2024-04-28T14:16:33.172" v="9686" actId="1076"/>
          <ac:spMkLst>
            <pc:docMk/>
            <pc:sldMk cId="453311138" sldId="401"/>
            <ac:spMk id="23" creationId="{D0656C50-D2DF-15F5-FE14-1838CDF01D31}"/>
          </ac:spMkLst>
        </pc:spChg>
        <pc:spChg chg="add mod">
          <ac:chgData name="Tommy McClure" userId="5f57beb918c8a44c" providerId="LiveId" clId="{2F6F6C8F-31BF-40E8-B707-4714E7EFB7B1}" dt="2024-04-28T14:12:19.352" v="9671" actId="255"/>
          <ac:spMkLst>
            <pc:docMk/>
            <pc:sldMk cId="453311138" sldId="401"/>
            <ac:spMk id="24" creationId="{37BD6163-BD6D-A0D0-8B3D-FF4C98104010}"/>
          </ac:spMkLst>
        </pc:spChg>
        <pc:graphicFrameChg chg="del">
          <ac:chgData name="Tommy McClure" userId="5f57beb918c8a44c" providerId="LiveId" clId="{2F6F6C8F-31BF-40E8-B707-4714E7EFB7B1}" dt="2024-04-28T13:40:47.683" v="9444" actId="478"/>
          <ac:graphicFrameMkLst>
            <pc:docMk/>
            <pc:sldMk cId="453311138" sldId="401"/>
            <ac:graphicFrameMk id="7" creationId="{AD876660-8707-BEDB-8891-6B3241B2794F}"/>
          </ac:graphicFrameMkLst>
        </pc:graphicFrameChg>
        <pc:picChg chg="add mod">
          <ac:chgData name="Tommy McClure" userId="5f57beb918c8a44c" providerId="LiveId" clId="{2F6F6C8F-31BF-40E8-B707-4714E7EFB7B1}" dt="2024-04-28T13:59:15.907" v="9489" actId="1076"/>
          <ac:picMkLst>
            <pc:docMk/>
            <pc:sldMk cId="453311138" sldId="401"/>
            <ac:picMk id="8" creationId="{05306E48-957D-9CA5-408F-5F00544FF5A0}"/>
          </ac:picMkLst>
        </pc:picChg>
        <pc:picChg chg="add mod">
          <ac:chgData name="Tommy McClure" userId="5f57beb918c8a44c" providerId="LiveId" clId="{2F6F6C8F-31BF-40E8-B707-4714E7EFB7B1}" dt="2024-04-28T13:58:10.928" v="9478" actId="1076"/>
          <ac:picMkLst>
            <pc:docMk/>
            <pc:sldMk cId="453311138" sldId="401"/>
            <ac:picMk id="10" creationId="{B913A0FC-5218-1DDD-81D3-152FEDA21695}"/>
          </ac:picMkLst>
        </pc:picChg>
        <pc:picChg chg="add mod">
          <ac:chgData name="Tommy McClure" userId="5f57beb918c8a44c" providerId="LiveId" clId="{2F6F6C8F-31BF-40E8-B707-4714E7EFB7B1}" dt="2024-04-28T13:58:51.751" v="9486" actId="1076"/>
          <ac:picMkLst>
            <pc:docMk/>
            <pc:sldMk cId="453311138" sldId="401"/>
            <ac:picMk id="11" creationId="{0CF577B8-7813-805E-59D6-A872AA65E0A4}"/>
          </ac:picMkLst>
        </pc:picChg>
        <pc:cxnChg chg="add del mod">
          <ac:chgData name="Tommy McClure" userId="5f57beb918c8a44c" providerId="LiveId" clId="{2F6F6C8F-31BF-40E8-B707-4714E7EFB7B1}" dt="2024-04-28T14:09:20.336" v="9617" actId="478"/>
          <ac:cxnSpMkLst>
            <pc:docMk/>
            <pc:sldMk cId="453311138" sldId="401"/>
            <ac:cxnSpMk id="20" creationId="{FA09CEF6-9B86-8BCE-2103-8A48F5BD6C34}"/>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8/25/2024 AM</a:t>
            </a:r>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8/25/2024 AM</a:t>
            </a:r>
            <a:endParaRP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8/25/2024 AM</a:t>
            </a:r>
          </a:p>
        </p:txBody>
      </p:sp>
    </p:spTree>
    <p:extLst>
      <p:ext uri="{BB962C8B-B14F-4D97-AF65-F5344CB8AC3E}">
        <p14:creationId xmlns:p14="http://schemas.microsoft.com/office/powerpoint/2010/main" val="88491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11:28-30 NKJV 28 </a:t>
            </a:r>
            <a:r>
              <a:rPr lang="en-US" b="0" dirty="0">
                <a:latin typeface="Arial" panose="020B0604020202020204" pitchFamily="34" charset="0"/>
                <a:cs typeface="Arial" panose="020B0604020202020204" pitchFamily="34" charset="0"/>
              </a:rPr>
              <a:t>"Come to Me, all you who labor and are heavy laden, and I will give you rest.</a:t>
            </a:r>
            <a:r>
              <a:rPr lang="en-US" b="1" dirty="0">
                <a:latin typeface="Arial" panose="020B0604020202020204" pitchFamily="34" charset="0"/>
                <a:cs typeface="Arial" panose="020B0604020202020204" pitchFamily="34" charset="0"/>
              </a:rPr>
              <a:t> 29 </a:t>
            </a:r>
            <a:r>
              <a:rPr lang="en-US" b="0" dirty="0">
                <a:latin typeface="Arial" panose="020B0604020202020204" pitchFamily="34" charset="0"/>
                <a:cs typeface="Arial" panose="020B0604020202020204" pitchFamily="34" charset="0"/>
              </a:rPr>
              <a:t>"Take </a:t>
            </a:r>
            <a:r>
              <a:rPr lang="en-US" b="1" dirty="0">
                <a:latin typeface="Arial" panose="020B0604020202020204" pitchFamily="34" charset="0"/>
                <a:cs typeface="Arial" panose="020B0604020202020204" pitchFamily="34" charset="0"/>
              </a:rPr>
              <a:t>My yoke </a:t>
            </a:r>
            <a:r>
              <a:rPr lang="en-US" b="0" dirty="0">
                <a:latin typeface="Arial" panose="020B0604020202020204" pitchFamily="34" charset="0"/>
                <a:cs typeface="Arial" panose="020B0604020202020204" pitchFamily="34" charset="0"/>
              </a:rPr>
              <a:t>upon you </a:t>
            </a:r>
            <a:r>
              <a:rPr lang="en-US" b="1" dirty="0">
                <a:latin typeface="Arial" panose="020B0604020202020204" pitchFamily="34" charset="0"/>
                <a:cs typeface="Arial" panose="020B0604020202020204" pitchFamily="34" charset="0"/>
              </a:rPr>
              <a:t>and learn from Me</a:t>
            </a:r>
            <a:r>
              <a:rPr lang="en-US" b="0" dirty="0">
                <a:latin typeface="Arial" panose="020B0604020202020204" pitchFamily="34" charset="0"/>
                <a:cs typeface="Arial" panose="020B0604020202020204" pitchFamily="34" charset="0"/>
              </a:rPr>
              <a:t>, for I am gentle and lowly in heart, and </a:t>
            </a:r>
            <a:r>
              <a:rPr lang="en-US" b="1" dirty="0">
                <a:latin typeface="Arial" panose="020B0604020202020204" pitchFamily="34" charset="0"/>
                <a:cs typeface="Arial" panose="020B0604020202020204" pitchFamily="34" charset="0"/>
              </a:rPr>
              <a:t>you will find rest for your souls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30</a:t>
            </a:r>
            <a:r>
              <a:rPr lang="en-US" b="0"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My yoke is easy </a:t>
            </a:r>
            <a:r>
              <a:rPr lang="en-US" b="0"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My burden is light</a:t>
            </a:r>
            <a:r>
              <a:rPr lang="en-US" b="0" dirty="0">
                <a:latin typeface="Arial" panose="020B0604020202020204" pitchFamily="34" charset="0"/>
                <a:cs typeface="Arial" panose="020B0604020202020204" pitchFamily="34" charset="0"/>
              </a:rPr>
              <a:t>.“</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 Peter 5:6-7 NKJV 6 </a:t>
            </a:r>
            <a:r>
              <a:rPr lang="en-US" b="0" dirty="0">
                <a:latin typeface="Arial" panose="020B0604020202020204" pitchFamily="34" charset="0"/>
                <a:cs typeface="Arial" panose="020B0604020202020204" pitchFamily="34" charset="0"/>
              </a:rPr>
              <a:t>Therefore humble yourselves under the mighty hand of God, that He may exalt you in due time, </a:t>
            </a:r>
            <a:r>
              <a:rPr lang="en-US" b="1" dirty="0">
                <a:latin typeface="Arial" panose="020B0604020202020204" pitchFamily="34" charset="0"/>
                <a:cs typeface="Arial" panose="020B0604020202020204" pitchFamily="34" charset="0"/>
              </a:rPr>
              <a:t>7 casting all your care upon Him, for He cares for you.</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Psalms 37:5 NKJV 5 </a:t>
            </a:r>
            <a:r>
              <a:rPr lang="en-US" b="1" i="0" dirty="0">
                <a:latin typeface="Arial" panose="020B0604020202020204" pitchFamily="34" charset="0"/>
                <a:cs typeface="Arial" panose="020B0604020202020204" pitchFamily="34" charset="0"/>
              </a:rPr>
              <a:t>Commit your way </a:t>
            </a:r>
            <a:r>
              <a:rPr lang="en-US" b="0" i="0" dirty="0">
                <a:latin typeface="Arial" panose="020B0604020202020204" pitchFamily="34" charset="0"/>
                <a:cs typeface="Arial" panose="020B0604020202020204" pitchFamily="34" charset="0"/>
              </a:rPr>
              <a:t>to the LORD, </a:t>
            </a:r>
            <a:r>
              <a:rPr lang="en-US" b="1" i="0" dirty="0">
                <a:latin typeface="Arial" panose="020B0604020202020204" pitchFamily="34" charset="0"/>
                <a:cs typeface="Arial" panose="020B0604020202020204" pitchFamily="34" charset="0"/>
              </a:rPr>
              <a:t>Trust also in Him</a:t>
            </a:r>
            <a:r>
              <a:rPr lang="en-US" b="0" i="0" dirty="0">
                <a:latin typeface="Arial" panose="020B0604020202020204" pitchFamily="34" charset="0"/>
                <a:cs typeface="Arial" panose="020B0604020202020204" pitchFamily="34" charset="0"/>
              </a:rPr>
              <a:t>, And He shall bring it to pass.</a:t>
            </a:r>
          </a:p>
          <a:p>
            <a:pPr marL="171450" indent="-171450">
              <a:buFont typeface="Wingdings" panose="05000000000000000000" pitchFamily="2" charset="2"/>
              <a:buChar char="§"/>
            </a:pPr>
            <a:r>
              <a:rPr lang="en-US" b="1" i="0" dirty="0">
                <a:latin typeface="Arial" panose="020B0604020202020204" pitchFamily="34" charset="0"/>
                <a:cs typeface="Arial" panose="020B0604020202020204" pitchFamily="34" charset="0"/>
              </a:rPr>
              <a:t>Cf. 1 Peter 2:20-25 NKJV 20 </a:t>
            </a:r>
            <a:r>
              <a:rPr lang="en-US" b="0" i="0" dirty="0">
                <a:latin typeface="Arial" panose="020B0604020202020204" pitchFamily="34" charset="0"/>
                <a:cs typeface="Arial" panose="020B0604020202020204" pitchFamily="34" charset="0"/>
              </a:rPr>
              <a:t>For what credit is it if, when you are beaten for your faults, you take it patiently? But when you do good and suffer, if you take it patiently, this is commendable before God. </a:t>
            </a:r>
            <a:r>
              <a:rPr lang="en-US" b="1" i="0" dirty="0">
                <a:latin typeface="Arial" panose="020B0604020202020204" pitchFamily="34" charset="0"/>
                <a:cs typeface="Arial" panose="020B0604020202020204" pitchFamily="34" charset="0"/>
              </a:rPr>
              <a:t>21</a:t>
            </a:r>
            <a:r>
              <a:rPr lang="en-US" b="0" i="0" dirty="0">
                <a:latin typeface="Arial" panose="020B0604020202020204" pitchFamily="34" charset="0"/>
                <a:cs typeface="Arial" panose="020B0604020202020204" pitchFamily="34" charset="0"/>
              </a:rPr>
              <a:t> For to this you were called, because </a:t>
            </a:r>
            <a:r>
              <a:rPr lang="en-US" b="1" i="0" dirty="0">
                <a:latin typeface="Arial" panose="020B0604020202020204" pitchFamily="34" charset="0"/>
                <a:cs typeface="Arial" panose="020B0604020202020204" pitchFamily="34" charset="0"/>
              </a:rPr>
              <a:t>Christ also suffered for us, leaving us an example, </a:t>
            </a:r>
            <a:r>
              <a:rPr lang="en-US" b="0" i="0" dirty="0">
                <a:latin typeface="Arial" panose="020B0604020202020204" pitchFamily="34" charset="0"/>
                <a:cs typeface="Arial" panose="020B0604020202020204" pitchFamily="34" charset="0"/>
              </a:rPr>
              <a:t>that you should follow His steps: </a:t>
            </a:r>
            <a:r>
              <a:rPr lang="en-US" b="1" i="0" dirty="0">
                <a:latin typeface="Arial" panose="020B0604020202020204" pitchFamily="34" charset="0"/>
                <a:cs typeface="Arial" panose="020B0604020202020204" pitchFamily="34" charset="0"/>
              </a:rPr>
              <a:t>22</a:t>
            </a:r>
            <a:r>
              <a:rPr lang="en-US" b="0" i="0" dirty="0">
                <a:latin typeface="Arial" panose="020B0604020202020204" pitchFamily="34" charset="0"/>
                <a:cs typeface="Arial" panose="020B0604020202020204" pitchFamily="34" charset="0"/>
              </a:rPr>
              <a:t> "Who </a:t>
            </a:r>
            <a:r>
              <a:rPr lang="en-US" b="1" i="0" dirty="0">
                <a:latin typeface="Arial" panose="020B0604020202020204" pitchFamily="34" charset="0"/>
                <a:cs typeface="Arial" panose="020B0604020202020204" pitchFamily="34" charset="0"/>
              </a:rPr>
              <a:t>committed no sin</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Nor was deceit found </a:t>
            </a:r>
            <a:r>
              <a:rPr lang="en-US" b="0" i="0" dirty="0">
                <a:latin typeface="Arial" panose="020B0604020202020204" pitchFamily="34" charset="0"/>
                <a:cs typeface="Arial" panose="020B0604020202020204" pitchFamily="34" charset="0"/>
              </a:rPr>
              <a:t>in His mouth"; </a:t>
            </a:r>
            <a:r>
              <a:rPr lang="en-US" b="1" i="0" dirty="0">
                <a:latin typeface="Arial" panose="020B0604020202020204" pitchFamily="34" charset="0"/>
                <a:cs typeface="Arial" panose="020B0604020202020204" pitchFamily="34" charset="0"/>
              </a:rPr>
              <a:t>23 </a:t>
            </a:r>
            <a:r>
              <a:rPr lang="en-US" b="0" i="0" dirty="0">
                <a:latin typeface="Arial" panose="020B0604020202020204" pitchFamily="34" charset="0"/>
                <a:cs typeface="Arial" panose="020B0604020202020204" pitchFamily="34" charset="0"/>
              </a:rPr>
              <a:t>who, when He was reviled, </a:t>
            </a:r>
            <a:r>
              <a:rPr lang="en-US" b="1" i="0" dirty="0">
                <a:latin typeface="Arial" panose="020B0604020202020204" pitchFamily="34" charset="0"/>
                <a:cs typeface="Arial" panose="020B0604020202020204" pitchFamily="34" charset="0"/>
              </a:rPr>
              <a:t>did not revile in return</a:t>
            </a:r>
            <a:r>
              <a:rPr lang="en-US" b="0" i="0" dirty="0">
                <a:latin typeface="Arial" panose="020B0604020202020204" pitchFamily="34" charset="0"/>
                <a:cs typeface="Arial" panose="020B0604020202020204" pitchFamily="34" charset="0"/>
              </a:rPr>
              <a:t>; when He suffered, </a:t>
            </a:r>
            <a:r>
              <a:rPr lang="en-US" b="1" i="0" dirty="0">
                <a:latin typeface="Arial" panose="020B0604020202020204" pitchFamily="34" charset="0"/>
                <a:cs typeface="Arial" panose="020B0604020202020204" pitchFamily="34" charset="0"/>
              </a:rPr>
              <a:t>He did not threaten, </a:t>
            </a:r>
            <a:r>
              <a:rPr lang="en-US" b="1" i="1" u="sng" dirty="0">
                <a:latin typeface="Arial" panose="020B0604020202020204" pitchFamily="34" charset="0"/>
                <a:cs typeface="Arial" panose="020B0604020202020204" pitchFamily="34" charset="0"/>
              </a:rPr>
              <a:t>but committed Himself to Him who judges righteously</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24</a:t>
            </a:r>
            <a:r>
              <a:rPr lang="en-US" b="0" i="0" dirty="0">
                <a:latin typeface="Arial" panose="020B0604020202020204" pitchFamily="34" charset="0"/>
                <a:cs typeface="Arial" panose="020B0604020202020204" pitchFamily="34" charset="0"/>
              </a:rPr>
              <a:t> who Himself bore our sins in His own body on the tree, that we, having died to sins, might live for righteousness--by whose stripes you were healed. </a:t>
            </a:r>
            <a:r>
              <a:rPr lang="en-US" b="1" i="0" dirty="0">
                <a:latin typeface="Arial" panose="020B0604020202020204" pitchFamily="34" charset="0"/>
                <a:cs typeface="Arial" panose="020B0604020202020204" pitchFamily="34" charset="0"/>
              </a:rPr>
              <a:t>25</a:t>
            </a:r>
            <a:r>
              <a:rPr lang="en-US" b="0" i="0" dirty="0">
                <a:latin typeface="Arial" panose="020B0604020202020204" pitchFamily="34" charset="0"/>
                <a:cs typeface="Arial" panose="020B0604020202020204" pitchFamily="34" charset="0"/>
              </a:rPr>
              <a:t> For you were like sheep going astray, but have now returned to the Shepherd and Overseer of your soul</a:t>
            </a:r>
            <a:r>
              <a:rPr lang="en-US" b="0" i="1" dirty="0">
                <a:latin typeface="Arial" panose="020B0604020202020204" pitchFamily="34" charset="0"/>
                <a:cs typeface="Arial" panose="020B0604020202020204" pitchFamily="34" charset="0"/>
              </a:rPr>
              <a:t>s. </a:t>
            </a:r>
            <a:r>
              <a:rPr lang="en-US" b="1" i="1" dirty="0">
                <a:latin typeface="Arial" panose="020B0604020202020204" pitchFamily="34" charset="0"/>
                <a:cs typeface="Arial" panose="020B0604020202020204" pitchFamily="34" charset="0"/>
              </a:rPr>
              <a:t>Cf- Isa. 53:3-10</a:t>
            </a:r>
          </a:p>
          <a:p>
            <a:pPr marL="171450" indent="-171450">
              <a:buFont typeface="Wingdings" panose="05000000000000000000" pitchFamily="2" charset="2"/>
              <a:buChar char="§"/>
            </a:pPr>
            <a:endParaRPr lang="en-US" b="0" i="1"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b="1" i="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dirty="0">
                <a:latin typeface="Arial" panose="020B0604020202020204" pitchFamily="34" charset="0"/>
                <a:cs typeface="Arial" panose="020B0604020202020204" pitchFamily="34" charset="0"/>
              </a:rPr>
              <a:t>Hebrews 4:14-16 NKJV 14 </a:t>
            </a:r>
            <a:r>
              <a:rPr lang="en-US" b="0" i="0" dirty="0">
                <a:latin typeface="Arial" panose="020B0604020202020204" pitchFamily="34" charset="0"/>
                <a:cs typeface="Arial" panose="020B0604020202020204" pitchFamily="34" charset="0"/>
              </a:rPr>
              <a:t>Seeing then that we have a great High Priest who has passed through the heavens, </a:t>
            </a:r>
            <a:r>
              <a:rPr lang="en-US" b="1" i="0" dirty="0">
                <a:latin typeface="Arial" panose="020B0604020202020204" pitchFamily="34" charset="0"/>
                <a:cs typeface="Arial" panose="020B0604020202020204" pitchFamily="34" charset="0"/>
              </a:rPr>
              <a:t>Jesus the Son of God</a:t>
            </a:r>
            <a:r>
              <a:rPr lang="en-US" b="0" i="0" dirty="0">
                <a:latin typeface="Arial" panose="020B0604020202020204" pitchFamily="34" charset="0"/>
                <a:cs typeface="Arial" panose="020B0604020202020204" pitchFamily="34" charset="0"/>
              </a:rPr>
              <a:t>, let us hold fast our confession. </a:t>
            </a:r>
            <a:r>
              <a:rPr lang="en-US" b="1" i="0" dirty="0">
                <a:latin typeface="Arial" panose="020B0604020202020204" pitchFamily="34" charset="0"/>
                <a:cs typeface="Arial" panose="020B0604020202020204" pitchFamily="34" charset="0"/>
              </a:rPr>
              <a:t>15</a:t>
            </a:r>
            <a:r>
              <a:rPr lang="en-US" b="0" i="0" dirty="0">
                <a:latin typeface="Arial" panose="020B0604020202020204" pitchFamily="34" charset="0"/>
                <a:cs typeface="Arial" panose="020B0604020202020204" pitchFamily="34" charset="0"/>
              </a:rPr>
              <a:t> For we do not have a High Priest who cannot sympathize with our weaknesses, but was </a:t>
            </a:r>
            <a:r>
              <a:rPr lang="en-US" b="1" i="0" dirty="0">
                <a:latin typeface="Arial" panose="020B0604020202020204" pitchFamily="34" charset="0"/>
                <a:cs typeface="Arial" panose="020B0604020202020204" pitchFamily="34" charset="0"/>
              </a:rPr>
              <a:t>in all points tempted as we are, yet without sin</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16</a:t>
            </a:r>
            <a:r>
              <a:rPr lang="en-US" b="0" i="0" dirty="0">
                <a:latin typeface="Arial" panose="020B0604020202020204" pitchFamily="34" charset="0"/>
                <a:cs typeface="Arial" panose="020B0604020202020204" pitchFamily="34" charset="0"/>
              </a:rPr>
              <a:t> Let us therefore come boldly to the throne of grace, that we may obtain mercy and find grace to help in time of need.</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10</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8/25/2024 AM</a:t>
            </a:r>
          </a:p>
        </p:txBody>
      </p:sp>
    </p:spTree>
    <p:extLst>
      <p:ext uri="{BB962C8B-B14F-4D97-AF65-F5344CB8AC3E}">
        <p14:creationId xmlns:p14="http://schemas.microsoft.com/office/powerpoint/2010/main" val="3743751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9113" y="241300"/>
            <a:ext cx="3736975" cy="2801938"/>
          </a:xfrm>
        </p:spPr>
      </p:sp>
      <p:sp>
        <p:nvSpPr>
          <p:cNvPr id="3" name="Notes Placeholder 2"/>
          <p:cNvSpPr>
            <a:spLocks noGrp="1"/>
          </p:cNvSpPr>
          <p:nvPr>
            <p:ph type="body" idx="1"/>
          </p:nvPr>
        </p:nvSpPr>
        <p:spPr>
          <a:xfrm>
            <a:off x="0" y="3043238"/>
            <a:ext cx="7315200" cy="6557962"/>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Psalms 55:22 NKJV 22 Cast your burden on the LORD, And He shall sustain you</a:t>
            </a:r>
            <a:r>
              <a:rPr lang="en-US" b="0" dirty="0">
                <a:latin typeface="Arial" panose="020B0604020202020204" pitchFamily="34" charset="0"/>
                <a:cs typeface="Arial" panose="020B0604020202020204" pitchFamily="34" charset="0"/>
              </a:rPr>
              <a:t>; He shall never permit the righteous to be moved.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13:5 NKJV 5 </a:t>
            </a:r>
            <a:r>
              <a:rPr lang="en-US" b="0" dirty="0">
                <a:latin typeface="Arial" panose="020B0604020202020204" pitchFamily="34" charset="0"/>
                <a:cs typeface="Arial" panose="020B0604020202020204" pitchFamily="34" charset="0"/>
              </a:rPr>
              <a:t>Let your conduct be without covetousness; be content with such things as you have. For He Himself has said, </a:t>
            </a:r>
            <a:r>
              <a:rPr lang="en-US" b="1" dirty="0">
                <a:latin typeface="Arial" panose="020B0604020202020204" pitchFamily="34" charset="0"/>
                <a:cs typeface="Arial" panose="020B0604020202020204" pitchFamily="34" charset="0"/>
              </a:rPr>
              <a:t>"I will never leave you nor forsake you.“</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Revelation 22:1-4 KJV 1 </a:t>
            </a:r>
            <a:r>
              <a:rPr lang="en-US" b="0" dirty="0">
                <a:latin typeface="Arial" panose="020B0604020202020204" pitchFamily="34" charset="0"/>
                <a:cs typeface="Arial" panose="020B0604020202020204" pitchFamily="34" charset="0"/>
              </a:rPr>
              <a:t>And he shewed me a pure river of water of life, clear as crystal, proceeding out of the throne of God and of the Lamb.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In the midst of the street of it, and on either side of the river, was there the tree of life, which bare twelve manner of fruits, and yielded her fruit every month: and the leaves of the tree were for the healing of the nations.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And there shall be no more curse: but the throne of God and of the Lamb shall be in it; and his servants shall serve him: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And they shall see his face; and his name shall be in their foreheads.</a:t>
            </a:r>
          </a:p>
          <a:p>
            <a:pPr marL="0" indent="0">
              <a:buFont typeface="Wingdings" panose="05000000000000000000" pitchFamily="2" charset="2"/>
              <a:buNone/>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Revelation 4:8-11 KJV 8 </a:t>
            </a:r>
            <a:r>
              <a:rPr lang="en-US" b="0"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the four beasts</a:t>
            </a:r>
            <a:r>
              <a:rPr lang="en-US" b="0" dirty="0">
                <a:latin typeface="Arial" panose="020B0604020202020204" pitchFamily="34" charset="0"/>
                <a:cs typeface="Arial" panose="020B0604020202020204" pitchFamily="34" charset="0"/>
              </a:rPr>
              <a:t> had each of them six wings about him; and they were full of eyes within: and they rest not day and night, saying, </a:t>
            </a:r>
            <a:r>
              <a:rPr lang="en-US" b="1" dirty="0">
                <a:latin typeface="Arial" panose="020B0604020202020204" pitchFamily="34" charset="0"/>
                <a:cs typeface="Arial" panose="020B0604020202020204" pitchFamily="34" charset="0"/>
              </a:rPr>
              <a:t>Holy, holy, holy, Lord God Almighty</a:t>
            </a:r>
            <a:r>
              <a:rPr lang="en-US" b="0" dirty="0">
                <a:latin typeface="Arial" panose="020B0604020202020204" pitchFamily="34" charset="0"/>
                <a:cs typeface="Arial" panose="020B0604020202020204" pitchFamily="34" charset="0"/>
              </a:rPr>
              <a:t>, which was, and is, and is to come</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And when those beasts give glory and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and thanks to him that sat on the throne, who </a:t>
            </a:r>
            <a:r>
              <a:rPr lang="en-US" b="0" dirty="0" err="1">
                <a:latin typeface="Arial" panose="020B0604020202020204" pitchFamily="34" charset="0"/>
                <a:cs typeface="Arial" panose="020B0604020202020204" pitchFamily="34" charset="0"/>
              </a:rPr>
              <a:t>liveth</a:t>
            </a:r>
            <a:r>
              <a:rPr lang="en-US" b="0" dirty="0">
                <a:latin typeface="Arial" panose="020B0604020202020204" pitchFamily="34" charset="0"/>
                <a:cs typeface="Arial" panose="020B0604020202020204" pitchFamily="34" charset="0"/>
              </a:rPr>
              <a:t> for ever and ever,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The four and twenty elders fall down before him that sat on the throne, and worship him that </a:t>
            </a:r>
            <a:r>
              <a:rPr lang="en-US" b="0" dirty="0" err="1">
                <a:latin typeface="Arial" panose="020B0604020202020204" pitchFamily="34" charset="0"/>
                <a:cs typeface="Arial" panose="020B0604020202020204" pitchFamily="34" charset="0"/>
              </a:rPr>
              <a:t>liveth</a:t>
            </a:r>
            <a:r>
              <a:rPr lang="en-US" b="0" dirty="0">
                <a:latin typeface="Arial" panose="020B0604020202020204" pitchFamily="34" charset="0"/>
                <a:cs typeface="Arial" panose="020B0604020202020204" pitchFamily="34" charset="0"/>
              </a:rPr>
              <a:t> for ever and ever, and cast their crowns before the throne, saying,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Thou art worthy, O Lord, to receive glory and </a:t>
            </a:r>
            <a:r>
              <a:rPr lang="en-US" b="1" i="1" dirty="0" err="1">
                <a:latin typeface="Arial" panose="020B0604020202020204" pitchFamily="34" charset="0"/>
                <a:cs typeface="Arial" panose="020B0604020202020204" pitchFamily="34" charset="0"/>
              </a:rPr>
              <a:t>honour</a:t>
            </a:r>
            <a:r>
              <a:rPr lang="en-US" b="1" i="1" dirty="0">
                <a:latin typeface="Arial" panose="020B0604020202020204" pitchFamily="34" charset="0"/>
                <a:cs typeface="Arial" panose="020B0604020202020204" pitchFamily="34" charset="0"/>
              </a:rPr>
              <a:t> and power: for thou hast created all things, and for thy pleasure they are and were created.</a:t>
            </a:r>
          </a:p>
          <a:p>
            <a:pPr marL="0" indent="0">
              <a:buFont typeface="Wingdings" panose="05000000000000000000" pitchFamily="2" charset="2"/>
              <a:buNone/>
            </a:pPr>
            <a:endParaRPr lang="en-US"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11</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8/25/2024 AM</a:t>
            </a:r>
          </a:p>
        </p:txBody>
      </p:sp>
    </p:spTree>
    <p:extLst>
      <p:ext uri="{BB962C8B-B14F-4D97-AF65-F5344CB8AC3E}">
        <p14:creationId xmlns:p14="http://schemas.microsoft.com/office/powerpoint/2010/main" val="3375404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6888" y="82550"/>
            <a:ext cx="3781425" cy="2835275"/>
          </a:xfrm>
        </p:spPr>
      </p:sp>
      <p:sp>
        <p:nvSpPr>
          <p:cNvPr id="3" name="Notes Placeholder 2"/>
          <p:cNvSpPr>
            <a:spLocks noGrp="1"/>
          </p:cNvSpPr>
          <p:nvPr>
            <p:ph type="body" idx="1"/>
          </p:nvPr>
        </p:nvSpPr>
        <p:spPr>
          <a:xfrm>
            <a:off x="0" y="2917825"/>
            <a:ext cx="7313507" cy="6683375"/>
          </a:xfrm>
        </p:spPr>
        <p:txBody>
          <a:bodyPr/>
          <a:lstStyle/>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8/25/2024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12</a:t>
            </a:fld>
            <a:endParaRPr lang="en-US" dirty="0"/>
          </a:p>
        </p:txBody>
      </p:sp>
    </p:spTree>
    <p:extLst>
      <p:ext uri="{BB962C8B-B14F-4D97-AF65-F5344CB8AC3E}">
        <p14:creationId xmlns:p14="http://schemas.microsoft.com/office/powerpoint/2010/main" val="2421212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13</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8/25/2024 AM</a:t>
            </a:r>
          </a:p>
        </p:txBody>
      </p:sp>
    </p:spTree>
    <p:extLst>
      <p:ext uri="{BB962C8B-B14F-4D97-AF65-F5344CB8AC3E}">
        <p14:creationId xmlns:p14="http://schemas.microsoft.com/office/powerpoint/2010/main" val="3318214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68288"/>
            <a:ext cx="5967413" cy="4475162"/>
          </a:xfrm>
        </p:spPr>
      </p:sp>
      <p:sp>
        <p:nvSpPr>
          <p:cNvPr id="3" name="Notes Placeholder 2"/>
          <p:cNvSpPr>
            <a:spLocks noGrp="1"/>
          </p:cNvSpPr>
          <p:nvPr>
            <p:ph type="body" idx="1"/>
          </p:nvPr>
        </p:nvSpPr>
        <p:spPr>
          <a:xfrm>
            <a:off x="10007" y="4763194"/>
            <a:ext cx="7305193" cy="4838006"/>
          </a:xfrm>
        </p:spPr>
        <p:txBody>
          <a:bodyPr>
            <a:normAutofit/>
          </a:bodyPr>
          <a:lstStyle/>
          <a:p>
            <a:pPr>
              <a:defRPr/>
            </a:pPr>
            <a:r>
              <a:rPr lang="en-US" altLang="en-US" sz="1200" b="1" u="sng" dirty="0">
                <a:latin typeface="Arial" panose="020B0604020202020204" pitchFamily="34" charset="0"/>
                <a:cs typeface="Arial" panose="020B0604020202020204" pitchFamily="34" charset="0"/>
              </a:rPr>
              <a:t>Acts 2:36-37 - 36 </a:t>
            </a:r>
            <a:r>
              <a:rPr lang="en-US" altLang="en-US" sz="12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200" b="1" dirty="0">
                <a:latin typeface="Arial" panose="020B0604020202020204" pitchFamily="34" charset="0"/>
                <a:cs typeface="Arial" panose="020B0604020202020204" pitchFamily="34" charset="0"/>
              </a:rPr>
              <a:t>3</a:t>
            </a:r>
            <a:r>
              <a:rPr lang="en-US" altLang="en-US" sz="12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200" b="1" dirty="0">
                <a:latin typeface="Arial" panose="020B0604020202020204" pitchFamily="34" charset="0"/>
                <a:cs typeface="Arial" panose="020B0604020202020204" pitchFamily="34" charset="0"/>
              </a:rPr>
              <a:t>Men and brethren, what shall we do?</a:t>
            </a:r>
          </a:p>
          <a:p>
            <a:pPr>
              <a:defRPr/>
            </a:pPr>
            <a:r>
              <a:rPr lang="en-US" altLang="en-US" sz="1200" b="1" u="sng" dirty="0">
                <a:latin typeface="Arial" panose="020B0604020202020204" pitchFamily="34" charset="0"/>
                <a:cs typeface="Arial" panose="020B0604020202020204" pitchFamily="34" charset="0"/>
              </a:rPr>
              <a:t>Rom. 10:17 </a:t>
            </a:r>
            <a:r>
              <a:rPr lang="en-US" altLang="en-US" sz="12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200" b="1" u="sng" dirty="0">
                <a:latin typeface="Arial" panose="020B0604020202020204" pitchFamily="34" charset="0"/>
                <a:cs typeface="Arial" panose="020B0604020202020204" pitchFamily="34" charset="0"/>
              </a:rPr>
              <a:t>Heb 11:6</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But without faith it is impossible to please him: for he that cometh to God </a:t>
            </a:r>
            <a:r>
              <a:rPr lang="en-US" altLang="en-US" sz="1200" b="1" dirty="0">
                <a:latin typeface="Arial" panose="020B0604020202020204" pitchFamily="34" charset="0"/>
                <a:cs typeface="Arial" panose="020B0604020202020204" pitchFamily="34" charset="0"/>
              </a:rPr>
              <a:t>must believe that he is</a:t>
            </a:r>
            <a:r>
              <a:rPr lang="en-US" altLang="en-US" sz="1200" dirty="0">
                <a:latin typeface="Arial" panose="020B0604020202020204" pitchFamily="34" charset="0"/>
                <a:cs typeface="Arial" panose="020B0604020202020204" pitchFamily="34" charset="0"/>
              </a:rPr>
              <a:t>, and that he is a rewarder of </a:t>
            </a:r>
            <a:r>
              <a:rPr lang="en-US" altLang="en-US" sz="1200" b="1" dirty="0">
                <a:latin typeface="Arial" panose="020B0604020202020204" pitchFamily="34" charset="0"/>
                <a:cs typeface="Arial" panose="020B0604020202020204" pitchFamily="34" charset="0"/>
              </a:rPr>
              <a:t>them that diligently seek him</a:t>
            </a:r>
            <a:r>
              <a:rPr lang="en-US" altLang="en-US" sz="1200" dirty="0">
                <a:latin typeface="Arial" panose="020B0604020202020204" pitchFamily="34" charset="0"/>
                <a:cs typeface="Arial" panose="020B0604020202020204" pitchFamily="34" charset="0"/>
              </a:rPr>
              <a:t>.</a:t>
            </a:r>
          </a:p>
          <a:p>
            <a:pPr>
              <a:defRPr/>
            </a:pPr>
            <a:r>
              <a:rPr lang="en-US" altLang="en-US" sz="1200" b="1" u="sng" dirty="0">
                <a:latin typeface="Arial" panose="020B0604020202020204" pitchFamily="34" charset="0"/>
                <a:cs typeface="Arial" panose="020B0604020202020204" pitchFamily="34" charset="0"/>
              </a:rPr>
              <a:t>Jn. 8:24 </a:t>
            </a:r>
            <a:r>
              <a:rPr lang="en-US" altLang="en-US" sz="12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200" b="1" u="sng" dirty="0">
                <a:latin typeface="Arial" panose="020B0604020202020204" pitchFamily="34" charset="0"/>
                <a:cs typeface="Arial" panose="020B0604020202020204" pitchFamily="34" charset="0"/>
              </a:rPr>
              <a:t>Acts 17:30-31 </a:t>
            </a:r>
            <a:r>
              <a:rPr lang="en-US" altLang="en-US" sz="1200" dirty="0">
                <a:latin typeface="Arial" panose="020B0604020202020204" pitchFamily="34" charset="0"/>
                <a:cs typeface="Arial" panose="020B0604020202020204" pitchFamily="34" charset="0"/>
              </a:rPr>
              <a:t>- And the times of this ignorance God winked at; but now </a:t>
            </a:r>
            <a:r>
              <a:rPr lang="en-US" altLang="en-US" sz="1200" dirty="0" err="1">
                <a:latin typeface="Arial" panose="020B0604020202020204" pitchFamily="34" charset="0"/>
                <a:cs typeface="Arial" panose="020B0604020202020204" pitchFamily="34" charset="0"/>
              </a:rPr>
              <a:t>commandeth</a:t>
            </a:r>
            <a:r>
              <a:rPr lang="en-US" altLang="en-US" sz="12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200" b="1" u="sng" dirty="0">
                <a:latin typeface="Arial" panose="020B0604020202020204" pitchFamily="34" charset="0"/>
                <a:cs typeface="Arial" panose="020B0604020202020204" pitchFamily="34" charset="0"/>
              </a:rPr>
              <a:t>Matt. 10:32 </a:t>
            </a:r>
            <a:r>
              <a:rPr lang="en-US" altLang="en-US" sz="12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200" b="1" u="sng" dirty="0">
                <a:latin typeface="Arial" panose="020B0604020202020204" pitchFamily="34" charset="0"/>
                <a:cs typeface="Arial" panose="020B0604020202020204" pitchFamily="34" charset="0"/>
              </a:rPr>
              <a:t>Acts 2:38 </a:t>
            </a:r>
            <a:r>
              <a:rPr lang="en-US" altLang="en-US" sz="12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200" b="1" u="sng" dirty="0">
                <a:latin typeface="Arial" panose="020B0604020202020204" pitchFamily="34" charset="0"/>
                <a:cs typeface="Arial" panose="020B0604020202020204" pitchFamily="34" charset="0"/>
              </a:rPr>
              <a:t>1 Jn. 1:7-9 </a:t>
            </a:r>
            <a:r>
              <a:rPr lang="en-US" altLang="en-US" sz="12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200" dirty="0" err="1">
                <a:latin typeface="Arial" panose="020B0604020202020204" pitchFamily="34" charset="0"/>
                <a:cs typeface="Arial" panose="020B0604020202020204" pitchFamily="34" charset="0"/>
              </a:rPr>
              <a:t>cleanseth</a:t>
            </a:r>
            <a:r>
              <a:rPr lang="en-US" altLang="en-US" sz="1200" dirty="0">
                <a:latin typeface="Arial" panose="020B0604020202020204" pitchFamily="34" charset="0"/>
                <a:cs typeface="Arial" panose="020B0604020202020204" pitchFamily="34" charset="0"/>
              </a:rPr>
              <a:t> us from all sin</a:t>
            </a:r>
            <a:r>
              <a:rPr lang="en-US" altLang="en-US" sz="1200" b="1" dirty="0">
                <a:latin typeface="Arial" panose="020B0604020202020204" pitchFamily="34" charset="0"/>
                <a:cs typeface="Arial" panose="020B0604020202020204" pitchFamily="34" charset="0"/>
              </a:rPr>
              <a:t>. 8 </a:t>
            </a:r>
            <a:r>
              <a:rPr lang="en-US" altLang="en-US" sz="1200" dirty="0">
                <a:latin typeface="Arial" panose="020B0604020202020204" pitchFamily="34" charset="0"/>
                <a:cs typeface="Arial" panose="020B0604020202020204" pitchFamily="34" charset="0"/>
              </a:rPr>
              <a:t>If we say that we have no sin, we deceive ourselves, and the truth is not in us. </a:t>
            </a:r>
            <a:r>
              <a:rPr lang="en-US" altLang="en-US" sz="1200" b="1" dirty="0">
                <a:latin typeface="Arial" panose="020B0604020202020204" pitchFamily="34" charset="0"/>
                <a:cs typeface="Arial" panose="020B0604020202020204" pitchFamily="34" charset="0"/>
              </a:rPr>
              <a:t>9</a:t>
            </a:r>
            <a:r>
              <a:rPr lang="en-US" altLang="en-US" sz="12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200" b="1" u="sng" dirty="0">
                <a:latin typeface="Arial" panose="020B0604020202020204" pitchFamily="34" charset="0"/>
                <a:cs typeface="Arial" panose="020B0604020202020204" pitchFamily="34" charset="0"/>
              </a:rPr>
              <a:t>Rev. 2:10 </a:t>
            </a:r>
            <a:r>
              <a:rPr lang="en-US" altLang="en-US" sz="12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200" b="1" u="sng" dirty="0">
                <a:latin typeface="Arial" panose="020B0604020202020204" pitchFamily="34" charset="0"/>
                <a:cs typeface="Arial" panose="020B0604020202020204" pitchFamily="34" charset="0"/>
              </a:rPr>
              <a:t>be thou faithful unto death, and I will give thee a crown of life</a:t>
            </a:r>
            <a:r>
              <a:rPr lang="en-US" altLang="en-US" sz="12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8/25/2024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87575" y="112713"/>
            <a:ext cx="2940050" cy="2205037"/>
          </a:xfrm>
        </p:spPr>
      </p:sp>
      <p:sp>
        <p:nvSpPr>
          <p:cNvPr id="3" name="Notes Placeholder 2"/>
          <p:cNvSpPr>
            <a:spLocks noGrp="1"/>
          </p:cNvSpPr>
          <p:nvPr>
            <p:ph type="body" idx="1"/>
          </p:nvPr>
        </p:nvSpPr>
        <p:spPr>
          <a:xfrm>
            <a:off x="1693" y="2392470"/>
            <a:ext cx="7313507" cy="7152362"/>
          </a:xfrm>
        </p:spPr>
        <p:txBody>
          <a:bodyPr/>
          <a:lstStyle/>
          <a:p>
            <a:pPr algn="l"/>
            <a:r>
              <a:rPr lang="en-US" sz="1200" b="0" i="1" u="none" strike="noStrike" baseline="0" dirty="0">
                <a:latin typeface="Arial" panose="020B0604020202020204" pitchFamily="34" charset="0"/>
                <a:cs typeface="Arial" panose="020B0604020202020204" pitchFamily="34" charset="0"/>
              </a:rPr>
              <a:t>“</a:t>
            </a:r>
            <a:r>
              <a:rPr lang="en-US" sz="1200" b="1" i="1" u="none" strike="noStrike" baseline="0" dirty="0">
                <a:latin typeface="Arial" panose="020B0604020202020204" pitchFamily="34" charset="0"/>
                <a:cs typeface="Arial" panose="020B0604020202020204" pitchFamily="34" charset="0"/>
              </a:rPr>
              <a:t>7 </a:t>
            </a:r>
            <a:r>
              <a:rPr lang="en-US" sz="1200" b="0" i="1" u="none" strike="noStrike" baseline="0" dirty="0">
                <a:latin typeface="Arial" panose="020B0604020202020204" pitchFamily="34" charset="0"/>
                <a:cs typeface="Arial" panose="020B0604020202020204" pitchFamily="34" charset="0"/>
              </a:rPr>
              <a:t>If ye abide in me, and my words abide in you, ask whatsoever ye will, and it shall be done unto you. </a:t>
            </a:r>
            <a:r>
              <a:rPr lang="en-US" sz="1200" b="1" i="1" u="none" strike="noStrike" baseline="0" dirty="0">
                <a:latin typeface="Arial" panose="020B0604020202020204" pitchFamily="34" charset="0"/>
                <a:cs typeface="Arial" panose="020B0604020202020204" pitchFamily="34" charset="0"/>
              </a:rPr>
              <a:t>8</a:t>
            </a:r>
            <a:r>
              <a:rPr lang="en-US" sz="1200" b="0" i="1" u="none" strike="noStrike" baseline="0" dirty="0">
                <a:latin typeface="Arial" panose="020B0604020202020204" pitchFamily="34" charset="0"/>
                <a:cs typeface="Arial" panose="020B0604020202020204" pitchFamily="34" charset="0"/>
              </a:rPr>
              <a:t> Herein is my Father glorified, that ye bear much fruit; and so shall ye be my disciples. </a:t>
            </a:r>
            <a:r>
              <a:rPr lang="en-US" sz="1200" b="1" i="1" u="none" strike="noStrike" baseline="0" dirty="0">
                <a:latin typeface="Arial" panose="020B0604020202020204" pitchFamily="34" charset="0"/>
                <a:cs typeface="Arial" panose="020B0604020202020204" pitchFamily="34" charset="0"/>
              </a:rPr>
              <a:t>9 </a:t>
            </a:r>
            <a:r>
              <a:rPr lang="en-US" sz="1200" b="0" i="1" u="none" strike="noStrike" baseline="0" dirty="0">
                <a:latin typeface="Arial" panose="020B0604020202020204" pitchFamily="34" charset="0"/>
                <a:cs typeface="Arial" panose="020B0604020202020204" pitchFamily="34" charset="0"/>
              </a:rPr>
              <a:t>Even as the Father hath loved me, I also have loved you: abide ye in my love. </a:t>
            </a:r>
            <a:r>
              <a:rPr lang="en-US" sz="1200" b="1" i="1" u="none" strike="noStrike" baseline="0" dirty="0">
                <a:latin typeface="Arial" panose="020B0604020202020204" pitchFamily="34" charset="0"/>
                <a:cs typeface="Arial" panose="020B0604020202020204" pitchFamily="34" charset="0"/>
              </a:rPr>
              <a:t>10</a:t>
            </a:r>
            <a:r>
              <a:rPr lang="en-US" sz="1200" b="0" i="1" u="none" strike="noStrike" baseline="0" dirty="0">
                <a:latin typeface="Arial" panose="020B0604020202020204" pitchFamily="34" charset="0"/>
                <a:cs typeface="Arial" panose="020B0604020202020204" pitchFamily="34" charset="0"/>
              </a:rPr>
              <a:t> If ye keep my commandments, ye shall abide in my love; even as I have kept my Father's commandments, and abide in his love. </a:t>
            </a:r>
            <a:r>
              <a:rPr lang="en-US" sz="1200" b="1" i="1" u="none" strike="noStrike" baseline="0" dirty="0">
                <a:latin typeface="Arial" panose="020B0604020202020204" pitchFamily="34" charset="0"/>
                <a:cs typeface="Arial" panose="020B0604020202020204" pitchFamily="34" charset="0"/>
              </a:rPr>
              <a:t>11</a:t>
            </a:r>
            <a:r>
              <a:rPr lang="en-US" sz="1200" b="0" i="1" u="none" strike="noStrike" baseline="0" dirty="0">
                <a:latin typeface="Arial" panose="020B0604020202020204" pitchFamily="34" charset="0"/>
                <a:cs typeface="Arial" panose="020B0604020202020204" pitchFamily="34" charset="0"/>
              </a:rPr>
              <a:t> These things have I spoken unto you, that my joy may be in you, and [that] your joy may be made full. </a:t>
            </a:r>
            <a:r>
              <a:rPr lang="en-US" sz="1200" b="1" i="1" u="none" strike="noStrike" baseline="0" dirty="0">
                <a:latin typeface="Arial" panose="020B0604020202020204" pitchFamily="34" charset="0"/>
                <a:cs typeface="Arial" panose="020B0604020202020204" pitchFamily="34" charset="0"/>
              </a:rPr>
              <a:t>12</a:t>
            </a:r>
            <a:r>
              <a:rPr lang="en-US" sz="1200" b="0" i="1" u="none" strike="noStrike" baseline="0" dirty="0">
                <a:latin typeface="Arial" panose="020B0604020202020204" pitchFamily="34" charset="0"/>
                <a:cs typeface="Arial" panose="020B0604020202020204" pitchFamily="34" charset="0"/>
              </a:rPr>
              <a:t> This is my commandment, that ye love one another, even as I have loved you. </a:t>
            </a:r>
            <a:r>
              <a:rPr lang="en-US" sz="1200" b="1" i="1" u="none" strike="noStrike" baseline="0" dirty="0">
                <a:latin typeface="Arial" panose="020B0604020202020204" pitchFamily="34" charset="0"/>
                <a:cs typeface="Arial" panose="020B0604020202020204" pitchFamily="34" charset="0"/>
              </a:rPr>
              <a:t>13</a:t>
            </a:r>
            <a:r>
              <a:rPr lang="en-US" sz="1200" b="0" i="1" u="none" strike="noStrike" baseline="0" dirty="0">
                <a:latin typeface="Arial" panose="020B0604020202020204" pitchFamily="34" charset="0"/>
                <a:cs typeface="Arial" panose="020B0604020202020204" pitchFamily="34" charset="0"/>
              </a:rPr>
              <a:t> Greater love hath no man than this, that a man lay down his life for his friends. </a:t>
            </a:r>
            <a:r>
              <a:rPr lang="en-US" sz="1200" b="1" i="1" u="none" strike="noStrike" baseline="0" dirty="0">
                <a:latin typeface="Arial" panose="020B0604020202020204" pitchFamily="34" charset="0"/>
                <a:cs typeface="Arial" panose="020B0604020202020204" pitchFamily="34" charset="0"/>
              </a:rPr>
              <a:t>14</a:t>
            </a:r>
            <a:r>
              <a:rPr lang="en-US" sz="1200" b="0" i="1" u="none" strike="noStrike" baseline="0" dirty="0">
                <a:latin typeface="Arial" panose="020B0604020202020204" pitchFamily="34" charset="0"/>
                <a:cs typeface="Arial" panose="020B0604020202020204" pitchFamily="34" charset="0"/>
              </a:rPr>
              <a:t> Ye are my friends, if ye do the things which I command you. </a:t>
            </a:r>
            <a:r>
              <a:rPr lang="en-US" sz="1200" b="1" i="1" u="none" strike="noStrike" baseline="0" dirty="0">
                <a:latin typeface="Arial" panose="020B0604020202020204" pitchFamily="34" charset="0"/>
                <a:cs typeface="Arial" panose="020B0604020202020204" pitchFamily="34" charset="0"/>
              </a:rPr>
              <a:t>15</a:t>
            </a:r>
            <a:r>
              <a:rPr lang="en-US" sz="1200" b="0" i="1" u="none" strike="noStrike" baseline="0" dirty="0">
                <a:latin typeface="Arial" panose="020B0604020202020204" pitchFamily="34" charset="0"/>
                <a:cs typeface="Arial" panose="020B0604020202020204" pitchFamily="34" charset="0"/>
              </a:rPr>
              <a:t> Henceforth I call you not servants; for the servant </a:t>
            </a:r>
            <a:r>
              <a:rPr lang="en-US" sz="1200" b="0" i="1" u="none" strike="noStrike" baseline="0" dirty="0" err="1">
                <a:latin typeface="Arial" panose="020B0604020202020204" pitchFamily="34" charset="0"/>
                <a:cs typeface="Arial" panose="020B0604020202020204" pitchFamily="34" charset="0"/>
              </a:rPr>
              <a:t>knoweth</a:t>
            </a:r>
            <a:r>
              <a:rPr lang="en-US" sz="1200" b="0" i="1" u="none" strike="noStrike" baseline="0" dirty="0">
                <a:latin typeface="Arial" panose="020B0604020202020204" pitchFamily="34" charset="0"/>
                <a:cs typeface="Arial" panose="020B0604020202020204" pitchFamily="34" charset="0"/>
              </a:rPr>
              <a:t> not what his lord doeth: but I have called you friends; for all things that I have heard of my Father I have made known unto you.”</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(John 15:7-15, ASV).</a:t>
            </a:r>
          </a:p>
          <a:p>
            <a:pPr algn="l"/>
            <a:endParaRPr lang="en-US" sz="1200" b="1" i="0" u="none" strike="noStrike" baseline="0" dirty="0">
              <a:latin typeface="Arial" panose="020B0604020202020204" pitchFamily="34" charset="0"/>
              <a:cs typeface="Arial" panose="020B0604020202020204" pitchFamily="34" charset="0"/>
            </a:endParaRPr>
          </a:p>
          <a:p>
            <a:pPr algn="l"/>
            <a:endParaRPr lang="en-US" sz="1200" b="1" i="0" u="none" strike="noStrike" baseline="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8/25/2024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29898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3</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8/25/2024 AM</a:t>
            </a:r>
          </a:p>
        </p:txBody>
      </p:sp>
    </p:spTree>
    <p:extLst>
      <p:ext uri="{BB962C8B-B14F-4D97-AF65-F5344CB8AC3E}">
        <p14:creationId xmlns:p14="http://schemas.microsoft.com/office/powerpoint/2010/main" val="116445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8/25/2024 AM</a:t>
            </a:r>
          </a:p>
        </p:txBody>
      </p:sp>
    </p:spTree>
    <p:extLst>
      <p:ext uri="{BB962C8B-B14F-4D97-AF65-F5344CB8AC3E}">
        <p14:creationId xmlns:p14="http://schemas.microsoft.com/office/powerpoint/2010/main" val="3694638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8/25/2024 AM</a:t>
            </a:r>
          </a:p>
        </p:txBody>
      </p:sp>
    </p:spTree>
    <p:extLst>
      <p:ext uri="{BB962C8B-B14F-4D97-AF65-F5344CB8AC3E}">
        <p14:creationId xmlns:p14="http://schemas.microsoft.com/office/powerpoint/2010/main" val="2028472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8/25/2024 AM</a:t>
            </a:r>
          </a:p>
        </p:txBody>
      </p:sp>
    </p:spTree>
    <p:extLst>
      <p:ext uri="{BB962C8B-B14F-4D97-AF65-F5344CB8AC3E}">
        <p14:creationId xmlns:p14="http://schemas.microsoft.com/office/powerpoint/2010/main" val="1539111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Arial" panose="020B0604020202020204" pitchFamily="34" charset="0"/>
                <a:cs typeface="Arial" panose="020B0604020202020204" pitchFamily="34" charset="0"/>
              </a:rPr>
              <a:t>Among hymnbooks published by members of the Lord’s church during the twentieth century for use in churches of Christ, the song appeared in the </a:t>
            </a:r>
            <a:r>
              <a:rPr lang="en-US" sz="1200" b="1" i="1" u="none" strike="noStrike" baseline="0" dirty="0">
                <a:latin typeface="Arial" panose="020B0604020202020204" pitchFamily="34" charset="0"/>
                <a:cs typeface="Arial" panose="020B0604020202020204" pitchFamily="34" charset="0"/>
              </a:rPr>
              <a:t>1921 Great Songs of the Church (No. 1)</a:t>
            </a:r>
            <a:r>
              <a:rPr lang="en-US" sz="1200" b="0" i="0" u="none" strike="noStrike" baseline="0" dirty="0">
                <a:latin typeface="Arial" panose="020B0604020202020204" pitchFamily="34" charset="0"/>
                <a:cs typeface="Arial" panose="020B0604020202020204" pitchFamily="34" charset="0"/>
              </a:rPr>
              <a:t> and the 1937 Great Songs of the Church No. 2 both edited by E. L. Jorgenson; </a:t>
            </a:r>
            <a:r>
              <a:rPr lang="en-US" sz="1200" b="1" i="0" u="none" strike="noStrike" baseline="0" dirty="0">
                <a:latin typeface="Arial" panose="020B0604020202020204" pitchFamily="34" charset="0"/>
                <a:cs typeface="Arial" panose="020B0604020202020204" pitchFamily="34" charset="0"/>
              </a:rPr>
              <a:t>the 1935 Christian Hymns (No. 1), </a:t>
            </a:r>
            <a:r>
              <a:rPr lang="en-US" sz="1200" b="0" i="0" u="none" strike="noStrike" baseline="0" dirty="0">
                <a:latin typeface="Arial" panose="020B0604020202020204" pitchFamily="34" charset="0"/>
                <a:cs typeface="Arial" panose="020B0604020202020204" pitchFamily="34" charset="0"/>
              </a:rPr>
              <a:t>the </a:t>
            </a:r>
            <a:r>
              <a:rPr lang="en-US" sz="1200" b="1" i="1" u="none" strike="noStrike" baseline="0" dirty="0">
                <a:latin typeface="Arial" panose="020B0604020202020204" pitchFamily="34" charset="0"/>
                <a:cs typeface="Arial" panose="020B0604020202020204" pitchFamily="34" charset="0"/>
              </a:rPr>
              <a:t>1948 Christian Hymns No. 2, and the 1966 Christian Hymns No. 3 all edited by L. O. Sanderson; </a:t>
            </a:r>
            <a:r>
              <a:rPr lang="en-US" sz="1200" b="0" i="0" u="none" strike="noStrike" baseline="0" dirty="0">
                <a:latin typeface="Arial" panose="020B0604020202020204" pitchFamily="34" charset="0"/>
                <a:cs typeface="Arial" panose="020B0604020202020204" pitchFamily="34" charset="0"/>
              </a:rPr>
              <a:t>the </a:t>
            </a:r>
            <a:r>
              <a:rPr lang="en-US" sz="1200" b="1" i="1" u="none" strike="noStrike" baseline="0" dirty="0">
                <a:latin typeface="Arial" panose="020B0604020202020204" pitchFamily="34" charset="0"/>
                <a:cs typeface="Arial" panose="020B0604020202020204" pitchFamily="34" charset="0"/>
              </a:rPr>
              <a:t>1963 Abiding Hymns edited by Robert C. Welch</a:t>
            </a:r>
            <a:r>
              <a:rPr lang="en-US" sz="1200" b="0" i="0" u="none" strike="noStrike" baseline="0" dirty="0">
                <a:latin typeface="Arial" panose="020B0604020202020204" pitchFamily="34" charset="0"/>
                <a:cs typeface="Arial" panose="020B0604020202020204" pitchFamily="34" charset="0"/>
              </a:rPr>
              <a:t>; and the </a:t>
            </a:r>
            <a:r>
              <a:rPr lang="en-US" sz="1200" b="1" i="0" u="none" strike="noStrike" baseline="0" dirty="0">
                <a:latin typeface="Arial" panose="020B0604020202020204" pitchFamily="34" charset="0"/>
                <a:cs typeface="Arial" panose="020B0604020202020204" pitchFamily="34" charset="0"/>
              </a:rPr>
              <a:t>1963 Christian Hymnal edited by J. Nelson Slater.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Arial" panose="020B0604020202020204" pitchFamily="34" charset="0"/>
                <a:cs typeface="Arial" panose="020B0604020202020204" pitchFamily="34" charset="0"/>
              </a:rPr>
              <a:t>Today it may be found in the </a:t>
            </a:r>
            <a:r>
              <a:rPr lang="en-US" sz="1200" b="1" i="0" u="none" strike="noStrike" baseline="0" dirty="0">
                <a:latin typeface="Arial" panose="020B0604020202020204" pitchFamily="34" charset="0"/>
                <a:cs typeface="Arial" panose="020B0604020202020204" pitchFamily="34" charset="0"/>
              </a:rPr>
              <a:t>1971 Songs of the Church, the 1990 Songs of the Church 21st C. Ed.,</a:t>
            </a:r>
            <a:r>
              <a:rPr lang="en-US" sz="1200" b="0" i="0" u="none" strike="noStrike" baseline="0" dirty="0">
                <a:latin typeface="Arial" panose="020B0604020202020204" pitchFamily="34" charset="0"/>
                <a:cs typeface="Arial" panose="020B0604020202020204" pitchFamily="34" charset="0"/>
              </a:rPr>
              <a:t> and the </a:t>
            </a:r>
            <a:r>
              <a:rPr lang="en-US" sz="1200" b="1" i="0" u="none" strike="noStrike" baseline="0" dirty="0">
                <a:latin typeface="Arial" panose="020B0604020202020204" pitchFamily="34" charset="0"/>
                <a:cs typeface="Arial" panose="020B0604020202020204" pitchFamily="34" charset="0"/>
              </a:rPr>
              <a:t>1994 Songs of Faith and Praise, (#800) all edited by Alton H. Howard; </a:t>
            </a:r>
            <a:r>
              <a:rPr lang="en-US" sz="1200" b="0" i="0" u="none" strike="noStrike" baseline="0" dirty="0">
                <a:latin typeface="Arial" panose="020B0604020202020204" pitchFamily="34" charset="0"/>
                <a:cs typeface="Arial" panose="020B0604020202020204" pitchFamily="34" charset="0"/>
              </a:rPr>
              <a:t>the </a:t>
            </a:r>
            <a:r>
              <a:rPr lang="en-US" sz="1200" b="1" i="0" u="none" strike="noStrike" baseline="0" dirty="0">
                <a:latin typeface="Arial" panose="020B0604020202020204" pitchFamily="34" charset="0"/>
                <a:cs typeface="Arial" panose="020B0604020202020204" pitchFamily="34" charset="0"/>
              </a:rPr>
              <a:t>1978/1983 Church Gospel Songs and Hymns edited by V. E. Howard</a:t>
            </a:r>
            <a:r>
              <a:rPr lang="en-US" sz="1200" b="0" i="0" u="none" strike="noStrike" baseline="0" dirty="0">
                <a:latin typeface="Arial" panose="020B0604020202020204" pitchFamily="34" charset="0"/>
                <a:cs typeface="Arial" panose="020B0604020202020204" pitchFamily="34" charset="0"/>
              </a:rPr>
              <a:t>; the 1986 Great Songs Revised edited by Forrest M. McCann; and the </a:t>
            </a:r>
            <a:r>
              <a:rPr lang="en-US" sz="1200" b="1" i="0" u="none" strike="noStrike" baseline="0" dirty="0">
                <a:latin typeface="Arial" panose="020B0604020202020204" pitchFamily="34" charset="0"/>
                <a:cs typeface="Arial" panose="020B0604020202020204" pitchFamily="34" charset="0"/>
              </a:rPr>
              <a:t>1992 Praise for the Lord, edited by John P. Wiegand</a:t>
            </a:r>
            <a:r>
              <a:rPr lang="en-US" sz="1200" b="0" i="0" u="none" strike="noStrike" baseline="0" dirty="0">
                <a:latin typeface="Arial" panose="020B0604020202020204" pitchFamily="34" charset="0"/>
                <a:cs typeface="Arial" panose="020B0604020202020204" pitchFamily="34" charset="0"/>
              </a:rPr>
              <a:t>; in addition to </a:t>
            </a:r>
            <a:r>
              <a:rPr lang="en-US" sz="1200" b="1" i="0" u="none" strike="noStrike" baseline="0" dirty="0">
                <a:latin typeface="Arial" panose="020B0604020202020204" pitchFamily="34" charset="0"/>
                <a:cs typeface="Arial" panose="020B0604020202020204" pitchFamily="34" charset="0"/>
              </a:rPr>
              <a:t>Hymns for Worship, revised (#69)</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Sacred Selections</a:t>
            </a:r>
            <a:r>
              <a:rPr lang="en-US" sz="1200" b="0" i="0" u="none" strike="noStrike" baseline="0" dirty="0">
                <a:latin typeface="Arial" panose="020B0604020202020204" pitchFamily="34" charset="0"/>
                <a:cs typeface="Arial" panose="020B0604020202020204" pitchFamily="34" charset="0"/>
              </a:rPr>
              <a:t>, and the </a:t>
            </a:r>
            <a:r>
              <a:rPr lang="en-US" sz="1200" b="1" i="0" u="none" strike="noStrike" baseline="0" dirty="0">
                <a:latin typeface="Arial" panose="020B0604020202020204" pitchFamily="34" charset="0"/>
                <a:cs typeface="Arial" panose="020B0604020202020204" pitchFamily="34" charset="0"/>
              </a:rPr>
              <a:t>2007 Sacred Songs of the Church edited by William D. Jeffcoat.</a:t>
            </a: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8/25/2024 AM</a:t>
            </a:r>
          </a:p>
        </p:txBody>
      </p:sp>
    </p:spTree>
    <p:extLst>
      <p:ext uri="{BB962C8B-B14F-4D97-AF65-F5344CB8AC3E}">
        <p14:creationId xmlns:p14="http://schemas.microsoft.com/office/powerpoint/2010/main" val="2206045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4350" y="203200"/>
            <a:ext cx="3744913" cy="2808288"/>
          </a:xfrm>
        </p:spPr>
      </p:sp>
      <p:sp>
        <p:nvSpPr>
          <p:cNvPr id="3" name="Notes Placeholder 2"/>
          <p:cNvSpPr>
            <a:spLocks noGrp="1"/>
          </p:cNvSpPr>
          <p:nvPr>
            <p:ph type="body" idx="1"/>
          </p:nvPr>
        </p:nvSpPr>
        <p:spPr>
          <a:xfrm>
            <a:off x="0" y="3106454"/>
            <a:ext cx="7315200" cy="6494745"/>
          </a:xfrm>
        </p:spPr>
        <p:txBody>
          <a:bodyPr/>
          <a:lstStyle/>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John 15:13-15 KJV 13 </a:t>
            </a:r>
            <a:r>
              <a:rPr lang="en-US" sz="1200" b="0" dirty="0">
                <a:latin typeface="Arial" panose="020B0604020202020204" pitchFamily="34" charset="0"/>
                <a:cs typeface="Arial" panose="020B0604020202020204" pitchFamily="34" charset="0"/>
              </a:rPr>
              <a:t>Greater love hath no man than this, that a man lay down his life for his friends. </a:t>
            </a:r>
            <a:r>
              <a:rPr lang="en-US" sz="1200" b="1" dirty="0">
                <a:latin typeface="Arial" panose="020B0604020202020204" pitchFamily="34" charset="0"/>
                <a:cs typeface="Arial" panose="020B0604020202020204" pitchFamily="34" charset="0"/>
              </a:rPr>
              <a:t>14</a:t>
            </a:r>
            <a:r>
              <a:rPr lang="en-US" sz="1200" b="0" dirty="0">
                <a:latin typeface="Arial" panose="020B0604020202020204" pitchFamily="34" charset="0"/>
                <a:cs typeface="Arial" panose="020B0604020202020204" pitchFamily="34" charset="0"/>
              </a:rPr>
              <a:t> </a:t>
            </a:r>
            <a:r>
              <a:rPr lang="en-US" sz="1200" b="1" i="1" u="sng" dirty="0">
                <a:latin typeface="Arial" panose="020B0604020202020204" pitchFamily="34" charset="0"/>
                <a:cs typeface="Arial" panose="020B0604020202020204" pitchFamily="34" charset="0"/>
              </a:rPr>
              <a:t>Ye are my friends, if ye do whatsoever I command you</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15</a:t>
            </a:r>
            <a:r>
              <a:rPr lang="en-US" sz="1200" b="0" dirty="0">
                <a:latin typeface="Arial" panose="020B0604020202020204" pitchFamily="34" charset="0"/>
                <a:cs typeface="Arial" panose="020B0604020202020204" pitchFamily="34" charset="0"/>
              </a:rPr>
              <a:t> Henceforth I call you not servants; for the servant </a:t>
            </a:r>
            <a:r>
              <a:rPr lang="en-US" sz="1200" b="0" dirty="0" err="1">
                <a:latin typeface="Arial" panose="020B0604020202020204" pitchFamily="34" charset="0"/>
                <a:cs typeface="Arial" panose="020B0604020202020204" pitchFamily="34" charset="0"/>
              </a:rPr>
              <a:t>knoweth</a:t>
            </a:r>
            <a:r>
              <a:rPr lang="en-US" sz="1200" b="0" dirty="0">
                <a:latin typeface="Arial" panose="020B0604020202020204" pitchFamily="34" charset="0"/>
                <a:cs typeface="Arial" panose="020B0604020202020204" pitchFamily="34" charset="0"/>
              </a:rPr>
              <a:t> not what his lord doeth: but I have called you friends; for all things that I have heard of my Father I have made known unto you.</a:t>
            </a: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Hebrews 5:8-9 KJV 8 </a:t>
            </a:r>
            <a:r>
              <a:rPr lang="en-US" sz="1200" b="0" dirty="0">
                <a:latin typeface="Arial" panose="020B0604020202020204" pitchFamily="34" charset="0"/>
                <a:cs typeface="Arial" panose="020B0604020202020204" pitchFamily="34" charset="0"/>
              </a:rPr>
              <a:t>Though he were a Son, yet learned he obedience by the things which he suffered; </a:t>
            </a:r>
            <a:r>
              <a:rPr lang="en-US" sz="1200" b="1" dirty="0">
                <a:latin typeface="Arial" panose="020B0604020202020204" pitchFamily="34" charset="0"/>
                <a:cs typeface="Arial" panose="020B0604020202020204" pitchFamily="34" charset="0"/>
              </a:rPr>
              <a:t>9</a:t>
            </a:r>
            <a:r>
              <a:rPr lang="en-US" sz="1200" b="0" dirty="0">
                <a:latin typeface="Arial" panose="020B0604020202020204" pitchFamily="34" charset="0"/>
                <a:cs typeface="Arial" panose="020B0604020202020204" pitchFamily="34" charset="0"/>
              </a:rPr>
              <a:t> And being made perfect, he became the author of eternal salvation unto </a:t>
            </a:r>
            <a:r>
              <a:rPr lang="en-US" sz="1200" b="1" dirty="0">
                <a:latin typeface="Arial" panose="020B0604020202020204" pitchFamily="34" charset="0"/>
                <a:cs typeface="Arial" panose="020B0604020202020204" pitchFamily="34" charset="0"/>
              </a:rPr>
              <a:t>all them that obey him;</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Mark 16:15-16 KJV 15 </a:t>
            </a:r>
            <a:r>
              <a:rPr lang="en-US" sz="1200" b="0" dirty="0">
                <a:latin typeface="Arial" panose="020B0604020202020204" pitchFamily="34" charset="0"/>
                <a:cs typeface="Arial" panose="020B0604020202020204" pitchFamily="34" charset="0"/>
              </a:rPr>
              <a:t>And he said unto them, Go ye into all the world, and preach the gospel to every creature. </a:t>
            </a:r>
            <a:r>
              <a:rPr lang="en-US" sz="1200" b="1" dirty="0">
                <a:latin typeface="Arial" panose="020B0604020202020204" pitchFamily="34" charset="0"/>
                <a:cs typeface="Arial" panose="020B0604020202020204" pitchFamily="34" charset="0"/>
              </a:rPr>
              <a:t>16 </a:t>
            </a:r>
            <a:r>
              <a:rPr lang="en-US" sz="1200" b="0" dirty="0">
                <a:latin typeface="Arial" panose="020B0604020202020204" pitchFamily="34" charset="0"/>
                <a:cs typeface="Arial" panose="020B0604020202020204" pitchFamily="34" charset="0"/>
              </a:rPr>
              <a:t>He that </a:t>
            </a:r>
            <a:r>
              <a:rPr lang="en-US" sz="1200" b="1" dirty="0">
                <a:latin typeface="Arial" panose="020B0604020202020204" pitchFamily="34" charset="0"/>
                <a:cs typeface="Arial" panose="020B0604020202020204" pitchFamily="34" charset="0"/>
              </a:rPr>
              <a:t>believeth and is baptized shall be saved</a:t>
            </a:r>
            <a:r>
              <a:rPr lang="en-US" sz="1200" b="0" dirty="0">
                <a:latin typeface="Arial" panose="020B0604020202020204" pitchFamily="34" charset="0"/>
                <a:cs typeface="Arial" panose="020B0604020202020204" pitchFamily="34" charset="0"/>
              </a:rPr>
              <a:t>; but he that believeth not shall be damned.</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Galatians 3:26-27 KJV 26 </a:t>
            </a:r>
            <a:r>
              <a:rPr lang="en-US" sz="1200" b="0" dirty="0">
                <a:latin typeface="Arial" panose="020B0604020202020204" pitchFamily="34" charset="0"/>
                <a:cs typeface="Arial" panose="020B0604020202020204" pitchFamily="34" charset="0"/>
              </a:rPr>
              <a:t>For ye are all the children of God by faith in Christ Jesus. </a:t>
            </a:r>
            <a:r>
              <a:rPr lang="en-US" sz="1200" b="1" dirty="0">
                <a:latin typeface="Arial" panose="020B0604020202020204" pitchFamily="34" charset="0"/>
                <a:cs typeface="Arial" panose="020B0604020202020204" pitchFamily="34" charset="0"/>
              </a:rPr>
              <a:t>27</a:t>
            </a:r>
            <a:r>
              <a:rPr lang="en-US" sz="1200" b="0" dirty="0">
                <a:latin typeface="Arial" panose="020B0604020202020204" pitchFamily="34" charset="0"/>
                <a:cs typeface="Arial" panose="020B0604020202020204" pitchFamily="34" charset="0"/>
              </a:rPr>
              <a:t> For as many of you as have been baptized into Christ have put on Christ.</a:t>
            </a:r>
          </a:p>
          <a:p>
            <a:pPr marL="171450" indent="-171450">
              <a:buFont typeface="Wingdings" panose="05000000000000000000" pitchFamily="2" charset="2"/>
              <a:buChar char="§"/>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Ephesians 1:3 KJV 3 </a:t>
            </a:r>
            <a:r>
              <a:rPr lang="en-US" sz="1200" b="0" dirty="0">
                <a:latin typeface="Arial" panose="020B0604020202020204" pitchFamily="34" charset="0"/>
                <a:cs typeface="Arial" panose="020B0604020202020204" pitchFamily="34" charset="0"/>
              </a:rPr>
              <a:t>Blessed be the God and Father of our Lord Jesus Christ, who hath </a:t>
            </a:r>
            <a:r>
              <a:rPr lang="en-US" sz="1200" b="1" dirty="0">
                <a:latin typeface="Arial" panose="020B0604020202020204" pitchFamily="34" charset="0"/>
                <a:cs typeface="Arial" panose="020B0604020202020204" pitchFamily="34" charset="0"/>
              </a:rPr>
              <a:t>blessed us with all spiritual blessings in heavenly places in Christ:</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John 15:14 KJV 14 </a:t>
            </a:r>
            <a:r>
              <a:rPr lang="en-US" sz="1200" b="0" dirty="0">
                <a:latin typeface="Arial" panose="020B0604020202020204" pitchFamily="34" charset="0"/>
                <a:cs typeface="Arial" panose="020B0604020202020204" pitchFamily="34" charset="0"/>
              </a:rPr>
              <a:t>Ye are my friends, </a:t>
            </a:r>
            <a:r>
              <a:rPr lang="en-US" sz="1200" b="1" dirty="0">
                <a:latin typeface="Arial" panose="020B0604020202020204" pitchFamily="34" charset="0"/>
                <a:cs typeface="Arial" panose="020B0604020202020204" pitchFamily="34" charset="0"/>
              </a:rPr>
              <a:t>if ye do whatsoever I command you.</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Philippians 4:6-7 NKJV 6 </a:t>
            </a:r>
            <a:r>
              <a:rPr lang="en-US" sz="1200" b="0" dirty="0">
                <a:latin typeface="Arial" panose="020B0604020202020204" pitchFamily="34" charset="0"/>
                <a:cs typeface="Arial" panose="020B0604020202020204" pitchFamily="34" charset="0"/>
              </a:rPr>
              <a:t>Be anxious for nothing, but in everything by prayer and supplication, with thanksgiving, let your requests be made known to God; </a:t>
            </a:r>
            <a:r>
              <a:rPr lang="en-US" sz="1200" b="1" dirty="0">
                <a:latin typeface="Arial" panose="020B0604020202020204" pitchFamily="34" charset="0"/>
                <a:cs typeface="Arial" panose="020B0604020202020204" pitchFamily="34" charset="0"/>
              </a:rPr>
              <a:t>7</a:t>
            </a:r>
            <a:r>
              <a:rPr lang="en-US" sz="1200" b="0"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and the peace of God</a:t>
            </a:r>
            <a:r>
              <a:rPr lang="en-US" sz="1200" b="0" dirty="0">
                <a:latin typeface="Arial" panose="020B0604020202020204" pitchFamily="34" charset="0"/>
                <a:cs typeface="Arial" panose="020B0604020202020204" pitchFamily="34" charset="0"/>
              </a:rPr>
              <a:t>, which surpasses all understanding, will guard your hearts and minds through Christ Jesus. – cf. John 16:28ff</a:t>
            </a: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8/25/2024 AM</a:t>
            </a:r>
          </a:p>
        </p:txBody>
      </p:sp>
    </p:spTree>
    <p:extLst>
      <p:ext uri="{BB962C8B-B14F-4D97-AF65-F5344CB8AC3E}">
        <p14:creationId xmlns:p14="http://schemas.microsoft.com/office/powerpoint/2010/main" val="2790361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James 1:2-3 NKJV 2 </a:t>
            </a:r>
            <a:r>
              <a:rPr lang="en-US" b="0" dirty="0">
                <a:latin typeface="Arial" panose="020B0604020202020204" pitchFamily="34" charset="0"/>
                <a:cs typeface="Arial" panose="020B0604020202020204" pitchFamily="34" charset="0"/>
              </a:rPr>
              <a:t>My brethren, count it all joy when you fall into various trials,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knowing that the testing of your faith produces patience.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James 1:12 NKJV 12 </a:t>
            </a:r>
            <a:r>
              <a:rPr lang="en-US" b="0" dirty="0">
                <a:latin typeface="Arial" panose="020B0604020202020204" pitchFamily="34" charset="0"/>
                <a:cs typeface="Arial" panose="020B0604020202020204" pitchFamily="34" charset="0"/>
              </a:rPr>
              <a:t>Blessed is the man who endures temptation; for when he has been approved, he will receive the crown of life which the Lord has promised to those who love Him.</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Romans 5:1-4 NKJV 1 </a:t>
            </a:r>
            <a:r>
              <a:rPr lang="en-US" b="0" dirty="0">
                <a:latin typeface="Arial" panose="020B0604020202020204" pitchFamily="34" charset="0"/>
                <a:cs typeface="Arial" panose="020B0604020202020204" pitchFamily="34" charset="0"/>
              </a:rPr>
              <a:t>Therefore, having been justified by faith, we have peace with God through our Lord Jesus Christ,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through whom also </a:t>
            </a:r>
            <a:r>
              <a:rPr lang="en-US" b="1" dirty="0">
                <a:latin typeface="Arial" panose="020B0604020202020204" pitchFamily="34" charset="0"/>
                <a:cs typeface="Arial" panose="020B0604020202020204" pitchFamily="34" charset="0"/>
              </a:rPr>
              <a:t>we have access by faith into this grace in which we stand</a:t>
            </a:r>
            <a:r>
              <a:rPr lang="en-US" b="0" dirty="0">
                <a:latin typeface="Arial" panose="020B0604020202020204" pitchFamily="34" charset="0"/>
                <a:cs typeface="Arial" panose="020B0604020202020204" pitchFamily="34" charset="0"/>
              </a:rPr>
              <a:t>, and rejoice in hope of the glory of God.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And not only that, but </a:t>
            </a:r>
            <a:r>
              <a:rPr lang="en-US" b="1" dirty="0">
                <a:latin typeface="Arial" panose="020B0604020202020204" pitchFamily="34" charset="0"/>
                <a:cs typeface="Arial" panose="020B0604020202020204" pitchFamily="34" charset="0"/>
              </a:rPr>
              <a:t>we also glory in tribulations, </a:t>
            </a:r>
            <a:r>
              <a:rPr lang="en-US" b="0" dirty="0">
                <a:latin typeface="Arial" panose="020B0604020202020204" pitchFamily="34" charset="0"/>
                <a:cs typeface="Arial" panose="020B0604020202020204" pitchFamily="34" charset="0"/>
              </a:rPr>
              <a:t>knowing that tribulation produces perseverance;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and perseverance, character; and character, hope.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Colossians 3:17 NKJV 17 </a:t>
            </a:r>
            <a:r>
              <a:rPr lang="en-US" b="0" dirty="0">
                <a:latin typeface="Arial" panose="020B0604020202020204" pitchFamily="34" charset="0"/>
                <a:cs typeface="Arial" panose="020B0604020202020204" pitchFamily="34" charset="0"/>
              </a:rPr>
              <a:t>And whatever you do in word or deed, do all </a:t>
            </a:r>
            <a:r>
              <a:rPr lang="en-US" b="1" i="1" dirty="0">
                <a:latin typeface="Arial" panose="020B0604020202020204" pitchFamily="34" charset="0"/>
                <a:cs typeface="Arial" panose="020B0604020202020204" pitchFamily="34" charset="0"/>
              </a:rPr>
              <a:t>in the name of the Lord Jesus</a:t>
            </a:r>
            <a:r>
              <a:rPr lang="en-US" b="0" dirty="0">
                <a:latin typeface="Arial" panose="020B0604020202020204" pitchFamily="34" charset="0"/>
                <a:cs typeface="Arial" panose="020B0604020202020204" pitchFamily="34" charset="0"/>
              </a:rPr>
              <a:t>, giving thanks to God the Father </a:t>
            </a:r>
            <a:r>
              <a:rPr lang="en-US" b="1" dirty="0">
                <a:latin typeface="Arial" panose="020B0604020202020204" pitchFamily="34" charset="0"/>
                <a:cs typeface="Arial" panose="020B0604020202020204" pitchFamily="34" charset="0"/>
              </a:rPr>
              <a:t>through Him.</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2:14-18 NKJV 14 </a:t>
            </a:r>
            <a:r>
              <a:rPr lang="en-US" b="0" dirty="0">
                <a:latin typeface="Arial" panose="020B0604020202020204" pitchFamily="34" charset="0"/>
                <a:cs typeface="Arial" panose="020B0604020202020204" pitchFamily="34" charset="0"/>
              </a:rPr>
              <a:t>Inasmuch then as the children have partaken of flesh and blood, He Himself likewise shared in the same, that through death He might destroy him who had the power of death, that is, the devil,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and release those who through fear of death were all their lifetime subject to bondage.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For indeed He does not give aid to angels, but He does give aid to the seed of Abraham. </a:t>
            </a:r>
            <a:r>
              <a:rPr lang="en-US" b="1" dirty="0">
                <a:latin typeface="Arial" panose="020B0604020202020204" pitchFamily="34" charset="0"/>
                <a:cs typeface="Arial" panose="020B0604020202020204" pitchFamily="34" charset="0"/>
              </a:rPr>
              <a:t>17 </a:t>
            </a:r>
            <a:r>
              <a:rPr lang="en-US" b="0" dirty="0">
                <a:latin typeface="Arial" panose="020B0604020202020204" pitchFamily="34" charset="0"/>
                <a:cs typeface="Arial" panose="020B0604020202020204" pitchFamily="34" charset="0"/>
              </a:rPr>
              <a:t>Therefore, in all things He had to be made like His brethren, that He might be a merciful and faithful High Priest in things pertaining to God, to make propitiation for the sins of the people.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For in that He Himself has suffered, being tempted, He is able to aid those who are tempted.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Cf. John 1:10-14 NKJV 10 </a:t>
            </a:r>
            <a:r>
              <a:rPr lang="en-US" b="0" dirty="0">
                <a:latin typeface="Arial" panose="020B0604020202020204" pitchFamily="34" charset="0"/>
                <a:cs typeface="Arial" panose="020B0604020202020204" pitchFamily="34" charset="0"/>
              </a:rPr>
              <a:t>He was in the world, and the world was made through Him, and the world did not know Him.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He came to His own, and His own did not receive Him.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But as many as received Him, to them He gave the right to become children of God, to those who believe in His name: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who were born, not of blood, nor of the will of the flesh, nor of the will of man, but of God.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And </a:t>
            </a:r>
            <a:r>
              <a:rPr lang="en-US" b="1" i="1" dirty="0">
                <a:latin typeface="Arial" panose="020B0604020202020204" pitchFamily="34" charset="0"/>
                <a:cs typeface="Arial" panose="020B0604020202020204" pitchFamily="34" charset="0"/>
              </a:rPr>
              <a:t>the Word became flesh and dwelt among us, and we beheld His glory, the glory as of the only begotten of the Father, full of grace and truth.</a:t>
            </a:r>
          </a:p>
        </p:txBody>
      </p:sp>
      <p:sp>
        <p:nvSpPr>
          <p:cNvPr id="4" name="Slide Number Placeholder 3"/>
          <p:cNvSpPr>
            <a:spLocks noGrp="1"/>
          </p:cNvSpPr>
          <p:nvPr>
            <p:ph type="sldNum" sz="quarter" idx="5"/>
          </p:nvPr>
        </p:nvSpPr>
        <p:spPr/>
        <p:txBody>
          <a:bodyPr/>
          <a:lstStyle/>
          <a:p>
            <a:fld id="{0A3C37BE-C303-496D-B5CD-85F2937540FC}" type="slidenum">
              <a:rPr lang="en-US" smtClean="0"/>
              <a:t>9</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8/25/2024 AM</a:t>
            </a:r>
          </a:p>
        </p:txBody>
      </p:sp>
    </p:spTree>
    <p:extLst>
      <p:ext uri="{BB962C8B-B14F-4D97-AF65-F5344CB8AC3E}">
        <p14:creationId xmlns:p14="http://schemas.microsoft.com/office/powerpoint/2010/main" val="357944767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2FF1C1CC-210D-4520-B911-59FF05970D34}" type="datetime1">
              <a:rPr lang="en-US" smtClean="0"/>
              <a:t>8/25/2024</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34561DFF-34DE-4F77-9F72-F902115C9EA4}" type="datetime1">
              <a:rPr lang="en-US" smtClean="0"/>
              <a:t>8/25/2024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C00C5D6-2FAB-49BC-B2FA-306C6A9046A9}" type="datetime1">
              <a:rPr lang="en-US" smtClean="0"/>
              <a:t>8/25/2024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1975D43-6195-4A3F-821D-346DCB52FCEF}" type="datetime1">
              <a:rPr lang="en-US" smtClean="0"/>
              <a:t>8/25/2024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60D37C-E341-4D6B-8D55-3E0E04E5EBAF}" type="datetime1">
              <a:rPr lang="en-US" smtClean="0"/>
              <a:t>8/25/2024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F94E2-DBAC-4AC8-BCDD-D1B17FF10215}" type="datetime1">
              <a:rPr lang="en-US" smtClean="0"/>
              <a:t>8/25/2024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6722212-3528-462F-849F-778C17F0E9ED}" type="datetime1">
              <a:rPr lang="en-US" smtClean="0"/>
              <a:t>8/25/2024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1ECE7F0-2B17-45E0-B38F-8ED87ECE0B20}" type="datetime1">
              <a:rPr lang="en-US" smtClean="0"/>
              <a:t>8/25/2024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16910DD-C024-4D28-B360-BF32F0B340D5}" type="datetime1">
              <a:rPr lang="en-US" smtClean="0"/>
              <a:t>8/25/2024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399FB-1D83-4E8D-AB54-F5E323312CB9}" type="datetime1">
              <a:rPr lang="en-US" smtClean="0"/>
              <a:t>8/25/2024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9E58B5C-4C97-44C9-ABDB-C04488A031E7}" type="datetime1">
              <a:rPr lang="en-US" smtClean="0"/>
              <a:t>8/25/2024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0E060B84-76AD-4E7E-8E48-B87BB1588E43}" type="datetime1">
              <a:rPr lang="en-US" smtClean="0"/>
              <a:t>8/25/2024</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55474" y="2513388"/>
            <a:ext cx="7833052" cy="2027423"/>
          </a:xfrm>
        </p:spPr>
        <p:txBody>
          <a:bodyPr anchor="ctr">
            <a:noAutofit/>
          </a:bodyPr>
          <a:lstStyle/>
          <a:p>
            <a:pPr algn="ctr">
              <a:lnSpc>
                <a:spcPts val="7200"/>
              </a:lnSpc>
            </a:pPr>
            <a:r>
              <a:rPr lang="en-US" sz="7200" b="1" i="1" dirty="0">
                <a:latin typeface="Candara" panose="020E0502030303020204" pitchFamily="34" charset="0"/>
              </a:rPr>
              <a:t>“What a friend we have in Jesus”</a:t>
            </a:r>
          </a:p>
        </p:txBody>
      </p:sp>
      <p:sp>
        <p:nvSpPr>
          <p:cNvPr id="7" name="Subtitle 6"/>
          <p:cNvSpPr>
            <a:spLocks noGrp="1"/>
          </p:cNvSpPr>
          <p:nvPr>
            <p:ph type="subTitle" idx="1"/>
          </p:nvPr>
        </p:nvSpPr>
        <p:spPr>
          <a:xfrm>
            <a:off x="3273998" y="4428828"/>
            <a:ext cx="2596004" cy="517415"/>
          </a:xfrm>
        </p:spPr>
        <p:txBody>
          <a:bodyPr>
            <a:noAutofit/>
          </a:bodyPr>
          <a:lstStyle/>
          <a:p>
            <a:pPr algn="ctr"/>
            <a:r>
              <a:rPr lang="en-US" sz="3200" i="1" dirty="0">
                <a:latin typeface="Candara" panose="020E0502030303020204" pitchFamily="34" charset="0"/>
              </a:rPr>
              <a:t>John 15:12-15</a:t>
            </a:r>
          </a:p>
        </p:txBody>
      </p:sp>
      <p:sp>
        <p:nvSpPr>
          <p:cNvPr id="2" name="Rectangle 1">
            <a:extLst>
              <a:ext uri="{FF2B5EF4-FFF2-40B4-BE49-F238E27FC236}">
                <a16:creationId xmlns:a16="http://schemas.microsoft.com/office/drawing/2014/main" id="{ED4F3A08-8C70-87F4-EDD8-2E039CA59633}"/>
              </a:ext>
            </a:extLst>
          </p:cNvPr>
          <p:cNvSpPr/>
          <p:nvPr/>
        </p:nvSpPr>
        <p:spPr>
          <a:xfrm rot="16200000">
            <a:off x="539483" y="757354"/>
            <a:ext cx="2246128" cy="584775"/>
          </a:xfrm>
          <a:prstGeom prst="rect">
            <a:avLst/>
          </a:prstGeom>
          <a:noFill/>
        </p:spPr>
        <p:txBody>
          <a:bodyPr wrap="none" lIns="91440" tIns="45720" rIns="91440" bIns="45720">
            <a:spAutoFit/>
          </a:bodyPr>
          <a:lstStyle/>
          <a:p>
            <a:pPr algn="ctr"/>
            <a:r>
              <a:rPr lang="en-US" sz="3100" b="1" cap="none"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latin typeface="Candara" panose="020E0502030303020204" pitchFamily="34" charset="0"/>
              </a:rPr>
              <a:t>Song Study</a:t>
            </a:r>
          </a:p>
        </p:txBody>
      </p:sp>
    </p:spTree>
    <p:extLst>
      <p:ext uri="{BB962C8B-B14F-4D97-AF65-F5344CB8AC3E}">
        <p14:creationId xmlns:p14="http://schemas.microsoft.com/office/powerpoint/2010/main" val="2822173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heel(8)">
                                      <p:cBhvr>
                                        <p:cTn id="10" dur="20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63280" y="1156836"/>
            <a:ext cx="8360226" cy="5701164"/>
          </a:xfrm>
        </p:spPr>
        <p:txBody>
          <a:bodyPr>
            <a:noAutofit/>
          </a:bodyPr>
          <a:lstStyle/>
          <a:p>
            <a:pPr marL="0" indent="0">
              <a:lnSpc>
                <a:spcPts val="3000"/>
              </a:lnSpc>
              <a:spcBef>
                <a:spcPts val="600"/>
              </a:spcBef>
              <a:buNone/>
            </a:pPr>
            <a:r>
              <a:rPr lang="en-US" sz="3200" b="1" u="sng" dirty="0">
                <a:latin typeface="Candara" panose="020E0502030303020204" pitchFamily="34" charset="0"/>
              </a:rPr>
              <a:t>Stanza # 3</a:t>
            </a:r>
            <a:r>
              <a:rPr lang="en-US" sz="3200" dirty="0">
                <a:latin typeface="Candara" panose="020E0502030303020204" pitchFamily="34" charset="0"/>
              </a:rPr>
              <a:t> – Reminds us to that because He is our friend, we will find refuge and solace in Him…</a:t>
            </a:r>
            <a:endParaRPr lang="en-US" sz="3200" i="1" dirty="0">
              <a:latin typeface="Candara" panose="020E0502030303020204" pitchFamily="34" charset="0"/>
            </a:endParaRPr>
          </a:p>
          <a:p>
            <a:pPr marL="0" indent="0" algn="ctr">
              <a:lnSpc>
                <a:spcPts val="2700"/>
              </a:lnSpc>
              <a:spcBef>
                <a:spcPts val="600"/>
              </a:spcBef>
              <a:buNone/>
            </a:pPr>
            <a:r>
              <a:rPr lang="en-US" sz="2700" b="1" i="1" dirty="0">
                <a:solidFill>
                  <a:srgbClr val="FF0000"/>
                </a:solidFill>
                <a:latin typeface="Candara" panose="020E0502030303020204" pitchFamily="34" charset="0"/>
              </a:rPr>
              <a:t>“Are we weak and heavy laden, Cumbered with a load of care? Precious Savior, still our refuge–Take it to the Lord in prayer; Do thy friends despise, forsake thee? Take it to the Lord in prayer; In His arms He’ll take and shield thee, Thou wilt find a solace there.”</a:t>
            </a:r>
          </a:p>
          <a:p>
            <a:pPr marL="365760" indent="-274320">
              <a:lnSpc>
                <a:spcPts val="2800"/>
              </a:lnSpc>
              <a:spcBef>
                <a:spcPts val="1200"/>
              </a:spcBef>
            </a:pPr>
            <a:r>
              <a:rPr lang="en-US" sz="2800" dirty="0">
                <a:latin typeface="Candara" panose="020E0502030303020204" pitchFamily="34" charset="0"/>
              </a:rPr>
              <a:t>Jesus invites all those who are weak and heavy laden to humbly come to Him </a:t>
            </a:r>
            <a:r>
              <a:rPr lang="en-US" sz="2800" i="1" dirty="0">
                <a:latin typeface="Candara" panose="020E0502030303020204" pitchFamily="34" charset="0"/>
              </a:rPr>
              <a:t>– Matt. 11:28-30</a:t>
            </a:r>
          </a:p>
          <a:p>
            <a:pPr marL="365760" indent="-274320">
              <a:lnSpc>
                <a:spcPts val="2800"/>
              </a:lnSpc>
              <a:spcBef>
                <a:spcPts val="600"/>
              </a:spcBef>
            </a:pPr>
            <a:r>
              <a:rPr lang="en-US" sz="2800" dirty="0">
                <a:latin typeface="Candara" panose="020E0502030303020204" pitchFamily="34" charset="0"/>
              </a:rPr>
              <a:t>Those who are cumbered with a load of care are invited to cast it on the Lord – </a:t>
            </a:r>
            <a:r>
              <a:rPr lang="en-US" sz="2800" i="1" dirty="0">
                <a:latin typeface="Candara" panose="020E0502030303020204" pitchFamily="34" charset="0"/>
              </a:rPr>
              <a:t>1 Pet. 5:6-7; Psa. 37:5</a:t>
            </a:r>
          </a:p>
          <a:p>
            <a:pPr marL="365760" indent="-274320">
              <a:lnSpc>
                <a:spcPts val="2800"/>
              </a:lnSpc>
              <a:spcBef>
                <a:spcPts val="600"/>
              </a:spcBef>
            </a:pPr>
            <a:r>
              <a:rPr lang="en-US" sz="2800" dirty="0">
                <a:latin typeface="Candara" panose="020E0502030303020204" pitchFamily="34" charset="0"/>
              </a:rPr>
              <a:t>When we </a:t>
            </a:r>
            <a:r>
              <a:rPr lang="en-US" sz="2800" i="1" dirty="0">
                <a:latin typeface="Candara" panose="020E0502030303020204" pitchFamily="34" charset="0"/>
              </a:rPr>
              <a:t>“</a:t>
            </a:r>
            <a:r>
              <a:rPr lang="en-US" sz="2800" i="1" u="sng" dirty="0">
                <a:latin typeface="Candara" panose="020E0502030303020204" pitchFamily="34" charset="0"/>
              </a:rPr>
              <a:t>take it to the Lord in Prayer</a:t>
            </a:r>
            <a:r>
              <a:rPr lang="en-US" sz="2800" i="1" dirty="0">
                <a:latin typeface="Candara" panose="020E0502030303020204" pitchFamily="34" charset="0"/>
              </a:rPr>
              <a:t>” </a:t>
            </a:r>
            <a:r>
              <a:rPr lang="en-US" sz="2800" dirty="0">
                <a:latin typeface="Candara" panose="020E0502030303020204" pitchFamily="34" charset="0"/>
              </a:rPr>
              <a:t>we can find grace to help us in time of need – </a:t>
            </a:r>
            <a:r>
              <a:rPr lang="en-US" sz="2800" i="1" dirty="0">
                <a:latin typeface="Candara" panose="020E0502030303020204" pitchFamily="34" charset="0"/>
              </a:rPr>
              <a:t>Heb. 4:16-18</a:t>
            </a:r>
          </a:p>
        </p:txBody>
      </p:sp>
      <p:sp>
        <p:nvSpPr>
          <p:cNvPr id="3" name="Slide Number Placeholder 2">
            <a:extLst>
              <a:ext uri="{FF2B5EF4-FFF2-40B4-BE49-F238E27FC236}">
                <a16:creationId xmlns:a16="http://schemas.microsoft.com/office/drawing/2014/main" id="{1F6B025B-A141-D72C-A45F-909BBE236398}"/>
              </a:ext>
            </a:extLst>
          </p:cNvPr>
          <p:cNvSpPr>
            <a:spLocks noGrp="1"/>
          </p:cNvSpPr>
          <p:nvPr>
            <p:ph type="sldNum" sz="quarter" idx="12"/>
          </p:nvPr>
        </p:nvSpPr>
        <p:spPr>
          <a:xfrm>
            <a:off x="7309120" y="6441109"/>
            <a:ext cx="1371600" cy="365125"/>
          </a:xfrm>
        </p:spPr>
        <p:txBody>
          <a:bodyPr/>
          <a:lstStyle/>
          <a:p>
            <a:fld id="{0FF54DE5-C571-48E8-A5BC-B369434E2F44}" type="slidenum">
              <a:rPr lang="en-US" smtClean="0"/>
              <a:t>10</a:t>
            </a:fld>
            <a:endParaRPr lang="en-US"/>
          </a:p>
        </p:txBody>
      </p:sp>
      <p:sp>
        <p:nvSpPr>
          <p:cNvPr id="8" name="Title 1">
            <a:extLst>
              <a:ext uri="{FF2B5EF4-FFF2-40B4-BE49-F238E27FC236}">
                <a16:creationId xmlns:a16="http://schemas.microsoft.com/office/drawing/2014/main" id="{789EE89E-FDAB-8C95-1F80-6D29D5C7D5B0}"/>
              </a:ext>
            </a:extLst>
          </p:cNvPr>
          <p:cNvSpPr>
            <a:spLocks noGrp="1"/>
          </p:cNvSpPr>
          <p:nvPr>
            <p:ph type="title"/>
          </p:nvPr>
        </p:nvSpPr>
        <p:spPr>
          <a:xfrm>
            <a:off x="397851" y="234328"/>
            <a:ext cx="8360227" cy="715962"/>
          </a:xfrm>
        </p:spPr>
        <p:txBody>
          <a:bodyPr anchor="t">
            <a:noAutofit/>
          </a:bodyPr>
          <a:lstStyle/>
          <a:p>
            <a:pPr>
              <a:tabLst>
                <a:tab pos="8118475" algn="l"/>
              </a:tabLst>
            </a:pPr>
            <a:r>
              <a:rPr lang="en-US" sz="4800" b="1" i="1" dirty="0">
                <a:latin typeface="Candara" panose="020E0502030303020204" pitchFamily="34" charset="0"/>
              </a:rPr>
              <a:t>What a Friend We Have In Jesus</a:t>
            </a:r>
            <a:endParaRPr lang="en-US" sz="4200" b="1" i="1" dirty="0">
              <a:latin typeface="Candara" panose="020E0502030303020204" pitchFamily="34" charset="0"/>
            </a:endParaRPr>
          </a:p>
        </p:txBody>
      </p:sp>
      <p:sp>
        <p:nvSpPr>
          <p:cNvPr id="9" name="TextBox 8">
            <a:extLst>
              <a:ext uri="{FF2B5EF4-FFF2-40B4-BE49-F238E27FC236}">
                <a16:creationId xmlns:a16="http://schemas.microsoft.com/office/drawing/2014/main" id="{C17981A5-8791-BF89-E8F0-04C91EEF8A99}"/>
              </a:ext>
            </a:extLst>
          </p:cNvPr>
          <p:cNvSpPr txBox="1"/>
          <p:nvPr/>
        </p:nvSpPr>
        <p:spPr>
          <a:xfrm>
            <a:off x="5037351" y="765624"/>
            <a:ext cx="3720727" cy="369332"/>
          </a:xfrm>
          <a:prstGeom prst="rect">
            <a:avLst/>
          </a:prstGeom>
          <a:noFill/>
        </p:spPr>
        <p:txBody>
          <a:bodyPr wrap="square" rtlCol="0">
            <a:spAutoFit/>
          </a:bodyPr>
          <a:lstStyle/>
          <a:p>
            <a:pPr algn="ctr"/>
            <a:r>
              <a:rPr lang="en-US" dirty="0">
                <a:latin typeface="Candara" panose="020E0502030303020204" pitchFamily="34" charset="0"/>
              </a:rPr>
              <a:t>#800 -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20062538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63280" y="1156836"/>
            <a:ext cx="8360226" cy="5701164"/>
          </a:xfrm>
        </p:spPr>
        <p:txBody>
          <a:bodyPr>
            <a:noAutofit/>
          </a:bodyPr>
          <a:lstStyle/>
          <a:p>
            <a:pPr marL="0" indent="0">
              <a:lnSpc>
                <a:spcPts val="3000"/>
              </a:lnSpc>
              <a:spcBef>
                <a:spcPts val="600"/>
              </a:spcBef>
              <a:buNone/>
            </a:pPr>
            <a:r>
              <a:rPr lang="en-US" sz="3200" b="1" u="sng" dirty="0">
                <a:latin typeface="Candara" panose="020E0502030303020204" pitchFamily="34" charset="0"/>
              </a:rPr>
              <a:t>Stanza # 4</a:t>
            </a:r>
            <a:r>
              <a:rPr lang="en-US" sz="3200" dirty="0">
                <a:latin typeface="Candara" panose="020E0502030303020204" pitchFamily="34" charset="0"/>
              </a:rPr>
              <a:t> – This verse is omitted in most hymnals, but speaks to heaven where prayer will be replaced with endless worship and praise…</a:t>
            </a:r>
            <a:endParaRPr lang="en-US" sz="3200" i="1" dirty="0">
              <a:latin typeface="Candara" panose="020E0502030303020204" pitchFamily="34" charset="0"/>
            </a:endParaRPr>
          </a:p>
          <a:p>
            <a:pPr marL="0" indent="0" algn="ctr">
              <a:lnSpc>
                <a:spcPts val="2700"/>
              </a:lnSpc>
              <a:spcBef>
                <a:spcPts val="600"/>
              </a:spcBef>
              <a:buNone/>
            </a:pPr>
            <a:r>
              <a:rPr lang="en-US" sz="2700" b="1" i="1" dirty="0">
                <a:solidFill>
                  <a:srgbClr val="FF0000"/>
                </a:solidFill>
                <a:latin typeface="Candara" panose="020E0502030303020204" pitchFamily="34" charset="0"/>
              </a:rPr>
              <a:t>“Blessed Jesus, Thou hast promised Thou wilt all our burdens bear; May we ever</a:t>
            </a:r>
            <a:r>
              <a:rPr lang="en-US" sz="2700" b="1" i="1">
                <a:solidFill>
                  <a:srgbClr val="FF0000"/>
                </a:solidFill>
                <a:latin typeface="Candara" panose="020E0502030303020204" pitchFamily="34" charset="0"/>
              </a:rPr>
              <a:t>, Lord, </a:t>
            </a:r>
            <a:r>
              <a:rPr lang="en-US" sz="2700" b="1" i="1" dirty="0">
                <a:solidFill>
                  <a:srgbClr val="FF0000"/>
                </a:solidFill>
                <a:latin typeface="Candara" panose="020E0502030303020204" pitchFamily="34" charset="0"/>
              </a:rPr>
              <a:t>be bringing All to Thee in earnest prayer. Soon in glory, bright, unclouded, There will be no need for prayer; Rapture, praise, and endless worship Shall be our sweet portion there.”</a:t>
            </a:r>
          </a:p>
          <a:p>
            <a:pPr marL="365760" indent="-274320">
              <a:lnSpc>
                <a:spcPts val="2800"/>
              </a:lnSpc>
              <a:spcBef>
                <a:spcPts val="600"/>
              </a:spcBef>
            </a:pPr>
            <a:r>
              <a:rPr lang="en-US" sz="2800" dirty="0">
                <a:latin typeface="Candara" panose="020E0502030303020204" pitchFamily="34" charset="0"/>
              </a:rPr>
              <a:t>As long as we are living in the body, we can cast our cares and burdens on the Lord</a:t>
            </a:r>
            <a:r>
              <a:rPr lang="en-US" sz="2800" i="1" dirty="0">
                <a:latin typeface="Candara" panose="020E0502030303020204" pitchFamily="34" charset="0"/>
              </a:rPr>
              <a:t> – Psa. 55:22; Heb. 13:5</a:t>
            </a:r>
          </a:p>
          <a:p>
            <a:pPr marL="365760" indent="-274320">
              <a:lnSpc>
                <a:spcPts val="2800"/>
              </a:lnSpc>
              <a:spcBef>
                <a:spcPts val="600"/>
              </a:spcBef>
            </a:pPr>
            <a:r>
              <a:rPr lang="en-US" sz="2800" dirty="0">
                <a:latin typeface="Candara" panose="020E0502030303020204" pitchFamily="34" charset="0"/>
              </a:rPr>
              <a:t>Someday we will be in glory where prayer will not be needed, being in His presence – </a:t>
            </a:r>
            <a:r>
              <a:rPr lang="en-US" sz="2800" i="1" dirty="0">
                <a:latin typeface="Candara" panose="020E0502030303020204" pitchFamily="34" charset="0"/>
              </a:rPr>
              <a:t>Rev. 22:3-4</a:t>
            </a:r>
          </a:p>
          <a:p>
            <a:pPr marL="365760" indent="-274320">
              <a:lnSpc>
                <a:spcPts val="2800"/>
              </a:lnSpc>
              <a:spcBef>
                <a:spcPts val="600"/>
              </a:spcBef>
            </a:pPr>
            <a:r>
              <a:rPr lang="en-US" sz="2800" dirty="0">
                <a:latin typeface="Candara" panose="020E0502030303020204" pitchFamily="34" charset="0"/>
              </a:rPr>
              <a:t>Praise and worship will be the lot of those who learned to </a:t>
            </a:r>
            <a:r>
              <a:rPr lang="en-US" sz="2800" i="1" dirty="0">
                <a:latin typeface="Candara" panose="020E0502030303020204" pitchFamily="34" charset="0"/>
              </a:rPr>
              <a:t>“</a:t>
            </a:r>
            <a:r>
              <a:rPr lang="en-US" sz="2800" i="1" u="sng" dirty="0">
                <a:latin typeface="Candara" panose="020E0502030303020204" pitchFamily="34" charset="0"/>
              </a:rPr>
              <a:t>take it to the Lord in Prayer</a:t>
            </a:r>
            <a:r>
              <a:rPr lang="en-US" sz="2800" i="1" dirty="0">
                <a:latin typeface="Candara" panose="020E0502030303020204" pitchFamily="34" charset="0"/>
              </a:rPr>
              <a:t>” – Rev. 4:8-11</a:t>
            </a:r>
          </a:p>
        </p:txBody>
      </p:sp>
      <p:sp>
        <p:nvSpPr>
          <p:cNvPr id="3" name="Slide Number Placeholder 2">
            <a:extLst>
              <a:ext uri="{FF2B5EF4-FFF2-40B4-BE49-F238E27FC236}">
                <a16:creationId xmlns:a16="http://schemas.microsoft.com/office/drawing/2014/main" id="{1F6B025B-A141-D72C-A45F-909BBE236398}"/>
              </a:ext>
            </a:extLst>
          </p:cNvPr>
          <p:cNvSpPr>
            <a:spLocks noGrp="1"/>
          </p:cNvSpPr>
          <p:nvPr>
            <p:ph type="sldNum" sz="quarter" idx="12"/>
          </p:nvPr>
        </p:nvSpPr>
        <p:spPr>
          <a:xfrm>
            <a:off x="7130938" y="6480888"/>
            <a:ext cx="1371600" cy="365125"/>
          </a:xfrm>
        </p:spPr>
        <p:txBody>
          <a:bodyPr/>
          <a:lstStyle/>
          <a:p>
            <a:fld id="{0FF54DE5-C571-48E8-A5BC-B369434E2F44}" type="slidenum">
              <a:rPr lang="en-US" smtClean="0"/>
              <a:t>11</a:t>
            </a:fld>
            <a:endParaRPr lang="en-US"/>
          </a:p>
        </p:txBody>
      </p:sp>
      <p:sp>
        <p:nvSpPr>
          <p:cNvPr id="8" name="Title 1">
            <a:extLst>
              <a:ext uri="{FF2B5EF4-FFF2-40B4-BE49-F238E27FC236}">
                <a16:creationId xmlns:a16="http://schemas.microsoft.com/office/drawing/2014/main" id="{789EE89E-FDAB-8C95-1F80-6D29D5C7D5B0}"/>
              </a:ext>
            </a:extLst>
          </p:cNvPr>
          <p:cNvSpPr>
            <a:spLocks noGrp="1"/>
          </p:cNvSpPr>
          <p:nvPr>
            <p:ph type="title"/>
          </p:nvPr>
        </p:nvSpPr>
        <p:spPr>
          <a:xfrm>
            <a:off x="397851" y="234328"/>
            <a:ext cx="8360227" cy="715962"/>
          </a:xfrm>
        </p:spPr>
        <p:txBody>
          <a:bodyPr anchor="t">
            <a:noAutofit/>
          </a:bodyPr>
          <a:lstStyle/>
          <a:p>
            <a:pPr>
              <a:tabLst>
                <a:tab pos="8118475" algn="l"/>
              </a:tabLst>
            </a:pPr>
            <a:r>
              <a:rPr lang="en-US" sz="4800" b="1" i="1" dirty="0">
                <a:latin typeface="Candara" panose="020E0502030303020204" pitchFamily="34" charset="0"/>
              </a:rPr>
              <a:t>What a Friend We Have In Jesus</a:t>
            </a:r>
            <a:endParaRPr lang="en-US" sz="4200" b="1" i="1" dirty="0">
              <a:latin typeface="Candara" panose="020E0502030303020204" pitchFamily="34" charset="0"/>
            </a:endParaRPr>
          </a:p>
        </p:txBody>
      </p:sp>
      <p:sp>
        <p:nvSpPr>
          <p:cNvPr id="9" name="TextBox 8">
            <a:extLst>
              <a:ext uri="{FF2B5EF4-FFF2-40B4-BE49-F238E27FC236}">
                <a16:creationId xmlns:a16="http://schemas.microsoft.com/office/drawing/2014/main" id="{C17981A5-8791-BF89-E8F0-04C91EEF8A99}"/>
              </a:ext>
            </a:extLst>
          </p:cNvPr>
          <p:cNvSpPr txBox="1"/>
          <p:nvPr/>
        </p:nvSpPr>
        <p:spPr>
          <a:xfrm>
            <a:off x="5037351" y="765624"/>
            <a:ext cx="3720727" cy="369332"/>
          </a:xfrm>
          <a:prstGeom prst="rect">
            <a:avLst/>
          </a:prstGeom>
          <a:noFill/>
        </p:spPr>
        <p:txBody>
          <a:bodyPr wrap="square" rtlCol="0">
            <a:spAutoFit/>
          </a:bodyPr>
          <a:lstStyle/>
          <a:p>
            <a:pPr algn="ctr"/>
            <a:r>
              <a:rPr lang="en-US" dirty="0">
                <a:latin typeface="Candara" panose="020E0502030303020204" pitchFamily="34" charset="0"/>
              </a:rPr>
              <a:t>#800 -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33695646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28674" y="76200"/>
            <a:ext cx="8063077" cy="1096962"/>
          </a:xfrm>
        </p:spPr>
        <p:txBody>
          <a:bodyPr>
            <a:normAutofit/>
          </a:bodyPr>
          <a:lstStyle/>
          <a:p>
            <a:r>
              <a:rPr lang="en-US" sz="4800" b="1" dirty="0">
                <a:latin typeface="Candara" panose="020E0502030303020204" pitchFamily="34" charset="0"/>
              </a:rPr>
              <a:t>CONCLUSION</a:t>
            </a:r>
            <a:endParaRPr lang="en-US" sz="4800" dirty="0">
              <a:latin typeface="Candara" panose="020E0502030303020204" pitchFamily="34" charset="0"/>
            </a:endParaRPr>
          </a:p>
        </p:txBody>
      </p:sp>
      <p:sp>
        <p:nvSpPr>
          <p:cNvPr id="14" name="Content Placeholder 13"/>
          <p:cNvSpPr>
            <a:spLocks noGrp="1"/>
          </p:cNvSpPr>
          <p:nvPr>
            <p:ph idx="1"/>
          </p:nvPr>
        </p:nvSpPr>
        <p:spPr>
          <a:xfrm>
            <a:off x="828674" y="1402410"/>
            <a:ext cx="7689684" cy="5455589"/>
          </a:xfrm>
        </p:spPr>
        <p:txBody>
          <a:bodyPr>
            <a:noAutofit/>
          </a:bodyPr>
          <a:lstStyle/>
          <a:p>
            <a:pPr marL="0" indent="0">
              <a:lnSpc>
                <a:spcPts val="3000"/>
              </a:lnSpc>
              <a:buNone/>
            </a:pPr>
            <a:r>
              <a:rPr lang="en-US" sz="3200" u="none" strike="noStrike" baseline="0" dirty="0">
                <a:latin typeface="Candara" panose="020E0502030303020204" pitchFamily="34" charset="0"/>
              </a:rPr>
              <a:t>Some have criticized this song saying it is not good poetry. But the comfort it has provided to countless individuals outweighs this charge!</a:t>
            </a:r>
          </a:p>
          <a:p>
            <a:pPr marL="0" indent="0">
              <a:lnSpc>
                <a:spcPts val="3000"/>
              </a:lnSpc>
              <a:spcBef>
                <a:spcPts val="800"/>
              </a:spcBef>
              <a:buNone/>
            </a:pPr>
            <a:r>
              <a:rPr lang="en-US" sz="3200" dirty="0">
                <a:latin typeface="Candara" panose="020E0502030303020204" pitchFamily="34" charset="0"/>
              </a:rPr>
              <a:t>The writer said he wrote it </a:t>
            </a:r>
            <a:r>
              <a:rPr lang="en-US" sz="3200" i="1" dirty="0">
                <a:latin typeface="Candara" panose="020E0502030303020204" pitchFamily="34" charset="0"/>
              </a:rPr>
              <a:t>“in a time of special sorrow, not thinking that anyone else would see it.”</a:t>
            </a:r>
          </a:p>
          <a:p>
            <a:pPr marL="0" indent="0">
              <a:lnSpc>
                <a:spcPts val="3000"/>
              </a:lnSpc>
              <a:spcBef>
                <a:spcPts val="800"/>
              </a:spcBef>
              <a:buNone/>
            </a:pPr>
            <a:r>
              <a:rPr lang="en-US" sz="3200" dirty="0">
                <a:latin typeface="Candara" panose="020E0502030303020204" pitchFamily="34" charset="0"/>
              </a:rPr>
              <a:t>We should be thankful that this poem was seen by others and published – a simply worded hymn based on profound truths.</a:t>
            </a:r>
          </a:p>
          <a:p>
            <a:pPr marL="0" indent="0">
              <a:lnSpc>
                <a:spcPts val="3000"/>
              </a:lnSpc>
              <a:spcBef>
                <a:spcPts val="800"/>
              </a:spcBef>
              <a:buNone/>
            </a:pPr>
            <a:r>
              <a:rPr lang="en-US" sz="3200" b="1" dirty="0">
                <a:solidFill>
                  <a:srgbClr val="FF0000"/>
                </a:solidFill>
                <a:latin typeface="Candara" panose="020E0502030303020204" pitchFamily="34" charset="0"/>
              </a:rPr>
              <a:t>May we be encouraged to pray to God daily, and we will find our burdens more bearable when we understand </a:t>
            </a:r>
            <a:r>
              <a:rPr lang="en-US" sz="3200" b="1">
                <a:solidFill>
                  <a:srgbClr val="FF0000"/>
                </a:solidFill>
                <a:latin typeface="Candara" panose="020E0502030303020204" pitchFamily="34" charset="0"/>
              </a:rPr>
              <a:t>and sing …</a:t>
            </a:r>
            <a:endParaRPr lang="en-US" sz="3200" b="1" dirty="0">
              <a:solidFill>
                <a:srgbClr val="FF0000"/>
              </a:solidFill>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a:xfrm>
            <a:off x="7146758" y="6416675"/>
            <a:ext cx="1371600" cy="365125"/>
          </a:xfrm>
        </p:spPr>
        <p:txBody>
          <a:bodyPr/>
          <a:lstStyle/>
          <a:p>
            <a:fld id="{0FF54DE5-C571-48E8-A5BC-B369434E2F44}" type="slidenum">
              <a:rPr lang="en-US" smtClean="0"/>
              <a:t>12</a:t>
            </a:fld>
            <a:endParaRPr lang="en-US" dirty="0"/>
          </a:p>
        </p:txBody>
      </p:sp>
    </p:spTree>
    <p:extLst>
      <p:ext uri="{BB962C8B-B14F-4D97-AF65-F5344CB8AC3E}">
        <p14:creationId xmlns:p14="http://schemas.microsoft.com/office/powerpoint/2010/main" val="19946588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552" y="2526633"/>
            <a:ext cx="7772895" cy="2190956"/>
          </a:xfrm>
        </p:spPr>
        <p:txBody>
          <a:bodyPr anchor="ctr">
            <a:noAutofit/>
          </a:bodyPr>
          <a:lstStyle/>
          <a:p>
            <a:pPr algn="ctr">
              <a:lnSpc>
                <a:spcPts val="7200"/>
              </a:lnSpc>
            </a:pPr>
            <a:r>
              <a:rPr lang="en-US" sz="7200" b="1" i="1" dirty="0">
                <a:latin typeface="Candara" panose="020E0502030303020204" pitchFamily="34" charset="0"/>
              </a:rPr>
              <a:t>“What a friend we have in Jesus”</a:t>
            </a:r>
          </a:p>
        </p:txBody>
      </p:sp>
    </p:spTree>
    <p:extLst>
      <p:ext uri="{BB962C8B-B14F-4D97-AF65-F5344CB8AC3E}">
        <p14:creationId xmlns:p14="http://schemas.microsoft.com/office/powerpoint/2010/main" val="9661694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5">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4">
                    <a:lumMod val="75000"/>
                  </a:schemeClr>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Hear the Gospel </a:t>
            </a:r>
            <a:r>
              <a:rPr lang="en-US" altLang="en-US" sz="2800" i="1" dirty="0">
                <a:solidFill>
                  <a:schemeClr val="accent4">
                    <a:lumMod val="75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Believe it </a:t>
            </a:r>
            <a:r>
              <a:rPr lang="en-US" altLang="en-US" sz="2800" i="1" dirty="0">
                <a:solidFill>
                  <a:schemeClr val="accent4">
                    <a:lumMod val="75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of sin in your life </a:t>
            </a:r>
            <a:r>
              <a:rPr lang="en-US" altLang="en-US" sz="2800" i="1" dirty="0">
                <a:solidFill>
                  <a:schemeClr val="accent4">
                    <a:lumMod val="75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Confess </a:t>
            </a:r>
            <a:r>
              <a:rPr lang="en-US" altLang="en-US" sz="2800" dirty="0">
                <a:solidFill>
                  <a:schemeClr val="accent4">
                    <a:lumMod val="75000"/>
                  </a:schemeClr>
                </a:solidFill>
                <a:latin typeface="Candara" panose="020E0502030303020204" pitchFamily="34" charset="0"/>
              </a:rPr>
              <a:t>that </a:t>
            </a:r>
            <a:r>
              <a:rPr lang="en-US" altLang="en-US" sz="2800" dirty="0">
                <a:solidFill>
                  <a:schemeClr val="accent4">
                    <a:lumMod val="75000"/>
                  </a:schemeClr>
                </a:solidFill>
                <a:effectLst/>
                <a:latin typeface="Candara" panose="020E0502030303020204" pitchFamily="34" charset="0"/>
              </a:rPr>
              <a:t>Christ </a:t>
            </a:r>
            <a:r>
              <a:rPr lang="en-US" altLang="en-US" sz="2800" dirty="0">
                <a:solidFill>
                  <a:schemeClr val="accent4">
                    <a:lumMod val="75000"/>
                  </a:schemeClr>
                </a:solidFill>
                <a:latin typeface="Candara" panose="020E0502030303020204" pitchFamily="34" charset="0"/>
              </a:rPr>
              <a:t>is God’s Son </a:t>
            </a:r>
            <a:r>
              <a:rPr lang="en-US" altLang="en-US" sz="2800" i="1" dirty="0">
                <a:solidFill>
                  <a:schemeClr val="accent4">
                    <a:lumMod val="75000"/>
                  </a:schemeClr>
                </a:solidFill>
                <a:effectLst/>
                <a:latin typeface="Candara" panose="020E0502030303020204" pitchFamily="34" charset="0"/>
              </a:rPr>
              <a:t>– Matthew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 baptized </a:t>
            </a:r>
            <a:r>
              <a:rPr lang="en-US" altLang="en-US" sz="2800" dirty="0">
                <a:solidFill>
                  <a:schemeClr val="accent4">
                    <a:lumMod val="75000"/>
                  </a:schemeClr>
                </a:solidFill>
                <a:latin typeface="Candara" panose="020E0502030303020204" pitchFamily="34" charset="0"/>
              </a:rPr>
              <a:t>to wash away your</a:t>
            </a:r>
            <a:r>
              <a:rPr lang="en-US" altLang="en-US" sz="2800" dirty="0">
                <a:solidFill>
                  <a:schemeClr val="accent4">
                    <a:lumMod val="75000"/>
                  </a:schemeClr>
                </a:solidFill>
                <a:effectLst/>
                <a:latin typeface="Candara" panose="020E0502030303020204" pitchFamily="34" charset="0"/>
              </a:rPr>
              <a:t> sins </a:t>
            </a:r>
            <a:r>
              <a:rPr lang="en-US" altLang="en-US" sz="2800" i="1" dirty="0">
                <a:solidFill>
                  <a:schemeClr val="accent4">
                    <a:lumMod val="75000"/>
                  </a:schemeClr>
                </a:solidFill>
                <a:effectLst/>
                <a:latin typeface="Candara" panose="020E0502030303020204" pitchFamily="34" charset="0"/>
              </a:rPr>
              <a:t>– Acts 2:38</a:t>
            </a:r>
          </a:p>
          <a:p>
            <a:pPr marL="0" lvl="1" indent="0">
              <a:spcBef>
                <a:spcPts val="338"/>
              </a:spcBef>
              <a:spcAft>
                <a:spcPts val="0"/>
              </a:spcAft>
              <a:buClr>
                <a:schemeClr val="bg1"/>
              </a:buClr>
              <a:buNone/>
              <a:defRPr/>
            </a:pPr>
            <a:r>
              <a:rPr lang="en-US" altLang="en-US" sz="3600" b="1" dirty="0">
                <a:solidFill>
                  <a:schemeClr val="accent4">
                    <a:lumMod val="75000"/>
                  </a:schemeClr>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and Pray for Forgiveness </a:t>
            </a:r>
            <a:r>
              <a:rPr lang="en-US" altLang="en-US" sz="2800" i="1" dirty="0">
                <a:solidFill>
                  <a:schemeClr val="accent4">
                    <a:lumMod val="75000"/>
                  </a:schemeClr>
                </a:solidFill>
                <a:effectLst/>
                <a:latin typeface="Candara" panose="020E0502030303020204" pitchFamily="34" charset="0"/>
              </a:rPr>
              <a:t>– 1 John 1:7-9</a:t>
            </a:r>
          </a:p>
          <a:p>
            <a:pPr marL="0" indent="0" algn="just">
              <a:spcBef>
                <a:spcPts val="338"/>
              </a:spcBef>
              <a:spcAft>
                <a:spcPts val="0"/>
              </a:spcAft>
              <a:buClr>
                <a:schemeClr val="bg1"/>
              </a:buClr>
              <a:buSzPct val="99000"/>
              <a:buNone/>
              <a:defRPr/>
            </a:pPr>
            <a:r>
              <a:rPr lang="en-US" altLang="en-US" sz="3600" b="1" dirty="0">
                <a:solidFill>
                  <a:schemeClr val="accent4">
                    <a:lumMod val="75000"/>
                  </a:schemeClr>
                </a:solidFill>
                <a:latin typeface="Candara" panose="020E0502030303020204" pitchFamily="34" charset="0"/>
              </a:rPr>
              <a:t>Endure Trials &amp; </a:t>
            </a:r>
            <a:r>
              <a:rPr lang="en-US" altLang="en-US" sz="3600" b="1" i="1" dirty="0">
                <a:solidFill>
                  <a:schemeClr val="accent4">
                    <a:lumMod val="75000"/>
                  </a:schemeClr>
                </a:solidFill>
                <a:effectLst/>
                <a:latin typeface="Candara" panose="020E0502030303020204" pitchFamily="34" charset="0"/>
              </a:rPr>
              <a:t>“be faithful </a:t>
            </a:r>
            <a:r>
              <a:rPr lang="en-US" altLang="en-US" sz="3600" b="1" i="1" u="sng" dirty="0">
                <a:solidFill>
                  <a:schemeClr val="accent4">
                    <a:lumMod val="75000"/>
                  </a:schemeClr>
                </a:solidFill>
                <a:effectLst/>
                <a:latin typeface="Candara" panose="020E0502030303020204" pitchFamily="34" charset="0"/>
              </a:rPr>
              <a:t>unto</a:t>
            </a:r>
            <a:r>
              <a:rPr lang="en-US" altLang="en-US" sz="3600" b="1" i="1" dirty="0">
                <a:solidFill>
                  <a:schemeClr val="accent4">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accent4">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4">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4">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accent1">
                    <a:lumMod val="75000"/>
                  </a:schemeClr>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396805F8-30B3-5EEE-6916-0D5F9FF2A74E}"/>
              </a:ext>
            </a:extLst>
          </p:cNvPr>
          <p:cNvSpPr>
            <a:spLocks noGrp="1"/>
          </p:cNvSpPr>
          <p:nvPr>
            <p:ph type="sldNum" sz="quarter" idx="12"/>
          </p:nvPr>
        </p:nvSpPr>
        <p:spPr>
          <a:xfrm>
            <a:off x="7055321" y="6469086"/>
            <a:ext cx="1371600" cy="365125"/>
          </a:xfrm>
        </p:spPr>
        <p:txBody>
          <a:bodyPr/>
          <a:lstStyle/>
          <a:p>
            <a:fld id="{0FF54DE5-C571-48E8-A5BC-B369434E2F44}" type="slidenum">
              <a:rPr lang="en-US" smtClean="0"/>
              <a:t>14</a:t>
            </a:fld>
            <a:endParaRPr 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28674" y="76200"/>
            <a:ext cx="8063077" cy="1096962"/>
          </a:xfrm>
        </p:spPr>
        <p:txBody>
          <a:bodyPr>
            <a:normAutofit/>
          </a:bodyPr>
          <a:lstStyle/>
          <a:p>
            <a:r>
              <a:rPr lang="en-US" sz="4800" b="1" dirty="0">
                <a:latin typeface="Candara" panose="020E0502030303020204" pitchFamily="34" charset="0"/>
              </a:rPr>
              <a:t>John 15:12-15, NKJV</a:t>
            </a:r>
            <a:endParaRPr lang="en-US" sz="4800" dirty="0">
              <a:latin typeface="Candara" panose="020E0502030303020204" pitchFamily="34" charset="0"/>
            </a:endParaRPr>
          </a:p>
        </p:txBody>
      </p:sp>
      <p:sp>
        <p:nvSpPr>
          <p:cNvPr id="14" name="Content Placeholder 13"/>
          <p:cNvSpPr>
            <a:spLocks noGrp="1"/>
          </p:cNvSpPr>
          <p:nvPr>
            <p:ph idx="1"/>
          </p:nvPr>
        </p:nvSpPr>
        <p:spPr>
          <a:xfrm>
            <a:off x="828675" y="1438507"/>
            <a:ext cx="7810828" cy="4917845"/>
          </a:xfrm>
        </p:spPr>
        <p:txBody>
          <a:bodyPr>
            <a:noAutofit/>
          </a:bodyPr>
          <a:lstStyle/>
          <a:p>
            <a:pPr marL="0" indent="0">
              <a:lnSpc>
                <a:spcPts val="3400"/>
              </a:lnSpc>
              <a:buNone/>
            </a:pPr>
            <a:r>
              <a:rPr lang="en-US" sz="3400" b="1" i="1" u="none" strike="noStrike" baseline="0" dirty="0">
                <a:latin typeface="Candara" panose="020E0502030303020204" pitchFamily="34" charset="0"/>
              </a:rPr>
              <a:t>“</a:t>
            </a:r>
            <a:r>
              <a:rPr lang="en-US" sz="3400" b="1" i="1" u="none" strike="noStrike" baseline="0" dirty="0">
                <a:solidFill>
                  <a:schemeClr val="accent5"/>
                </a:solidFill>
                <a:latin typeface="Candara" panose="020E0502030303020204" pitchFamily="34" charset="0"/>
              </a:rPr>
              <a:t>12</a:t>
            </a:r>
            <a:r>
              <a:rPr lang="en-US" sz="3400" b="1" i="1" u="none" strike="noStrike" baseline="0" dirty="0">
                <a:latin typeface="Candara" panose="020E0502030303020204" pitchFamily="34" charset="0"/>
              </a:rPr>
              <a:t> This is My commandment, that you love one another as I have loved you. </a:t>
            </a:r>
            <a:r>
              <a:rPr lang="en-US" sz="3400" b="1" i="1" u="none" strike="noStrike" baseline="0" dirty="0">
                <a:solidFill>
                  <a:schemeClr val="accent5"/>
                </a:solidFill>
                <a:latin typeface="Candara" panose="020E0502030303020204" pitchFamily="34" charset="0"/>
              </a:rPr>
              <a:t>13</a:t>
            </a:r>
            <a:r>
              <a:rPr lang="en-US" sz="3400" b="1" i="1" u="none" strike="noStrike" baseline="0" dirty="0">
                <a:latin typeface="Candara" panose="020E0502030303020204" pitchFamily="34" charset="0"/>
              </a:rPr>
              <a:t> ‘Greater love has no one than this, than to lay down one’s life for his friends. </a:t>
            </a:r>
            <a:r>
              <a:rPr lang="en-US" sz="3400" b="1" i="1" u="none" strike="noStrike" baseline="0" dirty="0">
                <a:solidFill>
                  <a:schemeClr val="accent5"/>
                </a:solidFill>
                <a:latin typeface="Candara" panose="020E0502030303020204" pitchFamily="34" charset="0"/>
              </a:rPr>
              <a:t>14</a:t>
            </a:r>
            <a:r>
              <a:rPr lang="en-US" sz="3400" b="1" i="1" u="none" strike="noStrike" baseline="0" dirty="0">
                <a:latin typeface="Candara" panose="020E0502030303020204" pitchFamily="34" charset="0"/>
              </a:rPr>
              <a:t> ‘You are My friends if you do whatever I command you. </a:t>
            </a:r>
            <a:r>
              <a:rPr lang="en-US" sz="3400" b="1" i="1" u="none" strike="noStrike" baseline="0" dirty="0">
                <a:solidFill>
                  <a:schemeClr val="accent5"/>
                </a:solidFill>
                <a:latin typeface="Candara" panose="020E0502030303020204" pitchFamily="34" charset="0"/>
              </a:rPr>
              <a:t>15</a:t>
            </a:r>
            <a:r>
              <a:rPr lang="en-US" sz="3400" b="1" i="1" u="none" strike="noStrike" baseline="0" dirty="0">
                <a:latin typeface="Candara" panose="020E0502030303020204" pitchFamily="34" charset="0"/>
              </a:rPr>
              <a:t> ‘No longer do I call you servants, for a servant does not know what his master is doing; but I have called you friends, for all things that I heard from My Father I have made known to you.’”</a:t>
            </a:r>
            <a:endParaRPr lang="en-US" sz="34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2</a:t>
            </a:fld>
            <a:endParaRPr lang="en-US" dirty="0"/>
          </a:p>
        </p:txBody>
      </p:sp>
    </p:spTree>
    <p:extLst>
      <p:ext uri="{BB962C8B-B14F-4D97-AF65-F5344CB8AC3E}">
        <p14:creationId xmlns:p14="http://schemas.microsoft.com/office/powerpoint/2010/main" val="231449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397851" y="234328"/>
            <a:ext cx="8360227" cy="715962"/>
          </a:xfrm>
        </p:spPr>
        <p:txBody>
          <a:bodyPr anchor="t">
            <a:noAutofit/>
          </a:bodyPr>
          <a:lstStyle/>
          <a:p>
            <a:pPr>
              <a:tabLst>
                <a:tab pos="8118475" algn="l"/>
              </a:tabLst>
            </a:pPr>
            <a:r>
              <a:rPr lang="en-US" sz="4800" b="1" i="1" dirty="0">
                <a:latin typeface="Candara" panose="020E0502030303020204" pitchFamily="34" charset="0"/>
              </a:rPr>
              <a:t>What a Friend We Have In Jesus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473830" y="1229606"/>
            <a:ext cx="8360226" cy="5628394"/>
          </a:xfrm>
        </p:spPr>
        <p:txBody>
          <a:bodyPr>
            <a:noAutofit/>
          </a:bodyPr>
          <a:lstStyle/>
          <a:p>
            <a:pPr marL="0" indent="0">
              <a:lnSpc>
                <a:spcPts val="3200"/>
              </a:lnSpc>
              <a:spcBef>
                <a:spcPts val="0"/>
              </a:spcBef>
              <a:buNone/>
            </a:pPr>
            <a:r>
              <a:rPr lang="en-US" sz="3200" dirty="0">
                <a:latin typeface="Candara" panose="020E0502030303020204" pitchFamily="34" charset="0"/>
              </a:rPr>
              <a:t>This song reminds us that we have access to God the Father by prayer through Jesus because He is our Friend.</a:t>
            </a:r>
          </a:p>
          <a:p>
            <a:pPr marL="0" indent="0">
              <a:lnSpc>
                <a:spcPts val="3200"/>
              </a:lnSpc>
              <a:spcBef>
                <a:spcPts val="1200"/>
              </a:spcBef>
              <a:buNone/>
            </a:pPr>
            <a:r>
              <a:rPr lang="en-US" sz="3200" dirty="0">
                <a:latin typeface="Candara" panose="020E0502030303020204" pitchFamily="34" charset="0"/>
              </a:rPr>
              <a:t>The lyrics were written by Joseph </a:t>
            </a:r>
            <a:r>
              <a:rPr lang="en-US" sz="3200" dirty="0" err="1">
                <a:latin typeface="Candara" panose="020E0502030303020204" pitchFamily="34" charset="0"/>
              </a:rPr>
              <a:t>Medlicott</a:t>
            </a:r>
            <a:r>
              <a:rPr lang="en-US" sz="3200" dirty="0">
                <a:latin typeface="Candara" panose="020E0502030303020204" pitchFamily="34" charset="0"/>
              </a:rPr>
              <a:t> Scriven in 1855. Scriven was born on September 10, 1819, at </a:t>
            </a:r>
            <a:r>
              <a:rPr lang="en-US" sz="3200" dirty="0" err="1">
                <a:latin typeface="Candara" panose="020E0502030303020204" pitchFamily="34" charset="0"/>
              </a:rPr>
              <a:t>Seapatrick</a:t>
            </a:r>
            <a:r>
              <a:rPr lang="en-US" sz="3200" dirty="0">
                <a:latin typeface="Candara" panose="020E0502030303020204" pitchFamily="34" charset="0"/>
              </a:rPr>
              <a:t> in County Down, Ireland near Dublin to the wealthy family of Captain John Scriven. His life was filled with tragedy and disappointment, and he had to abandon his dream of following his father in a military career because of ill health. So, in 1835 He entered Trinity College in Dublin, Ireland and graduated in 1842 with a B. A. degree.</a:t>
            </a:r>
          </a:p>
          <a:p>
            <a:pPr marL="0" indent="0">
              <a:lnSpc>
                <a:spcPts val="3200"/>
              </a:lnSpc>
              <a:spcBef>
                <a:spcPts val="60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168055" y="6356352"/>
            <a:ext cx="1371600" cy="365125"/>
          </a:xfrm>
        </p:spPr>
        <p:txBody>
          <a:bodyPr/>
          <a:lstStyle/>
          <a:p>
            <a:fld id="{0FF54DE5-C571-48E8-A5BC-B369434E2F44}" type="slidenum">
              <a:rPr lang="en-US" smtClean="0"/>
              <a:t>3</a:t>
            </a:fld>
            <a:endParaRPr lang="en-US" dirty="0"/>
          </a:p>
        </p:txBody>
      </p:sp>
      <p:sp>
        <p:nvSpPr>
          <p:cNvPr id="6" name="TextBox 5">
            <a:extLst>
              <a:ext uri="{FF2B5EF4-FFF2-40B4-BE49-F238E27FC236}">
                <a16:creationId xmlns:a16="http://schemas.microsoft.com/office/drawing/2014/main" id="{3F5F20C1-1B48-FCD3-2FF4-9ABE76BC1D94}"/>
              </a:ext>
            </a:extLst>
          </p:cNvPr>
          <p:cNvSpPr txBox="1"/>
          <p:nvPr/>
        </p:nvSpPr>
        <p:spPr>
          <a:xfrm>
            <a:off x="5037351" y="765624"/>
            <a:ext cx="3720727" cy="369332"/>
          </a:xfrm>
          <a:prstGeom prst="rect">
            <a:avLst/>
          </a:prstGeom>
          <a:noFill/>
        </p:spPr>
        <p:txBody>
          <a:bodyPr wrap="square" rtlCol="0">
            <a:spAutoFit/>
          </a:bodyPr>
          <a:lstStyle/>
          <a:p>
            <a:pPr algn="ctr"/>
            <a:r>
              <a:rPr lang="en-US" dirty="0">
                <a:latin typeface="Candara" panose="020E0502030303020204" pitchFamily="34" charset="0"/>
              </a:rPr>
              <a:t>#800 -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36955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397851" y="234328"/>
            <a:ext cx="8360227" cy="715962"/>
          </a:xfrm>
        </p:spPr>
        <p:txBody>
          <a:bodyPr anchor="t">
            <a:noAutofit/>
          </a:bodyPr>
          <a:lstStyle/>
          <a:p>
            <a:pPr>
              <a:tabLst>
                <a:tab pos="8118475" algn="l"/>
              </a:tabLst>
            </a:pPr>
            <a:r>
              <a:rPr lang="en-US" sz="4800" b="1" i="1" dirty="0">
                <a:latin typeface="Candara" panose="020E0502030303020204" pitchFamily="34" charset="0"/>
              </a:rPr>
              <a:t>What a Friend We Have In Jesus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473830" y="1229606"/>
            <a:ext cx="8284248" cy="5628394"/>
          </a:xfrm>
        </p:spPr>
        <p:txBody>
          <a:bodyPr>
            <a:noAutofit/>
          </a:bodyPr>
          <a:lstStyle/>
          <a:p>
            <a:pPr marL="0" indent="0">
              <a:lnSpc>
                <a:spcPts val="3200"/>
              </a:lnSpc>
              <a:spcBef>
                <a:spcPts val="0"/>
              </a:spcBef>
              <a:buNone/>
            </a:pPr>
            <a:r>
              <a:rPr lang="en-US" sz="3200" dirty="0">
                <a:latin typeface="Candara" panose="020E0502030303020204" pitchFamily="34" charset="0"/>
              </a:rPr>
              <a:t>Speaking of tragedy in Scriven’s life, in 1844 his intended bride drowned on the evening before their wedding. To try to recover from the shock of this, Scriven immigrated in 1844 at the age of 25 to Rice Lake near Bewdley, Ontario, Canada where he taught school. There he fell in love again and became engaged to a Miss Eliza Catherine Roche and tragedy again struck. A short time before they were to be married, Miss Roche fell ill with pneumonia and died.</a:t>
            </a:r>
          </a:p>
          <a:p>
            <a:pPr marL="0" indent="0">
              <a:lnSpc>
                <a:spcPts val="3200"/>
              </a:lnSpc>
              <a:spcBef>
                <a:spcPts val="1200"/>
              </a:spcBef>
              <a:buNone/>
            </a:pPr>
            <a:r>
              <a:rPr lang="en-US" sz="3200" dirty="0">
                <a:latin typeface="Candara" panose="020E0502030303020204" pitchFamily="34" charset="0"/>
              </a:rPr>
              <a:t>Scriven then moved to Port Hope, near Rice Lake where he joined the Plymouth Brethren and became a servant to the underprivileged.</a:t>
            </a: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168055" y="6356352"/>
            <a:ext cx="1371600" cy="365125"/>
          </a:xfrm>
        </p:spPr>
        <p:txBody>
          <a:bodyPr/>
          <a:lstStyle/>
          <a:p>
            <a:fld id="{0FF54DE5-C571-48E8-A5BC-B369434E2F44}" type="slidenum">
              <a:rPr lang="en-US" smtClean="0"/>
              <a:t>4</a:t>
            </a:fld>
            <a:endParaRPr lang="en-US" dirty="0"/>
          </a:p>
        </p:txBody>
      </p:sp>
      <p:sp>
        <p:nvSpPr>
          <p:cNvPr id="6" name="TextBox 5">
            <a:extLst>
              <a:ext uri="{FF2B5EF4-FFF2-40B4-BE49-F238E27FC236}">
                <a16:creationId xmlns:a16="http://schemas.microsoft.com/office/drawing/2014/main" id="{3F5F20C1-1B48-FCD3-2FF4-9ABE76BC1D94}"/>
              </a:ext>
            </a:extLst>
          </p:cNvPr>
          <p:cNvSpPr txBox="1"/>
          <p:nvPr/>
        </p:nvSpPr>
        <p:spPr>
          <a:xfrm>
            <a:off x="5037351" y="765624"/>
            <a:ext cx="3720727" cy="369332"/>
          </a:xfrm>
          <a:prstGeom prst="rect">
            <a:avLst/>
          </a:prstGeom>
          <a:noFill/>
        </p:spPr>
        <p:txBody>
          <a:bodyPr wrap="square" rtlCol="0">
            <a:spAutoFit/>
          </a:bodyPr>
          <a:lstStyle/>
          <a:p>
            <a:pPr algn="ctr"/>
            <a:r>
              <a:rPr lang="en-US" dirty="0">
                <a:latin typeface="Candara" panose="020E0502030303020204" pitchFamily="34" charset="0"/>
              </a:rPr>
              <a:t>#800 -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12057205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397851" y="234328"/>
            <a:ext cx="8360227" cy="715962"/>
          </a:xfrm>
        </p:spPr>
        <p:txBody>
          <a:bodyPr anchor="t">
            <a:noAutofit/>
          </a:bodyPr>
          <a:lstStyle/>
          <a:p>
            <a:pPr>
              <a:tabLst>
                <a:tab pos="8118475" algn="l"/>
              </a:tabLst>
            </a:pPr>
            <a:r>
              <a:rPr lang="en-US" sz="4800" b="1" i="1" dirty="0">
                <a:latin typeface="Candara" panose="020E0502030303020204" pitchFamily="34" charset="0"/>
              </a:rPr>
              <a:t>What a Friend We Have In Jesus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473830" y="1229606"/>
            <a:ext cx="8196567" cy="5491871"/>
          </a:xfrm>
        </p:spPr>
        <p:txBody>
          <a:bodyPr>
            <a:noAutofit/>
          </a:bodyPr>
          <a:lstStyle/>
          <a:p>
            <a:pPr marL="0" indent="0">
              <a:lnSpc>
                <a:spcPts val="3200"/>
              </a:lnSpc>
              <a:spcBef>
                <a:spcPts val="0"/>
              </a:spcBef>
              <a:buNone/>
            </a:pPr>
            <a:r>
              <a:rPr lang="en-US" sz="3200" dirty="0">
                <a:latin typeface="Candara" panose="020E0502030303020204" pitchFamily="34" charset="0"/>
              </a:rPr>
              <a:t>There, he helped those who were physically handicapped and financially destitute. He made his living as a carpenter, receiving meager wages and often worked for widows, the sick and seldom for anyone with the ability to pay him. What little money he did make he often gave it to the needy. </a:t>
            </a:r>
          </a:p>
          <a:p>
            <a:pPr marL="0" indent="0">
              <a:lnSpc>
                <a:spcPts val="3200"/>
              </a:lnSpc>
              <a:spcBef>
                <a:spcPts val="1800"/>
              </a:spcBef>
              <a:buNone/>
            </a:pPr>
            <a:r>
              <a:rPr lang="en-US" sz="3200" dirty="0">
                <a:latin typeface="Candara" panose="020E0502030303020204" pitchFamily="34" charset="0"/>
              </a:rPr>
              <a:t>The townspeople considered him to be an eccentric person, but he gained their respect, and he became know as “the Good Samaritan of Port Hope.”</a:t>
            </a: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168055" y="6356352"/>
            <a:ext cx="1371600" cy="365125"/>
          </a:xfrm>
        </p:spPr>
        <p:txBody>
          <a:bodyPr/>
          <a:lstStyle/>
          <a:p>
            <a:fld id="{0FF54DE5-C571-48E8-A5BC-B369434E2F44}" type="slidenum">
              <a:rPr lang="en-US" smtClean="0"/>
              <a:t>5</a:t>
            </a:fld>
            <a:endParaRPr lang="en-US" dirty="0"/>
          </a:p>
        </p:txBody>
      </p:sp>
      <p:sp>
        <p:nvSpPr>
          <p:cNvPr id="6" name="TextBox 5">
            <a:extLst>
              <a:ext uri="{FF2B5EF4-FFF2-40B4-BE49-F238E27FC236}">
                <a16:creationId xmlns:a16="http://schemas.microsoft.com/office/drawing/2014/main" id="{3F5F20C1-1B48-FCD3-2FF4-9ABE76BC1D94}"/>
              </a:ext>
            </a:extLst>
          </p:cNvPr>
          <p:cNvSpPr txBox="1"/>
          <p:nvPr/>
        </p:nvSpPr>
        <p:spPr>
          <a:xfrm>
            <a:off x="5037351" y="765624"/>
            <a:ext cx="3720727" cy="369332"/>
          </a:xfrm>
          <a:prstGeom prst="rect">
            <a:avLst/>
          </a:prstGeom>
          <a:noFill/>
        </p:spPr>
        <p:txBody>
          <a:bodyPr wrap="square" rtlCol="0">
            <a:spAutoFit/>
          </a:bodyPr>
          <a:lstStyle/>
          <a:p>
            <a:pPr algn="ctr"/>
            <a:r>
              <a:rPr lang="en-US" dirty="0">
                <a:latin typeface="Candara" panose="020E0502030303020204" pitchFamily="34" charset="0"/>
              </a:rPr>
              <a:t>#800 -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38165574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397851" y="234328"/>
            <a:ext cx="8360227" cy="715962"/>
          </a:xfrm>
        </p:spPr>
        <p:txBody>
          <a:bodyPr anchor="t">
            <a:noAutofit/>
          </a:bodyPr>
          <a:lstStyle/>
          <a:p>
            <a:pPr>
              <a:tabLst>
                <a:tab pos="8118475" algn="l"/>
              </a:tabLst>
            </a:pPr>
            <a:r>
              <a:rPr lang="en-US" sz="4800" b="1" i="1" dirty="0">
                <a:latin typeface="Candara" panose="020E0502030303020204" pitchFamily="34" charset="0"/>
              </a:rPr>
              <a:t>What a Friend We Have In Jesus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473830" y="1229606"/>
            <a:ext cx="8196567" cy="5491871"/>
          </a:xfrm>
        </p:spPr>
        <p:txBody>
          <a:bodyPr>
            <a:noAutofit/>
          </a:bodyPr>
          <a:lstStyle/>
          <a:p>
            <a:pPr marL="0" indent="0">
              <a:lnSpc>
                <a:spcPts val="3200"/>
              </a:lnSpc>
              <a:spcBef>
                <a:spcPts val="0"/>
              </a:spcBef>
              <a:buNone/>
            </a:pPr>
            <a:r>
              <a:rPr lang="en-US" sz="3200" dirty="0">
                <a:latin typeface="Candara" panose="020E0502030303020204" pitchFamily="34" charset="0"/>
              </a:rPr>
              <a:t>Around 1855, he learned that his mother, in far away Dublin, Ireland, was seriously ill and since he could not be with her, he sent her a letter of comfort which contained the words of this song. In 1857 Scriven became ill and a friend, James Sackville, with whom he was staying found a copy of the manuscript of this song and asked him who wrote it. Scriven replied, </a:t>
            </a:r>
            <a:r>
              <a:rPr lang="en-US" sz="3200" i="1" dirty="0">
                <a:latin typeface="Candara" panose="020E0502030303020204" pitchFamily="34" charset="0"/>
              </a:rPr>
              <a:t>“The Lord and I did it between us.”</a:t>
            </a:r>
          </a:p>
          <a:p>
            <a:pPr marL="0" indent="0">
              <a:lnSpc>
                <a:spcPts val="3200"/>
              </a:lnSpc>
              <a:spcBef>
                <a:spcPts val="1200"/>
              </a:spcBef>
              <a:buNone/>
            </a:pPr>
            <a:r>
              <a:rPr lang="en-US" sz="3200" dirty="0">
                <a:latin typeface="Candara" panose="020E0502030303020204" pitchFamily="34" charset="0"/>
              </a:rPr>
              <a:t>Sackville obtained permission to publish it, and it first appeared anonymously in Horace L. Hasting’s 1865, </a:t>
            </a:r>
            <a:r>
              <a:rPr lang="en-US" sz="3200" b="1" i="1" dirty="0">
                <a:latin typeface="Candara" panose="020E0502030303020204" pitchFamily="34" charset="0"/>
              </a:rPr>
              <a:t>Social Hymns, Original and Selected.</a:t>
            </a: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168055" y="6356352"/>
            <a:ext cx="1371600" cy="365125"/>
          </a:xfrm>
        </p:spPr>
        <p:txBody>
          <a:bodyPr/>
          <a:lstStyle/>
          <a:p>
            <a:fld id="{0FF54DE5-C571-48E8-A5BC-B369434E2F44}" type="slidenum">
              <a:rPr lang="en-US" smtClean="0"/>
              <a:t>6</a:t>
            </a:fld>
            <a:endParaRPr lang="en-US" dirty="0"/>
          </a:p>
        </p:txBody>
      </p:sp>
      <p:sp>
        <p:nvSpPr>
          <p:cNvPr id="6" name="TextBox 5">
            <a:extLst>
              <a:ext uri="{FF2B5EF4-FFF2-40B4-BE49-F238E27FC236}">
                <a16:creationId xmlns:a16="http://schemas.microsoft.com/office/drawing/2014/main" id="{3F5F20C1-1B48-FCD3-2FF4-9ABE76BC1D94}"/>
              </a:ext>
            </a:extLst>
          </p:cNvPr>
          <p:cNvSpPr txBox="1"/>
          <p:nvPr/>
        </p:nvSpPr>
        <p:spPr>
          <a:xfrm>
            <a:off x="5037351" y="765624"/>
            <a:ext cx="3720727" cy="369332"/>
          </a:xfrm>
          <a:prstGeom prst="rect">
            <a:avLst/>
          </a:prstGeom>
          <a:noFill/>
        </p:spPr>
        <p:txBody>
          <a:bodyPr wrap="square" rtlCol="0">
            <a:spAutoFit/>
          </a:bodyPr>
          <a:lstStyle/>
          <a:p>
            <a:pPr algn="ctr"/>
            <a:r>
              <a:rPr lang="en-US" dirty="0">
                <a:latin typeface="Candara" panose="020E0502030303020204" pitchFamily="34" charset="0"/>
              </a:rPr>
              <a:t>#800 -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9617161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397851" y="234328"/>
            <a:ext cx="8360227" cy="715962"/>
          </a:xfrm>
        </p:spPr>
        <p:txBody>
          <a:bodyPr anchor="t">
            <a:noAutofit/>
          </a:bodyPr>
          <a:lstStyle/>
          <a:p>
            <a:pPr>
              <a:tabLst>
                <a:tab pos="8118475" algn="l"/>
              </a:tabLst>
            </a:pPr>
            <a:r>
              <a:rPr lang="en-US" sz="4800" b="1" i="1" dirty="0">
                <a:latin typeface="Candara" panose="020E0502030303020204" pitchFamily="34" charset="0"/>
              </a:rPr>
              <a:t>What a Friend We Have In Jesus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473830" y="1229606"/>
            <a:ext cx="8360226" cy="5491871"/>
          </a:xfrm>
        </p:spPr>
        <p:txBody>
          <a:bodyPr>
            <a:noAutofit/>
          </a:bodyPr>
          <a:lstStyle/>
          <a:p>
            <a:pPr marL="0" indent="0">
              <a:lnSpc>
                <a:spcPts val="3200"/>
              </a:lnSpc>
              <a:spcBef>
                <a:spcPts val="0"/>
              </a:spcBef>
              <a:buNone/>
            </a:pPr>
            <a:r>
              <a:rPr lang="en-US" sz="3150" dirty="0">
                <a:latin typeface="Candara" panose="020E0502030303020204" pitchFamily="34" charset="0"/>
              </a:rPr>
              <a:t>The music for this song was composed in 1868 by Charles </a:t>
            </a:r>
            <a:r>
              <a:rPr lang="en-US" sz="3150" dirty="0" err="1">
                <a:latin typeface="Candara" panose="020E0502030303020204" pitchFamily="34" charset="0"/>
              </a:rPr>
              <a:t>Crozat</a:t>
            </a:r>
            <a:r>
              <a:rPr lang="en-US" sz="3150" dirty="0">
                <a:latin typeface="Candara" panose="020E0502030303020204" pitchFamily="34" charset="0"/>
              </a:rPr>
              <a:t> Converse (1832-1919). This hymn was later included in a collection of Scriven’s poems published in 1869 in </a:t>
            </a:r>
            <a:r>
              <a:rPr lang="en-US" sz="3150" b="1" i="1" dirty="0">
                <a:latin typeface="Candara" panose="020E0502030303020204" pitchFamily="34" charset="0"/>
              </a:rPr>
              <a:t>Hymns and Other Verses</a:t>
            </a:r>
            <a:r>
              <a:rPr lang="en-US" sz="3150" dirty="0">
                <a:latin typeface="Candara" panose="020E0502030303020204" pitchFamily="34" charset="0"/>
              </a:rPr>
              <a:t> and other publications. This hymn received worldwide attention when it was published around 1875 in </a:t>
            </a:r>
            <a:r>
              <a:rPr lang="en-US" sz="3150" b="1" i="1" dirty="0">
                <a:latin typeface="Candara" panose="020E0502030303020204" pitchFamily="34" charset="0"/>
              </a:rPr>
              <a:t>Gospel Hymns # 1</a:t>
            </a:r>
            <a:r>
              <a:rPr lang="en-US" sz="3150" i="1" dirty="0">
                <a:latin typeface="Candara" panose="020E0502030303020204" pitchFamily="34" charset="0"/>
              </a:rPr>
              <a:t>,</a:t>
            </a:r>
            <a:r>
              <a:rPr lang="en-US" sz="3150" b="1" i="1" dirty="0">
                <a:latin typeface="Candara" panose="020E0502030303020204" pitchFamily="34" charset="0"/>
              </a:rPr>
              <a:t> </a:t>
            </a:r>
            <a:r>
              <a:rPr lang="en-US" sz="3150" dirty="0">
                <a:latin typeface="Candara" panose="020E0502030303020204" pitchFamily="34" charset="0"/>
              </a:rPr>
              <a:t>edited by Ira David Sankey (1840-1908).</a:t>
            </a:r>
          </a:p>
          <a:p>
            <a:pPr marL="0" indent="0">
              <a:lnSpc>
                <a:spcPts val="3200"/>
              </a:lnSpc>
              <a:spcBef>
                <a:spcPts val="1200"/>
              </a:spcBef>
              <a:buNone/>
            </a:pPr>
            <a:r>
              <a:rPr lang="en-US" sz="3150" dirty="0">
                <a:latin typeface="Candara" panose="020E0502030303020204" pitchFamily="34" charset="0"/>
              </a:rPr>
              <a:t>In 1886, Scriven returned to Rice Lake to visit a friend, became ill and died the morning of August 1o, 1886. Later his neighbors erected a monument in his memory in a cemetery near Port Hope that includes an inscription of this hymn.</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168055" y="6356352"/>
            <a:ext cx="1371600" cy="365125"/>
          </a:xfrm>
        </p:spPr>
        <p:txBody>
          <a:bodyPr/>
          <a:lstStyle/>
          <a:p>
            <a:fld id="{0FF54DE5-C571-48E8-A5BC-B369434E2F44}" type="slidenum">
              <a:rPr lang="en-US" smtClean="0"/>
              <a:t>7</a:t>
            </a:fld>
            <a:endParaRPr lang="en-US" dirty="0"/>
          </a:p>
        </p:txBody>
      </p:sp>
      <p:sp>
        <p:nvSpPr>
          <p:cNvPr id="6" name="TextBox 5">
            <a:extLst>
              <a:ext uri="{FF2B5EF4-FFF2-40B4-BE49-F238E27FC236}">
                <a16:creationId xmlns:a16="http://schemas.microsoft.com/office/drawing/2014/main" id="{3F5F20C1-1B48-FCD3-2FF4-9ABE76BC1D94}"/>
              </a:ext>
            </a:extLst>
          </p:cNvPr>
          <p:cNvSpPr txBox="1"/>
          <p:nvPr/>
        </p:nvSpPr>
        <p:spPr>
          <a:xfrm>
            <a:off x="5037351" y="765624"/>
            <a:ext cx="3720727" cy="369332"/>
          </a:xfrm>
          <a:prstGeom prst="rect">
            <a:avLst/>
          </a:prstGeom>
          <a:noFill/>
        </p:spPr>
        <p:txBody>
          <a:bodyPr wrap="square" rtlCol="0">
            <a:spAutoFit/>
          </a:bodyPr>
          <a:lstStyle/>
          <a:p>
            <a:pPr algn="ctr"/>
            <a:r>
              <a:rPr lang="en-US" dirty="0">
                <a:latin typeface="Candara" panose="020E0502030303020204" pitchFamily="34" charset="0"/>
              </a:rPr>
              <a:t>#800 -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34715601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60975" y="1155096"/>
            <a:ext cx="8460355" cy="5701421"/>
          </a:xfrm>
        </p:spPr>
        <p:txBody>
          <a:bodyPr>
            <a:noAutofit/>
          </a:bodyPr>
          <a:lstStyle/>
          <a:p>
            <a:pPr marL="0" indent="0">
              <a:lnSpc>
                <a:spcPts val="3000"/>
              </a:lnSpc>
              <a:spcBef>
                <a:spcPts val="0"/>
              </a:spcBef>
              <a:buNone/>
            </a:pPr>
            <a:r>
              <a:rPr lang="en-US" sz="3200" b="1" u="sng" dirty="0">
                <a:latin typeface="Candara" panose="020E0502030303020204" pitchFamily="34" charset="0"/>
              </a:rPr>
              <a:t>Stanza # 1</a:t>
            </a:r>
            <a:r>
              <a:rPr lang="en-US" sz="3200" u="sng" dirty="0">
                <a:latin typeface="Candara" panose="020E0502030303020204" pitchFamily="34" charset="0"/>
              </a:rPr>
              <a:t> </a:t>
            </a:r>
            <a:r>
              <a:rPr lang="en-US" sz="3200" dirty="0">
                <a:latin typeface="Candara" panose="020E0502030303020204" pitchFamily="34" charset="0"/>
              </a:rPr>
              <a:t>– Tells us that Jesus is a true friend who cares for our needs…</a:t>
            </a:r>
            <a:endParaRPr lang="en-US" sz="3200" i="1" dirty="0">
              <a:latin typeface="Candara" panose="020E0502030303020204" pitchFamily="34" charset="0"/>
            </a:endParaRPr>
          </a:p>
          <a:p>
            <a:pPr marL="0" indent="0" algn="ctr">
              <a:lnSpc>
                <a:spcPts val="2700"/>
              </a:lnSpc>
              <a:spcBef>
                <a:spcPts val="600"/>
              </a:spcBef>
              <a:buNone/>
            </a:pPr>
            <a:r>
              <a:rPr lang="en-US" sz="2700" b="1" i="1" dirty="0">
                <a:solidFill>
                  <a:srgbClr val="FF0000"/>
                </a:solidFill>
                <a:latin typeface="Candara" panose="020E0502030303020204" pitchFamily="34" charset="0"/>
              </a:rPr>
              <a:t>“What a friend we have in Jesus, All our sins and griefs to bear; What a privilege to carry Everything to God in prayer. O what peace we often forfeit, O what needless pain we bear, All because we do not carry Everything to God in prayer.”</a:t>
            </a:r>
          </a:p>
          <a:p>
            <a:pPr marL="365760" indent="-274320">
              <a:lnSpc>
                <a:spcPts val="2800"/>
              </a:lnSpc>
              <a:spcBef>
                <a:spcPts val="600"/>
              </a:spcBef>
            </a:pPr>
            <a:r>
              <a:rPr lang="en-US" sz="2800" dirty="0">
                <a:latin typeface="Candara" panose="020E0502030303020204" pitchFamily="34" charset="0"/>
              </a:rPr>
              <a:t>His care is seen by His death on the cross </a:t>
            </a:r>
            <a:r>
              <a:rPr lang="en-US" sz="2800" i="1" dirty="0">
                <a:latin typeface="Candara" panose="020E0502030303020204" pitchFamily="34" charset="0"/>
              </a:rPr>
              <a:t>– Jn. 15:13-15</a:t>
            </a:r>
          </a:p>
          <a:p>
            <a:pPr marL="365760" indent="-274320">
              <a:lnSpc>
                <a:spcPts val="2800"/>
              </a:lnSpc>
              <a:spcBef>
                <a:spcPts val="300"/>
              </a:spcBef>
            </a:pPr>
            <a:r>
              <a:rPr lang="en-US" sz="2800" dirty="0">
                <a:latin typeface="Candara" panose="020E0502030303020204" pitchFamily="34" charset="0"/>
              </a:rPr>
              <a:t>To be His friend, one must obey Him </a:t>
            </a:r>
            <a:r>
              <a:rPr lang="en-US" sz="2800" i="1" dirty="0">
                <a:latin typeface="Candara" panose="020E0502030303020204" pitchFamily="34" charset="0"/>
              </a:rPr>
              <a:t>– Heb. 5:8-9</a:t>
            </a:r>
          </a:p>
          <a:p>
            <a:pPr marL="365760" indent="-274320">
              <a:lnSpc>
                <a:spcPts val="2700"/>
              </a:lnSpc>
              <a:spcBef>
                <a:spcPts val="300"/>
              </a:spcBef>
            </a:pPr>
            <a:r>
              <a:rPr lang="en-US" sz="2800" dirty="0">
                <a:latin typeface="Candara" panose="020E0502030303020204" pitchFamily="34" charset="0"/>
              </a:rPr>
              <a:t>To be</a:t>
            </a:r>
            <a:r>
              <a:rPr lang="en-US" sz="2800" i="1" dirty="0">
                <a:latin typeface="Candara" panose="020E0502030303020204" pitchFamily="34" charset="0"/>
              </a:rPr>
              <a:t> </a:t>
            </a:r>
            <a:r>
              <a:rPr lang="en-US" sz="2800" b="1" i="1" dirty="0">
                <a:latin typeface="Candara" panose="020E0502030303020204" pitchFamily="34" charset="0"/>
              </a:rPr>
              <a:t>“in Jesus (Christ)” </a:t>
            </a:r>
            <a:r>
              <a:rPr lang="en-US" sz="2800" dirty="0">
                <a:latin typeface="Candara" panose="020E0502030303020204" pitchFamily="34" charset="0"/>
              </a:rPr>
              <a:t>we must obey His command to be baptized – </a:t>
            </a:r>
            <a:r>
              <a:rPr lang="en-US" sz="2800" i="1" dirty="0">
                <a:latin typeface="Candara" panose="020E0502030303020204" pitchFamily="34" charset="0"/>
              </a:rPr>
              <a:t>Mark 16:16; Gal. 3:26-27</a:t>
            </a:r>
          </a:p>
          <a:p>
            <a:pPr marL="365760" indent="-274320">
              <a:lnSpc>
                <a:spcPts val="2800"/>
              </a:lnSpc>
              <a:spcBef>
                <a:spcPts val="300"/>
              </a:spcBef>
            </a:pPr>
            <a:r>
              <a:rPr lang="en-US" sz="2800" b="1" i="1" dirty="0">
                <a:latin typeface="Candara" panose="020E0502030303020204" pitchFamily="34" charset="0"/>
              </a:rPr>
              <a:t>“In Christ” </a:t>
            </a:r>
            <a:r>
              <a:rPr lang="en-US" sz="2800" dirty="0">
                <a:latin typeface="Candara" panose="020E0502030303020204" pitchFamily="34" charset="0"/>
              </a:rPr>
              <a:t>resides </a:t>
            </a:r>
            <a:r>
              <a:rPr lang="en-US" sz="2800" b="1" i="1" dirty="0">
                <a:latin typeface="Candara" panose="020E0502030303020204" pitchFamily="34" charset="0"/>
              </a:rPr>
              <a:t>“all spiritual blessings” </a:t>
            </a:r>
            <a:r>
              <a:rPr lang="en-US" sz="2800" dirty="0">
                <a:latin typeface="Candara" panose="020E0502030303020204" pitchFamily="34" charset="0"/>
              </a:rPr>
              <a:t>– </a:t>
            </a:r>
            <a:r>
              <a:rPr lang="en-US" sz="2800" i="1" dirty="0">
                <a:latin typeface="Candara" panose="020E0502030303020204" pitchFamily="34" charset="0"/>
              </a:rPr>
              <a:t>Eph. 1:3</a:t>
            </a:r>
            <a:endParaRPr lang="en-US" sz="2500" i="1" dirty="0">
              <a:latin typeface="Candara" panose="020E0502030303020204" pitchFamily="34" charset="0"/>
            </a:endParaRPr>
          </a:p>
          <a:p>
            <a:pPr marL="365760" indent="-274320">
              <a:lnSpc>
                <a:spcPts val="2800"/>
              </a:lnSpc>
              <a:spcBef>
                <a:spcPts val="300"/>
              </a:spcBef>
            </a:pPr>
            <a:r>
              <a:rPr lang="en-US" sz="2800" dirty="0">
                <a:latin typeface="Candara" panose="020E0502030303020204" pitchFamily="34" charset="0"/>
              </a:rPr>
              <a:t>We must obey Him to be </a:t>
            </a:r>
            <a:r>
              <a:rPr lang="en-US" sz="2800" b="1" dirty="0">
                <a:latin typeface="Candara" panose="020E0502030303020204" pitchFamily="34" charset="0"/>
              </a:rPr>
              <a:t>His</a:t>
            </a:r>
            <a:r>
              <a:rPr lang="en-US" sz="2800" dirty="0">
                <a:latin typeface="Candara" panose="020E0502030303020204" pitchFamily="34" charset="0"/>
              </a:rPr>
              <a:t> </a:t>
            </a:r>
            <a:r>
              <a:rPr lang="en-US" sz="2800" u="sng" dirty="0">
                <a:latin typeface="Candara" panose="020E0502030303020204" pitchFamily="34" charset="0"/>
              </a:rPr>
              <a:t>true friend</a:t>
            </a:r>
            <a:r>
              <a:rPr lang="en-US" sz="2800" dirty="0">
                <a:latin typeface="Candara" panose="020E0502030303020204" pitchFamily="34" charset="0"/>
              </a:rPr>
              <a:t> </a:t>
            </a:r>
            <a:r>
              <a:rPr lang="en-US" sz="2800" i="1" dirty="0">
                <a:latin typeface="Candara" panose="020E0502030303020204" pitchFamily="34" charset="0"/>
              </a:rPr>
              <a:t>– John 15:14</a:t>
            </a:r>
          </a:p>
          <a:p>
            <a:pPr marL="365760" indent="-274320">
              <a:lnSpc>
                <a:spcPts val="2800"/>
              </a:lnSpc>
              <a:spcBef>
                <a:spcPts val="300"/>
              </a:spcBef>
            </a:pPr>
            <a:r>
              <a:rPr lang="en-US" sz="2800" dirty="0">
                <a:latin typeface="Candara" panose="020E0502030303020204" pitchFamily="34" charset="0"/>
              </a:rPr>
              <a:t>He wants us to carry everything to the Lord in prayer </a:t>
            </a:r>
          </a:p>
          <a:p>
            <a:pPr marL="708660" lvl="1" indent="-274320">
              <a:lnSpc>
                <a:spcPts val="2500"/>
              </a:lnSpc>
              <a:spcBef>
                <a:spcPts val="0"/>
              </a:spcBef>
            </a:pPr>
            <a:r>
              <a:rPr lang="en-US" sz="2500" i="1" dirty="0">
                <a:latin typeface="Candara" panose="020E0502030303020204" pitchFamily="34" charset="0"/>
              </a:rPr>
              <a:t>Phil. 4:6-7, cf. John 16:28ff</a:t>
            </a:r>
          </a:p>
        </p:txBody>
      </p:sp>
      <p:sp>
        <p:nvSpPr>
          <p:cNvPr id="3" name="Slide Number Placeholder 2">
            <a:extLst>
              <a:ext uri="{FF2B5EF4-FFF2-40B4-BE49-F238E27FC236}">
                <a16:creationId xmlns:a16="http://schemas.microsoft.com/office/drawing/2014/main" id="{5D9B8866-E993-5FCF-7797-8A6953D3195D}"/>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8</a:t>
            </a:fld>
            <a:endParaRPr lang="en-US" dirty="0"/>
          </a:p>
        </p:txBody>
      </p:sp>
      <p:sp>
        <p:nvSpPr>
          <p:cNvPr id="8" name="Title 1">
            <a:extLst>
              <a:ext uri="{FF2B5EF4-FFF2-40B4-BE49-F238E27FC236}">
                <a16:creationId xmlns:a16="http://schemas.microsoft.com/office/drawing/2014/main" id="{72C34746-472C-4085-D9B5-534A22C2DA1D}"/>
              </a:ext>
            </a:extLst>
          </p:cNvPr>
          <p:cNvSpPr>
            <a:spLocks noGrp="1"/>
          </p:cNvSpPr>
          <p:nvPr>
            <p:ph type="title"/>
          </p:nvPr>
        </p:nvSpPr>
        <p:spPr>
          <a:xfrm>
            <a:off x="397851" y="234328"/>
            <a:ext cx="8360227" cy="715962"/>
          </a:xfrm>
        </p:spPr>
        <p:txBody>
          <a:bodyPr anchor="t">
            <a:noAutofit/>
          </a:bodyPr>
          <a:lstStyle/>
          <a:p>
            <a:pPr>
              <a:tabLst>
                <a:tab pos="8118475" algn="l"/>
              </a:tabLst>
            </a:pPr>
            <a:r>
              <a:rPr lang="en-US" sz="4800" b="1" i="1" dirty="0">
                <a:latin typeface="Candara" panose="020E0502030303020204" pitchFamily="34" charset="0"/>
              </a:rPr>
              <a:t>What a Friend We Have In Jesus</a:t>
            </a:r>
            <a:endParaRPr lang="en-US" sz="4200" b="1" i="1" dirty="0">
              <a:latin typeface="Candara" panose="020E0502030303020204" pitchFamily="34" charset="0"/>
            </a:endParaRPr>
          </a:p>
        </p:txBody>
      </p:sp>
      <p:sp>
        <p:nvSpPr>
          <p:cNvPr id="9" name="TextBox 8">
            <a:extLst>
              <a:ext uri="{FF2B5EF4-FFF2-40B4-BE49-F238E27FC236}">
                <a16:creationId xmlns:a16="http://schemas.microsoft.com/office/drawing/2014/main" id="{192B1FB2-74D8-B1A7-6D9F-112B6A26910C}"/>
              </a:ext>
            </a:extLst>
          </p:cNvPr>
          <p:cNvSpPr txBox="1"/>
          <p:nvPr/>
        </p:nvSpPr>
        <p:spPr>
          <a:xfrm>
            <a:off x="5037351" y="765624"/>
            <a:ext cx="3720727" cy="369332"/>
          </a:xfrm>
          <a:prstGeom prst="rect">
            <a:avLst/>
          </a:prstGeom>
          <a:noFill/>
        </p:spPr>
        <p:txBody>
          <a:bodyPr wrap="square" rtlCol="0">
            <a:spAutoFit/>
          </a:bodyPr>
          <a:lstStyle/>
          <a:p>
            <a:pPr algn="ctr"/>
            <a:r>
              <a:rPr lang="en-US" dirty="0">
                <a:latin typeface="Candara" panose="020E0502030303020204" pitchFamily="34" charset="0"/>
              </a:rPr>
              <a:t>#800 -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26623498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Effect transition="in" filter="fade">
                                      <p:cBhvr>
                                        <p:cTn id="40" dur="1000"/>
                                        <p:tgtEl>
                                          <p:spTgt spid="7">
                                            <p:txEl>
                                              <p:pRg st="5" end="5"/>
                                            </p:txEl>
                                          </p:spTgt>
                                        </p:tgtEl>
                                      </p:cBhvr>
                                    </p:animEffect>
                                    <p:anim calcmode="lin" valueType="num">
                                      <p:cBhvr>
                                        <p:cTn id="41"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7">
                                            <p:txEl>
                                              <p:pRg st="6" end="6"/>
                                            </p:txEl>
                                          </p:spTgt>
                                        </p:tgtEl>
                                        <p:attrNameLst>
                                          <p:attrName>style.visibility</p:attrName>
                                        </p:attrNameLst>
                                      </p:cBhvr>
                                      <p:to>
                                        <p:strVal val="visible"/>
                                      </p:to>
                                    </p:set>
                                    <p:animEffect transition="in" filter="fade">
                                      <p:cBhvr>
                                        <p:cTn id="47" dur="1000"/>
                                        <p:tgtEl>
                                          <p:spTgt spid="7">
                                            <p:txEl>
                                              <p:pRg st="6" end="6"/>
                                            </p:txEl>
                                          </p:spTgt>
                                        </p:tgtEl>
                                      </p:cBhvr>
                                    </p:animEffect>
                                    <p:anim calcmode="lin" valueType="num">
                                      <p:cBhvr>
                                        <p:cTn id="48"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7">
                                            <p:txEl>
                                              <p:pRg st="7" end="7"/>
                                            </p:txEl>
                                          </p:spTgt>
                                        </p:tgtEl>
                                        <p:attrNameLst>
                                          <p:attrName>style.visibility</p:attrName>
                                        </p:attrNameLst>
                                      </p:cBhvr>
                                      <p:to>
                                        <p:strVal val="visible"/>
                                      </p:to>
                                    </p:set>
                                    <p:animEffect transition="in" filter="fade">
                                      <p:cBhvr>
                                        <p:cTn id="54" dur="1000"/>
                                        <p:tgtEl>
                                          <p:spTgt spid="7">
                                            <p:txEl>
                                              <p:pRg st="7" end="7"/>
                                            </p:txEl>
                                          </p:spTgt>
                                        </p:tgtEl>
                                      </p:cBhvr>
                                    </p:animEffect>
                                    <p:anim calcmode="lin" valueType="num">
                                      <p:cBhvr>
                                        <p:cTn id="55"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7">
                                            <p:txEl>
                                              <p:pRg st="7" end="7"/>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7">
                                            <p:txEl>
                                              <p:pRg st="8" end="8"/>
                                            </p:txEl>
                                          </p:spTgt>
                                        </p:tgtEl>
                                        <p:attrNameLst>
                                          <p:attrName>style.visibility</p:attrName>
                                        </p:attrNameLst>
                                      </p:cBhvr>
                                      <p:to>
                                        <p:strVal val="visible"/>
                                      </p:to>
                                    </p:set>
                                    <p:animEffect transition="in" filter="fade">
                                      <p:cBhvr>
                                        <p:cTn id="59" dur="1000"/>
                                        <p:tgtEl>
                                          <p:spTgt spid="7">
                                            <p:txEl>
                                              <p:pRg st="8" end="8"/>
                                            </p:txEl>
                                          </p:spTgt>
                                        </p:tgtEl>
                                      </p:cBhvr>
                                    </p:animEffect>
                                    <p:anim calcmode="lin" valueType="num">
                                      <p:cBhvr>
                                        <p:cTn id="60"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63280" y="1156836"/>
            <a:ext cx="8360226" cy="5701164"/>
          </a:xfrm>
        </p:spPr>
        <p:txBody>
          <a:bodyPr>
            <a:noAutofit/>
          </a:bodyPr>
          <a:lstStyle/>
          <a:p>
            <a:pPr marL="0" indent="0">
              <a:lnSpc>
                <a:spcPts val="3000"/>
              </a:lnSpc>
              <a:spcBef>
                <a:spcPts val="600"/>
              </a:spcBef>
              <a:buNone/>
            </a:pPr>
            <a:r>
              <a:rPr lang="en-US" sz="3200" b="1" u="sng" dirty="0">
                <a:latin typeface="Candara" panose="020E0502030303020204" pitchFamily="34" charset="0"/>
              </a:rPr>
              <a:t>Stanza # 2</a:t>
            </a:r>
            <a:r>
              <a:rPr lang="en-US" sz="3200" dirty="0">
                <a:latin typeface="Candara" panose="020E0502030303020204" pitchFamily="34" charset="0"/>
              </a:rPr>
              <a:t> – Because Jesus is a friend, we can access the Father in trying times…</a:t>
            </a:r>
            <a:endParaRPr lang="en-US" sz="3200" i="1" dirty="0">
              <a:latin typeface="Candara" panose="020E0502030303020204" pitchFamily="34" charset="0"/>
            </a:endParaRPr>
          </a:p>
          <a:p>
            <a:pPr marL="0" indent="0" algn="ctr">
              <a:lnSpc>
                <a:spcPts val="2700"/>
              </a:lnSpc>
              <a:spcBef>
                <a:spcPts val="600"/>
              </a:spcBef>
              <a:buNone/>
            </a:pPr>
            <a:r>
              <a:rPr lang="en-US" sz="2700" b="1" i="1" dirty="0">
                <a:solidFill>
                  <a:srgbClr val="FF0000"/>
                </a:solidFill>
                <a:latin typeface="Candara" panose="020E0502030303020204" pitchFamily="34" charset="0"/>
              </a:rPr>
              <a:t>“Have we trials and temptations? Is there trouble any where? We should never be discouraged, Take it to the Lord in prayer. Can we find a friend so faithful, Who will all our sorrows share? Jesus knows our every weakness: Take it to the Lord in prayer.”</a:t>
            </a:r>
          </a:p>
          <a:p>
            <a:pPr marL="365760" indent="-274320">
              <a:lnSpc>
                <a:spcPts val="2800"/>
              </a:lnSpc>
              <a:spcBef>
                <a:spcPts val="1200"/>
              </a:spcBef>
            </a:pPr>
            <a:r>
              <a:rPr lang="en-US" sz="2800" dirty="0">
                <a:latin typeface="Candara" panose="020E0502030303020204" pitchFamily="34" charset="0"/>
              </a:rPr>
              <a:t>God’s people suffer many trials in life </a:t>
            </a:r>
            <a:r>
              <a:rPr lang="en-US" sz="2800" i="1" dirty="0">
                <a:latin typeface="Candara" panose="020E0502030303020204" pitchFamily="34" charset="0"/>
              </a:rPr>
              <a:t>– James 1:2-3, 12</a:t>
            </a:r>
          </a:p>
          <a:p>
            <a:pPr marL="365760" indent="-274320">
              <a:lnSpc>
                <a:spcPts val="2800"/>
              </a:lnSpc>
              <a:spcBef>
                <a:spcPts val="600"/>
              </a:spcBef>
            </a:pPr>
            <a:r>
              <a:rPr lang="en-US" sz="2800" dirty="0">
                <a:latin typeface="Candara" panose="020E0502030303020204" pitchFamily="34" charset="0"/>
              </a:rPr>
              <a:t>We should never be discouraged, but rejoice, even in trying times because we have access, through faith in Christ, to God the Father </a:t>
            </a:r>
            <a:r>
              <a:rPr lang="en-US" sz="2800" i="1" dirty="0">
                <a:latin typeface="Candara" panose="020E0502030303020204" pitchFamily="34" charset="0"/>
              </a:rPr>
              <a:t>– Rom. 5:1-4; Col. 3:17</a:t>
            </a:r>
          </a:p>
          <a:p>
            <a:pPr marL="365760" indent="-274320">
              <a:lnSpc>
                <a:spcPts val="2800"/>
              </a:lnSpc>
              <a:spcBef>
                <a:spcPts val="600"/>
              </a:spcBef>
            </a:pPr>
            <a:r>
              <a:rPr lang="en-US" sz="2800" dirty="0">
                <a:latin typeface="Candara" panose="020E0502030303020204" pitchFamily="34" charset="0"/>
              </a:rPr>
              <a:t>It should be of great comfort to know that Jesus will share all our sorrows because He knows our every weakness and aids us in all our trials </a:t>
            </a:r>
            <a:r>
              <a:rPr lang="en-US" sz="2800" i="1" dirty="0">
                <a:latin typeface="Candara" panose="020E0502030303020204" pitchFamily="34" charset="0"/>
              </a:rPr>
              <a:t>– Heb. 2:14-18</a:t>
            </a:r>
            <a:endParaRPr lang="en-US" sz="28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1F6B025B-A141-D72C-A45F-909BBE236398}"/>
              </a:ext>
            </a:extLst>
          </p:cNvPr>
          <p:cNvSpPr>
            <a:spLocks noGrp="1"/>
          </p:cNvSpPr>
          <p:nvPr>
            <p:ph type="sldNum" sz="quarter" idx="12"/>
          </p:nvPr>
        </p:nvSpPr>
        <p:spPr>
          <a:xfrm>
            <a:off x="7164805" y="6492875"/>
            <a:ext cx="1371600" cy="365125"/>
          </a:xfrm>
        </p:spPr>
        <p:txBody>
          <a:bodyPr/>
          <a:lstStyle/>
          <a:p>
            <a:fld id="{0FF54DE5-C571-48E8-A5BC-B369434E2F44}" type="slidenum">
              <a:rPr lang="en-US" smtClean="0"/>
              <a:t>9</a:t>
            </a:fld>
            <a:endParaRPr lang="en-US"/>
          </a:p>
        </p:txBody>
      </p:sp>
      <p:sp>
        <p:nvSpPr>
          <p:cNvPr id="8" name="Title 1">
            <a:extLst>
              <a:ext uri="{FF2B5EF4-FFF2-40B4-BE49-F238E27FC236}">
                <a16:creationId xmlns:a16="http://schemas.microsoft.com/office/drawing/2014/main" id="{789EE89E-FDAB-8C95-1F80-6D29D5C7D5B0}"/>
              </a:ext>
            </a:extLst>
          </p:cNvPr>
          <p:cNvSpPr>
            <a:spLocks noGrp="1"/>
          </p:cNvSpPr>
          <p:nvPr>
            <p:ph type="title"/>
          </p:nvPr>
        </p:nvSpPr>
        <p:spPr>
          <a:xfrm>
            <a:off x="397851" y="234328"/>
            <a:ext cx="8360227" cy="715962"/>
          </a:xfrm>
        </p:spPr>
        <p:txBody>
          <a:bodyPr anchor="t">
            <a:noAutofit/>
          </a:bodyPr>
          <a:lstStyle/>
          <a:p>
            <a:pPr>
              <a:tabLst>
                <a:tab pos="8118475" algn="l"/>
              </a:tabLst>
            </a:pPr>
            <a:r>
              <a:rPr lang="en-US" sz="4800" b="1" i="1" dirty="0">
                <a:latin typeface="Candara" panose="020E0502030303020204" pitchFamily="34" charset="0"/>
              </a:rPr>
              <a:t>What a Friend We Have In Jesus</a:t>
            </a:r>
            <a:endParaRPr lang="en-US" sz="4200" b="1" i="1" dirty="0">
              <a:latin typeface="Candara" panose="020E0502030303020204" pitchFamily="34" charset="0"/>
            </a:endParaRPr>
          </a:p>
        </p:txBody>
      </p:sp>
      <p:sp>
        <p:nvSpPr>
          <p:cNvPr id="9" name="TextBox 8">
            <a:extLst>
              <a:ext uri="{FF2B5EF4-FFF2-40B4-BE49-F238E27FC236}">
                <a16:creationId xmlns:a16="http://schemas.microsoft.com/office/drawing/2014/main" id="{C17981A5-8791-BF89-E8F0-04C91EEF8A99}"/>
              </a:ext>
            </a:extLst>
          </p:cNvPr>
          <p:cNvSpPr txBox="1"/>
          <p:nvPr/>
        </p:nvSpPr>
        <p:spPr>
          <a:xfrm>
            <a:off x="5037351" y="765624"/>
            <a:ext cx="3720727" cy="369332"/>
          </a:xfrm>
          <a:prstGeom prst="rect">
            <a:avLst/>
          </a:prstGeom>
          <a:noFill/>
        </p:spPr>
        <p:txBody>
          <a:bodyPr wrap="square" rtlCol="0">
            <a:spAutoFit/>
          </a:bodyPr>
          <a:lstStyle/>
          <a:p>
            <a:pPr algn="ctr"/>
            <a:r>
              <a:rPr lang="en-US" dirty="0">
                <a:latin typeface="Candara" panose="020E0502030303020204" pitchFamily="34" charset="0"/>
              </a:rPr>
              <a:t>#800 -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35961431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purl.org/dc/elements/1.1/"/>
    <ds:schemaRef ds:uri="http://schemas.microsoft.com/office/2006/documentManagement/types"/>
    <ds:schemaRef ds:uri="http://schemas.microsoft.com/office/2006/metadata/properties"/>
    <ds:schemaRef ds:uri="http://purl.org/dc/dcmitype/"/>
    <ds:schemaRef ds:uri="4873beb7-5857-4685-be1f-d57550cc96cc"/>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3253</TotalTime>
  <Words>4075</Words>
  <Application>Microsoft Office PowerPoint</Application>
  <PresentationFormat>On-screen Show (4:3)</PresentationFormat>
  <Paragraphs>164</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Candara</vt:lpstr>
      <vt:lpstr>Euphemia</vt:lpstr>
      <vt:lpstr>Plantagenet Cherokee</vt:lpstr>
      <vt:lpstr>Wingdings</vt:lpstr>
      <vt:lpstr>Academic Literature 16x9</vt:lpstr>
      <vt:lpstr>“What a friend we have in Jesus”</vt:lpstr>
      <vt:lpstr>John 15:12-15, NKJV</vt:lpstr>
      <vt:lpstr>What a Friend We Have In Jesus  </vt:lpstr>
      <vt:lpstr>What a Friend We Have In Jesus  </vt:lpstr>
      <vt:lpstr>What a Friend We Have In Jesus  </vt:lpstr>
      <vt:lpstr>What a Friend We Have In Jesus  </vt:lpstr>
      <vt:lpstr>What a Friend We Have In Jesus  </vt:lpstr>
      <vt:lpstr>What a Friend We Have In Jesus</vt:lpstr>
      <vt:lpstr>What a Friend We Have In Jesus</vt:lpstr>
      <vt:lpstr>What a Friend We Have In Jesus</vt:lpstr>
      <vt:lpstr>What a Friend We Have In Jesus</vt:lpstr>
      <vt:lpstr>CONCLUSION</vt:lpstr>
      <vt:lpstr>“What a friend we have in Jesus”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cross</dc:title>
  <dc:creator>Tommy McClure</dc:creator>
  <cp:lastModifiedBy>Tommy McClure</cp:lastModifiedBy>
  <cp:revision>31</cp:revision>
  <cp:lastPrinted>2024-07-28T03:54:53Z</cp:lastPrinted>
  <dcterms:created xsi:type="dcterms:W3CDTF">2023-07-27T18:55:44Z</dcterms:created>
  <dcterms:modified xsi:type="dcterms:W3CDTF">2024-08-25T23:01:53Z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