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4" r:id="rId4"/>
  </p:sldMasterIdLst>
  <p:notesMasterIdLst>
    <p:notesMasterId r:id="rId15"/>
  </p:notesMasterIdLst>
  <p:handoutMasterIdLst>
    <p:handoutMasterId r:id="rId16"/>
  </p:handoutMasterIdLst>
  <p:sldIdLst>
    <p:sldId id="268" r:id="rId5"/>
    <p:sldId id="270" r:id="rId6"/>
    <p:sldId id="271" r:id="rId7"/>
    <p:sldId id="272" r:id="rId8"/>
    <p:sldId id="273" r:id="rId9"/>
    <p:sldId id="275" r:id="rId10"/>
    <p:sldId id="274" r:id="rId11"/>
    <p:sldId id="269" r:id="rId12"/>
    <p:sldId id="381" r:id="rId13"/>
    <p:sldId id="380" r:id="rId14"/>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F7B513-07E8-4AD2-A7FA-E67750B5224F}" v="5" dt="2024-08-18T00:16:18.9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4995" autoAdjust="0"/>
    <p:restoredTop sz="45638" autoAdjust="0"/>
  </p:normalViewPr>
  <p:slideViewPr>
    <p:cSldViewPr snapToGrid="0" snapToObjects="1">
      <p:cViewPr varScale="1">
        <p:scale>
          <a:sx n="48" d="100"/>
          <a:sy n="48" d="100"/>
        </p:scale>
        <p:origin x="3450" y="48"/>
      </p:cViewPr>
      <p:guideLst/>
    </p:cSldViewPr>
  </p:slideViewPr>
  <p:notesTextViewPr>
    <p:cViewPr>
      <p:scale>
        <a:sx n="1" d="1"/>
        <a:sy n="1" d="1"/>
      </p:scale>
      <p:origin x="0" y="0"/>
    </p:cViewPr>
  </p:notesTextViewPr>
  <p:notesViewPr>
    <p:cSldViewPr snapToGrid="0" snapToObjects="1">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BAB10D87-E664-4058-8136-C3A3CB63F757}"/>
    <pc:docChg chg="undo custSel addSld delSld modSld sldOrd modMainMaster">
      <pc:chgData name="Tommy McClure" userId="5f57beb918c8a44c" providerId="LiveId" clId="{BAB10D87-E664-4058-8136-C3A3CB63F757}" dt="2024-08-17T16:20:43.015" v="3087"/>
      <pc:docMkLst>
        <pc:docMk/>
      </pc:docMkLst>
      <pc:sldChg chg="del">
        <pc:chgData name="Tommy McClure" userId="5f57beb918c8a44c" providerId="LiveId" clId="{BAB10D87-E664-4058-8136-C3A3CB63F757}" dt="2024-08-17T01:55:17.520" v="2645" actId="2696"/>
        <pc:sldMkLst>
          <pc:docMk/>
          <pc:sldMk cId="1436557425" sldId="261"/>
        </pc:sldMkLst>
      </pc:sldChg>
      <pc:sldChg chg="del">
        <pc:chgData name="Tommy McClure" userId="5f57beb918c8a44c" providerId="LiveId" clId="{BAB10D87-E664-4058-8136-C3A3CB63F757}" dt="2024-08-17T01:55:21.766" v="2646" actId="2696"/>
        <pc:sldMkLst>
          <pc:docMk/>
          <pc:sldMk cId="4063739934" sldId="267"/>
        </pc:sldMkLst>
      </pc:sldChg>
      <pc:sldChg chg="modTransition modAnim">
        <pc:chgData name="Tommy McClure" userId="5f57beb918c8a44c" providerId="LiveId" clId="{BAB10D87-E664-4058-8136-C3A3CB63F757}" dt="2024-08-17T16:20:43.015" v="3087"/>
        <pc:sldMkLst>
          <pc:docMk/>
          <pc:sldMk cId="312941212" sldId="268"/>
        </pc:sldMkLst>
      </pc:sldChg>
      <pc:sldChg chg="addSp delSp modSp mod modTransition modAnim">
        <pc:chgData name="Tommy McClure" userId="5f57beb918c8a44c" providerId="LiveId" clId="{BAB10D87-E664-4058-8136-C3A3CB63F757}" dt="2024-08-17T16:20:43.015" v="3087"/>
        <pc:sldMkLst>
          <pc:docMk/>
          <pc:sldMk cId="1496850848" sldId="269"/>
        </pc:sldMkLst>
        <pc:spChg chg="mod">
          <ac:chgData name="Tommy McClure" userId="5f57beb918c8a44c" providerId="LiveId" clId="{BAB10D87-E664-4058-8136-C3A3CB63F757}" dt="2024-08-17T00:16:22.956" v="1943" actId="20577"/>
          <ac:spMkLst>
            <pc:docMk/>
            <pc:sldMk cId="1496850848" sldId="269"/>
            <ac:spMk id="2" creationId="{5F3F6C66-D6D7-4A72-9928-967AEA400766}"/>
          </ac:spMkLst>
        </pc:spChg>
        <pc:spChg chg="add mod">
          <ac:chgData name="Tommy McClure" userId="5f57beb918c8a44c" providerId="LiveId" clId="{BAB10D87-E664-4058-8136-C3A3CB63F757}" dt="2024-08-17T16:11:04.845" v="2976" actId="20577"/>
          <ac:spMkLst>
            <pc:docMk/>
            <pc:sldMk cId="1496850848" sldId="269"/>
            <ac:spMk id="4" creationId="{4DFEE72C-9E4F-A012-3F3B-7F58D6771D7C}"/>
          </ac:spMkLst>
        </pc:spChg>
        <pc:graphicFrameChg chg="del">
          <ac:chgData name="Tommy McClure" userId="5f57beb918c8a44c" providerId="LiveId" clId="{BAB10D87-E664-4058-8136-C3A3CB63F757}" dt="2024-08-17T00:16:47.257" v="1944" actId="478"/>
          <ac:graphicFrameMkLst>
            <pc:docMk/>
            <pc:sldMk cId="1496850848" sldId="269"/>
            <ac:graphicFrameMk id="5" creationId="{7201ED44-E43F-0F4D-9EE4-135AC6924F3C}"/>
          </ac:graphicFrameMkLst>
        </pc:graphicFrameChg>
      </pc:sldChg>
      <pc:sldChg chg="modSp mod modTransition">
        <pc:chgData name="Tommy McClure" userId="5f57beb918c8a44c" providerId="LiveId" clId="{BAB10D87-E664-4058-8136-C3A3CB63F757}" dt="2024-08-17T16:20:43.015" v="3087"/>
        <pc:sldMkLst>
          <pc:docMk/>
          <pc:sldMk cId="355883158" sldId="270"/>
        </pc:sldMkLst>
        <pc:spChg chg="mod">
          <ac:chgData name="Tommy McClure" userId="5f57beb918c8a44c" providerId="LiveId" clId="{BAB10D87-E664-4058-8136-C3A3CB63F757}" dt="2024-08-15T20:16:03.843" v="523" actId="14100"/>
          <ac:spMkLst>
            <pc:docMk/>
            <pc:sldMk cId="355883158" sldId="270"/>
            <ac:spMk id="2" creationId="{E1C76CCA-39A3-3FDB-5F0C-20FD1DCFC611}"/>
          </ac:spMkLst>
        </pc:spChg>
      </pc:sldChg>
      <pc:sldChg chg="modSp mod modTransition modAnim">
        <pc:chgData name="Tommy McClure" userId="5f57beb918c8a44c" providerId="LiveId" clId="{BAB10D87-E664-4058-8136-C3A3CB63F757}" dt="2024-08-17T16:20:43.015" v="3087"/>
        <pc:sldMkLst>
          <pc:docMk/>
          <pc:sldMk cId="2767016947" sldId="271"/>
        </pc:sldMkLst>
        <pc:spChg chg="mod">
          <ac:chgData name="Tommy McClure" userId="5f57beb918c8a44c" providerId="LiveId" clId="{BAB10D87-E664-4058-8136-C3A3CB63F757}" dt="2024-08-17T15:41:35.096" v="2693" actId="113"/>
          <ac:spMkLst>
            <pc:docMk/>
            <pc:sldMk cId="2767016947" sldId="271"/>
            <ac:spMk id="3" creationId="{DF317D9C-3BE7-0436-8293-90B17E95457C}"/>
          </ac:spMkLst>
        </pc:spChg>
      </pc:sldChg>
      <pc:sldChg chg="modSp mod modTransition modNotesTx">
        <pc:chgData name="Tommy McClure" userId="5f57beb918c8a44c" providerId="LiveId" clId="{BAB10D87-E664-4058-8136-C3A3CB63F757}" dt="2024-08-17T16:20:43.015" v="3087"/>
        <pc:sldMkLst>
          <pc:docMk/>
          <pc:sldMk cId="2496241717" sldId="272"/>
        </pc:sldMkLst>
        <pc:spChg chg="mod">
          <ac:chgData name="Tommy McClure" userId="5f57beb918c8a44c" providerId="LiveId" clId="{BAB10D87-E664-4058-8136-C3A3CB63F757}" dt="2024-08-15T14:53:22.206" v="519" actId="20577"/>
          <ac:spMkLst>
            <pc:docMk/>
            <pc:sldMk cId="2496241717" sldId="272"/>
            <ac:spMk id="3" creationId="{DF317D9C-3BE7-0436-8293-90B17E95457C}"/>
          </ac:spMkLst>
        </pc:spChg>
      </pc:sldChg>
      <pc:sldChg chg="addSp modSp mod ord modTransition addAnim delAnim modAnim modNotesTx">
        <pc:chgData name="Tommy McClure" userId="5f57beb918c8a44c" providerId="LiveId" clId="{BAB10D87-E664-4058-8136-C3A3CB63F757}" dt="2024-08-17T16:20:43.015" v="3087"/>
        <pc:sldMkLst>
          <pc:docMk/>
          <pc:sldMk cId="2495192776" sldId="273"/>
        </pc:sldMkLst>
        <pc:spChg chg="mod">
          <ac:chgData name="Tommy McClure" userId="5f57beb918c8a44c" providerId="LiveId" clId="{BAB10D87-E664-4058-8136-C3A3CB63F757}" dt="2024-08-17T15:43:04.684" v="2706" actId="20577"/>
          <ac:spMkLst>
            <pc:docMk/>
            <pc:sldMk cId="2495192776" sldId="273"/>
            <ac:spMk id="3" creationId="{DF317D9C-3BE7-0436-8293-90B17E95457C}"/>
          </ac:spMkLst>
        </pc:spChg>
        <pc:spChg chg="add mod">
          <ac:chgData name="Tommy McClure" userId="5f57beb918c8a44c" providerId="LiveId" clId="{BAB10D87-E664-4058-8136-C3A3CB63F757}" dt="2024-08-17T15:44:09.148" v="2707" actId="14100"/>
          <ac:spMkLst>
            <pc:docMk/>
            <pc:sldMk cId="2495192776" sldId="273"/>
            <ac:spMk id="4" creationId="{DE4BD4B9-79BC-FDC4-03F2-65A494C460E8}"/>
          </ac:spMkLst>
        </pc:spChg>
      </pc:sldChg>
      <pc:sldChg chg="modSp add mod modTransition modAnim modNotesTx">
        <pc:chgData name="Tommy McClure" userId="5f57beb918c8a44c" providerId="LiveId" clId="{BAB10D87-E664-4058-8136-C3A3CB63F757}" dt="2024-08-17T16:20:43.015" v="3087"/>
        <pc:sldMkLst>
          <pc:docMk/>
          <pc:sldMk cId="3891335712" sldId="274"/>
        </pc:sldMkLst>
        <pc:spChg chg="mod">
          <ac:chgData name="Tommy McClure" userId="5f57beb918c8a44c" providerId="LiveId" clId="{BAB10D87-E664-4058-8136-C3A3CB63F757}" dt="2024-08-17T15:54:50.800" v="2797" actId="255"/>
          <ac:spMkLst>
            <pc:docMk/>
            <pc:sldMk cId="3891335712" sldId="274"/>
            <ac:spMk id="3" creationId="{DF317D9C-3BE7-0436-8293-90B17E95457C}"/>
          </ac:spMkLst>
        </pc:spChg>
        <pc:spChg chg="mod">
          <ac:chgData name="Tommy McClure" userId="5f57beb918c8a44c" providerId="LiveId" clId="{BAB10D87-E664-4058-8136-C3A3CB63F757}" dt="2024-08-17T16:03:09.945" v="2900" actId="20577"/>
          <ac:spMkLst>
            <pc:docMk/>
            <pc:sldMk cId="3891335712" sldId="274"/>
            <ac:spMk id="4" creationId="{DE4BD4B9-79BC-FDC4-03F2-65A494C460E8}"/>
          </ac:spMkLst>
        </pc:spChg>
      </pc:sldChg>
      <pc:sldChg chg="modSp add mod ord modTransition modAnim modNotesTx">
        <pc:chgData name="Tommy McClure" userId="5f57beb918c8a44c" providerId="LiveId" clId="{BAB10D87-E664-4058-8136-C3A3CB63F757}" dt="2024-08-17T16:20:43.015" v="3087"/>
        <pc:sldMkLst>
          <pc:docMk/>
          <pc:sldMk cId="2773212602" sldId="275"/>
        </pc:sldMkLst>
        <pc:spChg chg="mod">
          <ac:chgData name="Tommy McClure" userId="5f57beb918c8a44c" providerId="LiveId" clId="{BAB10D87-E664-4058-8136-C3A3CB63F757}" dt="2024-08-17T15:48:49.687" v="2720" actId="113"/>
          <ac:spMkLst>
            <pc:docMk/>
            <pc:sldMk cId="2773212602" sldId="275"/>
            <ac:spMk id="3" creationId="{DF317D9C-3BE7-0436-8293-90B17E95457C}"/>
          </ac:spMkLst>
        </pc:spChg>
        <pc:spChg chg="mod">
          <ac:chgData name="Tommy McClure" userId="5f57beb918c8a44c" providerId="LiveId" clId="{BAB10D87-E664-4058-8136-C3A3CB63F757}" dt="2024-08-17T15:45:36.607" v="2709" actId="14100"/>
          <ac:spMkLst>
            <pc:docMk/>
            <pc:sldMk cId="2773212602" sldId="275"/>
            <ac:spMk id="4" creationId="{DE4BD4B9-79BC-FDC4-03F2-65A494C460E8}"/>
          </ac:spMkLst>
        </pc:spChg>
      </pc:sldChg>
      <pc:sldChg chg="delSp modSp mod modTransition">
        <pc:chgData name="Tommy McClure" userId="5f57beb918c8a44c" providerId="LiveId" clId="{BAB10D87-E664-4058-8136-C3A3CB63F757}" dt="2024-08-17T16:20:43.015" v="3087"/>
        <pc:sldMkLst>
          <pc:docMk/>
          <pc:sldMk cId="2970185068" sldId="380"/>
        </pc:sldMkLst>
        <pc:spChg chg="del">
          <ac:chgData name="Tommy McClure" userId="5f57beb918c8a44c" providerId="LiveId" clId="{BAB10D87-E664-4058-8136-C3A3CB63F757}" dt="2024-08-17T01:55:12.199" v="2644" actId="478"/>
          <ac:spMkLst>
            <pc:docMk/>
            <pc:sldMk cId="2970185068" sldId="380"/>
            <ac:spMk id="2" creationId="{AF7B3A0E-363E-0786-0C30-5B09FACA6904}"/>
          </ac:spMkLst>
        </pc:spChg>
        <pc:spChg chg="mod">
          <ac:chgData name="Tommy McClure" userId="5f57beb918c8a44c" providerId="LiveId" clId="{BAB10D87-E664-4058-8136-C3A3CB63F757}" dt="2024-08-17T01:54:39.046" v="2643" actId="255"/>
          <ac:spMkLst>
            <pc:docMk/>
            <pc:sldMk cId="2970185068" sldId="380"/>
            <ac:spMk id="4" creationId="{FDB3C018-6904-4094-85A6-7BAF69A201A5}"/>
          </ac:spMkLst>
        </pc:spChg>
        <pc:spChg chg="mod">
          <ac:chgData name="Tommy McClure" userId="5f57beb918c8a44c" providerId="LiveId" clId="{BAB10D87-E664-4058-8136-C3A3CB63F757}" dt="2024-08-17T01:56:18.426" v="2683" actId="1036"/>
          <ac:spMkLst>
            <pc:docMk/>
            <pc:sldMk cId="2970185068" sldId="380"/>
            <ac:spMk id="7" creationId="{2A6B56C3-77F0-4E92-B09D-C8D4A68D5E79}"/>
          </ac:spMkLst>
        </pc:spChg>
        <pc:spChg chg="mod">
          <ac:chgData name="Tommy McClure" userId="5f57beb918c8a44c" providerId="LiveId" clId="{BAB10D87-E664-4058-8136-C3A3CB63F757}" dt="2024-08-17T01:56:13.367" v="2679" actId="1038"/>
          <ac:spMkLst>
            <pc:docMk/>
            <pc:sldMk cId="2970185068" sldId="380"/>
            <ac:spMk id="10" creationId="{BB8A7FBA-4C4C-4440-9886-90F8BD6246FB}"/>
          </ac:spMkLst>
        </pc:spChg>
      </pc:sldChg>
      <pc:sldChg chg="addSp modSp add mod modTransition modAnim">
        <pc:chgData name="Tommy McClure" userId="5f57beb918c8a44c" providerId="LiveId" clId="{BAB10D87-E664-4058-8136-C3A3CB63F757}" dt="2024-08-17T16:20:43.015" v="3087"/>
        <pc:sldMkLst>
          <pc:docMk/>
          <pc:sldMk cId="2568911909" sldId="381"/>
        </pc:sldMkLst>
        <pc:spChg chg="mod">
          <ac:chgData name="Tommy McClure" userId="5f57beb918c8a44c" providerId="LiveId" clId="{BAB10D87-E664-4058-8136-C3A3CB63F757}" dt="2024-08-17T16:12:00.559" v="3003" actId="20577"/>
          <ac:spMkLst>
            <pc:docMk/>
            <pc:sldMk cId="2568911909" sldId="381"/>
            <ac:spMk id="2" creationId="{5F3F6C66-D6D7-4A72-9928-967AEA400766}"/>
          </ac:spMkLst>
        </pc:spChg>
        <pc:spChg chg="add mod">
          <ac:chgData name="Tommy McClure" userId="5f57beb918c8a44c" providerId="LiveId" clId="{BAB10D87-E664-4058-8136-C3A3CB63F757}" dt="2024-08-17T16:18:37.519" v="3085" actId="1036"/>
          <ac:spMkLst>
            <pc:docMk/>
            <pc:sldMk cId="2568911909" sldId="381"/>
            <ac:spMk id="3" creationId="{ECC118E1-1DE9-94EE-5178-B44A4F34CEF0}"/>
          </ac:spMkLst>
        </pc:spChg>
        <pc:spChg chg="mod">
          <ac:chgData name="Tommy McClure" userId="5f57beb918c8a44c" providerId="LiveId" clId="{BAB10D87-E664-4058-8136-C3A3CB63F757}" dt="2024-08-17T16:15:55.148" v="3034" actId="14100"/>
          <ac:spMkLst>
            <pc:docMk/>
            <pc:sldMk cId="2568911909" sldId="381"/>
            <ac:spMk id="4" creationId="{4DFEE72C-9E4F-A012-3F3B-7F58D6771D7C}"/>
          </ac:spMkLst>
        </pc:spChg>
      </pc:sldChg>
      <pc:sldMasterChg chg="modTransition modSldLayout">
        <pc:chgData name="Tommy McClure" userId="5f57beb918c8a44c" providerId="LiveId" clId="{BAB10D87-E664-4058-8136-C3A3CB63F757}" dt="2024-08-17T16:20:43.015" v="3087"/>
        <pc:sldMasterMkLst>
          <pc:docMk/>
          <pc:sldMasterMk cId="3789700714" sldId="2147483784"/>
        </pc:sldMasterMkLst>
        <pc:sldLayoutChg chg="modTransition">
          <pc:chgData name="Tommy McClure" userId="5f57beb918c8a44c" providerId="LiveId" clId="{BAB10D87-E664-4058-8136-C3A3CB63F757}" dt="2024-08-17T16:20:43.015" v="3087"/>
          <pc:sldLayoutMkLst>
            <pc:docMk/>
            <pc:sldMasterMk cId="3789700714" sldId="2147483784"/>
            <pc:sldLayoutMk cId="162791315" sldId="2147483785"/>
          </pc:sldLayoutMkLst>
        </pc:sldLayoutChg>
        <pc:sldLayoutChg chg="modTransition">
          <pc:chgData name="Tommy McClure" userId="5f57beb918c8a44c" providerId="LiveId" clId="{BAB10D87-E664-4058-8136-C3A3CB63F757}" dt="2024-08-17T16:20:43.015" v="3087"/>
          <pc:sldLayoutMkLst>
            <pc:docMk/>
            <pc:sldMasterMk cId="3789700714" sldId="2147483784"/>
            <pc:sldLayoutMk cId="1855363183" sldId="2147483786"/>
          </pc:sldLayoutMkLst>
        </pc:sldLayoutChg>
        <pc:sldLayoutChg chg="modTransition">
          <pc:chgData name="Tommy McClure" userId="5f57beb918c8a44c" providerId="LiveId" clId="{BAB10D87-E664-4058-8136-C3A3CB63F757}" dt="2024-08-17T16:20:43.015" v="3087"/>
          <pc:sldLayoutMkLst>
            <pc:docMk/>
            <pc:sldMasterMk cId="3789700714" sldId="2147483784"/>
            <pc:sldLayoutMk cId="267673960" sldId="2147483787"/>
          </pc:sldLayoutMkLst>
        </pc:sldLayoutChg>
        <pc:sldLayoutChg chg="modTransition">
          <pc:chgData name="Tommy McClure" userId="5f57beb918c8a44c" providerId="LiveId" clId="{BAB10D87-E664-4058-8136-C3A3CB63F757}" dt="2024-08-17T16:20:43.015" v="3087"/>
          <pc:sldLayoutMkLst>
            <pc:docMk/>
            <pc:sldMasterMk cId="3789700714" sldId="2147483784"/>
            <pc:sldLayoutMk cId="3582617034" sldId="2147483788"/>
          </pc:sldLayoutMkLst>
        </pc:sldLayoutChg>
        <pc:sldLayoutChg chg="modTransition">
          <pc:chgData name="Tommy McClure" userId="5f57beb918c8a44c" providerId="LiveId" clId="{BAB10D87-E664-4058-8136-C3A3CB63F757}" dt="2024-08-17T16:20:43.015" v="3087"/>
          <pc:sldLayoutMkLst>
            <pc:docMk/>
            <pc:sldMasterMk cId="3789700714" sldId="2147483784"/>
            <pc:sldLayoutMk cId="181654185" sldId="2147483789"/>
          </pc:sldLayoutMkLst>
        </pc:sldLayoutChg>
        <pc:sldLayoutChg chg="modTransition">
          <pc:chgData name="Tommy McClure" userId="5f57beb918c8a44c" providerId="LiveId" clId="{BAB10D87-E664-4058-8136-C3A3CB63F757}" dt="2024-08-17T16:20:43.015" v="3087"/>
          <pc:sldLayoutMkLst>
            <pc:docMk/>
            <pc:sldMasterMk cId="3789700714" sldId="2147483784"/>
            <pc:sldLayoutMk cId="3932687293" sldId="2147483790"/>
          </pc:sldLayoutMkLst>
        </pc:sldLayoutChg>
        <pc:sldLayoutChg chg="modTransition">
          <pc:chgData name="Tommy McClure" userId="5f57beb918c8a44c" providerId="LiveId" clId="{BAB10D87-E664-4058-8136-C3A3CB63F757}" dt="2024-08-17T16:20:43.015" v="3087"/>
          <pc:sldLayoutMkLst>
            <pc:docMk/>
            <pc:sldMasterMk cId="3789700714" sldId="2147483784"/>
            <pc:sldLayoutMk cId="3563133840" sldId="2147483791"/>
          </pc:sldLayoutMkLst>
        </pc:sldLayoutChg>
        <pc:sldLayoutChg chg="modTransition">
          <pc:chgData name="Tommy McClure" userId="5f57beb918c8a44c" providerId="LiveId" clId="{BAB10D87-E664-4058-8136-C3A3CB63F757}" dt="2024-08-17T16:20:43.015" v="3087"/>
          <pc:sldLayoutMkLst>
            <pc:docMk/>
            <pc:sldMasterMk cId="3789700714" sldId="2147483784"/>
            <pc:sldLayoutMk cId="798040383" sldId="2147483792"/>
          </pc:sldLayoutMkLst>
        </pc:sldLayoutChg>
        <pc:sldLayoutChg chg="modTransition">
          <pc:chgData name="Tommy McClure" userId="5f57beb918c8a44c" providerId="LiveId" clId="{BAB10D87-E664-4058-8136-C3A3CB63F757}" dt="2024-08-17T16:20:43.015" v="3087"/>
          <pc:sldLayoutMkLst>
            <pc:docMk/>
            <pc:sldMasterMk cId="3789700714" sldId="2147483784"/>
            <pc:sldLayoutMk cId="2118351811" sldId="2147483793"/>
          </pc:sldLayoutMkLst>
        </pc:sldLayoutChg>
        <pc:sldLayoutChg chg="modTransition">
          <pc:chgData name="Tommy McClure" userId="5f57beb918c8a44c" providerId="LiveId" clId="{BAB10D87-E664-4058-8136-C3A3CB63F757}" dt="2024-08-17T16:20:43.015" v="3087"/>
          <pc:sldLayoutMkLst>
            <pc:docMk/>
            <pc:sldMasterMk cId="3789700714" sldId="2147483784"/>
            <pc:sldLayoutMk cId="797439811" sldId="2147483794"/>
          </pc:sldLayoutMkLst>
        </pc:sldLayoutChg>
        <pc:sldLayoutChg chg="modTransition">
          <pc:chgData name="Tommy McClure" userId="5f57beb918c8a44c" providerId="LiveId" clId="{BAB10D87-E664-4058-8136-C3A3CB63F757}" dt="2024-08-17T16:20:43.015" v="3087"/>
          <pc:sldLayoutMkLst>
            <pc:docMk/>
            <pc:sldMasterMk cId="3789700714" sldId="2147483784"/>
            <pc:sldLayoutMk cId="3594642347" sldId="2147483795"/>
          </pc:sldLayoutMkLst>
        </pc:sldLayoutChg>
        <pc:sldLayoutChg chg="modTransition">
          <pc:chgData name="Tommy McClure" userId="5f57beb918c8a44c" providerId="LiveId" clId="{BAB10D87-E664-4058-8136-C3A3CB63F757}" dt="2024-08-17T16:20:43.015" v="3087"/>
          <pc:sldLayoutMkLst>
            <pc:docMk/>
            <pc:sldMasterMk cId="3789700714" sldId="2147483784"/>
            <pc:sldLayoutMk cId="1874998085" sldId="2147483796"/>
          </pc:sldLayoutMkLst>
        </pc:sldLayoutChg>
        <pc:sldLayoutChg chg="modTransition">
          <pc:chgData name="Tommy McClure" userId="5f57beb918c8a44c" providerId="LiveId" clId="{BAB10D87-E664-4058-8136-C3A3CB63F757}" dt="2024-08-17T16:20:43.015" v="3087"/>
          <pc:sldLayoutMkLst>
            <pc:docMk/>
            <pc:sldMasterMk cId="3789700714" sldId="2147483784"/>
            <pc:sldLayoutMk cId="527721610" sldId="2147483797"/>
          </pc:sldLayoutMkLst>
        </pc:sldLayoutChg>
        <pc:sldLayoutChg chg="modTransition">
          <pc:chgData name="Tommy McClure" userId="5f57beb918c8a44c" providerId="LiveId" clId="{BAB10D87-E664-4058-8136-C3A3CB63F757}" dt="2024-08-17T16:20:43.015" v="3087"/>
          <pc:sldLayoutMkLst>
            <pc:docMk/>
            <pc:sldMasterMk cId="3789700714" sldId="2147483784"/>
            <pc:sldLayoutMk cId="4278452707" sldId="2147483798"/>
          </pc:sldLayoutMkLst>
        </pc:sldLayoutChg>
        <pc:sldLayoutChg chg="modTransition">
          <pc:chgData name="Tommy McClure" userId="5f57beb918c8a44c" providerId="LiveId" clId="{BAB10D87-E664-4058-8136-C3A3CB63F757}" dt="2024-08-17T16:20:43.015" v="3087"/>
          <pc:sldLayoutMkLst>
            <pc:docMk/>
            <pc:sldMasterMk cId="3789700714" sldId="2147483784"/>
            <pc:sldLayoutMk cId="664477730" sldId="2147483799"/>
          </pc:sldLayoutMkLst>
        </pc:sldLayoutChg>
        <pc:sldLayoutChg chg="modTransition">
          <pc:chgData name="Tommy McClure" userId="5f57beb918c8a44c" providerId="LiveId" clId="{BAB10D87-E664-4058-8136-C3A3CB63F757}" dt="2024-08-17T16:20:43.015" v="3087"/>
          <pc:sldLayoutMkLst>
            <pc:docMk/>
            <pc:sldMasterMk cId="3789700714" sldId="2147483784"/>
            <pc:sldLayoutMk cId="2893421512" sldId="2147483800"/>
          </pc:sldLayoutMkLst>
        </pc:sldLayoutChg>
      </pc:sldMasterChg>
    </pc:docChg>
  </pc:docChgLst>
  <pc:docChgLst>
    <pc:chgData name="Tommy McClure" userId="5f57beb918c8a44c" providerId="LiveId" clId="{2CF7B513-07E8-4AD2-A7FA-E67750B5224F}"/>
    <pc:docChg chg="custSel modSld modNotesMaster modHandout">
      <pc:chgData name="Tommy McClure" userId="5f57beb918c8a44c" providerId="LiveId" clId="{2CF7B513-07E8-4AD2-A7FA-E67750B5224F}" dt="2024-08-18T22:30:57.455" v="114" actId="27636"/>
      <pc:docMkLst>
        <pc:docMk/>
      </pc:docMkLst>
      <pc:sldChg chg="modSp mod modNotes">
        <pc:chgData name="Tommy McClure" userId="5f57beb918c8a44c" providerId="LiveId" clId="{2CF7B513-07E8-4AD2-A7FA-E67750B5224F}" dt="2024-08-18T00:15:14.241" v="9"/>
        <pc:sldMkLst>
          <pc:docMk/>
          <pc:sldMk cId="312941212" sldId="268"/>
        </pc:sldMkLst>
        <pc:spChg chg="mod">
          <ac:chgData name="Tommy McClure" userId="5f57beb918c8a44c" providerId="LiveId" clId="{2CF7B513-07E8-4AD2-A7FA-E67750B5224F}" dt="2024-08-17T23:31:11.274" v="3" actId="1076"/>
          <ac:spMkLst>
            <pc:docMk/>
            <pc:sldMk cId="312941212" sldId="268"/>
            <ac:spMk id="2" creationId="{F266081D-517B-5D43-A7B4-E67DDEDC0B31}"/>
          </ac:spMkLst>
        </pc:spChg>
      </pc:sldChg>
      <pc:sldChg chg="modNotes">
        <pc:chgData name="Tommy McClure" userId="5f57beb918c8a44c" providerId="LiveId" clId="{2CF7B513-07E8-4AD2-A7FA-E67750B5224F}" dt="2024-08-18T00:15:14.241" v="9"/>
        <pc:sldMkLst>
          <pc:docMk/>
          <pc:sldMk cId="1496850848" sldId="269"/>
        </pc:sldMkLst>
      </pc:sldChg>
      <pc:sldChg chg="modNotes modNotesTx">
        <pc:chgData name="Tommy McClure" userId="5f57beb918c8a44c" providerId="LiveId" clId="{2CF7B513-07E8-4AD2-A7FA-E67750B5224F}" dt="2024-08-18T21:56:51.417" v="15" actId="14100"/>
        <pc:sldMkLst>
          <pc:docMk/>
          <pc:sldMk cId="2496241717" sldId="272"/>
        </pc:sldMkLst>
      </pc:sldChg>
      <pc:sldChg chg="modNotes modNotesTx">
        <pc:chgData name="Tommy McClure" userId="5f57beb918c8a44c" providerId="LiveId" clId="{2CF7B513-07E8-4AD2-A7FA-E67750B5224F}" dt="2024-08-18T22:01:30.791" v="24" actId="14100"/>
        <pc:sldMkLst>
          <pc:docMk/>
          <pc:sldMk cId="2495192776" sldId="273"/>
        </pc:sldMkLst>
      </pc:sldChg>
      <pc:sldChg chg="modNotes modNotesTx">
        <pc:chgData name="Tommy McClure" userId="5f57beb918c8a44c" providerId="LiveId" clId="{2CF7B513-07E8-4AD2-A7FA-E67750B5224F}" dt="2024-08-18T22:26:48.968" v="107" actId="114"/>
        <pc:sldMkLst>
          <pc:docMk/>
          <pc:sldMk cId="3891335712" sldId="274"/>
        </pc:sldMkLst>
      </pc:sldChg>
      <pc:sldChg chg="modNotes">
        <pc:chgData name="Tommy McClure" userId="5f57beb918c8a44c" providerId="LiveId" clId="{2CF7B513-07E8-4AD2-A7FA-E67750B5224F}" dt="2024-08-18T22:03:54.968" v="32" actId="2711"/>
        <pc:sldMkLst>
          <pc:docMk/>
          <pc:sldMk cId="2773212602" sldId="275"/>
        </pc:sldMkLst>
      </pc:sldChg>
      <pc:sldChg chg="modNotes">
        <pc:chgData name="Tommy McClure" userId="5f57beb918c8a44c" providerId="LiveId" clId="{2CF7B513-07E8-4AD2-A7FA-E67750B5224F}" dt="2024-08-18T22:30:57.455" v="114" actId="27636"/>
        <pc:sldMkLst>
          <pc:docMk/>
          <pc:sldMk cId="2970185068" sldId="380"/>
        </pc:sldMkLst>
      </pc:sldChg>
      <pc:sldChg chg="modNotes">
        <pc:chgData name="Tommy McClure" userId="5f57beb918c8a44c" providerId="LiveId" clId="{2CF7B513-07E8-4AD2-A7FA-E67750B5224F}" dt="2024-08-18T00:15:14.241" v="9"/>
        <pc:sldMkLst>
          <pc:docMk/>
          <pc:sldMk cId="2568911909" sldId="38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0BB816-636F-4C40-9EC7-A3BA365B89DC}"/>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97CE0D02-F780-4697-9A30-3F10F4D67C88}"/>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8/18/2024 PM</a:t>
            </a:r>
            <a:endParaRPr lang="en-US" dirty="0"/>
          </a:p>
        </p:txBody>
      </p:sp>
      <p:sp>
        <p:nvSpPr>
          <p:cNvPr id="4" name="Footer Placeholder 3">
            <a:extLst>
              <a:ext uri="{FF2B5EF4-FFF2-40B4-BE49-F238E27FC236}">
                <a16:creationId xmlns:a16="http://schemas.microsoft.com/office/drawing/2014/main" id="{E50C7536-00AB-4C14-90D3-7D88603F2A5B}"/>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8FDBC111-E561-48D6-9DB3-85F8BE552BA5}"/>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4B1AA4D1-BF1D-4260-B442-EBD7859EC5F1}" type="slidenum">
              <a:rPr lang="en-US" smtClean="0"/>
              <a:t>‹#›</a:t>
            </a:fld>
            <a:endParaRPr lang="en-US" dirty="0"/>
          </a:p>
        </p:txBody>
      </p:sp>
    </p:spTree>
    <p:extLst>
      <p:ext uri="{BB962C8B-B14F-4D97-AF65-F5344CB8AC3E}">
        <p14:creationId xmlns:p14="http://schemas.microsoft.com/office/powerpoint/2010/main" val="69114606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8/18/2024 PM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A3D39BA2-F127-4DB1-B8FD-D5A70CC3E01B}" type="slidenum">
              <a:rPr lang="en-US" smtClean="0"/>
              <a:t>‹#›</a:t>
            </a:fld>
            <a:endParaRPr lang="en-US" dirty="0"/>
          </a:p>
        </p:txBody>
      </p:sp>
    </p:spTree>
    <p:extLst>
      <p:ext uri="{BB962C8B-B14F-4D97-AF65-F5344CB8AC3E}">
        <p14:creationId xmlns:p14="http://schemas.microsoft.com/office/powerpoint/2010/main" val="400240533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39BA2-F127-4DB1-B8FD-D5A70CC3E01B}" type="slidenum">
              <a:rPr lang="en-US" smtClean="0"/>
              <a:t>1</a:t>
            </a:fld>
            <a:endParaRPr lang="en-US" dirty="0"/>
          </a:p>
        </p:txBody>
      </p:sp>
      <p:sp>
        <p:nvSpPr>
          <p:cNvPr id="5" name="Date Placeholder 4">
            <a:extLst>
              <a:ext uri="{FF2B5EF4-FFF2-40B4-BE49-F238E27FC236}">
                <a16:creationId xmlns:a16="http://schemas.microsoft.com/office/drawing/2014/main" id="{35FB9655-7C43-7FAB-9874-0823FEF92D10}"/>
              </a:ext>
            </a:extLst>
          </p:cNvPr>
          <p:cNvSpPr>
            <a:spLocks noGrp="1"/>
          </p:cNvSpPr>
          <p:nvPr>
            <p:ph type="dt" idx="1"/>
          </p:nvPr>
        </p:nvSpPr>
        <p:spPr/>
        <p:txBody>
          <a:bodyPr/>
          <a:lstStyle/>
          <a:p>
            <a:r>
              <a:rPr lang="en-US"/>
              <a:t>8/18/2024 PM</a:t>
            </a:r>
            <a:endParaRPr lang="en-US" dirty="0"/>
          </a:p>
        </p:txBody>
      </p:sp>
    </p:spTree>
    <p:extLst>
      <p:ext uri="{BB962C8B-B14F-4D97-AF65-F5344CB8AC3E}">
        <p14:creationId xmlns:p14="http://schemas.microsoft.com/office/powerpoint/2010/main" val="2738549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3475" y="146050"/>
            <a:ext cx="4816475" cy="3613150"/>
          </a:xfrm>
        </p:spPr>
      </p:sp>
      <p:sp>
        <p:nvSpPr>
          <p:cNvPr id="3" name="Notes Placeholder 2"/>
          <p:cNvSpPr>
            <a:spLocks noGrp="1"/>
          </p:cNvSpPr>
          <p:nvPr>
            <p:ph type="body" idx="1"/>
          </p:nvPr>
        </p:nvSpPr>
        <p:spPr>
          <a:xfrm>
            <a:off x="1" y="3759201"/>
            <a:ext cx="7313506" cy="5842000"/>
          </a:xfrm>
        </p:spPr>
        <p:txBody>
          <a:bodyPr>
            <a:normAutofit/>
          </a:bodyPr>
          <a:lstStyle/>
          <a:p>
            <a:pPr defTabSz="1171173">
              <a:defRPr/>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gospel of Christ</a:t>
            </a:r>
            <a:r>
              <a:rPr lang="en-US" dirty="0">
                <a:latin typeface="Arial" panose="020B0604020202020204" pitchFamily="34" charset="0"/>
                <a:cs typeface="Arial" panose="020B0604020202020204" pitchFamily="34" charset="0"/>
              </a:rPr>
              <a:t> is about the Son of God who came among men to die on the cross to shed His blood for the remission of mankind's sins (Matthew 26:28), was buried in the tomb for three days, and then rose again (1 Corinthians 15:1-4). How one </a:t>
            </a:r>
            <a:r>
              <a:rPr lang="en-US" b="1" dirty="0">
                <a:latin typeface="Arial" panose="020B0604020202020204" pitchFamily="34" charset="0"/>
                <a:cs typeface="Arial" panose="020B0604020202020204" pitchFamily="34" charset="0"/>
              </a:rPr>
              <a:t>obeys the gospel </a:t>
            </a:r>
            <a:r>
              <a:rPr lang="en-US" dirty="0">
                <a:latin typeface="Arial" panose="020B0604020202020204" pitchFamily="34" charset="0"/>
                <a:cs typeface="Arial" panose="020B0604020202020204" pitchFamily="34" charset="0"/>
              </a:rPr>
              <a:t>in response to God’s grace (Romans 5:1) is to </a:t>
            </a:r>
            <a:r>
              <a:rPr lang="en-US" b="1" dirty="0">
                <a:latin typeface="Arial" panose="020B0604020202020204" pitchFamily="34" charset="0"/>
                <a:cs typeface="Arial" panose="020B0604020202020204" pitchFamily="34" charset="0"/>
              </a:rPr>
              <a:t>believe</a:t>
            </a:r>
            <a:r>
              <a:rPr lang="en-US" dirty="0">
                <a:latin typeface="Arial" panose="020B0604020202020204" pitchFamily="34" charset="0"/>
                <a:cs typeface="Arial" panose="020B0604020202020204" pitchFamily="34" charset="0"/>
              </a:rPr>
              <a:t> (obey - John 3:36) the Son of God</a:t>
            </a:r>
            <a:r>
              <a:rPr lang="en-US" b="1" dirty="0">
                <a:latin typeface="Arial" panose="020B0604020202020204" pitchFamily="34" charset="0"/>
                <a:cs typeface="Arial" panose="020B0604020202020204" pitchFamily="34" charset="0"/>
              </a:rPr>
              <a:t>, repent of past sins </a:t>
            </a:r>
            <a:r>
              <a:rPr lang="en-US" dirty="0">
                <a:latin typeface="Arial" panose="020B0604020202020204" pitchFamily="34" charset="0"/>
                <a:cs typeface="Arial" panose="020B0604020202020204" pitchFamily="34" charset="0"/>
              </a:rPr>
              <a:t>(Acts 2:38), </a:t>
            </a:r>
            <a:r>
              <a:rPr lang="en-US" b="1" dirty="0">
                <a:latin typeface="Arial" panose="020B0604020202020204" pitchFamily="34" charset="0"/>
                <a:cs typeface="Arial" panose="020B0604020202020204" pitchFamily="34" charset="0"/>
              </a:rPr>
              <a:t>confess the name of Jesus before men </a:t>
            </a:r>
            <a:r>
              <a:rPr lang="en-US" dirty="0">
                <a:latin typeface="Arial" panose="020B0604020202020204" pitchFamily="34" charset="0"/>
                <a:cs typeface="Arial" panose="020B0604020202020204" pitchFamily="34" charset="0"/>
              </a:rPr>
              <a:t>(Romans 10:9,10), </a:t>
            </a:r>
            <a:r>
              <a:rPr lang="en-US" b="1" dirty="0">
                <a:latin typeface="Arial" panose="020B0604020202020204" pitchFamily="34" charset="0"/>
                <a:cs typeface="Arial" panose="020B0604020202020204" pitchFamily="34" charset="0"/>
              </a:rPr>
              <a:t>be immersed in water for the remission of sins</a:t>
            </a:r>
            <a:r>
              <a:rPr lang="en-US" dirty="0">
                <a:latin typeface="Arial" panose="020B0604020202020204" pitchFamily="34" charset="0"/>
                <a:cs typeface="Arial" panose="020B0604020202020204" pitchFamily="34" charset="0"/>
              </a:rPr>
              <a:t> to come into contact with the cleansing blood of Jesus (Romans 6:3,4), </a:t>
            </a:r>
            <a:r>
              <a:rPr lang="en-US" b="1" dirty="0">
                <a:latin typeface="Arial" panose="020B0604020202020204" pitchFamily="34" charset="0"/>
                <a:cs typeface="Arial" panose="020B0604020202020204" pitchFamily="34" charset="0"/>
              </a:rPr>
              <a:t>and remain a true disciple of Jesus all the days of one's life (John 8:31,32).</a:t>
            </a:r>
          </a:p>
          <a:p>
            <a:pPr>
              <a:defRPr/>
            </a:pPr>
            <a:endParaRPr lang="en-US" altLang="en-US" b="1" dirty="0">
              <a:latin typeface="Arial" panose="020B0604020202020204" pitchFamily="34" charset="0"/>
              <a:cs typeface="Arial" panose="020B0604020202020204" pitchFamily="34" charset="0"/>
            </a:endParaRPr>
          </a:p>
          <a:p>
            <a:pPr>
              <a:defRPr/>
            </a:pPr>
            <a:r>
              <a:rPr lang="en-US" altLang="en-US" b="1" u="sng"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b="1" dirty="0">
                <a:latin typeface="Arial" panose="020B0604020202020204" pitchFamily="34" charset="0"/>
                <a:cs typeface="Arial" panose="020B0604020202020204" pitchFamily="34" charset="0"/>
              </a:rPr>
              <a:t>37</a:t>
            </a:r>
            <a:r>
              <a:rPr lang="en-US" altLang="en-US" dirty="0">
                <a:latin typeface="Arial" panose="020B0604020202020204" pitchFamily="34" charset="0"/>
                <a:cs typeface="Arial" panose="020B0604020202020204" pitchFamily="34" charset="0"/>
              </a:rPr>
              <a:t> 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10:32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8/18/2024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10</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8/18/2024 PM</a:t>
            </a:r>
            <a:endParaRPr lang="en-US" dirty="0"/>
          </a:p>
        </p:txBody>
      </p:sp>
      <p:sp>
        <p:nvSpPr>
          <p:cNvPr id="5" name="Slide Number Placeholder 4"/>
          <p:cNvSpPr>
            <a:spLocks noGrp="1"/>
          </p:cNvSpPr>
          <p:nvPr>
            <p:ph type="sldNum" sz="quarter" idx="5"/>
          </p:nvPr>
        </p:nvSpPr>
        <p:spPr/>
        <p:txBody>
          <a:bodyPr/>
          <a:lstStyle/>
          <a:p>
            <a:fld id="{A3D39BA2-F127-4DB1-B8FD-D5A70CC3E01B}" type="slidenum">
              <a:rPr lang="en-US" smtClean="0"/>
              <a:t>2</a:t>
            </a:fld>
            <a:endParaRPr lang="en-US" dirty="0"/>
          </a:p>
        </p:txBody>
      </p:sp>
    </p:spTree>
    <p:extLst>
      <p:ext uri="{BB962C8B-B14F-4D97-AF65-F5344CB8AC3E}">
        <p14:creationId xmlns:p14="http://schemas.microsoft.com/office/powerpoint/2010/main" val="133604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39BA2-F127-4DB1-B8FD-D5A70CC3E01B}" type="slidenum">
              <a:rPr lang="en-US" smtClean="0"/>
              <a:t>3</a:t>
            </a:fld>
            <a:endParaRPr lang="en-US" dirty="0"/>
          </a:p>
        </p:txBody>
      </p:sp>
      <p:sp>
        <p:nvSpPr>
          <p:cNvPr id="5" name="Date Placeholder 4">
            <a:extLst>
              <a:ext uri="{FF2B5EF4-FFF2-40B4-BE49-F238E27FC236}">
                <a16:creationId xmlns:a16="http://schemas.microsoft.com/office/drawing/2014/main" id="{D295AE52-233C-2D1E-A2E4-52BCAE695069}"/>
              </a:ext>
            </a:extLst>
          </p:cNvPr>
          <p:cNvSpPr>
            <a:spLocks noGrp="1"/>
          </p:cNvSpPr>
          <p:nvPr>
            <p:ph type="dt" idx="1"/>
          </p:nvPr>
        </p:nvSpPr>
        <p:spPr/>
        <p:txBody>
          <a:bodyPr/>
          <a:lstStyle/>
          <a:p>
            <a:r>
              <a:rPr lang="en-US"/>
              <a:t>8/18/2024 PM</a:t>
            </a:r>
            <a:endParaRPr lang="en-US" dirty="0"/>
          </a:p>
        </p:txBody>
      </p:sp>
    </p:spTree>
    <p:extLst>
      <p:ext uri="{BB962C8B-B14F-4D97-AF65-F5344CB8AC3E}">
        <p14:creationId xmlns:p14="http://schemas.microsoft.com/office/powerpoint/2010/main" val="4056350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1388"/>
            <a:ext cx="7315200" cy="6119811"/>
          </a:xfrm>
        </p:spPr>
        <p:txBody>
          <a:bodyPr/>
          <a:lstStyle/>
          <a:p>
            <a:r>
              <a:rPr lang="en-US" b="1" dirty="0">
                <a:latin typeface="Arial" panose="020B0604020202020204" pitchFamily="34" charset="0"/>
                <a:cs typeface="Arial" panose="020B0604020202020204" pitchFamily="34" charset="0"/>
              </a:rPr>
              <a:t>Jeremiah 17:9 KJV 9 </a:t>
            </a:r>
            <a:r>
              <a:rPr lang="en-US" dirty="0">
                <a:latin typeface="Arial" panose="020B0604020202020204" pitchFamily="34" charset="0"/>
                <a:cs typeface="Arial" panose="020B0604020202020204" pitchFamily="34" charset="0"/>
              </a:rPr>
              <a:t>The heart is deceitful above all things, and desperately wicked: who can know it?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2 Kings 5:8-13 KJV 8 </a:t>
            </a:r>
            <a:r>
              <a:rPr lang="en-US" dirty="0">
                <a:latin typeface="Arial" panose="020B0604020202020204" pitchFamily="34" charset="0"/>
                <a:cs typeface="Arial" panose="020B0604020202020204" pitchFamily="34" charset="0"/>
              </a:rPr>
              <a:t>And it was so, when Elisha the man of God had heard that the king of Israel had rent his clothes, that he sent to the king, saying, Wherefore hast thou rent thy clothes? let him come now to me, and he shall know that there is a prophet in Israel. </a:t>
            </a:r>
            <a:r>
              <a:rPr lang="en-US" b="1" dirty="0">
                <a:latin typeface="Arial" panose="020B0604020202020204" pitchFamily="34" charset="0"/>
                <a:cs typeface="Arial" panose="020B0604020202020204" pitchFamily="34" charset="0"/>
              </a:rPr>
              <a:t>9 </a:t>
            </a:r>
            <a:r>
              <a:rPr lang="en-US" dirty="0">
                <a:latin typeface="Arial" panose="020B0604020202020204" pitchFamily="34" charset="0"/>
                <a:cs typeface="Arial" panose="020B0604020202020204" pitchFamily="34" charset="0"/>
              </a:rPr>
              <a:t>So Naaman came with his horses and with his chariot, and stood at the door of the house of Elisha.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And Elisha sent a messenger unto him, saying, Go and wash in Jordan seven times, and thy flesh shall come again to thee, and thou shalt be clean. </a:t>
            </a:r>
            <a:r>
              <a:rPr lang="en-US" b="1" dirty="0">
                <a:latin typeface="Arial" panose="020B0604020202020204" pitchFamily="34" charset="0"/>
                <a:cs typeface="Arial" panose="020B0604020202020204" pitchFamily="34" charset="0"/>
              </a:rPr>
              <a:t>11 </a:t>
            </a:r>
            <a:r>
              <a:rPr lang="en-US" dirty="0">
                <a:latin typeface="Arial" panose="020B0604020202020204" pitchFamily="34" charset="0"/>
                <a:cs typeface="Arial" panose="020B0604020202020204" pitchFamily="34" charset="0"/>
              </a:rPr>
              <a:t>But Naaman was wroth, and went away, and said, </a:t>
            </a:r>
            <a:r>
              <a:rPr lang="en-US" b="1" dirty="0">
                <a:latin typeface="Arial" panose="020B0604020202020204" pitchFamily="34" charset="0"/>
                <a:cs typeface="Arial" panose="020B0604020202020204" pitchFamily="34" charset="0"/>
              </a:rPr>
              <a:t>Behold, I thought</a:t>
            </a:r>
            <a:r>
              <a:rPr lang="en-US" dirty="0">
                <a:latin typeface="Arial" panose="020B0604020202020204" pitchFamily="34" charset="0"/>
                <a:cs typeface="Arial" panose="020B0604020202020204" pitchFamily="34" charset="0"/>
              </a:rPr>
              <a:t>, He will surely come out to me, and stand, and call on the name of the LORD his God, and strike his hand over the place, and recover the leper.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Are not Abana and </a:t>
            </a:r>
            <a:r>
              <a:rPr lang="en-US" b="1" dirty="0" err="1">
                <a:latin typeface="Arial" panose="020B0604020202020204" pitchFamily="34" charset="0"/>
                <a:cs typeface="Arial" panose="020B0604020202020204" pitchFamily="34" charset="0"/>
              </a:rPr>
              <a:t>Pharpar</a:t>
            </a:r>
            <a:r>
              <a:rPr lang="en-US" b="1" dirty="0">
                <a:latin typeface="Arial" panose="020B0604020202020204" pitchFamily="34" charset="0"/>
                <a:cs typeface="Arial" panose="020B0604020202020204" pitchFamily="34" charset="0"/>
              </a:rPr>
              <a:t>, rivers of Damascus, better than all the waters of Israel? may I not wash in them, and be clean? So he turned and went away in a rage. 13</a:t>
            </a:r>
            <a:r>
              <a:rPr lang="en-US" dirty="0">
                <a:latin typeface="Arial" panose="020B0604020202020204" pitchFamily="34" charset="0"/>
                <a:cs typeface="Arial" panose="020B0604020202020204" pitchFamily="34" charset="0"/>
              </a:rPr>
              <a:t> And his servants came near, and spake unto him, and said, My father, if the prophet had bid thee do some great thing, </a:t>
            </a:r>
            <a:r>
              <a:rPr lang="en-US" dirty="0" err="1">
                <a:latin typeface="Arial" panose="020B0604020202020204" pitchFamily="34" charset="0"/>
                <a:cs typeface="Arial" panose="020B0604020202020204" pitchFamily="34" charset="0"/>
              </a:rPr>
              <a:t>wouldest</a:t>
            </a:r>
            <a:r>
              <a:rPr lang="en-US" dirty="0">
                <a:latin typeface="Arial" panose="020B0604020202020204" pitchFamily="34" charset="0"/>
                <a:cs typeface="Arial" panose="020B0604020202020204" pitchFamily="34" charset="0"/>
              </a:rPr>
              <a:t> thou not have done it? how much rather then, when he saith to thee, Wash, and be clean?</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26:1-12 KJV 1 </a:t>
            </a:r>
            <a:r>
              <a:rPr lang="en-US" dirty="0">
                <a:latin typeface="Arial" panose="020B0604020202020204" pitchFamily="34" charset="0"/>
                <a:cs typeface="Arial" panose="020B0604020202020204" pitchFamily="34" charset="0"/>
              </a:rPr>
              <a:t>Then Agrippa said unto Paul, Thou art permitted to speak for thyself. Then Paul stretched forth the hand, and answered for himself: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I think myself happy, king Agrippa, because I shall answer for myself this day before thee touching all the things whereof I am accused of the Jews</a:t>
            </a:r>
            <a:r>
              <a:rPr lang="en-US" b="1" dirty="0">
                <a:latin typeface="Arial" panose="020B0604020202020204" pitchFamily="34" charset="0"/>
                <a:cs typeface="Arial" panose="020B0604020202020204" pitchFamily="34" charset="0"/>
              </a:rPr>
              <a:t>: 3</a:t>
            </a:r>
            <a:r>
              <a:rPr lang="en-US" dirty="0">
                <a:latin typeface="Arial" panose="020B0604020202020204" pitchFamily="34" charset="0"/>
                <a:cs typeface="Arial" panose="020B0604020202020204" pitchFamily="34" charset="0"/>
              </a:rPr>
              <a:t> Especially because I know thee to be expert in all customs and questions which are among the Jews: wherefore I beseech thee to hear me patiently.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My manner of life from my youth, which was at the first among mine own nation at Jerusalem, know all the Jews;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Which knew me from the beginning, if they would testify, that after the most </a:t>
            </a:r>
            <a:r>
              <a:rPr lang="en-US" dirty="0" err="1">
                <a:latin typeface="Arial" panose="020B0604020202020204" pitchFamily="34" charset="0"/>
                <a:cs typeface="Arial" panose="020B0604020202020204" pitchFamily="34" charset="0"/>
              </a:rPr>
              <a:t>straitest</a:t>
            </a:r>
            <a:r>
              <a:rPr lang="en-US" dirty="0">
                <a:latin typeface="Arial" panose="020B0604020202020204" pitchFamily="34" charset="0"/>
                <a:cs typeface="Arial" panose="020B0604020202020204" pitchFamily="34" charset="0"/>
              </a:rPr>
              <a:t> sect of our religion I lived a Pharisee.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And now I stand and am judged for the hope of the promise made of God unto our fathers: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Unto which promise our twelve tribes, instantly serving God day and night, hope to come. For which hope's sake, king Agrippa, I am accused of the Jews</a:t>
            </a:r>
            <a:r>
              <a:rPr lang="en-US" b="1" dirty="0">
                <a:latin typeface="Arial" panose="020B0604020202020204" pitchFamily="34" charset="0"/>
                <a:cs typeface="Arial" panose="020B0604020202020204" pitchFamily="34" charset="0"/>
              </a:rPr>
              <a:t>. 8</a:t>
            </a:r>
            <a:r>
              <a:rPr lang="en-US" dirty="0">
                <a:latin typeface="Arial" panose="020B0604020202020204" pitchFamily="34" charset="0"/>
                <a:cs typeface="Arial" panose="020B0604020202020204" pitchFamily="34" charset="0"/>
              </a:rPr>
              <a:t> Why should it be thought a thing incredible with you, that God should raise the dead?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I verily thought with myself</a:t>
            </a:r>
            <a:r>
              <a:rPr lang="en-US" dirty="0">
                <a:latin typeface="Arial" panose="020B0604020202020204" pitchFamily="34" charset="0"/>
                <a:cs typeface="Arial" panose="020B0604020202020204" pitchFamily="34" charset="0"/>
              </a:rPr>
              <a:t>, that I ought to do many things contrary to the name of Jesus of Nazareth. </a:t>
            </a:r>
            <a:r>
              <a:rPr lang="en-US" b="1" dirty="0">
                <a:latin typeface="Arial" panose="020B0604020202020204" pitchFamily="34" charset="0"/>
                <a:cs typeface="Arial" panose="020B0604020202020204" pitchFamily="34" charset="0"/>
              </a:rPr>
              <a:t>10 </a:t>
            </a:r>
            <a:r>
              <a:rPr lang="en-US" dirty="0">
                <a:latin typeface="Arial" panose="020B0604020202020204" pitchFamily="34" charset="0"/>
                <a:cs typeface="Arial" panose="020B0604020202020204" pitchFamily="34" charset="0"/>
              </a:rPr>
              <a:t>Which thing I also did in Jerusalem: and many of the saints did I shut up in prison, having received authority from the chief priests; and when they were put to death, I gave my voice against them.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And I punished them oft in every synagogue, and compelled them to blaspheme; and being exceedingly mad against them, I persecuted them even unto strange cities.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Whereupon as I went to Damascus with authority and commission from the chief priests,</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15:1-2 KJV 1 </a:t>
            </a:r>
            <a:r>
              <a:rPr lang="en-US" dirty="0">
                <a:latin typeface="Arial" panose="020B0604020202020204" pitchFamily="34" charset="0"/>
                <a:cs typeface="Arial" panose="020B0604020202020204" pitchFamily="34" charset="0"/>
              </a:rPr>
              <a:t>Then came to Jesus scribes and Pharisees, which were of Jerusalem, saying,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Why do thy disciples transgress the tradition of the elders? for they wash not their hands when they eat. bread. </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Matthew 15:7-9 KJV 7 </a:t>
            </a:r>
            <a:r>
              <a:rPr lang="en-US" dirty="0">
                <a:latin typeface="Arial" panose="020B0604020202020204" pitchFamily="34" charset="0"/>
                <a:cs typeface="Arial" panose="020B0604020202020204" pitchFamily="34" charset="0"/>
              </a:rPr>
              <a:t>Ye hypocrites, well did Esaias prophesy of you, saying, </a:t>
            </a:r>
            <a:r>
              <a:rPr lang="en-US" b="1" dirty="0">
                <a:latin typeface="Arial" panose="020B0604020202020204" pitchFamily="34" charset="0"/>
                <a:cs typeface="Arial" panose="020B0604020202020204" pitchFamily="34" charset="0"/>
              </a:rPr>
              <a:t>8 </a:t>
            </a:r>
            <a:r>
              <a:rPr lang="en-US" dirty="0">
                <a:latin typeface="Arial" panose="020B0604020202020204" pitchFamily="34" charset="0"/>
                <a:cs typeface="Arial" panose="020B0604020202020204" pitchFamily="34" charset="0"/>
              </a:rPr>
              <a:t>This people draweth nigh unto me with their mouth, and </a:t>
            </a:r>
            <a:r>
              <a:rPr lang="en-US" dirty="0" err="1">
                <a:latin typeface="Arial" panose="020B0604020202020204" pitchFamily="34" charset="0"/>
                <a:cs typeface="Arial" panose="020B0604020202020204" pitchFamily="34" charset="0"/>
              </a:rPr>
              <a:t>honoureth</a:t>
            </a:r>
            <a:r>
              <a:rPr lang="en-US" dirty="0">
                <a:latin typeface="Arial" panose="020B0604020202020204" pitchFamily="34" charset="0"/>
                <a:cs typeface="Arial" panose="020B0604020202020204" pitchFamily="34" charset="0"/>
              </a:rPr>
              <a:t> me with their lips; but their heart is far from me.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But in vain they do worship me, teaching for doctrines the commandments of men.</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7:51 KJV 51</a:t>
            </a:r>
            <a:r>
              <a:rPr lang="en-US" dirty="0">
                <a:latin typeface="Arial" panose="020B0604020202020204" pitchFamily="34" charset="0"/>
                <a:cs typeface="Arial" panose="020B0604020202020204" pitchFamily="34" charset="0"/>
              </a:rPr>
              <a:t> Ye </a:t>
            </a:r>
            <a:r>
              <a:rPr lang="en-US" b="1" dirty="0" err="1">
                <a:latin typeface="Arial" panose="020B0604020202020204" pitchFamily="34" charset="0"/>
                <a:cs typeface="Arial" panose="020B0604020202020204" pitchFamily="34" charset="0"/>
              </a:rPr>
              <a:t>stiffnecked</a:t>
            </a:r>
            <a:r>
              <a:rPr lang="en-US" b="1" dirty="0">
                <a:latin typeface="Arial" panose="020B0604020202020204" pitchFamily="34" charset="0"/>
                <a:cs typeface="Arial" panose="020B0604020202020204" pitchFamily="34" charset="0"/>
              </a:rPr>
              <a:t> and uncircumcised in heart and ears, </a:t>
            </a:r>
            <a:r>
              <a:rPr lang="en-US" dirty="0">
                <a:latin typeface="Arial" panose="020B0604020202020204" pitchFamily="34" charset="0"/>
                <a:cs typeface="Arial" panose="020B0604020202020204" pitchFamily="34" charset="0"/>
              </a:rPr>
              <a:t>ye do always resist the Holy Ghost: as your fathers did, so do ye.</a:t>
            </a:r>
          </a:p>
          <a:p>
            <a:r>
              <a:rPr lang="en-US" b="1" dirty="0">
                <a:latin typeface="Arial" panose="020B0604020202020204" pitchFamily="34" charset="0"/>
                <a:cs typeface="Arial" panose="020B0604020202020204" pitchFamily="34" charset="0"/>
              </a:rPr>
              <a:t>Acts 15:1 KJV 1 </a:t>
            </a:r>
            <a:r>
              <a:rPr lang="en-US" dirty="0">
                <a:latin typeface="Arial" panose="020B0604020202020204" pitchFamily="34" charset="0"/>
                <a:cs typeface="Arial" panose="020B0604020202020204" pitchFamily="34" charset="0"/>
              </a:rPr>
              <a:t>And certain men which came down from Judaea taught the brethren, and said, Except ye be circumcised after the manner of Moses, ye cannot be saved.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10:17 KJV 17 </a:t>
            </a:r>
            <a:r>
              <a:rPr lang="en-US" dirty="0">
                <a:latin typeface="Arial" panose="020B0604020202020204" pitchFamily="34" charset="0"/>
                <a:cs typeface="Arial" panose="020B0604020202020204" pitchFamily="34" charset="0"/>
              </a:rPr>
              <a:t>So then faith cometh by hearing, and hearing by the word of God.</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Colossians 3:17 KJV 17 </a:t>
            </a:r>
            <a:r>
              <a:rPr lang="en-US" dirty="0">
                <a:latin typeface="Arial" panose="020B0604020202020204" pitchFamily="34" charset="0"/>
                <a:cs typeface="Arial" panose="020B0604020202020204" pitchFamily="34" charset="0"/>
              </a:rPr>
              <a:t>And whatsoever ye do </a:t>
            </a:r>
            <a:r>
              <a:rPr lang="en-US" b="1" dirty="0">
                <a:latin typeface="Arial" panose="020B0604020202020204" pitchFamily="34" charset="0"/>
                <a:cs typeface="Arial" panose="020B0604020202020204" pitchFamily="34" charset="0"/>
              </a:rPr>
              <a:t>in word or deed</a:t>
            </a:r>
            <a:r>
              <a:rPr lang="en-US" dirty="0">
                <a:latin typeface="Arial" panose="020B0604020202020204" pitchFamily="34" charset="0"/>
                <a:cs typeface="Arial" panose="020B0604020202020204" pitchFamily="34" charset="0"/>
              </a:rPr>
              <a:t>, do </a:t>
            </a:r>
            <a:r>
              <a:rPr lang="en-US" b="1" dirty="0">
                <a:latin typeface="Arial" panose="020B0604020202020204" pitchFamily="34" charset="0"/>
                <a:cs typeface="Arial" panose="020B0604020202020204" pitchFamily="34" charset="0"/>
              </a:rPr>
              <a:t>all in the name of the Lord Jesus</a:t>
            </a:r>
            <a:r>
              <a:rPr lang="en-US" dirty="0">
                <a:latin typeface="Arial" panose="020B0604020202020204" pitchFamily="34" charset="0"/>
                <a:cs typeface="Arial" panose="020B0604020202020204" pitchFamily="34" charset="0"/>
              </a:rPr>
              <a:t>, giving thanks to God and the Father by him.</a:t>
            </a:r>
          </a:p>
          <a:p>
            <a:pPr marL="181240" indent="-18124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12:48 KJV 48 </a:t>
            </a:r>
            <a:r>
              <a:rPr lang="en-US" dirty="0">
                <a:latin typeface="Arial" panose="020B0604020202020204" pitchFamily="34" charset="0"/>
                <a:cs typeface="Arial" panose="020B0604020202020204" pitchFamily="34" charset="0"/>
              </a:rPr>
              <a:t>He that </a:t>
            </a:r>
            <a:r>
              <a:rPr lang="en-US" dirty="0" err="1">
                <a:latin typeface="Arial" panose="020B0604020202020204" pitchFamily="34" charset="0"/>
                <a:cs typeface="Arial" panose="020B0604020202020204" pitchFamily="34" charset="0"/>
              </a:rPr>
              <a:t>rejecteth</a:t>
            </a:r>
            <a:r>
              <a:rPr lang="en-US" dirty="0">
                <a:latin typeface="Arial" panose="020B0604020202020204" pitchFamily="34" charset="0"/>
                <a:cs typeface="Arial" panose="020B0604020202020204" pitchFamily="34" charset="0"/>
              </a:rPr>
              <a:t> me, and </a:t>
            </a:r>
            <a:r>
              <a:rPr lang="en-US" dirty="0" err="1">
                <a:latin typeface="Arial" panose="020B0604020202020204" pitchFamily="34" charset="0"/>
                <a:cs typeface="Arial" panose="020B0604020202020204" pitchFamily="34" charset="0"/>
              </a:rPr>
              <a:t>receiveth</a:t>
            </a:r>
            <a:r>
              <a:rPr lang="en-US" dirty="0">
                <a:latin typeface="Arial" panose="020B0604020202020204" pitchFamily="34" charset="0"/>
                <a:cs typeface="Arial" panose="020B0604020202020204" pitchFamily="34" charset="0"/>
              </a:rPr>
              <a:t> not my words, hath one that </a:t>
            </a:r>
            <a:r>
              <a:rPr lang="en-US" dirty="0" err="1">
                <a:latin typeface="Arial" panose="020B0604020202020204" pitchFamily="34" charset="0"/>
                <a:cs typeface="Arial" panose="020B0604020202020204" pitchFamily="34" charset="0"/>
              </a:rPr>
              <a:t>judgeth</a:t>
            </a:r>
            <a:r>
              <a:rPr lang="en-US" dirty="0">
                <a:latin typeface="Arial" panose="020B0604020202020204" pitchFamily="34" charset="0"/>
                <a:cs typeface="Arial" panose="020B0604020202020204" pitchFamily="34" charset="0"/>
              </a:rPr>
              <a:t> him: the word that I have spoken, the same shall judge him in the last day.</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Corinthians 15:1-4 KJV 1 </a:t>
            </a:r>
            <a:r>
              <a:rPr lang="en-US" dirty="0">
                <a:latin typeface="Arial" panose="020B0604020202020204" pitchFamily="34" charset="0"/>
                <a:cs typeface="Arial" panose="020B0604020202020204" pitchFamily="34" charset="0"/>
              </a:rPr>
              <a:t>Moreover, brethren, I declare unto you the gospel which I preached unto you, which also ye have received, and wherein ye stand;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By which also ye are saved, if ye keep in memory what I preached unto you, unless ye have believed in vain.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For I delivered unto you first of all that which I also received, how that Christ died for our sins </a:t>
            </a:r>
            <a:r>
              <a:rPr lang="en-US" b="1" dirty="0">
                <a:latin typeface="Arial" panose="020B0604020202020204" pitchFamily="34" charset="0"/>
                <a:cs typeface="Arial" panose="020B0604020202020204" pitchFamily="34" charset="0"/>
              </a:rPr>
              <a:t>according to the scriptures; 4 </a:t>
            </a:r>
            <a:r>
              <a:rPr lang="en-US" dirty="0">
                <a:latin typeface="Arial" panose="020B0604020202020204" pitchFamily="34" charset="0"/>
                <a:cs typeface="Arial" panose="020B0604020202020204" pitchFamily="34" charset="0"/>
              </a:rPr>
              <a:t>And that he was buried, and that he rose again the third day </a:t>
            </a:r>
            <a:r>
              <a:rPr lang="en-US" b="1" dirty="0">
                <a:latin typeface="Arial" panose="020B0604020202020204" pitchFamily="34" charset="0"/>
                <a:cs typeface="Arial" panose="020B0604020202020204" pitchFamily="34" charset="0"/>
              </a:rPr>
              <a:t>according to the scriptures: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17:11 KJV 11  </a:t>
            </a:r>
            <a:r>
              <a:rPr lang="en-US" dirty="0">
                <a:latin typeface="Arial" panose="020B0604020202020204" pitchFamily="34" charset="0"/>
                <a:cs typeface="Arial" panose="020B0604020202020204" pitchFamily="34" charset="0"/>
              </a:rPr>
              <a:t>These were more noble than those in Thessalonica, in that they received the word with all readiness of mind, and </a:t>
            </a:r>
            <a:r>
              <a:rPr lang="en-US" b="1" dirty="0">
                <a:latin typeface="Arial" panose="020B0604020202020204" pitchFamily="34" charset="0"/>
                <a:cs typeface="Arial" panose="020B0604020202020204" pitchFamily="34" charset="0"/>
              </a:rPr>
              <a:t>searched the scriptures daily</a:t>
            </a:r>
            <a:r>
              <a:rPr lang="en-US" dirty="0">
                <a:latin typeface="Arial" panose="020B0604020202020204" pitchFamily="34" charset="0"/>
                <a:cs typeface="Arial" panose="020B0604020202020204" pitchFamily="34" charset="0"/>
              </a:rPr>
              <a:t>, whether those things were </a:t>
            </a:r>
            <a:r>
              <a:rPr lang="en-US" b="1" dirty="0">
                <a:latin typeface="Arial" panose="020B0604020202020204" pitchFamily="34" charset="0"/>
                <a:cs typeface="Arial" panose="020B0604020202020204" pitchFamily="34" charset="0"/>
              </a:rPr>
              <a:t>so.</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2 John 1:9-11 KJV 9 </a:t>
            </a:r>
            <a:r>
              <a:rPr lang="en-US" dirty="0">
                <a:latin typeface="Arial" panose="020B0604020202020204" pitchFamily="34" charset="0"/>
                <a:cs typeface="Arial" panose="020B0604020202020204" pitchFamily="34" charset="0"/>
              </a:rPr>
              <a:t>Whosoever </a:t>
            </a:r>
            <a:r>
              <a:rPr lang="en-US" dirty="0" err="1">
                <a:latin typeface="Arial" panose="020B0604020202020204" pitchFamily="34" charset="0"/>
                <a:cs typeface="Arial" panose="020B0604020202020204" pitchFamily="34" charset="0"/>
              </a:rPr>
              <a:t>transgresseth</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abideth</a:t>
            </a:r>
            <a:r>
              <a:rPr lang="en-US" dirty="0">
                <a:latin typeface="Arial" panose="020B0604020202020204" pitchFamily="34" charset="0"/>
                <a:cs typeface="Arial" panose="020B0604020202020204" pitchFamily="34" charset="0"/>
              </a:rPr>
              <a:t> not in the doctrine of Christ, hath not God. He that </a:t>
            </a:r>
            <a:r>
              <a:rPr lang="en-US" dirty="0" err="1">
                <a:latin typeface="Arial" panose="020B0604020202020204" pitchFamily="34" charset="0"/>
                <a:cs typeface="Arial" panose="020B0604020202020204" pitchFamily="34" charset="0"/>
              </a:rPr>
              <a:t>abideth</a:t>
            </a:r>
            <a:r>
              <a:rPr lang="en-US" dirty="0">
                <a:latin typeface="Arial" panose="020B0604020202020204" pitchFamily="34" charset="0"/>
                <a:cs typeface="Arial" panose="020B0604020202020204" pitchFamily="34" charset="0"/>
              </a:rPr>
              <a:t> in the doctrine of Christ, he hath both the Father and the Son. </a:t>
            </a:r>
            <a:r>
              <a:rPr lang="en-US" b="1" dirty="0">
                <a:latin typeface="Arial" panose="020B0604020202020204" pitchFamily="34" charset="0"/>
                <a:cs typeface="Arial" panose="020B0604020202020204" pitchFamily="34" charset="0"/>
              </a:rPr>
              <a:t>10 </a:t>
            </a:r>
            <a:r>
              <a:rPr lang="en-US" dirty="0">
                <a:latin typeface="Arial" panose="020B0604020202020204" pitchFamily="34" charset="0"/>
                <a:cs typeface="Arial" panose="020B0604020202020204" pitchFamily="34" charset="0"/>
              </a:rPr>
              <a:t>If there come any unto you, and bring not this doctrine, receive him not into your house, neither bid him God speed: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For he that </a:t>
            </a:r>
            <a:r>
              <a:rPr lang="en-US" dirty="0" err="1">
                <a:latin typeface="Arial" panose="020B0604020202020204" pitchFamily="34" charset="0"/>
                <a:cs typeface="Arial" panose="020B0604020202020204" pitchFamily="34" charset="0"/>
              </a:rPr>
              <a:t>biddeth</a:t>
            </a:r>
            <a:r>
              <a:rPr lang="en-US" dirty="0">
                <a:latin typeface="Arial" panose="020B0604020202020204" pitchFamily="34" charset="0"/>
                <a:cs typeface="Arial" panose="020B0604020202020204" pitchFamily="34" charset="0"/>
              </a:rPr>
              <a:t> him God speed is partaker of his evil deeds.</a:t>
            </a:r>
          </a:p>
          <a:p>
            <a:pPr marL="181240" indent="-181240">
              <a:buFont typeface="Wingdings" panose="05000000000000000000" pitchFamily="2" charset="2"/>
              <a:buChar char="§"/>
            </a:pPr>
            <a:r>
              <a:rPr lang="en-US" b="1" dirty="0">
                <a:solidFill>
                  <a:srgbClr val="A66728"/>
                </a:solidFill>
                <a:latin typeface="Arial" panose="020B0604020202020204" pitchFamily="34" charset="0"/>
                <a:cs typeface="Arial" panose="020B0604020202020204" pitchFamily="34" charset="0"/>
              </a:rPr>
              <a:t>2 John 1:9-11 NAS95</a:t>
            </a:r>
            <a:r>
              <a:rPr lang="en-US" dirty="0">
                <a:solidFill>
                  <a:srgbClr val="292F33"/>
                </a:solidFill>
                <a:latin typeface="Arial" panose="020B0604020202020204" pitchFamily="34" charset="0"/>
                <a:cs typeface="Arial" panose="020B0604020202020204" pitchFamily="34" charset="0"/>
              </a:rPr>
              <a:t>  Anyone </a:t>
            </a:r>
            <a:r>
              <a:rPr lang="en-US" b="1" dirty="0">
                <a:solidFill>
                  <a:srgbClr val="292F33"/>
                </a:solidFill>
                <a:latin typeface="Arial" panose="020B0604020202020204" pitchFamily="34" charset="0"/>
                <a:cs typeface="Arial" panose="020B0604020202020204" pitchFamily="34" charset="0"/>
              </a:rPr>
              <a:t>who goes too far </a:t>
            </a:r>
            <a:r>
              <a:rPr lang="en-US" dirty="0">
                <a:solidFill>
                  <a:srgbClr val="292F33"/>
                </a:solidFill>
                <a:latin typeface="Arial" panose="020B0604020202020204" pitchFamily="34" charset="0"/>
                <a:cs typeface="Arial" panose="020B0604020202020204" pitchFamily="34" charset="0"/>
              </a:rPr>
              <a:t>and </a:t>
            </a:r>
            <a:r>
              <a:rPr lang="en-US" b="1" dirty="0">
                <a:solidFill>
                  <a:srgbClr val="292F33"/>
                </a:solidFill>
                <a:latin typeface="Arial" panose="020B0604020202020204" pitchFamily="34" charset="0"/>
                <a:cs typeface="Arial" panose="020B0604020202020204" pitchFamily="34" charset="0"/>
              </a:rPr>
              <a:t>does not abide in the teaching of Christ</a:t>
            </a:r>
            <a:r>
              <a:rPr lang="en-US" dirty="0">
                <a:solidFill>
                  <a:srgbClr val="292F33"/>
                </a:solidFill>
                <a:latin typeface="Arial" panose="020B0604020202020204" pitchFamily="34" charset="0"/>
                <a:cs typeface="Arial" panose="020B0604020202020204" pitchFamily="34" charset="0"/>
              </a:rPr>
              <a:t>, does not have God; the one who abides in the teaching, he has both the Father and the Son. </a:t>
            </a:r>
            <a:r>
              <a:rPr lang="en-US" b="1" dirty="0">
                <a:solidFill>
                  <a:srgbClr val="218282"/>
                </a:solidFill>
                <a:latin typeface="Arial" panose="020B0604020202020204" pitchFamily="34" charset="0"/>
                <a:cs typeface="Arial" panose="020B0604020202020204" pitchFamily="34" charset="0"/>
              </a:rPr>
              <a:t>10</a:t>
            </a:r>
            <a:r>
              <a:rPr lang="en-US" b="1" dirty="0">
                <a:solidFill>
                  <a:srgbClr val="292F33"/>
                </a:solidFill>
                <a:latin typeface="Arial" panose="020B0604020202020204" pitchFamily="34" charset="0"/>
                <a:cs typeface="Arial" panose="020B0604020202020204" pitchFamily="34" charset="0"/>
              </a:rPr>
              <a:t> </a:t>
            </a:r>
            <a:r>
              <a:rPr lang="en-US" dirty="0">
                <a:solidFill>
                  <a:srgbClr val="292F33"/>
                </a:solidFill>
                <a:latin typeface="Arial" panose="020B0604020202020204" pitchFamily="34" charset="0"/>
                <a:cs typeface="Arial" panose="020B0604020202020204" pitchFamily="34" charset="0"/>
              </a:rPr>
              <a:t> If anyone comes to you and does not bring this teaching, do not receive him into </a:t>
            </a:r>
            <a:r>
              <a:rPr lang="en-US" i="1" dirty="0">
                <a:solidFill>
                  <a:srgbClr val="757575"/>
                </a:solidFill>
                <a:latin typeface="Arial" panose="020B0604020202020204" pitchFamily="34" charset="0"/>
                <a:cs typeface="Arial" panose="020B0604020202020204" pitchFamily="34" charset="0"/>
              </a:rPr>
              <a:t>your</a:t>
            </a:r>
            <a:r>
              <a:rPr lang="en-US" dirty="0">
                <a:solidFill>
                  <a:srgbClr val="292F33"/>
                </a:solidFill>
                <a:latin typeface="Arial" panose="020B0604020202020204" pitchFamily="34" charset="0"/>
                <a:cs typeface="Arial" panose="020B0604020202020204" pitchFamily="34" charset="0"/>
              </a:rPr>
              <a:t> house, and do not give him a greeting; </a:t>
            </a:r>
            <a:r>
              <a:rPr lang="en-US" b="1" dirty="0">
                <a:solidFill>
                  <a:srgbClr val="218282"/>
                </a:solidFill>
                <a:latin typeface="Arial" panose="020B0604020202020204" pitchFamily="34" charset="0"/>
                <a:cs typeface="Arial" panose="020B0604020202020204" pitchFamily="34" charset="0"/>
              </a:rPr>
              <a:t>11</a:t>
            </a:r>
            <a:r>
              <a:rPr lang="en-US" b="1" dirty="0">
                <a:solidFill>
                  <a:srgbClr val="292F33"/>
                </a:solidFill>
                <a:latin typeface="Arial" panose="020B0604020202020204" pitchFamily="34" charset="0"/>
                <a:cs typeface="Arial" panose="020B0604020202020204" pitchFamily="34" charset="0"/>
              </a:rPr>
              <a:t> </a:t>
            </a:r>
            <a:r>
              <a:rPr lang="en-US" dirty="0">
                <a:solidFill>
                  <a:srgbClr val="292F33"/>
                </a:solidFill>
                <a:latin typeface="Arial" panose="020B0604020202020204" pitchFamily="34" charset="0"/>
                <a:cs typeface="Arial" panose="020B0604020202020204" pitchFamily="34" charset="0"/>
              </a:rPr>
              <a:t> for the one who gives him a greeting participates in his evil deeds. </a:t>
            </a:r>
            <a:endParaRPr lang="en-US" dirty="0">
              <a:latin typeface="Arial" panose="020B0604020202020204" pitchFamily="34" charset="0"/>
              <a:cs typeface="Arial" panose="020B0604020202020204" pitchFamily="34" charset="0"/>
            </a:endParaRPr>
          </a:p>
          <a:p>
            <a:pPr marL="181240" indent="-181240">
              <a:buFont typeface="Wingdings" panose="05000000000000000000" pitchFamily="2" charset="2"/>
              <a:buChar char="§"/>
            </a:pPr>
            <a:endParaRPr lang="en-US" b="1" dirty="0"/>
          </a:p>
        </p:txBody>
      </p:sp>
      <p:sp>
        <p:nvSpPr>
          <p:cNvPr id="4" name="Slide Number Placeholder 3"/>
          <p:cNvSpPr>
            <a:spLocks noGrp="1"/>
          </p:cNvSpPr>
          <p:nvPr>
            <p:ph type="sldNum" sz="quarter" idx="5"/>
          </p:nvPr>
        </p:nvSpPr>
        <p:spPr/>
        <p:txBody>
          <a:bodyPr/>
          <a:lstStyle/>
          <a:p>
            <a:fld id="{A3D39BA2-F127-4DB1-B8FD-D5A70CC3E01B}" type="slidenum">
              <a:rPr lang="en-US" smtClean="0"/>
              <a:t>4</a:t>
            </a:fld>
            <a:endParaRPr lang="en-US" dirty="0"/>
          </a:p>
        </p:txBody>
      </p:sp>
      <p:sp>
        <p:nvSpPr>
          <p:cNvPr id="5" name="Date Placeholder 4">
            <a:extLst>
              <a:ext uri="{FF2B5EF4-FFF2-40B4-BE49-F238E27FC236}">
                <a16:creationId xmlns:a16="http://schemas.microsoft.com/office/drawing/2014/main" id="{E11764CF-1CF5-D488-2BCF-FBA99D2D8075}"/>
              </a:ext>
            </a:extLst>
          </p:cNvPr>
          <p:cNvSpPr>
            <a:spLocks noGrp="1"/>
          </p:cNvSpPr>
          <p:nvPr>
            <p:ph type="dt" idx="1"/>
          </p:nvPr>
        </p:nvSpPr>
        <p:spPr/>
        <p:txBody>
          <a:bodyPr/>
          <a:lstStyle/>
          <a:p>
            <a:r>
              <a:rPr lang="en-US"/>
              <a:t>8/18/2024 PM</a:t>
            </a:r>
            <a:endParaRPr lang="en-US" dirty="0"/>
          </a:p>
        </p:txBody>
      </p:sp>
    </p:spTree>
    <p:extLst>
      <p:ext uri="{BB962C8B-B14F-4D97-AF65-F5344CB8AC3E}">
        <p14:creationId xmlns:p14="http://schemas.microsoft.com/office/powerpoint/2010/main" val="634454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81163" y="241300"/>
            <a:ext cx="3951287" cy="2963863"/>
          </a:xfrm>
        </p:spPr>
      </p:sp>
      <p:sp>
        <p:nvSpPr>
          <p:cNvPr id="3" name="Notes Placeholder 2"/>
          <p:cNvSpPr>
            <a:spLocks noGrp="1"/>
          </p:cNvSpPr>
          <p:nvPr>
            <p:ph type="body" idx="1"/>
          </p:nvPr>
        </p:nvSpPr>
        <p:spPr>
          <a:xfrm>
            <a:off x="0" y="3205164"/>
            <a:ext cx="7315200" cy="6396036"/>
          </a:xfrm>
        </p:spPr>
        <p:txBody>
          <a:bodyPr/>
          <a:lstStyle/>
          <a:p>
            <a:r>
              <a:rPr lang="en-US" b="1" dirty="0">
                <a:latin typeface="Arial" panose="020B0604020202020204" pitchFamily="34" charset="0"/>
                <a:cs typeface="Arial" panose="020B0604020202020204" pitchFamily="34" charset="0"/>
              </a:rPr>
              <a:t>2 Timothy 2:15-16 KJV 15 </a:t>
            </a:r>
            <a:r>
              <a:rPr lang="en-US" b="0" dirty="0">
                <a:latin typeface="Arial" panose="020B0604020202020204" pitchFamily="34" charset="0"/>
                <a:cs typeface="Arial" panose="020B0604020202020204" pitchFamily="34" charset="0"/>
              </a:rPr>
              <a:t>Study to shew thyself approved unto God, a workman that </a:t>
            </a:r>
            <a:r>
              <a:rPr lang="en-US" b="0" dirty="0" err="1">
                <a:latin typeface="Arial" panose="020B0604020202020204" pitchFamily="34" charset="0"/>
                <a:cs typeface="Arial" panose="020B0604020202020204" pitchFamily="34" charset="0"/>
              </a:rPr>
              <a:t>needeth</a:t>
            </a:r>
            <a:r>
              <a:rPr lang="en-US" b="0" dirty="0">
                <a:latin typeface="Arial" panose="020B0604020202020204" pitchFamily="34" charset="0"/>
                <a:cs typeface="Arial" panose="020B0604020202020204" pitchFamily="34" charset="0"/>
              </a:rPr>
              <a:t> not to be ashamed, rightly dividing the word of truth.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But shun profane and vain babblings: for they will increase unto more ungodliness.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17:11-12 KJV 11  </a:t>
            </a:r>
            <a:r>
              <a:rPr lang="en-US" b="0" dirty="0">
                <a:latin typeface="Arial" panose="020B0604020202020204" pitchFamily="34" charset="0"/>
                <a:cs typeface="Arial" panose="020B0604020202020204" pitchFamily="34" charset="0"/>
              </a:rPr>
              <a:t>These were more noble than those in Thessalonica, in that </a:t>
            </a:r>
            <a:r>
              <a:rPr lang="en-US" b="1" dirty="0">
                <a:latin typeface="Arial" panose="020B0604020202020204" pitchFamily="34" charset="0"/>
                <a:cs typeface="Arial" panose="020B0604020202020204" pitchFamily="34" charset="0"/>
              </a:rPr>
              <a:t>they received the word with all readiness of mind, and searched the scriptures daily, whether those things were so</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12</a:t>
            </a:r>
            <a:r>
              <a:rPr lang="en-US" b="0" dirty="0">
                <a:latin typeface="Arial" panose="020B0604020202020204" pitchFamily="34" charset="0"/>
                <a:cs typeface="Arial" panose="020B0604020202020204" pitchFamily="34" charset="0"/>
              </a:rPr>
              <a:t> Therefore many of them believed; also of honourable women which were Greeks, and of men, not a few.</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Psalms 1:1-2 KJV 1 </a:t>
            </a:r>
            <a:r>
              <a:rPr lang="en-US" b="0" dirty="0">
                <a:latin typeface="Arial" panose="020B0604020202020204" pitchFamily="34" charset="0"/>
                <a:cs typeface="Arial" panose="020B0604020202020204" pitchFamily="34" charset="0"/>
              </a:rPr>
              <a:t>Blessed is the man that walketh not in the counsel of the ungodly, nor </a:t>
            </a:r>
            <a:r>
              <a:rPr lang="en-US" b="0" dirty="0" err="1">
                <a:latin typeface="Arial" panose="020B0604020202020204" pitchFamily="34" charset="0"/>
                <a:cs typeface="Arial" panose="020B0604020202020204" pitchFamily="34" charset="0"/>
              </a:rPr>
              <a:t>standeth</a:t>
            </a:r>
            <a:r>
              <a:rPr lang="en-US" b="0" dirty="0">
                <a:latin typeface="Arial" panose="020B0604020202020204" pitchFamily="34" charset="0"/>
                <a:cs typeface="Arial" panose="020B0604020202020204" pitchFamily="34" charset="0"/>
              </a:rPr>
              <a:t> in the way of sinners, nor </a:t>
            </a:r>
            <a:r>
              <a:rPr lang="en-US" b="0" dirty="0" err="1">
                <a:latin typeface="Arial" panose="020B0604020202020204" pitchFamily="34" charset="0"/>
                <a:cs typeface="Arial" panose="020B0604020202020204" pitchFamily="34" charset="0"/>
              </a:rPr>
              <a:t>sitteth</a:t>
            </a:r>
            <a:r>
              <a:rPr lang="en-US" b="0" dirty="0">
                <a:latin typeface="Arial" panose="020B0604020202020204" pitchFamily="34" charset="0"/>
                <a:cs typeface="Arial" panose="020B0604020202020204" pitchFamily="34" charset="0"/>
              </a:rPr>
              <a:t> in the seat of the scornful.</a:t>
            </a:r>
            <a:r>
              <a:rPr lang="en-US" b="1" dirty="0">
                <a:latin typeface="Arial" panose="020B0604020202020204" pitchFamily="34" charset="0"/>
                <a:cs typeface="Arial" panose="020B0604020202020204" pitchFamily="34" charset="0"/>
              </a:rPr>
              <a:t> 2 But his delight is in the law of the LORD; and in his law doth he meditate day and night</a:t>
            </a:r>
            <a:r>
              <a:rPr lang="en-US" b="0" dirty="0">
                <a:latin typeface="Arial" panose="020B0604020202020204" pitchFamily="34" charset="0"/>
                <a:cs typeface="Arial" panose="020B0604020202020204" pitchFamily="34" charset="0"/>
              </a:rPr>
              <a: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Ezra 7:6-10 KJV 6 </a:t>
            </a:r>
            <a:r>
              <a:rPr lang="en-US" b="0" dirty="0">
                <a:latin typeface="Arial" panose="020B0604020202020204" pitchFamily="34" charset="0"/>
                <a:cs typeface="Arial" panose="020B0604020202020204" pitchFamily="34" charset="0"/>
              </a:rPr>
              <a:t>This Ezra went up from Babylon; and </a:t>
            </a:r>
            <a:r>
              <a:rPr lang="en-US" b="1" dirty="0">
                <a:latin typeface="Arial" panose="020B0604020202020204" pitchFamily="34" charset="0"/>
                <a:cs typeface="Arial" panose="020B0604020202020204" pitchFamily="34" charset="0"/>
              </a:rPr>
              <a:t>he was a ready scribe in the law of Moses</a:t>
            </a:r>
            <a:r>
              <a:rPr lang="en-US" b="0" dirty="0">
                <a:latin typeface="Arial" panose="020B0604020202020204" pitchFamily="34" charset="0"/>
                <a:cs typeface="Arial" panose="020B0604020202020204" pitchFamily="34" charset="0"/>
              </a:rPr>
              <a:t>, which the LORD God of Israel had given: and the king granted him all his request, according to the hand of the LORD his God upon him.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And there went up some of the children of Israel, and of the priests, and the Levites, and the singers, and the porters, and the </a:t>
            </a:r>
            <a:r>
              <a:rPr lang="en-US" b="0" dirty="0" err="1">
                <a:latin typeface="Arial" panose="020B0604020202020204" pitchFamily="34" charset="0"/>
                <a:cs typeface="Arial" panose="020B0604020202020204" pitchFamily="34" charset="0"/>
              </a:rPr>
              <a:t>Nethinims</a:t>
            </a:r>
            <a:r>
              <a:rPr lang="en-US" b="0" dirty="0">
                <a:latin typeface="Arial" panose="020B0604020202020204" pitchFamily="34" charset="0"/>
                <a:cs typeface="Arial" panose="020B0604020202020204" pitchFamily="34" charset="0"/>
              </a:rPr>
              <a:t>, unto Jerusalem, in the seventh year of Artaxerxes the king.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And he came to Jerusalem in the fifth month, which was in the seventh year of the king</a:t>
            </a:r>
            <a:r>
              <a:rPr lang="en-US" b="1" dirty="0">
                <a:latin typeface="Arial" panose="020B0604020202020204" pitchFamily="34" charset="0"/>
                <a:cs typeface="Arial" panose="020B0604020202020204" pitchFamily="34" charset="0"/>
              </a:rPr>
              <a:t>. 9</a:t>
            </a:r>
            <a:r>
              <a:rPr lang="en-US" b="0" dirty="0">
                <a:latin typeface="Arial" panose="020B0604020202020204" pitchFamily="34" charset="0"/>
                <a:cs typeface="Arial" panose="020B0604020202020204" pitchFamily="34" charset="0"/>
              </a:rPr>
              <a:t> For upon the first day of the first month began he to go up from Babylon, and on the first day of the fifth month came he to Jerusalem, according to the good hand of his God upon him.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For Ezra had </a:t>
            </a:r>
            <a:r>
              <a:rPr lang="en-US" b="1" u="sng" dirty="0">
                <a:latin typeface="Arial" panose="020B0604020202020204" pitchFamily="34" charset="0"/>
                <a:cs typeface="Arial" panose="020B0604020202020204" pitchFamily="34" charset="0"/>
              </a:rPr>
              <a:t>prepared his heart to seek the law of the LORD</a:t>
            </a:r>
            <a:r>
              <a:rPr lang="en-US" b="1" dirty="0">
                <a:latin typeface="Arial" panose="020B0604020202020204" pitchFamily="34" charset="0"/>
                <a:cs typeface="Arial" panose="020B0604020202020204" pitchFamily="34" charset="0"/>
              </a:rPr>
              <a:t>, and </a:t>
            </a:r>
            <a:r>
              <a:rPr lang="en-US" b="1" u="sng" dirty="0">
                <a:latin typeface="Arial" panose="020B0604020202020204" pitchFamily="34" charset="0"/>
                <a:cs typeface="Arial" panose="020B0604020202020204" pitchFamily="34" charset="0"/>
              </a:rPr>
              <a:t>to do it,</a:t>
            </a:r>
            <a:r>
              <a:rPr lang="en-US" b="1" dirty="0">
                <a:latin typeface="Arial" panose="020B0604020202020204" pitchFamily="34" charset="0"/>
                <a:cs typeface="Arial" panose="020B0604020202020204" pitchFamily="34" charset="0"/>
              </a:rPr>
              <a:t> and </a:t>
            </a:r>
            <a:r>
              <a:rPr lang="en-US" b="1" u="sng" dirty="0">
                <a:latin typeface="Arial" panose="020B0604020202020204" pitchFamily="34" charset="0"/>
                <a:cs typeface="Arial" panose="020B0604020202020204" pitchFamily="34" charset="0"/>
              </a:rPr>
              <a:t>to teach in Israel statutes and judgments</a:t>
            </a:r>
            <a:r>
              <a:rPr lang="en-US" b="1" dirty="0">
                <a:latin typeface="Arial" panose="020B0604020202020204" pitchFamily="34" charset="0"/>
                <a:cs typeface="Arial" panose="020B0604020202020204" pitchFamily="34" charset="0"/>
              </a:rPr>
              <a: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Hosea 4:6 KJV 6 </a:t>
            </a:r>
            <a:r>
              <a:rPr lang="en-US" b="0" dirty="0">
                <a:latin typeface="Arial" panose="020B0604020202020204" pitchFamily="34" charset="0"/>
                <a:cs typeface="Arial" panose="020B0604020202020204" pitchFamily="34" charset="0"/>
              </a:rPr>
              <a:t>My people </a:t>
            </a:r>
            <a:r>
              <a:rPr lang="en-US" b="1" dirty="0">
                <a:latin typeface="Arial" panose="020B0604020202020204" pitchFamily="34" charset="0"/>
                <a:cs typeface="Arial" panose="020B0604020202020204" pitchFamily="34" charset="0"/>
              </a:rPr>
              <a:t>are destroyed for lack of knowledge: because thou hast rejected knowledge</a:t>
            </a:r>
            <a:r>
              <a:rPr lang="en-US" b="0" dirty="0">
                <a:latin typeface="Arial" panose="020B0604020202020204" pitchFamily="34" charset="0"/>
                <a:cs typeface="Arial" panose="020B0604020202020204" pitchFamily="34" charset="0"/>
              </a:rPr>
              <a:t>, I will also reject thee, that thou shalt be no priest to me: seeing </a:t>
            </a:r>
            <a:r>
              <a:rPr lang="en-US" b="1" dirty="0">
                <a:latin typeface="Arial" panose="020B0604020202020204" pitchFamily="34" charset="0"/>
                <a:cs typeface="Arial" panose="020B0604020202020204" pitchFamily="34" charset="0"/>
              </a:rPr>
              <a:t>thou hast forgotten the law of thy God, I will also forget thy children</a:t>
            </a:r>
            <a:r>
              <a:rPr lang="en-US" b="0" dirty="0">
                <a:latin typeface="Arial" panose="020B0604020202020204" pitchFamily="34" charset="0"/>
                <a:cs typeface="Arial" panose="020B0604020202020204" pitchFamily="34" charset="0"/>
              </a:rPr>
              <a: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3:17 KJV 17 </a:t>
            </a:r>
            <a:r>
              <a:rPr lang="en-US" b="0" dirty="0">
                <a:latin typeface="Arial" panose="020B0604020202020204" pitchFamily="34" charset="0"/>
                <a:cs typeface="Arial" panose="020B0604020202020204" pitchFamily="34" charset="0"/>
              </a:rPr>
              <a:t>And now, brethren, I wot </a:t>
            </a:r>
            <a:r>
              <a:rPr lang="en-US" b="1" dirty="0">
                <a:latin typeface="Arial" panose="020B0604020202020204" pitchFamily="34" charset="0"/>
                <a:cs typeface="Arial" panose="020B0604020202020204" pitchFamily="34" charset="0"/>
              </a:rPr>
              <a:t>that through ignorance ye did it, </a:t>
            </a:r>
            <a:r>
              <a:rPr lang="en-US" b="0" dirty="0">
                <a:latin typeface="Arial" panose="020B0604020202020204" pitchFamily="34" charset="0"/>
                <a:cs typeface="Arial" panose="020B0604020202020204" pitchFamily="34" charset="0"/>
              </a:rPr>
              <a:t>as did also your rulers.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But those things, which God before had shewed by the mouth of all his prophets, that Christ should suffer, he hath so fulfilled.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Timothy 2:24-26 KJV 24 </a:t>
            </a:r>
            <a:r>
              <a:rPr lang="en-US" b="0" dirty="0">
                <a:latin typeface="Arial" panose="020B0604020202020204" pitchFamily="34" charset="0"/>
                <a:cs typeface="Arial" panose="020B0604020202020204" pitchFamily="34" charset="0"/>
              </a:rPr>
              <a:t>And the servant of the Lord must not strive; but be gentle unto all men, apt to teach, patient,</a:t>
            </a:r>
            <a:r>
              <a:rPr lang="en-US" b="1" dirty="0">
                <a:latin typeface="Arial" panose="020B0604020202020204" pitchFamily="34" charset="0"/>
                <a:cs typeface="Arial" panose="020B0604020202020204" pitchFamily="34" charset="0"/>
              </a:rPr>
              <a:t> 25 </a:t>
            </a:r>
            <a:r>
              <a:rPr lang="en-US" b="0" dirty="0">
                <a:latin typeface="Arial" panose="020B0604020202020204" pitchFamily="34" charset="0"/>
                <a:cs typeface="Arial" panose="020B0604020202020204" pitchFamily="34" charset="0"/>
              </a:rPr>
              <a:t>In meekness instructing </a:t>
            </a:r>
            <a:r>
              <a:rPr lang="en-US" b="1" dirty="0">
                <a:latin typeface="Arial" panose="020B0604020202020204" pitchFamily="34" charset="0"/>
                <a:cs typeface="Arial" panose="020B0604020202020204" pitchFamily="34" charset="0"/>
              </a:rPr>
              <a:t>those that oppose themselves</a:t>
            </a:r>
            <a:r>
              <a:rPr lang="en-US" b="0" dirty="0">
                <a:latin typeface="Arial" panose="020B0604020202020204" pitchFamily="34" charset="0"/>
                <a:cs typeface="Arial" panose="020B0604020202020204" pitchFamily="34" charset="0"/>
              </a:rPr>
              <a:t>; if God peradventure will give them repentance to the acknowledging of the truth; </a:t>
            </a:r>
            <a:r>
              <a:rPr lang="en-US" b="1" dirty="0">
                <a:latin typeface="Arial" panose="020B0604020202020204" pitchFamily="34" charset="0"/>
                <a:cs typeface="Arial" panose="020B0604020202020204" pitchFamily="34" charset="0"/>
              </a:rPr>
              <a:t>26</a:t>
            </a:r>
            <a:r>
              <a:rPr lang="en-US" b="0" dirty="0">
                <a:latin typeface="Arial" panose="020B0604020202020204" pitchFamily="34" charset="0"/>
                <a:cs typeface="Arial" panose="020B0604020202020204" pitchFamily="34" charset="0"/>
              </a:rPr>
              <a:t> And that they may recover themselves out of the snare of the devil, who are taken captive by him at his will.</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Peter 3:12-14 KJV 12 </a:t>
            </a:r>
            <a:r>
              <a:rPr lang="en-US" b="0" dirty="0">
                <a:latin typeface="Arial" panose="020B0604020202020204" pitchFamily="34" charset="0"/>
                <a:cs typeface="Arial" panose="020B0604020202020204" pitchFamily="34" charset="0"/>
              </a:rPr>
              <a:t>For the eyes of the Lord are over the righteous, and his ears are open unto their prayers: but the face of the Lord is against them that do evil. </a:t>
            </a:r>
            <a:r>
              <a:rPr lang="en-US" b="1" dirty="0">
                <a:latin typeface="Arial" panose="020B0604020202020204" pitchFamily="34" charset="0"/>
                <a:cs typeface="Arial" panose="020B0604020202020204" pitchFamily="34" charset="0"/>
              </a:rPr>
              <a:t>13 </a:t>
            </a:r>
            <a:r>
              <a:rPr lang="en-US" b="0" dirty="0">
                <a:latin typeface="Arial" panose="020B0604020202020204" pitchFamily="34" charset="0"/>
                <a:cs typeface="Arial" panose="020B0604020202020204" pitchFamily="34" charset="0"/>
              </a:rPr>
              <a:t>And who is he that will harm you, if ye be followers of that which is good?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But and if ye suffer for righteousness' sake, happy are ye: and be not afraid of their terror, neither be troubled;</a:t>
            </a:r>
          </a:p>
          <a:p>
            <a:pPr marL="181240" indent="-18124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Corinthians 2:9-11 KJV 9 </a:t>
            </a:r>
            <a:r>
              <a:rPr lang="en-US" b="0" dirty="0">
                <a:latin typeface="Arial" panose="020B0604020202020204" pitchFamily="34" charset="0"/>
                <a:cs typeface="Arial" panose="020B0604020202020204" pitchFamily="34" charset="0"/>
              </a:rPr>
              <a:t>For to this end also did I write, that I might know the proof of you, whether ye be obedient in all things. </a:t>
            </a:r>
            <a:r>
              <a:rPr lang="en-US" b="1" dirty="0">
                <a:latin typeface="Arial" panose="020B0604020202020204" pitchFamily="34" charset="0"/>
                <a:cs typeface="Arial" panose="020B0604020202020204" pitchFamily="34" charset="0"/>
              </a:rPr>
              <a:t>10 </a:t>
            </a:r>
            <a:r>
              <a:rPr lang="en-US" b="0" dirty="0">
                <a:latin typeface="Arial" panose="020B0604020202020204" pitchFamily="34" charset="0"/>
                <a:cs typeface="Arial" panose="020B0604020202020204" pitchFamily="34" charset="0"/>
              </a:rPr>
              <a:t> To whom ye forgive any thing, I forgive also: for if I forgave any thing, to whom I forgave it, for your sakes forgave I it in the person of Christ;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Lest Satan should get an advantage of us: </a:t>
            </a:r>
            <a:r>
              <a:rPr lang="en-US" b="1" dirty="0">
                <a:latin typeface="Arial" panose="020B0604020202020204" pitchFamily="34" charset="0"/>
                <a:cs typeface="Arial" panose="020B0604020202020204" pitchFamily="34" charset="0"/>
              </a:rPr>
              <a:t>for we are not ignorant of his devices.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John 2:15-17 KJV 15 </a:t>
            </a:r>
            <a:r>
              <a:rPr lang="en-US" b="0" dirty="0">
                <a:latin typeface="Arial" panose="020B0604020202020204" pitchFamily="34" charset="0"/>
                <a:cs typeface="Arial" panose="020B0604020202020204" pitchFamily="34" charset="0"/>
              </a:rPr>
              <a:t>Love not the world, neither the things that are in the world. If any man love the world, the love of the Father is not in him.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For all that is in the world, </a:t>
            </a:r>
            <a:r>
              <a:rPr lang="en-US" b="1" dirty="0">
                <a:latin typeface="Arial" panose="020B0604020202020204" pitchFamily="34" charset="0"/>
                <a:cs typeface="Arial" panose="020B0604020202020204" pitchFamily="34" charset="0"/>
              </a:rPr>
              <a:t>the lust of the flesh, and the lust of the eyes, and the pride of life, </a:t>
            </a:r>
            <a:r>
              <a:rPr lang="en-US" b="0" dirty="0">
                <a:latin typeface="Arial" panose="020B0604020202020204" pitchFamily="34" charset="0"/>
                <a:cs typeface="Arial" panose="020B0604020202020204" pitchFamily="34" charset="0"/>
              </a:rPr>
              <a:t>is not of the Father, but is of the world. </a:t>
            </a:r>
            <a:r>
              <a:rPr lang="en-US" b="1" dirty="0">
                <a:latin typeface="Arial" panose="020B0604020202020204" pitchFamily="34" charset="0"/>
                <a:cs typeface="Arial" panose="020B0604020202020204" pitchFamily="34" charset="0"/>
              </a:rPr>
              <a:t>17 </a:t>
            </a:r>
            <a:r>
              <a:rPr lang="en-US" b="0" dirty="0">
                <a:latin typeface="Arial" panose="020B0604020202020204" pitchFamily="34" charset="0"/>
                <a:cs typeface="Arial" panose="020B0604020202020204" pitchFamily="34" charset="0"/>
              </a:rPr>
              <a:t>And the world </a:t>
            </a:r>
            <a:r>
              <a:rPr lang="en-US" b="0" dirty="0" err="1">
                <a:latin typeface="Arial" panose="020B0604020202020204" pitchFamily="34" charset="0"/>
                <a:cs typeface="Arial" panose="020B0604020202020204" pitchFamily="34" charset="0"/>
              </a:rPr>
              <a:t>passeth</a:t>
            </a:r>
            <a:r>
              <a:rPr lang="en-US" b="0" dirty="0">
                <a:latin typeface="Arial" panose="020B0604020202020204" pitchFamily="34" charset="0"/>
                <a:cs typeface="Arial" panose="020B0604020202020204" pitchFamily="34" charset="0"/>
              </a:rPr>
              <a:t> away, and the lust thereof: but he that doeth the will of God </a:t>
            </a:r>
            <a:r>
              <a:rPr lang="en-US" b="0" dirty="0" err="1">
                <a:latin typeface="Arial" panose="020B0604020202020204" pitchFamily="34" charset="0"/>
                <a:cs typeface="Arial" panose="020B0604020202020204" pitchFamily="34" charset="0"/>
              </a:rPr>
              <a:t>abideth</a:t>
            </a:r>
            <a:r>
              <a:rPr lang="en-US" b="0" dirty="0">
                <a:latin typeface="Arial" panose="020B0604020202020204" pitchFamily="34" charset="0"/>
                <a:cs typeface="Arial" panose="020B0604020202020204" pitchFamily="34" charset="0"/>
              </a:rPr>
              <a:t> for ever.</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Peter 5:8-9 KJV 8 </a:t>
            </a:r>
            <a:r>
              <a:rPr lang="en-US" b="0" dirty="0">
                <a:latin typeface="Arial" panose="020B0604020202020204" pitchFamily="34" charset="0"/>
                <a:cs typeface="Arial" panose="020B0604020202020204" pitchFamily="34" charset="0"/>
              </a:rPr>
              <a:t>Be sober, be vigilant; because your adversary the devil, as a roaring lion, walketh about, seeking whom he may devour</a:t>
            </a:r>
            <a:r>
              <a:rPr lang="en-US" b="1" dirty="0">
                <a:latin typeface="Arial" panose="020B0604020202020204" pitchFamily="34" charset="0"/>
                <a:cs typeface="Arial" panose="020B0604020202020204" pitchFamily="34" charset="0"/>
              </a:rPr>
              <a:t>: 9</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Whom resist </a:t>
            </a:r>
            <a:r>
              <a:rPr lang="en-US" b="1" dirty="0" err="1">
                <a:latin typeface="Arial" panose="020B0604020202020204" pitchFamily="34" charset="0"/>
                <a:cs typeface="Arial" panose="020B0604020202020204" pitchFamily="34" charset="0"/>
              </a:rPr>
              <a:t>stedfast</a:t>
            </a:r>
            <a:r>
              <a:rPr lang="en-US" b="1" dirty="0">
                <a:latin typeface="Arial" panose="020B0604020202020204" pitchFamily="34" charset="0"/>
                <a:cs typeface="Arial" panose="020B0604020202020204" pitchFamily="34" charset="0"/>
              </a:rPr>
              <a:t> in the faith</a:t>
            </a:r>
            <a:r>
              <a:rPr lang="en-US" b="0" dirty="0">
                <a:latin typeface="Arial" panose="020B0604020202020204" pitchFamily="34" charset="0"/>
                <a:cs typeface="Arial" panose="020B0604020202020204" pitchFamily="34" charset="0"/>
              </a:rPr>
              <a:t>, </a:t>
            </a:r>
            <a:r>
              <a:rPr lang="en-US" b="0" i="1" u="sng" dirty="0">
                <a:latin typeface="Arial" panose="020B0604020202020204" pitchFamily="34" charset="0"/>
                <a:cs typeface="Arial" panose="020B0604020202020204" pitchFamily="34" charset="0"/>
              </a:rPr>
              <a:t>knowing that the same afflictions are accomplished in your brethren that are in the world.</a:t>
            </a:r>
          </a:p>
        </p:txBody>
      </p:sp>
      <p:sp>
        <p:nvSpPr>
          <p:cNvPr id="4" name="Slide Number Placeholder 3"/>
          <p:cNvSpPr>
            <a:spLocks noGrp="1"/>
          </p:cNvSpPr>
          <p:nvPr>
            <p:ph type="sldNum" sz="quarter" idx="5"/>
          </p:nvPr>
        </p:nvSpPr>
        <p:spPr/>
        <p:txBody>
          <a:bodyPr/>
          <a:lstStyle/>
          <a:p>
            <a:fld id="{A3D39BA2-F127-4DB1-B8FD-D5A70CC3E01B}" type="slidenum">
              <a:rPr lang="en-US" smtClean="0"/>
              <a:t>5</a:t>
            </a:fld>
            <a:endParaRPr lang="en-US" dirty="0"/>
          </a:p>
        </p:txBody>
      </p:sp>
      <p:sp>
        <p:nvSpPr>
          <p:cNvPr id="5" name="Date Placeholder 4">
            <a:extLst>
              <a:ext uri="{FF2B5EF4-FFF2-40B4-BE49-F238E27FC236}">
                <a16:creationId xmlns:a16="http://schemas.microsoft.com/office/drawing/2014/main" id="{185A89A0-862C-0D5B-38F8-BDB88A7D03AA}"/>
              </a:ext>
            </a:extLst>
          </p:cNvPr>
          <p:cNvSpPr>
            <a:spLocks noGrp="1"/>
          </p:cNvSpPr>
          <p:nvPr>
            <p:ph type="dt" idx="1"/>
          </p:nvPr>
        </p:nvSpPr>
        <p:spPr/>
        <p:txBody>
          <a:bodyPr/>
          <a:lstStyle/>
          <a:p>
            <a:r>
              <a:rPr lang="en-US"/>
              <a:t>8/18/2024 PM</a:t>
            </a:r>
            <a:endParaRPr lang="en-US" dirty="0"/>
          </a:p>
        </p:txBody>
      </p:sp>
    </p:spTree>
    <p:extLst>
      <p:ext uri="{BB962C8B-B14F-4D97-AF65-F5344CB8AC3E}">
        <p14:creationId xmlns:p14="http://schemas.microsoft.com/office/powerpoint/2010/main" val="3470366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8113" y="466725"/>
            <a:ext cx="4321175" cy="3240088"/>
          </a:xfrm>
        </p:spPr>
      </p:sp>
      <p:sp>
        <p:nvSpPr>
          <p:cNvPr id="3" name="Notes Placeholder 2"/>
          <p:cNvSpPr>
            <a:spLocks noGrp="1"/>
          </p:cNvSpPr>
          <p:nvPr>
            <p:ph type="body" idx="1"/>
          </p:nvPr>
        </p:nvSpPr>
        <p:spPr>
          <a:xfrm>
            <a:off x="0" y="3706813"/>
            <a:ext cx="7313507" cy="5894387"/>
          </a:xfrm>
        </p:spPr>
        <p:txBody>
          <a:bodyPr/>
          <a:lstStyle/>
          <a:p>
            <a:pPr defTabSz="966612">
              <a:defRPr/>
            </a:pPr>
            <a:r>
              <a:rPr lang="en-US" b="1" dirty="0">
                <a:latin typeface="Arial" panose="020B0604020202020204" pitchFamily="34" charset="0"/>
                <a:cs typeface="Arial" panose="020B0604020202020204" pitchFamily="34" charset="0"/>
              </a:rPr>
              <a:t>Philippians 1:15-17 KJV 15 </a:t>
            </a:r>
            <a:r>
              <a:rPr lang="en-US" dirty="0">
                <a:latin typeface="Arial" panose="020B0604020202020204" pitchFamily="34" charset="0"/>
                <a:cs typeface="Arial" panose="020B0604020202020204" pitchFamily="34" charset="0"/>
              </a:rPr>
              <a:t>Some indeed preach Christ even of envy and strife; and some also of good will: </a:t>
            </a:r>
            <a:r>
              <a:rPr lang="en-US" b="1" dirty="0">
                <a:latin typeface="Arial" panose="020B0604020202020204" pitchFamily="34" charset="0"/>
                <a:cs typeface="Arial" panose="020B0604020202020204" pitchFamily="34" charset="0"/>
              </a:rPr>
              <a:t>16 </a:t>
            </a:r>
            <a:r>
              <a:rPr lang="en-US" dirty="0">
                <a:latin typeface="Arial" panose="020B0604020202020204" pitchFamily="34" charset="0"/>
                <a:cs typeface="Arial" panose="020B0604020202020204" pitchFamily="34" charset="0"/>
              </a:rPr>
              <a:t>The one preach Christ of contention, not sincerely, supposing to add affliction to my bonds: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But the other of love, knowing that I am </a:t>
            </a:r>
            <a:r>
              <a:rPr lang="en-US" b="1" dirty="0">
                <a:latin typeface="Arial" panose="020B0604020202020204" pitchFamily="34" charset="0"/>
                <a:cs typeface="Arial" panose="020B0604020202020204" pitchFamily="34" charset="0"/>
              </a:rPr>
              <a:t>set for the </a:t>
            </a:r>
            <a:r>
              <a:rPr lang="en-US" b="1" dirty="0" err="1">
                <a:latin typeface="Arial" panose="020B0604020202020204" pitchFamily="34" charset="0"/>
                <a:cs typeface="Arial" panose="020B0604020202020204" pitchFamily="34" charset="0"/>
              </a:rPr>
              <a:t>defence</a:t>
            </a:r>
            <a:r>
              <a:rPr lang="en-US" b="1" dirty="0">
                <a:latin typeface="Arial" panose="020B0604020202020204" pitchFamily="34" charset="0"/>
                <a:cs typeface="Arial" panose="020B0604020202020204" pitchFamily="34" charset="0"/>
              </a:rPr>
              <a:t> of the gospel.</a:t>
            </a:r>
          </a:p>
          <a:p>
            <a:pPr marL="181240" indent="-18124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Jude 1:3 KJV 3 </a:t>
            </a:r>
            <a:r>
              <a:rPr lang="en-US" dirty="0">
                <a:latin typeface="Arial" panose="020B0604020202020204" pitchFamily="34" charset="0"/>
                <a:cs typeface="Arial" panose="020B0604020202020204" pitchFamily="34" charset="0"/>
              </a:rPr>
              <a:t>Beloved, when I gave all diligence to write unto you of the common salvation, it was needful for me to write unto you, and exhort you </a:t>
            </a:r>
            <a:r>
              <a:rPr lang="en-US" b="1" dirty="0">
                <a:latin typeface="Arial" panose="020B0604020202020204" pitchFamily="34" charset="0"/>
                <a:cs typeface="Arial" panose="020B0604020202020204" pitchFamily="34" charset="0"/>
              </a:rPr>
              <a:t>that ye should earnestly contend for the faith </a:t>
            </a:r>
            <a:r>
              <a:rPr lang="en-US" dirty="0">
                <a:latin typeface="Arial" panose="020B0604020202020204" pitchFamily="34" charset="0"/>
                <a:cs typeface="Arial" panose="020B0604020202020204" pitchFamily="34" charset="0"/>
              </a:rPr>
              <a:t>which was once delivered unto the saints.</a:t>
            </a:r>
          </a:p>
          <a:p>
            <a:pPr marL="181240" indent="-18124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Acts 6:9-10 KJV 9 </a:t>
            </a:r>
            <a:r>
              <a:rPr lang="en-US" dirty="0">
                <a:latin typeface="Arial" panose="020B0604020202020204" pitchFamily="34" charset="0"/>
                <a:cs typeface="Arial" panose="020B0604020202020204" pitchFamily="34" charset="0"/>
              </a:rPr>
              <a:t>Then there arose certain of the synagogue, which is called the synagogue of the Libertines, and </a:t>
            </a:r>
            <a:r>
              <a:rPr lang="en-US" dirty="0" err="1">
                <a:latin typeface="Arial" panose="020B0604020202020204" pitchFamily="34" charset="0"/>
                <a:cs typeface="Arial" panose="020B0604020202020204" pitchFamily="34" charset="0"/>
              </a:rPr>
              <a:t>Cyrenians</a:t>
            </a:r>
            <a:r>
              <a:rPr lang="en-US" dirty="0">
                <a:latin typeface="Arial" panose="020B0604020202020204" pitchFamily="34" charset="0"/>
                <a:cs typeface="Arial" panose="020B0604020202020204" pitchFamily="34" charset="0"/>
              </a:rPr>
              <a:t>, and Alexandrians, and of them of Cilicia and of Asia, disputing with Stephen.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And they were not able to resist the wisdom and the spirit by which he </a:t>
            </a:r>
            <a:r>
              <a:rPr lang="en-US" b="1" dirty="0">
                <a:latin typeface="Arial" panose="020B0604020202020204" pitchFamily="34" charset="0"/>
                <a:cs typeface="Arial" panose="020B0604020202020204" pitchFamily="34" charset="0"/>
              </a:rPr>
              <a:t>(Steven) </a:t>
            </a:r>
            <a:r>
              <a:rPr lang="en-US" dirty="0">
                <a:latin typeface="Arial" panose="020B0604020202020204" pitchFamily="34" charset="0"/>
                <a:cs typeface="Arial" panose="020B0604020202020204" pitchFamily="34" charset="0"/>
              </a:rPr>
              <a:t>spake.</a:t>
            </a:r>
          </a:p>
          <a:p>
            <a:pPr marL="664546" lvl="1" indent="-18124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Acts 17:1-3 KJV 1 </a:t>
            </a:r>
            <a:r>
              <a:rPr lang="en-US" dirty="0">
                <a:latin typeface="Arial" panose="020B0604020202020204" pitchFamily="34" charset="0"/>
                <a:cs typeface="Arial" panose="020B0604020202020204" pitchFamily="34" charset="0"/>
              </a:rPr>
              <a:t>Now when they had passed through Amphipolis and Apollonia, </a:t>
            </a:r>
            <a:r>
              <a:rPr lang="en-US" b="1" dirty="0">
                <a:latin typeface="Arial" panose="020B0604020202020204" pitchFamily="34" charset="0"/>
                <a:cs typeface="Arial" panose="020B0604020202020204" pitchFamily="34" charset="0"/>
              </a:rPr>
              <a:t>they came to Thessalonica</a:t>
            </a:r>
            <a:r>
              <a:rPr lang="en-US" dirty="0">
                <a:latin typeface="Arial" panose="020B0604020202020204" pitchFamily="34" charset="0"/>
                <a:cs typeface="Arial" panose="020B0604020202020204" pitchFamily="34" charset="0"/>
              </a:rPr>
              <a:t>, where was a synagogue of the Jews: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And Paul, as his manner was, went in unto them, and three sabbath days reasoned with them out of the scriptures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Opening and alleging, that Christ must needs have suffered, and risen again from the dead; and that this Jesus, whom I preach unto you, is Christ.</a:t>
            </a:r>
          </a:p>
          <a:p>
            <a:pPr marL="1147852" lvl="2" indent="-181240" defTabSz="966612">
              <a:buFont typeface="Wingdings" panose="05000000000000000000" pitchFamily="2" charset="2"/>
              <a:buChar char="§"/>
              <a:defRPr/>
            </a:pPr>
            <a:r>
              <a:rPr lang="en-US" dirty="0">
                <a:latin typeface="Arial" panose="020B0604020202020204" pitchFamily="34" charset="0"/>
                <a:cs typeface="Arial" panose="020B0604020202020204" pitchFamily="34" charset="0"/>
              </a:rPr>
              <a:t>Paul attended, not to participate in their Sabbath observance as a matter of religious activity, but to teach and convert them from their errors. He had already participated in the Jerusalem meeting where he had taught that the Old Law was no longer binding (Acts 15), and he had taught this in many of his epistles.</a:t>
            </a:r>
          </a:p>
          <a:p>
            <a:pPr marL="664546" lvl="1" indent="-18124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Acts 18:19 KJV 19 [Paul returns to Antioch at the end of his 2nd journey] </a:t>
            </a:r>
            <a:r>
              <a:rPr lang="en-US" dirty="0">
                <a:latin typeface="Arial" panose="020B0604020202020204" pitchFamily="34" charset="0"/>
                <a:cs typeface="Arial" panose="020B0604020202020204" pitchFamily="34" charset="0"/>
              </a:rPr>
              <a:t>And he (Paul) came to Ephesus, and left them there (Aquilla and Priscilla): but he himself entered into the synagogue, and reasoned with the Jews.</a:t>
            </a:r>
          </a:p>
          <a:p>
            <a:pPr marL="664546" lvl="1" indent="-18124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Acts 18:24-28 KJV 24 </a:t>
            </a:r>
            <a:r>
              <a:rPr lang="en-US" dirty="0">
                <a:latin typeface="Arial" panose="020B0604020202020204" pitchFamily="34" charset="0"/>
                <a:cs typeface="Arial" panose="020B0604020202020204" pitchFamily="34" charset="0"/>
              </a:rPr>
              <a:t>And a certain </a:t>
            </a:r>
            <a:r>
              <a:rPr lang="en-US" b="1" dirty="0">
                <a:latin typeface="Arial" panose="020B0604020202020204" pitchFamily="34" charset="0"/>
                <a:cs typeface="Arial" panose="020B0604020202020204" pitchFamily="34" charset="0"/>
              </a:rPr>
              <a:t>Jew named Apollos</a:t>
            </a:r>
            <a:r>
              <a:rPr lang="en-US" dirty="0">
                <a:latin typeface="Arial" panose="020B0604020202020204" pitchFamily="34" charset="0"/>
                <a:cs typeface="Arial" panose="020B0604020202020204" pitchFamily="34" charset="0"/>
              </a:rPr>
              <a:t>, born at Alexandria, an eloquent man, and mighty in the scriptures, came to Ephesus.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This man was instructed in the way of the Lord; and being fervent in the spirit, he spake and taught diligently the things of the Lord, </a:t>
            </a:r>
            <a:r>
              <a:rPr lang="en-US" b="1" dirty="0">
                <a:latin typeface="Arial" panose="020B0604020202020204" pitchFamily="34" charset="0"/>
                <a:cs typeface="Arial" panose="020B0604020202020204" pitchFamily="34" charset="0"/>
              </a:rPr>
              <a:t>knowing only the baptism of John</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26 </a:t>
            </a:r>
            <a:r>
              <a:rPr lang="en-US" dirty="0">
                <a:latin typeface="Arial" panose="020B0604020202020204" pitchFamily="34" charset="0"/>
                <a:cs typeface="Arial" panose="020B0604020202020204" pitchFamily="34" charset="0"/>
              </a:rPr>
              <a:t>And he began to speak boldly in the synagogue: whom when Aquila and Priscilla had heard, they took him unto them, and expounded unto him the way of God more perfectly. </a:t>
            </a:r>
            <a:r>
              <a:rPr lang="en-US" b="1" dirty="0">
                <a:latin typeface="Arial" panose="020B0604020202020204" pitchFamily="34" charset="0"/>
                <a:cs typeface="Arial" panose="020B0604020202020204" pitchFamily="34" charset="0"/>
              </a:rPr>
              <a:t>27 </a:t>
            </a:r>
            <a:r>
              <a:rPr lang="en-US" dirty="0">
                <a:latin typeface="Arial" panose="020B0604020202020204" pitchFamily="34" charset="0"/>
                <a:cs typeface="Arial" panose="020B0604020202020204" pitchFamily="34" charset="0"/>
              </a:rPr>
              <a:t>And when he was disposed to pass into Achaia, the brethren wrote, exhorting the disciples to receive him: who, when he was come, helped them much which had believed through grace: </a:t>
            </a:r>
            <a:r>
              <a:rPr lang="en-US" b="1" dirty="0">
                <a:latin typeface="Arial" panose="020B0604020202020204" pitchFamily="34" charset="0"/>
                <a:cs typeface="Arial" panose="020B0604020202020204" pitchFamily="34" charset="0"/>
              </a:rPr>
              <a:t>28 For he mightily convinced the Jews, and that </a:t>
            </a:r>
            <a:r>
              <a:rPr lang="en-US" b="1" dirty="0" err="1">
                <a:latin typeface="Arial" panose="020B0604020202020204" pitchFamily="34" charset="0"/>
                <a:cs typeface="Arial" panose="020B0604020202020204" pitchFamily="34" charset="0"/>
              </a:rPr>
              <a:t>publickly</a:t>
            </a:r>
            <a:r>
              <a:rPr lang="en-US" b="1" dirty="0">
                <a:latin typeface="Arial" panose="020B0604020202020204" pitchFamily="34" charset="0"/>
                <a:cs typeface="Arial" panose="020B0604020202020204" pitchFamily="34" charset="0"/>
              </a:rPr>
              <a:t>, shewing by the scriptures that Jesus was Christ</a:t>
            </a:r>
          </a:p>
          <a:p>
            <a:pPr defTabSz="966612">
              <a:defRPr/>
            </a:pPr>
            <a:r>
              <a:rPr lang="en-US" b="1" dirty="0">
                <a:latin typeface="Arial" panose="020B0604020202020204" pitchFamily="34" charset="0"/>
                <a:cs typeface="Arial" panose="020B0604020202020204" pitchFamily="34" charset="0"/>
              </a:rPr>
              <a:t>Matthew 4:3-11 KJV 3 </a:t>
            </a:r>
            <a:r>
              <a:rPr lang="en-US" dirty="0">
                <a:latin typeface="Arial" panose="020B0604020202020204" pitchFamily="34" charset="0"/>
                <a:cs typeface="Arial" panose="020B0604020202020204" pitchFamily="34" charset="0"/>
              </a:rPr>
              <a:t>And when the tempter came to him, he said, If thou be the Son of God, command that these stones be made bread. </a:t>
            </a:r>
          </a:p>
          <a:p>
            <a:pPr defTabSz="966612">
              <a:defRPr/>
            </a:pPr>
            <a:r>
              <a:rPr lang="en-US" b="1" dirty="0">
                <a:latin typeface="Arial" panose="020B0604020202020204" pitchFamily="34" charset="0"/>
                <a:cs typeface="Arial" panose="020B0604020202020204" pitchFamily="34" charset="0"/>
              </a:rPr>
              <a:t>v. 4 </a:t>
            </a:r>
            <a:r>
              <a:rPr lang="en-US" dirty="0">
                <a:latin typeface="Arial" panose="020B0604020202020204" pitchFamily="34" charset="0"/>
                <a:cs typeface="Arial" panose="020B0604020202020204" pitchFamily="34" charset="0"/>
              </a:rPr>
              <a:t>But he answered and said</a:t>
            </a:r>
            <a:r>
              <a:rPr lang="en-US" b="1" i="1" dirty="0">
                <a:latin typeface="Arial" panose="020B0604020202020204" pitchFamily="34" charset="0"/>
                <a:cs typeface="Arial" panose="020B0604020202020204" pitchFamily="34" charset="0"/>
              </a:rPr>
              <a:t>, It is written, Man shall not live by bread alone, but by every word that </a:t>
            </a:r>
            <a:r>
              <a:rPr lang="en-US" b="1" i="1" dirty="0" err="1">
                <a:latin typeface="Arial" panose="020B0604020202020204" pitchFamily="34" charset="0"/>
                <a:cs typeface="Arial" panose="020B0604020202020204" pitchFamily="34" charset="0"/>
              </a:rPr>
              <a:t>proceedeth</a:t>
            </a:r>
            <a:r>
              <a:rPr lang="en-US" b="1" i="1" dirty="0">
                <a:latin typeface="Arial" panose="020B0604020202020204" pitchFamily="34" charset="0"/>
                <a:cs typeface="Arial" panose="020B0604020202020204" pitchFamily="34" charset="0"/>
              </a:rPr>
              <a:t> out of the mouth of God</a:t>
            </a:r>
            <a:r>
              <a:rPr lang="en-US" dirty="0">
                <a:latin typeface="Arial" panose="020B0604020202020204" pitchFamily="34" charset="0"/>
                <a:cs typeface="Arial" panose="020B0604020202020204" pitchFamily="34" charset="0"/>
              </a:rPr>
              <a:t>.</a:t>
            </a:r>
          </a:p>
          <a:p>
            <a:pPr marL="181240" indent="-18124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Deut. 8:3 </a:t>
            </a:r>
            <a:r>
              <a:rPr lang="en-US" dirty="0">
                <a:latin typeface="Arial" panose="020B0604020202020204" pitchFamily="34" charset="0"/>
                <a:cs typeface="Arial" panose="020B0604020202020204" pitchFamily="34" charset="0"/>
              </a:rPr>
              <a:t>And he humbled thee, and suffered thee to hunger, and fed thee with manna, which thou </a:t>
            </a:r>
            <a:r>
              <a:rPr lang="en-US" dirty="0" err="1">
                <a:latin typeface="Arial" panose="020B0604020202020204" pitchFamily="34" charset="0"/>
                <a:cs typeface="Arial" panose="020B0604020202020204" pitchFamily="34" charset="0"/>
              </a:rPr>
              <a:t>knewest</a:t>
            </a:r>
            <a:r>
              <a:rPr lang="en-US" dirty="0">
                <a:latin typeface="Arial" panose="020B0604020202020204" pitchFamily="34" charset="0"/>
                <a:cs typeface="Arial" panose="020B0604020202020204" pitchFamily="34" charset="0"/>
              </a:rPr>
              <a:t> not, neither did thy fathers know; that he might make thee know that </a:t>
            </a:r>
            <a:r>
              <a:rPr lang="en-US" b="1" dirty="0">
                <a:latin typeface="Arial" panose="020B0604020202020204" pitchFamily="34" charset="0"/>
                <a:cs typeface="Arial" panose="020B0604020202020204" pitchFamily="34" charset="0"/>
              </a:rPr>
              <a:t>man doth not live by bread only, but by every word that </a:t>
            </a:r>
            <a:r>
              <a:rPr lang="en-US" b="1" dirty="0" err="1">
                <a:latin typeface="Arial" panose="020B0604020202020204" pitchFamily="34" charset="0"/>
                <a:cs typeface="Arial" panose="020B0604020202020204" pitchFamily="34" charset="0"/>
              </a:rPr>
              <a:t>proceedeth</a:t>
            </a:r>
            <a:r>
              <a:rPr lang="en-US" b="1" dirty="0">
                <a:latin typeface="Arial" panose="020B0604020202020204" pitchFamily="34" charset="0"/>
                <a:cs typeface="Arial" panose="020B0604020202020204" pitchFamily="34" charset="0"/>
              </a:rPr>
              <a:t> out of the mouth of the LORD doth man live</a:t>
            </a:r>
            <a:r>
              <a:rPr lang="en-US" dirty="0">
                <a:latin typeface="Arial" panose="020B0604020202020204" pitchFamily="34" charset="0"/>
                <a:cs typeface="Arial" panose="020B0604020202020204" pitchFamily="34" charset="0"/>
              </a:rPr>
              <a:t>. (KJV)</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v. 5 </a:t>
            </a:r>
            <a:r>
              <a:rPr lang="en-US" dirty="0">
                <a:latin typeface="Arial" panose="020B0604020202020204" pitchFamily="34" charset="0"/>
                <a:cs typeface="Arial" panose="020B0604020202020204" pitchFamily="34" charset="0"/>
              </a:rPr>
              <a:t>Then the devil taketh him up into the holy city, and </a:t>
            </a:r>
            <a:r>
              <a:rPr lang="en-US" dirty="0" err="1">
                <a:latin typeface="Arial" panose="020B0604020202020204" pitchFamily="34" charset="0"/>
                <a:cs typeface="Arial" panose="020B0604020202020204" pitchFamily="34" charset="0"/>
              </a:rPr>
              <a:t>setteth</a:t>
            </a:r>
            <a:r>
              <a:rPr lang="en-US" dirty="0">
                <a:latin typeface="Arial" panose="020B0604020202020204" pitchFamily="34" charset="0"/>
                <a:cs typeface="Arial" panose="020B0604020202020204" pitchFamily="34" charset="0"/>
              </a:rPr>
              <a:t> him on a pinnacle of the temple, </a:t>
            </a:r>
            <a:r>
              <a:rPr lang="en-US" b="1" dirty="0">
                <a:latin typeface="Arial" panose="020B0604020202020204" pitchFamily="34" charset="0"/>
                <a:cs typeface="Arial" panose="020B0604020202020204" pitchFamily="34" charset="0"/>
              </a:rPr>
              <a:t>6 </a:t>
            </a:r>
            <a:r>
              <a:rPr lang="en-US" dirty="0">
                <a:latin typeface="Arial" panose="020B0604020202020204" pitchFamily="34" charset="0"/>
                <a:cs typeface="Arial" panose="020B0604020202020204" pitchFamily="34" charset="0"/>
              </a:rPr>
              <a:t>And saith unto him, If thou be the Son of God, cast thyself down: </a:t>
            </a:r>
            <a:r>
              <a:rPr lang="en-US" i="1" dirty="0">
                <a:latin typeface="Arial" panose="020B0604020202020204" pitchFamily="34" charset="0"/>
                <a:cs typeface="Arial" panose="020B0604020202020204" pitchFamily="34" charset="0"/>
              </a:rPr>
              <a:t>for it is written, He shall give his angels charge concerning thee</a:t>
            </a:r>
            <a:r>
              <a:rPr lang="en-US" dirty="0">
                <a:latin typeface="Arial" panose="020B0604020202020204" pitchFamily="34" charset="0"/>
                <a:cs typeface="Arial" panose="020B0604020202020204" pitchFamily="34" charset="0"/>
              </a:rPr>
              <a:t>: and in their hands they shall bear thee up, lest at any time thou dash thy foot against a stone. </a:t>
            </a:r>
            <a:r>
              <a:rPr lang="en-US" b="1" dirty="0">
                <a:latin typeface="Arial" panose="020B0604020202020204" pitchFamily="34" charset="0"/>
                <a:cs typeface="Arial" panose="020B0604020202020204" pitchFamily="34" charset="0"/>
              </a:rPr>
              <a:t>7 </a:t>
            </a:r>
            <a:r>
              <a:rPr lang="en-US" dirty="0">
                <a:latin typeface="Arial" panose="020B0604020202020204" pitchFamily="34" charset="0"/>
                <a:cs typeface="Arial" panose="020B0604020202020204" pitchFamily="34" charset="0"/>
              </a:rPr>
              <a:t>Jesus said unto him, </a:t>
            </a:r>
            <a:r>
              <a:rPr lang="en-US" b="1" i="1" dirty="0">
                <a:latin typeface="Arial" panose="020B0604020202020204" pitchFamily="34" charset="0"/>
                <a:cs typeface="Arial" panose="020B0604020202020204" pitchFamily="34" charset="0"/>
              </a:rPr>
              <a:t>It is written again, Thou shalt not tempt the Lord thy God.</a:t>
            </a:r>
            <a:r>
              <a:rPr lang="en-US" i="1" dirty="0">
                <a:latin typeface="Arial" panose="020B0604020202020204" pitchFamily="34" charset="0"/>
                <a:cs typeface="Arial" panose="020B0604020202020204" pitchFamily="34" charset="0"/>
              </a:rPr>
              <a:t> </a:t>
            </a:r>
          </a:p>
          <a:p>
            <a:pPr marL="181240" indent="-18124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Deut. 6:16 </a:t>
            </a:r>
            <a:r>
              <a:rPr lang="en-US" dirty="0">
                <a:latin typeface="Arial" panose="020B0604020202020204" pitchFamily="34" charset="0"/>
                <a:cs typeface="Arial" panose="020B0604020202020204" pitchFamily="34" charset="0"/>
              </a:rPr>
              <a:t>Ye shall not tempt the LORD your God, as ye tempted him in </a:t>
            </a:r>
            <a:r>
              <a:rPr lang="en-US" dirty="0" err="1">
                <a:latin typeface="Arial" panose="020B0604020202020204" pitchFamily="34" charset="0"/>
                <a:cs typeface="Arial" panose="020B0604020202020204" pitchFamily="34" charset="0"/>
              </a:rPr>
              <a:t>Massah</a:t>
            </a:r>
            <a:r>
              <a:rPr lang="en-US" dirty="0">
                <a:latin typeface="Arial" panose="020B0604020202020204" pitchFamily="34" charset="0"/>
                <a:cs typeface="Arial" panose="020B0604020202020204" pitchFamily="34" charset="0"/>
              </a:rPr>
              <a:t>. (KJV)</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v. 8 </a:t>
            </a:r>
            <a:r>
              <a:rPr lang="en-US" dirty="0">
                <a:latin typeface="Arial" panose="020B0604020202020204" pitchFamily="34" charset="0"/>
                <a:cs typeface="Arial" panose="020B0604020202020204" pitchFamily="34" charset="0"/>
              </a:rPr>
              <a:t>Again, the devil taketh him up into an exceeding high mountain, and </a:t>
            </a:r>
            <a:r>
              <a:rPr lang="en-US" dirty="0" err="1">
                <a:latin typeface="Arial" panose="020B0604020202020204" pitchFamily="34" charset="0"/>
                <a:cs typeface="Arial" panose="020B0604020202020204" pitchFamily="34" charset="0"/>
              </a:rPr>
              <a:t>sheweth</a:t>
            </a:r>
            <a:r>
              <a:rPr lang="en-US" dirty="0">
                <a:latin typeface="Arial" panose="020B0604020202020204" pitchFamily="34" charset="0"/>
                <a:cs typeface="Arial" panose="020B0604020202020204" pitchFamily="34" charset="0"/>
              </a:rPr>
              <a:t> him all the kingdoms of the world, and the glory of them;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And saith unto him, All these things will I give thee, if thou wilt fall down and worship me.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Then saith Jesus unto him, Get thee hence, Satan: </a:t>
            </a:r>
            <a:r>
              <a:rPr lang="en-US" b="1" i="1" dirty="0">
                <a:latin typeface="Arial" panose="020B0604020202020204" pitchFamily="34" charset="0"/>
                <a:cs typeface="Arial" panose="020B0604020202020204" pitchFamily="34" charset="0"/>
              </a:rPr>
              <a:t>for it is written, Thou shalt worship the Lord thy God, and him only shalt thou serve</a:t>
            </a:r>
            <a:r>
              <a:rPr lang="en-US" dirty="0">
                <a:latin typeface="Arial" panose="020B0604020202020204" pitchFamily="34" charset="0"/>
                <a:cs typeface="Arial" panose="020B0604020202020204" pitchFamily="34" charset="0"/>
              </a:rPr>
              <a:t>. </a:t>
            </a:r>
          </a:p>
          <a:p>
            <a:pPr marL="181240" indent="-18124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Deut. 6:13 </a:t>
            </a:r>
            <a:r>
              <a:rPr lang="en-US" dirty="0">
                <a:latin typeface="Arial" panose="020B0604020202020204" pitchFamily="34" charset="0"/>
                <a:cs typeface="Arial" panose="020B0604020202020204" pitchFamily="34" charset="0"/>
              </a:rPr>
              <a:t>Thou shalt fear the LORD thy God, and serve him, and shalt swear by his name. (KJV) </a:t>
            </a:r>
          </a:p>
          <a:p>
            <a:pPr defTabSz="966612">
              <a:defRPr/>
            </a:pPr>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11 </a:t>
            </a:r>
            <a:r>
              <a:rPr lang="en-US" dirty="0">
                <a:latin typeface="Arial" panose="020B0604020202020204" pitchFamily="34" charset="0"/>
                <a:cs typeface="Arial" panose="020B0604020202020204" pitchFamily="34" charset="0"/>
              </a:rPr>
              <a:t>Then the devil </a:t>
            </a:r>
            <a:r>
              <a:rPr lang="en-US" dirty="0" err="1">
                <a:latin typeface="Arial" panose="020B0604020202020204" pitchFamily="34" charset="0"/>
                <a:cs typeface="Arial" panose="020B0604020202020204" pitchFamily="34" charset="0"/>
              </a:rPr>
              <a:t>leaveth</a:t>
            </a:r>
            <a:r>
              <a:rPr lang="en-US" dirty="0">
                <a:latin typeface="Arial" panose="020B0604020202020204" pitchFamily="34" charset="0"/>
                <a:cs typeface="Arial" panose="020B0604020202020204" pitchFamily="34" charset="0"/>
              </a:rPr>
              <a:t> him, and, behold, angels came and ministered unto him.</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21:23-27 KJV 23 </a:t>
            </a:r>
            <a:r>
              <a:rPr lang="en-US" b="0" dirty="0">
                <a:latin typeface="Arial" panose="020B0604020202020204" pitchFamily="34" charset="0"/>
                <a:cs typeface="Arial" panose="020B0604020202020204" pitchFamily="34" charset="0"/>
              </a:rPr>
              <a:t>And when he was come into the temple, the </a:t>
            </a:r>
            <a:r>
              <a:rPr lang="en-US" b="1" dirty="0">
                <a:latin typeface="Arial" panose="020B0604020202020204" pitchFamily="34" charset="0"/>
                <a:cs typeface="Arial" panose="020B0604020202020204" pitchFamily="34" charset="0"/>
              </a:rPr>
              <a:t>chief priests and the elders of the people</a:t>
            </a:r>
            <a:r>
              <a:rPr lang="en-US" b="0" dirty="0">
                <a:latin typeface="Arial" panose="020B0604020202020204" pitchFamily="34" charset="0"/>
                <a:cs typeface="Arial" panose="020B0604020202020204" pitchFamily="34" charset="0"/>
              </a:rPr>
              <a:t> came unto him as he was teaching, and said, </a:t>
            </a:r>
            <a:r>
              <a:rPr lang="en-US" b="1" dirty="0">
                <a:latin typeface="Arial" panose="020B0604020202020204" pitchFamily="34" charset="0"/>
                <a:cs typeface="Arial" panose="020B0604020202020204" pitchFamily="34" charset="0"/>
              </a:rPr>
              <a:t>By what authority </a:t>
            </a:r>
            <a:r>
              <a:rPr lang="en-US" b="1" dirty="0" err="1">
                <a:latin typeface="Arial" panose="020B0604020202020204" pitchFamily="34" charset="0"/>
                <a:cs typeface="Arial" panose="020B0604020202020204" pitchFamily="34" charset="0"/>
              </a:rPr>
              <a:t>doest</a:t>
            </a:r>
            <a:r>
              <a:rPr lang="en-US" b="1" dirty="0">
                <a:latin typeface="Arial" panose="020B0604020202020204" pitchFamily="34" charset="0"/>
                <a:cs typeface="Arial" panose="020B0604020202020204" pitchFamily="34" charset="0"/>
              </a:rPr>
              <a:t> thou these things? </a:t>
            </a:r>
            <a:r>
              <a:rPr lang="en-US" b="0" dirty="0">
                <a:latin typeface="Arial" panose="020B0604020202020204" pitchFamily="34" charset="0"/>
                <a:cs typeface="Arial" panose="020B0604020202020204" pitchFamily="34" charset="0"/>
              </a:rPr>
              <a:t>and who gave thee this authority? </a:t>
            </a:r>
            <a:r>
              <a:rPr lang="en-US" b="1" dirty="0">
                <a:latin typeface="Arial" panose="020B0604020202020204" pitchFamily="34" charset="0"/>
                <a:cs typeface="Arial" panose="020B0604020202020204" pitchFamily="34" charset="0"/>
              </a:rPr>
              <a:t>24</a:t>
            </a:r>
            <a:r>
              <a:rPr lang="en-US" b="0" dirty="0">
                <a:latin typeface="Arial" panose="020B0604020202020204" pitchFamily="34" charset="0"/>
                <a:cs typeface="Arial" panose="020B0604020202020204" pitchFamily="34" charset="0"/>
              </a:rPr>
              <a:t> And Jesus answered and said unto them, I also will ask you one thing, which if ye tell me, I in like wise will tell you by what authority I do these things</a:t>
            </a:r>
            <a:r>
              <a:rPr lang="en-US" b="1" dirty="0">
                <a:latin typeface="Arial" panose="020B0604020202020204" pitchFamily="34" charset="0"/>
                <a:cs typeface="Arial" panose="020B0604020202020204" pitchFamily="34" charset="0"/>
              </a:rPr>
              <a:t>. 25 </a:t>
            </a:r>
            <a:r>
              <a:rPr lang="en-US" b="0" dirty="0">
                <a:latin typeface="Arial" panose="020B0604020202020204" pitchFamily="34" charset="0"/>
                <a:cs typeface="Arial" panose="020B0604020202020204" pitchFamily="34" charset="0"/>
              </a:rPr>
              <a:t>The baptism of John, whence was it? </a:t>
            </a:r>
            <a:r>
              <a:rPr lang="en-US" b="1" dirty="0">
                <a:latin typeface="Arial" panose="020B0604020202020204" pitchFamily="34" charset="0"/>
                <a:cs typeface="Arial" panose="020B0604020202020204" pitchFamily="34" charset="0"/>
              </a:rPr>
              <a:t>from heaven, or of men? </a:t>
            </a:r>
            <a:r>
              <a:rPr lang="en-US" b="0" dirty="0">
                <a:latin typeface="Arial" panose="020B0604020202020204" pitchFamily="34" charset="0"/>
                <a:cs typeface="Arial" panose="020B0604020202020204" pitchFamily="34" charset="0"/>
              </a:rPr>
              <a:t>And they reasoned with themselves, saying, If we shall say, From heaven; he will say unto us, Why did ye not then believe him? </a:t>
            </a:r>
            <a:r>
              <a:rPr lang="en-US" b="1" dirty="0">
                <a:latin typeface="Arial" panose="020B0604020202020204" pitchFamily="34" charset="0"/>
                <a:cs typeface="Arial" panose="020B0604020202020204" pitchFamily="34" charset="0"/>
              </a:rPr>
              <a:t>26</a:t>
            </a:r>
            <a:r>
              <a:rPr lang="en-US" b="0" dirty="0">
                <a:latin typeface="Arial" panose="020B0604020202020204" pitchFamily="34" charset="0"/>
                <a:cs typeface="Arial" panose="020B0604020202020204" pitchFamily="34" charset="0"/>
              </a:rPr>
              <a:t> But if we shall say, Of men; we fear the people; for all hold John as a prophet. </a:t>
            </a:r>
            <a:r>
              <a:rPr lang="en-US" b="1" dirty="0">
                <a:latin typeface="Arial" panose="020B0604020202020204" pitchFamily="34" charset="0"/>
                <a:cs typeface="Arial" panose="020B0604020202020204" pitchFamily="34" charset="0"/>
              </a:rPr>
              <a:t>27</a:t>
            </a:r>
            <a:r>
              <a:rPr lang="en-US" b="0" dirty="0">
                <a:latin typeface="Arial" panose="020B0604020202020204" pitchFamily="34" charset="0"/>
                <a:cs typeface="Arial" panose="020B0604020202020204" pitchFamily="34" charset="0"/>
              </a:rPr>
              <a:t> And they answered Jesus, and said, </a:t>
            </a:r>
            <a:r>
              <a:rPr lang="en-US" b="1" dirty="0">
                <a:latin typeface="Arial" panose="020B0604020202020204" pitchFamily="34" charset="0"/>
                <a:cs typeface="Arial" panose="020B0604020202020204" pitchFamily="34" charset="0"/>
              </a:rPr>
              <a:t>We cannot tell. </a:t>
            </a:r>
            <a:r>
              <a:rPr lang="en-US" b="0" dirty="0">
                <a:latin typeface="Arial" panose="020B0604020202020204" pitchFamily="34" charset="0"/>
                <a:cs typeface="Arial" panose="020B0604020202020204" pitchFamily="34" charset="0"/>
              </a:rPr>
              <a:t>And he said unto them, Neither tell I you by what authority I do these things.</a:t>
            </a:r>
          </a:p>
          <a:p>
            <a:endParaRPr lang="en-US" b="0" dirty="0">
              <a:latin typeface="Arial" panose="020B0604020202020204" pitchFamily="34" charset="0"/>
              <a:cs typeface="Arial" panose="020B0604020202020204" pitchFamily="34" charset="0"/>
            </a:endParaRP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A3D39BA2-F127-4DB1-B8FD-D5A70CC3E01B}" type="slidenum">
              <a:rPr lang="en-US" smtClean="0"/>
              <a:t>6</a:t>
            </a:fld>
            <a:endParaRPr lang="en-US" dirty="0"/>
          </a:p>
        </p:txBody>
      </p:sp>
      <p:sp>
        <p:nvSpPr>
          <p:cNvPr id="5" name="Date Placeholder 4">
            <a:extLst>
              <a:ext uri="{FF2B5EF4-FFF2-40B4-BE49-F238E27FC236}">
                <a16:creationId xmlns:a16="http://schemas.microsoft.com/office/drawing/2014/main" id="{1D697892-1ED2-18DD-85F3-C1946DCE7BBE}"/>
              </a:ext>
            </a:extLst>
          </p:cNvPr>
          <p:cNvSpPr>
            <a:spLocks noGrp="1"/>
          </p:cNvSpPr>
          <p:nvPr>
            <p:ph type="dt" idx="1"/>
          </p:nvPr>
        </p:nvSpPr>
        <p:spPr/>
        <p:txBody>
          <a:bodyPr/>
          <a:lstStyle/>
          <a:p>
            <a:r>
              <a:rPr lang="en-US"/>
              <a:t>8/18/2024 PM</a:t>
            </a:r>
            <a:endParaRPr lang="en-US" dirty="0"/>
          </a:p>
        </p:txBody>
      </p:sp>
    </p:spTree>
    <p:extLst>
      <p:ext uri="{BB962C8B-B14F-4D97-AF65-F5344CB8AC3E}">
        <p14:creationId xmlns:p14="http://schemas.microsoft.com/office/powerpoint/2010/main" val="991055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8113" y="241300"/>
            <a:ext cx="4321175" cy="3240088"/>
          </a:xfrm>
        </p:spPr>
      </p:sp>
      <p:sp>
        <p:nvSpPr>
          <p:cNvPr id="3" name="Notes Placeholder 2"/>
          <p:cNvSpPr>
            <a:spLocks noGrp="1"/>
          </p:cNvSpPr>
          <p:nvPr>
            <p:ph type="body" idx="1"/>
          </p:nvPr>
        </p:nvSpPr>
        <p:spPr>
          <a:xfrm>
            <a:off x="1" y="3481388"/>
            <a:ext cx="7313506" cy="6119811"/>
          </a:xfrm>
        </p:spPr>
        <p:txBody>
          <a:bodyPr/>
          <a:lstStyle/>
          <a:p>
            <a:r>
              <a:rPr lang="en-US" b="1" dirty="0">
                <a:latin typeface="Arial" panose="020B0604020202020204" pitchFamily="34" charset="0"/>
                <a:cs typeface="Arial" panose="020B0604020202020204" pitchFamily="34" charset="0"/>
              </a:rPr>
              <a:t>Proverbs 16:18 KJV 18 </a:t>
            </a:r>
            <a:r>
              <a:rPr lang="en-US" dirty="0">
                <a:latin typeface="Arial" panose="020B0604020202020204" pitchFamily="34" charset="0"/>
                <a:cs typeface="Arial" panose="020B0604020202020204" pitchFamily="34" charset="0"/>
              </a:rPr>
              <a:t>Pride </a:t>
            </a:r>
            <a:r>
              <a:rPr lang="en-US" dirty="0" err="1">
                <a:latin typeface="Arial" panose="020B0604020202020204" pitchFamily="34" charset="0"/>
                <a:cs typeface="Arial" panose="020B0604020202020204" pitchFamily="34" charset="0"/>
              </a:rPr>
              <a:t>goeth</a:t>
            </a:r>
            <a:r>
              <a:rPr lang="en-US" dirty="0">
                <a:latin typeface="Arial" panose="020B0604020202020204" pitchFamily="34" charset="0"/>
                <a:cs typeface="Arial" panose="020B0604020202020204" pitchFamily="34" charset="0"/>
              </a:rPr>
              <a:t> before destruction, and an haughty spirit before a fall.</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Corinthians 4:7 KJV 7 </a:t>
            </a:r>
            <a:r>
              <a:rPr lang="en-US" dirty="0">
                <a:latin typeface="Arial" panose="020B0604020202020204" pitchFamily="34" charset="0"/>
                <a:cs typeface="Arial" panose="020B0604020202020204" pitchFamily="34" charset="0"/>
              </a:rPr>
              <a:t>For who maketh thee to differ from another? and what hast thou that thou didst not receive? now if thou didst receive it, why dost thou glory, as if thou hadst not received it?</a:t>
            </a:r>
          </a:p>
          <a:p>
            <a:pPr algn="l"/>
            <a:r>
              <a:rPr lang="en-US" b="1" u="sng" dirty="0">
                <a:latin typeface="Arial" panose="020B0604020202020204" pitchFamily="34" charset="0"/>
                <a:cs typeface="Arial" panose="020B0604020202020204" pitchFamily="34" charset="0"/>
              </a:rPr>
              <a:t>Comment</a:t>
            </a:r>
            <a:r>
              <a:rPr lang="en-US" dirty="0">
                <a:latin typeface="Arial" panose="020B0604020202020204" pitchFamily="34" charset="0"/>
                <a:cs typeface="Arial" panose="020B0604020202020204" pitchFamily="34" charset="0"/>
              </a:rPr>
              <a:t> - </a:t>
            </a:r>
            <a:r>
              <a:rPr lang="en-US" b="0" i="0" u="none" strike="noStrike" baseline="0" dirty="0">
                <a:latin typeface="Arial" panose="020B0604020202020204" pitchFamily="34" charset="0"/>
                <a:cs typeface="Arial" panose="020B0604020202020204" pitchFamily="34" charset="0"/>
              </a:rPr>
              <a:t>The point that he is making is that the distinctions came from God and not from one’s own achievements. Consequently, no one has any room to be puffed up against another because it was God who willed the distinctions that exist.</a:t>
            </a:r>
          </a:p>
          <a:p>
            <a:pPr marL="171450" indent="-171450" algn="l">
              <a:buFont typeface="Wingdings" panose="05000000000000000000" pitchFamily="2" charset="2"/>
              <a:buChar char="§"/>
            </a:pPr>
            <a:r>
              <a:rPr lang="en-US" b="1" dirty="0">
                <a:latin typeface="Arial" panose="020B0604020202020204" pitchFamily="34" charset="0"/>
                <a:cs typeface="Arial" panose="020B0604020202020204" pitchFamily="34" charset="0"/>
              </a:rPr>
              <a:t>Galatians 6:1 KJV 1</a:t>
            </a:r>
            <a:r>
              <a:rPr lang="en-US" dirty="0">
                <a:latin typeface="Arial" panose="020B0604020202020204" pitchFamily="34" charset="0"/>
                <a:cs typeface="Arial" panose="020B0604020202020204" pitchFamily="34" charset="0"/>
              </a:rPr>
              <a:t> Brethren, if a man be overtaken in a fault, ye which are spiritual, restore such an one </a:t>
            </a:r>
            <a:r>
              <a:rPr lang="en-US" b="1" dirty="0">
                <a:latin typeface="Arial" panose="020B0604020202020204" pitchFamily="34" charset="0"/>
                <a:cs typeface="Arial" panose="020B0604020202020204" pitchFamily="34" charset="0"/>
              </a:rPr>
              <a:t>in the spirit of meekness; considering thyself</a:t>
            </a:r>
            <a:r>
              <a:rPr lang="en-US" dirty="0">
                <a:latin typeface="Arial" panose="020B0604020202020204" pitchFamily="34" charset="0"/>
                <a:cs typeface="Arial" panose="020B0604020202020204" pitchFamily="34" charset="0"/>
              </a:rPr>
              <a:t>, lest thou also be tempted.</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9:1-3 ASV 1 </a:t>
            </a:r>
            <a:r>
              <a:rPr lang="en-US" dirty="0">
                <a:latin typeface="Arial" panose="020B0604020202020204" pitchFamily="34" charset="0"/>
                <a:cs typeface="Arial" panose="020B0604020202020204" pitchFamily="34" charset="0"/>
              </a:rPr>
              <a:t>I say the truth in Christ, I lie not, my conscience bearing witness with me in the Holy Spirit,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that I have great sorrow and unceasing pain in my heart.</a:t>
            </a:r>
            <a:r>
              <a:rPr lang="en-US" b="1"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3 </a:t>
            </a:r>
            <a:r>
              <a:rPr lang="en-US" u="sng" dirty="0">
                <a:latin typeface="Arial" panose="020B0604020202020204" pitchFamily="34" charset="0"/>
                <a:cs typeface="Arial" panose="020B0604020202020204" pitchFamily="34" charset="0"/>
              </a:rPr>
              <a:t>For I could wish that I myself were anathema from Christ for my brethren's sake, my kinsmen according to the flesh</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(Paul would, if he could, put himself in the place of his countrymen if they could be saved by this). Cf. Ex. 32:31-32</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Romans 10:1-5 KJV 1 </a:t>
            </a:r>
            <a:r>
              <a:rPr lang="en-US" dirty="0">
                <a:latin typeface="Arial" panose="020B0604020202020204" pitchFamily="34" charset="0"/>
                <a:cs typeface="Arial" panose="020B0604020202020204" pitchFamily="34" charset="0"/>
              </a:rPr>
              <a:t>Brethren, my heart's desire and prayer to God for Israel is, that they might be saved.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For I bear them record that </a:t>
            </a:r>
            <a:r>
              <a:rPr lang="en-US" b="1" dirty="0">
                <a:latin typeface="Arial" panose="020B0604020202020204" pitchFamily="34" charset="0"/>
                <a:cs typeface="Arial" panose="020B0604020202020204" pitchFamily="34" charset="0"/>
              </a:rPr>
              <a:t>they</a:t>
            </a:r>
            <a:r>
              <a:rPr lang="en-US" dirty="0">
                <a:latin typeface="Arial" panose="020B0604020202020204" pitchFamily="34" charset="0"/>
                <a:cs typeface="Arial" panose="020B0604020202020204" pitchFamily="34" charset="0"/>
              </a:rPr>
              <a:t> have a zeal of God, but not according to knowledge</a:t>
            </a:r>
            <a:r>
              <a:rPr lang="en-US" b="1" dirty="0">
                <a:latin typeface="Arial" panose="020B0604020202020204" pitchFamily="34" charset="0"/>
                <a:cs typeface="Arial" panose="020B0604020202020204" pitchFamily="34" charset="0"/>
              </a:rPr>
              <a:t>. 3</a:t>
            </a:r>
            <a:r>
              <a:rPr lang="en-US" dirty="0">
                <a:latin typeface="Arial" panose="020B0604020202020204" pitchFamily="34" charset="0"/>
                <a:cs typeface="Arial" panose="020B0604020202020204" pitchFamily="34" charset="0"/>
              </a:rPr>
              <a:t> For they being ignorant of God's righteousness, and going about to establish their own righteousness, have not submitted themselves unto the righteousness of God</a:t>
            </a:r>
            <a:r>
              <a:rPr lang="en-US" b="1" dirty="0">
                <a:latin typeface="Arial" panose="020B0604020202020204" pitchFamily="34" charset="0"/>
                <a:cs typeface="Arial" panose="020B0604020202020204" pitchFamily="34" charset="0"/>
              </a:rPr>
              <a:t>. 4</a:t>
            </a:r>
            <a:r>
              <a:rPr lang="en-US" dirty="0">
                <a:latin typeface="Arial" panose="020B0604020202020204" pitchFamily="34" charset="0"/>
                <a:cs typeface="Arial" panose="020B0604020202020204" pitchFamily="34" charset="0"/>
              </a:rPr>
              <a:t> For </a:t>
            </a:r>
            <a:r>
              <a:rPr lang="en-US" b="1" dirty="0">
                <a:latin typeface="Arial" panose="020B0604020202020204" pitchFamily="34" charset="0"/>
                <a:cs typeface="Arial" panose="020B0604020202020204" pitchFamily="34" charset="0"/>
              </a:rPr>
              <a:t>Christ </a:t>
            </a:r>
            <a:r>
              <a:rPr lang="en-US" b="1" u="sng" dirty="0">
                <a:latin typeface="Arial" panose="020B0604020202020204" pitchFamily="34" charset="0"/>
                <a:cs typeface="Arial" panose="020B0604020202020204" pitchFamily="34" charset="0"/>
              </a:rPr>
              <a:t>is the end of the law for righteousness </a:t>
            </a:r>
            <a:r>
              <a:rPr lang="en-US" dirty="0">
                <a:latin typeface="Arial" panose="020B0604020202020204" pitchFamily="34" charset="0"/>
                <a:cs typeface="Arial" panose="020B0604020202020204" pitchFamily="34" charset="0"/>
              </a:rPr>
              <a:t>to every one that believeth.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For Moses </a:t>
            </a:r>
            <a:r>
              <a:rPr lang="en-US" dirty="0" err="1">
                <a:latin typeface="Arial" panose="020B0604020202020204" pitchFamily="34" charset="0"/>
                <a:cs typeface="Arial" panose="020B0604020202020204" pitchFamily="34" charset="0"/>
              </a:rPr>
              <a:t>describeth</a:t>
            </a:r>
            <a:r>
              <a:rPr lang="en-US" dirty="0">
                <a:latin typeface="Arial" panose="020B0604020202020204" pitchFamily="34" charset="0"/>
                <a:cs typeface="Arial" panose="020B0604020202020204" pitchFamily="34" charset="0"/>
              </a:rPr>
              <a:t> the </a:t>
            </a:r>
            <a:r>
              <a:rPr lang="en-US" b="1" dirty="0">
                <a:latin typeface="Arial" panose="020B0604020202020204" pitchFamily="34" charset="0"/>
                <a:cs typeface="Arial" panose="020B0604020202020204" pitchFamily="34" charset="0"/>
              </a:rPr>
              <a:t>righteousness which is of the law</a:t>
            </a:r>
            <a:r>
              <a:rPr lang="en-US" dirty="0">
                <a:latin typeface="Arial" panose="020B0604020202020204" pitchFamily="34" charset="0"/>
                <a:cs typeface="Arial" panose="020B0604020202020204" pitchFamily="34" charset="0"/>
              </a:rPr>
              <a:t>, That the man which doeth those things shall live by them.</a:t>
            </a:r>
            <a:endParaRPr lang="en-US" b="1" dirty="0">
              <a:latin typeface="Arial" panose="020B0604020202020204" pitchFamily="34" charset="0"/>
              <a:cs typeface="Arial" panose="020B0604020202020204" pitchFamily="34" charset="0"/>
            </a:endParaRP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2 Corinthians 10:3-5 ASV</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For though we walk in the flesh, we do not war after the flesh: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(For the weapons of our warfare are not carnal, </a:t>
            </a:r>
            <a:r>
              <a:rPr lang="en-US" b="1" dirty="0">
                <a:latin typeface="Arial" panose="020B0604020202020204" pitchFamily="34" charset="0"/>
                <a:cs typeface="Arial" panose="020B0604020202020204" pitchFamily="34" charset="0"/>
              </a:rPr>
              <a:t>but mighty through God to the pulling down of strong holds;)  5</a:t>
            </a:r>
            <a:r>
              <a:rPr lang="en-US" dirty="0">
                <a:latin typeface="Arial" panose="020B0604020202020204" pitchFamily="34" charset="0"/>
                <a:cs typeface="Arial" panose="020B0604020202020204" pitchFamily="34" charset="0"/>
              </a:rPr>
              <a:t> casting down imaginations, and every high thing that is exalted </a:t>
            </a:r>
            <a:r>
              <a:rPr lang="en-US" b="1" dirty="0">
                <a:latin typeface="Arial" panose="020B0604020202020204" pitchFamily="34" charset="0"/>
                <a:cs typeface="Arial" panose="020B0604020202020204" pitchFamily="34" charset="0"/>
              </a:rPr>
              <a:t>against the knowledge of God</a:t>
            </a:r>
            <a:r>
              <a:rPr lang="en-US" dirty="0">
                <a:latin typeface="Arial" panose="020B0604020202020204" pitchFamily="34" charset="0"/>
                <a:cs typeface="Arial" panose="020B0604020202020204" pitchFamily="34" charset="0"/>
              </a:rPr>
              <a:t>, and bringing every thought into captivity to the obedience of Christ;</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7:1-5 ASV 1 </a:t>
            </a:r>
            <a:r>
              <a:rPr lang="en-US" dirty="0">
                <a:latin typeface="Arial" panose="020B0604020202020204" pitchFamily="34" charset="0"/>
                <a:cs typeface="Arial" panose="020B0604020202020204" pitchFamily="34" charset="0"/>
              </a:rPr>
              <a:t>Judge not, that ye be not judged.</a:t>
            </a:r>
            <a:r>
              <a:rPr lang="en-US" b="1" dirty="0">
                <a:latin typeface="Arial" panose="020B0604020202020204" pitchFamily="34" charset="0"/>
                <a:cs typeface="Arial" panose="020B0604020202020204" pitchFamily="34" charset="0"/>
              </a:rPr>
              <a:t> 2 </a:t>
            </a:r>
            <a:r>
              <a:rPr lang="en-US" dirty="0">
                <a:latin typeface="Arial" panose="020B0604020202020204" pitchFamily="34" charset="0"/>
                <a:cs typeface="Arial" panose="020B0604020202020204" pitchFamily="34" charset="0"/>
              </a:rPr>
              <a:t>For with what judgment ye judge, ye shall be judged: and with what measure ye mete, it shall be measured unto you.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And why </a:t>
            </a:r>
            <a:r>
              <a:rPr lang="en-US" dirty="0" err="1">
                <a:latin typeface="Arial" panose="020B0604020202020204" pitchFamily="34" charset="0"/>
                <a:cs typeface="Arial" panose="020B0604020202020204" pitchFamily="34" charset="0"/>
              </a:rPr>
              <a:t>beholdest</a:t>
            </a:r>
            <a:r>
              <a:rPr lang="en-US" dirty="0">
                <a:latin typeface="Arial" panose="020B0604020202020204" pitchFamily="34" charset="0"/>
                <a:cs typeface="Arial" panose="020B0604020202020204" pitchFamily="34" charset="0"/>
              </a:rPr>
              <a:t> thou the mote that is in thy brother's eye, but </a:t>
            </a:r>
            <a:r>
              <a:rPr lang="en-US" dirty="0" err="1">
                <a:latin typeface="Arial" panose="020B0604020202020204" pitchFamily="34" charset="0"/>
                <a:cs typeface="Arial" panose="020B0604020202020204" pitchFamily="34" charset="0"/>
              </a:rPr>
              <a:t>considerest</a:t>
            </a:r>
            <a:r>
              <a:rPr lang="en-US" dirty="0">
                <a:latin typeface="Arial" panose="020B0604020202020204" pitchFamily="34" charset="0"/>
                <a:cs typeface="Arial" panose="020B0604020202020204" pitchFamily="34" charset="0"/>
              </a:rPr>
              <a:t> not the beam that is in thine own eye?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Or how wilt thou say to thy brother, Let me cast out the mote out of thine eye; and lo, the beam is in thine own eye?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Thou hypocrite, cast out first the beam out of thine own eye; and then shalt thou see clearly to cast out the mote out of thy brother's eye.</a:t>
            </a:r>
          </a:p>
          <a:p>
            <a:endParaRPr lang="en-US" b="1" u="sng" dirty="0">
              <a:latin typeface="Arial" panose="020B0604020202020204" pitchFamily="34" charset="0"/>
              <a:cs typeface="Arial" panose="020B0604020202020204" pitchFamily="34" charset="0"/>
            </a:endParaRPr>
          </a:p>
          <a:p>
            <a:pPr algn="l"/>
            <a:r>
              <a:rPr lang="en-US" b="1" u="sng" dirty="0">
                <a:latin typeface="Arial" panose="020B0604020202020204" pitchFamily="34" charset="0"/>
                <a:cs typeface="Arial" panose="020B0604020202020204" pitchFamily="34" charset="0"/>
              </a:rPr>
              <a:t>Colossians 4:5-6 KJV</a:t>
            </a:r>
            <a:r>
              <a:rPr lang="en-US" b="1" dirty="0">
                <a:latin typeface="Arial" panose="020B0604020202020204" pitchFamily="34" charset="0"/>
                <a:cs typeface="Arial" panose="020B0604020202020204" pitchFamily="34" charset="0"/>
              </a:rPr>
              <a:t>  3 </a:t>
            </a:r>
            <a:r>
              <a:rPr lang="en-US" dirty="0">
                <a:latin typeface="Arial" panose="020B0604020202020204" pitchFamily="34" charset="0"/>
                <a:cs typeface="Arial" panose="020B0604020202020204" pitchFamily="34" charset="0"/>
              </a:rPr>
              <a:t>Withal praying also for us, that God would open unto us a door of utterance, to speak the mystery of Christ, for which I am also in bonds: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That I may make it manifest, </a:t>
            </a:r>
            <a:r>
              <a:rPr lang="en-US" b="1" dirty="0">
                <a:latin typeface="Arial" panose="020B0604020202020204" pitchFamily="34" charset="0"/>
                <a:cs typeface="Arial" panose="020B0604020202020204" pitchFamily="34" charset="0"/>
              </a:rPr>
              <a:t>as I ought to speak</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 </a:t>
            </a:r>
            <a:r>
              <a:rPr lang="en-US" dirty="0">
                <a:latin typeface="Arial" panose="020B0604020202020204" pitchFamily="34" charset="0"/>
                <a:cs typeface="Arial" panose="020B0604020202020204" pitchFamily="34" charset="0"/>
              </a:rPr>
              <a:t>Walk in wisdom </a:t>
            </a:r>
            <a:r>
              <a:rPr lang="en-US" b="1" dirty="0">
                <a:latin typeface="Arial" panose="020B0604020202020204" pitchFamily="34" charset="0"/>
                <a:cs typeface="Arial" panose="020B0604020202020204" pitchFamily="34" charset="0"/>
              </a:rPr>
              <a:t>toward them that are without</a:t>
            </a:r>
            <a:r>
              <a:rPr lang="en-US" dirty="0">
                <a:latin typeface="Arial" panose="020B0604020202020204" pitchFamily="34" charset="0"/>
                <a:cs typeface="Arial" panose="020B0604020202020204" pitchFamily="34" charset="0"/>
              </a:rPr>
              <a:t>, redeeming the time</a:t>
            </a:r>
            <a:r>
              <a:rPr lang="en-US" b="1" dirty="0">
                <a:latin typeface="Arial" panose="020B0604020202020204" pitchFamily="34" charset="0"/>
                <a:cs typeface="Arial" panose="020B0604020202020204" pitchFamily="34" charset="0"/>
              </a:rPr>
              <a:t>. 6</a:t>
            </a:r>
            <a:r>
              <a:rPr lang="en-US" dirty="0">
                <a:latin typeface="Arial" panose="020B0604020202020204" pitchFamily="34" charset="0"/>
                <a:cs typeface="Arial" panose="020B0604020202020204" pitchFamily="34" charset="0"/>
              </a:rPr>
              <a:t> Let your speech </a:t>
            </a:r>
            <a:r>
              <a:rPr lang="en-US" b="1" dirty="0">
                <a:latin typeface="Arial" panose="020B0604020202020204" pitchFamily="34" charset="0"/>
                <a:cs typeface="Arial" panose="020B0604020202020204" pitchFamily="34" charset="0"/>
              </a:rPr>
              <a:t>be </a:t>
            </a:r>
            <a:r>
              <a:rPr lang="en-US" b="1" dirty="0" err="1">
                <a:latin typeface="Arial" panose="020B0604020202020204" pitchFamily="34" charset="0"/>
                <a:cs typeface="Arial" panose="020B0604020202020204" pitchFamily="34" charset="0"/>
              </a:rPr>
              <a:t>alway</a:t>
            </a:r>
            <a:r>
              <a:rPr lang="en-US" b="1" dirty="0">
                <a:latin typeface="Arial" panose="020B0604020202020204" pitchFamily="34" charset="0"/>
                <a:cs typeface="Arial" panose="020B0604020202020204" pitchFamily="34" charset="0"/>
              </a:rPr>
              <a:t> with grace, seasoned with salt, </a:t>
            </a:r>
            <a:r>
              <a:rPr lang="en-US" dirty="0">
                <a:latin typeface="Arial" panose="020B0604020202020204" pitchFamily="34" charset="0"/>
                <a:cs typeface="Arial" panose="020B0604020202020204" pitchFamily="34" charset="0"/>
              </a:rPr>
              <a:t>that ye </a:t>
            </a:r>
            <a:r>
              <a:rPr lang="en-US" b="1" dirty="0">
                <a:latin typeface="Arial" panose="020B0604020202020204" pitchFamily="34" charset="0"/>
                <a:cs typeface="Arial" panose="020B0604020202020204" pitchFamily="34" charset="0"/>
              </a:rPr>
              <a:t>may know how ye ought to answer every man.</a:t>
            </a:r>
          </a:p>
          <a:p>
            <a:pPr algn="l"/>
            <a:endParaRPr lang="en-US" b="1" u="sng" dirty="0">
              <a:latin typeface="Arial" panose="020B0604020202020204" pitchFamily="34" charset="0"/>
              <a:cs typeface="Arial" panose="020B0604020202020204" pitchFamily="34" charset="0"/>
            </a:endParaRPr>
          </a:p>
          <a:p>
            <a:pPr algn="l"/>
            <a:r>
              <a:rPr lang="en-US" b="1" u="sng" dirty="0">
                <a:latin typeface="Arial" panose="020B0604020202020204" pitchFamily="34" charset="0"/>
                <a:cs typeface="Arial" panose="020B0604020202020204" pitchFamily="34" charset="0"/>
              </a:rPr>
              <a:t>COMMENT</a:t>
            </a:r>
            <a:r>
              <a:rPr lang="en-US" dirty="0">
                <a:latin typeface="Arial" panose="020B0604020202020204" pitchFamily="34" charset="0"/>
                <a:cs typeface="Arial" panose="020B0604020202020204" pitchFamily="34" charset="0"/>
              </a:rPr>
              <a:t> – Speech represents the character of the individual doing the speaking, but it also provides opportunity to influence those who hear. The speech of the Christian should reflect the fact that he is a</a:t>
            </a:r>
          </a:p>
          <a:p>
            <a:pPr algn="l"/>
            <a:r>
              <a:rPr lang="en-US" dirty="0">
                <a:latin typeface="Arial" panose="020B0604020202020204" pitchFamily="34" charset="0"/>
                <a:cs typeface="Arial" panose="020B0604020202020204" pitchFamily="34" charset="0"/>
              </a:rPr>
              <a:t>Christian, one who has been saved by the grace of God and whose  life is being lived in a state of grace. A person saved by grace and living under its influence will speak words that are filled with grace. They will be words that are not abusive or vindictive, but speech that is loving and caring. The Christian’s speech should be attractive and give pleasure to those who hear, but not at the expense of truth or faithfulness. He must always </a:t>
            </a:r>
            <a:r>
              <a:rPr lang="en-US" b="1" i="1" dirty="0">
                <a:latin typeface="Arial" panose="020B0604020202020204" pitchFamily="34" charset="0"/>
                <a:cs typeface="Arial" panose="020B0604020202020204" pitchFamily="34" charset="0"/>
              </a:rPr>
              <a:t>“speak the truth in love” </a:t>
            </a:r>
            <a:r>
              <a:rPr lang="en-US" dirty="0">
                <a:latin typeface="Arial" panose="020B0604020202020204" pitchFamily="34" charset="0"/>
                <a:cs typeface="Arial" panose="020B0604020202020204" pitchFamily="34" charset="0"/>
              </a:rPr>
              <a:t>(Eph. 4:15). On the kind of speech Christians should use the following should be considered:</a:t>
            </a:r>
          </a:p>
          <a:p>
            <a:pPr algn="l"/>
            <a:r>
              <a:rPr lang="en-US" b="1" dirty="0">
                <a:latin typeface="Arial" panose="020B0604020202020204" pitchFamily="34" charset="0"/>
                <a:cs typeface="Arial" panose="020B0604020202020204" pitchFamily="34" charset="0"/>
              </a:rPr>
              <a:t>Negatively:</a:t>
            </a:r>
          </a:p>
          <a:p>
            <a:pPr marL="181240" indent="-181240">
              <a:buFont typeface="Wingdings" panose="05000000000000000000" pitchFamily="2" charset="2"/>
              <a:buChar char="§"/>
            </a:pPr>
            <a:r>
              <a:rPr lang="en-US" dirty="0">
                <a:latin typeface="Arial" panose="020B0604020202020204" pitchFamily="34" charset="0"/>
                <a:cs typeface="Arial" panose="020B0604020202020204" pitchFamily="34" charset="0"/>
              </a:rPr>
              <a:t>No idle words (Matt. 12:36)</a:t>
            </a:r>
          </a:p>
          <a:p>
            <a:pPr marL="181240" indent="-181240">
              <a:buFont typeface="Wingdings" panose="05000000000000000000" pitchFamily="2" charset="2"/>
              <a:buChar char="§"/>
            </a:pPr>
            <a:r>
              <a:rPr lang="en-US" dirty="0">
                <a:latin typeface="Arial" panose="020B0604020202020204" pitchFamily="34" charset="0"/>
                <a:cs typeface="Arial" panose="020B0604020202020204" pitchFamily="34" charset="0"/>
              </a:rPr>
              <a:t>No corrupt speech (Eph. 4:29)</a:t>
            </a:r>
          </a:p>
          <a:p>
            <a:pPr marL="181240" indent="-181240">
              <a:buFont typeface="Wingdings" panose="05000000000000000000" pitchFamily="2" charset="2"/>
              <a:buChar char="§"/>
            </a:pPr>
            <a:r>
              <a:rPr lang="en-US" dirty="0">
                <a:latin typeface="Arial" panose="020B0604020202020204" pitchFamily="34" charset="0"/>
                <a:cs typeface="Arial" panose="020B0604020202020204" pitchFamily="34" charset="0"/>
              </a:rPr>
              <a:t>No filthiness, foolish talking, jesting (Eph. 5:4)</a:t>
            </a:r>
          </a:p>
          <a:p>
            <a:pPr marL="181240" indent="-181240">
              <a:buFont typeface="Arial" panose="020B0604020202020204" pitchFamily="34" charset="0"/>
              <a:buChar char="•"/>
            </a:pPr>
            <a:r>
              <a:rPr lang="en-US" dirty="0">
                <a:latin typeface="Arial" panose="020B0604020202020204" pitchFamily="34" charset="0"/>
                <a:cs typeface="Arial" panose="020B0604020202020204" pitchFamily="34" charset="0"/>
              </a:rPr>
              <a:t>No offensive words (James 3:2)</a:t>
            </a:r>
          </a:p>
          <a:p>
            <a:pPr marL="181240" indent="-181240">
              <a:buFont typeface="Wingdings" panose="05000000000000000000" pitchFamily="2" charset="2"/>
              <a:buChar char="§"/>
            </a:pPr>
            <a:r>
              <a:rPr lang="en-US" dirty="0">
                <a:latin typeface="Arial" panose="020B0604020202020204" pitchFamily="34" charset="0"/>
                <a:cs typeface="Arial" panose="020B0604020202020204" pitchFamily="34" charset="0"/>
              </a:rPr>
              <a:t>No cursing (James 3:9-10)</a:t>
            </a:r>
          </a:p>
          <a:p>
            <a:pPr marL="181240" indent="-181240">
              <a:buFont typeface="Wingdings" panose="05000000000000000000" pitchFamily="2" charset="2"/>
              <a:buChar char="§"/>
            </a:pPr>
            <a:r>
              <a:rPr lang="en-US" dirty="0">
                <a:latin typeface="Arial" panose="020B0604020202020204" pitchFamily="34" charset="0"/>
                <a:cs typeface="Arial" panose="020B0604020202020204" pitchFamily="34" charset="0"/>
              </a:rPr>
              <a:t>No lying (Eph. 4:25, 29; Col. 3:9)</a:t>
            </a:r>
          </a:p>
          <a:p>
            <a:pPr algn="l"/>
            <a:r>
              <a:rPr lang="en-US" b="1" dirty="0">
                <a:latin typeface="Arial" panose="020B0604020202020204" pitchFamily="34" charset="0"/>
                <a:cs typeface="Arial" panose="020B0604020202020204" pitchFamily="34" charset="0"/>
              </a:rPr>
              <a:t>Positively:</a:t>
            </a:r>
          </a:p>
          <a:p>
            <a:pPr marL="181240" indent="-181240">
              <a:buFont typeface="Wingdings" panose="05000000000000000000" pitchFamily="2" charset="2"/>
              <a:buChar char="§"/>
            </a:pPr>
            <a:r>
              <a:rPr lang="en-US" dirty="0">
                <a:latin typeface="Arial" panose="020B0604020202020204" pitchFamily="34" charset="0"/>
                <a:cs typeface="Arial" panose="020B0604020202020204" pitchFamily="34" charset="0"/>
              </a:rPr>
              <a:t>Sound speech (Tit. 2:8)</a:t>
            </a:r>
          </a:p>
          <a:p>
            <a:pPr marL="181240" indent="-181240">
              <a:buFont typeface="Wingdings" panose="05000000000000000000" pitchFamily="2" charset="2"/>
              <a:buChar char="§"/>
            </a:pPr>
            <a:r>
              <a:rPr lang="en-US" dirty="0">
                <a:latin typeface="Arial" panose="020B0604020202020204" pitchFamily="34" charset="0"/>
                <a:cs typeface="Arial" panose="020B0604020202020204" pitchFamily="34" charset="0"/>
              </a:rPr>
              <a:t>Speech that blesses (James 3:10</a:t>
            </a:r>
          </a:p>
          <a:p>
            <a:pPr marL="181240" indent="-181240">
              <a:buFont typeface="Wingdings" panose="05000000000000000000" pitchFamily="2" charset="2"/>
              <a:buChar char="§"/>
            </a:pPr>
            <a:r>
              <a:rPr lang="en-US" dirty="0">
                <a:latin typeface="Arial" panose="020B0604020202020204" pitchFamily="34" charset="0"/>
                <a:cs typeface="Arial" panose="020B0604020202020204" pitchFamily="34" charset="0"/>
              </a:rPr>
              <a:t>Speech that builds up (Eph. 4:29)</a:t>
            </a:r>
          </a:p>
          <a:p>
            <a:pPr marL="181240" indent="-181240">
              <a:buFont typeface="Wingdings" panose="05000000000000000000" pitchFamily="2" charset="2"/>
              <a:buChar char="§"/>
            </a:pPr>
            <a:r>
              <a:rPr lang="en-US" dirty="0">
                <a:latin typeface="Arial" panose="020B0604020202020204" pitchFamily="34" charset="0"/>
                <a:cs typeface="Arial" panose="020B0604020202020204" pitchFamily="34" charset="0"/>
              </a:rPr>
              <a:t>Speech that speaks the truth in love (Eph. 4:15)</a:t>
            </a:r>
          </a:p>
          <a:p>
            <a:pPr algn="l"/>
            <a:endParaRPr lang="en-US" dirty="0">
              <a:latin typeface="Arial" panose="020B0604020202020204" pitchFamily="34" charset="0"/>
              <a:cs typeface="Arial" panose="020B0604020202020204" pitchFamily="34" charset="0"/>
            </a:endParaRPr>
          </a:p>
          <a:p>
            <a:pPr algn="l"/>
            <a:r>
              <a:rPr lang="en-US" dirty="0">
                <a:latin typeface="Arial" panose="020B0604020202020204" pitchFamily="34" charset="0"/>
                <a:cs typeface="Arial" panose="020B0604020202020204" pitchFamily="34" charset="0"/>
              </a:rPr>
              <a:t>The word </a:t>
            </a:r>
            <a:r>
              <a:rPr lang="en-US" b="1" dirty="0">
                <a:latin typeface="Arial" panose="020B0604020202020204" pitchFamily="34" charset="0"/>
                <a:cs typeface="Arial" panose="020B0604020202020204" pitchFamily="34" charset="0"/>
              </a:rPr>
              <a:t>answer </a:t>
            </a:r>
            <a:r>
              <a:rPr lang="en-US" dirty="0">
                <a:latin typeface="Arial" panose="020B0604020202020204" pitchFamily="34" charset="0"/>
                <a:cs typeface="Arial" panose="020B0604020202020204" pitchFamily="34" charset="0"/>
              </a:rPr>
              <a:t>(</a:t>
            </a:r>
            <a:r>
              <a:rPr lang="en-US" i="1" dirty="0" err="1">
                <a:latin typeface="Arial" panose="020B0604020202020204" pitchFamily="34" charset="0"/>
                <a:cs typeface="Arial" panose="020B0604020202020204" pitchFamily="34" charset="0"/>
              </a:rPr>
              <a:t>apokrinesthai</a:t>
            </a:r>
            <a:r>
              <a:rPr lang="en-US" dirty="0">
                <a:latin typeface="Arial" panose="020B0604020202020204" pitchFamily="34" charset="0"/>
                <a:cs typeface="Arial" panose="020B0604020202020204" pitchFamily="34" charset="0"/>
              </a:rPr>
              <a:t>, this word is found only here in the N.T.) implies that the outsiders will ask questions of Christians about their new life in Christ. This should be expected when they are doing what  v. 5 demands of them. As one attempts to bring an outsider to salvation by </a:t>
            </a:r>
            <a:r>
              <a:rPr lang="en-US" b="1" i="1" dirty="0">
                <a:latin typeface="Arial" panose="020B0604020202020204" pitchFamily="34" charset="0"/>
                <a:cs typeface="Arial" panose="020B0604020202020204" pitchFamily="34" charset="0"/>
              </a:rPr>
              <a:t>“wise talk” </a:t>
            </a:r>
            <a:r>
              <a:rPr lang="en-US" dirty="0">
                <a:latin typeface="Arial" panose="020B0604020202020204" pitchFamily="34" charset="0"/>
                <a:cs typeface="Arial" panose="020B0604020202020204" pitchFamily="34" charset="0"/>
              </a:rPr>
              <a:t>questions will be asked of him. There will be different questions asked by different people, and one may not always know exactly what to expect. But the response should be aimed at the need of each person. </a:t>
            </a:r>
            <a:r>
              <a:rPr lang="en-US" b="1" dirty="0">
                <a:latin typeface="Arial" panose="020B0604020202020204" pitchFamily="34" charset="0"/>
                <a:cs typeface="Arial" panose="020B0604020202020204" pitchFamily="34" charset="0"/>
              </a:rPr>
              <a:t>Every man </a:t>
            </a:r>
            <a:r>
              <a:rPr lang="en-US" dirty="0">
                <a:latin typeface="Arial" panose="020B0604020202020204" pitchFamily="34" charset="0"/>
                <a:cs typeface="Arial" panose="020B0604020202020204" pitchFamily="34" charset="0"/>
              </a:rPr>
              <a:t>is not simply </a:t>
            </a:r>
            <a:r>
              <a:rPr lang="en-US" b="1" i="1" dirty="0">
                <a:latin typeface="Arial" panose="020B0604020202020204" pitchFamily="34" charset="0"/>
                <a:cs typeface="Arial" panose="020B0604020202020204" pitchFamily="34" charset="0"/>
              </a:rPr>
              <a:t>“everyone.”</a:t>
            </a:r>
          </a:p>
        </p:txBody>
      </p:sp>
      <p:sp>
        <p:nvSpPr>
          <p:cNvPr id="4" name="Slide Number Placeholder 3"/>
          <p:cNvSpPr>
            <a:spLocks noGrp="1"/>
          </p:cNvSpPr>
          <p:nvPr>
            <p:ph type="sldNum" sz="quarter" idx="5"/>
          </p:nvPr>
        </p:nvSpPr>
        <p:spPr/>
        <p:txBody>
          <a:bodyPr/>
          <a:lstStyle/>
          <a:p>
            <a:fld id="{A3D39BA2-F127-4DB1-B8FD-D5A70CC3E01B}" type="slidenum">
              <a:rPr lang="en-US" smtClean="0"/>
              <a:t>7</a:t>
            </a:fld>
            <a:endParaRPr lang="en-US" dirty="0"/>
          </a:p>
        </p:txBody>
      </p:sp>
      <p:sp>
        <p:nvSpPr>
          <p:cNvPr id="5" name="Date Placeholder 4">
            <a:extLst>
              <a:ext uri="{FF2B5EF4-FFF2-40B4-BE49-F238E27FC236}">
                <a16:creationId xmlns:a16="http://schemas.microsoft.com/office/drawing/2014/main" id="{4D50FFFD-5174-0906-9CED-7B8AC790F9CC}"/>
              </a:ext>
            </a:extLst>
          </p:cNvPr>
          <p:cNvSpPr>
            <a:spLocks noGrp="1"/>
          </p:cNvSpPr>
          <p:nvPr>
            <p:ph type="dt" idx="1"/>
          </p:nvPr>
        </p:nvSpPr>
        <p:spPr/>
        <p:txBody>
          <a:bodyPr/>
          <a:lstStyle/>
          <a:p>
            <a:r>
              <a:rPr lang="en-US"/>
              <a:t>8/18/2024 PM</a:t>
            </a:r>
            <a:endParaRPr lang="en-US" dirty="0"/>
          </a:p>
        </p:txBody>
      </p:sp>
    </p:spTree>
    <p:extLst>
      <p:ext uri="{BB962C8B-B14F-4D97-AF65-F5344CB8AC3E}">
        <p14:creationId xmlns:p14="http://schemas.microsoft.com/office/powerpoint/2010/main" val="2379248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39BA2-F127-4DB1-B8FD-D5A70CC3E01B}" type="slidenum">
              <a:rPr lang="en-US" smtClean="0"/>
              <a:t>8</a:t>
            </a:fld>
            <a:endParaRPr lang="en-US" dirty="0"/>
          </a:p>
        </p:txBody>
      </p:sp>
      <p:sp>
        <p:nvSpPr>
          <p:cNvPr id="5" name="Date Placeholder 4">
            <a:extLst>
              <a:ext uri="{FF2B5EF4-FFF2-40B4-BE49-F238E27FC236}">
                <a16:creationId xmlns:a16="http://schemas.microsoft.com/office/drawing/2014/main" id="{A01B25F7-6525-FC32-978E-638605304854}"/>
              </a:ext>
            </a:extLst>
          </p:cNvPr>
          <p:cNvSpPr>
            <a:spLocks noGrp="1"/>
          </p:cNvSpPr>
          <p:nvPr>
            <p:ph type="dt" idx="1"/>
          </p:nvPr>
        </p:nvSpPr>
        <p:spPr/>
        <p:txBody>
          <a:bodyPr/>
          <a:lstStyle/>
          <a:p>
            <a:r>
              <a:rPr lang="en-US"/>
              <a:t>8/18/2024 PM</a:t>
            </a:r>
            <a:endParaRPr lang="en-US" dirty="0"/>
          </a:p>
        </p:txBody>
      </p:sp>
    </p:spTree>
    <p:extLst>
      <p:ext uri="{BB962C8B-B14F-4D97-AF65-F5344CB8AC3E}">
        <p14:creationId xmlns:p14="http://schemas.microsoft.com/office/powerpoint/2010/main" val="1472832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39BA2-F127-4DB1-B8FD-D5A70CC3E01B}" type="slidenum">
              <a:rPr lang="en-US" smtClean="0"/>
              <a:t>9</a:t>
            </a:fld>
            <a:endParaRPr lang="en-US" dirty="0"/>
          </a:p>
        </p:txBody>
      </p:sp>
      <p:sp>
        <p:nvSpPr>
          <p:cNvPr id="5" name="Date Placeholder 4">
            <a:extLst>
              <a:ext uri="{FF2B5EF4-FFF2-40B4-BE49-F238E27FC236}">
                <a16:creationId xmlns:a16="http://schemas.microsoft.com/office/drawing/2014/main" id="{F1B2E90A-D00F-6FCF-6C1C-CC88D0DC5175}"/>
              </a:ext>
            </a:extLst>
          </p:cNvPr>
          <p:cNvSpPr>
            <a:spLocks noGrp="1"/>
          </p:cNvSpPr>
          <p:nvPr>
            <p:ph type="dt" idx="1"/>
          </p:nvPr>
        </p:nvSpPr>
        <p:spPr/>
        <p:txBody>
          <a:bodyPr/>
          <a:lstStyle/>
          <a:p>
            <a:r>
              <a:rPr lang="en-US"/>
              <a:t>8/18/2024 PM</a:t>
            </a:r>
            <a:endParaRPr lang="en-US" dirty="0"/>
          </a:p>
        </p:txBody>
      </p:sp>
    </p:spTree>
    <p:extLst>
      <p:ext uri="{BB962C8B-B14F-4D97-AF65-F5344CB8AC3E}">
        <p14:creationId xmlns:p14="http://schemas.microsoft.com/office/powerpoint/2010/main" val="2172342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7913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74398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946423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49980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277216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84527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44777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34215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53631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6739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26170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6541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26872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31338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80403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83518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a:solidFill>
            <a:schemeClr val="accent1">
              <a:lumMod val="75000"/>
              <a:alpha val="40000"/>
            </a:schemeClr>
          </a:solidFill>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49" name="Group 48"/>
          <p:cNvGrpSpPr/>
          <p:nvPr/>
        </p:nvGrpSpPr>
        <p:grpSpPr>
          <a:xfrm>
            <a:off x="20421" y="-318"/>
            <a:ext cx="1952272" cy="6853571"/>
            <a:chOff x="6627813" y="195220"/>
            <a:chExt cx="1952625" cy="5678531"/>
          </a:xfrm>
          <a:solidFill>
            <a:schemeClr val="accent1"/>
          </a:solidFill>
        </p:grpSpPr>
        <p:sp>
          <p:nvSpPr>
            <p:cNvPr id="50" name="Freeform 27"/>
            <p:cNvSpPr/>
            <p:nvPr/>
          </p:nvSpPr>
          <p:spPr bwMode="auto">
            <a:xfrm>
              <a:off x="6627813" y="19522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62" name="Rectangle 61"/>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8/18/2024</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9700714"/>
      </p:ext>
    </p:extLst>
  </p:cSld>
  <p:clrMap bg1="dk1" tx1="lt1" bg2="dk2" tx2="lt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 id="2147483797" r:id="rId13"/>
    <p:sldLayoutId id="2147483798" r:id="rId14"/>
    <p:sldLayoutId id="2147483799" r:id="rId15"/>
    <p:sldLayoutId id="2147483800" r:id="rId16"/>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0" y="495303"/>
            <a:ext cx="9144000" cy="5143493"/>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654843" y="1317750"/>
            <a:ext cx="7834313" cy="3056010"/>
          </a:xfrm>
        </p:spPr>
        <p:txBody>
          <a:bodyPr>
            <a:noAutofit/>
          </a:bodyPr>
          <a:lstStyle/>
          <a:p>
            <a:pPr algn="ctr">
              <a:lnSpc>
                <a:spcPts val="9600"/>
              </a:lnSpc>
            </a:pPr>
            <a:br>
              <a:rPr lang="en-US" sz="7200" dirty="0"/>
            </a:br>
            <a:r>
              <a:rPr lang="en-US" sz="9600" b="1" i="1" dirty="0">
                <a:latin typeface="Candara" panose="020E0502030303020204" pitchFamily="34" charset="0"/>
              </a:rPr>
              <a:t>“Be Ready Always”</a:t>
            </a:r>
          </a:p>
        </p:txBody>
      </p:sp>
      <p:sp>
        <p:nvSpPr>
          <p:cNvPr id="13" name="Subtitle 12">
            <a:extLst>
              <a:ext uri="{FF2B5EF4-FFF2-40B4-BE49-F238E27FC236}">
                <a16:creationId xmlns:a16="http://schemas.microsoft.com/office/drawing/2014/main" id="{F05262DB-6398-4AF9-96A3-041CFB112303}"/>
              </a:ext>
            </a:extLst>
          </p:cNvPr>
          <p:cNvSpPr>
            <a:spLocks noGrp="1"/>
          </p:cNvSpPr>
          <p:nvPr>
            <p:ph type="subTitle" idx="1"/>
          </p:nvPr>
        </p:nvSpPr>
        <p:spPr>
          <a:xfrm>
            <a:off x="1475186" y="4440289"/>
            <a:ext cx="1877614" cy="503186"/>
          </a:xfrm>
          <a:solidFill>
            <a:schemeClr val="accent1"/>
          </a:solidFill>
        </p:spPr>
        <p:txBody>
          <a:bodyPr anchor="ctr">
            <a:noAutofit/>
          </a:bodyPr>
          <a:lstStyle/>
          <a:p>
            <a:r>
              <a:rPr lang="en-US" sz="2800" b="1" dirty="0">
                <a:latin typeface="Candara" panose="020E0502030303020204" pitchFamily="34" charset="0"/>
              </a:rPr>
              <a:t>1 Peter 3:15</a:t>
            </a:r>
          </a:p>
        </p:txBody>
      </p:sp>
    </p:spTree>
    <p:extLst>
      <p:ext uri="{BB962C8B-B14F-4D97-AF65-F5344CB8AC3E}">
        <p14:creationId xmlns:p14="http://schemas.microsoft.com/office/powerpoint/2010/main" val="3129412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1250"/>
                                        <p:tgtEl>
                                          <p:spTgt spid="2"/>
                                        </p:tgtEl>
                                      </p:cBhvr>
                                    </p:animEffect>
                                  </p:childTnLst>
                                </p:cTn>
                              </p:par>
                              <p:par>
                                <p:cTn id="8" presetID="2" presetClass="entr" presetSubtype="8" fill="hold" grpId="0" nodeType="withEffect">
                                  <p:stCondLst>
                                    <p:cond delay="0"/>
                                  </p:stCondLst>
                                  <p:childTnLst>
                                    <p:set>
                                      <p:cBhvr>
                                        <p:cTn id="9" dur="1" fill="hold">
                                          <p:stCondLst>
                                            <p:cond delay="0"/>
                                          </p:stCondLst>
                                        </p:cTn>
                                        <p:tgtEl>
                                          <p:spTgt spid="13">
                                            <p:bg/>
                                          </p:spTgt>
                                        </p:tgtEl>
                                        <p:attrNameLst>
                                          <p:attrName>style.visibility</p:attrName>
                                        </p:attrNameLst>
                                      </p:cBhvr>
                                      <p:to>
                                        <p:strVal val="visible"/>
                                      </p:to>
                                    </p:set>
                                    <p:anim calcmode="lin" valueType="num">
                                      <p:cBhvr additive="base">
                                        <p:cTn id="10" dur="1000" fill="hold"/>
                                        <p:tgtEl>
                                          <p:spTgt spid="13">
                                            <p:bg/>
                                          </p:spTgt>
                                        </p:tgtEl>
                                        <p:attrNameLst>
                                          <p:attrName>ppt_x</p:attrName>
                                        </p:attrNameLst>
                                      </p:cBhvr>
                                      <p:tavLst>
                                        <p:tav tm="0">
                                          <p:val>
                                            <p:strVal val="0-#ppt_w/2"/>
                                          </p:val>
                                        </p:tav>
                                        <p:tav tm="100000">
                                          <p:val>
                                            <p:strVal val="#ppt_x"/>
                                          </p:val>
                                        </p:tav>
                                      </p:tavLst>
                                    </p:anim>
                                    <p:anim calcmode="lin" valueType="num">
                                      <p:cBhvr additive="base">
                                        <p:cTn id="11" dur="1000" fill="hold"/>
                                        <p:tgtEl>
                                          <p:spTgt spid="13">
                                            <p:bg/>
                                          </p:spTgt>
                                        </p:tgtEl>
                                        <p:attrNameLst>
                                          <p:attrName>ppt_y</p:attrName>
                                        </p:attrNameLst>
                                      </p:cBhvr>
                                      <p:tavLst>
                                        <p:tav tm="0">
                                          <p:val>
                                            <p:strVal val="#ppt_y"/>
                                          </p:val>
                                        </p:tav>
                                        <p:tav tm="100000">
                                          <p:val>
                                            <p:strVal val="#ppt_y"/>
                                          </p:val>
                                        </p:tav>
                                      </p:tavLst>
                                    </p:anim>
                                  </p:childTnLst>
                                </p:cTn>
                              </p:par>
                              <p:par>
                                <p:cTn id="12" presetID="2" presetClass="entr" presetSubtype="8" fill="hold" grpId="0" nodeType="with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 calcmode="lin" valueType="num">
                                      <p:cBhvr additive="base">
                                        <p:cTn id="14" dur="1000" fill="hold"/>
                                        <p:tgtEl>
                                          <p:spTgt spid="13">
                                            <p:txEl>
                                              <p:pRg st="0" end="0"/>
                                            </p:txEl>
                                          </p:spTgt>
                                        </p:tgtEl>
                                        <p:attrNameLst>
                                          <p:attrName>ppt_x</p:attrName>
                                        </p:attrNameLst>
                                      </p:cBhvr>
                                      <p:tavLst>
                                        <p:tav tm="0">
                                          <p:val>
                                            <p:strVal val="0-#ppt_w/2"/>
                                          </p:val>
                                        </p:tav>
                                        <p:tav tm="100000">
                                          <p:val>
                                            <p:strVal val="#ppt_x"/>
                                          </p:val>
                                        </p:tav>
                                      </p:tavLst>
                                    </p:anim>
                                    <p:anim calcmode="lin" valueType="num">
                                      <p:cBhvr additive="base">
                                        <p:cTn id="15" dur="1000" fill="hold"/>
                                        <p:tgtEl>
                                          <p:spTgt spid="1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666745" y="1822088"/>
            <a:ext cx="8083321" cy="4624145"/>
          </a:xfrm>
          <a:solidFill>
            <a:schemeClr val="accent3">
              <a:lumMod val="20000"/>
              <a:lumOff val="80000"/>
            </a:schemeClr>
          </a:solidFill>
          <a:ln>
            <a:noFill/>
          </a:ln>
          <a:effectLst>
            <a:outerShdw blurRad="50800" dist="114300" dir="3000000" algn="tl" rotWithShape="0">
              <a:prstClr val="black">
                <a:alpha val="40000"/>
              </a:prstClr>
            </a:outerShdw>
          </a:effectLst>
        </p:spPr>
        <p:txBody>
          <a:bodyPr vert="horz" wrap="square" lIns="68580" tIns="34290" rIns="68580" bIns="34290" numCol="1" rtlCol="0" anchor="t" anchorCtr="0" compatLnSpc="1">
            <a:prstTxWarp prst="textNoShape">
              <a:avLst/>
            </a:prstTxWarp>
            <a:noAutofit/>
          </a:bodyPr>
          <a:lstStyle/>
          <a:p>
            <a:pPr marL="91440" indent="0">
              <a:lnSpc>
                <a:spcPts val="4300"/>
              </a:lnSpc>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365760" indent="-274320">
              <a:lnSpc>
                <a:spcPts val="3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a:t>
            </a:r>
            <a:r>
              <a:rPr lang="en-US" altLang="en-US" sz="2800" i="1" dirty="0">
                <a:solidFill>
                  <a:srgbClr val="111111"/>
                </a:solidFill>
                <a:effectLst/>
                <a:latin typeface="Candara" panose="020E0502030303020204" pitchFamily="34" charset="0"/>
              </a:rPr>
              <a:t>– Romans 10:17; Hebrews 11:6</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a:t>
            </a:r>
            <a:r>
              <a:rPr lang="en-US" altLang="en-US" sz="2800" i="1" dirty="0">
                <a:solidFill>
                  <a:srgbClr val="111111"/>
                </a:solidFill>
                <a:effectLst/>
                <a:latin typeface="Candara" panose="020E0502030303020204" pitchFamily="34" charset="0"/>
              </a:rPr>
              <a:t>– John 8:24</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a:t>
            </a:r>
            <a:r>
              <a:rPr lang="en-US" altLang="en-US" sz="2800" i="1" dirty="0">
                <a:solidFill>
                  <a:srgbClr val="111111"/>
                </a:solidFill>
                <a:effectLst/>
                <a:latin typeface="Candara" panose="020E0502030303020204" pitchFamily="34" charset="0"/>
              </a:rPr>
              <a:t>– Acts 17:30</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i="1" dirty="0">
                <a:solidFill>
                  <a:srgbClr val="111111"/>
                </a:solidFill>
                <a:effectLst/>
                <a:latin typeface="Candara" panose="020E0502030303020204" pitchFamily="34" charset="0"/>
              </a:rPr>
              <a:t>– Matthew 10:3</a:t>
            </a:r>
            <a:r>
              <a:rPr lang="en-US" altLang="en-US" sz="2800" i="1" dirty="0">
                <a:solidFill>
                  <a:srgbClr val="111111"/>
                </a:solidFill>
                <a:latin typeface="Candara" panose="020E0502030303020204" pitchFamily="34" charset="0"/>
              </a:rPr>
              <a:t>2</a:t>
            </a:r>
            <a:endParaRPr lang="en-US" altLang="en-US" sz="2800" i="1" dirty="0">
              <a:solidFill>
                <a:srgbClr val="111111"/>
              </a:solidFill>
              <a:effectLst/>
              <a:latin typeface="Candara" panose="020E0502030303020204" pitchFamily="34" charset="0"/>
            </a:endParaRP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a:t>
            </a:r>
            <a:r>
              <a:rPr lang="en-US" altLang="en-US" sz="2800" i="1" dirty="0">
                <a:solidFill>
                  <a:srgbClr val="111111"/>
                </a:solidFill>
                <a:effectLst/>
                <a:latin typeface="Candara" panose="020E0502030303020204" pitchFamily="34" charset="0"/>
              </a:rPr>
              <a:t>– Acts 2:38</a:t>
            </a:r>
          </a:p>
          <a:p>
            <a:pPr marL="9144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365760" indent="-274320" algn="just">
              <a:lnSpc>
                <a:spcPts val="28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a:t>
            </a:r>
            <a:r>
              <a:rPr lang="en-US" altLang="en-US" sz="2800" i="1" dirty="0">
                <a:solidFill>
                  <a:srgbClr val="111111"/>
                </a:solidFill>
                <a:effectLst/>
                <a:latin typeface="Candara" panose="020E0502030303020204" pitchFamily="34" charset="0"/>
              </a:rPr>
              <a:t>– 1 John 1:7-9</a:t>
            </a:r>
          </a:p>
          <a:p>
            <a:pPr marL="9144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365760" indent="-274320">
              <a:lnSpc>
                <a:spcPts val="2800"/>
              </a:lnSpc>
              <a:spcBef>
                <a:spcPts val="0"/>
              </a:spcBef>
              <a:buClrTx/>
              <a:buSzPct val="100000"/>
              <a:buFont typeface="Wingdings" panose="05000000000000000000" pitchFamily="2" charset="2"/>
              <a:buChar char="§"/>
              <a:defRPr/>
            </a:pPr>
            <a:r>
              <a:rPr lang="en-US" altLang="en-US" sz="2800" i="1" dirty="0">
                <a:solidFill>
                  <a:srgbClr val="111111"/>
                </a:solidFill>
                <a:effectLst/>
                <a:latin typeface="Candara" panose="020E0502030303020204" pitchFamily="34" charset="0"/>
              </a:rPr>
              <a:t>Revelation 2:10 </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647761" y="370298"/>
            <a:ext cx="8083321" cy="1107996"/>
          </a:xfrm>
          <a:prstGeom prst="rect">
            <a:avLst/>
          </a:prstGeom>
          <a:solidFill>
            <a:schemeClr val="accent3">
              <a:lumMod val="20000"/>
              <a:lumOff val="80000"/>
            </a:schemeClr>
          </a:solidFill>
          <a:ln>
            <a:solidFill>
              <a:schemeClr val="accent1">
                <a:lumMod val="40000"/>
                <a:lumOff val="60000"/>
              </a:schemeClr>
            </a:solidFill>
          </a:ln>
          <a:effectLst>
            <a:outerShdw blurRad="50800" dist="114300" dir="2700000" algn="tl" rotWithShape="0">
              <a:prstClr val="black">
                <a:alpha val="40000"/>
              </a:prstClr>
            </a:outerShdw>
          </a:effectLst>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12700">
                  <a:solidFill>
                    <a:schemeClr val="tx2">
                      <a:lumMod val="75000"/>
                    </a:schemeClr>
                  </a:solidFill>
                  <a:prstDash val="solid"/>
                </a:ln>
                <a:solidFill>
                  <a:schemeClr val="accent1">
                    <a:lumMod val="75000"/>
                  </a:schemeClr>
                </a:solidFill>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accent1">
                  <a:lumMod val="75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442264" y="534114"/>
            <a:ext cx="778528" cy="712183"/>
          </a:xfrm>
          <a:prstGeom prst="rect">
            <a:avLst/>
          </a:prstGeom>
          <a:noFill/>
        </p:spPr>
        <p:txBody>
          <a:bodyPr wrap="square" rtlCol="0">
            <a:spAutoFit/>
          </a:bodyPr>
          <a:lstStyle/>
          <a:p>
            <a:pPr algn="ctr">
              <a:lnSpc>
                <a:spcPts val="2400"/>
              </a:lnSpc>
            </a:pPr>
            <a:r>
              <a:rPr lang="en-US" sz="2400" i="1" dirty="0">
                <a:solidFill>
                  <a:schemeClr val="accent1">
                    <a:lumMod val="75000"/>
                  </a:schemeClr>
                </a:solidFill>
                <a:latin typeface="Candara" panose="020E0502030303020204" pitchFamily="34" charset="0"/>
              </a:rPr>
              <a:t>Acts 2:37</a:t>
            </a:r>
          </a:p>
        </p:txBody>
      </p:sp>
      <p:sp>
        <p:nvSpPr>
          <p:cNvPr id="3" name="Slide Number Placeholder 4">
            <a:extLst>
              <a:ext uri="{FF2B5EF4-FFF2-40B4-BE49-F238E27FC236}">
                <a16:creationId xmlns:a16="http://schemas.microsoft.com/office/drawing/2014/main" id="{95C1ECA5-FA66-8445-BFA5-8737327E79A6}"/>
              </a:ext>
            </a:extLst>
          </p:cNvPr>
          <p:cNvSpPr txBox="1">
            <a:spLocks/>
          </p:cNvSpPr>
          <p:nvPr/>
        </p:nvSpPr>
        <p:spPr>
          <a:xfrm>
            <a:off x="8589373" y="6413589"/>
            <a:ext cx="514350" cy="32446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3A4F6043-7A67-491B-98BC-F933DED7226D}" type="slidenum">
              <a:rPr lang="en-US" sz="1400" smtClean="0">
                <a:latin typeface="Candara" panose="020E0502030303020204" pitchFamily="34" charset="0"/>
              </a:rPr>
              <a:pPr algn="ctr"/>
              <a:t>10</a:t>
            </a:fld>
            <a:endParaRPr lang="en-US" sz="1400" dirty="0">
              <a:latin typeface="Candara" panose="020E0502030303020204" pitchFamily="34" charset="0"/>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76CCA-39A3-3FDB-5F0C-20FD1DCFC611}"/>
              </a:ext>
            </a:extLst>
          </p:cNvPr>
          <p:cNvSpPr>
            <a:spLocks noGrp="1"/>
          </p:cNvSpPr>
          <p:nvPr>
            <p:ph type="title"/>
          </p:nvPr>
        </p:nvSpPr>
        <p:spPr>
          <a:xfrm>
            <a:off x="1364176" y="535588"/>
            <a:ext cx="7036875" cy="860480"/>
          </a:xfrm>
        </p:spPr>
        <p:txBody>
          <a:bodyPr>
            <a:noAutofit/>
          </a:bodyPr>
          <a:lstStyle/>
          <a:p>
            <a:r>
              <a:rPr lang="en-US" sz="4800" b="1" i="1" dirty="0">
                <a:solidFill>
                  <a:schemeClr val="accent1"/>
                </a:solidFill>
                <a:latin typeface="Candara" panose="020E0502030303020204" pitchFamily="34" charset="0"/>
              </a:rPr>
              <a:t>1 Peter 3:14-15, KJV</a:t>
            </a:r>
          </a:p>
        </p:txBody>
      </p:sp>
      <p:sp>
        <p:nvSpPr>
          <p:cNvPr id="4" name="Rectangle 3">
            <a:extLst>
              <a:ext uri="{FF2B5EF4-FFF2-40B4-BE49-F238E27FC236}">
                <a16:creationId xmlns:a16="http://schemas.microsoft.com/office/drawing/2014/main" id="{4E186075-67B7-D58D-D4F0-0709C9DF63C1}"/>
              </a:ext>
            </a:extLst>
          </p:cNvPr>
          <p:cNvSpPr/>
          <p:nvPr/>
        </p:nvSpPr>
        <p:spPr>
          <a:xfrm>
            <a:off x="4857751" y="2143125"/>
            <a:ext cx="3543300" cy="6096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F317D9C-3BE7-0436-8293-90B17E95457C}"/>
              </a:ext>
            </a:extLst>
          </p:cNvPr>
          <p:cNvSpPr>
            <a:spLocks noGrp="1"/>
          </p:cNvSpPr>
          <p:nvPr>
            <p:ph idx="1"/>
          </p:nvPr>
        </p:nvSpPr>
        <p:spPr>
          <a:xfrm>
            <a:off x="1276350" y="1628775"/>
            <a:ext cx="7258050" cy="4282447"/>
          </a:xfrm>
        </p:spPr>
        <p:txBody>
          <a:bodyPr>
            <a:normAutofit/>
          </a:bodyPr>
          <a:lstStyle/>
          <a:p>
            <a:pPr marL="0" indent="0">
              <a:lnSpc>
                <a:spcPts val="4000"/>
              </a:lnSpc>
              <a:buNone/>
            </a:pPr>
            <a:r>
              <a:rPr lang="en-US" sz="4000" b="1" i="1" dirty="0">
                <a:latin typeface="Candara" panose="020E0502030303020204" pitchFamily="34" charset="0"/>
              </a:rPr>
              <a:t>“But sanctify the Lord God in your hearts: and be ready always to give an answer to every man that </a:t>
            </a:r>
            <a:r>
              <a:rPr lang="en-US" sz="4000" b="1" i="1" dirty="0" err="1">
                <a:latin typeface="Candara" panose="020E0502030303020204" pitchFamily="34" charset="0"/>
              </a:rPr>
              <a:t>asketh</a:t>
            </a:r>
            <a:r>
              <a:rPr lang="en-US" sz="4000" b="1" i="1" dirty="0">
                <a:latin typeface="Candara" panose="020E0502030303020204" pitchFamily="34" charset="0"/>
              </a:rPr>
              <a:t> you a reason of the hope that is in you with meekness and fear”</a:t>
            </a:r>
          </a:p>
        </p:txBody>
      </p:sp>
    </p:spTree>
    <p:extLst>
      <p:ext uri="{BB962C8B-B14F-4D97-AF65-F5344CB8AC3E}">
        <p14:creationId xmlns:p14="http://schemas.microsoft.com/office/powerpoint/2010/main" val="3558831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76CCA-39A3-3FDB-5F0C-20FD1DCFC611}"/>
              </a:ext>
            </a:extLst>
          </p:cNvPr>
          <p:cNvSpPr>
            <a:spLocks noGrp="1"/>
          </p:cNvSpPr>
          <p:nvPr>
            <p:ph type="title"/>
          </p:nvPr>
        </p:nvSpPr>
        <p:spPr>
          <a:xfrm>
            <a:off x="1364176" y="535588"/>
            <a:ext cx="6589199" cy="860480"/>
          </a:xfrm>
        </p:spPr>
        <p:txBody>
          <a:bodyPr>
            <a:noAutofit/>
          </a:bodyPr>
          <a:lstStyle/>
          <a:p>
            <a:r>
              <a:rPr lang="en-US" sz="4800" b="1" dirty="0">
                <a:solidFill>
                  <a:schemeClr val="tx1"/>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F317D9C-3BE7-0436-8293-90B17E95457C}"/>
              </a:ext>
            </a:extLst>
          </p:cNvPr>
          <p:cNvSpPr>
            <a:spLocks noGrp="1"/>
          </p:cNvSpPr>
          <p:nvPr>
            <p:ph idx="1"/>
          </p:nvPr>
        </p:nvSpPr>
        <p:spPr>
          <a:xfrm>
            <a:off x="923925" y="1628776"/>
            <a:ext cx="7768383" cy="5532188"/>
          </a:xfrm>
        </p:spPr>
        <p:txBody>
          <a:bodyPr>
            <a:normAutofit/>
          </a:bodyPr>
          <a:lstStyle/>
          <a:p>
            <a:pPr>
              <a:lnSpc>
                <a:spcPts val="3200"/>
              </a:lnSpc>
              <a:buFont typeface="Wingdings" panose="05000000000000000000" pitchFamily="2" charset="2"/>
              <a:buChar char="§"/>
            </a:pPr>
            <a:r>
              <a:rPr lang="en-US" sz="3200" dirty="0">
                <a:latin typeface="Candara" panose="020E0502030303020204" pitchFamily="34" charset="0"/>
              </a:rPr>
              <a:t>Peter’s statement obligates Christians to know </a:t>
            </a:r>
            <a:r>
              <a:rPr lang="en-US" sz="3200" b="1" i="1" dirty="0">
                <a:latin typeface="Candara" panose="020E0502030303020204" pitchFamily="34" charset="0"/>
              </a:rPr>
              <a:t>why</a:t>
            </a:r>
            <a:r>
              <a:rPr lang="en-US" sz="3200" dirty="0">
                <a:latin typeface="Candara" panose="020E0502030303020204" pitchFamily="34" charset="0"/>
              </a:rPr>
              <a:t> and </a:t>
            </a:r>
            <a:r>
              <a:rPr lang="en-US" sz="3200" b="1" i="1" dirty="0">
                <a:latin typeface="Candara" panose="020E0502030303020204" pitchFamily="34" charset="0"/>
              </a:rPr>
              <a:t>what</a:t>
            </a:r>
            <a:r>
              <a:rPr lang="en-US" sz="3200" dirty="0">
                <a:latin typeface="Candara" panose="020E0502030303020204" pitchFamily="34" charset="0"/>
              </a:rPr>
              <a:t> we believe and be </a:t>
            </a:r>
            <a:r>
              <a:rPr lang="en-US" sz="3200" b="1" i="1" dirty="0">
                <a:latin typeface="Candara" panose="020E0502030303020204" pitchFamily="34" charset="0"/>
              </a:rPr>
              <a:t>ready to explain </a:t>
            </a:r>
            <a:r>
              <a:rPr lang="en-US" sz="3200" dirty="0">
                <a:latin typeface="Candara" panose="020E0502030303020204" pitchFamily="34" charset="0"/>
              </a:rPr>
              <a:t>the </a:t>
            </a:r>
            <a:r>
              <a:rPr lang="en-US" sz="3200" b="1" i="1" dirty="0">
                <a:latin typeface="Candara" panose="020E0502030303020204" pitchFamily="34" charset="0"/>
              </a:rPr>
              <a:t>why</a:t>
            </a:r>
            <a:r>
              <a:rPr lang="en-US" sz="3200" dirty="0">
                <a:latin typeface="Candara" panose="020E0502030303020204" pitchFamily="34" charset="0"/>
              </a:rPr>
              <a:t> and the </a:t>
            </a:r>
            <a:r>
              <a:rPr lang="en-US" sz="3200" b="1" i="1" dirty="0">
                <a:latin typeface="Candara" panose="020E0502030303020204" pitchFamily="34" charset="0"/>
              </a:rPr>
              <a:t>what</a:t>
            </a:r>
            <a:r>
              <a:rPr lang="en-US" sz="3200" dirty="0">
                <a:latin typeface="Candara" panose="020E0502030303020204" pitchFamily="34" charset="0"/>
              </a:rPr>
              <a:t> to any who may ask you!</a:t>
            </a:r>
          </a:p>
          <a:p>
            <a:pPr>
              <a:lnSpc>
                <a:spcPts val="3200"/>
              </a:lnSpc>
              <a:spcBef>
                <a:spcPts val="1800"/>
              </a:spcBef>
              <a:buFont typeface="Wingdings" panose="05000000000000000000" pitchFamily="2" charset="2"/>
              <a:buChar char="§"/>
            </a:pPr>
            <a:r>
              <a:rPr lang="en-US" sz="3200" dirty="0">
                <a:latin typeface="Candara" panose="020E0502030303020204" pitchFamily="34" charset="0"/>
              </a:rPr>
              <a:t>Peter’s statement condemns “Christians” in name only, who will </a:t>
            </a:r>
            <a:r>
              <a:rPr lang="en-US" sz="3200" b="1" i="1" dirty="0">
                <a:latin typeface="Candara" panose="020E0502030303020204" pitchFamily="34" charset="0"/>
              </a:rPr>
              <a:t>not</a:t>
            </a:r>
            <a:r>
              <a:rPr lang="en-US" sz="3200" dirty="0">
                <a:latin typeface="Candara" panose="020E0502030303020204" pitchFamily="34" charset="0"/>
              </a:rPr>
              <a:t> defend their belief!</a:t>
            </a:r>
          </a:p>
          <a:p>
            <a:pPr>
              <a:lnSpc>
                <a:spcPts val="3200"/>
              </a:lnSpc>
              <a:spcBef>
                <a:spcPts val="1800"/>
              </a:spcBef>
              <a:buFont typeface="Wingdings" panose="05000000000000000000" pitchFamily="2" charset="2"/>
              <a:buChar char="§"/>
            </a:pPr>
            <a:r>
              <a:rPr lang="en-US" sz="3200" dirty="0">
                <a:latin typeface="Candara" panose="020E0502030303020204" pitchFamily="34" charset="0"/>
              </a:rPr>
              <a:t>Peter’s statement states </a:t>
            </a:r>
            <a:r>
              <a:rPr lang="en-US" sz="3200" b="1" i="1" dirty="0">
                <a:latin typeface="Candara" panose="020E0502030303020204" pitchFamily="34" charset="0"/>
              </a:rPr>
              <a:t>two</a:t>
            </a:r>
            <a:r>
              <a:rPr lang="en-US" sz="3200" dirty="0">
                <a:latin typeface="Candara" panose="020E0502030303020204" pitchFamily="34" charset="0"/>
              </a:rPr>
              <a:t> very important </a:t>
            </a:r>
            <a:r>
              <a:rPr lang="en-US" sz="3200" b="1" i="1" dirty="0">
                <a:latin typeface="Candara" panose="020E0502030303020204" pitchFamily="34" charset="0"/>
              </a:rPr>
              <a:t>implications</a:t>
            </a:r>
            <a:r>
              <a:rPr lang="en-US" sz="3200" dirty="0">
                <a:latin typeface="Candara" panose="020E0502030303020204" pitchFamily="34" charset="0"/>
              </a:rPr>
              <a:t> for all Christians!</a:t>
            </a:r>
          </a:p>
        </p:txBody>
      </p:sp>
    </p:spTree>
    <p:extLst>
      <p:ext uri="{BB962C8B-B14F-4D97-AF65-F5344CB8AC3E}">
        <p14:creationId xmlns:p14="http://schemas.microsoft.com/office/powerpoint/2010/main" val="27670169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76CCA-39A3-3FDB-5F0C-20FD1DCFC611}"/>
              </a:ext>
            </a:extLst>
          </p:cNvPr>
          <p:cNvSpPr>
            <a:spLocks noGrp="1"/>
          </p:cNvSpPr>
          <p:nvPr>
            <p:ph type="title"/>
          </p:nvPr>
        </p:nvSpPr>
        <p:spPr>
          <a:xfrm>
            <a:off x="1392751" y="466724"/>
            <a:ext cx="7646474" cy="1123951"/>
          </a:xfrm>
          <a:noFill/>
        </p:spPr>
        <p:txBody>
          <a:bodyPr>
            <a:noAutofit/>
          </a:bodyPr>
          <a:lstStyle/>
          <a:p>
            <a:pPr>
              <a:lnSpc>
                <a:spcPts val="4200"/>
              </a:lnSpc>
            </a:pPr>
            <a:r>
              <a:rPr lang="en-US" sz="4400" b="1" dirty="0">
                <a:solidFill>
                  <a:schemeClr val="tx1"/>
                </a:solidFill>
                <a:latin typeface="Candara" panose="020E0502030303020204" pitchFamily="34" charset="0"/>
              </a:rPr>
              <a:t>We Must Have A Good </a:t>
            </a:r>
            <a:r>
              <a:rPr lang="en-US" sz="4400" b="1" i="1" u="sng" dirty="0">
                <a:solidFill>
                  <a:schemeClr val="tx1"/>
                </a:solidFill>
                <a:latin typeface="Candara" panose="020E0502030303020204" pitchFamily="34" charset="0"/>
              </a:rPr>
              <a:t>REASON</a:t>
            </a:r>
            <a:r>
              <a:rPr lang="en-US" sz="4400" b="1" dirty="0">
                <a:solidFill>
                  <a:schemeClr val="tx1"/>
                </a:solidFill>
                <a:latin typeface="Candara" panose="020E0502030303020204" pitchFamily="34" charset="0"/>
              </a:rPr>
              <a:t> For Our Hope! </a:t>
            </a:r>
          </a:p>
        </p:txBody>
      </p:sp>
      <p:sp>
        <p:nvSpPr>
          <p:cNvPr id="3" name="Content Placeholder 2">
            <a:extLst>
              <a:ext uri="{FF2B5EF4-FFF2-40B4-BE49-F238E27FC236}">
                <a16:creationId xmlns:a16="http://schemas.microsoft.com/office/drawing/2014/main" id="{DF317D9C-3BE7-0436-8293-90B17E95457C}"/>
              </a:ext>
            </a:extLst>
          </p:cNvPr>
          <p:cNvSpPr>
            <a:spLocks noGrp="1"/>
          </p:cNvSpPr>
          <p:nvPr>
            <p:ph idx="1"/>
          </p:nvPr>
        </p:nvSpPr>
        <p:spPr>
          <a:xfrm>
            <a:off x="923925" y="1685924"/>
            <a:ext cx="7900585" cy="4800601"/>
          </a:xfrm>
        </p:spPr>
        <p:txBody>
          <a:bodyPr>
            <a:normAutofit/>
          </a:bodyPr>
          <a:lstStyle/>
          <a:p>
            <a:pPr marL="0" indent="0">
              <a:lnSpc>
                <a:spcPts val="3200"/>
              </a:lnSpc>
              <a:spcBef>
                <a:spcPts val="1800"/>
              </a:spcBef>
              <a:buNone/>
            </a:pPr>
            <a:r>
              <a:rPr lang="en-US" sz="3200" b="1" dirty="0">
                <a:latin typeface="Candara" panose="020E0502030303020204" pitchFamily="34" charset="0"/>
              </a:rPr>
              <a:t>Faith and hope for the wrong reason is of no value spiritually – cannot be based on…</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Feelings </a:t>
            </a:r>
            <a:r>
              <a:rPr lang="en-US" sz="2800" i="1" dirty="0">
                <a:latin typeface="Candara" panose="020E0502030303020204" pitchFamily="34" charset="0"/>
              </a:rPr>
              <a:t>– Jer. 17:9; 2 Kings 5:8-13; Acts 26:9</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Human traditions </a:t>
            </a:r>
            <a:r>
              <a:rPr lang="en-US" sz="2800" i="1" dirty="0">
                <a:latin typeface="Candara" panose="020E0502030303020204" pitchFamily="34" charset="0"/>
              </a:rPr>
              <a:t>– Matt. 15:2, 7-9; Acts 7:51</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Popular opinion or the consensus or the position of brethren </a:t>
            </a:r>
            <a:r>
              <a:rPr lang="en-US" sz="2800" i="1" dirty="0">
                <a:latin typeface="Candara" panose="020E0502030303020204" pitchFamily="34" charset="0"/>
              </a:rPr>
              <a:t>– </a:t>
            </a:r>
            <a:r>
              <a:rPr lang="en-US" sz="2800" i="1">
                <a:latin typeface="Candara" panose="020E0502030303020204" pitchFamily="34" charset="0"/>
              </a:rPr>
              <a:t>Acts 15:1</a:t>
            </a:r>
            <a:endParaRPr lang="en-US" sz="2800" i="1" dirty="0">
              <a:latin typeface="Candara" panose="020E0502030303020204" pitchFamily="34" charset="0"/>
            </a:endParaRPr>
          </a:p>
          <a:p>
            <a:pPr marL="0" indent="0">
              <a:lnSpc>
                <a:spcPts val="3200"/>
              </a:lnSpc>
              <a:spcBef>
                <a:spcPts val="1800"/>
              </a:spcBef>
              <a:buNone/>
            </a:pPr>
            <a:r>
              <a:rPr lang="en-US" sz="3200" b="1" dirty="0">
                <a:latin typeface="Candara" panose="020E0502030303020204" pitchFamily="34" charset="0"/>
              </a:rPr>
              <a:t>Our faith and hope must be based on the word of God – that which is </a:t>
            </a:r>
            <a:r>
              <a:rPr lang="en-US" sz="3200" b="1" i="1" dirty="0">
                <a:latin typeface="Candara" panose="020E0502030303020204" pitchFamily="34" charset="0"/>
              </a:rPr>
              <a:t>“</a:t>
            </a:r>
            <a:r>
              <a:rPr lang="en-US" sz="3200" b="1" i="1" u="sng" dirty="0">
                <a:latin typeface="Candara" panose="020E0502030303020204" pitchFamily="34" charset="0"/>
              </a:rPr>
              <a:t>according to the scriptures</a:t>
            </a:r>
            <a:r>
              <a:rPr lang="en-US" sz="3200" b="1" i="1" dirty="0">
                <a:latin typeface="Candara" panose="020E0502030303020204" pitchFamily="34" charset="0"/>
              </a:rPr>
              <a:t>” </a:t>
            </a:r>
            <a:r>
              <a:rPr lang="en-US" sz="3200" i="1" dirty="0">
                <a:latin typeface="Candara" panose="020E0502030303020204" pitchFamily="34" charset="0"/>
              </a:rPr>
              <a:t>– Rom. 10:17; Col. 3:17</a:t>
            </a:r>
          </a:p>
          <a:p>
            <a:pPr marL="365760" indent="-274320">
              <a:lnSpc>
                <a:spcPts val="2800"/>
              </a:lnSpc>
              <a:spcBef>
                <a:spcPts val="600"/>
              </a:spcBef>
              <a:buFont typeface="Wingdings" panose="05000000000000000000" pitchFamily="2" charset="2"/>
              <a:buChar char="§"/>
            </a:pPr>
            <a:r>
              <a:rPr lang="en-US" sz="2800" i="1" dirty="0">
                <a:latin typeface="Candara" panose="020E0502030303020204" pitchFamily="34" charset="0"/>
              </a:rPr>
              <a:t>John 12:48; 1 Cor. 15:1-4; Acts 17:11; 2 John 9-11</a:t>
            </a:r>
          </a:p>
        </p:txBody>
      </p:sp>
    </p:spTree>
    <p:extLst>
      <p:ext uri="{BB962C8B-B14F-4D97-AF65-F5344CB8AC3E}">
        <p14:creationId xmlns:p14="http://schemas.microsoft.com/office/powerpoint/2010/main" val="24962417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76CCA-39A3-3FDB-5F0C-20FD1DCFC611}"/>
              </a:ext>
            </a:extLst>
          </p:cNvPr>
          <p:cNvSpPr>
            <a:spLocks noGrp="1"/>
          </p:cNvSpPr>
          <p:nvPr>
            <p:ph type="title"/>
          </p:nvPr>
        </p:nvSpPr>
        <p:spPr>
          <a:xfrm>
            <a:off x="1392751" y="466724"/>
            <a:ext cx="7646474" cy="1123951"/>
          </a:xfrm>
          <a:noFill/>
        </p:spPr>
        <p:txBody>
          <a:bodyPr>
            <a:noAutofit/>
          </a:bodyPr>
          <a:lstStyle/>
          <a:p>
            <a:pPr>
              <a:lnSpc>
                <a:spcPts val="4200"/>
              </a:lnSpc>
            </a:pPr>
            <a:r>
              <a:rPr lang="en-US" sz="4400" b="1" dirty="0">
                <a:solidFill>
                  <a:schemeClr val="tx1"/>
                </a:solidFill>
                <a:latin typeface="Candara" panose="020E0502030303020204" pitchFamily="34" charset="0"/>
              </a:rPr>
              <a:t>We Must </a:t>
            </a:r>
            <a:r>
              <a:rPr lang="en-US" sz="4400" b="1" i="1" u="sng" dirty="0">
                <a:solidFill>
                  <a:schemeClr val="tx1"/>
                </a:solidFill>
                <a:latin typeface="Candara" panose="020E0502030303020204" pitchFamily="34" charset="0"/>
              </a:rPr>
              <a:t>Be PREPARED</a:t>
            </a:r>
            <a:r>
              <a:rPr lang="en-US" sz="4400" b="1" dirty="0">
                <a:solidFill>
                  <a:schemeClr val="tx1"/>
                </a:solidFill>
                <a:latin typeface="Candara" panose="020E0502030303020204" pitchFamily="34" charset="0"/>
              </a:rPr>
              <a:t> To </a:t>
            </a:r>
            <a:r>
              <a:rPr lang="en-US" sz="4400" b="1" i="1" u="sng" dirty="0">
                <a:solidFill>
                  <a:schemeClr val="tx1"/>
                </a:solidFill>
                <a:latin typeface="Candara" panose="020E0502030303020204" pitchFamily="34" charset="0"/>
              </a:rPr>
              <a:t>DEFEND</a:t>
            </a:r>
            <a:r>
              <a:rPr lang="en-US" sz="4400" b="1" dirty="0">
                <a:solidFill>
                  <a:schemeClr val="tx1"/>
                </a:solidFill>
                <a:latin typeface="Candara" panose="020E0502030303020204" pitchFamily="34" charset="0"/>
              </a:rPr>
              <a:t> that Reason! </a:t>
            </a:r>
          </a:p>
        </p:txBody>
      </p:sp>
      <p:sp>
        <p:nvSpPr>
          <p:cNvPr id="3" name="Content Placeholder 2">
            <a:extLst>
              <a:ext uri="{FF2B5EF4-FFF2-40B4-BE49-F238E27FC236}">
                <a16:creationId xmlns:a16="http://schemas.microsoft.com/office/drawing/2014/main" id="{DF317D9C-3BE7-0436-8293-90B17E95457C}"/>
              </a:ext>
            </a:extLst>
          </p:cNvPr>
          <p:cNvSpPr>
            <a:spLocks noGrp="1"/>
          </p:cNvSpPr>
          <p:nvPr>
            <p:ph idx="1"/>
          </p:nvPr>
        </p:nvSpPr>
        <p:spPr>
          <a:xfrm>
            <a:off x="923926" y="1685924"/>
            <a:ext cx="8220074" cy="5067416"/>
          </a:xfrm>
        </p:spPr>
        <p:txBody>
          <a:bodyPr>
            <a:normAutofit/>
          </a:bodyPr>
          <a:lstStyle/>
          <a:p>
            <a:pPr marL="0" indent="0">
              <a:lnSpc>
                <a:spcPts val="3200"/>
              </a:lnSpc>
              <a:spcBef>
                <a:spcPts val="1800"/>
              </a:spcBef>
              <a:buNone/>
            </a:pPr>
            <a:r>
              <a:rPr lang="en-US" sz="3200" b="1" dirty="0">
                <a:latin typeface="Candara" panose="020E0502030303020204" pitchFamily="34" charset="0"/>
              </a:rPr>
              <a:t>With knowledge – which requires us …</a:t>
            </a:r>
          </a:p>
          <a:p>
            <a:pPr marL="365760" indent="-274320">
              <a:lnSpc>
                <a:spcPts val="2800"/>
              </a:lnSpc>
              <a:spcBef>
                <a:spcPts val="600"/>
              </a:spcBef>
              <a:buFont typeface="Wingdings" panose="05000000000000000000" pitchFamily="2" charset="2"/>
              <a:buChar char="§"/>
            </a:pPr>
            <a:r>
              <a:rPr lang="en-US" sz="2800" b="1" dirty="0">
                <a:latin typeface="Candara" panose="020E0502030303020204" pitchFamily="34" charset="0"/>
              </a:rPr>
              <a:t>To know the Bible </a:t>
            </a:r>
            <a:r>
              <a:rPr lang="en-US" sz="2800" i="1" dirty="0">
                <a:latin typeface="Candara" panose="020E0502030303020204" pitchFamily="34" charset="0"/>
              </a:rPr>
              <a:t>– 2 Tim. 2:15; Acts 17:11</a:t>
            </a:r>
          </a:p>
          <a:p>
            <a:pPr marL="640080" indent="-274320">
              <a:lnSpc>
                <a:spcPts val="2800"/>
              </a:lnSpc>
              <a:spcBef>
                <a:spcPts val="600"/>
              </a:spcBef>
              <a:buFont typeface="Wingdings" panose="05000000000000000000" pitchFamily="2" charset="2"/>
              <a:buChar char="§"/>
            </a:pPr>
            <a:r>
              <a:rPr lang="en-US" sz="2800" i="1" dirty="0">
                <a:latin typeface="Candara" panose="020E0502030303020204" pitchFamily="34" charset="0"/>
              </a:rPr>
              <a:t>Psa. 1:1-2; Ezra 7:6-10; Hos. 4:6; Acts 3:17</a:t>
            </a:r>
          </a:p>
          <a:p>
            <a:pPr marL="365760" indent="-274320">
              <a:lnSpc>
                <a:spcPts val="2800"/>
              </a:lnSpc>
              <a:spcBef>
                <a:spcPts val="1800"/>
              </a:spcBef>
              <a:buFont typeface="Wingdings" panose="05000000000000000000" pitchFamily="2" charset="2"/>
              <a:buChar char="§"/>
            </a:pPr>
            <a:r>
              <a:rPr lang="en-US" sz="2800" b="1" dirty="0">
                <a:latin typeface="Candara" panose="020E0502030303020204" pitchFamily="34" charset="0"/>
              </a:rPr>
              <a:t>To know the opposition …</a:t>
            </a:r>
          </a:p>
          <a:p>
            <a:pPr marL="548640" indent="-274320">
              <a:lnSpc>
                <a:spcPts val="2800"/>
              </a:lnSpc>
              <a:spcBef>
                <a:spcPts val="600"/>
              </a:spcBef>
              <a:buFont typeface="Wingdings" panose="05000000000000000000" pitchFamily="2" charset="2"/>
              <a:buChar char="§"/>
            </a:pPr>
            <a:r>
              <a:rPr lang="en-US" sz="2800" i="1" dirty="0">
                <a:latin typeface="Candara" panose="020E0502030303020204" pitchFamily="34" charset="0"/>
              </a:rPr>
              <a:t>2 Tim. 2:24-26; 1 Pet. 3:13-14</a:t>
            </a:r>
          </a:p>
          <a:p>
            <a:pPr marL="548640" indent="-274320">
              <a:lnSpc>
                <a:spcPts val="2800"/>
              </a:lnSpc>
              <a:spcBef>
                <a:spcPts val="600"/>
              </a:spcBef>
              <a:buFont typeface="Wingdings" panose="05000000000000000000" pitchFamily="2" charset="2"/>
              <a:buChar char="§"/>
            </a:pPr>
            <a:r>
              <a:rPr lang="en-US" sz="2800" i="1" dirty="0">
                <a:latin typeface="Candara" panose="020E0502030303020204" pitchFamily="34" charset="0"/>
              </a:rPr>
              <a:t>2 Cor. 2:11, cf. 1 John 2:15-17; 1 Pet 5:8-9</a:t>
            </a:r>
          </a:p>
          <a:p>
            <a:pPr marL="548640" indent="-274320">
              <a:lnSpc>
                <a:spcPts val="2800"/>
              </a:lnSpc>
              <a:spcBef>
                <a:spcPts val="600"/>
              </a:spcBef>
              <a:buFont typeface="Wingdings" panose="05000000000000000000" pitchFamily="2" charset="2"/>
              <a:buChar char="§"/>
            </a:pPr>
            <a:endParaRPr lang="en-US" sz="2800" i="1" dirty="0">
              <a:latin typeface="Candara" panose="020E0502030303020204" pitchFamily="34" charset="0"/>
            </a:endParaRPr>
          </a:p>
        </p:txBody>
      </p:sp>
      <p:sp>
        <p:nvSpPr>
          <p:cNvPr id="4" name="TextBox 3">
            <a:extLst>
              <a:ext uri="{FF2B5EF4-FFF2-40B4-BE49-F238E27FC236}">
                <a16:creationId xmlns:a16="http://schemas.microsoft.com/office/drawing/2014/main" id="{DE4BD4B9-79BC-FDC4-03F2-65A494C460E8}"/>
              </a:ext>
            </a:extLst>
          </p:cNvPr>
          <p:cNvSpPr txBox="1"/>
          <p:nvPr/>
        </p:nvSpPr>
        <p:spPr>
          <a:xfrm>
            <a:off x="1299989" y="4516917"/>
            <a:ext cx="7227785" cy="2097497"/>
          </a:xfrm>
          <a:prstGeom prst="rect">
            <a:avLst/>
          </a:prstGeom>
          <a:solidFill>
            <a:schemeClr val="accent1"/>
          </a:solidFill>
        </p:spPr>
        <p:txBody>
          <a:bodyPr wrap="square" rtlCol="0">
            <a:spAutoFit/>
          </a:bodyPr>
          <a:lstStyle/>
          <a:p>
            <a:pPr>
              <a:lnSpc>
                <a:spcPts val="2600"/>
              </a:lnSpc>
            </a:pPr>
            <a:r>
              <a:rPr lang="en-US" sz="2600" b="1" i="1" dirty="0">
                <a:latin typeface="Candara" panose="020E0502030303020204" pitchFamily="34" charset="0"/>
              </a:rPr>
              <a:t>“Be sober, be vigilant; because your adversary the devil, as a roaring lion, walketh about, seeking whom he may devour: Whom resist </a:t>
            </a:r>
            <a:r>
              <a:rPr lang="en-US" sz="2600" b="1" i="1" dirty="0" err="1">
                <a:latin typeface="Candara" panose="020E0502030303020204" pitchFamily="34" charset="0"/>
              </a:rPr>
              <a:t>stedfast</a:t>
            </a:r>
            <a:r>
              <a:rPr lang="en-US" sz="2600" b="1" i="1" dirty="0">
                <a:latin typeface="Candara" panose="020E0502030303020204" pitchFamily="34" charset="0"/>
              </a:rPr>
              <a:t> in the faith, knowing that the same afflictions are accomplished in your brethren that are in the world” </a:t>
            </a:r>
            <a:r>
              <a:rPr lang="en-US" sz="2600" dirty="0">
                <a:latin typeface="Candara" panose="020E0502030303020204" pitchFamily="34" charset="0"/>
              </a:rPr>
              <a:t>(1 Pet. 5:8-9, KJV)</a:t>
            </a:r>
          </a:p>
        </p:txBody>
      </p:sp>
    </p:spTree>
    <p:extLst>
      <p:ext uri="{BB962C8B-B14F-4D97-AF65-F5344CB8AC3E}">
        <p14:creationId xmlns:p14="http://schemas.microsoft.com/office/powerpoint/2010/main" val="24951927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37"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barn(outVertical)">
                                      <p:cBhvr>
                                        <p:cTn id="49"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76CCA-39A3-3FDB-5F0C-20FD1DCFC611}"/>
              </a:ext>
            </a:extLst>
          </p:cNvPr>
          <p:cNvSpPr>
            <a:spLocks noGrp="1"/>
          </p:cNvSpPr>
          <p:nvPr>
            <p:ph type="title"/>
          </p:nvPr>
        </p:nvSpPr>
        <p:spPr>
          <a:xfrm>
            <a:off x="1392751" y="466724"/>
            <a:ext cx="7646474" cy="1123951"/>
          </a:xfrm>
          <a:noFill/>
        </p:spPr>
        <p:txBody>
          <a:bodyPr>
            <a:noAutofit/>
          </a:bodyPr>
          <a:lstStyle/>
          <a:p>
            <a:pPr>
              <a:lnSpc>
                <a:spcPts val="4200"/>
              </a:lnSpc>
            </a:pPr>
            <a:r>
              <a:rPr lang="en-US" sz="4400" b="1" dirty="0">
                <a:solidFill>
                  <a:schemeClr val="tx1"/>
                </a:solidFill>
                <a:latin typeface="Candara" panose="020E0502030303020204" pitchFamily="34" charset="0"/>
              </a:rPr>
              <a:t>We Must </a:t>
            </a:r>
            <a:r>
              <a:rPr lang="en-US" sz="4400" b="1" i="1" u="sng" dirty="0">
                <a:solidFill>
                  <a:schemeClr val="tx1"/>
                </a:solidFill>
                <a:latin typeface="Candara" panose="020E0502030303020204" pitchFamily="34" charset="0"/>
              </a:rPr>
              <a:t>Be PREPARED</a:t>
            </a:r>
            <a:r>
              <a:rPr lang="en-US" sz="4400" b="1" dirty="0">
                <a:solidFill>
                  <a:schemeClr val="tx1"/>
                </a:solidFill>
                <a:latin typeface="Candara" panose="020E0502030303020204" pitchFamily="34" charset="0"/>
              </a:rPr>
              <a:t> To </a:t>
            </a:r>
            <a:r>
              <a:rPr lang="en-US" sz="4400" b="1" i="1" u="sng" dirty="0">
                <a:solidFill>
                  <a:schemeClr val="tx1"/>
                </a:solidFill>
                <a:latin typeface="Candara" panose="020E0502030303020204" pitchFamily="34" charset="0"/>
              </a:rPr>
              <a:t>DEFEND</a:t>
            </a:r>
            <a:r>
              <a:rPr lang="en-US" sz="4400" b="1" dirty="0">
                <a:solidFill>
                  <a:schemeClr val="tx1"/>
                </a:solidFill>
                <a:latin typeface="Candara" panose="020E0502030303020204" pitchFamily="34" charset="0"/>
              </a:rPr>
              <a:t> that Reason! </a:t>
            </a:r>
          </a:p>
        </p:txBody>
      </p:sp>
      <p:sp>
        <p:nvSpPr>
          <p:cNvPr id="3" name="Content Placeholder 2">
            <a:extLst>
              <a:ext uri="{FF2B5EF4-FFF2-40B4-BE49-F238E27FC236}">
                <a16:creationId xmlns:a16="http://schemas.microsoft.com/office/drawing/2014/main" id="{DF317D9C-3BE7-0436-8293-90B17E95457C}"/>
              </a:ext>
            </a:extLst>
          </p:cNvPr>
          <p:cNvSpPr>
            <a:spLocks noGrp="1"/>
          </p:cNvSpPr>
          <p:nvPr>
            <p:ph idx="1"/>
          </p:nvPr>
        </p:nvSpPr>
        <p:spPr>
          <a:xfrm>
            <a:off x="923926" y="1685924"/>
            <a:ext cx="7878551" cy="5067416"/>
          </a:xfrm>
        </p:spPr>
        <p:txBody>
          <a:bodyPr>
            <a:normAutofit/>
          </a:bodyPr>
          <a:lstStyle/>
          <a:p>
            <a:pPr marL="0" indent="0">
              <a:lnSpc>
                <a:spcPts val="3200"/>
              </a:lnSpc>
              <a:spcBef>
                <a:spcPts val="1800"/>
              </a:spcBef>
              <a:buNone/>
            </a:pPr>
            <a:r>
              <a:rPr lang="en-US" sz="3200" b="1" dirty="0">
                <a:latin typeface="Candara" panose="020E0502030303020204" pitchFamily="34" charset="0"/>
              </a:rPr>
              <a:t>With determination …</a:t>
            </a:r>
          </a:p>
          <a:p>
            <a:pPr marL="365760" indent="-274320">
              <a:lnSpc>
                <a:spcPts val="2800"/>
              </a:lnSpc>
              <a:spcBef>
                <a:spcPts val="600"/>
              </a:spcBef>
              <a:buFont typeface="Wingdings" panose="05000000000000000000" pitchFamily="2" charset="2"/>
              <a:buChar char="§"/>
            </a:pPr>
            <a:r>
              <a:rPr lang="en-US" sz="2800" b="1" dirty="0">
                <a:latin typeface="Candara" panose="020E0502030303020204" pitchFamily="34" charset="0"/>
              </a:rPr>
              <a:t>Be </a:t>
            </a:r>
            <a:r>
              <a:rPr lang="en-US" sz="2800" b="1" i="1" dirty="0">
                <a:latin typeface="Candara" panose="020E0502030303020204" pitchFamily="34" charset="0"/>
              </a:rPr>
              <a:t>“</a:t>
            </a:r>
            <a:r>
              <a:rPr lang="en-US" sz="2800" b="1" i="1" u="sng" dirty="0">
                <a:latin typeface="Candara" panose="020E0502030303020204" pitchFamily="34" charset="0"/>
              </a:rPr>
              <a:t>set for the defense</a:t>
            </a:r>
            <a:r>
              <a:rPr lang="en-US" sz="2800" b="1" i="1" dirty="0">
                <a:latin typeface="Candara" panose="020E0502030303020204" pitchFamily="34" charset="0"/>
              </a:rPr>
              <a:t>” </a:t>
            </a:r>
            <a:r>
              <a:rPr lang="en-US" sz="2800" b="1" dirty="0">
                <a:latin typeface="Candara" panose="020E0502030303020204" pitchFamily="34" charset="0"/>
              </a:rPr>
              <a:t>like the apostles</a:t>
            </a:r>
          </a:p>
          <a:p>
            <a:pPr marL="640080" indent="-274320">
              <a:lnSpc>
                <a:spcPts val="2600"/>
              </a:lnSpc>
              <a:spcBef>
                <a:spcPts val="600"/>
              </a:spcBef>
              <a:buFont typeface="Wingdings" panose="05000000000000000000" pitchFamily="2" charset="2"/>
              <a:buChar char="§"/>
            </a:pPr>
            <a:r>
              <a:rPr lang="en-US" sz="2800" b="1" dirty="0">
                <a:latin typeface="Candara" panose="020E0502030303020204" pitchFamily="34" charset="0"/>
              </a:rPr>
              <a:t> </a:t>
            </a:r>
            <a:r>
              <a:rPr lang="en-US" sz="2600" i="1" dirty="0">
                <a:latin typeface="Candara" panose="020E0502030303020204" pitchFamily="34" charset="0"/>
              </a:rPr>
              <a:t>Phil. 1:15-17; Jude 3; Acts 6:9-10; 17:1-2; 18:19, 27-28</a:t>
            </a:r>
          </a:p>
          <a:p>
            <a:pPr marL="365760" indent="-274320">
              <a:lnSpc>
                <a:spcPts val="2800"/>
              </a:lnSpc>
              <a:spcBef>
                <a:spcPts val="600"/>
              </a:spcBef>
              <a:buFont typeface="Wingdings" panose="05000000000000000000" pitchFamily="2" charset="2"/>
              <a:buChar char="§"/>
            </a:pPr>
            <a:r>
              <a:rPr lang="en-US" sz="2800" b="1" dirty="0">
                <a:latin typeface="Candara" panose="020E0502030303020204" pitchFamily="34" charset="0"/>
              </a:rPr>
              <a:t>Jesus was </a:t>
            </a:r>
            <a:r>
              <a:rPr lang="en-US" sz="2800" b="1" i="1" dirty="0">
                <a:latin typeface="Candara" panose="020E0502030303020204" pitchFamily="34" charset="0"/>
              </a:rPr>
              <a:t>“</a:t>
            </a:r>
            <a:r>
              <a:rPr lang="en-US" sz="2800" b="1" i="1" u="sng" dirty="0">
                <a:latin typeface="Candara" panose="020E0502030303020204" pitchFamily="34" charset="0"/>
              </a:rPr>
              <a:t>set for the defense</a:t>
            </a:r>
            <a:r>
              <a:rPr lang="en-US" sz="2800" b="1" i="1" dirty="0">
                <a:latin typeface="Candara" panose="020E0502030303020204" pitchFamily="34" charset="0"/>
              </a:rPr>
              <a:t>” </a:t>
            </a:r>
            <a:endParaRPr lang="en-US" sz="2800" b="1" dirty="0">
              <a:latin typeface="Candara" panose="020E0502030303020204" pitchFamily="34" charset="0"/>
            </a:endParaRPr>
          </a:p>
          <a:p>
            <a:pPr marL="548640" indent="-274320">
              <a:lnSpc>
                <a:spcPts val="2600"/>
              </a:lnSpc>
              <a:spcBef>
                <a:spcPts val="600"/>
              </a:spcBef>
              <a:buFont typeface="Wingdings" panose="05000000000000000000" pitchFamily="2" charset="2"/>
              <a:buChar char="§"/>
            </a:pPr>
            <a:r>
              <a:rPr lang="en-US" sz="2800" i="1" dirty="0">
                <a:latin typeface="Candara" panose="020E0502030303020204" pitchFamily="34" charset="0"/>
              </a:rPr>
              <a:t>Matt. 4:1-11; Matt. 23; 21:23-27</a:t>
            </a:r>
          </a:p>
          <a:p>
            <a:pPr marL="548640" indent="-274320">
              <a:lnSpc>
                <a:spcPts val="2600"/>
              </a:lnSpc>
              <a:spcBef>
                <a:spcPts val="600"/>
              </a:spcBef>
              <a:buFont typeface="Wingdings" panose="05000000000000000000" pitchFamily="2" charset="2"/>
              <a:buChar char="§"/>
            </a:pPr>
            <a:r>
              <a:rPr lang="en-US" sz="2600" dirty="0">
                <a:latin typeface="Candara" panose="020E0502030303020204" pitchFamily="34" charset="0"/>
              </a:rPr>
              <a:t>Most modern-day false teachers </a:t>
            </a:r>
            <a:r>
              <a:rPr lang="en-US" sz="2600" b="1" dirty="0">
                <a:latin typeface="Candara" panose="020E0502030303020204" pitchFamily="34" charset="0"/>
              </a:rPr>
              <a:t>will not </a:t>
            </a:r>
            <a:r>
              <a:rPr lang="en-US" sz="2600" dirty="0">
                <a:latin typeface="Candara" panose="020E0502030303020204" pitchFamily="34" charset="0"/>
              </a:rPr>
              <a:t>defend what they believe</a:t>
            </a:r>
          </a:p>
          <a:p>
            <a:pPr marL="548640" indent="-274320">
              <a:lnSpc>
                <a:spcPts val="2800"/>
              </a:lnSpc>
              <a:spcBef>
                <a:spcPts val="600"/>
              </a:spcBef>
              <a:buFont typeface="Wingdings" panose="05000000000000000000" pitchFamily="2" charset="2"/>
              <a:buChar char="§"/>
            </a:pPr>
            <a:endParaRPr lang="en-US" sz="2800" i="1" dirty="0">
              <a:latin typeface="Candara" panose="020E0502030303020204" pitchFamily="34" charset="0"/>
            </a:endParaRPr>
          </a:p>
        </p:txBody>
      </p:sp>
      <p:sp>
        <p:nvSpPr>
          <p:cNvPr id="4" name="TextBox 3">
            <a:extLst>
              <a:ext uri="{FF2B5EF4-FFF2-40B4-BE49-F238E27FC236}">
                <a16:creationId xmlns:a16="http://schemas.microsoft.com/office/drawing/2014/main" id="{DE4BD4B9-79BC-FDC4-03F2-65A494C460E8}"/>
              </a:ext>
            </a:extLst>
          </p:cNvPr>
          <p:cNvSpPr txBox="1"/>
          <p:nvPr/>
        </p:nvSpPr>
        <p:spPr>
          <a:xfrm>
            <a:off x="1299990" y="4655843"/>
            <a:ext cx="7370285" cy="2097497"/>
          </a:xfrm>
          <a:prstGeom prst="rect">
            <a:avLst/>
          </a:prstGeom>
          <a:solidFill>
            <a:schemeClr val="accent1"/>
          </a:solidFill>
        </p:spPr>
        <p:txBody>
          <a:bodyPr wrap="square" rtlCol="0">
            <a:spAutoFit/>
          </a:bodyPr>
          <a:lstStyle/>
          <a:p>
            <a:pPr>
              <a:lnSpc>
                <a:spcPts val="2600"/>
              </a:lnSpc>
            </a:pPr>
            <a:r>
              <a:rPr lang="en-US" sz="2600" b="1" i="1" dirty="0">
                <a:latin typeface="Candara" panose="020E0502030303020204" pitchFamily="34" charset="0"/>
              </a:rPr>
              <a:t>“The baptism of John, whence was it? from heaven, or of men? And they reasoned with themselves, saying, If we shall say, From heaven; he will say unto us, Why did ye not then believe him? But if we shall say, Of men; we fear the people; for all hold John as a prophet” </a:t>
            </a:r>
            <a:r>
              <a:rPr lang="en-US" sz="2600" dirty="0">
                <a:latin typeface="Candara" panose="020E0502030303020204" pitchFamily="34" charset="0"/>
              </a:rPr>
              <a:t>(Matt. 21:25-26 KJV).</a:t>
            </a:r>
          </a:p>
        </p:txBody>
      </p:sp>
    </p:spTree>
    <p:extLst>
      <p:ext uri="{BB962C8B-B14F-4D97-AF65-F5344CB8AC3E}">
        <p14:creationId xmlns:p14="http://schemas.microsoft.com/office/powerpoint/2010/main" val="27732126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37"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barn(outVertical)">
                                      <p:cBhvr>
                                        <p:cTn id="49"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76CCA-39A3-3FDB-5F0C-20FD1DCFC611}"/>
              </a:ext>
            </a:extLst>
          </p:cNvPr>
          <p:cNvSpPr>
            <a:spLocks noGrp="1"/>
          </p:cNvSpPr>
          <p:nvPr>
            <p:ph type="title"/>
          </p:nvPr>
        </p:nvSpPr>
        <p:spPr>
          <a:xfrm>
            <a:off x="1392751" y="466724"/>
            <a:ext cx="7646474" cy="1123951"/>
          </a:xfrm>
          <a:noFill/>
        </p:spPr>
        <p:txBody>
          <a:bodyPr>
            <a:noAutofit/>
          </a:bodyPr>
          <a:lstStyle/>
          <a:p>
            <a:pPr>
              <a:lnSpc>
                <a:spcPts val="4200"/>
              </a:lnSpc>
            </a:pPr>
            <a:r>
              <a:rPr lang="en-US" sz="4400" b="1" dirty="0">
                <a:solidFill>
                  <a:schemeClr val="tx1"/>
                </a:solidFill>
                <a:latin typeface="Candara" panose="020E0502030303020204" pitchFamily="34" charset="0"/>
              </a:rPr>
              <a:t>We Must </a:t>
            </a:r>
            <a:r>
              <a:rPr lang="en-US" sz="4400" b="1" i="1" u="sng" dirty="0">
                <a:solidFill>
                  <a:schemeClr val="tx1"/>
                </a:solidFill>
                <a:latin typeface="Candara" panose="020E0502030303020204" pitchFamily="34" charset="0"/>
              </a:rPr>
              <a:t>Be PREPARED</a:t>
            </a:r>
            <a:r>
              <a:rPr lang="en-US" sz="4400" b="1" dirty="0">
                <a:solidFill>
                  <a:schemeClr val="tx1"/>
                </a:solidFill>
                <a:latin typeface="Candara" panose="020E0502030303020204" pitchFamily="34" charset="0"/>
              </a:rPr>
              <a:t> To </a:t>
            </a:r>
            <a:r>
              <a:rPr lang="en-US" sz="4400" b="1" i="1" u="sng" dirty="0">
                <a:solidFill>
                  <a:schemeClr val="tx1"/>
                </a:solidFill>
                <a:latin typeface="Candara" panose="020E0502030303020204" pitchFamily="34" charset="0"/>
              </a:rPr>
              <a:t>DEFEND</a:t>
            </a:r>
            <a:r>
              <a:rPr lang="en-US" sz="4400" b="1" dirty="0">
                <a:solidFill>
                  <a:schemeClr val="tx1"/>
                </a:solidFill>
                <a:latin typeface="Candara" panose="020E0502030303020204" pitchFamily="34" charset="0"/>
              </a:rPr>
              <a:t> that Reason! </a:t>
            </a:r>
          </a:p>
        </p:txBody>
      </p:sp>
      <p:sp>
        <p:nvSpPr>
          <p:cNvPr id="3" name="Content Placeholder 2">
            <a:extLst>
              <a:ext uri="{FF2B5EF4-FFF2-40B4-BE49-F238E27FC236}">
                <a16:creationId xmlns:a16="http://schemas.microsoft.com/office/drawing/2014/main" id="{DF317D9C-3BE7-0436-8293-90B17E95457C}"/>
              </a:ext>
            </a:extLst>
          </p:cNvPr>
          <p:cNvSpPr>
            <a:spLocks noGrp="1"/>
          </p:cNvSpPr>
          <p:nvPr>
            <p:ph idx="1"/>
          </p:nvPr>
        </p:nvSpPr>
        <p:spPr>
          <a:xfrm>
            <a:off x="923926" y="1685924"/>
            <a:ext cx="7834484" cy="5067416"/>
          </a:xfrm>
        </p:spPr>
        <p:txBody>
          <a:bodyPr>
            <a:normAutofit/>
          </a:bodyPr>
          <a:lstStyle/>
          <a:p>
            <a:pPr marL="0" indent="0">
              <a:lnSpc>
                <a:spcPts val="3200"/>
              </a:lnSpc>
              <a:spcBef>
                <a:spcPts val="1800"/>
              </a:spcBef>
              <a:buNone/>
            </a:pPr>
            <a:r>
              <a:rPr lang="en-US" sz="3200" b="1" dirty="0">
                <a:latin typeface="Candara" panose="020E0502030303020204" pitchFamily="34" charset="0"/>
              </a:rPr>
              <a:t>With </a:t>
            </a:r>
            <a:r>
              <a:rPr lang="en-US" sz="3200" b="1" i="1" dirty="0">
                <a:latin typeface="Candara" panose="020E0502030303020204" pitchFamily="34" charset="0"/>
              </a:rPr>
              <a:t>“</a:t>
            </a:r>
            <a:r>
              <a:rPr lang="en-US" sz="3200" b="1" i="1" u="sng" dirty="0">
                <a:latin typeface="Candara" panose="020E0502030303020204" pitchFamily="34" charset="0"/>
              </a:rPr>
              <a:t>meekness and fear</a:t>
            </a:r>
            <a:r>
              <a:rPr lang="en-US" sz="3200" b="1" i="1" dirty="0">
                <a:latin typeface="Candara" panose="020E0502030303020204" pitchFamily="34" charset="0"/>
              </a:rPr>
              <a:t>” </a:t>
            </a:r>
            <a:r>
              <a:rPr lang="en-US" sz="3200" b="1" dirty="0">
                <a:latin typeface="Candara" panose="020E0502030303020204" pitchFamily="34" charset="0"/>
              </a:rPr>
              <a:t>…</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Defend, not with pride or vanity</a:t>
            </a:r>
          </a:p>
          <a:p>
            <a:pPr marL="640080" lvl="1" indent="-274320">
              <a:lnSpc>
                <a:spcPts val="2600"/>
              </a:lnSpc>
              <a:spcBef>
                <a:spcPts val="0"/>
              </a:spcBef>
              <a:buFont typeface="Wingdings" panose="05000000000000000000" pitchFamily="2" charset="2"/>
              <a:buChar char="§"/>
            </a:pPr>
            <a:r>
              <a:rPr lang="en-US" sz="2600" i="1" dirty="0">
                <a:latin typeface="Candara" panose="020E0502030303020204" pitchFamily="34" charset="0"/>
              </a:rPr>
              <a:t>Prov. 16:18; 1 Cor. 4:7; Gal. 6:1</a:t>
            </a:r>
          </a:p>
          <a:p>
            <a:pPr marL="365760" indent="-274320">
              <a:lnSpc>
                <a:spcPts val="2800"/>
              </a:lnSpc>
              <a:spcBef>
                <a:spcPts val="1200"/>
              </a:spcBef>
              <a:buFont typeface="Wingdings" panose="05000000000000000000" pitchFamily="2" charset="2"/>
              <a:buChar char="§"/>
            </a:pPr>
            <a:r>
              <a:rPr lang="en-US" sz="2800" dirty="0">
                <a:latin typeface="Candara" panose="020E0502030303020204" pitchFamily="34" charset="0"/>
              </a:rPr>
              <a:t>Defend, to win souls t0 Christ, not win an argument – </a:t>
            </a:r>
            <a:r>
              <a:rPr lang="en-US" sz="2800" i="1" dirty="0">
                <a:latin typeface="Candara" panose="020E0502030303020204" pitchFamily="34" charset="0"/>
              </a:rPr>
              <a:t>Rom. 9:3, cf. Rom. 10:1-5;  2 Cor. 1o:5</a:t>
            </a:r>
          </a:p>
          <a:p>
            <a:pPr marL="365760" indent="-274320">
              <a:lnSpc>
                <a:spcPts val="2800"/>
              </a:lnSpc>
              <a:spcBef>
                <a:spcPts val="1200"/>
              </a:spcBef>
              <a:buFont typeface="Wingdings" panose="05000000000000000000" pitchFamily="2" charset="2"/>
              <a:buChar char="§"/>
            </a:pPr>
            <a:r>
              <a:rPr lang="en-US" sz="2800" dirty="0">
                <a:latin typeface="Candara" panose="020E0502030303020204" pitchFamily="34" charset="0"/>
              </a:rPr>
              <a:t>Defend, knowing that we will be judged by the same standard of truth – </a:t>
            </a:r>
            <a:r>
              <a:rPr lang="en-US" sz="2800" i="1" dirty="0">
                <a:latin typeface="Candara" panose="020E0502030303020204" pitchFamily="34" charset="0"/>
              </a:rPr>
              <a:t>Matt. 7:1-2</a:t>
            </a:r>
          </a:p>
        </p:txBody>
      </p:sp>
      <p:sp>
        <p:nvSpPr>
          <p:cNvPr id="4" name="TextBox 3">
            <a:extLst>
              <a:ext uri="{FF2B5EF4-FFF2-40B4-BE49-F238E27FC236}">
                <a16:creationId xmlns:a16="http://schemas.microsoft.com/office/drawing/2014/main" id="{DE4BD4B9-79BC-FDC4-03F2-65A494C460E8}"/>
              </a:ext>
            </a:extLst>
          </p:cNvPr>
          <p:cNvSpPr txBox="1"/>
          <p:nvPr/>
        </p:nvSpPr>
        <p:spPr>
          <a:xfrm>
            <a:off x="1299990" y="4950765"/>
            <a:ext cx="7370285" cy="1174552"/>
          </a:xfrm>
          <a:prstGeom prst="rect">
            <a:avLst/>
          </a:prstGeom>
          <a:solidFill>
            <a:schemeClr val="accent1"/>
          </a:solidFill>
        </p:spPr>
        <p:txBody>
          <a:bodyPr wrap="square" rtlCol="0">
            <a:spAutoFit/>
          </a:bodyPr>
          <a:lstStyle/>
          <a:p>
            <a:pPr>
              <a:lnSpc>
                <a:spcPts val="2800"/>
              </a:lnSpc>
            </a:pPr>
            <a:r>
              <a:rPr lang="en-US" sz="2600" b="1" i="1" dirty="0">
                <a:latin typeface="Candara" panose="020E0502030303020204" pitchFamily="34" charset="0"/>
              </a:rPr>
              <a:t>“</a:t>
            </a:r>
            <a:r>
              <a:rPr lang="en-US" sz="2800" b="1" i="1" dirty="0">
                <a:latin typeface="Candara" panose="020E0502030303020204" pitchFamily="34" charset="0"/>
              </a:rPr>
              <a:t>Let your speech be </a:t>
            </a:r>
            <a:r>
              <a:rPr lang="en-US" sz="2800" b="1" i="1" dirty="0" err="1">
                <a:latin typeface="Candara" panose="020E0502030303020204" pitchFamily="34" charset="0"/>
              </a:rPr>
              <a:t>alway</a:t>
            </a:r>
            <a:r>
              <a:rPr lang="en-US" sz="2800" b="1" i="1" dirty="0">
                <a:latin typeface="Candara" panose="020E0502030303020204" pitchFamily="34" charset="0"/>
              </a:rPr>
              <a:t> with grace, seasoned with salt, that ye may know how ye ought to answer every man” </a:t>
            </a:r>
            <a:r>
              <a:rPr lang="en-US" sz="2800" dirty="0">
                <a:latin typeface="Candara" panose="020E0502030303020204" pitchFamily="34" charset="0"/>
              </a:rPr>
              <a:t>(Col. 4:6 KJV, cf. vss.3-5).</a:t>
            </a:r>
          </a:p>
        </p:txBody>
      </p:sp>
    </p:spTree>
    <p:extLst>
      <p:ext uri="{BB962C8B-B14F-4D97-AF65-F5344CB8AC3E}">
        <p14:creationId xmlns:p14="http://schemas.microsoft.com/office/powerpoint/2010/main" val="38913357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barn(outVertical)">
                                      <p:cBhvr>
                                        <p:cTn id="40"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F6C66-D6D7-4A72-9928-967AEA400766}"/>
              </a:ext>
            </a:extLst>
          </p:cNvPr>
          <p:cNvSpPr>
            <a:spLocks noGrp="1"/>
          </p:cNvSpPr>
          <p:nvPr>
            <p:ph type="title"/>
          </p:nvPr>
        </p:nvSpPr>
        <p:spPr>
          <a:xfrm>
            <a:off x="1392244" y="576928"/>
            <a:ext cx="6683765" cy="789218"/>
          </a:xfrm>
        </p:spPr>
        <p:txBody>
          <a:bodyPr>
            <a:normAutofit fontScale="90000"/>
          </a:bodyPr>
          <a:lstStyle/>
          <a:p>
            <a:r>
              <a:rPr lang="en-US" sz="4800" b="1" dirty="0">
                <a:latin typeface="Candara" panose="020E0502030303020204" pitchFamily="34" charset="0"/>
              </a:rPr>
              <a:t>CONCLUSION</a:t>
            </a:r>
          </a:p>
        </p:txBody>
      </p:sp>
      <p:sp>
        <p:nvSpPr>
          <p:cNvPr id="4" name="Content Placeholder 3">
            <a:extLst>
              <a:ext uri="{FF2B5EF4-FFF2-40B4-BE49-F238E27FC236}">
                <a16:creationId xmlns:a16="http://schemas.microsoft.com/office/drawing/2014/main" id="{4DFEE72C-9E4F-A012-3F3B-7F58D6771D7C}"/>
              </a:ext>
            </a:extLst>
          </p:cNvPr>
          <p:cNvSpPr>
            <a:spLocks noGrp="1"/>
          </p:cNvSpPr>
          <p:nvPr>
            <p:ph idx="1"/>
          </p:nvPr>
        </p:nvSpPr>
        <p:spPr>
          <a:xfrm>
            <a:off x="928863" y="1604790"/>
            <a:ext cx="7311754" cy="4955036"/>
          </a:xfrm>
        </p:spPr>
        <p:txBody>
          <a:bodyPr>
            <a:normAutofit/>
          </a:bodyPr>
          <a:lstStyle/>
          <a:p>
            <a:pPr marL="0" indent="0">
              <a:lnSpc>
                <a:spcPts val="3600"/>
              </a:lnSpc>
              <a:buNone/>
            </a:pPr>
            <a:r>
              <a:rPr lang="en-US" sz="3600" b="1" dirty="0">
                <a:latin typeface="Candara" panose="020E0502030303020204" pitchFamily="34" charset="0"/>
                <a:cs typeface="Arial" panose="020B0604020202020204" pitchFamily="34" charset="0"/>
              </a:rPr>
              <a:t>Why would we not believe in defending our faith and hope?</a:t>
            </a:r>
          </a:p>
          <a:p>
            <a:pPr marL="0" indent="0">
              <a:lnSpc>
                <a:spcPts val="3600"/>
              </a:lnSpc>
              <a:spcBef>
                <a:spcPts val="1800"/>
              </a:spcBef>
              <a:buNone/>
            </a:pPr>
            <a:r>
              <a:rPr lang="en-US" sz="3600" b="1" dirty="0">
                <a:latin typeface="Candara" panose="020E0502030303020204" pitchFamily="34" charset="0"/>
                <a:cs typeface="Arial" panose="020B0604020202020204" pitchFamily="34" charset="0"/>
              </a:rPr>
              <a:t>If we say that we believe the Bible, why not put </a:t>
            </a:r>
            <a:r>
              <a:rPr lang="en-US" sz="3600" b="1" i="1" dirty="0">
                <a:latin typeface="Candara" panose="020E0502030303020204" pitchFamily="34" charset="0"/>
                <a:cs typeface="Arial" panose="020B0604020202020204" pitchFamily="34" charset="0"/>
              </a:rPr>
              <a:t>1 Peter 3:15 </a:t>
            </a:r>
            <a:r>
              <a:rPr lang="en-US" sz="3600" b="1" dirty="0">
                <a:latin typeface="Candara" panose="020E0502030303020204" pitchFamily="34" charset="0"/>
                <a:cs typeface="Arial" panose="020B0604020202020204" pitchFamily="34" charset="0"/>
              </a:rPr>
              <a:t>into practice?</a:t>
            </a:r>
          </a:p>
          <a:p>
            <a:pPr marL="0" indent="0">
              <a:lnSpc>
                <a:spcPts val="3600"/>
              </a:lnSpc>
              <a:spcBef>
                <a:spcPts val="1800"/>
              </a:spcBef>
              <a:buNone/>
            </a:pPr>
            <a:r>
              <a:rPr lang="en-US" sz="3600" b="1" dirty="0">
                <a:latin typeface="Candara" panose="020E0502030303020204" pitchFamily="34" charset="0"/>
                <a:cs typeface="Arial" panose="020B0604020202020204" pitchFamily="34" charset="0"/>
              </a:rPr>
              <a:t>How will we answer the Lord for not being ready to answer now in this life?</a:t>
            </a:r>
          </a:p>
        </p:txBody>
      </p:sp>
    </p:spTree>
    <p:extLst>
      <p:ext uri="{BB962C8B-B14F-4D97-AF65-F5344CB8AC3E}">
        <p14:creationId xmlns:p14="http://schemas.microsoft.com/office/powerpoint/2010/main" val="14968508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F6C66-D6D7-4A72-9928-967AEA400766}"/>
              </a:ext>
            </a:extLst>
          </p:cNvPr>
          <p:cNvSpPr>
            <a:spLocks noGrp="1"/>
          </p:cNvSpPr>
          <p:nvPr>
            <p:ph type="title"/>
          </p:nvPr>
        </p:nvSpPr>
        <p:spPr>
          <a:xfrm>
            <a:off x="1392244" y="576928"/>
            <a:ext cx="6683765" cy="789218"/>
          </a:xfrm>
        </p:spPr>
        <p:txBody>
          <a:bodyPr>
            <a:normAutofit fontScale="90000"/>
          </a:bodyPr>
          <a:lstStyle/>
          <a:p>
            <a:r>
              <a:rPr lang="en-US" sz="4800" b="1" dirty="0">
                <a:latin typeface="Candara" panose="020E0502030303020204" pitchFamily="34" charset="0"/>
              </a:rPr>
              <a:t>COLOSSIANS 4:4-6</a:t>
            </a:r>
          </a:p>
        </p:txBody>
      </p:sp>
      <p:sp>
        <p:nvSpPr>
          <p:cNvPr id="4" name="Content Placeholder 3">
            <a:extLst>
              <a:ext uri="{FF2B5EF4-FFF2-40B4-BE49-F238E27FC236}">
                <a16:creationId xmlns:a16="http://schemas.microsoft.com/office/drawing/2014/main" id="{4DFEE72C-9E4F-A012-3F3B-7F58D6771D7C}"/>
              </a:ext>
            </a:extLst>
          </p:cNvPr>
          <p:cNvSpPr>
            <a:spLocks noGrp="1"/>
          </p:cNvSpPr>
          <p:nvPr>
            <p:ph idx="1"/>
          </p:nvPr>
        </p:nvSpPr>
        <p:spPr>
          <a:xfrm>
            <a:off x="928862" y="1604790"/>
            <a:ext cx="7579033" cy="3344898"/>
          </a:xfrm>
        </p:spPr>
        <p:txBody>
          <a:bodyPr>
            <a:normAutofit/>
          </a:bodyPr>
          <a:lstStyle/>
          <a:p>
            <a:pPr marL="0" indent="0">
              <a:lnSpc>
                <a:spcPts val="4000"/>
              </a:lnSpc>
              <a:buNone/>
            </a:pPr>
            <a:r>
              <a:rPr lang="en-US" sz="4000" b="1" i="1" dirty="0">
                <a:latin typeface="Candara" panose="020E0502030303020204" pitchFamily="34" charset="0"/>
                <a:cs typeface="Arial" panose="020B0604020202020204" pitchFamily="34" charset="0"/>
              </a:rPr>
              <a:t>“</a:t>
            </a:r>
            <a:r>
              <a:rPr lang="en-US" sz="4000" b="1" i="1" dirty="0">
                <a:solidFill>
                  <a:schemeClr val="accent1">
                    <a:lumMod val="60000"/>
                    <a:lumOff val="40000"/>
                  </a:schemeClr>
                </a:solidFill>
                <a:latin typeface="Candara" panose="020E0502030303020204" pitchFamily="34" charset="0"/>
                <a:cs typeface="Arial" panose="020B0604020202020204" pitchFamily="34" charset="0"/>
              </a:rPr>
              <a:t>5</a:t>
            </a:r>
            <a:r>
              <a:rPr lang="en-US" sz="4000" b="1" i="1" dirty="0">
                <a:solidFill>
                  <a:schemeClr val="accent1">
                    <a:lumMod val="40000"/>
                    <a:lumOff val="60000"/>
                  </a:schemeClr>
                </a:solidFill>
                <a:latin typeface="Candara" panose="020E0502030303020204" pitchFamily="34" charset="0"/>
                <a:cs typeface="Arial" panose="020B0604020202020204" pitchFamily="34" charset="0"/>
              </a:rPr>
              <a:t> </a:t>
            </a:r>
            <a:r>
              <a:rPr lang="en-US" sz="4000" b="1" i="1" dirty="0">
                <a:latin typeface="Candara" panose="020E0502030303020204" pitchFamily="34" charset="0"/>
                <a:cs typeface="Arial" panose="020B0604020202020204" pitchFamily="34" charset="0"/>
              </a:rPr>
              <a:t>Walk in wisdom toward them that are without, redeeming the time.</a:t>
            </a:r>
            <a:r>
              <a:rPr lang="en-US" sz="4000" b="1" i="1" dirty="0">
                <a:solidFill>
                  <a:schemeClr val="accent1">
                    <a:lumMod val="60000"/>
                    <a:lumOff val="40000"/>
                  </a:schemeClr>
                </a:solidFill>
                <a:latin typeface="Candara" panose="020E0502030303020204" pitchFamily="34" charset="0"/>
                <a:cs typeface="Arial" panose="020B0604020202020204" pitchFamily="34" charset="0"/>
              </a:rPr>
              <a:t> 6 </a:t>
            </a:r>
            <a:r>
              <a:rPr lang="en-US" sz="4000" b="1" i="1" dirty="0">
                <a:latin typeface="Candara" panose="020E0502030303020204" pitchFamily="34" charset="0"/>
                <a:cs typeface="Arial" panose="020B0604020202020204" pitchFamily="34" charset="0"/>
              </a:rPr>
              <a:t>Let your speech be </a:t>
            </a:r>
            <a:r>
              <a:rPr lang="en-US" sz="4000" b="1" i="1" dirty="0" err="1">
                <a:latin typeface="Candara" panose="020E0502030303020204" pitchFamily="34" charset="0"/>
                <a:cs typeface="Arial" panose="020B0604020202020204" pitchFamily="34" charset="0"/>
              </a:rPr>
              <a:t>alway</a:t>
            </a:r>
            <a:r>
              <a:rPr lang="en-US" sz="4000" b="1" i="1" dirty="0">
                <a:latin typeface="Candara" panose="020E0502030303020204" pitchFamily="34" charset="0"/>
                <a:cs typeface="Arial" panose="020B0604020202020204" pitchFamily="34" charset="0"/>
              </a:rPr>
              <a:t> with grace, seasoned with salt, </a:t>
            </a:r>
            <a:r>
              <a:rPr lang="en-US" sz="4000" b="1" i="1" dirty="0">
                <a:solidFill>
                  <a:srgbClr val="FFFF00"/>
                </a:solidFill>
                <a:latin typeface="Candara" panose="020E0502030303020204" pitchFamily="34" charset="0"/>
                <a:cs typeface="Arial" panose="020B0604020202020204" pitchFamily="34" charset="0"/>
              </a:rPr>
              <a:t>that ye may know how ye ought to answer every man</a:t>
            </a:r>
            <a:r>
              <a:rPr lang="en-US" sz="4000" b="1" i="1" dirty="0">
                <a:latin typeface="Candara" panose="020E0502030303020204" pitchFamily="34" charset="0"/>
                <a:cs typeface="Arial" panose="020B0604020202020204" pitchFamily="34" charset="0"/>
              </a:rPr>
              <a:t>”</a:t>
            </a:r>
          </a:p>
        </p:txBody>
      </p:sp>
      <p:sp>
        <p:nvSpPr>
          <p:cNvPr id="3" name="TextBox 2">
            <a:extLst>
              <a:ext uri="{FF2B5EF4-FFF2-40B4-BE49-F238E27FC236}">
                <a16:creationId xmlns:a16="http://schemas.microsoft.com/office/drawing/2014/main" id="{ECC118E1-1DE9-94EE-5178-B44A4F34CEF0}"/>
              </a:ext>
            </a:extLst>
          </p:cNvPr>
          <p:cNvSpPr txBox="1"/>
          <p:nvPr/>
        </p:nvSpPr>
        <p:spPr>
          <a:xfrm>
            <a:off x="1381539" y="5128590"/>
            <a:ext cx="6380922" cy="1015663"/>
          </a:xfrm>
          <a:prstGeom prst="rect">
            <a:avLst/>
          </a:prstGeom>
          <a:noFill/>
        </p:spPr>
        <p:txBody>
          <a:bodyPr wrap="square" rtlCol="0">
            <a:spAutoFit/>
          </a:bodyPr>
          <a:lstStyle/>
          <a:p>
            <a:pPr algn="ctr"/>
            <a:r>
              <a:rPr lang="en-US" sz="6000" b="1" i="1" dirty="0">
                <a:solidFill>
                  <a:schemeClr val="accent1">
                    <a:lumMod val="40000"/>
                    <a:lumOff val="60000"/>
                  </a:schemeClr>
                </a:solidFill>
                <a:latin typeface="Candara" panose="020E0502030303020204" pitchFamily="34" charset="0"/>
              </a:rPr>
              <a:t>“Be Ready Always”</a:t>
            </a:r>
          </a:p>
        </p:txBody>
      </p:sp>
    </p:spTree>
    <p:extLst>
      <p:ext uri="{BB962C8B-B14F-4D97-AF65-F5344CB8AC3E}">
        <p14:creationId xmlns:p14="http://schemas.microsoft.com/office/powerpoint/2010/main" val="25689119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Wisp">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93813dd7ca6ad654711aa0ab317e03a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f11dc0ce689dd3925e84e4e35398c6e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2C7EEC-86F6-4CA7-805C-CB656E6A6356}">
  <ds:schemaRefs>
    <ds:schemaRef ds:uri="http://schemas.microsoft.com/sharepoint/v3/contenttype/forms"/>
  </ds:schemaRefs>
</ds:datastoreItem>
</file>

<file path=customXml/itemProps2.xml><?xml version="1.0" encoding="utf-8"?>
<ds:datastoreItem xmlns:ds="http://schemas.openxmlformats.org/officeDocument/2006/customXml" ds:itemID="{26C8EDA9-70CE-4A62-99FE-71B395D1BB0B}">
  <ds:schemaRefs>
    <ds:schemaRef ds:uri="16c05727-aa75-4e4a-9b5f-8a80a1165891"/>
    <ds:schemaRef ds:uri="http://purl.org/dc/dcmitype/"/>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purl.org/dc/elements/1.1/"/>
    <ds:schemaRef ds:uri="71af3243-3dd4-4a8d-8c0d-dd76da1f02a5"/>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B8664C2C-082A-4164-A0C5-E616AB2AD5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621</TotalTime>
  <Words>5523</Words>
  <Application>Microsoft Office PowerPoint</Application>
  <PresentationFormat>On-screen Show (4:3)</PresentationFormat>
  <Paragraphs>168</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Candara</vt:lpstr>
      <vt:lpstr>Century Gothic</vt:lpstr>
      <vt:lpstr>Wingdings</vt:lpstr>
      <vt:lpstr>Wingdings 3</vt:lpstr>
      <vt:lpstr>Wisp</vt:lpstr>
      <vt:lpstr> “Be Ready Always”</vt:lpstr>
      <vt:lpstr>1 Peter 3:14-15, KJV</vt:lpstr>
      <vt:lpstr>INTRODUCTION</vt:lpstr>
      <vt:lpstr>We Must Have A Good REASON For Our Hope! </vt:lpstr>
      <vt:lpstr>We Must Be PREPARED To DEFEND that Reason! </vt:lpstr>
      <vt:lpstr>We Must Be PREPARED To DEFEND that Reason! </vt:lpstr>
      <vt:lpstr>We Must Be PREPARED To DEFEND that Reason! </vt:lpstr>
      <vt:lpstr>CONCLUSION</vt:lpstr>
      <vt:lpstr>COLOSSIANS 4:4-6</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Tommy McClure</dc:creator>
  <cp:lastModifiedBy>Tommy McClure</cp:lastModifiedBy>
  <cp:revision>4</cp:revision>
  <dcterms:created xsi:type="dcterms:W3CDTF">2024-08-13T22:32:22Z</dcterms:created>
  <dcterms:modified xsi:type="dcterms:W3CDTF">2024-08-18T23:41:47Z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