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784" r:id="rId4"/>
  </p:sldMasterIdLst>
  <p:notesMasterIdLst>
    <p:notesMasterId r:id="rId15"/>
  </p:notesMasterIdLst>
  <p:handoutMasterIdLst>
    <p:handoutMasterId r:id="rId16"/>
  </p:handoutMasterIdLst>
  <p:sldIdLst>
    <p:sldId id="268" r:id="rId5"/>
    <p:sldId id="270" r:id="rId6"/>
    <p:sldId id="271" r:id="rId7"/>
    <p:sldId id="272" r:id="rId8"/>
    <p:sldId id="381" r:id="rId9"/>
    <p:sldId id="383" r:id="rId10"/>
    <p:sldId id="384" r:id="rId11"/>
    <p:sldId id="385" r:id="rId12"/>
    <p:sldId id="269" r:id="rId13"/>
    <p:sldId id="380" r:id="rId14"/>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704F4D4-7FD7-484D-8431-9AE126BD6AB6}" v="16" dt="2024-08-18T14:40:15.07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63717" autoAdjust="0"/>
  </p:normalViewPr>
  <p:slideViewPr>
    <p:cSldViewPr snapToGrid="0" snapToObjects="1">
      <p:cViewPr varScale="1">
        <p:scale>
          <a:sx n="67" d="100"/>
          <a:sy n="67" d="100"/>
        </p:scale>
        <p:origin x="2910" y="72"/>
      </p:cViewPr>
      <p:guideLst/>
    </p:cSldViewPr>
  </p:slideViewPr>
  <p:notesTextViewPr>
    <p:cViewPr>
      <p:scale>
        <a:sx n="1" d="1"/>
        <a:sy n="1" d="1"/>
      </p:scale>
      <p:origin x="0" y="0"/>
    </p:cViewPr>
  </p:notesTextViewPr>
  <p:notesViewPr>
    <p:cSldViewPr snapToGrid="0" snapToObjects="1">
      <p:cViewPr varScale="1">
        <p:scale>
          <a:sx n="77" d="100"/>
          <a:sy n="77" d="100"/>
        </p:scale>
        <p:origin x="3960"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1C597FC4-09D1-42B6-BC4C-DE4AAE29B4D4}"/>
    <pc:docChg chg="undo custSel addSld modSld">
      <pc:chgData name="Tommy McClure" userId="5f57beb918c8a44c" providerId="LiveId" clId="{1C597FC4-09D1-42B6-BC4C-DE4AAE29B4D4}" dt="2024-08-17T19:21:01.767" v="3056" actId="255"/>
      <pc:docMkLst>
        <pc:docMk/>
      </pc:docMkLst>
      <pc:sldChg chg="modSp mod modAnim">
        <pc:chgData name="Tommy McClure" userId="5f57beb918c8a44c" providerId="LiveId" clId="{1C597FC4-09D1-42B6-BC4C-DE4AAE29B4D4}" dt="2024-08-17T17:36:59.434" v="1131" actId="1036"/>
        <pc:sldMkLst>
          <pc:docMk/>
          <pc:sldMk cId="312941212" sldId="268"/>
        </pc:sldMkLst>
        <pc:spChg chg="mod">
          <ac:chgData name="Tommy McClure" userId="5f57beb918c8a44c" providerId="LiveId" clId="{1C597FC4-09D1-42B6-BC4C-DE4AAE29B4D4}" dt="2024-08-17T17:36:59.434" v="1131" actId="1036"/>
          <ac:spMkLst>
            <pc:docMk/>
            <pc:sldMk cId="312941212" sldId="268"/>
            <ac:spMk id="2" creationId="{F266081D-517B-5D43-A7B4-E67DDEDC0B31}"/>
          </ac:spMkLst>
        </pc:spChg>
        <pc:spChg chg="mod">
          <ac:chgData name="Tommy McClure" userId="5f57beb918c8a44c" providerId="LiveId" clId="{1C597FC4-09D1-42B6-BC4C-DE4AAE29B4D4}" dt="2024-08-17T17:33:59.151" v="1114" actId="122"/>
          <ac:spMkLst>
            <pc:docMk/>
            <pc:sldMk cId="312941212" sldId="268"/>
            <ac:spMk id="13" creationId="{F05262DB-6398-4AF9-96A3-041CFB112303}"/>
          </ac:spMkLst>
        </pc:spChg>
      </pc:sldChg>
      <pc:sldChg chg="addSp delSp modSp mod delAnim modAnim">
        <pc:chgData name="Tommy McClure" userId="5f57beb918c8a44c" providerId="LiveId" clId="{1C597FC4-09D1-42B6-BC4C-DE4AAE29B4D4}" dt="2024-08-17T16:53:53.669" v="323" actId="14100"/>
        <pc:sldMkLst>
          <pc:docMk/>
          <pc:sldMk cId="355883158" sldId="270"/>
        </pc:sldMkLst>
        <pc:spChg chg="mod">
          <ac:chgData name="Tommy McClure" userId="5f57beb918c8a44c" providerId="LiveId" clId="{1C597FC4-09D1-42B6-BC4C-DE4AAE29B4D4}" dt="2024-08-17T16:43:33.666" v="108" actId="207"/>
          <ac:spMkLst>
            <pc:docMk/>
            <pc:sldMk cId="355883158" sldId="270"/>
            <ac:spMk id="2" creationId="{E1C76CCA-39A3-3FDB-5F0C-20FD1DCFC611}"/>
          </ac:spMkLst>
        </pc:spChg>
        <pc:spChg chg="mod ord">
          <ac:chgData name="Tommy McClure" userId="5f57beb918c8a44c" providerId="LiveId" clId="{1C597FC4-09D1-42B6-BC4C-DE4AAE29B4D4}" dt="2024-08-17T16:53:53.669" v="323" actId="14100"/>
          <ac:spMkLst>
            <pc:docMk/>
            <pc:sldMk cId="355883158" sldId="270"/>
            <ac:spMk id="3" creationId="{DF317D9C-3BE7-0436-8293-90B17E95457C}"/>
          </ac:spMkLst>
        </pc:spChg>
        <pc:spChg chg="del mod">
          <ac:chgData name="Tommy McClure" userId="5f57beb918c8a44c" providerId="LiveId" clId="{1C597FC4-09D1-42B6-BC4C-DE4AAE29B4D4}" dt="2024-08-17T16:44:18.878" v="118" actId="478"/>
          <ac:spMkLst>
            <pc:docMk/>
            <pc:sldMk cId="355883158" sldId="270"/>
            <ac:spMk id="4" creationId="{4E186075-67B7-D58D-D4F0-0709C9DF63C1}"/>
          </ac:spMkLst>
        </pc:spChg>
        <pc:spChg chg="add mod">
          <ac:chgData name="Tommy McClure" userId="5f57beb918c8a44c" providerId="LiveId" clId="{1C597FC4-09D1-42B6-BC4C-DE4AAE29B4D4}" dt="2024-08-17T16:53:12.383" v="318" actId="1037"/>
          <ac:spMkLst>
            <pc:docMk/>
            <pc:sldMk cId="355883158" sldId="270"/>
            <ac:spMk id="5" creationId="{60337A3B-4EC7-0A67-5711-514FFCC58582}"/>
          </ac:spMkLst>
        </pc:spChg>
        <pc:spChg chg="add mod">
          <ac:chgData name="Tommy McClure" userId="5f57beb918c8a44c" providerId="LiveId" clId="{1C597FC4-09D1-42B6-BC4C-DE4AAE29B4D4}" dt="2024-08-17T16:50:47.963" v="297" actId="1036"/>
          <ac:spMkLst>
            <pc:docMk/>
            <pc:sldMk cId="355883158" sldId="270"/>
            <ac:spMk id="6" creationId="{C38605FA-4FCC-0A86-D8C0-9C250DDAFD8F}"/>
          </ac:spMkLst>
        </pc:spChg>
        <pc:spChg chg="add mod">
          <ac:chgData name="Tommy McClure" userId="5f57beb918c8a44c" providerId="LiveId" clId="{1C597FC4-09D1-42B6-BC4C-DE4AAE29B4D4}" dt="2024-08-17T16:50:55.199" v="302" actId="1036"/>
          <ac:spMkLst>
            <pc:docMk/>
            <pc:sldMk cId="355883158" sldId="270"/>
            <ac:spMk id="7" creationId="{A67DE736-3157-B011-F16D-C072876BAD78}"/>
          </ac:spMkLst>
        </pc:spChg>
      </pc:sldChg>
      <pc:sldChg chg="modSp mod modAnim modNotesTx">
        <pc:chgData name="Tommy McClure" userId="5f57beb918c8a44c" providerId="LiveId" clId="{1C597FC4-09D1-42B6-BC4C-DE4AAE29B4D4}" dt="2024-08-17T18:45:07.324" v="2085" actId="1035"/>
        <pc:sldMkLst>
          <pc:docMk/>
          <pc:sldMk cId="2767016947" sldId="271"/>
        </pc:sldMkLst>
        <pc:spChg chg="mod">
          <ac:chgData name="Tommy McClure" userId="5f57beb918c8a44c" providerId="LiveId" clId="{1C597FC4-09D1-42B6-BC4C-DE4AAE29B4D4}" dt="2024-08-17T18:45:07.324" v="2085" actId="1035"/>
          <ac:spMkLst>
            <pc:docMk/>
            <pc:sldMk cId="2767016947" sldId="271"/>
            <ac:spMk id="3" creationId="{DF317D9C-3BE7-0436-8293-90B17E95457C}"/>
          </ac:spMkLst>
        </pc:spChg>
      </pc:sldChg>
      <pc:sldChg chg="modSp mod modAnim modNotesTx">
        <pc:chgData name="Tommy McClure" userId="5f57beb918c8a44c" providerId="LiveId" clId="{1C597FC4-09D1-42B6-BC4C-DE4AAE29B4D4}" dt="2024-08-17T18:50:17.645" v="2160" actId="113"/>
        <pc:sldMkLst>
          <pc:docMk/>
          <pc:sldMk cId="2496241717" sldId="272"/>
        </pc:sldMkLst>
        <pc:spChg chg="mod">
          <ac:chgData name="Tommy McClure" userId="5f57beb918c8a44c" providerId="LiveId" clId="{1C597FC4-09D1-42B6-BC4C-DE4AAE29B4D4}" dt="2024-08-17T17:41:39.348" v="1251" actId="113"/>
          <ac:spMkLst>
            <pc:docMk/>
            <pc:sldMk cId="2496241717" sldId="272"/>
            <ac:spMk id="2" creationId="{E1C76CCA-39A3-3FDB-5F0C-20FD1DCFC611}"/>
          </ac:spMkLst>
        </pc:spChg>
        <pc:spChg chg="mod">
          <ac:chgData name="Tommy McClure" userId="5f57beb918c8a44c" providerId="LiveId" clId="{1C597FC4-09D1-42B6-BC4C-DE4AAE29B4D4}" dt="2024-08-17T18:48:58.134" v="2150" actId="114"/>
          <ac:spMkLst>
            <pc:docMk/>
            <pc:sldMk cId="2496241717" sldId="272"/>
            <ac:spMk id="3" creationId="{DF317D9C-3BE7-0436-8293-90B17E95457C}"/>
          </ac:spMkLst>
        </pc:spChg>
      </pc:sldChg>
      <pc:sldChg chg="modSp mod">
        <pc:chgData name="Tommy McClure" userId="5f57beb918c8a44c" providerId="LiveId" clId="{1C597FC4-09D1-42B6-BC4C-DE4AAE29B4D4}" dt="2024-08-17T19:03:53.053" v="2163" actId="207"/>
        <pc:sldMkLst>
          <pc:docMk/>
          <pc:sldMk cId="2970185068" sldId="380"/>
        </pc:sldMkLst>
        <pc:spChg chg="mod">
          <ac:chgData name="Tommy McClure" userId="5f57beb918c8a44c" providerId="LiveId" clId="{1C597FC4-09D1-42B6-BC4C-DE4AAE29B4D4}" dt="2024-08-17T19:03:53.053" v="2163" actId="207"/>
          <ac:spMkLst>
            <pc:docMk/>
            <pc:sldMk cId="2970185068" sldId="380"/>
            <ac:spMk id="7" creationId="{2A6B56C3-77F0-4E92-B09D-C8D4A68D5E79}"/>
          </ac:spMkLst>
        </pc:spChg>
        <pc:spChg chg="mod">
          <ac:chgData name="Tommy McClure" userId="5f57beb918c8a44c" providerId="LiveId" clId="{1C597FC4-09D1-42B6-BC4C-DE4AAE29B4D4}" dt="2024-08-17T19:03:39.671" v="2162" actId="207"/>
          <ac:spMkLst>
            <pc:docMk/>
            <pc:sldMk cId="2970185068" sldId="380"/>
            <ac:spMk id="10" creationId="{BB8A7FBA-4C4C-4440-9886-90F8BD6246FB}"/>
          </ac:spMkLst>
        </pc:spChg>
      </pc:sldChg>
      <pc:sldChg chg="modSp add mod modAnim">
        <pc:chgData name="Tommy McClure" userId="5f57beb918c8a44c" providerId="LiveId" clId="{1C597FC4-09D1-42B6-BC4C-DE4AAE29B4D4}" dt="2024-08-17T19:21:01.767" v="3056" actId="255"/>
        <pc:sldMkLst>
          <pc:docMk/>
          <pc:sldMk cId="2941657733" sldId="381"/>
        </pc:sldMkLst>
        <pc:spChg chg="mod">
          <ac:chgData name="Tommy McClure" userId="5f57beb918c8a44c" providerId="LiveId" clId="{1C597FC4-09D1-42B6-BC4C-DE4AAE29B4D4}" dt="2024-08-17T19:08:32.799" v="2500" actId="1036"/>
          <ac:spMkLst>
            <pc:docMk/>
            <pc:sldMk cId="2941657733" sldId="381"/>
            <ac:spMk id="2" creationId="{E1C76CCA-39A3-3FDB-5F0C-20FD1DCFC611}"/>
          </ac:spMkLst>
        </pc:spChg>
        <pc:spChg chg="mod">
          <ac:chgData name="Tommy McClure" userId="5f57beb918c8a44c" providerId="LiveId" clId="{1C597FC4-09D1-42B6-BC4C-DE4AAE29B4D4}" dt="2024-08-17T19:21:01.767" v="3056" actId="255"/>
          <ac:spMkLst>
            <pc:docMk/>
            <pc:sldMk cId="2941657733" sldId="381"/>
            <ac:spMk id="3" creationId="{DF317D9C-3BE7-0436-8293-90B17E95457C}"/>
          </ac:spMkLst>
        </pc:spChg>
      </pc:sldChg>
    </pc:docChg>
  </pc:docChgLst>
  <pc:docChgLst>
    <pc:chgData name="Tommy McClure" userId="5f57beb918c8a44c" providerId="LiveId" clId="{BAB10D87-E664-4058-8136-C3A3CB63F757}"/>
    <pc:docChg chg="undo custSel addSld delSld modSld sldOrd">
      <pc:chgData name="Tommy McClure" userId="5f57beb918c8a44c" providerId="LiveId" clId="{BAB10D87-E664-4058-8136-C3A3CB63F757}" dt="2024-08-17T01:56:18.426" v="2683" actId="1036"/>
      <pc:docMkLst>
        <pc:docMk/>
      </pc:docMkLst>
      <pc:sldChg chg="del">
        <pc:chgData name="Tommy McClure" userId="5f57beb918c8a44c" providerId="LiveId" clId="{BAB10D87-E664-4058-8136-C3A3CB63F757}" dt="2024-08-17T01:55:17.520" v="2645" actId="2696"/>
        <pc:sldMkLst>
          <pc:docMk/>
          <pc:sldMk cId="1436557425" sldId="261"/>
        </pc:sldMkLst>
      </pc:sldChg>
      <pc:sldChg chg="del">
        <pc:chgData name="Tommy McClure" userId="5f57beb918c8a44c" providerId="LiveId" clId="{BAB10D87-E664-4058-8136-C3A3CB63F757}" dt="2024-08-17T01:55:21.766" v="2646" actId="2696"/>
        <pc:sldMkLst>
          <pc:docMk/>
          <pc:sldMk cId="4063739934" sldId="267"/>
        </pc:sldMkLst>
      </pc:sldChg>
      <pc:sldChg chg="addSp delSp modSp mod modAnim">
        <pc:chgData name="Tommy McClure" userId="5f57beb918c8a44c" providerId="LiveId" clId="{BAB10D87-E664-4058-8136-C3A3CB63F757}" dt="2024-08-17T01:52:16.355" v="2637"/>
        <pc:sldMkLst>
          <pc:docMk/>
          <pc:sldMk cId="1496850848" sldId="269"/>
        </pc:sldMkLst>
        <pc:spChg chg="mod">
          <ac:chgData name="Tommy McClure" userId="5f57beb918c8a44c" providerId="LiveId" clId="{BAB10D87-E664-4058-8136-C3A3CB63F757}" dt="2024-08-17T00:16:22.956" v="1943" actId="20577"/>
          <ac:spMkLst>
            <pc:docMk/>
            <pc:sldMk cId="1496850848" sldId="269"/>
            <ac:spMk id="2" creationId="{5F3F6C66-D6D7-4A72-9928-967AEA400766}"/>
          </ac:spMkLst>
        </pc:spChg>
        <pc:spChg chg="add mod">
          <ac:chgData name="Tommy McClure" userId="5f57beb918c8a44c" providerId="LiveId" clId="{BAB10D87-E664-4058-8136-C3A3CB63F757}" dt="2024-08-17T01:50:15.640" v="2617" actId="948"/>
          <ac:spMkLst>
            <pc:docMk/>
            <pc:sldMk cId="1496850848" sldId="269"/>
            <ac:spMk id="4" creationId="{4DFEE72C-9E4F-A012-3F3B-7F58D6771D7C}"/>
          </ac:spMkLst>
        </pc:spChg>
        <pc:graphicFrameChg chg="del">
          <ac:chgData name="Tommy McClure" userId="5f57beb918c8a44c" providerId="LiveId" clId="{BAB10D87-E664-4058-8136-C3A3CB63F757}" dt="2024-08-17T00:16:47.257" v="1944" actId="478"/>
          <ac:graphicFrameMkLst>
            <pc:docMk/>
            <pc:sldMk cId="1496850848" sldId="269"/>
            <ac:graphicFrameMk id="5" creationId="{7201ED44-E43F-0F4D-9EE4-135AC6924F3C}"/>
          </ac:graphicFrameMkLst>
        </pc:graphicFrameChg>
      </pc:sldChg>
      <pc:sldChg chg="modSp mod">
        <pc:chgData name="Tommy McClure" userId="5f57beb918c8a44c" providerId="LiveId" clId="{BAB10D87-E664-4058-8136-C3A3CB63F757}" dt="2024-08-15T20:16:03.843" v="523" actId="14100"/>
        <pc:sldMkLst>
          <pc:docMk/>
          <pc:sldMk cId="355883158" sldId="270"/>
        </pc:sldMkLst>
        <pc:spChg chg="mod">
          <ac:chgData name="Tommy McClure" userId="5f57beb918c8a44c" providerId="LiveId" clId="{BAB10D87-E664-4058-8136-C3A3CB63F757}" dt="2024-08-15T20:16:03.843" v="523" actId="14100"/>
          <ac:spMkLst>
            <pc:docMk/>
            <pc:sldMk cId="355883158" sldId="270"/>
            <ac:spMk id="2" creationId="{E1C76CCA-39A3-3FDB-5F0C-20FD1DCFC611}"/>
          </ac:spMkLst>
        </pc:spChg>
      </pc:sldChg>
      <pc:sldChg chg="modSp mod modAnim">
        <pc:chgData name="Tommy McClure" userId="5f57beb918c8a44c" providerId="LiveId" clId="{BAB10D87-E664-4058-8136-C3A3CB63F757}" dt="2024-08-17T01:50:46.761" v="2618"/>
        <pc:sldMkLst>
          <pc:docMk/>
          <pc:sldMk cId="2767016947" sldId="271"/>
        </pc:sldMkLst>
        <pc:spChg chg="mod">
          <ac:chgData name="Tommy McClure" userId="5f57beb918c8a44c" providerId="LiveId" clId="{BAB10D87-E664-4058-8136-C3A3CB63F757}" dt="2024-08-15T14:52:07.014" v="517" actId="20577"/>
          <ac:spMkLst>
            <pc:docMk/>
            <pc:sldMk cId="2767016947" sldId="271"/>
            <ac:spMk id="3" creationId="{DF317D9C-3BE7-0436-8293-90B17E95457C}"/>
          </ac:spMkLst>
        </pc:spChg>
      </pc:sldChg>
      <pc:sldChg chg="modSp mod modNotesTx">
        <pc:chgData name="Tommy McClure" userId="5f57beb918c8a44c" providerId="LiveId" clId="{BAB10D87-E664-4058-8136-C3A3CB63F757}" dt="2024-08-17T00:54:55.103" v="2269" actId="113"/>
        <pc:sldMkLst>
          <pc:docMk/>
          <pc:sldMk cId="2496241717" sldId="272"/>
        </pc:sldMkLst>
        <pc:spChg chg="mod">
          <ac:chgData name="Tommy McClure" userId="5f57beb918c8a44c" providerId="LiveId" clId="{BAB10D87-E664-4058-8136-C3A3CB63F757}" dt="2024-08-15T14:53:22.206" v="519" actId="20577"/>
          <ac:spMkLst>
            <pc:docMk/>
            <pc:sldMk cId="2496241717" sldId="272"/>
            <ac:spMk id="3" creationId="{DF317D9C-3BE7-0436-8293-90B17E95457C}"/>
          </ac:spMkLst>
        </pc:spChg>
      </pc:sldChg>
      <pc:sldChg chg="addSp modSp mod ord addAnim delAnim modAnim modNotesTx">
        <pc:chgData name="Tommy McClure" userId="5f57beb918c8a44c" providerId="LiveId" clId="{BAB10D87-E664-4058-8136-C3A3CB63F757}" dt="2024-08-17T01:51:19.846" v="2623"/>
        <pc:sldMkLst>
          <pc:docMk/>
          <pc:sldMk cId="2495192776" sldId="273"/>
        </pc:sldMkLst>
        <pc:spChg chg="mod">
          <ac:chgData name="Tommy McClure" userId="5f57beb918c8a44c" providerId="LiveId" clId="{BAB10D87-E664-4058-8136-C3A3CB63F757}" dt="2024-08-17T00:47:58.312" v="2253" actId="20577"/>
          <ac:spMkLst>
            <pc:docMk/>
            <pc:sldMk cId="2495192776" sldId="273"/>
            <ac:spMk id="3" creationId="{DF317D9C-3BE7-0436-8293-90B17E95457C}"/>
          </ac:spMkLst>
        </pc:spChg>
        <pc:spChg chg="add mod">
          <ac:chgData name="Tommy McClure" userId="5f57beb918c8a44c" providerId="LiveId" clId="{BAB10D87-E664-4058-8136-C3A3CB63F757}" dt="2024-08-16T21:44:59.609" v="1134" actId="14100"/>
          <ac:spMkLst>
            <pc:docMk/>
            <pc:sldMk cId="2495192776" sldId="273"/>
            <ac:spMk id="4" creationId="{DE4BD4B9-79BC-FDC4-03F2-65A494C460E8}"/>
          </ac:spMkLst>
        </pc:spChg>
      </pc:sldChg>
      <pc:sldChg chg="modSp add mod modAnim modNotesTx">
        <pc:chgData name="Tommy McClure" userId="5f57beb918c8a44c" providerId="LiveId" clId="{BAB10D87-E664-4058-8136-C3A3CB63F757}" dt="2024-08-17T01:52:11.060" v="2636"/>
        <pc:sldMkLst>
          <pc:docMk/>
          <pc:sldMk cId="3891335712" sldId="274"/>
        </pc:sldMkLst>
        <pc:spChg chg="mod">
          <ac:chgData name="Tommy McClure" userId="5f57beb918c8a44c" providerId="LiveId" clId="{BAB10D87-E664-4058-8136-C3A3CB63F757}" dt="2024-08-17T01:38:06.781" v="2318" actId="20577"/>
          <ac:spMkLst>
            <pc:docMk/>
            <pc:sldMk cId="3891335712" sldId="274"/>
            <ac:spMk id="3" creationId="{DF317D9C-3BE7-0436-8293-90B17E95457C}"/>
          </ac:spMkLst>
        </pc:spChg>
        <pc:spChg chg="mod">
          <ac:chgData name="Tommy McClure" userId="5f57beb918c8a44c" providerId="LiveId" clId="{BAB10D87-E664-4058-8136-C3A3CB63F757}" dt="2024-08-17T01:44:34.241" v="2378" actId="1076"/>
          <ac:spMkLst>
            <pc:docMk/>
            <pc:sldMk cId="3891335712" sldId="274"/>
            <ac:spMk id="4" creationId="{DE4BD4B9-79BC-FDC4-03F2-65A494C460E8}"/>
          </ac:spMkLst>
        </pc:spChg>
      </pc:sldChg>
      <pc:sldChg chg="modSp add mod ord modTransition modAnim modNotesTx">
        <pc:chgData name="Tommy McClure" userId="5f57beb918c8a44c" providerId="LiveId" clId="{BAB10D87-E664-4058-8136-C3A3CB63F757}" dt="2024-08-17T01:51:48.863" v="2630"/>
        <pc:sldMkLst>
          <pc:docMk/>
          <pc:sldMk cId="2773212602" sldId="275"/>
        </pc:sldMkLst>
        <pc:spChg chg="mod">
          <ac:chgData name="Tommy McClure" userId="5f57beb918c8a44c" providerId="LiveId" clId="{BAB10D87-E664-4058-8136-C3A3CB63F757}" dt="2024-08-17T00:05:55.489" v="1547" actId="115"/>
          <ac:spMkLst>
            <pc:docMk/>
            <pc:sldMk cId="2773212602" sldId="275"/>
            <ac:spMk id="3" creationId="{DF317D9C-3BE7-0436-8293-90B17E95457C}"/>
          </ac:spMkLst>
        </pc:spChg>
        <pc:spChg chg="mod">
          <ac:chgData name="Tommy McClure" userId="5f57beb918c8a44c" providerId="LiveId" clId="{BAB10D87-E664-4058-8136-C3A3CB63F757}" dt="2024-08-16T21:48:12.883" v="1227" actId="1076"/>
          <ac:spMkLst>
            <pc:docMk/>
            <pc:sldMk cId="2773212602" sldId="275"/>
            <ac:spMk id="4" creationId="{DE4BD4B9-79BC-FDC4-03F2-65A494C460E8}"/>
          </ac:spMkLst>
        </pc:spChg>
      </pc:sldChg>
      <pc:sldChg chg="delSp modSp mod">
        <pc:chgData name="Tommy McClure" userId="5f57beb918c8a44c" providerId="LiveId" clId="{BAB10D87-E664-4058-8136-C3A3CB63F757}" dt="2024-08-17T01:56:18.426" v="2683" actId="1036"/>
        <pc:sldMkLst>
          <pc:docMk/>
          <pc:sldMk cId="2970185068" sldId="380"/>
        </pc:sldMkLst>
        <pc:spChg chg="del">
          <ac:chgData name="Tommy McClure" userId="5f57beb918c8a44c" providerId="LiveId" clId="{BAB10D87-E664-4058-8136-C3A3CB63F757}" dt="2024-08-17T01:55:12.199" v="2644" actId="478"/>
          <ac:spMkLst>
            <pc:docMk/>
            <pc:sldMk cId="2970185068" sldId="380"/>
            <ac:spMk id="2" creationId="{AF7B3A0E-363E-0786-0C30-5B09FACA6904}"/>
          </ac:spMkLst>
        </pc:spChg>
        <pc:spChg chg="mod">
          <ac:chgData name="Tommy McClure" userId="5f57beb918c8a44c" providerId="LiveId" clId="{BAB10D87-E664-4058-8136-C3A3CB63F757}" dt="2024-08-17T01:54:39.046" v="2643" actId="255"/>
          <ac:spMkLst>
            <pc:docMk/>
            <pc:sldMk cId="2970185068" sldId="380"/>
            <ac:spMk id="4" creationId="{FDB3C018-6904-4094-85A6-7BAF69A201A5}"/>
          </ac:spMkLst>
        </pc:spChg>
        <pc:spChg chg="mod">
          <ac:chgData name="Tommy McClure" userId="5f57beb918c8a44c" providerId="LiveId" clId="{BAB10D87-E664-4058-8136-C3A3CB63F757}" dt="2024-08-17T01:56:18.426" v="2683" actId="1036"/>
          <ac:spMkLst>
            <pc:docMk/>
            <pc:sldMk cId="2970185068" sldId="380"/>
            <ac:spMk id="7" creationId="{2A6B56C3-77F0-4E92-B09D-C8D4A68D5E79}"/>
          </ac:spMkLst>
        </pc:spChg>
        <pc:spChg chg="mod">
          <ac:chgData name="Tommy McClure" userId="5f57beb918c8a44c" providerId="LiveId" clId="{BAB10D87-E664-4058-8136-C3A3CB63F757}" dt="2024-08-17T01:56:13.367" v="2679" actId="1038"/>
          <ac:spMkLst>
            <pc:docMk/>
            <pc:sldMk cId="2970185068" sldId="380"/>
            <ac:spMk id="10" creationId="{BB8A7FBA-4C4C-4440-9886-90F8BD6246FB}"/>
          </ac:spMkLst>
        </pc:spChg>
      </pc:sldChg>
    </pc:docChg>
  </pc:docChgLst>
  <pc:docChgLst>
    <pc:chgData name="Tommy McClure" userId="5f57beb918c8a44c" providerId="LiveId" clId="{D704F4D4-7FD7-484D-8431-9AE126BD6AB6}"/>
    <pc:docChg chg="undo custSel addSld delSld modSld sldOrd modNotesMaster modHandout">
      <pc:chgData name="Tommy McClure" userId="5f57beb918c8a44c" providerId="LiveId" clId="{D704F4D4-7FD7-484D-8431-9AE126BD6AB6}" dt="2024-08-18T22:46:20.138" v="4573" actId="313"/>
      <pc:docMkLst>
        <pc:docMk/>
      </pc:docMkLst>
      <pc:sldChg chg="modSp mod modNotes">
        <pc:chgData name="Tommy McClure" userId="5f57beb918c8a44c" providerId="LiveId" clId="{D704F4D4-7FD7-484D-8431-9AE126BD6AB6}" dt="2024-08-18T00:17:41.646" v="3221"/>
        <pc:sldMkLst>
          <pc:docMk/>
          <pc:sldMk cId="312941212" sldId="268"/>
        </pc:sldMkLst>
        <pc:spChg chg="mod">
          <ac:chgData name="Tommy McClure" userId="5f57beb918c8a44c" providerId="LiveId" clId="{D704F4D4-7FD7-484D-8431-9AE126BD6AB6}" dt="2024-08-17T23:30:08.305" v="3220" actId="1035"/>
          <ac:spMkLst>
            <pc:docMk/>
            <pc:sldMk cId="312941212" sldId="268"/>
            <ac:spMk id="2" creationId="{F266081D-517B-5D43-A7B4-E67DDEDC0B31}"/>
          </ac:spMkLst>
        </pc:spChg>
      </pc:sldChg>
      <pc:sldChg chg="addSp modSp mod ord modAnim modNotes">
        <pc:chgData name="Tommy McClure" userId="5f57beb918c8a44c" providerId="LiveId" clId="{D704F4D4-7FD7-484D-8431-9AE126BD6AB6}" dt="2024-08-18T00:17:41.646" v="3221"/>
        <pc:sldMkLst>
          <pc:docMk/>
          <pc:sldMk cId="1496850848" sldId="269"/>
        </pc:sldMkLst>
        <pc:spChg chg="add mod">
          <ac:chgData name="Tommy McClure" userId="5f57beb918c8a44c" providerId="LiveId" clId="{D704F4D4-7FD7-484D-8431-9AE126BD6AB6}" dt="2024-08-17T23:26:43.298" v="3205" actId="207"/>
          <ac:spMkLst>
            <pc:docMk/>
            <pc:sldMk cId="1496850848" sldId="269"/>
            <ac:spMk id="3" creationId="{259D3C3B-3F29-EBF1-B0ED-5B7286B5FC22}"/>
          </ac:spMkLst>
        </pc:spChg>
        <pc:spChg chg="mod">
          <ac:chgData name="Tommy McClure" userId="5f57beb918c8a44c" providerId="LiveId" clId="{D704F4D4-7FD7-484D-8431-9AE126BD6AB6}" dt="2024-08-17T23:25:07.058" v="3149" actId="14100"/>
          <ac:spMkLst>
            <pc:docMk/>
            <pc:sldMk cId="1496850848" sldId="269"/>
            <ac:spMk id="4" creationId="{4DFEE72C-9E4F-A012-3F3B-7F58D6771D7C}"/>
          </ac:spMkLst>
        </pc:spChg>
      </pc:sldChg>
      <pc:sldChg chg="modSp mod modNotes modNotesTx">
        <pc:chgData name="Tommy McClure" userId="5f57beb918c8a44c" providerId="LiveId" clId="{D704F4D4-7FD7-484D-8431-9AE126BD6AB6}" dt="2024-08-18T22:43:01.597" v="4525" actId="6549"/>
        <pc:sldMkLst>
          <pc:docMk/>
          <pc:sldMk cId="355883158" sldId="270"/>
        </pc:sldMkLst>
        <pc:spChg chg="mod">
          <ac:chgData name="Tommy McClure" userId="5f57beb918c8a44c" providerId="LiveId" clId="{D704F4D4-7FD7-484D-8431-9AE126BD6AB6}" dt="2024-08-18T13:11:33.357" v="3494" actId="115"/>
          <ac:spMkLst>
            <pc:docMk/>
            <pc:sldMk cId="355883158" sldId="270"/>
            <ac:spMk id="3" creationId="{DF317D9C-3BE7-0436-8293-90B17E95457C}"/>
          </ac:spMkLst>
        </pc:spChg>
      </pc:sldChg>
      <pc:sldChg chg="modNotes">
        <pc:chgData name="Tommy McClure" userId="5f57beb918c8a44c" providerId="LiveId" clId="{D704F4D4-7FD7-484D-8431-9AE126BD6AB6}" dt="2024-08-18T02:14:33.960" v="3358" actId="20577"/>
        <pc:sldMkLst>
          <pc:docMk/>
          <pc:sldMk cId="2767016947" sldId="271"/>
        </pc:sldMkLst>
      </pc:sldChg>
      <pc:sldChg chg="modSp mod modNotes modNotesTx">
        <pc:chgData name="Tommy McClure" userId="5f57beb918c8a44c" providerId="LiveId" clId="{D704F4D4-7FD7-484D-8431-9AE126BD6AB6}" dt="2024-08-18T22:45:46.584" v="4566" actId="313"/>
        <pc:sldMkLst>
          <pc:docMk/>
          <pc:sldMk cId="2496241717" sldId="272"/>
        </pc:sldMkLst>
        <pc:spChg chg="mod">
          <ac:chgData name="Tommy McClure" userId="5f57beb918c8a44c" providerId="LiveId" clId="{D704F4D4-7FD7-484D-8431-9AE126BD6AB6}" dt="2024-08-18T22:44:42.143" v="4534" actId="20577"/>
          <ac:spMkLst>
            <pc:docMk/>
            <pc:sldMk cId="2496241717" sldId="272"/>
            <ac:spMk id="2" creationId="{E1C76CCA-39A3-3FDB-5F0C-20FD1DCFC611}"/>
          </ac:spMkLst>
        </pc:spChg>
        <pc:spChg chg="mod">
          <ac:chgData name="Tommy McClure" userId="5f57beb918c8a44c" providerId="LiveId" clId="{D704F4D4-7FD7-484D-8431-9AE126BD6AB6}" dt="2024-08-18T13:51:32.750" v="4124" actId="20577"/>
          <ac:spMkLst>
            <pc:docMk/>
            <pc:sldMk cId="2496241717" sldId="272"/>
            <ac:spMk id="3" creationId="{DF317D9C-3BE7-0436-8293-90B17E95457C}"/>
          </ac:spMkLst>
        </pc:spChg>
      </pc:sldChg>
      <pc:sldChg chg="del">
        <pc:chgData name="Tommy McClure" userId="5f57beb918c8a44c" providerId="LiveId" clId="{D704F4D4-7FD7-484D-8431-9AE126BD6AB6}" dt="2024-08-17T23:20:37.545" v="2803" actId="2696"/>
        <pc:sldMkLst>
          <pc:docMk/>
          <pc:sldMk cId="2495192776" sldId="273"/>
        </pc:sldMkLst>
      </pc:sldChg>
      <pc:sldChg chg="del">
        <pc:chgData name="Tommy McClure" userId="5f57beb918c8a44c" providerId="LiveId" clId="{D704F4D4-7FD7-484D-8431-9AE126BD6AB6}" dt="2024-08-17T23:20:45.283" v="2805" actId="2696"/>
        <pc:sldMkLst>
          <pc:docMk/>
          <pc:sldMk cId="3891335712" sldId="274"/>
        </pc:sldMkLst>
      </pc:sldChg>
      <pc:sldChg chg="del">
        <pc:chgData name="Tommy McClure" userId="5f57beb918c8a44c" providerId="LiveId" clId="{D704F4D4-7FD7-484D-8431-9AE126BD6AB6}" dt="2024-08-17T23:20:42.435" v="2804" actId="2696"/>
        <pc:sldMkLst>
          <pc:docMk/>
          <pc:sldMk cId="2773212602" sldId="275"/>
        </pc:sldMkLst>
      </pc:sldChg>
      <pc:sldChg chg="ord modNotes">
        <pc:chgData name="Tommy McClure" userId="5f57beb918c8a44c" providerId="LiveId" clId="{D704F4D4-7FD7-484D-8431-9AE126BD6AB6}" dt="2024-08-18T02:04:25.768" v="3265" actId="27636"/>
        <pc:sldMkLst>
          <pc:docMk/>
          <pc:sldMk cId="2970185068" sldId="380"/>
        </pc:sldMkLst>
      </pc:sldChg>
      <pc:sldChg chg="modSp mod modAnim modNotes modNotesTx">
        <pc:chgData name="Tommy McClure" userId="5f57beb918c8a44c" providerId="LiveId" clId="{D704F4D4-7FD7-484D-8431-9AE126BD6AB6}" dt="2024-08-18T22:43:51.891" v="4530" actId="6549"/>
        <pc:sldMkLst>
          <pc:docMk/>
          <pc:sldMk cId="2941657733" sldId="381"/>
        </pc:sldMkLst>
        <pc:spChg chg="mod">
          <ac:chgData name="Tommy McClure" userId="5f57beb918c8a44c" providerId="LiveId" clId="{D704F4D4-7FD7-484D-8431-9AE126BD6AB6}" dt="2024-08-17T21:13:45.637" v="957" actId="948"/>
          <ac:spMkLst>
            <pc:docMk/>
            <pc:sldMk cId="2941657733" sldId="381"/>
            <ac:spMk id="2" creationId="{E1C76CCA-39A3-3FDB-5F0C-20FD1DCFC611}"/>
          </ac:spMkLst>
        </pc:spChg>
        <pc:spChg chg="mod">
          <ac:chgData name="Tommy McClure" userId="5f57beb918c8a44c" providerId="LiveId" clId="{D704F4D4-7FD7-484D-8431-9AE126BD6AB6}" dt="2024-08-17T21:37:58.006" v="1179" actId="1036"/>
          <ac:spMkLst>
            <pc:docMk/>
            <pc:sldMk cId="2941657733" sldId="381"/>
            <ac:spMk id="3" creationId="{DF317D9C-3BE7-0436-8293-90B17E95457C}"/>
          </ac:spMkLst>
        </pc:spChg>
      </pc:sldChg>
      <pc:sldChg chg="new del">
        <pc:chgData name="Tommy McClure" userId="5f57beb918c8a44c" providerId="LiveId" clId="{D704F4D4-7FD7-484D-8431-9AE126BD6AB6}" dt="2024-08-17T23:20:57.992" v="2810" actId="2696"/>
        <pc:sldMkLst>
          <pc:docMk/>
          <pc:sldMk cId="616309862" sldId="382"/>
        </pc:sldMkLst>
      </pc:sldChg>
      <pc:sldChg chg="addSp delSp modSp add mod modAnim modNotes modNotesTx">
        <pc:chgData name="Tommy McClure" userId="5f57beb918c8a44c" providerId="LiveId" clId="{D704F4D4-7FD7-484D-8431-9AE126BD6AB6}" dt="2024-08-18T22:46:20.138" v="4573" actId="313"/>
        <pc:sldMkLst>
          <pc:docMk/>
          <pc:sldMk cId="3158654505" sldId="383"/>
        </pc:sldMkLst>
        <pc:spChg chg="mod">
          <ac:chgData name="Tommy McClure" userId="5f57beb918c8a44c" providerId="LiveId" clId="{D704F4D4-7FD7-484D-8431-9AE126BD6AB6}" dt="2024-08-17T21:13:33.519" v="956" actId="948"/>
          <ac:spMkLst>
            <pc:docMk/>
            <pc:sldMk cId="3158654505" sldId="383"/>
            <ac:spMk id="2" creationId="{E1C76CCA-39A3-3FDB-5F0C-20FD1DCFC611}"/>
          </ac:spMkLst>
        </pc:spChg>
        <pc:spChg chg="mod">
          <ac:chgData name="Tommy McClure" userId="5f57beb918c8a44c" providerId="LiveId" clId="{D704F4D4-7FD7-484D-8431-9AE126BD6AB6}" dt="2024-08-17T21:37:46.454" v="1169" actId="1035"/>
          <ac:spMkLst>
            <pc:docMk/>
            <pc:sldMk cId="3158654505" sldId="383"/>
            <ac:spMk id="3" creationId="{DF317D9C-3BE7-0436-8293-90B17E95457C}"/>
          </ac:spMkLst>
        </pc:spChg>
        <pc:spChg chg="add del mod">
          <ac:chgData name="Tommy McClure" userId="5f57beb918c8a44c" providerId="LiveId" clId="{D704F4D4-7FD7-484D-8431-9AE126BD6AB6}" dt="2024-08-17T21:29:58.379" v="1055"/>
          <ac:spMkLst>
            <pc:docMk/>
            <pc:sldMk cId="3158654505" sldId="383"/>
            <ac:spMk id="4" creationId="{363393CC-D2B5-A1C5-DE16-ABCFD318FF4A}"/>
          </ac:spMkLst>
        </pc:spChg>
        <pc:spChg chg="add del mod">
          <ac:chgData name="Tommy McClure" userId="5f57beb918c8a44c" providerId="LiveId" clId="{D704F4D4-7FD7-484D-8431-9AE126BD6AB6}" dt="2024-08-17T21:29:58.379" v="1057"/>
          <ac:spMkLst>
            <pc:docMk/>
            <pc:sldMk cId="3158654505" sldId="383"/>
            <ac:spMk id="5" creationId="{76351905-A08C-2F26-F72D-86176B75AE7E}"/>
          </ac:spMkLst>
        </pc:spChg>
        <pc:spChg chg="add del mod">
          <ac:chgData name="Tommy McClure" userId="5f57beb918c8a44c" providerId="LiveId" clId="{D704F4D4-7FD7-484D-8431-9AE126BD6AB6}" dt="2024-08-17T22:48:43.658" v="1979" actId="1038"/>
          <ac:spMkLst>
            <pc:docMk/>
            <pc:sldMk cId="3158654505" sldId="383"/>
            <ac:spMk id="6" creationId="{02A6BCA4-E2BC-4165-2526-CDFB49D7B7DA}"/>
          </ac:spMkLst>
        </pc:spChg>
      </pc:sldChg>
      <pc:sldChg chg="addSp delSp modSp add mod ord modAnim modNotes modNotesTx">
        <pc:chgData name="Tommy McClure" userId="5f57beb918c8a44c" providerId="LiveId" clId="{D704F4D4-7FD7-484D-8431-9AE126BD6AB6}" dt="2024-08-18T22:44:50.329" v="4537" actId="20577"/>
        <pc:sldMkLst>
          <pc:docMk/>
          <pc:sldMk cId="976885394" sldId="384"/>
        </pc:sldMkLst>
        <pc:spChg chg="mod">
          <ac:chgData name="Tommy McClure" userId="5f57beb918c8a44c" providerId="LiveId" clId="{D704F4D4-7FD7-484D-8431-9AE126BD6AB6}" dt="2024-08-18T22:44:50.329" v="4537" actId="20577"/>
          <ac:spMkLst>
            <pc:docMk/>
            <pc:sldMk cId="976885394" sldId="384"/>
            <ac:spMk id="2" creationId="{E1C76CCA-39A3-3FDB-5F0C-20FD1DCFC611}"/>
          </ac:spMkLst>
        </pc:spChg>
        <pc:spChg chg="mod">
          <ac:chgData name="Tommy McClure" userId="5f57beb918c8a44c" providerId="LiveId" clId="{D704F4D4-7FD7-484D-8431-9AE126BD6AB6}" dt="2024-08-17T23:02:35.412" v="2142" actId="20577"/>
          <ac:spMkLst>
            <pc:docMk/>
            <pc:sldMk cId="976885394" sldId="384"/>
            <ac:spMk id="3" creationId="{DF317D9C-3BE7-0436-8293-90B17E95457C}"/>
          </ac:spMkLst>
        </pc:spChg>
        <pc:spChg chg="add del mod">
          <ac:chgData name="Tommy McClure" userId="5f57beb918c8a44c" providerId="LiveId" clId="{D704F4D4-7FD7-484D-8431-9AE126BD6AB6}" dt="2024-08-17T22:45:15.855" v="1913"/>
          <ac:spMkLst>
            <pc:docMk/>
            <pc:sldMk cId="976885394" sldId="384"/>
            <ac:spMk id="4" creationId="{D4BC4DC6-1E3E-BEA6-A7CF-653AE08DE1C4}"/>
          </ac:spMkLst>
        </pc:spChg>
        <pc:spChg chg="add mod">
          <ac:chgData name="Tommy McClure" userId="5f57beb918c8a44c" providerId="LiveId" clId="{D704F4D4-7FD7-484D-8431-9AE126BD6AB6}" dt="2024-08-17T23:17:16.173" v="2743" actId="255"/>
          <ac:spMkLst>
            <pc:docMk/>
            <pc:sldMk cId="976885394" sldId="384"/>
            <ac:spMk id="6" creationId="{EF3DE7DD-E88E-F8B7-80EA-7DBAC18502AB}"/>
          </ac:spMkLst>
        </pc:spChg>
      </pc:sldChg>
      <pc:sldChg chg="modSp add mod modAnim modNotes modNotesTx">
        <pc:chgData name="Tommy McClure" userId="5f57beb918c8a44c" providerId="LiveId" clId="{D704F4D4-7FD7-484D-8431-9AE126BD6AB6}" dt="2024-08-18T22:45:03.869" v="4546" actId="20577"/>
        <pc:sldMkLst>
          <pc:docMk/>
          <pc:sldMk cId="2446520078" sldId="385"/>
        </pc:sldMkLst>
        <pc:spChg chg="mod">
          <ac:chgData name="Tommy McClure" userId="5f57beb918c8a44c" providerId="LiveId" clId="{D704F4D4-7FD7-484D-8431-9AE126BD6AB6}" dt="2024-08-18T22:45:03.869" v="4546" actId="20577"/>
          <ac:spMkLst>
            <pc:docMk/>
            <pc:sldMk cId="2446520078" sldId="385"/>
            <ac:spMk id="2" creationId="{E1C76CCA-39A3-3FDB-5F0C-20FD1DCFC611}"/>
          </ac:spMkLst>
        </pc:spChg>
        <pc:spChg chg="mod">
          <ac:chgData name="Tommy McClure" userId="5f57beb918c8a44c" providerId="LiveId" clId="{D704F4D4-7FD7-484D-8431-9AE126BD6AB6}" dt="2024-08-17T23:16:29.866" v="2738" actId="114"/>
          <ac:spMkLst>
            <pc:docMk/>
            <pc:sldMk cId="2446520078" sldId="385"/>
            <ac:spMk id="3" creationId="{DF317D9C-3BE7-0436-8293-90B17E95457C}"/>
          </ac:spMkLst>
        </pc:spChg>
        <pc:spChg chg="mod">
          <ac:chgData name="Tommy McClure" userId="5f57beb918c8a44c" providerId="LiveId" clId="{D704F4D4-7FD7-484D-8431-9AE126BD6AB6}" dt="2024-08-17T23:27:12.381" v="3207" actId="313"/>
          <ac:spMkLst>
            <pc:docMk/>
            <pc:sldMk cId="2446520078" sldId="385"/>
            <ac:spMk id="6" creationId="{EF3DE7DD-E88E-F8B7-80EA-7DBAC18502AB}"/>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40BB816-636F-4C40-9EC7-A3BA365B89DC}"/>
              </a:ext>
            </a:extLst>
          </p:cNvPr>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a:extLst>
              <a:ext uri="{FF2B5EF4-FFF2-40B4-BE49-F238E27FC236}">
                <a16:creationId xmlns:a16="http://schemas.microsoft.com/office/drawing/2014/main" id="{97CE0D02-F780-4697-9A30-3F10F4D67C88}"/>
              </a:ext>
            </a:extLst>
          </p:cNvPr>
          <p:cNvSpPr>
            <a:spLocks noGrp="1"/>
          </p:cNvSpPr>
          <p:nvPr>
            <p:ph type="dt" sz="quarter" idx="1"/>
          </p:nvPr>
        </p:nvSpPr>
        <p:spPr>
          <a:xfrm>
            <a:off x="4143587" y="0"/>
            <a:ext cx="3169920" cy="481727"/>
          </a:xfrm>
          <a:prstGeom prst="rect">
            <a:avLst/>
          </a:prstGeom>
        </p:spPr>
        <p:txBody>
          <a:bodyPr vert="horz" lIns="96661" tIns="48331" rIns="96661" bIns="48331" rtlCol="0"/>
          <a:lstStyle>
            <a:lvl1pPr algn="r">
              <a:defRPr sz="1300"/>
            </a:lvl1pPr>
          </a:lstStyle>
          <a:p>
            <a:r>
              <a:rPr lang="en-US"/>
              <a:t>8/18/2024 AM</a:t>
            </a:r>
            <a:endParaRPr lang="en-US" dirty="0"/>
          </a:p>
        </p:txBody>
      </p:sp>
      <p:sp>
        <p:nvSpPr>
          <p:cNvPr id="4" name="Footer Placeholder 3">
            <a:extLst>
              <a:ext uri="{FF2B5EF4-FFF2-40B4-BE49-F238E27FC236}">
                <a16:creationId xmlns:a16="http://schemas.microsoft.com/office/drawing/2014/main" id="{E50C7536-00AB-4C14-90D3-7D88603F2A5B}"/>
              </a:ext>
            </a:extLst>
          </p:cNvPr>
          <p:cNvSpPr>
            <a:spLocks noGrp="1"/>
          </p:cNvSpPr>
          <p:nvPr>
            <p:ph type="ftr" sz="quarter" idx="2"/>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5" name="Slide Number Placeholder 4">
            <a:extLst>
              <a:ext uri="{FF2B5EF4-FFF2-40B4-BE49-F238E27FC236}">
                <a16:creationId xmlns:a16="http://schemas.microsoft.com/office/drawing/2014/main" id="{8FDBC111-E561-48D6-9DB3-85F8BE552BA5}"/>
              </a:ext>
            </a:extLst>
          </p:cNvPr>
          <p:cNvSpPr>
            <a:spLocks noGrp="1"/>
          </p:cNvSpPr>
          <p:nvPr>
            <p:ph type="sldNum" sz="quarter" idx="3"/>
          </p:nvPr>
        </p:nvSpPr>
        <p:spPr>
          <a:xfrm>
            <a:off x="4143587" y="9119474"/>
            <a:ext cx="3169920" cy="481726"/>
          </a:xfrm>
          <a:prstGeom prst="rect">
            <a:avLst/>
          </a:prstGeom>
        </p:spPr>
        <p:txBody>
          <a:bodyPr vert="horz" lIns="96661" tIns="48331" rIns="96661" bIns="48331" rtlCol="0" anchor="b"/>
          <a:lstStyle>
            <a:lvl1pPr algn="r">
              <a:defRPr sz="1300"/>
            </a:lvl1pPr>
          </a:lstStyle>
          <a:p>
            <a:fld id="{4B1AA4D1-BF1D-4260-B442-EBD7859EC5F1}" type="slidenum">
              <a:rPr lang="en-US" smtClean="0"/>
              <a:t>‹#›</a:t>
            </a:fld>
            <a:endParaRPr lang="en-US" dirty="0"/>
          </a:p>
        </p:txBody>
      </p:sp>
    </p:spTree>
    <p:extLst>
      <p:ext uri="{BB962C8B-B14F-4D97-AF65-F5344CB8AC3E}">
        <p14:creationId xmlns:p14="http://schemas.microsoft.com/office/powerpoint/2010/main" val="69114606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8/18/2024 AM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A3D39BA2-F127-4DB1-B8FD-D5A70CC3E01B}" type="slidenum">
              <a:rPr lang="en-US" smtClean="0"/>
              <a:t>‹#›</a:t>
            </a:fld>
            <a:endParaRPr lang="en-US" dirty="0"/>
          </a:p>
        </p:txBody>
      </p:sp>
    </p:spTree>
    <p:extLst>
      <p:ext uri="{BB962C8B-B14F-4D97-AF65-F5344CB8AC3E}">
        <p14:creationId xmlns:p14="http://schemas.microsoft.com/office/powerpoint/2010/main" val="4002405333"/>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39BA2-F127-4DB1-B8FD-D5A70CC3E01B}" type="slidenum">
              <a:rPr lang="en-US" smtClean="0"/>
              <a:t>1</a:t>
            </a:fld>
            <a:endParaRPr lang="en-US" dirty="0"/>
          </a:p>
        </p:txBody>
      </p:sp>
      <p:sp>
        <p:nvSpPr>
          <p:cNvPr id="5" name="Date Placeholder 4">
            <a:extLst>
              <a:ext uri="{FF2B5EF4-FFF2-40B4-BE49-F238E27FC236}">
                <a16:creationId xmlns:a16="http://schemas.microsoft.com/office/drawing/2014/main" id="{664C8EDF-48D0-A776-C876-719D47878D87}"/>
              </a:ext>
            </a:extLst>
          </p:cNvPr>
          <p:cNvSpPr>
            <a:spLocks noGrp="1"/>
          </p:cNvSpPr>
          <p:nvPr>
            <p:ph type="dt" idx="1"/>
          </p:nvPr>
        </p:nvSpPr>
        <p:spPr/>
        <p:txBody>
          <a:bodyPr/>
          <a:lstStyle/>
          <a:p>
            <a:r>
              <a:rPr lang="en-US"/>
              <a:t>8/18/2024 AM</a:t>
            </a:r>
            <a:endParaRPr lang="en-US" dirty="0"/>
          </a:p>
        </p:txBody>
      </p:sp>
    </p:spTree>
    <p:extLst>
      <p:ext uri="{BB962C8B-B14F-4D97-AF65-F5344CB8AC3E}">
        <p14:creationId xmlns:p14="http://schemas.microsoft.com/office/powerpoint/2010/main" val="27385496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08100" y="146050"/>
            <a:ext cx="5184775" cy="3889375"/>
          </a:xfrm>
        </p:spPr>
      </p:sp>
      <p:sp>
        <p:nvSpPr>
          <p:cNvPr id="3" name="Notes Placeholder 2"/>
          <p:cNvSpPr>
            <a:spLocks noGrp="1"/>
          </p:cNvSpPr>
          <p:nvPr>
            <p:ph type="body" idx="1"/>
          </p:nvPr>
        </p:nvSpPr>
        <p:spPr>
          <a:xfrm>
            <a:off x="1" y="4036005"/>
            <a:ext cx="7202465" cy="5565195"/>
          </a:xfrm>
        </p:spPr>
        <p:txBody>
          <a:bodyPr>
            <a:normAutofit lnSpcReduction="10000"/>
          </a:bodyPr>
          <a:lstStyle/>
          <a:p>
            <a:pPr defTabSz="1171173">
              <a:defRPr/>
            </a:pPr>
            <a:r>
              <a:rPr lang="en-US" dirty="0">
                <a:latin typeface="Arial" panose="020B0604020202020204" pitchFamily="34" charset="0"/>
                <a:cs typeface="Arial" panose="020B0604020202020204" pitchFamily="34" charset="0"/>
              </a:rPr>
              <a:t>The </a:t>
            </a:r>
            <a:r>
              <a:rPr lang="en-US" b="1" dirty="0">
                <a:latin typeface="Arial" panose="020B0604020202020204" pitchFamily="34" charset="0"/>
                <a:cs typeface="Arial" panose="020B0604020202020204" pitchFamily="34" charset="0"/>
              </a:rPr>
              <a:t>gospel of Christ</a:t>
            </a:r>
            <a:r>
              <a:rPr lang="en-US" dirty="0">
                <a:latin typeface="Arial" panose="020B0604020202020204" pitchFamily="34" charset="0"/>
                <a:cs typeface="Arial" panose="020B0604020202020204" pitchFamily="34" charset="0"/>
              </a:rPr>
              <a:t> is about the Son of God who came among men to die on the cross to shed His blood for the remission of mankind's sins (Matthew 26:28), was buried in the tomb for three days, and then rose again (1 Corinthians 15:1-4). How one </a:t>
            </a:r>
            <a:r>
              <a:rPr lang="en-US" b="1" dirty="0">
                <a:latin typeface="Arial" panose="020B0604020202020204" pitchFamily="34" charset="0"/>
                <a:cs typeface="Arial" panose="020B0604020202020204" pitchFamily="34" charset="0"/>
              </a:rPr>
              <a:t>obeys the gospel </a:t>
            </a:r>
            <a:r>
              <a:rPr lang="en-US" dirty="0">
                <a:latin typeface="Arial" panose="020B0604020202020204" pitchFamily="34" charset="0"/>
                <a:cs typeface="Arial" panose="020B0604020202020204" pitchFamily="34" charset="0"/>
              </a:rPr>
              <a:t>in response to God’s grace (Romans 5:1) is to </a:t>
            </a:r>
            <a:r>
              <a:rPr lang="en-US" b="1" dirty="0">
                <a:latin typeface="Arial" panose="020B0604020202020204" pitchFamily="34" charset="0"/>
                <a:cs typeface="Arial" panose="020B0604020202020204" pitchFamily="34" charset="0"/>
              </a:rPr>
              <a:t>believe</a:t>
            </a:r>
            <a:r>
              <a:rPr lang="en-US" dirty="0">
                <a:latin typeface="Arial" panose="020B0604020202020204" pitchFamily="34" charset="0"/>
                <a:cs typeface="Arial" panose="020B0604020202020204" pitchFamily="34" charset="0"/>
              </a:rPr>
              <a:t> (obey - John 3:36) the Son of God</a:t>
            </a:r>
            <a:r>
              <a:rPr lang="en-US" b="1" dirty="0">
                <a:latin typeface="Arial" panose="020B0604020202020204" pitchFamily="34" charset="0"/>
                <a:cs typeface="Arial" panose="020B0604020202020204" pitchFamily="34" charset="0"/>
              </a:rPr>
              <a:t>, repent of past sins </a:t>
            </a:r>
            <a:r>
              <a:rPr lang="en-US" dirty="0">
                <a:latin typeface="Arial" panose="020B0604020202020204" pitchFamily="34" charset="0"/>
                <a:cs typeface="Arial" panose="020B0604020202020204" pitchFamily="34" charset="0"/>
              </a:rPr>
              <a:t>(Acts 2:38), </a:t>
            </a:r>
            <a:r>
              <a:rPr lang="en-US" b="1" dirty="0">
                <a:latin typeface="Arial" panose="020B0604020202020204" pitchFamily="34" charset="0"/>
                <a:cs typeface="Arial" panose="020B0604020202020204" pitchFamily="34" charset="0"/>
              </a:rPr>
              <a:t>confess the name of Jesus before men </a:t>
            </a:r>
            <a:r>
              <a:rPr lang="en-US" dirty="0">
                <a:latin typeface="Arial" panose="020B0604020202020204" pitchFamily="34" charset="0"/>
                <a:cs typeface="Arial" panose="020B0604020202020204" pitchFamily="34" charset="0"/>
              </a:rPr>
              <a:t>(Romans 10:9,10), </a:t>
            </a:r>
            <a:r>
              <a:rPr lang="en-US" b="1" dirty="0">
                <a:latin typeface="Arial" panose="020B0604020202020204" pitchFamily="34" charset="0"/>
                <a:cs typeface="Arial" panose="020B0604020202020204" pitchFamily="34" charset="0"/>
              </a:rPr>
              <a:t>be immersed in water for the remission of sins</a:t>
            </a:r>
            <a:r>
              <a:rPr lang="en-US" dirty="0">
                <a:latin typeface="Arial" panose="020B0604020202020204" pitchFamily="34" charset="0"/>
                <a:cs typeface="Arial" panose="020B0604020202020204" pitchFamily="34" charset="0"/>
              </a:rPr>
              <a:t> to come into contact with the cleansing blood of Jesus (Romans 6:3,4), </a:t>
            </a:r>
            <a:r>
              <a:rPr lang="en-US" b="1" dirty="0">
                <a:latin typeface="Arial" panose="020B0604020202020204" pitchFamily="34" charset="0"/>
                <a:cs typeface="Arial" panose="020B0604020202020204" pitchFamily="34" charset="0"/>
              </a:rPr>
              <a:t>and remain a true disciple of Jesus all the days of one's life (John 8:31,32).</a:t>
            </a:r>
          </a:p>
          <a:p>
            <a:pPr>
              <a:defRPr/>
            </a:pPr>
            <a:endParaRPr lang="en-US" altLang="en-US" b="1" dirty="0">
              <a:latin typeface="Arial" panose="020B0604020202020204" pitchFamily="34" charset="0"/>
              <a:cs typeface="Arial" panose="020B0604020202020204" pitchFamily="34" charset="0"/>
            </a:endParaRPr>
          </a:p>
          <a:p>
            <a:pPr>
              <a:defRPr/>
            </a:pPr>
            <a:r>
              <a:rPr lang="en-US" altLang="en-US" b="1" u="sng" dirty="0">
                <a:latin typeface="Arial" panose="020B0604020202020204" pitchFamily="34" charset="0"/>
                <a:cs typeface="Arial" panose="020B0604020202020204" pitchFamily="34" charset="0"/>
              </a:rPr>
              <a:t>Acts 2:36-37 - 36 </a:t>
            </a:r>
            <a:r>
              <a:rPr lang="en-US" altLang="en-US" dirty="0">
                <a:latin typeface="Arial" panose="020B0604020202020204" pitchFamily="34" charset="0"/>
                <a:cs typeface="Arial" panose="020B0604020202020204" pitchFamily="34" charset="0"/>
              </a:rPr>
              <a:t>Therefore let all the house of Israel know assuredly, that God hath made that same Jesus, whom ye have crucified, both Lord and Christ. </a:t>
            </a:r>
            <a:r>
              <a:rPr lang="en-US" altLang="en-US" b="1" dirty="0">
                <a:latin typeface="Arial" panose="020B0604020202020204" pitchFamily="34" charset="0"/>
                <a:cs typeface="Arial" panose="020B0604020202020204" pitchFamily="34" charset="0"/>
              </a:rPr>
              <a:t>37</a:t>
            </a:r>
            <a:r>
              <a:rPr lang="en-US" altLang="en-US" dirty="0">
                <a:latin typeface="Arial" panose="020B0604020202020204" pitchFamily="34" charset="0"/>
                <a:cs typeface="Arial" panose="020B0604020202020204" pitchFamily="34" charset="0"/>
              </a:rPr>
              <a:t> Now when they heard this, they were pricked in their heart, and said unto Peter and to the rest of the apostles, Men and brethren, </a:t>
            </a:r>
            <a:r>
              <a:rPr lang="en-US" altLang="en-US" b="1" dirty="0">
                <a:latin typeface="Arial" panose="020B0604020202020204" pitchFamily="34" charset="0"/>
                <a:cs typeface="Arial" panose="020B0604020202020204" pitchFamily="34" charset="0"/>
              </a:rPr>
              <a:t>what shall we do?</a:t>
            </a:r>
          </a:p>
          <a:p>
            <a:pPr>
              <a:defRPr/>
            </a:pPr>
            <a:r>
              <a:rPr lang="en-US" altLang="en-US" b="1" u="sng" dirty="0">
                <a:latin typeface="Arial" panose="020B0604020202020204" pitchFamily="34" charset="0"/>
                <a:cs typeface="Arial" panose="020B0604020202020204" pitchFamily="34" charset="0"/>
              </a:rPr>
              <a:t>Rom. 10:17 </a:t>
            </a:r>
            <a:r>
              <a:rPr lang="en-US" altLang="en-US" dirty="0">
                <a:latin typeface="Arial" panose="020B0604020202020204" pitchFamily="34" charset="0"/>
                <a:cs typeface="Arial" panose="020B0604020202020204" pitchFamily="34" charset="0"/>
              </a:rPr>
              <a:t>- So then faith cometh by hearing, and hearing by the word of God.</a:t>
            </a:r>
          </a:p>
          <a:p>
            <a:pPr>
              <a:defRPr/>
            </a:pPr>
            <a:r>
              <a:rPr lang="en-US" altLang="en-US" b="1" u="sng" dirty="0">
                <a:latin typeface="Arial" panose="020B0604020202020204" pitchFamily="34" charset="0"/>
                <a:cs typeface="Arial" panose="020B0604020202020204" pitchFamily="34" charset="0"/>
              </a:rPr>
              <a:t>Heb 11:6</a:t>
            </a:r>
            <a:r>
              <a:rPr lang="en-US" altLang="en-US" b="1" dirty="0">
                <a:latin typeface="Arial" panose="020B0604020202020204" pitchFamily="34" charset="0"/>
                <a:cs typeface="Arial" panose="020B0604020202020204" pitchFamily="34" charset="0"/>
              </a:rPr>
              <a:t> </a:t>
            </a:r>
            <a:r>
              <a:rPr lang="en-US" altLang="en-US" b="0" dirty="0">
                <a:latin typeface="Arial" panose="020B0604020202020204" pitchFamily="34" charset="0"/>
                <a:cs typeface="Arial" panose="020B0604020202020204" pitchFamily="34" charset="0"/>
              </a:rPr>
              <a:t>But without faith it is impossible to please him: for he that cometh to God </a:t>
            </a:r>
            <a:r>
              <a:rPr lang="en-US" altLang="en-US" b="1" dirty="0">
                <a:latin typeface="Arial" panose="020B0604020202020204" pitchFamily="34" charset="0"/>
                <a:cs typeface="Arial" panose="020B0604020202020204" pitchFamily="34" charset="0"/>
              </a:rPr>
              <a:t>must believe that he is</a:t>
            </a:r>
            <a:r>
              <a:rPr lang="en-US" altLang="en-US" b="0" dirty="0">
                <a:latin typeface="Arial" panose="020B0604020202020204" pitchFamily="34" charset="0"/>
                <a:cs typeface="Arial" panose="020B0604020202020204" pitchFamily="34" charset="0"/>
              </a:rPr>
              <a:t>, and that he is a rewarder of </a:t>
            </a:r>
            <a:r>
              <a:rPr lang="en-US" altLang="en-US" b="1" dirty="0">
                <a:latin typeface="Arial" panose="020B0604020202020204" pitchFamily="34" charset="0"/>
                <a:cs typeface="Arial" panose="020B0604020202020204" pitchFamily="34" charset="0"/>
              </a:rPr>
              <a:t>them that diligently seek him</a:t>
            </a:r>
            <a:r>
              <a:rPr lang="en-US" altLang="en-US" b="0" dirty="0">
                <a:latin typeface="Arial" panose="020B0604020202020204" pitchFamily="34" charset="0"/>
                <a:cs typeface="Arial" panose="020B0604020202020204" pitchFamily="34" charset="0"/>
              </a:rPr>
              <a:t>.</a:t>
            </a:r>
          </a:p>
          <a:p>
            <a:pPr>
              <a:defRPr/>
            </a:pPr>
            <a:r>
              <a:rPr lang="en-US" altLang="en-US" b="1" u="sng" dirty="0">
                <a:latin typeface="Arial" panose="020B0604020202020204" pitchFamily="34" charset="0"/>
                <a:cs typeface="Arial" panose="020B0604020202020204" pitchFamily="34" charset="0"/>
              </a:rPr>
              <a:t>Jn. 8:24 </a:t>
            </a:r>
            <a:r>
              <a:rPr lang="en-US" altLang="en-US"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b="1" u="sng" dirty="0">
                <a:latin typeface="Arial" panose="020B0604020202020204" pitchFamily="34" charset="0"/>
                <a:cs typeface="Arial" panose="020B0604020202020204" pitchFamily="34" charset="0"/>
              </a:rPr>
              <a:t>Acts 17:30-31 </a:t>
            </a:r>
            <a:r>
              <a:rPr lang="en-US" altLang="en-US" dirty="0">
                <a:latin typeface="Arial" panose="020B0604020202020204" pitchFamily="34" charset="0"/>
                <a:cs typeface="Arial" panose="020B0604020202020204" pitchFamily="34" charset="0"/>
              </a:rPr>
              <a:t>- And the times of this ignorance God winked at; but now </a:t>
            </a:r>
            <a:r>
              <a:rPr lang="en-US" altLang="en-US" dirty="0" err="1">
                <a:latin typeface="Arial" panose="020B0604020202020204" pitchFamily="34" charset="0"/>
                <a:cs typeface="Arial" panose="020B0604020202020204" pitchFamily="34" charset="0"/>
              </a:rPr>
              <a:t>commandeth</a:t>
            </a:r>
            <a:r>
              <a:rPr lang="en-US" altLang="en-US"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b="1" u="sng" dirty="0">
                <a:latin typeface="Arial" panose="020B0604020202020204" pitchFamily="34" charset="0"/>
                <a:cs typeface="Arial" panose="020B0604020202020204" pitchFamily="34" charset="0"/>
              </a:rPr>
              <a:t>Matt. 10:32 </a:t>
            </a:r>
            <a:r>
              <a:rPr lang="en-US" altLang="en-US"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b="1" u="sng" dirty="0">
                <a:latin typeface="Arial" panose="020B0604020202020204" pitchFamily="34" charset="0"/>
                <a:cs typeface="Arial" panose="020B0604020202020204" pitchFamily="34" charset="0"/>
              </a:rPr>
              <a:t>Acts 2:38 </a:t>
            </a:r>
            <a:r>
              <a:rPr lang="en-US" altLang="en-US"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b="1" u="sng" dirty="0">
                <a:latin typeface="Arial" panose="020B0604020202020204" pitchFamily="34" charset="0"/>
                <a:cs typeface="Arial" panose="020B0604020202020204" pitchFamily="34" charset="0"/>
              </a:rPr>
              <a:t>1 Jn. 1:7-9 </a:t>
            </a:r>
            <a:r>
              <a:rPr lang="en-US" altLang="en-US"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dirty="0" err="1">
                <a:latin typeface="Arial" panose="020B0604020202020204" pitchFamily="34" charset="0"/>
                <a:cs typeface="Arial" panose="020B0604020202020204" pitchFamily="34" charset="0"/>
              </a:rPr>
              <a:t>cleanseth</a:t>
            </a:r>
            <a:r>
              <a:rPr lang="en-US" altLang="en-US" dirty="0">
                <a:latin typeface="Arial" panose="020B0604020202020204" pitchFamily="34" charset="0"/>
                <a:cs typeface="Arial" panose="020B0604020202020204" pitchFamily="34" charset="0"/>
              </a:rPr>
              <a:t> us from all sin</a:t>
            </a:r>
            <a:r>
              <a:rPr lang="en-US" altLang="en-US" b="1" dirty="0">
                <a:latin typeface="Arial" panose="020B0604020202020204" pitchFamily="34" charset="0"/>
                <a:cs typeface="Arial" panose="020B0604020202020204" pitchFamily="34" charset="0"/>
              </a:rPr>
              <a:t>. 8 </a:t>
            </a:r>
            <a:r>
              <a:rPr lang="en-US" altLang="en-US" dirty="0">
                <a:latin typeface="Arial" panose="020B0604020202020204" pitchFamily="34" charset="0"/>
                <a:cs typeface="Arial" panose="020B0604020202020204" pitchFamily="34" charset="0"/>
              </a:rPr>
              <a:t>If we say that we have no sin, we deceive ourselves, and the truth is not in us. </a:t>
            </a:r>
            <a:r>
              <a:rPr lang="en-US" altLang="en-US" b="1" dirty="0">
                <a:latin typeface="Arial" panose="020B0604020202020204" pitchFamily="34" charset="0"/>
                <a:cs typeface="Arial" panose="020B0604020202020204" pitchFamily="34" charset="0"/>
              </a:rPr>
              <a:t>9</a:t>
            </a:r>
            <a:r>
              <a:rPr lang="en-US" altLang="en-US"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b="1" u="sng" dirty="0">
                <a:latin typeface="Arial" panose="020B0604020202020204" pitchFamily="34" charset="0"/>
                <a:cs typeface="Arial" panose="020B0604020202020204" pitchFamily="34" charset="0"/>
              </a:rPr>
              <a:t>Rev. 2:10 </a:t>
            </a:r>
            <a:r>
              <a:rPr lang="en-US" altLang="en-US"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b="1" u="sng" dirty="0">
                <a:latin typeface="Arial" panose="020B0604020202020204" pitchFamily="34" charset="0"/>
                <a:cs typeface="Arial" panose="020B0604020202020204" pitchFamily="34" charset="0"/>
              </a:rPr>
              <a:t>be thou faithful unto death, and I will give thee a crown of life</a:t>
            </a:r>
            <a:r>
              <a:rPr lang="en-US" altLang="en-US" b="1" dirty="0">
                <a:latin typeface="Arial" panose="020B0604020202020204" pitchFamily="34" charset="0"/>
                <a:cs typeface="Arial" panose="020B0604020202020204" pitchFamily="34" charset="0"/>
              </a:rPr>
              <a:t>.</a:t>
            </a:r>
          </a:p>
          <a:p>
            <a:endParaRPr lang="en-US" dirty="0"/>
          </a:p>
        </p:txBody>
      </p:sp>
      <p:sp>
        <p:nvSpPr>
          <p:cNvPr id="4" name="Date Placeholder 3"/>
          <p:cNvSpPr>
            <a:spLocks noGrp="1"/>
          </p:cNvSpPr>
          <p:nvPr>
            <p:ph type="dt" idx="1"/>
          </p:nvPr>
        </p:nvSpPr>
        <p:spPr/>
        <p:txBody>
          <a:bodyPr/>
          <a:lstStyle/>
          <a:p>
            <a:r>
              <a:rPr lang="en-US"/>
              <a:t>8/18/2024 AM</a:t>
            </a:r>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10</a:t>
            </a:fld>
            <a:endParaRPr lang="en-US" dirty="0"/>
          </a:p>
        </p:txBody>
      </p:sp>
    </p:spTree>
    <p:extLst>
      <p:ext uri="{BB962C8B-B14F-4D97-AF65-F5344CB8AC3E}">
        <p14:creationId xmlns:p14="http://schemas.microsoft.com/office/powerpoint/2010/main" val="5473848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522413" y="241300"/>
            <a:ext cx="4321175" cy="3240088"/>
          </a:xfrm>
        </p:spPr>
      </p:sp>
      <p:sp>
        <p:nvSpPr>
          <p:cNvPr id="3" name="Notes Placeholder 2"/>
          <p:cNvSpPr>
            <a:spLocks noGrp="1"/>
          </p:cNvSpPr>
          <p:nvPr>
            <p:ph type="body" idx="1"/>
          </p:nvPr>
        </p:nvSpPr>
        <p:spPr>
          <a:xfrm>
            <a:off x="-1" y="3481388"/>
            <a:ext cx="7313507" cy="6119811"/>
          </a:xfrm>
        </p:spPr>
        <p:txBody>
          <a:bodyPr/>
          <a:lstStyle/>
          <a:p>
            <a:pPr algn="l"/>
            <a:endParaRPr lang="en-US" sz="1200"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8/18/2024 AM</a:t>
            </a:r>
            <a:endParaRPr lang="en-US" dirty="0"/>
          </a:p>
        </p:txBody>
      </p:sp>
      <p:sp>
        <p:nvSpPr>
          <p:cNvPr id="5" name="Slide Number Placeholder 4"/>
          <p:cNvSpPr>
            <a:spLocks noGrp="1"/>
          </p:cNvSpPr>
          <p:nvPr>
            <p:ph type="sldNum" sz="quarter" idx="5"/>
          </p:nvPr>
        </p:nvSpPr>
        <p:spPr/>
        <p:txBody>
          <a:bodyPr/>
          <a:lstStyle/>
          <a:p>
            <a:fld id="{A3D39BA2-F127-4DB1-B8FD-D5A70CC3E01B}" type="slidenum">
              <a:rPr lang="en-US" smtClean="0"/>
              <a:t>2</a:t>
            </a:fld>
            <a:endParaRPr lang="en-US" dirty="0"/>
          </a:p>
        </p:txBody>
      </p:sp>
    </p:spTree>
    <p:extLst>
      <p:ext uri="{BB962C8B-B14F-4D97-AF65-F5344CB8AC3E}">
        <p14:creationId xmlns:p14="http://schemas.microsoft.com/office/powerpoint/2010/main" val="1622422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r>
              <a:rPr lang="en-US" sz="1300" b="1" dirty="0">
                <a:latin typeface="Arial" panose="020B0604020202020204" pitchFamily="34" charset="0"/>
                <a:cs typeface="Arial" panose="020B0604020202020204" pitchFamily="34" charset="0"/>
              </a:rPr>
              <a:t>1 John 1:8-10 KJV 8 </a:t>
            </a:r>
            <a:r>
              <a:rPr lang="en-US" sz="1300" b="0" dirty="0">
                <a:latin typeface="Arial" panose="020B0604020202020204" pitchFamily="34" charset="0"/>
                <a:cs typeface="Arial" panose="020B0604020202020204" pitchFamily="34" charset="0"/>
              </a:rPr>
              <a:t>If we say that we have no sin, we deceive ourselves, and the truth is not in us. </a:t>
            </a:r>
            <a:r>
              <a:rPr lang="en-US" sz="1300" b="1" dirty="0">
                <a:latin typeface="Arial" panose="020B0604020202020204" pitchFamily="34" charset="0"/>
                <a:cs typeface="Arial" panose="020B0604020202020204" pitchFamily="34" charset="0"/>
              </a:rPr>
              <a:t>9</a:t>
            </a:r>
            <a:r>
              <a:rPr lang="en-US" sz="1300" b="0" dirty="0">
                <a:latin typeface="Arial" panose="020B0604020202020204" pitchFamily="34" charset="0"/>
                <a:cs typeface="Arial" panose="020B0604020202020204" pitchFamily="34" charset="0"/>
              </a:rPr>
              <a:t> If we confess our sins, he is faithful and just to forgive us our sins, and to cleanse us from all unrighteousness. </a:t>
            </a:r>
            <a:r>
              <a:rPr lang="en-US" sz="1300" b="1" dirty="0">
                <a:latin typeface="Arial" panose="020B0604020202020204" pitchFamily="34" charset="0"/>
                <a:cs typeface="Arial" panose="020B0604020202020204" pitchFamily="34" charset="0"/>
              </a:rPr>
              <a:t>10</a:t>
            </a:r>
            <a:r>
              <a:rPr lang="en-US" sz="1300" b="0" dirty="0">
                <a:latin typeface="Arial" panose="020B0604020202020204" pitchFamily="34" charset="0"/>
                <a:cs typeface="Arial" panose="020B0604020202020204" pitchFamily="34" charset="0"/>
              </a:rPr>
              <a:t> If we say that we have not sinned, we make him a liar, and his word is not in us.</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Romans 3:23 KJV 23 </a:t>
            </a:r>
            <a:r>
              <a:rPr lang="en-US" sz="1300" b="0" dirty="0">
                <a:latin typeface="Arial" panose="020B0604020202020204" pitchFamily="34" charset="0"/>
                <a:cs typeface="Arial" panose="020B0604020202020204" pitchFamily="34" charset="0"/>
              </a:rPr>
              <a:t>For </a:t>
            </a:r>
            <a:r>
              <a:rPr lang="en-US" sz="1300" b="1" u="sng" dirty="0">
                <a:latin typeface="Arial" panose="020B0604020202020204" pitchFamily="34" charset="0"/>
                <a:cs typeface="Arial" panose="020B0604020202020204" pitchFamily="34" charset="0"/>
              </a:rPr>
              <a:t>all have sinned</a:t>
            </a:r>
            <a:r>
              <a:rPr lang="en-US" sz="1300" b="1" dirty="0">
                <a:latin typeface="Arial" panose="020B0604020202020204" pitchFamily="34" charset="0"/>
                <a:cs typeface="Arial" panose="020B0604020202020204" pitchFamily="34" charset="0"/>
              </a:rPr>
              <a:t>, and come short of the glory of God;</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Isaiah 59:1-2 KJV 1 </a:t>
            </a:r>
            <a:r>
              <a:rPr lang="en-US" sz="1300" b="0" dirty="0">
                <a:latin typeface="Arial" panose="020B0604020202020204" pitchFamily="34" charset="0"/>
                <a:cs typeface="Arial" panose="020B0604020202020204" pitchFamily="34" charset="0"/>
              </a:rPr>
              <a:t>Behold, the LORD'S hand is not shortened, that it cannot save; neither his ear heavy, that it cannot hear: </a:t>
            </a:r>
            <a:r>
              <a:rPr lang="en-US" sz="1300" b="1" dirty="0">
                <a:latin typeface="Arial" panose="020B0604020202020204" pitchFamily="34" charset="0"/>
                <a:cs typeface="Arial" panose="020B0604020202020204" pitchFamily="34" charset="0"/>
              </a:rPr>
              <a:t>2 But </a:t>
            </a:r>
            <a:r>
              <a:rPr lang="en-US" sz="1300" b="1" u="sng" dirty="0">
                <a:latin typeface="Arial" panose="020B0604020202020204" pitchFamily="34" charset="0"/>
                <a:cs typeface="Arial" panose="020B0604020202020204" pitchFamily="34" charset="0"/>
              </a:rPr>
              <a:t>your iniquities have separated</a:t>
            </a:r>
            <a:r>
              <a:rPr lang="en-US" sz="1300" b="1" dirty="0">
                <a:latin typeface="Arial" panose="020B0604020202020204" pitchFamily="34" charset="0"/>
                <a:cs typeface="Arial" panose="020B0604020202020204" pitchFamily="34" charset="0"/>
              </a:rPr>
              <a:t> between you and your God, and your sins have hid his face from you,</a:t>
            </a:r>
            <a:r>
              <a:rPr lang="en-US" sz="1300" b="0" dirty="0">
                <a:latin typeface="Arial" panose="020B0604020202020204" pitchFamily="34" charset="0"/>
                <a:cs typeface="Arial" panose="020B0604020202020204" pitchFamily="34" charset="0"/>
              </a:rPr>
              <a:t> that he will not hear.</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1 John 3:4-5 NKJV 4 </a:t>
            </a:r>
            <a:r>
              <a:rPr lang="en-US" sz="1300" b="0" dirty="0">
                <a:latin typeface="Arial" panose="020B0604020202020204" pitchFamily="34" charset="0"/>
                <a:cs typeface="Arial" panose="020B0604020202020204" pitchFamily="34" charset="0"/>
              </a:rPr>
              <a:t>Whoever commits sin also commits lawlessness, and sin is lawlessness. 5 And you know that He was manifested to take away our sins, and in Him there is no sin.</a:t>
            </a: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Ephesians 4:32 KJV 32 </a:t>
            </a:r>
            <a:r>
              <a:rPr lang="en-US" sz="1300" b="0" dirty="0">
                <a:latin typeface="Arial" panose="020B0604020202020204" pitchFamily="34" charset="0"/>
                <a:cs typeface="Arial" panose="020B0604020202020204" pitchFamily="34" charset="0"/>
              </a:rPr>
              <a:t>And be ye kind one to another, tenderhearted, </a:t>
            </a:r>
            <a:r>
              <a:rPr lang="en-US" sz="1300" b="1" dirty="0">
                <a:latin typeface="Arial" panose="020B0604020202020204" pitchFamily="34" charset="0"/>
                <a:cs typeface="Arial" panose="020B0604020202020204" pitchFamily="34" charset="0"/>
              </a:rPr>
              <a:t>forgiving one another</a:t>
            </a:r>
            <a:r>
              <a:rPr lang="en-US" sz="1300" b="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even as </a:t>
            </a:r>
            <a:r>
              <a:rPr lang="en-US" sz="1300" b="0" dirty="0">
                <a:latin typeface="Arial" panose="020B0604020202020204" pitchFamily="34" charset="0"/>
                <a:cs typeface="Arial" panose="020B0604020202020204" pitchFamily="34" charset="0"/>
              </a:rPr>
              <a:t>God for Christ's sake hath </a:t>
            </a:r>
            <a:r>
              <a:rPr lang="en-US" sz="1300" b="1" dirty="0">
                <a:latin typeface="Arial" panose="020B0604020202020204" pitchFamily="34" charset="0"/>
                <a:cs typeface="Arial" panose="020B0604020202020204" pitchFamily="34" charset="0"/>
              </a:rPr>
              <a:t>forgiven you.</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Ephesians 4:32 NKJV 32 </a:t>
            </a:r>
            <a:r>
              <a:rPr lang="en-US" sz="1300" dirty="0">
                <a:latin typeface="Arial" panose="020B0604020202020204" pitchFamily="34" charset="0"/>
                <a:cs typeface="Arial" panose="020B0604020202020204" pitchFamily="34" charset="0"/>
              </a:rPr>
              <a:t>And be kind to one another, tenderhearted, forgiving one another, </a:t>
            </a:r>
            <a:r>
              <a:rPr lang="en-US" sz="1300" b="1" dirty="0">
                <a:latin typeface="Arial" panose="020B0604020202020204" pitchFamily="34" charset="0"/>
                <a:cs typeface="Arial" panose="020B0604020202020204" pitchFamily="34" charset="0"/>
              </a:rPr>
              <a:t>just as </a:t>
            </a:r>
            <a:r>
              <a:rPr lang="en-US" sz="1300" dirty="0">
                <a:latin typeface="Arial" panose="020B0604020202020204" pitchFamily="34" charset="0"/>
                <a:cs typeface="Arial" panose="020B0604020202020204" pitchFamily="34" charset="0"/>
              </a:rPr>
              <a:t>God in Christ </a:t>
            </a:r>
            <a:r>
              <a:rPr lang="en-US" sz="1300" b="1" dirty="0">
                <a:latin typeface="Arial" panose="020B0604020202020204" pitchFamily="34" charset="0"/>
                <a:cs typeface="Arial" panose="020B0604020202020204" pitchFamily="34" charset="0"/>
              </a:rPr>
              <a:t>forgave you.</a:t>
            </a:r>
          </a:p>
          <a:p>
            <a:pPr marL="181240" indent="-181240">
              <a:buFont typeface="Wingdings" panose="05000000000000000000" pitchFamily="2" charset="2"/>
              <a:buChar char="§"/>
            </a:pPr>
            <a:endParaRPr lang="en-US" dirty="0"/>
          </a:p>
        </p:txBody>
      </p:sp>
      <p:sp>
        <p:nvSpPr>
          <p:cNvPr id="4" name="Slide Number Placeholder 3"/>
          <p:cNvSpPr>
            <a:spLocks noGrp="1"/>
          </p:cNvSpPr>
          <p:nvPr>
            <p:ph type="sldNum" sz="quarter" idx="5"/>
          </p:nvPr>
        </p:nvSpPr>
        <p:spPr/>
        <p:txBody>
          <a:bodyPr/>
          <a:lstStyle/>
          <a:p>
            <a:fld id="{A3D39BA2-F127-4DB1-B8FD-D5A70CC3E01B}" type="slidenum">
              <a:rPr lang="en-US" smtClean="0"/>
              <a:t>3</a:t>
            </a:fld>
            <a:endParaRPr lang="en-US" dirty="0"/>
          </a:p>
        </p:txBody>
      </p:sp>
      <p:sp>
        <p:nvSpPr>
          <p:cNvPr id="5" name="Date Placeholder 4">
            <a:extLst>
              <a:ext uri="{FF2B5EF4-FFF2-40B4-BE49-F238E27FC236}">
                <a16:creationId xmlns:a16="http://schemas.microsoft.com/office/drawing/2014/main" id="{9EEEDEBD-BA55-80A0-A9BE-1C2C0B33F540}"/>
              </a:ext>
            </a:extLst>
          </p:cNvPr>
          <p:cNvSpPr>
            <a:spLocks noGrp="1"/>
          </p:cNvSpPr>
          <p:nvPr>
            <p:ph type="dt" idx="1"/>
          </p:nvPr>
        </p:nvSpPr>
        <p:spPr/>
        <p:txBody>
          <a:bodyPr/>
          <a:lstStyle/>
          <a:p>
            <a:r>
              <a:rPr lang="en-US"/>
              <a:t>8/18/2024 AM</a:t>
            </a:r>
            <a:endParaRPr lang="en-US" dirty="0"/>
          </a:p>
        </p:txBody>
      </p:sp>
    </p:spTree>
    <p:extLst>
      <p:ext uri="{BB962C8B-B14F-4D97-AF65-F5344CB8AC3E}">
        <p14:creationId xmlns:p14="http://schemas.microsoft.com/office/powerpoint/2010/main" val="621904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1388"/>
            <a:ext cx="7315200" cy="6119811"/>
          </a:xfrm>
        </p:spPr>
        <p:txBody>
          <a:bodyPr/>
          <a:lstStyle/>
          <a:p>
            <a:r>
              <a:rPr lang="en-US" b="1" dirty="0">
                <a:latin typeface="Arial" panose="020B0604020202020204" pitchFamily="34" charset="0"/>
                <a:cs typeface="Arial" panose="020B0604020202020204" pitchFamily="34" charset="0"/>
              </a:rPr>
              <a:t>Luke 13:1-5 KJV 1 </a:t>
            </a:r>
            <a:r>
              <a:rPr lang="en-US" b="0" dirty="0">
                <a:latin typeface="Arial" panose="020B0604020202020204" pitchFamily="34" charset="0"/>
                <a:cs typeface="Arial" panose="020B0604020202020204" pitchFamily="34" charset="0"/>
              </a:rPr>
              <a:t>There were present at that season some that told him of the </a:t>
            </a:r>
            <a:r>
              <a:rPr lang="en-US" b="0" dirty="0" err="1">
                <a:latin typeface="Arial" panose="020B0604020202020204" pitchFamily="34" charset="0"/>
                <a:cs typeface="Arial" panose="020B0604020202020204" pitchFamily="34" charset="0"/>
              </a:rPr>
              <a:t>Galilaeans</a:t>
            </a:r>
            <a:r>
              <a:rPr lang="en-US" b="0" dirty="0">
                <a:latin typeface="Arial" panose="020B0604020202020204" pitchFamily="34" charset="0"/>
                <a:cs typeface="Arial" panose="020B0604020202020204" pitchFamily="34" charset="0"/>
              </a:rPr>
              <a:t>, whose blood Pilate had mingled with their sacrifices.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And Jesus answering said unto them, Suppose ye that these </a:t>
            </a:r>
            <a:r>
              <a:rPr lang="en-US" b="0" dirty="0" err="1">
                <a:latin typeface="Arial" panose="020B0604020202020204" pitchFamily="34" charset="0"/>
                <a:cs typeface="Arial" panose="020B0604020202020204" pitchFamily="34" charset="0"/>
              </a:rPr>
              <a:t>Galilaeans</a:t>
            </a:r>
            <a:r>
              <a:rPr lang="en-US" b="0" dirty="0">
                <a:latin typeface="Arial" panose="020B0604020202020204" pitchFamily="34" charset="0"/>
                <a:cs typeface="Arial" panose="020B0604020202020204" pitchFamily="34" charset="0"/>
              </a:rPr>
              <a:t> were sinners above all the </a:t>
            </a:r>
            <a:r>
              <a:rPr lang="en-US" b="0" dirty="0" err="1">
                <a:latin typeface="Arial" panose="020B0604020202020204" pitchFamily="34" charset="0"/>
                <a:cs typeface="Arial" panose="020B0604020202020204" pitchFamily="34" charset="0"/>
              </a:rPr>
              <a:t>Galilaeans</a:t>
            </a:r>
            <a:r>
              <a:rPr lang="en-US" b="0" dirty="0">
                <a:latin typeface="Arial" panose="020B0604020202020204" pitchFamily="34" charset="0"/>
                <a:cs typeface="Arial" panose="020B0604020202020204" pitchFamily="34" charset="0"/>
              </a:rPr>
              <a:t>, because they suffered such things? </a:t>
            </a:r>
            <a:r>
              <a:rPr lang="en-US" b="1" dirty="0">
                <a:latin typeface="Arial" panose="020B0604020202020204" pitchFamily="34" charset="0"/>
                <a:cs typeface="Arial" panose="020B0604020202020204" pitchFamily="34" charset="0"/>
              </a:rPr>
              <a:t>3</a:t>
            </a:r>
            <a:r>
              <a:rPr lang="en-US" b="0" dirty="0">
                <a:latin typeface="Arial" panose="020B0604020202020204" pitchFamily="34" charset="0"/>
                <a:cs typeface="Arial" panose="020B0604020202020204" pitchFamily="34" charset="0"/>
              </a:rPr>
              <a:t> I tell you, Nay: but, except ye repent, ye shall all likewise perish. </a:t>
            </a:r>
            <a:r>
              <a:rPr lang="en-US" b="1" dirty="0">
                <a:latin typeface="Arial" panose="020B0604020202020204" pitchFamily="34" charset="0"/>
                <a:cs typeface="Arial" panose="020B0604020202020204" pitchFamily="34" charset="0"/>
              </a:rPr>
              <a:t>4</a:t>
            </a:r>
            <a:r>
              <a:rPr lang="en-US" b="0" dirty="0">
                <a:latin typeface="Arial" panose="020B0604020202020204" pitchFamily="34" charset="0"/>
                <a:cs typeface="Arial" panose="020B0604020202020204" pitchFamily="34" charset="0"/>
              </a:rPr>
              <a:t> Or those eighteen, upon whom the tower in Siloam fell, and slew them, think ye that they were sinners above all men that dwelt in Jerusalem?</a:t>
            </a:r>
            <a:r>
              <a:rPr lang="en-US" b="1" dirty="0">
                <a:latin typeface="Arial" panose="020B0604020202020204" pitchFamily="34" charset="0"/>
                <a:cs typeface="Arial" panose="020B0604020202020204" pitchFamily="34" charset="0"/>
              </a:rPr>
              <a:t> 5 </a:t>
            </a:r>
            <a:r>
              <a:rPr lang="en-US" b="0" dirty="0">
                <a:latin typeface="Arial" panose="020B0604020202020204" pitchFamily="34" charset="0"/>
                <a:cs typeface="Arial" panose="020B0604020202020204" pitchFamily="34" charset="0"/>
              </a:rPr>
              <a:t>I tell you, Nay: but, except ye repent, ye shall all likewise perish.</a:t>
            </a:r>
          </a:p>
          <a:p>
            <a:pPr marL="181240" indent="-181240">
              <a:buFont typeface="Wingdings" panose="05000000000000000000" pitchFamily="2" charset="2"/>
              <a:buChar char="§"/>
            </a:pPr>
            <a:r>
              <a:rPr lang="en-US" b="1" dirty="0">
                <a:latin typeface="Arial" panose="020B0604020202020204" pitchFamily="34" charset="0"/>
                <a:cs typeface="Arial" panose="020B0604020202020204" pitchFamily="34" charset="0"/>
              </a:rPr>
              <a:t>Luke 17:1-3 NKJV 1 </a:t>
            </a:r>
            <a:r>
              <a:rPr lang="en-US" b="0" dirty="0">
                <a:latin typeface="Arial" panose="020B0604020202020204" pitchFamily="34" charset="0"/>
                <a:cs typeface="Arial" panose="020B0604020202020204" pitchFamily="34" charset="0"/>
              </a:rPr>
              <a:t>Then He said to the disciples, "It is impossible that no offenses should come, but woe to him through whom they do come!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"It would be better for him if a millstone were hung around his neck, and he were thrown into the sea, than that he should offend one of these little ones.</a:t>
            </a:r>
            <a:r>
              <a:rPr lang="en-US" b="1" dirty="0">
                <a:latin typeface="Arial" panose="020B0604020202020204" pitchFamily="34" charset="0"/>
                <a:cs typeface="Arial" panose="020B0604020202020204" pitchFamily="34" charset="0"/>
              </a:rPr>
              <a:t> 3 "Take heed to yourselves. </a:t>
            </a:r>
            <a:r>
              <a:rPr lang="en-US" b="1" u="sng" dirty="0">
                <a:latin typeface="Arial" panose="020B0604020202020204" pitchFamily="34" charset="0"/>
                <a:cs typeface="Arial" panose="020B0604020202020204" pitchFamily="34" charset="0"/>
              </a:rPr>
              <a:t>If</a:t>
            </a:r>
            <a:r>
              <a:rPr lang="en-US" b="1" dirty="0">
                <a:latin typeface="Arial" panose="020B0604020202020204" pitchFamily="34" charset="0"/>
                <a:cs typeface="Arial" panose="020B0604020202020204" pitchFamily="34" charset="0"/>
              </a:rPr>
              <a:t> your brother sins against you, rebuke him; and </a:t>
            </a:r>
            <a:r>
              <a:rPr lang="en-US" b="1" i="1" u="sng" dirty="0">
                <a:latin typeface="Arial" panose="020B0604020202020204" pitchFamily="34" charset="0"/>
                <a:cs typeface="Arial" panose="020B0604020202020204" pitchFamily="34" charset="0"/>
              </a:rPr>
              <a:t>if </a:t>
            </a:r>
            <a:r>
              <a:rPr lang="en-US" b="1" i="1" dirty="0">
                <a:latin typeface="Arial" panose="020B0604020202020204" pitchFamily="34" charset="0"/>
                <a:cs typeface="Arial" panose="020B0604020202020204" pitchFamily="34" charset="0"/>
              </a:rPr>
              <a:t>he repents, forgive him.</a:t>
            </a:r>
          </a:p>
          <a:p>
            <a:pPr marL="0" indent="0">
              <a:buFont typeface="Wingdings" panose="05000000000000000000" pitchFamily="2" charset="2"/>
              <a:buNone/>
            </a:pPr>
            <a:endParaRPr lang="en-US" b="1" i="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i="0" dirty="0">
                <a:latin typeface="Arial" panose="020B0604020202020204" pitchFamily="34" charset="0"/>
                <a:cs typeface="Arial" panose="020B0604020202020204" pitchFamily="34" charset="0"/>
              </a:rPr>
              <a:t>Acts 2:37-38 KJV 37 </a:t>
            </a:r>
            <a:r>
              <a:rPr lang="en-US" b="0" i="0" dirty="0">
                <a:latin typeface="Arial" panose="020B0604020202020204" pitchFamily="34" charset="0"/>
                <a:cs typeface="Arial" panose="020B0604020202020204" pitchFamily="34" charset="0"/>
              </a:rPr>
              <a:t>Now when they heard this, they were pricked in their heart, and said unto Peter and to the rest of the apostles, Men and brethren, what shall we do? 38 Then Peter said unto them, </a:t>
            </a:r>
            <a:r>
              <a:rPr lang="en-US" b="1" i="0" dirty="0">
                <a:latin typeface="Arial" panose="020B0604020202020204" pitchFamily="34" charset="0"/>
                <a:cs typeface="Arial" panose="020B0604020202020204" pitchFamily="34" charset="0"/>
              </a:rPr>
              <a:t>Repent, and be baptized every one of you in the name of Jesus Christ for the remission of sins, and ye shall receive the gift of the Holy Ghost.</a:t>
            </a:r>
            <a:endParaRPr lang="en-US" b="1" i="0" u="sng"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b="1" i="0" dirty="0">
                <a:latin typeface="Arial" panose="020B0604020202020204" pitchFamily="34" charset="0"/>
                <a:cs typeface="Arial" panose="020B0604020202020204" pitchFamily="34" charset="0"/>
              </a:rPr>
              <a:t>1 John 1:8-10 KJV 8 </a:t>
            </a:r>
            <a:r>
              <a:rPr lang="en-US" b="0" i="0" dirty="0">
                <a:latin typeface="Arial" panose="020B0604020202020204" pitchFamily="34" charset="0"/>
                <a:cs typeface="Arial" panose="020B0604020202020204" pitchFamily="34" charset="0"/>
              </a:rPr>
              <a:t>If we say that we have no sin, we deceive ourselves, and the truth is not in us. </a:t>
            </a:r>
            <a:r>
              <a:rPr lang="en-US" b="1" i="0" dirty="0">
                <a:latin typeface="Arial" panose="020B0604020202020204" pitchFamily="34" charset="0"/>
                <a:cs typeface="Arial" panose="020B0604020202020204" pitchFamily="34" charset="0"/>
              </a:rPr>
              <a:t>9</a:t>
            </a:r>
            <a:r>
              <a:rPr lang="en-US" b="0" i="0" dirty="0">
                <a:latin typeface="Arial" panose="020B0604020202020204" pitchFamily="34" charset="0"/>
                <a:cs typeface="Arial" panose="020B0604020202020204" pitchFamily="34" charset="0"/>
              </a:rPr>
              <a:t> If we confess our sins, he is faithful and just to forgive us our sins, and to cleanse us from all unrighteousness. </a:t>
            </a:r>
            <a:r>
              <a:rPr lang="en-US" b="1" i="0" dirty="0">
                <a:latin typeface="Arial" panose="020B0604020202020204" pitchFamily="34" charset="0"/>
                <a:cs typeface="Arial" panose="020B0604020202020204" pitchFamily="34" charset="0"/>
              </a:rPr>
              <a:t>10 </a:t>
            </a:r>
            <a:r>
              <a:rPr lang="en-US" b="0" i="0" dirty="0">
                <a:latin typeface="Arial" panose="020B0604020202020204" pitchFamily="34" charset="0"/>
                <a:cs typeface="Arial" panose="020B0604020202020204" pitchFamily="34" charset="0"/>
              </a:rPr>
              <a:t>If we say that we have not sinned, we make him a liar, and his word is not in us.</a:t>
            </a:r>
          </a:p>
          <a:p>
            <a:endParaRPr lang="en-US" b="1" i="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i="0" u="sng" dirty="0">
                <a:latin typeface="Arial" panose="020B0604020202020204" pitchFamily="34" charset="0"/>
                <a:cs typeface="Arial" panose="020B0604020202020204" pitchFamily="34" charset="0"/>
              </a:rPr>
              <a:t>Thayer on</a:t>
            </a:r>
            <a:r>
              <a:rPr lang="en-US" b="1" i="1" u="sng" dirty="0">
                <a:latin typeface="Arial" panose="020B0604020202020204" pitchFamily="34" charset="0"/>
                <a:cs typeface="Arial" panose="020B0604020202020204" pitchFamily="34" charset="0"/>
              </a:rPr>
              <a:t> “REPENT</a:t>
            </a:r>
            <a:r>
              <a:rPr lang="en-US" b="1" i="0" u="none"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 </a:t>
            </a:r>
            <a:r>
              <a:rPr lang="en-US" b="0" i="0" dirty="0">
                <a:latin typeface="Arial" panose="020B0604020202020204" pitchFamily="34" charset="0"/>
                <a:cs typeface="Arial" panose="020B0604020202020204" pitchFamily="34" charset="0"/>
              </a:rPr>
              <a:t>–</a:t>
            </a:r>
            <a:r>
              <a:rPr lang="en-US" b="1" i="1" dirty="0">
                <a:latin typeface="Arial" panose="020B0604020202020204" pitchFamily="34" charset="0"/>
                <a:cs typeface="Arial" panose="020B0604020202020204" pitchFamily="34" charset="0"/>
              </a:rPr>
              <a:t> “</a:t>
            </a:r>
            <a:r>
              <a:rPr lang="en-US" dirty="0">
                <a:latin typeface="Arial" panose="020B0604020202020204" pitchFamily="34" charset="0"/>
                <a:cs typeface="Arial" panose="020B0604020202020204" pitchFamily="34" charset="0"/>
              </a:rPr>
              <a:t>to change one's mind for the better, heartily to amend with abhorrence of one's past sins”</a:t>
            </a:r>
          </a:p>
          <a:p>
            <a:endParaRPr lang="en-US" b="1" i="0" dirty="0">
              <a:latin typeface="Arial" panose="020B0604020202020204" pitchFamily="34" charset="0"/>
              <a:cs typeface="Arial" panose="020B0604020202020204" pitchFamily="34" charset="0"/>
            </a:endParaRPr>
          </a:p>
          <a:p>
            <a:r>
              <a:rPr lang="en-US" b="1" i="0" dirty="0">
                <a:latin typeface="Arial" panose="020B0604020202020204" pitchFamily="34" charset="0"/>
                <a:cs typeface="Arial" panose="020B0604020202020204" pitchFamily="34" charset="0"/>
              </a:rPr>
              <a:t>Acts 8:14-24 (cf. vss. 8-13) NKJV 14 </a:t>
            </a:r>
            <a:r>
              <a:rPr lang="en-US" b="0" i="0" dirty="0">
                <a:latin typeface="Arial" panose="020B0604020202020204" pitchFamily="34" charset="0"/>
                <a:cs typeface="Arial" panose="020B0604020202020204" pitchFamily="34" charset="0"/>
              </a:rPr>
              <a:t>Now when the apostles who were at Jerusalem heard that Samaria had received the word of God, they sent Peter and John to them, </a:t>
            </a:r>
            <a:r>
              <a:rPr lang="en-US" b="1" i="0" dirty="0">
                <a:latin typeface="Arial" panose="020B0604020202020204" pitchFamily="34" charset="0"/>
                <a:cs typeface="Arial" panose="020B0604020202020204" pitchFamily="34" charset="0"/>
              </a:rPr>
              <a:t>15</a:t>
            </a:r>
            <a:r>
              <a:rPr lang="en-US" b="0" i="0" dirty="0">
                <a:latin typeface="Arial" panose="020B0604020202020204" pitchFamily="34" charset="0"/>
                <a:cs typeface="Arial" panose="020B0604020202020204" pitchFamily="34" charset="0"/>
              </a:rPr>
              <a:t> who, when they had come down, prayed for them that they might receive the Holy Spirit. </a:t>
            </a:r>
            <a:r>
              <a:rPr lang="en-US" b="1" i="0" dirty="0">
                <a:latin typeface="Arial" panose="020B0604020202020204" pitchFamily="34" charset="0"/>
                <a:cs typeface="Arial" panose="020B0604020202020204" pitchFamily="34" charset="0"/>
              </a:rPr>
              <a:t>16</a:t>
            </a:r>
            <a:r>
              <a:rPr lang="en-US" b="0" i="0" dirty="0">
                <a:latin typeface="Arial" panose="020B0604020202020204" pitchFamily="34" charset="0"/>
                <a:cs typeface="Arial" panose="020B0604020202020204" pitchFamily="34" charset="0"/>
              </a:rPr>
              <a:t> For as yet He had fallen upon none of them. They had only been baptized in the name of the Lord Jesus. </a:t>
            </a:r>
            <a:r>
              <a:rPr lang="en-US" b="1" i="0" dirty="0">
                <a:latin typeface="Arial" panose="020B0604020202020204" pitchFamily="34" charset="0"/>
                <a:cs typeface="Arial" panose="020B0604020202020204" pitchFamily="34" charset="0"/>
              </a:rPr>
              <a:t>17</a:t>
            </a:r>
            <a:r>
              <a:rPr lang="en-US" b="0" i="0" dirty="0">
                <a:latin typeface="Arial" panose="020B0604020202020204" pitchFamily="34" charset="0"/>
                <a:cs typeface="Arial" panose="020B0604020202020204" pitchFamily="34" charset="0"/>
              </a:rPr>
              <a:t> Then they laid hands on them, and they received the Holy Spirit. </a:t>
            </a:r>
            <a:r>
              <a:rPr lang="en-US" b="1" i="0" dirty="0">
                <a:latin typeface="Arial" panose="020B0604020202020204" pitchFamily="34" charset="0"/>
                <a:cs typeface="Arial" panose="020B0604020202020204" pitchFamily="34" charset="0"/>
              </a:rPr>
              <a:t>18</a:t>
            </a:r>
            <a:r>
              <a:rPr lang="en-US" b="0" i="0" dirty="0">
                <a:latin typeface="Arial" panose="020B0604020202020204" pitchFamily="34" charset="0"/>
                <a:cs typeface="Arial" panose="020B0604020202020204" pitchFamily="34" charset="0"/>
              </a:rPr>
              <a:t> And when Simon saw that through the laying on of the apostles' hands the Holy Spirit was given, he offered them money, </a:t>
            </a:r>
            <a:r>
              <a:rPr lang="en-US" b="1" i="0" dirty="0">
                <a:latin typeface="Arial" panose="020B0604020202020204" pitchFamily="34" charset="0"/>
                <a:cs typeface="Arial" panose="020B0604020202020204" pitchFamily="34" charset="0"/>
              </a:rPr>
              <a:t>19</a:t>
            </a:r>
            <a:r>
              <a:rPr lang="en-US" b="0" i="0" dirty="0">
                <a:latin typeface="Arial" panose="020B0604020202020204" pitchFamily="34" charset="0"/>
                <a:cs typeface="Arial" panose="020B0604020202020204" pitchFamily="34" charset="0"/>
              </a:rPr>
              <a:t> saying, "Give me this power also, that anyone on whom I lay hands may receive the Holy Spirit." </a:t>
            </a:r>
            <a:r>
              <a:rPr lang="en-US" b="1" i="0" dirty="0">
                <a:latin typeface="Arial" panose="020B0604020202020204" pitchFamily="34" charset="0"/>
                <a:cs typeface="Arial" panose="020B0604020202020204" pitchFamily="34" charset="0"/>
              </a:rPr>
              <a:t>20 </a:t>
            </a:r>
            <a:r>
              <a:rPr lang="en-US" b="0" i="0" dirty="0">
                <a:latin typeface="Arial" panose="020B0604020202020204" pitchFamily="34" charset="0"/>
                <a:cs typeface="Arial" panose="020B0604020202020204" pitchFamily="34" charset="0"/>
              </a:rPr>
              <a:t>But Peter said to him, "Your money perish with you, because you thought that the gift of God could be purchased with money! </a:t>
            </a:r>
            <a:r>
              <a:rPr lang="en-US" b="1" i="0" dirty="0">
                <a:latin typeface="Arial" panose="020B0604020202020204" pitchFamily="34" charset="0"/>
                <a:cs typeface="Arial" panose="020B0604020202020204" pitchFamily="34" charset="0"/>
              </a:rPr>
              <a:t>21</a:t>
            </a:r>
            <a:r>
              <a:rPr lang="en-US" b="0" i="0" dirty="0">
                <a:latin typeface="Arial" panose="020B0604020202020204" pitchFamily="34" charset="0"/>
                <a:cs typeface="Arial" panose="020B0604020202020204" pitchFamily="34" charset="0"/>
              </a:rPr>
              <a:t> "You have neither part nor portion in this matter, for your heart is not right in the sight of God. </a:t>
            </a:r>
            <a:r>
              <a:rPr lang="en-US" b="1" i="0" dirty="0">
                <a:latin typeface="Arial" panose="020B0604020202020204" pitchFamily="34" charset="0"/>
                <a:cs typeface="Arial" panose="020B0604020202020204" pitchFamily="34" charset="0"/>
              </a:rPr>
              <a:t>22 "Repent therefore of this your wickedness, and pray God if perhaps the thought of your heart may be forgiven you. 23</a:t>
            </a:r>
            <a:r>
              <a:rPr lang="en-US" b="0" i="0" dirty="0">
                <a:latin typeface="Arial" panose="020B0604020202020204" pitchFamily="34" charset="0"/>
                <a:cs typeface="Arial" panose="020B0604020202020204" pitchFamily="34" charset="0"/>
              </a:rPr>
              <a:t> "For I see that you are poisoned by bitterness and bound by iniquity." </a:t>
            </a:r>
            <a:r>
              <a:rPr lang="en-US" b="1" i="0" dirty="0">
                <a:latin typeface="Arial" panose="020B0604020202020204" pitchFamily="34" charset="0"/>
                <a:cs typeface="Arial" panose="020B0604020202020204" pitchFamily="34" charset="0"/>
              </a:rPr>
              <a:t>24 </a:t>
            </a:r>
            <a:r>
              <a:rPr lang="en-US" b="0" i="0" dirty="0">
                <a:latin typeface="Arial" panose="020B0604020202020204" pitchFamily="34" charset="0"/>
                <a:cs typeface="Arial" panose="020B0604020202020204" pitchFamily="34" charset="0"/>
              </a:rPr>
              <a:t>Then Simon answered and said, "</a:t>
            </a:r>
            <a:r>
              <a:rPr lang="en-US" b="1" i="0" dirty="0">
                <a:latin typeface="Arial" panose="020B0604020202020204" pitchFamily="34" charset="0"/>
                <a:cs typeface="Arial" panose="020B0604020202020204" pitchFamily="34" charset="0"/>
              </a:rPr>
              <a:t>Pray to the Lord for me</a:t>
            </a:r>
            <a:r>
              <a:rPr lang="en-US" b="0" i="0" dirty="0">
                <a:latin typeface="Arial" panose="020B0604020202020204" pitchFamily="34" charset="0"/>
                <a:cs typeface="Arial" panose="020B0604020202020204" pitchFamily="34" charset="0"/>
              </a:rPr>
              <a:t>, that none of the things which you have spoken may come upon me.“ </a:t>
            </a:r>
          </a:p>
        </p:txBody>
      </p:sp>
      <p:sp>
        <p:nvSpPr>
          <p:cNvPr id="4" name="Slide Number Placeholder 3"/>
          <p:cNvSpPr>
            <a:spLocks noGrp="1"/>
          </p:cNvSpPr>
          <p:nvPr>
            <p:ph type="sldNum" sz="quarter" idx="5"/>
          </p:nvPr>
        </p:nvSpPr>
        <p:spPr/>
        <p:txBody>
          <a:bodyPr/>
          <a:lstStyle/>
          <a:p>
            <a:fld id="{A3D39BA2-F127-4DB1-B8FD-D5A70CC3E01B}" type="slidenum">
              <a:rPr lang="en-US" smtClean="0"/>
              <a:t>4</a:t>
            </a:fld>
            <a:endParaRPr lang="en-US" dirty="0"/>
          </a:p>
        </p:txBody>
      </p:sp>
      <p:sp>
        <p:nvSpPr>
          <p:cNvPr id="5" name="Date Placeholder 4">
            <a:extLst>
              <a:ext uri="{FF2B5EF4-FFF2-40B4-BE49-F238E27FC236}">
                <a16:creationId xmlns:a16="http://schemas.microsoft.com/office/drawing/2014/main" id="{831A5132-CE50-7C71-99EB-2328C94F120B}"/>
              </a:ext>
            </a:extLst>
          </p:cNvPr>
          <p:cNvSpPr>
            <a:spLocks noGrp="1"/>
          </p:cNvSpPr>
          <p:nvPr>
            <p:ph type="dt" idx="1"/>
          </p:nvPr>
        </p:nvSpPr>
        <p:spPr/>
        <p:txBody>
          <a:bodyPr/>
          <a:lstStyle/>
          <a:p>
            <a:r>
              <a:rPr lang="en-US"/>
              <a:t>8/18/2024 AM</a:t>
            </a:r>
            <a:endParaRPr lang="en-US" dirty="0"/>
          </a:p>
        </p:txBody>
      </p:sp>
    </p:spTree>
    <p:extLst>
      <p:ext uri="{BB962C8B-B14F-4D97-AF65-F5344CB8AC3E}">
        <p14:creationId xmlns:p14="http://schemas.microsoft.com/office/powerpoint/2010/main" val="6344547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79588" y="120650"/>
            <a:ext cx="3327400" cy="2497138"/>
          </a:xfrm>
        </p:spPr>
      </p:sp>
      <p:sp>
        <p:nvSpPr>
          <p:cNvPr id="3" name="Notes Placeholder 2"/>
          <p:cNvSpPr>
            <a:spLocks noGrp="1"/>
          </p:cNvSpPr>
          <p:nvPr>
            <p:ph type="body" idx="1"/>
          </p:nvPr>
        </p:nvSpPr>
        <p:spPr>
          <a:xfrm>
            <a:off x="0" y="2617788"/>
            <a:ext cx="7315200" cy="6983411"/>
          </a:xfrm>
        </p:spPr>
        <p:txBody>
          <a:bodyPr/>
          <a:lstStyle/>
          <a:p>
            <a:r>
              <a:rPr lang="en-US" b="1" dirty="0">
                <a:latin typeface="Arial" panose="020B0604020202020204" pitchFamily="34" charset="0"/>
                <a:cs typeface="Arial" panose="020B0604020202020204" pitchFamily="34" charset="0"/>
              </a:rPr>
              <a:t>2 Corinthians 7:8-10 KJV 8</a:t>
            </a:r>
            <a:r>
              <a:rPr lang="en-US" b="0" dirty="0">
                <a:latin typeface="Arial" panose="020B0604020202020204" pitchFamily="34" charset="0"/>
                <a:cs typeface="Arial" panose="020B0604020202020204" pitchFamily="34" charset="0"/>
              </a:rPr>
              <a:t> For though I made you sorry with a letter, I do not repent, though I did repent: for I perceive that the same epistle hath made you sorry, though it were but for a season.  </a:t>
            </a:r>
            <a:r>
              <a:rPr lang="en-US" b="1" dirty="0">
                <a:latin typeface="Arial" panose="020B0604020202020204" pitchFamily="34" charset="0"/>
                <a:cs typeface="Arial" panose="020B0604020202020204" pitchFamily="34" charset="0"/>
              </a:rPr>
              <a:t>9 </a:t>
            </a:r>
            <a:r>
              <a:rPr lang="en-US" dirty="0">
                <a:latin typeface="Arial" panose="020B0604020202020204" pitchFamily="34" charset="0"/>
                <a:cs typeface="Arial" panose="020B0604020202020204" pitchFamily="34" charset="0"/>
              </a:rPr>
              <a:t>Now I rejoice, not that ye were </a:t>
            </a:r>
            <a:r>
              <a:rPr lang="en-US" b="1" dirty="0">
                <a:latin typeface="Arial" panose="020B0604020202020204" pitchFamily="34" charset="0"/>
                <a:cs typeface="Arial" panose="020B0604020202020204" pitchFamily="34" charset="0"/>
              </a:rPr>
              <a:t>made sorry</a:t>
            </a:r>
            <a:r>
              <a:rPr lang="en-US" dirty="0">
                <a:latin typeface="Arial" panose="020B0604020202020204" pitchFamily="34" charset="0"/>
                <a:cs typeface="Arial" panose="020B0604020202020204" pitchFamily="34" charset="0"/>
              </a:rPr>
              <a:t>, but that ye </a:t>
            </a:r>
            <a:r>
              <a:rPr lang="en-US" b="1" dirty="0">
                <a:latin typeface="Arial" panose="020B0604020202020204" pitchFamily="34" charset="0"/>
                <a:cs typeface="Arial" panose="020B0604020202020204" pitchFamily="34" charset="0"/>
              </a:rPr>
              <a:t>sorrowed to repentance</a:t>
            </a:r>
            <a:r>
              <a:rPr lang="en-US" dirty="0">
                <a:latin typeface="Arial" panose="020B0604020202020204" pitchFamily="34" charset="0"/>
                <a:cs typeface="Arial" panose="020B0604020202020204" pitchFamily="34" charset="0"/>
              </a:rPr>
              <a:t>: for ye were made </a:t>
            </a:r>
            <a:r>
              <a:rPr lang="en-US" b="1" dirty="0">
                <a:latin typeface="Arial" panose="020B0604020202020204" pitchFamily="34" charset="0"/>
                <a:cs typeface="Arial" panose="020B0604020202020204" pitchFamily="34" charset="0"/>
              </a:rPr>
              <a:t>sorry after a godly manner</a:t>
            </a:r>
            <a:r>
              <a:rPr lang="en-US" dirty="0">
                <a:latin typeface="Arial" panose="020B0604020202020204" pitchFamily="34" charset="0"/>
                <a:cs typeface="Arial" panose="020B0604020202020204" pitchFamily="34" charset="0"/>
              </a:rPr>
              <a:t>, that ye might receive damage by us in nothing.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For </a:t>
            </a:r>
            <a:r>
              <a:rPr lang="en-US" b="1" dirty="0">
                <a:latin typeface="Arial" panose="020B0604020202020204" pitchFamily="34" charset="0"/>
                <a:cs typeface="Arial" panose="020B0604020202020204" pitchFamily="34" charset="0"/>
              </a:rPr>
              <a:t>godly sorrow worketh repentance </a:t>
            </a:r>
            <a:r>
              <a:rPr lang="en-US" dirty="0">
                <a:latin typeface="Arial" panose="020B0604020202020204" pitchFamily="34" charset="0"/>
                <a:cs typeface="Arial" panose="020B0604020202020204" pitchFamily="34" charset="0"/>
              </a:rPr>
              <a:t>to salvation not to be repented of: but the sorrow of the world worketh death.</a:t>
            </a:r>
          </a:p>
          <a:p>
            <a:endParaRPr lang="en-US" dirty="0">
              <a:latin typeface="Arial" panose="020B0604020202020204" pitchFamily="34" charset="0"/>
              <a:cs typeface="Arial" panose="020B0604020202020204" pitchFamily="34" charset="0"/>
            </a:endParaRPr>
          </a:p>
          <a:p>
            <a:endParaRPr lang="en-US" b="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A3D39BA2-F127-4DB1-B8FD-D5A70CC3E01B}" type="slidenum">
              <a:rPr lang="en-US" smtClean="0"/>
              <a:t>5</a:t>
            </a:fld>
            <a:endParaRPr lang="en-US" dirty="0"/>
          </a:p>
        </p:txBody>
      </p:sp>
      <p:sp>
        <p:nvSpPr>
          <p:cNvPr id="5" name="Date Placeholder 4">
            <a:extLst>
              <a:ext uri="{FF2B5EF4-FFF2-40B4-BE49-F238E27FC236}">
                <a16:creationId xmlns:a16="http://schemas.microsoft.com/office/drawing/2014/main" id="{E93E6A02-48E5-1DDF-0761-C818F2009E83}"/>
              </a:ext>
            </a:extLst>
          </p:cNvPr>
          <p:cNvSpPr>
            <a:spLocks noGrp="1"/>
          </p:cNvSpPr>
          <p:nvPr>
            <p:ph type="dt" idx="1"/>
          </p:nvPr>
        </p:nvSpPr>
        <p:spPr/>
        <p:txBody>
          <a:bodyPr/>
          <a:lstStyle/>
          <a:p>
            <a:r>
              <a:rPr lang="en-US"/>
              <a:t>8/18/2024 AM</a:t>
            </a:r>
            <a:endParaRPr lang="en-US" dirty="0"/>
          </a:p>
        </p:txBody>
      </p:sp>
    </p:spTree>
    <p:extLst>
      <p:ext uri="{BB962C8B-B14F-4D97-AF65-F5344CB8AC3E}">
        <p14:creationId xmlns:p14="http://schemas.microsoft.com/office/powerpoint/2010/main" val="22254255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73025"/>
            <a:ext cx="4321175" cy="3240088"/>
          </a:xfrm>
        </p:spPr>
      </p:sp>
      <p:sp>
        <p:nvSpPr>
          <p:cNvPr id="3" name="Notes Placeholder 2"/>
          <p:cNvSpPr>
            <a:spLocks noGrp="1"/>
          </p:cNvSpPr>
          <p:nvPr>
            <p:ph type="body" idx="1"/>
          </p:nvPr>
        </p:nvSpPr>
        <p:spPr>
          <a:xfrm>
            <a:off x="-1" y="3313113"/>
            <a:ext cx="7313507" cy="6288087"/>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300" b="1" i="0" u="sng" dirty="0">
                <a:latin typeface="Arial" panose="020B0604020202020204" pitchFamily="34" charset="0"/>
                <a:cs typeface="Arial" panose="020B0604020202020204" pitchFamily="34" charset="0"/>
              </a:rPr>
              <a:t>Thayer on</a:t>
            </a:r>
            <a:r>
              <a:rPr lang="en-US" sz="1300" b="1" i="1" u="sng" dirty="0">
                <a:latin typeface="Arial" panose="020B0604020202020204" pitchFamily="34" charset="0"/>
                <a:cs typeface="Arial" panose="020B0604020202020204" pitchFamily="34" charset="0"/>
              </a:rPr>
              <a:t> “REPENT</a:t>
            </a:r>
            <a:r>
              <a:rPr lang="en-US" sz="1300" b="1" i="0" u="none">
                <a:latin typeface="Arial" panose="020B0604020202020204" pitchFamily="34" charset="0"/>
                <a:cs typeface="Arial" panose="020B0604020202020204" pitchFamily="34" charset="0"/>
              </a:rPr>
              <a:t>”</a:t>
            </a:r>
            <a:r>
              <a:rPr lang="en-US" sz="1300" b="1" i="1">
                <a:latin typeface="Arial" panose="020B0604020202020204" pitchFamily="34" charset="0"/>
                <a:cs typeface="Arial" panose="020B0604020202020204" pitchFamily="34" charset="0"/>
              </a:rPr>
              <a:t> </a:t>
            </a:r>
            <a:r>
              <a:rPr lang="en-US" sz="1300" b="0" i="0">
                <a:latin typeface="Arial" panose="020B0604020202020204" pitchFamily="34" charset="0"/>
                <a:cs typeface="Arial" panose="020B0604020202020204" pitchFamily="34" charset="0"/>
              </a:rPr>
              <a:t>–</a:t>
            </a:r>
            <a:r>
              <a:rPr lang="en-US" sz="1300" b="1" i="1">
                <a:latin typeface="Arial" panose="020B0604020202020204" pitchFamily="34" charset="0"/>
                <a:cs typeface="Arial" panose="020B0604020202020204" pitchFamily="34" charset="0"/>
              </a:rPr>
              <a:t> “</a:t>
            </a:r>
            <a:r>
              <a:rPr lang="en-US" sz="1300" u="sng">
                <a:latin typeface="Arial" panose="020B0604020202020204" pitchFamily="34" charset="0"/>
                <a:cs typeface="Arial" panose="020B0604020202020204" pitchFamily="34" charset="0"/>
              </a:rPr>
              <a:t>to </a:t>
            </a:r>
            <a:r>
              <a:rPr lang="en-US" sz="1300" u="sng" dirty="0">
                <a:latin typeface="Arial" panose="020B0604020202020204" pitchFamily="34" charset="0"/>
                <a:cs typeface="Arial" panose="020B0604020202020204" pitchFamily="34" charset="0"/>
              </a:rPr>
              <a:t>change one's mind for the better, heartily to amend with abhorrence of one's </a:t>
            </a:r>
            <a:r>
              <a:rPr lang="en-US" sz="1300" u="sng">
                <a:latin typeface="Arial" panose="020B0604020202020204" pitchFamily="34" charset="0"/>
                <a:cs typeface="Arial" panose="020B0604020202020204" pitchFamily="34" charset="0"/>
              </a:rPr>
              <a:t>past sins”</a:t>
            </a:r>
            <a:endParaRPr lang="en-US" sz="1300" b="1" dirty="0">
              <a:latin typeface="Arial" panose="020B0604020202020204" pitchFamily="34" charset="0"/>
              <a:cs typeface="Arial" panose="020B0604020202020204" pitchFamily="34" charset="0"/>
            </a:endParaRPr>
          </a:p>
          <a:p>
            <a:endParaRPr lang="en-US" sz="1300" b="1"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1 John 1:9 KJV 9 </a:t>
            </a:r>
            <a:r>
              <a:rPr lang="en-US" sz="1300" b="1" u="sng" dirty="0">
                <a:latin typeface="Arial" panose="020B0604020202020204" pitchFamily="34" charset="0"/>
                <a:cs typeface="Arial" panose="020B0604020202020204" pitchFamily="34" charset="0"/>
              </a:rPr>
              <a:t>If</a:t>
            </a:r>
            <a:r>
              <a:rPr lang="en-US" sz="1300" b="0" u="sng" dirty="0">
                <a:latin typeface="Arial" panose="020B0604020202020204" pitchFamily="34" charset="0"/>
                <a:cs typeface="Arial" panose="020B0604020202020204" pitchFamily="34" charset="0"/>
              </a:rPr>
              <a:t> we confess our sins</a:t>
            </a:r>
            <a:r>
              <a:rPr lang="en-US" sz="1300" b="0" dirty="0">
                <a:latin typeface="Arial" panose="020B0604020202020204" pitchFamily="34" charset="0"/>
                <a:cs typeface="Arial" panose="020B0604020202020204" pitchFamily="34" charset="0"/>
              </a:rPr>
              <a:t>, he is faithful and just to </a:t>
            </a:r>
            <a:r>
              <a:rPr lang="en-US" sz="1300" b="0" u="sng" dirty="0">
                <a:latin typeface="Arial" panose="020B0604020202020204" pitchFamily="34" charset="0"/>
                <a:cs typeface="Arial" panose="020B0604020202020204" pitchFamily="34" charset="0"/>
              </a:rPr>
              <a:t>forgive us our sins, and to cleanse us from all unrighteousness.</a:t>
            </a: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James 5:16 KJV 16 Confess your faults one to another</a:t>
            </a:r>
            <a:r>
              <a:rPr lang="en-US" sz="1300" b="0" dirty="0">
                <a:latin typeface="Arial" panose="020B0604020202020204" pitchFamily="34" charset="0"/>
                <a:cs typeface="Arial" panose="020B0604020202020204" pitchFamily="34" charset="0"/>
              </a:rPr>
              <a:t>, and </a:t>
            </a:r>
            <a:r>
              <a:rPr lang="en-US" sz="1300" b="1" dirty="0">
                <a:latin typeface="Arial" panose="020B0604020202020204" pitchFamily="34" charset="0"/>
                <a:cs typeface="Arial" panose="020B0604020202020204" pitchFamily="34" charset="0"/>
              </a:rPr>
              <a:t>pray one for another, that ye may be healed</a:t>
            </a:r>
            <a:r>
              <a:rPr lang="en-US" sz="1300" b="0" dirty="0">
                <a:latin typeface="Arial" panose="020B0604020202020204" pitchFamily="34" charset="0"/>
                <a:cs typeface="Arial" panose="020B0604020202020204" pitchFamily="34" charset="0"/>
              </a:rPr>
              <a:t>. The effectual fervent prayer of a righteous man </a:t>
            </a:r>
            <a:r>
              <a:rPr lang="en-US" sz="1300" b="0" dirty="0" err="1">
                <a:latin typeface="Arial" panose="020B0604020202020204" pitchFamily="34" charset="0"/>
                <a:cs typeface="Arial" panose="020B0604020202020204" pitchFamily="34" charset="0"/>
              </a:rPr>
              <a:t>availeth</a:t>
            </a:r>
            <a:r>
              <a:rPr lang="en-US" sz="1300" b="0" dirty="0">
                <a:latin typeface="Arial" panose="020B0604020202020204" pitchFamily="34" charset="0"/>
                <a:cs typeface="Arial" panose="020B0604020202020204" pitchFamily="34" charset="0"/>
              </a:rPr>
              <a:t> much.</a:t>
            </a:r>
          </a:p>
          <a:p>
            <a:pPr marL="181240" indent="-181240">
              <a:buFont typeface="Wingdings" panose="05000000000000000000" pitchFamily="2" charset="2"/>
              <a:buChar char="§"/>
            </a:pPr>
            <a:endParaRPr lang="en-US" sz="1300" b="0" dirty="0">
              <a:latin typeface="Arial" panose="020B0604020202020204" pitchFamily="34" charset="0"/>
              <a:cs typeface="Arial" panose="020B0604020202020204" pitchFamily="34" charset="0"/>
            </a:endParaRPr>
          </a:p>
          <a:p>
            <a:r>
              <a:rPr lang="en-US" sz="1300" b="1" dirty="0">
                <a:latin typeface="Arial" panose="020B0604020202020204" pitchFamily="34" charset="0"/>
                <a:cs typeface="Arial" panose="020B0604020202020204" pitchFamily="34" charset="0"/>
              </a:rPr>
              <a:t>Matthew 3:8-10 KJV 8 </a:t>
            </a:r>
            <a:r>
              <a:rPr lang="en-US" sz="1300" b="0" dirty="0">
                <a:latin typeface="Arial" panose="020B0604020202020204" pitchFamily="34" charset="0"/>
                <a:cs typeface="Arial" panose="020B0604020202020204" pitchFamily="34" charset="0"/>
              </a:rPr>
              <a:t>Bring forth therefore fruits meet for repentance: </a:t>
            </a:r>
            <a:r>
              <a:rPr lang="en-US" sz="1300" b="1" dirty="0">
                <a:latin typeface="Arial" panose="020B0604020202020204" pitchFamily="34" charset="0"/>
                <a:cs typeface="Arial" panose="020B0604020202020204" pitchFamily="34" charset="0"/>
              </a:rPr>
              <a:t>9</a:t>
            </a:r>
            <a:r>
              <a:rPr lang="en-US" sz="1300" b="0" dirty="0">
                <a:latin typeface="Arial" panose="020B0604020202020204" pitchFamily="34" charset="0"/>
                <a:cs typeface="Arial" panose="020B0604020202020204" pitchFamily="34" charset="0"/>
              </a:rPr>
              <a:t> And think not to say within yourselves, We have Abraham to our father: for I say unto you, that God is able of these stones to raise up children unto Abraham. </a:t>
            </a:r>
            <a:r>
              <a:rPr lang="en-US" sz="1300" b="1" dirty="0">
                <a:latin typeface="Arial" panose="020B0604020202020204" pitchFamily="34" charset="0"/>
                <a:cs typeface="Arial" panose="020B0604020202020204" pitchFamily="34" charset="0"/>
              </a:rPr>
              <a:t>10</a:t>
            </a:r>
            <a:r>
              <a:rPr lang="en-US" sz="1300" b="0" dirty="0">
                <a:latin typeface="Arial" panose="020B0604020202020204" pitchFamily="34" charset="0"/>
                <a:cs typeface="Arial" panose="020B0604020202020204" pitchFamily="34" charset="0"/>
              </a:rPr>
              <a:t> And now also the axe is laid unto the root of the trees: therefore every tree which bringeth not forth good fruit is hewn down, and cast into the fire.</a:t>
            </a:r>
            <a:endParaRPr lang="en-US" sz="1300" b="1" dirty="0">
              <a:latin typeface="Arial" panose="020B0604020202020204" pitchFamily="34" charset="0"/>
              <a:cs typeface="Arial" panose="020B0604020202020204" pitchFamily="34" charset="0"/>
            </a:endParaRPr>
          </a:p>
          <a:p>
            <a:pPr marL="181240" indent="-181240">
              <a:buFont typeface="Wingdings" panose="05000000000000000000" pitchFamily="2" charset="2"/>
              <a:buChar char="§"/>
            </a:pPr>
            <a:r>
              <a:rPr lang="en-US" sz="1300" b="1" dirty="0">
                <a:latin typeface="Arial" panose="020B0604020202020204" pitchFamily="34" charset="0"/>
                <a:cs typeface="Arial" panose="020B0604020202020204" pitchFamily="34" charset="0"/>
              </a:rPr>
              <a:t>Acts 26:13-20 KJV 13 </a:t>
            </a:r>
            <a:r>
              <a:rPr lang="en-US" sz="1300" b="0" dirty="0">
                <a:latin typeface="Arial" panose="020B0604020202020204" pitchFamily="34" charset="0"/>
                <a:cs typeface="Arial" panose="020B0604020202020204" pitchFamily="34" charset="0"/>
              </a:rPr>
              <a:t>At midday, O king, I saw in the way a light from heaven, above the brightness of the sun, shining round about me and them which journeyed with me. </a:t>
            </a:r>
            <a:r>
              <a:rPr lang="en-US" sz="1300" b="1" dirty="0">
                <a:latin typeface="Arial" panose="020B0604020202020204" pitchFamily="34" charset="0"/>
                <a:cs typeface="Arial" panose="020B0604020202020204" pitchFamily="34" charset="0"/>
              </a:rPr>
              <a:t>14</a:t>
            </a:r>
            <a:r>
              <a:rPr lang="en-US" sz="1300" b="0" dirty="0">
                <a:latin typeface="Arial" panose="020B0604020202020204" pitchFamily="34" charset="0"/>
                <a:cs typeface="Arial" panose="020B0604020202020204" pitchFamily="34" charset="0"/>
              </a:rPr>
              <a:t> And when we were all fallen to the earth, I heard a voice speaking unto me, and saying in the Hebrew tongue, Saul, Saul, why </a:t>
            </a:r>
            <a:r>
              <a:rPr lang="en-US" sz="1300" b="0" dirty="0" err="1">
                <a:latin typeface="Arial" panose="020B0604020202020204" pitchFamily="34" charset="0"/>
                <a:cs typeface="Arial" panose="020B0604020202020204" pitchFamily="34" charset="0"/>
              </a:rPr>
              <a:t>persecutest</a:t>
            </a:r>
            <a:r>
              <a:rPr lang="en-US" sz="1300" b="0" dirty="0">
                <a:latin typeface="Arial" panose="020B0604020202020204" pitchFamily="34" charset="0"/>
                <a:cs typeface="Arial" panose="020B0604020202020204" pitchFamily="34" charset="0"/>
              </a:rPr>
              <a:t> thou me? it is hard for thee to kick against the pricks. </a:t>
            </a:r>
            <a:r>
              <a:rPr lang="en-US" sz="1300" b="1" dirty="0">
                <a:latin typeface="Arial" panose="020B0604020202020204" pitchFamily="34" charset="0"/>
                <a:cs typeface="Arial" panose="020B0604020202020204" pitchFamily="34" charset="0"/>
              </a:rPr>
              <a:t>15</a:t>
            </a:r>
            <a:r>
              <a:rPr lang="en-US" sz="1300" b="0" dirty="0">
                <a:latin typeface="Arial" panose="020B0604020202020204" pitchFamily="34" charset="0"/>
                <a:cs typeface="Arial" panose="020B0604020202020204" pitchFamily="34" charset="0"/>
              </a:rPr>
              <a:t> And I said, Who art thou, Lord? And he said, I am Jesus whom thou </a:t>
            </a:r>
            <a:r>
              <a:rPr lang="en-US" sz="1300" b="0" dirty="0" err="1">
                <a:latin typeface="Arial" panose="020B0604020202020204" pitchFamily="34" charset="0"/>
                <a:cs typeface="Arial" panose="020B0604020202020204" pitchFamily="34" charset="0"/>
              </a:rPr>
              <a:t>persecutest</a:t>
            </a:r>
            <a:r>
              <a:rPr lang="en-US" sz="1300" b="0" dirty="0">
                <a:latin typeface="Arial" panose="020B0604020202020204" pitchFamily="34" charset="0"/>
                <a:cs typeface="Arial" panose="020B0604020202020204" pitchFamily="34" charset="0"/>
              </a:rPr>
              <a:t>. </a:t>
            </a:r>
            <a:r>
              <a:rPr lang="en-US" sz="1300" b="1" dirty="0">
                <a:latin typeface="Arial" panose="020B0604020202020204" pitchFamily="34" charset="0"/>
                <a:cs typeface="Arial" panose="020B0604020202020204" pitchFamily="34" charset="0"/>
              </a:rPr>
              <a:t>16</a:t>
            </a:r>
            <a:r>
              <a:rPr lang="en-US" sz="1300" b="0" dirty="0">
                <a:latin typeface="Arial" panose="020B0604020202020204" pitchFamily="34" charset="0"/>
                <a:cs typeface="Arial" panose="020B0604020202020204" pitchFamily="34" charset="0"/>
              </a:rPr>
              <a:t> But rise, and stand upon thy feet: for I have appeared unto thee for this purpose, </a:t>
            </a:r>
            <a:r>
              <a:rPr lang="en-US" sz="1300" b="1" dirty="0">
                <a:latin typeface="Arial" panose="020B0604020202020204" pitchFamily="34" charset="0"/>
                <a:cs typeface="Arial" panose="020B0604020202020204" pitchFamily="34" charset="0"/>
              </a:rPr>
              <a:t>to make thee a minister and a witness both of these things which thou hast seen, and of those things in the which I will appear unto thee; 17</a:t>
            </a:r>
            <a:r>
              <a:rPr lang="en-US" sz="1300" b="0" dirty="0">
                <a:latin typeface="Arial" panose="020B0604020202020204" pitchFamily="34" charset="0"/>
                <a:cs typeface="Arial" panose="020B0604020202020204" pitchFamily="34" charset="0"/>
              </a:rPr>
              <a:t> </a:t>
            </a:r>
            <a:r>
              <a:rPr lang="en-US" sz="1300" b="0" u="sng" dirty="0">
                <a:latin typeface="Arial" panose="020B0604020202020204" pitchFamily="34" charset="0"/>
                <a:cs typeface="Arial" panose="020B0604020202020204" pitchFamily="34" charset="0"/>
              </a:rPr>
              <a:t>Delivering thee from the people, and from the Gentiles, unto whom now I send thee, </a:t>
            </a:r>
            <a:r>
              <a:rPr lang="en-US" sz="1300" b="1" u="sng" dirty="0">
                <a:latin typeface="Arial" panose="020B0604020202020204" pitchFamily="34" charset="0"/>
                <a:cs typeface="Arial" panose="020B0604020202020204" pitchFamily="34" charset="0"/>
              </a:rPr>
              <a:t>18</a:t>
            </a:r>
            <a:r>
              <a:rPr lang="en-US" sz="1300" b="0" u="sng" dirty="0">
                <a:latin typeface="Arial" panose="020B0604020202020204" pitchFamily="34" charset="0"/>
                <a:cs typeface="Arial" panose="020B0604020202020204" pitchFamily="34" charset="0"/>
              </a:rPr>
              <a:t> To open their eyes, and to turn them from darkness to light, and from the power of Satan unto God, that they may receive forgiveness of sins, and inheritance among them which are sanctified by faith that is in me. </a:t>
            </a:r>
            <a:r>
              <a:rPr lang="en-US" sz="1300" b="1" u="sng" dirty="0">
                <a:latin typeface="Arial" panose="020B0604020202020204" pitchFamily="34" charset="0"/>
                <a:cs typeface="Arial" panose="020B0604020202020204" pitchFamily="34" charset="0"/>
              </a:rPr>
              <a:t>19</a:t>
            </a:r>
            <a:r>
              <a:rPr lang="en-US" sz="1300" b="0" u="sng" dirty="0">
                <a:latin typeface="Arial" panose="020B0604020202020204" pitchFamily="34" charset="0"/>
                <a:cs typeface="Arial" panose="020B0604020202020204" pitchFamily="34" charset="0"/>
              </a:rPr>
              <a:t> Whereupon, O king Agrippa, I was not disobedient unto the heavenly vision: </a:t>
            </a:r>
            <a:r>
              <a:rPr lang="en-US" sz="1300" b="1" u="sng" dirty="0">
                <a:latin typeface="Arial" panose="020B0604020202020204" pitchFamily="34" charset="0"/>
                <a:cs typeface="Arial" panose="020B0604020202020204" pitchFamily="34" charset="0"/>
              </a:rPr>
              <a:t>20</a:t>
            </a:r>
            <a:r>
              <a:rPr lang="en-US" sz="1300" b="0" u="sng" dirty="0">
                <a:latin typeface="Arial" panose="020B0604020202020204" pitchFamily="34" charset="0"/>
                <a:cs typeface="Arial" panose="020B0604020202020204" pitchFamily="34" charset="0"/>
              </a:rPr>
              <a:t> But shewed first unto them of Damascus, and at Jerusalem, and throughout all the coasts of Judaea, and then to the Gentiles, </a:t>
            </a:r>
            <a:r>
              <a:rPr lang="en-US" sz="1300" b="1" u="sng" dirty="0">
                <a:latin typeface="Arial" panose="020B0604020202020204" pitchFamily="34" charset="0"/>
                <a:cs typeface="Arial" panose="020B0604020202020204" pitchFamily="34" charset="0"/>
              </a:rPr>
              <a:t>that they should repent and turn to God, and do works meet for repentance.</a:t>
            </a:r>
          </a:p>
        </p:txBody>
      </p:sp>
      <p:sp>
        <p:nvSpPr>
          <p:cNvPr id="4" name="Slide Number Placeholder 3"/>
          <p:cNvSpPr>
            <a:spLocks noGrp="1"/>
          </p:cNvSpPr>
          <p:nvPr>
            <p:ph type="sldNum" sz="quarter" idx="5"/>
          </p:nvPr>
        </p:nvSpPr>
        <p:spPr/>
        <p:txBody>
          <a:bodyPr/>
          <a:lstStyle/>
          <a:p>
            <a:fld id="{A3D39BA2-F127-4DB1-B8FD-D5A70CC3E01B}" type="slidenum">
              <a:rPr lang="en-US" smtClean="0"/>
              <a:t>6</a:t>
            </a:fld>
            <a:endParaRPr lang="en-US" dirty="0"/>
          </a:p>
        </p:txBody>
      </p:sp>
      <p:sp>
        <p:nvSpPr>
          <p:cNvPr id="5" name="Date Placeholder 4">
            <a:extLst>
              <a:ext uri="{FF2B5EF4-FFF2-40B4-BE49-F238E27FC236}">
                <a16:creationId xmlns:a16="http://schemas.microsoft.com/office/drawing/2014/main" id="{138AA6C7-D1E0-38E4-0A56-A5205CD529D7}"/>
              </a:ext>
            </a:extLst>
          </p:cNvPr>
          <p:cNvSpPr>
            <a:spLocks noGrp="1"/>
          </p:cNvSpPr>
          <p:nvPr>
            <p:ph type="dt" idx="1"/>
          </p:nvPr>
        </p:nvSpPr>
        <p:spPr/>
        <p:txBody>
          <a:bodyPr/>
          <a:lstStyle/>
          <a:p>
            <a:r>
              <a:rPr lang="en-US"/>
              <a:t>8/18/2024 AM</a:t>
            </a:r>
            <a:endParaRPr lang="en-US" dirty="0"/>
          </a:p>
        </p:txBody>
      </p:sp>
    </p:spTree>
    <p:extLst>
      <p:ext uri="{BB962C8B-B14F-4D97-AF65-F5344CB8AC3E}">
        <p14:creationId xmlns:p14="http://schemas.microsoft.com/office/powerpoint/2010/main" val="22847433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98425"/>
            <a:ext cx="4321175" cy="3240088"/>
          </a:xfrm>
        </p:spPr>
      </p:sp>
      <p:sp>
        <p:nvSpPr>
          <p:cNvPr id="3" name="Notes Placeholder 2"/>
          <p:cNvSpPr>
            <a:spLocks noGrp="1"/>
          </p:cNvSpPr>
          <p:nvPr>
            <p:ph type="body" idx="1"/>
          </p:nvPr>
        </p:nvSpPr>
        <p:spPr>
          <a:xfrm>
            <a:off x="-1" y="3338513"/>
            <a:ext cx="7313507" cy="6262687"/>
          </a:xfrm>
        </p:spPr>
        <p:txBody>
          <a:bodyPr/>
          <a:lstStyle/>
          <a:p>
            <a:r>
              <a:rPr lang="en-US" sz="1300" b="1" i="0" dirty="0">
                <a:latin typeface="Arial" panose="020B0604020202020204" pitchFamily="34" charset="0"/>
                <a:cs typeface="Arial" panose="020B0604020202020204" pitchFamily="34" charset="0"/>
              </a:rPr>
              <a:t>Matthew 6:14-15 KJV 14 </a:t>
            </a:r>
            <a:r>
              <a:rPr lang="en-US" sz="1300" b="0" i="0" dirty="0">
                <a:latin typeface="Arial" panose="020B0604020202020204" pitchFamily="34" charset="0"/>
                <a:cs typeface="Arial" panose="020B0604020202020204" pitchFamily="34" charset="0"/>
              </a:rPr>
              <a:t>For if ye forgive men their trespasses, your heavenly Father will also forgive you: </a:t>
            </a:r>
            <a:r>
              <a:rPr lang="en-US" sz="1300" b="1" i="0" dirty="0">
                <a:latin typeface="Arial" panose="020B0604020202020204" pitchFamily="34" charset="0"/>
                <a:cs typeface="Arial" panose="020B0604020202020204" pitchFamily="34" charset="0"/>
              </a:rPr>
              <a:t>15</a:t>
            </a:r>
            <a:r>
              <a:rPr lang="en-US" sz="1300" b="0" i="0" dirty="0">
                <a:latin typeface="Arial" panose="020B0604020202020204" pitchFamily="34" charset="0"/>
                <a:cs typeface="Arial" panose="020B0604020202020204" pitchFamily="34" charset="0"/>
              </a:rPr>
              <a:t> But if ye forgive not men their trespasses, neither will your Father forgive your trespasses.</a:t>
            </a:r>
          </a:p>
          <a:p>
            <a:endParaRPr lang="en-US" sz="1300" b="0" i="0" dirty="0">
              <a:latin typeface="Arial" panose="020B0604020202020204" pitchFamily="34" charset="0"/>
              <a:cs typeface="Arial" panose="020B0604020202020204" pitchFamily="34" charset="0"/>
            </a:endParaRPr>
          </a:p>
          <a:p>
            <a:r>
              <a:rPr lang="en-US" sz="1300" b="1" i="0" dirty="0">
                <a:latin typeface="Arial" panose="020B0604020202020204" pitchFamily="34" charset="0"/>
                <a:cs typeface="Arial" panose="020B0604020202020204" pitchFamily="34" charset="0"/>
              </a:rPr>
              <a:t>Colossians 3:12-13 KJV 12 </a:t>
            </a:r>
            <a:r>
              <a:rPr lang="en-US" sz="1300" b="0" i="0" dirty="0">
                <a:latin typeface="Arial" panose="020B0604020202020204" pitchFamily="34" charset="0"/>
                <a:cs typeface="Arial" panose="020B0604020202020204" pitchFamily="34" charset="0"/>
              </a:rPr>
              <a:t>Put on therefore, as the elect of God, holy and beloved, bowels of mercies, kindness, humbleness of mind, meekness, longsuffering; </a:t>
            </a:r>
            <a:r>
              <a:rPr lang="en-US" sz="1300" b="1" i="0" dirty="0">
                <a:latin typeface="Arial" panose="020B0604020202020204" pitchFamily="34" charset="0"/>
                <a:cs typeface="Arial" panose="020B0604020202020204" pitchFamily="34" charset="0"/>
              </a:rPr>
              <a:t>13</a:t>
            </a:r>
            <a:r>
              <a:rPr lang="en-US" sz="1300" b="0" i="0" dirty="0">
                <a:latin typeface="Arial" panose="020B0604020202020204" pitchFamily="34" charset="0"/>
                <a:cs typeface="Arial" panose="020B0604020202020204" pitchFamily="34" charset="0"/>
              </a:rPr>
              <a:t> Forbearing one another, and forgiving one another, if any man have a quarrel against any: </a:t>
            </a:r>
            <a:r>
              <a:rPr lang="en-US" sz="1300" b="1" i="0" u="sng" dirty="0">
                <a:latin typeface="Arial" panose="020B0604020202020204" pitchFamily="34" charset="0"/>
                <a:cs typeface="Arial" panose="020B0604020202020204" pitchFamily="34" charset="0"/>
              </a:rPr>
              <a:t>even as </a:t>
            </a:r>
            <a:r>
              <a:rPr lang="en-US" sz="1300" b="1" i="0" dirty="0">
                <a:latin typeface="Arial" panose="020B0604020202020204" pitchFamily="34" charset="0"/>
                <a:cs typeface="Arial" panose="020B0604020202020204" pitchFamily="34" charset="0"/>
              </a:rPr>
              <a:t>Christ forgave you, so also do ye.</a:t>
            </a:r>
          </a:p>
          <a:p>
            <a:pPr marL="181240" indent="-181240">
              <a:buFont typeface="Wingdings" panose="05000000000000000000" pitchFamily="2" charset="2"/>
              <a:buChar char="§"/>
            </a:pPr>
            <a:r>
              <a:rPr lang="en-US" sz="1300" b="1" i="0" dirty="0">
                <a:latin typeface="Arial" panose="020B0604020202020204" pitchFamily="34" charset="0"/>
                <a:cs typeface="Arial" panose="020B0604020202020204" pitchFamily="34" charset="0"/>
              </a:rPr>
              <a:t>Ephesians 4:32 KJV 32</a:t>
            </a:r>
            <a:r>
              <a:rPr lang="en-US" sz="1300" b="0" i="0" dirty="0">
                <a:latin typeface="Arial" panose="020B0604020202020204" pitchFamily="34" charset="0"/>
                <a:cs typeface="Arial" panose="020B0604020202020204" pitchFamily="34" charset="0"/>
              </a:rPr>
              <a:t> And be ye kind one to another, tenderhearted, </a:t>
            </a:r>
            <a:r>
              <a:rPr lang="en-US" sz="1300" b="1" i="0" dirty="0">
                <a:latin typeface="Arial" panose="020B0604020202020204" pitchFamily="34" charset="0"/>
                <a:cs typeface="Arial" panose="020B0604020202020204" pitchFamily="34" charset="0"/>
              </a:rPr>
              <a:t>forgiving one another</a:t>
            </a:r>
            <a:r>
              <a:rPr lang="en-US" sz="1300" b="0" i="0" dirty="0">
                <a:latin typeface="Arial" panose="020B0604020202020204" pitchFamily="34" charset="0"/>
                <a:cs typeface="Arial" panose="020B0604020202020204" pitchFamily="34" charset="0"/>
              </a:rPr>
              <a:t>, </a:t>
            </a:r>
            <a:r>
              <a:rPr lang="en-US" sz="1300" b="1" i="0" u="sng" dirty="0">
                <a:latin typeface="Arial" panose="020B0604020202020204" pitchFamily="34" charset="0"/>
                <a:cs typeface="Arial" panose="020B0604020202020204" pitchFamily="34" charset="0"/>
              </a:rPr>
              <a:t>even as God for Christ's </a:t>
            </a:r>
            <a:r>
              <a:rPr lang="en-US" sz="1300" b="0" i="0" dirty="0">
                <a:latin typeface="Arial" panose="020B0604020202020204" pitchFamily="34" charset="0"/>
                <a:cs typeface="Arial" panose="020B0604020202020204" pitchFamily="34" charset="0"/>
              </a:rPr>
              <a:t>sake hath forgiven you.</a:t>
            </a:r>
          </a:p>
          <a:p>
            <a:endParaRPr lang="en-US" sz="1300" b="0" i="0" dirty="0">
              <a:latin typeface="Arial" panose="020B0604020202020204" pitchFamily="34" charset="0"/>
              <a:cs typeface="Arial" panose="020B0604020202020204" pitchFamily="34" charset="0"/>
            </a:endParaRPr>
          </a:p>
          <a:p>
            <a:r>
              <a:rPr lang="en-US" sz="1300" b="1" i="0" dirty="0">
                <a:latin typeface="Arial" panose="020B0604020202020204" pitchFamily="34" charset="0"/>
                <a:cs typeface="Arial" panose="020B0604020202020204" pitchFamily="34" charset="0"/>
              </a:rPr>
              <a:t>Galatians 6:1-3 KJV 1 </a:t>
            </a:r>
            <a:r>
              <a:rPr lang="en-US" sz="1300" b="0" i="0" dirty="0">
                <a:latin typeface="Arial" panose="020B0604020202020204" pitchFamily="34" charset="0"/>
                <a:cs typeface="Arial" panose="020B0604020202020204" pitchFamily="34" charset="0"/>
              </a:rPr>
              <a:t>Brethren, if a man be overtaken in a fault, ye which are spiritual, restore such an one in the spirit of meekness; considering thyself, lest thou also be tempted. </a:t>
            </a:r>
            <a:r>
              <a:rPr lang="en-US" sz="1300" b="1" i="0" dirty="0">
                <a:latin typeface="Arial" panose="020B0604020202020204" pitchFamily="34" charset="0"/>
                <a:cs typeface="Arial" panose="020B0604020202020204" pitchFamily="34" charset="0"/>
              </a:rPr>
              <a:t>2</a:t>
            </a:r>
            <a:r>
              <a:rPr lang="en-US" sz="1300" b="0" i="0" dirty="0">
                <a:latin typeface="Arial" panose="020B0604020202020204" pitchFamily="34" charset="0"/>
                <a:cs typeface="Arial" panose="020B0604020202020204" pitchFamily="34" charset="0"/>
              </a:rPr>
              <a:t> Bear ye one another's burdens, and so fulfil the law of Christ.</a:t>
            </a:r>
            <a:r>
              <a:rPr lang="en-US" sz="1300" b="1" i="0" dirty="0">
                <a:latin typeface="Arial" panose="020B0604020202020204" pitchFamily="34" charset="0"/>
                <a:cs typeface="Arial" panose="020B0604020202020204" pitchFamily="34" charset="0"/>
              </a:rPr>
              <a:t> 3</a:t>
            </a:r>
            <a:r>
              <a:rPr lang="en-US" sz="1300" b="0" i="0" dirty="0">
                <a:latin typeface="Arial" panose="020B0604020202020204" pitchFamily="34" charset="0"/>
                <a:cs typeface="Arial" panose="020B0604020202020204" pitchFamily="34" charset="0"/>
              </a:rPr>
              <a:t> For if a man think himself to be something, when he is nothing, he </a:t>
            </a:r>
            <a:r>
              <a:rPr lang="en-US" sz="1300" b="0" i="0" dirty="0" err="1">
                <a:latin typeface="Arial" panose="020B0604020202020204" pitchFamily="34" charset="0"/>
                <a:cs typeface="Arial" panose="020B0604020202020204" pitchFamily="34" charset="0"/>
              </a:rPr>
              <a:t>deceiveth</a:t>
            </a:r>
            <a:r>
              <a:rPr lang="en-US" sz="1300" b="0" i="0" dirty="0">
                <a:latin typeface="Arial" panose="020B0604020202020204" pitchFamily="34" charset="0"/>
                <a:cs typeface="Arial" panose="020B0604020202020204" pitchFamily="34" charset="0"/>
              </a:rPr>
              <a:t> himself.</a:t>
            </a:r>
          </a:p>
          <a:p>
            <a:endParaRPr lang="en-US" sz="1300" b="0" i="0" dirty="0">
              <a:latin typeface="Arial" panose="020B0604020202020204" pitchFamily="34" charset="0"/>
              <a:cs typeface="Arial" panose="020B0604020202020204" pitchFamily="34" charset="0"/>
            </a:endParaRPr>
          </a:p>
          <a:p>
            <a:r>
              <a:rPr lang="en-US" sz="1300" b="1" i="0" dirty="0">
                <a:latin typeface="Arial" panose="020B0604020202020204" pitchFamily="34" charset="0"/>
                <a:cs typeface="Arial" panose="020B0604020202020204" pitchFamily="34" charset="0"/>
              </a:rPr>
              <a:t>Matthew 26:31-35 ASV 31 </a:t>
            </a:r>
            <a:r>
              <a:rPr lang="en-US" sz="1300" b="0" i="0" dirty="0">
                <a:latin typeface="Arial" panose="020B0604020202020204" pitchFamily="34" charset="0"/>
                <a:cs typeface="Arial" panose="020B0604020202020204" pitchFamily="34" charset="0"/>
              </a:rPr>
              <a:t>Then saith Jesus unto them, All ye shall be offended in me this night: for it is written, I will smite the shepherd, and the sheep of the flock shall be scattered abroad. </a:t>
            </a:r>
            <a:r>
              <a:rPr lang="en-US" sz="1300" b="1" i="0" dirty="0">
                <a:latin typeface="Arial" panose="020B0604020202020204" pitchFamily="34" charset="0"/>
                <a:cs typeface="Arial" panose="020B0604020202020204" pitchFamily="34" charset="0"/>
              </a:rPr>
              <a:t>32</a:t>
            </a:r>
            <a:r>
              <a:rPr lang="en-US" sz="1300" b="0" i="0" dirty="0">
                <a:latin typeface="Arial" panose="020B0604020202020204" pitchFamily="34" charset="0"/>
                <a:cs typeface="Arial" panose="020B0604020202020204" pitchFamily="34" charset="0"/>
              </a:rPr>
              <a:t> But after I am raised up, I will go before you into Galilee</a:t>
            </a:r>
            <a:r>
              <a:rPr lang="en-US" sz="1300" b="1" i="0" dirty="0">
                <a:latin typeface="Arial" panose="020B0604020202020204" pitchFamily="34" charset="0"/>
                <a:cs typeface="Arial" panose="020B0604020202020204" pitchFamily="34" charset="0"/>
              </a:rPr>
              <a:t>. 33 </a:t>
            </a:r>
            <a:r>
              <a:rPr lang="en-US" sz="1300" b="0" i="0" dirty="0">
                <a:latin typeface="Arial" panose="020B0604020202020204" pitchFamily="34" charset="0"/>
                <a:cs typeface="Arial" panose="020B0604020202020204" pitchFamily="34" charset="0"/>
              </a:rPr>
              <a:t>But Peter answered and said unto him, </a:t>
            </a:r>
            <a:r>
              <a:rPr lang="en-US" sz="1300" b="1" i="0" dirty="0">
                <a:latin typeface="Arial" panose="020B0604020202020204" pitchFamily="34" charset="0"/>
                <a:cs typeface="Arial" panose="020B0604020202020204" pitchFamily="34" charset="0"/>
              </a:rPr>
              <a:t>If all shall be offended in thee, I will never be offended. 34</a:t>
            </a:r>
            <a:r>
              <a:rPr lang="en-US" sz="1300" b="0" i="0" dirty="0">
                <a:latin typeface="Arial" panose="020B0604020202020204" pitchFamily="34" charset="0"/>
                <a:cs typeface="Arial" panose="020B0604020202020204" pitchFamily="34" charset="0"/>
              </a:rPr>
              <a:t> Jesus said unto him, Verily I say unto thee, that this night, before the cock crow, thou shalt deny me thrice. </a:t>
            </a:r>
            <a:r>
              <a:rPr lang="en-US" sz="1300" b="1" i="0" dirty="0">
                <a:latin typeface="Arial" panose="020B0604020202020204" pitchFamily="34" charset="0"/>
                <a:cs typeface="Arial" panose="020B0604020202020204" pitchFamily="34" charset="0"/>
              </a:rPr>
              <a:t>35</a:t>
            </a:r>
            <a:r>
              <a:rPr lang="en-US" sz="1300" b="0" i="0" dirty="0">
                <a:latin typeface="Arial" panose="020B0604020202020204" pitchFamily="34" charset="0"/>
                <a:cs typeface="Arial" panose="020B0604020202020204" pitchFamily="34" charset="0"/>
              </a:rPr>
              <a:t> Peter saith unto him, Even if I must die with thee, </a:t>
            </a:r>
            <a:r>
              <a:rPr lang="en-US" sz="1300" b="1" i="0" dirty="0">
                <a:latin typeface="Arial" panose="020B0604020202020204" pitchFamily="34" charset="0"/>
                <a:cs typeface="Arial" panose="020B0604020202020204" pitchFamily="34" charset="0"/>
              </a:rPr>
              <a:t>yet will I not deny thee</a:t>
            </a:r>
            <a:r>
              <a:rPr lang="en-US" sz="1300" b="0" i="0" dirty="0">
                <a:latin typeface="Arial" panose="020B0604020202020204" pitchFamily="34" charset="0"/>
                <a:cs typeface="Arial" panose="020B0604020202020204" pitchFamily="34" charset="0"/>
              </a:rPr>
              <a:t>. Likewise also said all the disciples.</a:t>
            </a:r>
          </a:p>
          <a:p>
            <a:pPr marL="181240" indent="-181240">
              <a:buFont typeface="Wingdings" panose="05000000000000000000" pitchFamily="2" charset="2"/>
              <a:buChar char="§"/>
            </a:pPr>
            <a:r>
              <a:rPr lang="en-US" sz="1300" b="1" i="0" dirty="0">
                <a:latin typeface="Arial" panose="020B0604020202020204" pitchFamily="34" charset="0"/>
                <a:cs typeface="Arial" panose="020B0604020202020204" pitchFamily="34" charset="0"/>
              </a:rPr>
              <a:t>Matthew 26:69-75 KJV 69 </a:t>
            </a:r>
            <a:r>
              <a:rPr lang="en-US" sz="1300" b="0" i="0" dirty="0">
                <a:latin typeface="Arial" panose="020B0604020202020204" pitchFamily="34" charset="0"/>
                <a:cs typeface="Arial" panose="020B0604020202020204" pitchFamily="34" charset="0"/>
              </a:rPr>
              <a:t>Now Peter sat without in the palace: and a damsel came unto him, saying, Thou also </a:t>
            </a:r>
            <a:r>
              <a:rPr lang="en-US" sz="1300" b="0" i="0" dirty="0" err="1">
                <a:latin typeface="Arial" panose="020B0604020202020204" pitchFamily="34" charset="0"/>
                <a:cs typeface="Arial" panose="020B0604020202020204" pitchFamily="34" charset="0"/>
              </a:rPr>
              <a:t>wast</a:t>
            </a:r>
            <a:r>
              <a:rPr lang="en-US" sz="1300" b="0" i="0" dirty="0">
                <a:latin typeface="Arial" panose="020B0604020202020204" pitchFamily="34" charset="0"/>
                <a:cs typeface="Arial" panose="020B0604020202020204" pitchFamily="34" charset="0"/>
              </a:rPr>
              <a:t> with Jesus of Galilee. </a:t>
            </a:r>
            <a:r>
              <a:rPr lang="en-US" sz="1300" b="1" i="0" dirty="0">
                <a:latin typeface="Arial" panose="020B0604020202020204" pitchFamily="34" charset="0"/>
                <a:cs typeface="Arial" panose="020B0604020202020204" pitchFamily="34" charset="0"/>
              </a:rPr>
              <a:t>70</a:t>
            </a:r>
            <a:r>
              <a:rPr lang="en-US" sz="1300" b="0" i="0" dirty="0">
                <a:latin typeface="Arial" panose="020B0604020202020204" pitchFamily="34" charset="0"/>
                <a:cs typeface="Arial" panose="020B0604020202020204" pitchFamily="34" charset="0"/>
              </a:rPr>
              <a:t> But he denied before them all, saying, I know not what thou sayest. </a:t>
            </a:r>
            <a:r>
              <a:rPr lang="en-US" sz="1300" b="1" i="0" dirty="0">
                <a:latin typeface="Arial" panose="020B0604020202020204" pitchFamily="34" charset="0"/>
                <a:cs typeface="Arial" panose="020B0604020202020204" pitchFamily="34" charset="0"/>
              </a:rPr>
              <a:t>71</a:t>
            </a:r>
            <a:r>
              <a:rPr lang="en-US" sz="1300" b="0" i="0" dirty="0">
                <a:latin typeface="Arial" panose="020B0604020202020204" pitchFamily="34" charset="0"/>
                <a:cs typeface="Arial" panose="020B0604020202020204" pitchFamily="34" charset="0"/>
              </a:rPr>
              <a:t> And when he was gone out into the porch, another maid saw him, and said unto them that were there, This fellow was also with Jesus of Nazareth. </a:t>
            </a:r>
            <a:r>
              <a:rPr lang="en-US" sz="1300" b="1" i="0" dirty="0">
                <a:latin typeface="Arial" panose="020B0604020202020204" pitchFamily="34" charset="0"/>
                <a:cs typeface="Arial" panose="020B0604020202020204" pitchFamily="34" charset="0"/>
              </a:rPr>
              <a:t>72</a:t>
            </a:r>
            <a:r>
              <a:rPr lang="en-US" sz="1300" b="0" i="0" dirty="0">
                <a:latin typeface="Arial" panose="020B0604020202020204" pitchFamily="34" charset="0"/>
                <a:cs typeface="Arial" panose="020B0604020202020204" pitchFamily="34" charset="0"/>
              </a:rPr>
              <a:t> And again he denied with an oath, I do not know the man. </a:t>
            </a:r>
            <a:r>
              <a:rPr lang="en-US" sz="1300" b="1" i="0" dirty="0">
                <a:latin typeface="Arial" panose="020B0604020202020204" pitchFamily="34" charset="0"/>
                <a:cs typeface="Arial" panose="020B0604020202020204" pitchFamily="34" charset="0"/>
              </a:rPr>
              <a:t>73</a:t>
            </a:r>
            <a:r>
              <a:rPr lang="en-US" sz="1300" b="0" i="0" dirty="0">
                <a:latin typeface="Arial" panose="020B0604020202020204" pitchFamily="34" charset="0"/>
                <a:cs typeface="Arial" panose="020B0604020202020204" pitchFamily="34" charset="0"/>
              </a:rPr>
              <a:t> And after a while came unto him they that stood by, and said to Peter, Surely thou also art one of them; for thy speech </a:t>
            </a:r>
            <a:r>
              <a:rPr lang="en-US" sz="1300" b="0" i="0" dirty="0" err="1">
                <a:latin typeface="Arial" panose="020B0604020202020204" pitchFamily="34" charset="0"/>
                <a:cs typeface="Arial" panose="020B0604020202020204" pitchFamily="34" charset="0"/>
              </a:rPr>
              <a:t>bewrayeth</a:t>
            </a:r>
            <a:r>
              <a:rPr lang="en-US" sz="1300" b="0" i="0" dirty="0">
                <a:latin typeface="Arial" panose="020B0604020202020204" pitchFamily="34" charset="0"/>
                <a:cs typeface="Arial" panose="020B0604020202020204" pitchFamily="34" charset="0"/>
              </a:rPr>
              <a:t> thee. </a:t>
            </a:r>
            <a:r>
              <a:rPr lang="en-US" sz="1300" b="1" i="0" dirty="0">
                <a:latin typeface="Arial" panose="020B0604020202020204" pitchFamily="34" charset="0"/>
                <a:cs typeface="Arial" panose="020B0604020202020204" pitchFamily="34" charset="0"/>
              </a:rPr>
              <a:t>74 </a:t>
            </a:r>
            <a:r>
              <a:rPr lang="en-US" sz="1300" b="0" i="0" dirty="0">
                <a:latin typeface="Arial" panose="020B0604020202020204" pitchFamily="34" charset="0"/>
                <a:cs typeface="Arial" panose="020B0604020202020204" pitchFamily="34" charset="0"/>
              </a:rPr>
              <a:t>Then began he to curse and to swear, saying, I know not the man. And immediately the cock crew. </a:t>
            </a:r>
            <a:r>
              <a:rPr lang="en-US" sz="1300" b="1" i="0" dirty="0">
                <a:latin typeface="Arial" panose="020B0604020202020204" pitchFamily="34" charset="0"/>
                <a:cs typeface="Arial" panose="020B0604020202020204" pitchFamily="34" charset="0"/>
              </a:rPr>
              <a:t>75</a:t>
            </a:r>
            <a:r>
              <a:rPr lang="en-US" sz="1300" b="0" i="0" dirty="0">
                <a:latin typeface="Arial" panose="020B0604020202020204" pitchFamily="34" charset="0"/>
                <a:cs typeface="Arial" panose="020B0604020202020204" pitchFamily="34" charset="0"/>
              </a:rPr>
              <a:t> And Peter remembered the word of Jesus, which said unto him, Before the cock crow, thou shalt deny me thrice. </a:t>
            </a:r>
            <a:r>
              <a:rPr lang="en-US" sz="1300" b="1" i="0" dirty="0">
                <a:latin typeface="Arial" panose="020B0604020202020204" pitchFamily="34" charset="0"/>
                <a:cs typeface="Arial" panose="020B0604020202020204" pitchFamily="34" charset="0"/>
              </a:rPr>
              <a:t>And he went out, and wept bitterly.</a:t>
            </a:r>
          </a:p>
        </p:txBody>
      </p:sp>
      <p:sp>
        <p:nvSpPr>
          <p:cNvPr id="4" name="Slide Number Placeholder 3"/>
          <p:cNvSpPr>
            <a:spLocks noGrp="1"/>
          </p:cNvSpPr>
          <p:nvPr>
            <p:ph type="sldNum" sz="quarter" idx="5"/>
          </p:nvPr>
        </p:nvSpPr>
        <p:spPr/>
        <p:txBody>
          <a:bodyPr/>
          <a:lstStyle/>
          <a:p>
            <a:fld id="{A3D39BA2-F127-4DB1-B8FD-D5A70CC3E01B}" type="slidenum">
              <a:rPr lang="en-US" smtClean="0"/>
              <a:t>7</a:t>
            </a:fld>
            <a:endParaRPr lang="en-US" dirty="0"/>
          </a:p>
        </p:txBody>
      </p:sp>
      <p:sp>
        <p:nvSpPr>
          <p:cNvPr id="5" name="Date Placeholder 4">
            <a:extLst>
              <a:ext uri="{FF2B5EF4-FFF2-40B4-BE49-F238E27FC236}">
                <a16:creationId xmlns:a16="http://schemas.microsoft.com/office/drawing/2014/main" id="{1594AE93-6FC7-2647-9216-E5FD13755515}"/>
              </a:ext>
            </a:extLst>
          </p:cNvPr>
          <p:cNvSpPr>
            <a:spLocks noGrp="1"/>
          </p:cNvSpPr>
          <p:nvPr>
            <p:ph type="dt" idx="1"/>
          </p:nvPr>
        </p:nvSpPr>
        <p:spPr/>
        <p:txBody>
          <a:bodyPr/>
          <a:lstStyle/>
          <a:p>
            <a:r>
              <a:rPr lang="en-US"/>
              <a:t>8/18/2024 AM</a:t>
            </a:r>
            <a:endParaRPr lang="en-US" dirty="0"/>
          </a:p>
        </p:txBody>
      </p:sp>
    </p:spTree>
    <p:extLst>
      <p:ext uri="{BB962C8B-B14F-4D97-AF65-F5344CB8AC3E}">
        <p14:creationId xmlns:p14="http://schemas.microsoft.com/office/powerpoint/2010/main" val="2179786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1" y="3570001"/>
            <a:ext cx="7313507" cy="6031199"/>
          </a:xfrm>
        </p:spPr>
        <p:txBody>
          <a:bodyPr/>
          <a:lstStyle/>
          <a:p>
            <a:r>
              <a:rPr lang="en-US" sz="1300" b="1" i="0" dirty="0">
                <a:latin typeface="Arial" panose="020B0604020202020204" pitchFamily="34" charset="0"/>
                <a:cs typeface="Arial" panose="020B0604020202020204" pitchFamily="34" charset="0"/>
              </a:rPr>
              <a:t>Matthew 18:21-35 ASV 21 </a:t>
            </a:r>
            <a:r>
              <a:rPr lang="en-US" sz="1300" b="0" i="1" dirty="0">
                <a:latin typeface="Arial" panose="020B0604020202020204" pitchFamily="34" charset="0"/>
                <a:cs typeface="Arial" panose="020B0604020202020204" pitchFamily="34" charset="0"/>
              </a:rPr>
              <a:t>Then came Peter and said to him, Lord, how oft shall my brother sin against me, and I forgive him? until seven times? </a:t>
            </a:r>
            <a:r>
              <a:rPr lang="en-US" sz="1300" b="1" i="1" dirty="0">
                <a:latin typeface="Arial" panose="020B0604020202020204" pitchFamily="34" charset="0"/>
                <a:cs typeface="Arial" panose="020B0604020202020204" pitchFamily="34" charset="0"/>
              </a:rPr>
              <a:t>22</a:t>
            </a:r>
            <a:r>
              <a:rPr lang="en-US" sz="1300" b="0" i="1" dirty="0">
                <a:latin typeface="Arial" panose="020B0604020202020204" pitchFamily="34" charset="0"/>
                <a:cs typeface="Arial" panose="020B0604020202020204" pitchFamily="34" charset="0"/>
              </a:rPr>
              <a:t> Jesus saith unto him, I say not unto thee, Until seven times; but, Until seventy times seven</a:t>
            </a:r>
            <a:r>
              <a:rPr lang="en-US" sz="1300" b="1" i="1" dirty="0">
                <a:latin typeface="Arial" panose="020B0604020202020204" pitchFamily="34" charset="0"/>
                <a:cs typeface="Arial" panose="020B0604020202020204" pitchFamily="34" charset="0"/>
              </a:rPr>
              <a:t>. 23 </a:t>
            </a:r>
            <a:r>
              <a:rPr lang="en-US" sz="1300" b="0" i="1" dirty="0">
                <a:latin typeface="Arial" panose="020B0604020202020204" pitchFamily="34" charset="0"/>
                <a:cs typeface="Arial" panose="020B0604020202020204" pitchFamily="34" charset="0"/>
              </a:rPr>
              <a:t>Therefore is the kingdom of heaven likened unto a certain king, who would make a reckoning with his servants. </a:t>
            </a:r>
            <a:r>
              <a:rPr lang="en-US" sz="1300" b="1" i="1" dirty="0">
                <a:latin typeface="Arial" panose="020B0604020202020204" pitchFamily="34" charset="0"/>
                <a:cs typeface="Arial" panose="020B0604020202020204" pitchFamily="34" charset="0"/>
              </a:rPr>
              <a:t>24</a:t>
            </a:r>
            <a:r>
              <a:rPr lang="en-US" sz="1300" b="0" i="1" dirty="0">
                <a:latin typeface="Arial" panose="020B0604020202020204" pitchFamily="34" charset="0"/>
                <a:cs typeface="Arial" panose="020B0604020202020204" pitchFamily="34" charset="0"/>
              </a:rPr>
              <a:t> And when he had begun to reckon, one was brought unto him, that owed him ten thousand talents</a:t>
            </a:r>
            <a:r>
              <a:rPr lang="en-US" sz="1300" b="1" i="1" dirty="0">
                <a:latin typeface="Arial" panose="020B0604020202020204" pitchFamily="34" charset="0"/>
                <a:cs typeface="Arial" panose="020B0604020202020204" pitchFamily="34" charset="0"/>
              </a:rPr>
              <a:t>. 25 </a:t>
            </a:r>
            <a:r>
              <a:rPr lang="en-US" sz="1300" b="0" i="1" dirty="0">
                <a:latin typeface="Arial" panose="020B0604020202020204" pitchFamily="34" charset="0"/>
                <a:cs typeface="Arial" panose="020B0604020202020204" pitchFamily="34" charset="0"/>
              </a:rPr>
              <a:t>But forasmuch as he had not wherewith to pay, his lord commanded him to be sold, and his wife, and children, and all that he had, and payment to be made. </a:t>
            </a:r>
            <a:r>
              <a:rPr lang="en-US" sz="1300" b="1" i="1" dirty="0">
                <a:latin typeface="Arial" panose="020B0604020202020204" pitchFamily="34" charset="0"/>
                <a:cs typeface="Arial" panose="020B0604020202020204" pitchFamily="34" charset="0"/>
              </a:rPr>
              <a:t>26</a:t>
            </a:r>
            <a:r>
              <a:rPr lang="en-US" sz="1300" b="0" i="1" dirty="0">
                <a:latin typeface="Arial" panose="020B0604020202020204" pitchFamily="34" charset="0"/>
                <a:cs typeface="Arial" panose="020B0604020202020204" pitchFamily="34" charset="0"/>
              </a:rPr>
              <a:t> The servant therefore fell down and worshipped him, saying, Lord, have patience with me, and I will pay thee all. </a:t>
            </a:r>
            <a:r>
              <a:rPr lang="en-US" sz="1300" b="1" i="1" dirty="0">
                <a:latin typeface="Arial" panose="020B0604020202020204" pitchFamily="34" charset="0"/>
                <a:cs typeface="Arial" panose="020B0604020202020204" pitchFamily="34" charset="0"/>
              </a:rPr>
              <a:t>27</a:t>
            </a:r>
            <a:r>
              <a:rPr lang="en-US" sz="1300" b="0" i="1" dirty="0">
                <a:latin typeface="Arial" panose="020B0604020202020204" pitchFamily="34" charset="0"/>
                <a:cs typeface="Arial" panose="020B0604020202020204" pitchFamily="34" charset="0"/>
              </a:rPr>
              <a:t> And the lord of that servant, being moved with compassion, released him, and forgave him the debt</a:t>
            </a:r>
            <a:r>
              <a:rPr lang="en-US" sz="1300" b="1" i="1" dirty="0">
                <a:latin typeface="Arial" panose="020B0604020202020204" pitchFamily="34" charset="0"/>
                <a:cs typeface="Arial" panose="020B0604020202020204" pitchFamily="34" charset="0"/>
              </a:rPr>
              <a:t>. 28 </a:t>
            </a:r>
            <a:r>
              <a:rPr lang="en-US" sz="1300" b="0" i="1" dirty="0">
                <a:latin typeface="Arial" panose="020B0604020202020204" pitchFamily="34" charset="0"/>
                <a:cs typeface="Arial" panose="020B0604020202020204" pitchFamily="34" charset="0"/>
              </a:rPr>
              <a:t>But that servant went out, and found one of his fellow-servants, who owed him a hundred shillings: and he laid hold on him, and took him by the throat, saying, Pay what thou </a:t>
            </a:r>
            <a:r>
              <a:rPr lang="en-US" sz="1300" b="0" i="1" dirty="0" err="1">
                <a:latin typeface="Arial" panose="020B0604020202020204" pitchFamily="34" charset="0"/>
                <a:cs typeface="Arial" panose="020B0604020202020204" pitchFamily="34" charset="0"/>
              </a:rPr>
              <a:t>owest</a:t>
            </a:r>
            <a:r>
              <a:rPr lang="en-US" sz="1300" b="0" i="1" dirty="0">
                <a:latin typeface="Arial" panose="020B0604020202020204" pitchFamily="34" charset="0"/>
                <a:cs typeface="Arial" panose="020B0604020202020204" pitchFamily="34" charset="0"/>
              </a:rPr>
              <a:t>. </a:t>
            </a:r>
            <a:r>
              <a:rPr lang="en-US" sz="1300" b="1" i="1" dirty="0">
                <a:latin typeface="Arial" panose="020B0604020202020204" pitchFamily="34" charset="0"/>
                <a:cs typeface="Arial" panose="020B0604020202020204" pitchFamily="34" charset="0"/>
              </a:rPr>
              <a:t>29 </a:t>
            </a:r>
            <a:r>
              <a:rPr lang="en-US" sz="1300" b="0" i="1" dirty="0">
                <a:latin typeface="Arial" panose="020B0604020202020204" pitchFamily="34" charset="0"/>
                <a:cs typeface="Arial" panose="020B0604020202020204" pitchFamily="34" charset="0"/>
              </a:rPr>
              <a:t>So his fellow-servant fell down and besought him, saying, Have patience with me, and I will pay thee. </a:t>
            </a:r>
            <a:r>
              <a:rPr lang="en-US" sz="1300" b="1" i="1" dirty="0">
                <a:latin typeface="Arial" panose="020B0604020202020204" pitchFamily="34" charset="0"/>
                <a:cs typeface="Arial" panose="020B0604020202020204" pitchFamily="34" charset="0"/>
              </a:rPr>
              <a:t>30</a:t>
            </a:r>
            <a:r>
              <a:rPr lang="en-US" sz="1300" b="0" i="1" dirty="0">
                <a:latin typeface="Arial" panose="020B0604020202020204" pitchFamily="34" charset="0"/>
                <a:cs typeface="Arial" panose="020B0604020202020204" pitchFamily="34" charset="0"/>
              </a:rPr>
              <a:t> And he would not: but went and cast him into prison, till he should pay that which was due. </a:t>
            </a:r>
            <a:r>
              <a:rPr lang="en-US" sz="1300" b="1" i="1" dirty="0">
                <a:latin typeface="Arial" panose="020B0604020202020204" pitchFamily="34" charset="0"/>
                <a:cs typeface="Arial" panose="020B0604020202020204" pitchFamily="34" charset="0"/>
              </a:rPr>
              <a:t>31 </a:t>
            </a:r>
            <a:r>
              <a:rPr lang="en-US" sz="1300" b="0" i="1" dirty="0">
                <a:latin typeface="Arial" panose="020B0604020202020204" pitchFamily="34" charset="0"/>
                <a:cs typeface="Arial" panose="020B0604020202020204" pitchFamily="34" charset="0"/>
              </a:rPr>
              <a:t>So when his fellow-servants saw what was done, they were exceeding sorry, and came and told unto their lord all that was done. </a:t>
            </a:r>
            <a:r>
              <a:rPr lang="en-US" sz="1300" b="1" i="1" dirty="0">
                <a:latin typeface="Arial" panose="020B0604020202020204" pitchFamily="34" charset="0"/>
                <a:cs typeface="Arial" panose="020B0604020202020204" pitchFamily="34" charset="0"/>
              </a:rPr>
              <a:t>32 </a:t>
            </a:r>
            <a:r>
              <a:rPr lang="en-US" sz="1300" b="0" i="1" dirty="0">
                <a:latin typeface="Arial" panose="020B0604020202020204" pitchFamily="34" charset="0"/>
                <a:cs typeface="Arial" panose="020B0604020202020204" pitchFamily="34" charset="0"/>
              </a:rPr>
              <a:t>Then his lord called him unto him, and saith to him, Thou wicked servant, I forgave thee all that debt, because thou </a:t>
            </a:r>
            <a:r>
              <a:rPr lang="en-US" sz="1300" b="0" i="1" dirty="0" err="1">
                <a:latin typeface="Arial" panose="020B0604020202020204" pitchFamily="34" charset="0"/>
                <a:cs typeface="Arial" panose="020B0604020202020204" pitchFamily="34" charset="0"/>
              </a:rPr>
              <a:t>besoughtest</a:t>
            </a:r>
            <a:r>
              <a:rPr lang="en-US" sz="1300" b="0" i="1" dirty="0">
                <a:latin typeface="Arial" panose="020B0604020202020204" pitchFamily="34" charset="0"/>
                <a:cs typeface="Arial" panose="020B0604020202020204" pitchFamily="34" charset="0"/>
              </a:rPr>
              <a:t> me: </a:t>
            </a:r>
            <a:r>
              <a:rPr lang="en-US" sz="1300" b="1" i="1" dirty="0">
                <a:latin typeface="Arial" panose="020B0604020202020204" pitchFamily="34" charset="0"/>
                <a:cs typeface="Arial" panose="020B0604020202020204" pitchFamily="34" charset="0"/>
              </a:rPr>
              <a:t>33</a:t>
            </a:r>
            <a:r>
              <a:rPr lang="en-US" sz="1300" b="0" i="1" dirty="0">
                <a:latin typeface="Arial" panose="020B0604020202020204" pitchFamily="34" charset="0"/>
                <a:cs typeface="Arial" panose="020B0604020202020204" pitchFamily="34" charset="0"/>
              </a:rPr>
              <a:t> shouldest not thou also have had mercy on thy fellow-servant, even as I had mercy on thee</a:t>
            </a:r>
            <a:r>
              <a:rPr lang="en-US" sz="1300" b="0" i="1" u="sng" dirty="0">
                <a:latin typeface="Arial" panose="020B0604020202020204" pitchFamily="34" charset="0"/>
                <a:cs typeface="Arial" panose="020B0604020202020204" pitchFamily="34" charset="0"/>
              </a:rPr>
              <a:t>? </a:t>
            </a:r>
            <a:r>
              <a:rPr lang="en-US" sz="1300" b="1" i="0" u="sng" dirty="0">
                <a:latin typeface="Arial" panose="020B0604020202020204" pitchFamily="34" charset="0"/>
                <a:cs typeface="Arial" panose="020B0604020202020204" pitchFamily="34" charset="0"/>
              </a:rPr>
              <a:t>34</a:t>
            </a:r>
            <a:r>
              <a:rPr lang="en-US" sz="1300" b="0" i="0" u="sng" dirty="0">
                <a:latin typeface="Arial" panose="020B0604020202020204" pitchFamily="34" charset="0"/>
                <a:cs typeface="Arial" panose="020B0604020202020204" pitchFamily="34" charset="0"/>
              </a:rPr>
              <a:t> And his lord was wroth, and delivered him to the tormentors, till he should pay all that was due. </a:t>
            </a:r>
            <a:r>
              <a:rPr lang="en-US" sz="1300" b="1" i="0" u="sng" dirty="0">
                <a:latin typeface="Arial" panose="020B0604020202020204" pitchFamily="34" charset="0"/>
                <a:cs typeface="Arial" panose="020B0604020202020204" pitchFamily="34" charset="0"/>
              </a:rPr>
              <a:t>35</a:t>
            </a:r>
            <a:r>
              <a:rPr lang="en-US" sz="1300" b="0" i="0" u="sng" dirty="0">
                <a:latin typeface="Arial" panose="020B0604020202020204" pitchFamily="34" charset="0"/>
                <a:cs typeface="Arial" panose="020B0604020202020204" pitchFamily="34" charset="0"/>
              </a:rPr>
              <a:t> So shall also my heavenly Father do unto you, if ye forgive not every one his brother from your hearts.</a:t>
            </a:r>
          </a:p>
          <a:p>
            <a:endParaRPr lang="en-US" sz="1400" b="0" i="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b="1" i="0" dirty="0">
                <a:latin typeface="Arial" panose="020B0604020202020204" pitchFamily="34" charset="0"/>
                <a:cs typeface="Arial" panose="020B0604020202020204" pitchFamily="34" charset="0"/>
              </a:rPr>
              <a:t>Luke 17:1-4 KJV 1 </a:t>
            </a:r>
            <a:r>
              <a:rPr lang="en-US" b="0" i="0" dirty="0">
                <a:latin typeface="Arial" panose="020B0604020202020204" pitchFamily="34" charset="0"/>
                <a:cs typeface="Arial" panose="020B0604020202020204" pitchFamily="34" charset="0"/>
              </a:rPr>
              <a:t>Then said he unto the disciples, It is impossible but that offences will come: but woe unto him, through whom they come! </a:t>
            </a:r>
            <a:r>
              <a:rPr lang="en-US" b="1" i="0" dirty="0">
                <a:latin typeface="Arial" panose="020B0604020202020204" pitchFamily="34" charset="0"/>
                <a:cs typeface="Arial" panose="020B0604020202020204" pitchFamily="34" charset="0"/>
              </a:rPr>
              <a:t>2 </a:t>
            </a:r>
            <a:r>
              <a:rPr lang="en-US" b="0" i="0" dirty="0">
                <a:latin typeface="Arial" panose="020B0604020202020204" pitchFamily="34" charset="0"/>
                <a:cs typeface="Arial" panose="020B0604020202020204" pitchFamily="34" charset="0"/>
              </a:rPr>
              <a:t>It were better for him that a millstone were hanged about his neck, and he cast into the sea, than that he should offend one of these little ones. </a:t>
            </a:r>
            <a:r>
              <a:rPr lang="en-US" b="1" i="0" dirty="0">
                <a:latin typeface="Arial" panose="020B0604020202020204" pitchFamily="34" charset="0"/>
                <a:cs typeface="Arial" panose="020B0604020202020204" pitchFamily="34" charset="0"/>
              </a:rPr>
              <a:t>3 </a:t>
            </a:r>
            <a:r>
              <a:rPr lang="en-US" b="0" i="0" dirty="0">
                <a:latin typeface="Arial" panose="020B0604020202020204" pitchFamily="34" charset="0"/>
                <a:cs typeface="Arial" panose="020B0604020202020204" pitchFamily="34" charset="0"/>
              </a:rPr>
              <a:t>Take heed to yourselves: </a:t>
            </a:r>
            <a:r>
              <a:rPr lang="en-US" b="1" i="0" u="sng" dirty="0">
                <a:latin typeface="Arial" panose="020B0604020202020204" pitchFamily="34" charset="0"/>
                <a:cs typeface="Arial" panose="020B0604020202020204" pitchFamily="34" charset="0"/>
              </a:rPr>
              <a:t>If thy brother trespass against thee, rebuke him; and if he repent, forgive him</a:t>
            </a:r>
            <a:r>
              <a:rPr lang="en-US" b="0" i="0" dirty="0">
                <a:latin typeface="Arial" panose="020B0604020202020204" pitchFamily="34" charset="0"/>
                <a:cs typeface="Arial" panose="020B0604020202020204" pitchFamily="34" charset="0"/>
              </a:rPr>
              <a:t>. </a:t>
            </a:r>
            <a:r>
              <a:rPr lang="en-US" b="1" i="0" dirty="0">
                <a:latin typeface="Arial" panose="020B0604020202020204" pitchFamily="34" charset="0"/>
                <a:cs typeface="Arial" panose="020B0604020202020204" pitchFamily="34" charset="0"/>
              </a:rPr>
              <a:t>4</a:t>
            </a:r>
            <a:r>
              <a:rPr lang="en-US" b="0" i="0" dirty="0">
                <a:latin typeface="Arial" panose="020B0604020202020204" pitchFamily="34" charset="0"/>
                <a:cs typeface="Arial" panose="020B0604020202020204" pitchFamily="34" charset="0"/>
              </a:rPr>
              <a:t> And if he trespass against thee seven times in a day, and seven times in a day turn again to thee, saying, I repent; thou shalt forgive him.</a:t>
            </a:r>
          </a:p>
          <a:p>
            <a:pPr marL="285750" indent="-285750">
              <a:buFont typeface="Wingdings" panose="05000000000000000000" pitchFamily="2" charset="2"/>
              <a:buChar char="§"/>
            </a:pPr>
            <a:endParaRPr lang="en-US" b="0" i="0" dirty="0">
              <a:latin typeface="Arial" panose="020B0604020202020204" pitchFamily="34" charset="0"/>
              <a:cs typeface="Arial" panose="020B0604020202020204" pitchFamily="34" charset="0"/>
            </a:endParaRPr>
          </a:p>
          <a:p>
            <a:pPr marL="285750" indent="-285750">
              <a:buFont typeface="Wingdings" panose="05000000000000000000" pitchFamily="2" charset="2"/>
              <a:buChar char="§"/>
            </a:pPr>
            <a:r>
              <a:rPr lang="en-US" b="1" i="0" dirty="0">
                <a:latin typeface="Arial" panose="020B0604020202020204" pitchFamily="34" charset="0"/>
                <a:cs typeface="Arial" panose="020B0604020202020204" pitchFamily="34" charset="0"/>
              </a:rPr>
              <a:t>Ephesians 4:32 KJV 32 </a:t>
            </a:r>
            <a:r>
              <a:rPr lang="en-US" b="0" i="0" dirty="0">
                <a:latin typeface="Arial" panose="020B0604020202020204" pitchFamily="34" charset="0"/>
                <a:cs typeface="Arial" panose="020B0604020202020204" pitchFamily="34" charset="0"/>
              </a:rPr>
              <a:t>And be ye kind one to another, tenderhearted, </a:t>
            </a:r>
            <a:r>
              <a:rPr lang="en-US" b="1" i="0" dirty="0">
                <a:latin typeface="Arial" panose="020B0604020202020204" pitchFamily="34" charset="0"/>
                <a:cs typeface="Arial" panose="020B0604020202020204" pitchFamily="34" charset="0"/>
              </a:rPr>
              <a:t>forgiving one another, </a:t>
            </a:r>
            <a:r>
              <a:rPr lang="en-US" b="1" i="0" u="sng" dirty="0">
                <a:latin typeface="Arial" panose="020B0604020202020204" pitchFamily="34" charset="0"/>
                <a:cs typeface="Arial" panose="020B0604020202020204" pitchFamily="34" charset="0"/>
              </a:rPr>
              <a:t>even as God </a:t>
            </a:r>
            <a:r>
              <a:rPr lang="en-US" b="0" i="0" u="sng" dirty="0">
                <a:latin typeface="Arial" panose="020B0604020202020204" pitchFamily="34" charset="0"/>
                <a:cs typeface="Arial" panose="020B0604020202020204" pitchFamily="34" charset="0"/>
              </a:rPr>
              <a:t>for Christ's sake hath forgiven you</a:t>
            </a:r>
            <a:r>
              <a:rPr lang="en-US" b="0" i="0" dirty="0">
                <a:latin typeface="Arial" panose="020B0604020202020204" pitchFamily="34" charset="0"/>
                <a:cs typeface="Arial" panose="020B0604020202020204" pitchFamily="34" charset="0"/>
              </a:rPr>
              <a:t>.</a:t>
            </a:r>
          </a:p>
        </p:txBody>
      </p:sp>
      <p:sp>
        <p:nvSpPr>
          <p:cNvPr id="4" name="Slide Number Placeholder 3"/>
          <p:cNvSpPr>
            <a:spLocks noGrp="1"/>
          </p:cNvSpPr>
          <p:nvPr>
            <p:ph type="sldNum" sz="quarter" idx="5"/>
          </p:nvPr>
        </p:nvSpPr>
        <p:spPr/>
        <p:txBody>
          <a:bodyPr/>
          <a:lstStyle/>
          <a:p>
            <a:fld id="{A3D39BA2-F127-4DB1-B8FD-D5A70CC3E01B}" type="slidenum">
              <a:rPr lang="en-US" smtClean="0"/>
              <a:t>8</a:t>
            </a:fld>
            <a:endParaRPr lang="en-US" dirty="0"/>
          </a:p>
        </p:txBody>
      </p:sp>
      <p:sp>
        <p:nvSpPr>
          <p:cNvPr id="5" name="Date Placeholder 4">
            <a:extLst>
              <a:ext uri="{FF2B5EF4-FFF2-40B4-BE49-F238E27FC236}">
                <a16:creationId xmlns:a16="http://schemas.microsoft.com/office/drawing/2014/main" id="{CE196010-B709-5289-32F0-E77483549D72}"/>
              </a:ext>
            </a:extLst>
          </p:cNvPr>
          <p:cNvSpPr>
            <a:spLocks noGrp="1"/>
          </p:cNvSpPr>
          <p:nvPr>
            <p:ph type="dt" idx="1"/>
          </p:nvPr>
        </p:nvSpPr>
        <p:spPr/>
        <p:txBody>
          <a:bodyPr/>
          <a:lstStyle/>
          <a:p>
            <a:r>
              <a:rPr lang="en-US"/>
              <a:t>8/18/2024 AM</a:t>
            </a:r>
            <a:endParaRPr lang="en-US" dirty="0"/>
          </a:p>
        </p:txBody>
      </p:sp>
    </p:spTree>
    <p:extLst>
      <p:ext uri="{BB962C8B-B14F-4D97-AF65-F5344CB8AC3E}">
        <p14:creationId xmlns:p14="http://schemas.microsoft.com/office/powerpoint/2010/main" val="31999822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1200150"/>
            <a:ext cx="4321175" cy="3240088"/>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3D39BA2-F127-4DB1-B8FD-D5A70CC3E01B}" type="slidenum">
              <a:rPr lang="en-US" smtClean="0"/>
              <a:t>9</a:t>
            </a:fld>
            <a:endParaRPr lang="en-US" dirty="0"/>
          </a:p>
        </p:txBody>
      </p:sp>
      <p:sp>
        <p:nvSpPr>
          <p:cNvPr id="5" name="Date Placeholder 4">
            <a:extLst>
              <a:ext uri="{FF2B5EF4-FFF2-40B4-BE49-F238E27FC236}">
                <a16:creationId xmlns:a16="http://schemas.microsoft.com/office/drawing/2014/main" id="{68A6F2BE-FB72-9B55-7C92-5CE06BE9F3BA}"/>
              </a:ext>
            </a:extLst>
          </p:cNvPr>
          <p:cNvSpPr>
            <a:spLocks noGrp="1"/>
          </p:cNvSpPr>
          <p:nvPr>
            <p:ph type="dt" idx="1"/>
          </p:nvPr>
        </p:nvSpPr>
        <p:spPr/>
        <p:txBody>
          <a:bodyPr/>
          <a:lstStyle/>
          <a:p>
            <a:r>
              <a:rPr lang="en-US"/>
              <a:t>8/18/2024 AM</a:t>
            </a:r>
            <a:endParaRPr lang="en-US" dirty="0"/>
          </a:p>
        </p:txBody>
      </p:sp>
    </p:spTree>
    <p:extLst>
      <p:ext uri="{BB962C8B-B14F-4D97-AF65-F5344CB8AC3E}">
        <p14:creationId xmlns:p14="http://schemas.microsoft.com/office/powerpoint/2010/main" val="1472832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CF997AF-3B0D-447D-98FE-6B6099B43BC8}" type="datetime1">
              <a:rPr lang="en-US" smtClean="0"/>
              <a:t>8/18/2024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2791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786000-2954-4F96-8C6A-90A40BB190CC}" type="datetime1">
              <a:rPr lang="en-US" smtClean="0"/>
              <a:t>8/18/2024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7439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1BD9B70-E7EC-4586-9CBA-C1708AAFC25E}" type="datetime1">
              <a:rPr lang="en-US" smtClean="0"/>
              <a:t>8/18/2024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946423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5843E54-35BC-4B10-9ADE-0A70E42C7173}" type="datetime1">
              <a:rPr lang="en-US" smtClean="0"/>
              <a:t>8/18/2024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749980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A95A5C9-7818-4292-9223-AA97F2313727}" type="datetime1">
              <a:rPr lang="en-US" smtClean="0"/>
              <a:t>8/18/2024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5277216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94A746AD-77C0-4E36-B868-CAA0E6942D02}" type="datetime1">
              <a:rPr lang="en-US" smtClean="0"/>
              <a:t>8/18/2024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784527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A52D0B6-9D96-49C7-ADFF-798E19370F73}" type="datetime1">
              <a:rPr lang="en-US" smtClean="0"/>
              <a:t>8/18/2024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644777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D4857FF-0CB2-4462-A61F-8C42F432DBE7}" type="datetime1">
              <a:rPr lang="en-US" smtClean="0"/>
              <a:t>8/18/2024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93421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4CB0EB-8AC2-4DF6-83E7-EC6092084F38}" type="datetime1">
              <a:rPr lang="en-US" smtClean="0"/>
              <a:t>8/18/2024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553631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601AF94-42A7-4409-B6E1-0D79F7ECBCFE}" type="datetime1">
              <a:rPr lang="en-US" smtClean="0"/>
              <a:t>8/18/2024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6739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0DD555-1AE2-4B2A-B496-CDB00F0CA84B}" type="datetime1">
              <a:rPr lang="en-US" smtClean="0"/>
              <a:t>8/18/2024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826170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4D7C5A2-219E-4467-894E-189DFDA4F13D}" type="datetime1">
              <a:rPr lang="en-US" smtClean="0"/>
              <a:t>8/18/2024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16541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B6CDF7-FBBC-4CC4-AF6E-671E42B0B911}" type="datetime1">
              <a:rPr lang="en-US" smtClean="0"/>
              <a:t>8/18/2024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32687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F9EC6C-4D3F-40EA-AD18-C7842282A624}" type="datetime1">
              <a:rPr lang="en-US" smtClean="0"/>
              <a:t>8/18/2024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3133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AB7F87-E4B2-4493-9728-42411F2418B3}" type="datetime1">
              <a:rPr lang="en-US" smtClean="0"/>
              <a:t>8/18/2024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98040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9B21A02-F825-4AEE-8185-76ED931FE069}" type="datetime1">
              <a:rPr lang="en-US" smtClean="0"/>
              <a:t>8/18/2024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118351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a:solidFill>
            <a:schemeClr val="accent1">
              <a:lumMod val="75000"/>
              <a:alpha val="40000"/>
            </a:schemeClr>
          </a:solidFill>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49" name="Group 48"/>
          <p:cNvGrpSpPr/>
          <p:nvPr/>
        </p:nvGrpSpPr>
        <p:grpSpPr>
          <a:xfrm>
            <a:off x="20421" y="-318"/>
            <a:ext cx="1952272" cy="6853571"/>
            <a:chOff x="6627813" y="195220"/>
            <a:chExt cx="1952625" cy="5678531"/>
          </a:xfrm>
          <a:solidFill>
            <a:schemeClr val="accent1"/>
          </a:solidFill>
        </p:grpSpPr>
        <p:sp>
          <p:nvSpPr>
            <p:cNvPr id="50" name="Freeform 27"/>
            <p:cNvSpPr/>
            <p:nvPr/>
          </p:nvSpPr>
          <p:spPr bwMode="auto">
            <a:xfrm>
              <a:off x="6627813" y="19522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62" name="Rectangle 61"/>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B3C349EA-AE47-4752-B6A9-4EECB405C446}" type="datetime1">
              <a:rPr lang="en-US" smtClean="0"/>
              <a:t>8/18/2024</a:t>
            </a:fld>
            <a:endParaRPr lang="en-US" dirty="0"/>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89700714"/>
      </p:ext>
    </p:extLst>
  </p:cSld>
  <p:clrMap bg1="dk1" tx1="lt1" bg2="dk2" tx2="lt2" accent1="accent1" accent2="accent2" accent3="accent3" accent4="accent4" accent5="accent5" accent6="accent6" hlink="hlink" folHlink="folHlink"/>
  <p:sldLayoutIdLst>
    <p:sldLayoutId id="2147483785" r:id="rId1"/>
    <p:sldLayoutId id="2147483786" r:id="rId2"/>
    <p:sldLayoutId id="2147483787" r:id="rId3"/>
    <p:sldLayoutId id="2147483788" r:id="rId4"/>
    <p:sldLayoutId id="2147483789" r:id="rId5"/>
    <p:sldLayoutId id="2147483790" r:id="rId6"/>
    <p:sldLayoutId id="2147483791" r:id="rId7"/>
    <p:sldLayoutId id="2147483792" r:id="rId8"/>
    <p:sldLayoutId id="2147483793" r:id="rId9"/>
    <p:sldLayoutId id="2147483794" r:id="rId10"/>
    <p:sldLayoutId id="2147483795" r:id="rId11"/>
    <p:sldLayoutId id="2147483796" r:id="rId12"/>
    <p:sldLayoutId id="2147483797" r:id="rId13"/>
    <p:sldLayoutId id="2147483798" r:id="rId14"/>
    <p:sldLayoutId id="2147483799" r:id="rId15"/>
    <p:sldLayoutId id="2147483800"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gs>
            <a:gs pos="71000">
              <a:schemeClr val="accent3"/>
            </a:gs>
          </a:gsLst>
          <a:lin ang="27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66081D-517B-5D43-A7B4-E67DDEDC0B31}"/>
              </a:ext>
            </a:extLst>
          </p:cNvPr>
          <p:cNvSpPr>
            <a:spLocks noGrp="1"/>
          </p:cNvSpPr>
          <p:nvPr>
            <p:ph type="ctrTitle"/>
          </p:nvPr>
        </p:nvSpPr>
        <p:spPr>
          <a:xfrm>
            <a:off x="1149550" y="2535136"/>
            <a:ext cx="6844900" cy="1257299"/>
          </a:xfrm>
        </p:spPr>
        <p:txBody>
          <a:bodyPr anchor="ctr">
            <a:noAutofit/>
          </a:bodyPr>
          <a:lstStyle/>
          <a:p>
            <a:pPr algn="ctr">
              <a:lnSpc>
                <a:spcPts val="8000"/>
              </a:lnSpc>
            </a:pPr>
            <a:r>
              <a:rPr lang="en-US" sz="9600" b="1" i="1" dirty="0">
                <a:latin typeface="Candara" panose="020E0502030303020204" pitchFamily="34" charset="0"/>
              </a:rPr>
              <a:t>Forgiven If…</a:t>
            </a:r>
          </a:p>
        </p:txBody>
      </p:sp>
      <p:sp>
        <p:nvSpPr>
          <p:cNvPr id="13" name="Subtitle 12">
            <a:extLst>
              <a:ext uri="{FF2B5EF4-FFF2-40B4-BE49-F238E27FC236}">
                <a16:creationId xmlns:a16="http://schemas.microsoft.com/office/drawing/2014/main" id="{F05262DB-6398-4AF9-96A3-041CFB112303}"/>
              </a:ext>
            </a:extLst>
          </p:cNvPr>
          <p:cNvSpPr>
            <a:spLocks noGrp="1"/>
          </p:cNvSpPr>
          <p:nvPr>
            <p:ph type="subTitle" idx="1"/>
          </p:nvPr>
        </p:nvSpPr>
        <p:spPr>
          <a:xfrm>
            <a:off x="1475184" y="4440289"/>
            <a:ext cx="2411015" cy="503186"/>
          </a:xfrm>
          <a:solidFill>
            <a:schemeClr val="accent1"/>
          </a:solidFill>
        </p:spPr>
        <p:txBody>
          <a:bodyPr anchor="ctr">
            <a:noAutofit/>
          </a:bodyPr>
          <a:lstStyle/>
          <a:p>
            <a:pPr algn="ctr"/>
            <a:r>
              <a:rPr lang="en-US" sz="2800" b="1" dirty="0">
                <a:latin typeface="Candara" panose="020E0502030303020204" pitchFamily="34" charset="0"/>
              </a:rPr>
              <a:t>Ephesians 4:32</a:t>
            </a:r>
          </a:p>
        </p:txBody>
      </p:sp>
    </p:spTree>
    <p:extLst>
      <p:ext uri="{BB962C8B-B14F-4D97-AF65-F5344CB8AC3E}">
        <p14:creationId xmlns:p14="http://schemas.microsoft.com/office/powerpoint/2010/main" val="312941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5"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vertical)">
                                      <p:cBhvr>
                                        <p:cTn id="7" dur="1250"/>
                                        <p:tgtEl>
                                          <p:spTgt spid="2"/>
                                        </p:tgtEl>
                                      </p:cBhvr>
                                    </p:animEffect>
                                  </p:childTnLst>
                                </p:cTn>
                              </p:par>
                            </p:childTnLst>
                          </p:cTn>
                        </p:par>
                        <p:par>
                          <p:cTn id="8" fill="hold">
                            <p:stCondLst>
                              <p:cond delay="1250"/>
                            </p:stCondLst>
                            <p:childTnLst>
                              <p:par>
                                <p:cTn id="9" presetID="2" presetClass="entr" presetSubtype="8" fill="hold" grpId="0" nodeType="afterEffect">
                                  <p:stCondLst>
                                    <p:cond delay="0"/>
                                  </p:stCondLst>
                                  <p:childTnLst>
                                    <p:set>
                                      <p:cBhvr>
                                        <p:cTn id="10" dur="1" fill="hold">
                                          <p:stCondLst>
                                            <p:cond delay="0"/>
                                          </p:stCondLst>
                                        </p:cTn>
                                        <p:tgtEl>
                                          <p:spTgt spid="13">
                                            <p:bg/>
                                          </p:spTgt>
                                        </p:tgtEl>
                                        <p:attrNameLst>
                                          <p:attrName>style.visibility</p:attrName>
                                        </p:attrNameLst>
                                      </p:cBhvr>
                                      <p:to>
                                        <p:strVal val="visible"/>
                                      </p:to>
                                    </p:set>
                                    <p:anim calcmode="lin" valueType="num">
                                      <p:cBhvr additive="base">
                                        <p:cTn id="11" dur="1000" fill="hold"/>
                                        <p:tgtEl>
                                          <p:spTgt spid="13">
                                            <p:bg/>
                                          </p:spTgt>
                                        </p:tgtEl>
                                        <p:attrNameLst>
                                          <p:attrName>ppt_x</p:attrName>
                                        </p:attrNameLst>
                                      </p:cBhvr>
                                      <p:tavLst>
                                        <p:tav tm="0">
                                          <p:val>
                                            <p:strVal val="0-#ppt_w/2"/>
                                          </p:val>
                                        </p:tav>
                                        <p:tav tm="100000">
                                          <p:val>
                                            <p:strVal val="#ppt_x"/>
                                          </p:val>
                                        </p:tav>
                                      </p:tavLst>
                                    </p:anim>
                                    <p:anim calcmode="lin" valueType="num">
                                      <p:cBhvr additive="base">
                                        <p:cTn id="12" dur="1000" fill="hold"/>
                                        <p:tgtEl>
                                          <p:spTgt spid="13">
                                            <p:bg/>
                                          </p:spTgt>
                                        </p:tgtEl>
                                        <p:attrNameLst>
                                          <p:attrName>ppt_y</p:attrName>
                                        </p:attrNameLst>
                                      </p:cBhvr>
                                      <p:tavLst>
                                        <p:tav tm="0">
                                          <p:val>
                                            <p:strVal val="#ppt_y"/>
                                          </p:val>
                                        </p:tav>
                                        <p:tav tm="100000">
                                          <p:val>
                                            <p:strVal val="#ppt_y"/>
                                          </p:val>
                                        </p:tav>
                                      </p:tavLst>
                                    </p:anim>
                                  </p:childTnLst>
                                </p:cTn>
                              </p:par>
                              <p:par>
                                <p:cTn id="13" presetID="2" presetClass="entr" presetSubtype="8" fill="hold" grpId="0" nodeType="withEffect">
                                  <p:stCondLst>
                                    <p:cond delay="0"/>
                                  </p:stCondLst>
                                  <p:childTnLst>
                                    <p:set>
                                      <p:cBhvr>
                                        <p:cTn id="14" dur="1" fill="hold">
                                          <p:stCondLst>
                                            <p:cond delay="0"/>
                                          </p:stCondLst>
                                        </p:cTn>
                                        <p:tgtEl>
                                          <p:spTgt spid="13">
                                            <p:txEl>
                                              <p:pRg st="0" end="0"/>
                                            </p:txEl>
                                          </p:spTgt>
                                        </p:tgtEl>
                                        <p:attrNameLst>
                                          <p:attrName>style.visibility</p:attrName>
                                        </p:attrNameLst>
                                      </p:cBhvr>
                                      <p:to>
                                        <p:strVal val="visible"/>
                                      </p:to>
                                    </p:set>
                                    <p:anim calcmode="lin" valueType="num">
                                      <p:cBhvr additive="base">
                                        <p:cTn id="15" dur="1000" fill="hold"/>
                                        <p:tgtEl>
                                          <p:spTgt spid="13">
                                            <p:txEl>
                                              <p:pRg st="0" end="0"/>
                                            </p:txEl>
                                          </p:spTgt>
                                        </p:tgtEl>
                                        <p:attrNameLst>
                                          <p:attrName>ppt_x</p:attrName>
                                        </p:attrNameLst>
                                      </p:cBhvr>
                                      <p:tavLst>
                                        <p:tav tm="0">
                                          <p:val>
                                            <p:strVal val="0-#ppt_w/2"/>
                                          </p:val>
                                        </p:tav>
                                        <p:tav tm="100000">
                                          <p:val>
                                            <p:strVal val="#ppt_x"/>
                                          </p:val>
                                        </p:tav>
                                      </p:tavLst>
                                    </p:anim>
                                    <p:anim calcmode="lin" valueType="num">
                                      <p:cBhvr additive="base">
                                        <p:cTn id="16" dur="1000" fill="hold"/>
                                        <p:tgtEl>
                                          <p:spTgt spid="1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3" grpId="0" uiExpand="1" build="p"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666745" y="1822088"/>
            <a:ext cx="8083321" cy="4624145"/>
          </a:xfrm>
          <a:solidFill>
            <a:schemeClr val="accent1">
              <a:lumMod val="20000"/>
              <a:lumOff val="80000"/>
            </a:schemeClr>
          </a:solidFill>
          <a:ln>
            <a:noFill/>
          </a:ln>
          <a:effectLst>
            <a:outerShdw blurRad="50800" dist="114300" dir="3000000" algn="tl" rotWithShape="0">
              <a:prstClr val="black">
                <a:alpha val="40000"/>
              </a:prstClr>
            </a:outerShdw>
          </a:effectLst>
        </p:spPr>
        <p:txBody>
          <a:bodyPr vert="horz" wrap="square" lIns="68580" tIns="34290" rIns="68580" bIns="34290" numCol="1" rtlCol="0" anchor="t" anchorCtr="0" compatLnSpc="1">
            <a:prstTxWarp prst="textNoShape">
              <a:avLst/>
            </a:prstTxWarp>
            <a:noAutofit/>
          </a:bodyPr>
          <a:lstStyle/>
          <a:p>
            <a:pPr marL="91440" indent="0">
              <a:lnSpc>
                <a:spcPts val="4300"/>
              </a:lnSpc>
              <a:spcBef>
                <a:spcPts val="0"/>
              </a:spcBef>
              <a:buClr>
                <a:schemeClr val="bg1"/>
              </a:buClr>
              <a:buNone/>
              <a:defRPr/>
            </a:pPr>
            <a:r>
              <a:rPr lang="en-US" altLang="en-US" sz="3600" b="1" dirty="0">
                <a:solidFill>
                  <a:srgbClr val="111111"/>
                </a:solidFill>
                <a:effectLst/>
                <a:latin typeface="Candara" panose="020E0502030303020204" pitchFamily="34" charset="0"/>
              </a:rPr>
              <a:t>Alien sinners must…</a:t>
            </a:r>
          </a:p>
          <a:p>
            <a:pPr marL="365760" indent="-274320">
              <a:lnSpc>
                <a:spcPts val="3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Hear the Gospel </a:t>
            </a:r>
            <a:r>
              <a:rPr lang="en-US" altLang="en-US" sz="2800" i="1" dirty="0">
                <a:solidFill>
                  <a:srgbClr val="111111"/>
                </a:solidFill>
                <a:effectLst/>
                <a:latin typeface="Candara" panose="020E0502030303020204" pitchFamily="34" charset="0"/>
              </a:rPr>
              <a:t>– Romans 10:17; Hebrews 11:6</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Believe it </a:t>
            </a:r>
            <a:r>
              <a:rPr lang="en-US" altLang="en-US" sz="2800" i="1" dirty="0">
                <a:solidFill>
                  <a:srgbClr val="111111"/>
                </a:solidFill>
                <a:effectLst/>
                <a:latin typeface="Candara" panose="020E0502030303020204" pitchFamily="34" charset="0"/>
              </a:rPr>
              <a:t>– John 8:24</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of sin in your life </a:t>
            </a:r>
            <a:r>
              <a:rPr lang="en-US" altLang="en-US" sz="2800" i="1" dirty="0">
                <a:solidFill>
                  <a:srgbClr val="111111"/>
                </a:solidFill>
                <a:effectLst/>
                <a:latin typeface="Candara" panose="020E0502030303020204" pitchFamily="34" charset="0"/>
              </a:rPr>
              <a:t>– Acts 17:30</a:t>
            </a: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Confess </a:t>
            </a:r>
            <a:r>
              <a:rPr lang="en-US" altLang="en-US" sz="2800" dirty="0">
                <a:solidFill>
                  <a:srgbClr val="111111"/>
                </a:solidFill>
                <a:latin typeface="Candara" panose="020E0502030303020204" pitchFamily="34" charset="0"/>
              </a:rPr>
              <a:t>that </a:t>
            </a:r>
            <a:r>
              <a:rPr lang="en-US" altLang="en-US" sz="2800" dirty="0">
                <a:solidFill>
                  <a:srgbClr val="111111"/>
                </a:solidFill>
                <a:effectLst/>
                <a:latin typeface="Candara" panose="020E0502030303020204" pitchFamily="34" charset="0"/>
              </a:rPr>
              <a:t>Christ </a:t>
            </a:r>
            <a:r>
              <a:rPr lang="en-US" altLang="en-US" sz="2800" dirty="0">
                <a:solidFill>
                  <a:srgbClr val="111111"/>
                </a:solidFill>
                <a:latin typeface="Candara" panose="020E0502030303020204" pitchFamily="34" charset="0"/>
              </a:rPr>
              <a:t>is God’s Son </a:t>
            </a:r>
            <a:r>
              <a:rPr lang="en-US" altLang="en-US" sz="2800" i="1" dirty="0">
                <a:solidFill>
                  <a:srgbClr val="111111"/>
                </a:solidFill>
                <a:effectLst/>
                <a:latin typeface="Candara" panose="020E0502030303020204" pitchFamily="34" charset="0"/>
              </a:rPr>
              <a:t>– Matthew 10:3</a:t>
            </a:r>
            <a:r>
              <a:rPr lang="en-US" altLang="en-US" sz="2800" i="1" dirty="0">
                <a:solidFill>
                  <a:srgbClr val="111111"/>
                </a:solidFill>
                <a:latin typeface="Candara" panose="020E0502030303020204" pitchFamily="34" charset="0"/>
              </a:rPr>
              <a:t>2</a:t>
            </a:r>
            <a:endParaRPr lang="en-US" altLang="en-US" sz="2800" i="1" dirty="0">
              <a:solidFill>
                <a:srgbClr val="111111"/>
              </a:solidFill>
              <a:effectLst/>
              <a:latin typeface="Candara" panose="020E0502030303020204" pitchFamily="34" charset="0"/>
            </a:endParaRPr>
          </a:p>
          <a:p>
            <a:pPr marL="365760" indent="-274320">
              <a:lnSpc>
                <a:spcPct val="1000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Be baptized </a:t>
            </a:r>
            <a:r>
              <a:rPr lang="en-US" altLang="en-US" sz="2800" dirty="0">
                <a:solidFill>
                  <a:srgbClr val="111111"/>
                </a:solidFill>
                <a:latin typeface="Candara" panose="020E0502030303020204" pitchFamily="34" charset="0"/>
              </a:rPr>
              <a:t>to wash away your</a:t>
            </a:r>
            <a:r>
              <a:rPr lang="en-US" altLang="en-US" sz="2800" dirty="0">
                <a:solidFill>
                  <a:srgbClr val="111111"/>
                </a:solidFill>
                <a:effectLst/>
                <a:latin typeface="Candara" panose="020E0502030303020204" pitchFamily="34" charset="0"/>
              </a:rPr>
              <a:t> sins </a:t>
            </a:r>
            <a:r>
              <a:rPr lang="en-US" altLang="en-US" sz="2800" i="1" dirty="0">
                <a:solidFill>
                  <a:srgbClr val="111111"/>
                </a:solidFill>
                <a:effectLst/>
                <a:latin typeface="Candara" panose="020E0502030303020204" pitchFamily="34" charset="0"/>
              </a:rPr>
              <a:t>– Acts 2:38</a:t>
            </a:r>
          </a:p>
          <a:p>
            <a:pPr marL="91440" lvl="1" indent="0">
              <a:spcBef>
                <a:spcPts val="338"/>
              </a:spcBef>
              <a:spcAft>
                <a:spcPts val="0"/>
              </a:spcAft>
              <a:buClr>
                <a:schemeClr val="bg1"/>
              </a:buClr>
              <a:buNone/>
              <a:defRPr/>
            </a:pPr>
            <a:r>
              <a:rPr lang="en-US" altLang="en-US" sz="3600" b="1" dirty="0">
                <a:solidFill>
                  <a:srgbClr val="111111"/>
                </a:solidFill>
                <a:effectLst/>
                <a:latin typeface="Candara" panose="020E0502030303020204" pitchFamily="34" charset="0"/>
              </a:rPr>
              <a:t>An erring child of God must…</a:t>
            </a:r>
          </a:p>
          <a:p>
            <a:pPr marL="365760" indent="-274320" algn="just">
              <a:lnSpc>
                <a:spcPts val="2800"/>
              </a:lnSpc>
              <a:spcBef>
                <a:spcPts val="0"/>
              </a:spcBef>
              <a:spcAft>
                <a:spcPts val="0"/>
              </a:spcAft>
              <a:buClrTx/>
              <a:buSzPct val="100000"/>
              <a:buFont typeface="Wingdings" panose="05000000000000000000" pitchFamily="2" charset="2"/>
              <a:buChar char="§"/>
              <a:defRPr/>
            </a:pPr>
            <a:r>
              <a:rPr lang="en-US" altLang="en-US" sz="2800" dirty="0">
                <a:solidFill>
                  <a:srgbClr val="111111"/>
                </a:solidFill>
                <a:effectLst/>
                <a:latin typeface="Candara" panose="020E0502030303020204" pitchFamily="34" charset="0"/>
              </a:rPr>
              <a:t>Repent and Pray for Forgiveness </a:t>
            </a:r>
            <a:r>
              <a:rPr lang="en-US" altLang="en-US" sz="2800" i="1" dirty="0">
                <a:solidFill>
                  <a:srgbClr val="111111"/>
                </a:solidFill>
                <a:effectLst/>
                <a:latin typeface="Candara" panose="020E0502030303020204" pitchFamily="34" charset="0"/>
              </a:rPr>
              <a:t>– 1 John 1:7-9</a:t>
            </a:r>
          </a:p>
          <a:p>
            <a:pPr marL="91440" indent="0" algn="just">
              <a:spcBef>
                <a:spcPts val="338"/>
              </a:spcBef>
              <a:spcAft>
                <a:spcPts val="0"/>
              </a:spcAft>
              <a:buClr>
                <a:schemeClr val="bg1"/>
              </a:buClr>
              <a:buSzPct val="99000"/>
              <a:buNone/>
              <a:defRPr/>
            </a:pPr>
            <a:r>
              <a:rPr lang="en-US" altLang="en-US" sz="3600" b="1" dirty="0">
                <a:solidFill>
                  <a:srgbClr val="111111"/>
                </a:solidFill>
                <a:latin typeface="Candara" panose="020E0502030303020204" pitchFamily="34" charset="0"/>
              </a:rPr>
              <a:t>Endure Trials &amp; </a:t>
            </a:r>
            <a:r>
              <a:rPr lang="en-US" altLang="en-US" sz="3600" b="1" i="1" dirty="0">
                <a:solidFill>
                  <a:srgbClr val="111111"/>
                </a:solidFill>
                <a:effectLst/>
                <a:latin typeface="Candara" panose="020E0502030303020204" pitchFamily="34" charset="0"/>
              </a:rPr>
              <a:t>“be faithful </a:t>
            </a:r>
            <a:r>
              <a:rPr lang="en-US" altLang="en-US" sz="3600" b="1" i="1" u="sng" dirty="0">
                <a:solidFill>
                  <a:srgbClr val="111111"/>
                </a:solidFill>
                <a:effectLst/>
                <a:latin typeface="Candara" panose="020E0502030303020204" pitchFamily="34" charset="0"/>
              </a:rPr>
              <a:t>unto</a:t>
            </a:r>
            <a:r>
              <a:rPr lang="en-US" altLang="en-US" sz="3600" b="1" i="1" dirty="0">
                <a:solidFill>
                  <a:srgbClr val="111111"/>
                </a:solidFill>
                <a:effectLst/>
                <a:latin typeface="Candara" panose="020E0502030303020204" pitchFamily="34" charset="0"/>
              </a:rPr>
              <a:t> death”</a:t>
            </a:r>
          </a:p>
          <a:p>
            <a:pPr marL="365760" indent="-274320">
              <a:lnSpc>
                <a:spcPts val="2800"/>
              </a:lnSpc>
              <a:spcBef>
                <a:spcPts val="0"/>
              </a:spcBef>
              <a:buClrTx/>
              <a:buSzPct val="100000"/>
              <a:buFont typeface="Wingdings" panose="05000000000000000000" pitchFamily="2" charset="2"/>
              <a:buChar char="§"/>
              <a:defRPr/>
            </a:pPr>
            <a:r>
              <a:rPr lang="en-US" altLang="en-US" sz="2800" i="1" dirty="0">
                <a:solidFill>
                  <a:srgbClr val="111111"/>
                </a:solidFill>
                <a:effectLst/>
                <a:latin typeface="Candara" panose="020E0502030303020204" pitchFamily="34" charset="0"/>
              </a:rPr>
              <a:t>Revelation 2:10 </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647761" y="370298"/>
            <a:ext cx="8083321" cy="1107996"/>
          </a:xfrm>
          <a:prstGeom prst="rect">
            <a:avLst/>
          </a:prstGeom>
          <a:solidFill>
            <a:schemeClr val="accent1">
              <a:lumMod val="20000"/>
              <a:lumOff val="80000"/>
            </a:schemeClr>
          </a:solidFill>
          <a:ln>
            <a:solidFill>
              <a:schemeClr val="accent1">
                <a:lumMod val="40000"/>
                <a:lumOff val="60000"/>
              </a:schemeClr>
            </a:solidFill>
          </a:ln>
          <a:effectLst>
            <a:outerShdw blurRad="50800" dist="114300" dir="2700000" algn="tl" rotWithShape="0">
              <a:prstClr val="black">
                <a:alpha val="40000"/>
              </a:prstClr>
            </a:outerShdw>
          </a:effectLst>
        </p:spPr>
        <p:txBody>
          <a:bodyPr wrap="square" lIns="91440" tIns="45720" rIns="91440" bIns="45720">
            <a:spAutoFit/>
          </a:bodyPr>
          <a:lstStyle/>
          <a:p>
            <a:r>
              <a:rPr lang="en-US" sz="6600" b="1" i="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rPr>
              <a:t>  </a:t>
            </a:r>
            <a:r>
              <a:rPr lang="en-US" sz="6600" b="1" i="1" dirty="0">
                <a:ln w="12700">
                  <a:solidFill>
                    <a:schemeClr val="tx2">
                      <a:lumMod val="75000"/>
                    </a:schemeClr>
                  </a:solidFill>
                  <a:prstDash val="solid"/>
                </a:ln>
                <a:solidFill>
                  <a:schemeClr val="accent1">
                    <a:lumMod val="75000"/>
                  </a:schemeClr>
                </a:solidFill>
                <a:latin typeface="Candara" panose="020E0502030303020204" pitchFamily="34" charset="0"/>
              </a:rPr>
              <a:t>What shall we do?</a:t>
            </a:r>
            <a:endParaRPr lang="en-US" sz="6600" b="1" i="1" cap="none" spc="0" dirty="0">
              <a:ln w="12700">
                <a:solidFill>
                  <a:schemeClr val="tx2">
                    <a:lumMod val="75000"/>
                  </a:schemeClr>
                </a:solidFill>
                <a:prstDash val="solid"/>
              </a:ln>
              <a:solidFill>
                <a:schemeClr val="accent1">
                  <a:lumMod val="75000"/>
                </a:schemeClr>
              </a:solidFill>
              <a:latin typeface="Candara" panose="020E0502030303020204" pitchFamily="34" charset="0"/>
            </a:endParaRPr>
          </a:p>
        </p:txBody>
      </p:sp>
      <p:sp>
        <p:nvSpPr>
          <p:cNvPr id="4" name="TextBox 3">
            <a:extLst>
              <a:ext uri="{FF2B5EF4-FFF2-40B4-BE49-F238E27FC236}">
                <a16:creationId xmlns:a16="http://schemas.microsoft.com/office/drawing/2014/main" id="{FDB3C018-6904-4094-85A6-7BAF69A201A5}"/>
              </a:ext>
            </a:extLst>
          </p:cNvPr>
          <p:cNvSpPr txBox="1"/>
          <p:nvPr/>
        </p:nvSpPr>
        <p:spPr>
          <a:xfrm>
            <a:off x="7442264" y="534114"/>
            <a:ext cx="778528" cy="712183"/>
          </a:xfrm>
          <a:prstGeom prst="rect">
            <a:avLst/>
          </a:prstGeom>
          <a:noFill/>
        </p:spPr>
        <p:txBody>
          <a:bodyPr wrap="square" rtlCol="0">
            <a:spAutoFit/>
          </a:bodyPr>
          <a:lstStyle/>
          <a:p>
            <a:pPr algn="ctr">
              <a:lnSpc>
                <a:spcPts val="2400"/>
              </a:lnSpc>
            </a:pPr>
            <a:r>
              <a:rPr lang="en-US" sz="2400" i="1" dirty="0">
                <a:solidFill>
                  <a:schemeClr val="accent1">
                    <a:lumMod val="75000"/>
                  </a:schemeClr>
                </a:solidFill>
                <a:latin typeface="Candara" panose="020E0502030303020204" pitchFamily="34" charset="0"/>
              </a:rPr>
              <a:t>Acts 2:37</a:t>
            </a:r>
          </a:p>
        </p:txBody>
      </p:sp>
      <p:sp>
        <p:nvSpPr>
          <p:cNvPr id="3" name="Slide Number Placeholder 4">
            <a:extLst>
              <a:ext uri="{FF2B5EF4-FFF2-40B4-BE49-F238E27FC236}">
                <a16:creationId xmlns:a16="http://schemas.microsoft.com/office/drawing/2014/main" id="{95C1ECA5-FA66-8445-BFA5-8737327E79A6}"/>
              </a:ext>
            </a:extLst>
          </p:cNvPr>
          <p:cNvSpPr txBox="1">
            <a:spLocks/>
          </p:cNvSpPr>
          <p:nvPr/>
        </p:nvSpPr>
        <p:spPr>
          <a:xfrm>
            <a:off x="8589373" y="6413589"/>
            <a:ext cx="514350" cy="324465"/>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3A4F6043-7A67-491B-98BC-F933DED7226D}" type="slidenum">
              <a:rPr lang="en-US" sz="1400" smtClean="0">
                <a:latin typeface="Candara" panose="020E0502030303020204" pitchFamily="34" charset="0"/>
              </a:rPr>
              <a:pPr algn="ctr"/>
              <a:t>10</a:t>
            </a:fld>
            <a:endParaRPr lang="en-US" sz="1400" dirty="0">
              <a:latin typeface="Candara" panose="020E0502030303020204" pitchFamily="34" charset="0"/>
            </a:endParaRPr>
          </a:p>
        </p:txBody>
      </p:sp>
      <p:sp>
        <p:nvSpPr>
          <p:cNvPr id="2" name="Slide Number Placeholder 1">
            <a:extLst>
              <a:ext uri="{FF2B5EF4-FFF2-40B4-BE49-F238E27FC236}">
                <a16:creationId xmlns:a16="http://schemas.microsoft.com/office/drawing/2014/main" id="{3902421D-1690-A790-BA21-AAA5C140CE2A}"/>
              </a:ext>
            </a:extLst>
          </p:cNvPr>
          <p:cNvSpPr>
            <a:spLocks noGrp="1"/>
          </p:cNvSpPr>
          <p:nvPr>
            <p:ph type="sldNum" sz="quarter" idx="12"/>
          </p:nvPr>
        </p:nvSpPr>
        <p:spPr/>
        <p:txBody>
          <a:bodyPr/>
          <a:lstStyle/>
          <a:p>
            <a:fld id="{D57F1E4F-1CFF-5643-939E-217C01CDF565}" type="slidenum">
              <a:rPr lang="en-US" smtClean="0"/>
              <a:pPr/>
              <a:t>10</a:t>
            </a:fld>
            <a:endParaRPr lang="en-US" dirty="0"/>
          </a:p>
        </p:txBody>
      </p:sp>
    </p:spTree>
    <p:extLst>
      <p:ext uri="{BB962C8B-B14F-4D97-AF65-F5344CB8AC3E}">
        <p14:creationId xmlns:p14="http://schemas.microsoft.com/office/powerpoint/2010/main" val="29701850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76CCA-39A3-3FDB-5F0C-20FD1DCFC611}"/>
              </a:ext>
            </a:extLst>
          </p:cNvPr>
          <p:cNvSpPr>
            <a:spLocks noGrp="1"/>
          </p:cNvSpPr>
          <p:nvPr>
            <p:ph type="title"/>
          </p:nvPr>
        </p:nvSpPr>
        <p:spPr>
          <a:xfrm>
            <a:off x="1364176" y="535588"/>
            <a:ext cx="7036875" cy="860480"/>
          </a:xfrm>
        </p:spPr>
        <p:txBody>
          <a:bodyPr>
            <a:noAutofit/>
          </a:bodyPr>
          <a:lstStyle/>
          <a:p>
            <a:r>
              <a:rPr lang="en-US" sz="4800" b="1" i="1" dirty="0">
                <a:solidFill>
                  <a:schemeClr val="accent1">
                    <a:lumMod val="40000"/>
                    <a:lumOff val="60000"/>
                  </a:schemeClr>
                </a:solidFill>
                <a:latin typeface="Candara" panose="020E0502030303020204" pitchFamily="34" charset="0"/>
              </a:rPr>
              <a:t>Ephesians 4:32, KJV</a:t>
            </a:r>
          </a:p>
        </p:txBody>
      </p:sp>
      <p:sp>
        <p:nvSpPr>
          <p:cNvPr id="5" name="Rectangle 4">
            <a:extLst>
              <a:ext uri="{FF2B5EF4-FFF2-40B4-BE49-F238E27FC236}">
                <a16:creationId xmlns:a16="http://schemas.microsoft.com/office/drawing/2014/main" id="{60337A3B-4EC7-0A67-5711-514FFCC58582}"/>
              </a:ext>
            </a:extLst>
          </p:cNvPr>
          <p:cNvSpPr/>
          <p:nvPr/>
        </p:nvSpPr>
        <p:spPr>
          <a:xfrm>
            <a:off x="2382252" y="3274610"/>
            <a:ext cx="4291924" cy="544996"/>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C38605FA-4FCC-0A86-D8C0-9C250DDAFD8F}"/>
              </a:ext>
            </a:extLst>
          </p:cNvPr>
          <p:cNvSpPr/>
          <p:nvPr/>
        </p:nvSpPr>
        <p:spPr>
          <a:xfrm>
            <a:off x="3235813" y="2791004"/>
            <a:ext cx="1665648" cy="450410"/>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A67DE736-3157-B011-F16D-C072876BAD78}"/>
              </a:ext>
            </a:extLst>
          </p:cNvPr>
          <p:cNvSpPr/>
          <p:nvPr/>
        </p:nvSpPr>
        <p:spPr>
          <a:xfrm>
            <a:off x="4589099" y="2216903"/>
            <a:ext cx="2094504" cy="544996"/>
          </a:xfrm>
          <a:prstGeom prst="rect">
            <a:avLst/>
          </a:prstGeom>
          <a:solidFill>
            <a:schemeClr val="accent1">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DF317D9C-3BE7-0436-8293-90B17E95457C}"/>
              </a:ext>
            </a:extLst>
          </p:cNvPr>
          <p:cNvSpPr>
            <a:spLocks noGrp="1"/>
          </p:cNvSpPr>
          <p:nvPr>
            <p:ph idx="1"/>
          </p:nvPr>
        </p:nvSpPr>
        <p:spPr>
          <a:xfrm>
            <a:off x="1276350" y="1628775"/>
            <a:ext cx="7036875" cy="2594433"/>
          </a:xfrm>
        </p:spPr>
        <p:txBody>
          <a:bodyPr>
            <a:normAutofit/>
          </a:bodyPr>
          <a:lstStyle/>
          <a:p>
            <a:pPr marL="0" indent="0">
              <a:lnSpc>
                <a:spcPts val="4200"/>
              </a:lnSpc>
              <a:buNone/>
            </a:pPr>
            <a:r>
              <a:rPr lang="en-US" sz="4000" b="1" i="1" dirty="0">
                <a:latin typeface="Candara" panose="020E0502030303020204" pitchFamily="34" charset="0"/>
              </a:rPr>
              <a:t>“And be ye </a:t>
            </a:r>
            <a:r>
              <a:rPr lang="en-US" sz="4000" b="1" i="1" u="sng" dirty="0">
                <a:latin typeface="Candara" panose="020E0502030303020204" pitchFamily="34" charset="0"/>
              </a:rPr>
              <a:t>kind</a:t>
            </a:r>
            <a:r>
              <a:rPr lang="en-US" sz="4000" b="1" i="1" dirty="0">
                <a:latin typeface="Candara" panose="020E0502030303020204" pitchFamily="34" charset="0"/>
              </a:rPr>
              <a:t> one to another, </a:t>
            </a:r>
            <a:r>
              <a:rPr lang="en-US" sz="4000" b="1" i="1" u="sng" dirty="0">
                <a:latin typeface="Candara" panose="020E0502030303020204" pitchFamily="34" charset="0"/>
              </a:rPr>
              <a:t>tenderhearted</a:t>
            </a:r>
            <a:r>
              <a:rPr lang="en-US" sz="4000" b="1" i="1" dirty="0">
                <a:latin typeface="Candara" panose="020E0502030303020204" pitchFamily="34" charset="0"/>
              </a:rPr>
              <a:t>, </a:t>
            </a:r>
            <a:r>
              <a:rPr lang="en-US" sz="4000" b="1" i="1" u="sng" dirty="0">
                <a:latin typeface="Candara" panose="020E0502030303020204" pitchFamily="34" charset="0"/>
              </a:rPr>
              <a:t>forgiving</a:t>
            </a:r>
            <a:r>
              <a:rPr lang="en-US" sz="4000" b="1" i="1" dirty="0">
                <a:latin typeface="Candara" panose="020E0502030303020204" pitchFamily="34" charset="0"/>
              </a:rPr>
              <a:t> one another, even as God for Christ’s sake hath forgiven you.”</a:t>
            </a:r>
          </a:p>
        </p:txBody>
      </p:sp>
      <p:sp>
        <p:nvSpPr>
          <p:cNvPr id="4" name="Slide Number Placeholder 3">
            <a:extLst>
              <a:ext uri="{FF2B5EF4-FFF2-40B4-BE49-F238E27FC236}">
                <a16:creationId xmlns:a16="http://schemas.microsoft.com/office/drawing/2014/main" id="{15D3B5EE-E473-6165-73FE-294C7E01FFC2}"/>
              </a:ext>
            </a:extLst>
          </p:cNvPr>
          <p:cNvSpPr>
            <a:spLocks noGrp="1"/>
          </p:cNvSpPr>
          <p:nvPr>
            <p:ph type="sldNum" sz="quarter" idx="12"/>
          </p:nvPr>
        </p:nvSpPr>
        <p:spPr/>
        <p:txBody>
          <a:bodyPr/>
          <a:lstStyle/>
          <a:p>
            <a:fld id="{D57F1E4F-1CFF-5643-939E-217C01CDF565}" type="slidenum">
              <a:rPr lang="en-US" smtClean="0"/>
              <a:pPr/>
              <a:t>2</a:t>
            </a:fld>
            <a:endParaRPr lang="en-US" dirty="0"/>
          </a:p>
        </p:txBody>
      </p:sp>
    </p:spTree>
    <p:extLst>
      <p:ext uri="{BB962C8B-B14F-4D97-AF65-F5344CB8AC3E}">
        <p14:creationId xmlns:p14="http://schemas.microsoft.com/office/powerpoint/2010/main" val="35588315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76CCA-39A3-3FDB-5F0C-20FD1DCFC611}"/>
              </a:ext>
            </a:extLst>
          </p:cNvPr>
          <p:cNvSpPr>
            <a:spLocks noGrp="1"/>
          </p:cNvSpPr>
          <p:nvPr>
            <p:ph type="title"/>
          </p:nvPr>
        </p:nvSpPr>
        <p:spPr>
          <a:xfrm>
            <a:off x="1364176" y="535588"/>
            <a:ext cx="6589199" cy="860480"/>
          </a:xfrm>
        </p:spPr>
        <p:txBody>
          <a:bodyPr>
            <a:noAutofit/>
          </a:bodyPr>
          <a:lstStyle/>
          <a:p>
            <a:r>
              <a:rPr lang="en-US" sz="4800" b="1" dirty="0">
                <a:solidFill>
                  <a:schemeClr val="tx1"/>
                </a:solidFill>
                <a:latin typeface="Candara" panose="020E0502030303020204" pitchFamily="34" charset="0"/>
              </a:rPr>
              <a:t>INTRODUCTION</a:t>
            </a:r>
          </a:p>
        </p:txBody>
      </p:sp>
      <p:sp>
        <p:nvSpPr>
          <p:cNvPr id="3" name="Content Placeholder 2">
            <a:extLst>
              <a:ext uri="{FF2B5EF4-FFF2-40B4-BE49-F238E27FC236}">
                <a16:creationId xmlns:a16="http://schemas.microsoft.com/office/drawing/2014/main" id="{DF317D9C-3BE7-0436-8293-90B17E95457C}"/>
              </a:ext>
            </a:extLst>
          </p:cNvPr>
          <p:cNvSpPr>
            <a:spLocks noGrp="1"/>
          </p:cNvSpPr>
          <p:nvPr>
            <p:ph idx="1"/>
          </p:nvPr>
        </p:nvSpPr>
        <p:spPr>
          <a:xfrm>
            <a:off x="923925" y="1614488"/>
            <a:ext cx="8135234" cy="5532188"/>
          </a:xfrm>
        </p:spPr>
        <p:txBody>
          <a:bodyPr>
            <a:normAutofit/>
          </a:bodyPr>
          <a:lstStyle/>
          <a:p>
            <a:pPr marL="0" indent="0">
              <a:lnSpc>
                <a:spcPts val="3200"/>
              </a:lnSpc>
              <a:buNone/>
            </a:pPr>
            <a:r>
              <a:rPr lang="en-US" sz="3200" b="1" dirty="0">
                <a:latin typeface="Candara" panose="020E0502030303020204" pitchFamily="34" charset="0"/>
              </a:rPr>
              <a:t>We all need God’s </a:t>
            </a:r>
            <a:r>
              <a:rPr lang="en-US" sz="3200" b="1" i="1" dirty="0">
                <a:latin typeface="Candara" panose="020E0502030303020204" pitchFamily="34" charset="0"/>
              </a:rPr>
              <a:t>forgiveness! </a:t>
            </a:r>
            <a:r>
              <a:rPr lang="en-US" sz="3200" b="1" dirty="0">
                <a:latin typeface="Candara" panose="020E0502030303020204" pitchFamily="34" charset="0"/>
              </a:rPr>
              <a:t>BUT WHY SO?</a:t>
            </a:r>
          </a:p>
          <a:p>
            <a:pPr marL="365760" indent="-274320">
              <a:lnSpc>
                <a:spcPts val="2800"/>
              </a:lnSpc>
              <a:spcBef>
                <a:spcPts val="0"/>
              </a:spcBef>
              <a:buFont typeface="Wingdings" panose="05000000000000000000" pitchFamily="2" charset="2"/>
              <a:buChar char="§"/>
            </a:pPr>
            <a:r>
              <a:rPr lang="en-US" sz="2800" i="1" dirty="0">
                <a:latin typeface="Candara" panose="020E0502030303020204" pitchFamily="34" charset="0"/>
              </a:rPr>
              <a:t>1 John 1:8-10; Rom. 3:23; Isa. 59:1-2; 1 John 4:3</a:t>
            </a:r>
          </a:p>
          <a:p>
            <a:pPr marL="0" indent="0">
              <a:lnSpc>
                <a:spcPts val="2800"/>
              </a:lnSpc>
              <a:spcBef>
                <a:spcPts val="1800"/>
              </a:spcBef>
              <a:buNone/>
            </a:pPr>
            <a:r>
              <a:rPr lang="en-US" sz="3200" b="1" dirty="0">
                <a:latin typeface="Candara" panose="020E0502030303020204" pitchFamily="34" charset="0"/>
              </a:rPr>
              <a:t>As Christians, we need our brethren’s </a:t>
            </a:r>
            <a:endParaRPr lang="en-US" sz="3200" b="1" i="1" dirty="0">
              <a:latin typeface="Candara" panose="020E0502030303020204" pitchFamily="34" charset="0"/>
            </a:endParaRPr>
          </a:p>
          <a:p>
            <a:pPr marL="0" indent="0">
              <a:lnSpc>
                <a:spcPts val="2800"/>
              </a:lnSpc>
              <a:spcBef>
                <a:spcPts val="0"/>
              </a:spcBef>
              <a:buNone/>
            </a:pPr>
            <a:r>
              <a:rPr lang="en-US" sz="3200" b="1" i="1" dirty="0">
                <a:latin typeface="Candara" panose="020E0502030303020204" pitchFamily="34" charset="0"/>
              </a:rPr>
              <a:t>forgiveness</a:t>
            </a:r>
            <a:r>
              <a:rPr lang="en-US" sz="3200" b="1" dirty="0">
                <a:latin typeface="Candara" panose="020E0502030303020204" pitchFamily="34" charset="0"/>
              </a:rPr>
              <a:t> at times!</a:t>
            </a:r>
          </a:p>
          <a:p>
            <a:pPr marL="0" indent="0">
              <a:lnSpc>
                <a:spcPts val="3200"/>
              </a:lnSpc>
              <a:spcBef>
                <a:spcPts val="1800"/>
              </a:spcBef>
              <a:buNone/>
            </a:pPr>
            <a:r>
              <a:rPr lang="en-US" sz="3200" b="1" i="1" dirty="0">
                <a:latin typeface="Candara" panose="020E0502030303020204" pitchFamily="34" charset="0"/>
              </a:rPr>
              <a:t>Forgiveness</a:t>
            </a:r>
            <a:r>
              <a:rPr lang="en-US" sz="3200" b="1" dirty="0">
                <a:latin typeface="Candara" panose="020E0502030303020204" pitchFamily="34" charset="0"/>
              </a:rPr>
              <a:t> is NOT automatic and UNCONDTIONAL!</a:t>
            </a:r>
          </a:p>
          <a:p>
            <a:pPr marL="0" indent="0">
              <a:lnSpc>
                <a:spcPts val="3200"/>
              </a:lnSpc>
              <a:spcBef>
                <a:spcPts val="1800"/>
              </a:spcBef>
              <a:buNone/>
            </a:pPr>
            <a:r>
              <a:rPr lang="en-US" sz="3200" b="1" dirty="0">
                <a:latin typeface="Candara" panose="020E0502030303020204" pitchFamily="34" charset="0"/>
              </a:rPr>
              <a:t>So, there are two important </a:t>
            </a:r>
            <a:r>
              <a:rPr lang="en-US" sz="3200" b="1" i="1" dirty="0">
                <a:latin typeface="Candara" panose="020E0502030303020204" pitchFamily="34" charset="0"/>
              </a:rPr>
              <a:t>“IF’S” </a:t>
            </a:r>
            <a:r>
              <a:rPr lang="en-US" sz="3200" b="1" dirty="0">
                <a:latin typeface="Candara" panose="020E0502030303020204" pitchFamily="34" charset="0"/>
              </a:rPr>
              <a:t>pertaining to </a:t>
            </a:r>
            <a:r>
              <a:rPr lang="en-US" sz="3200" b="1" i="1" dirty="0">
                <a:latin typeface="Candara" panose="020E0502030303020204" pitchFamily="34" charset="0"/>
              </a:rPr>
              <a:t>forgiveness</a:t>
            </a:r>
            <a:r>
              <a:rPr lang="en-US" sz="3200" b="1" dirty="0">
                <a:latin typeface="Candara" panose="020E0502030303020204" pitchFamily="34" charset="0"/>
              </a:rPr>
              <a:t>!</a:t>
            </a:r>
            <a:endParaRPr lang="en-US" sz="3200" i="1" dirty="0">
              <a:latin typeface="Candara" panose="020E0502030303020204" pitchFamily="34" charset="0"/>
            </a:endParaRPr>
          </a:p>
          <a:p>
            <a:pPr marL="0" indent="0">
              <a:lnSpc>
                <a:spcPts val="3200"/>
              </a:lnSpc>
              <a:spcBef>
                <a:spcPts val="1800"/>
              </a:spcBef>
              <a:buNone/>
            </a:pPr>
            <a:r>
              <a:rPr lang="en-US" sz="3200" b="1" dirty="0">
                <a:latin typeface="Candara" panose="020E0502030303020204" pitchFamily="34" charset="0"/>
              </a:rPr>
              <a:t>Please consider two important </a:t>
            </a:r>
            <a:r>
              <a:rPr lang="en-US" sz="3200" b="1" i="1" dirty="0">
                <a:latin typeface="Candara" panose="020E0502030303020204" pitchFamily="34" charset="0"/>
              </a:rPr>
              <a:t>“IF’S” …</a:t>
            </a:r>
            <a:endParaRPr lang="en-US" sz="3200" b="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EF3D89FC-7CFD-B448-34FA-3C97A7CD0883}"/>
              </a:ext>
            </a:extLst>
          </p:cNvPr>
          <p:cNvSpPr>
            <a:spLocks noGrp="1"/>
          </p:cNvSpPr>
          <p:nvPr>
            <p:ph type="sldNum" sz="quarter" idx="12"/>
          </p:nvPr>
        </p:nvSpPr>
        <p:spPr/>
        <p:txBody>
          <a:bodyPr/>
          <a:lstStyle/>
          <a:p>
            <a:fld id="{D57F1E4F-1CFF-5643-939E-217C01CDF565}" type="slidenum">
              <a:rPr lang="en-US" smtClean="0"/>
              <a:pPr/>
              <a:t>3</a:t>
            </a:fld>
            <a:endParaRPr lang="en-US" dirty="0"/>
          </a:p>
        </p:txBody>
      </p:sp>
    </p:spTree>
    <p:extLst>
      <p:ext uri="{BB962C8B-B14F-4D97-AF65-F5344CB8AC3E}">
        <p14:creationId xmlns:p14="http://schemas.microsoft.com/office/powerpoint/2010/main" val="276701694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fade">
                                      <p:cBhvr>
                                        <p:cTn id="38" dur="1000"/>
                                        <p:tgtEl>
                                          <p:spTgt spid="3">
                                            <p:txEl>
                                              <p:pRg st="5" end="5"/>
                                            </p:txEl>
                                          </p:spTgt>
                                        </p:tgtEl>
                                      </p:cBhvr>
                                    </p:animEffect>
                                    <p:anim calcmode="lin" valueType="num">
                                      <p:cBhvr>
                                        <p:cTn id="3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animEffect transition="in" filter="fade">
                                      <p:cBhvr>
                                        <p:cTn id="45" dur="1000"/>
                                        <p:tgtEl>
                                          <p:spTgt spid="3">
                                            <p:txEl>
                                              <p:pRg st="6" end="6"/>
                                            </p:txEl>
                                          </p:spTgt>
                                        </p:tgtEl>
                                      </p:cBhvr>
                                    </p:animEffect>
                                    <p:anim calcmode="lin" valueType="num">
                                      <p:cBhvr>
                                        <p:cTn id="4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76CCA-39A3-3FDB-5F0C-20FD1DCFC611}"/>
              </a:ext>
            </a:extLst>
          </p:cNvPr>
          <p:cNvSpPr>
            <a:spLocks noGrp="1"/>
          </p:cNvSpPr>
          <p:nvPr>
            <p:ph type="title"/>
          </p:nvPr>
        </p:nvSpPr>
        <p:spPr>
          <a:xfrm>
            <a:off x="1392751" y="652465"/>
            <a:ext cx="7646474" cy="690564"/>
          </a:xfrm>
          <a:noFill/>
        </p:spPr>
        <p:txBody>
          <a:bodyPr anchor="ctr">
            <a:noAutofit/>
          </a:bodyPr>
          <a:lstStyle/>
          <a:p>
            <a:pPr>
              <a:lnSpc>
                <a:spcPts val="4800"/>
              </a:lnSpc>
              <a:spcBef>
                <a:spcPts val="1200"/>
              </a:spcBef>
            </a:pPr>
            <a:r>
              <a:rPr lang="en-US" sz="4800" b="1" dirty="0">
                <a:solidFill>
                  <a:schemeClr val="tx1"/>
                </a:solidFill>
                <a:latin typeface="Candara" panose="020E0502030303020204" pitchFamily="34" charset="0"/>
              </a:rPr>
              <a:t>IF Repentance </a:t>
            </a:r>
            <a:r>
              <a:rPr lang="en-US" sz="3200" i="1" dirty="0">
                <a:solidFill>
                  <a:schemeClr val="tx1"/>
                </a:solidFill>
                <a:latin typeface="Candara" panose="020E0502030303020204" pitchFamily="34" charset="0"/>
              </a:rPr>
              <a:t>– Luke 13:3, 5; 17:3</a:t>
            </a:r>
          </a:p>
        </p:txBody>
      </p:sp>
      <p:sp>
        <p:nvSpPr>
          <p:cNvPr id="3" name="Content Placeholder 2">
            <a:extLst>
              <a:ext uri="{FF2B5EF4-FFF2-40B4-BE49-F238E27FC236}">
                <a16:creationId xmlns:a16="http://schemas.microsoft.com/office/drawing/2014/main" id="{DF317D9C-3BE7-0436-8293-90B17E95457C}"/>
              </a:ext>
            </a:extLst>
          </p:cNvPr>
          <p:cNvSpPr>
            <a:spLocks noGrp="1"/>
          </p:cNvSpPr>
          <p:nvPr>
            <p:ph idx="1"/>
          </p:nvPr>
        </p:nvSpPr>
        <p:spPr>
          <a:xfrm>
            <a:off x="923925" y="1614484"/>
            <a:ext cx="7900585" cy="4800601"/>
          </a:xfrm>
        </p:spPr>
        <p:txBody>
          <a:bodyPr>
            <a:normAutofit/>
          </a:bodyPr>
          <a:lstStyle/>
          <a:p>
            <a:pPr marL="0" indent="0">
              <a:lnSpc>
                <a:spcPts val="3200"/>
              </a:lnSpc>
              <a:spcBef>
                <a:spcPts val="1800"/>
              </a:spcBef>
              <a:buNone/>
            </a:pPr>
            <a:r>
              <a:rPr lang="en-US" sz="3200" b="1" dirty="0">
                <a:latin typeface="Candara" panose="020E0502030303020204" pitchFamily="34" charset="0"/>
              </a:rPr>
              <a:t>No one can be forgiven without repentance!</a:t>
            </a:r>
          </a:p>
          <a:p>
            <a:pPr marL="365760" indent="-274320">
              <a:lnSpc>
                <a:spcPts val="2800"/>
              </a:lnSpc>
              <a:spcBef>
                <a:spcPts val="600"/>
              </a:spcBef>
              <a:buFont typeface="Wingdings" panose="05000000000000000000" pitchFamily="2" charset="2"/>
              <a:buChar char="§"/>
            </a:pPr>
            <a:r>
              <a:rPr lang="en-US" sz="2800" b="1" dirty="0">
                <a:latin typeface="Candara" panose="020E0502030303020204" pitchFamily="34" charset="0"/>
              </a:rPr>
              <a:t>The alien sinner must </a:t>
            </a:r>
            <a:r>
              <a:rPr lang="en-US" sz="2800" b="1" i="1" u="sng" dirty="0">
                <a:latin typeface="Candara" panose="020E0502030303020204" pitchFamily="34" charset="0"/>
              </a:rPr>
              <a:t>REPENT</a:t>
            </a:r>
            <a:r>
              <a:rPr lang="en-US" sz="2800" b="1" dirty="0">
                <a:latin typeface="Candara" panose="020E0502030303020204" pitchFamily="34" charset="0"/>
              </a:rPr>
              <a:t> and be baptized</a:t>
            </a:r>
            <a:endParaRPr lang="en-US" sz="2800" i="1" dirty="0">
              <a:latin typeface="Candara" panose="020E0502030303020204" pitchFamily="34" charset="0"/>
            </a:endParaRPr>
          </a:p>
          <a:p>
            <a:pPr marL="640080" indent="-274320">
              <a:lnSpc>
                <a:spcPts val="2600"/>
              </a:lnSpc>
              <a:spcBef>
                <a:spcPts val="0"/>
              </a:spcBef>
              <a:buFont typeface="Wingdings" panose="05000000000000000000" pitchFamily="2" charset="2"/>
              <a:buChar char="§"/>
            </a:pPr>
            <a:r>
              <a:rPr lang="en-US" sz="2600" i="1" dirty="0">
                <a:latin typeface="Candara" panose="020E0502030303020204" pitchFamily="34" charset="0"/>
              </a:rPr>
              <a:t>Acts 2:38</a:t>
            </a:r>
          </a:p>
          <a:p>
            <a:pPr marL="365760" indent="0">
              <a:lnSpc>
                <a:spcPts val="2800"/>
              </a:lnSpc>
              <a:spcBef>
                <a:spcPts val="600"/>
              </a:spcBef>
              <a:buNone/>
            </a:pPr>
            <a:r>
              <a:rPr lang="en-US" sz="2800" b="1" dirty="0">
                <a:latin typeface="Candara" panose="020E0502030303020204" pitchFamily="34" charset="0"/>
              </a:rPr>
              <a:t>The </a:t>
            </a:r>
            <a:r>
              <a:rPr lang="en-US" sz="2800" b="1" i="1" u="sng" dirty="0">
                <a:latin typeface="Candara" panose="020E0502030303020204" pitchFamily="34" charset="0"/>
              </a:rPr>
              <a:t>erring</a:t>
            </a:r>
            <a:r>
              <a:rPr lang="en-US" sz="2800" b="1" dirty="0">
                <a:latin typeface="Candara" panose="020E0502030303020204" pitchFamily="34" charset="0"/>
              </a:rPr>
              <a:t> child of God must </a:t>
            </a:r>
            <a:r>
              <a:rPr lang="en-US" sz="2800" b="1" i="1" u="sng" dirty="0">
                <a:latin typeface="Candara" panose="020E0502030303020204" pitchFamily="34" charset="0"/>
              </a:rPr>
              <a:t>REPENT</a:t>
            </a:r>
            <a:r>
              <a:rPr lang="en-US" sz="2800" b="1" dirty="0">
                <a:latin typeface="Candara" panose="020E0502030303020204" pitchFamily="34" charset="0"/>
              </a:rPr>
              <a:t> and pray to God </a:t>
            </a:r>
            <a:r>
              <a:rPr lang="en-US" sz="2800" i="1" dirty="0">
                <a:latin typeface="Candara" panose="020E0502030303020204" pitchFamily="34" charset="0"/>
              </a:rPr>
              <a:t>– Acts 8:22; 1 John 1:8-10</a:t>
            </a:r>
          </a:p>
          <a:p>
            <a:pPr marL="0" indent="0">
              <a:lnSpc>
                <a:spcPts val="3200"/>
              </a:lnSpc>
              <a:spcBef>
                <a:spcPts val="1200"/>
              </a:spcBef>
              <a:buNone/>
            </a:pPr>
            <a:r>
              <a:rPr lang="en-US" sz="3200" b="1" dirty="0">
                <a:latin typeface="Candara" panose="020E0502030303020204" pitchFamily="34" charset="0"/>
              </a:rPr>
              <a:t>Repentance is more than being sorry and acting better</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To </a:t>
            </a:r>
            <a:r>
              <a:rPr lang="en-US" sz="2800" b="1" i="1" dirty="0">
                <a:latin typeface="Candara" panose="020E0502030303020204" pitchFamily="34" charset="0"/>
              </a:rPr>
              <a:t>“repent” </a:t>
            </a:r>
            <a:r>
              <a:rPr lang="en-US" sz="2800" dirty="0">
                <a:latin typeface="Candara" panose="020E0502030303020204" pitchFamily="34" charset="0"/>
              </a:rPr>
              <a:t>means to change one’s mind (heart) for the better </a:t>
            </a:r>
            <a:r>
              <a:rPr lang="en-US" sz="2800" b="1" i="1" dirty="0">
                <a:latin typeface="Candara" panose="020E0502030303020204" pitchFamily="34" charset="0"/>
              </a:rPr>
              <a:t>– Thayer</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Without the </a:t>
            </a:r>
            <a:r>
              <a:rPr lang="en-US" sz="2800" b="1" i="1" dirty="0">
                <a:latin typeface="Candara" panose="020E0502030303020204" pitchFamily="34" charset="0"/>
              </a:rPr>
              <a:t>change of heart (mind) </a:t>
            </a:r>
            <a:r>
              <a:rPr lang="en-US" sz="2800" dirty="0">
                <a:latin typeface="Candara" panose="020E0502030303020204" pitchFamily="34" charset="0"/>
              </a:rPr>
              <a:t>there can be no repentance – </a:t>
            </a:r>
            <a:r>
              <a:rPr lang="en-US" sz="2800" i="1" dirty="0">
                <a:latin typeface="Candara" panose="020E0502030303020204" pitchFamily="34" charset="0"/>
              </a:rPr>
              <a:t>cf. Acts 8:22</a:t>
            </a:r>
          </a:p>
        </p:txBody>
      </p:sp>
      <p:sp>
        <p:nvSpPr>
          <p:cNvPr id="4" name="Slide Number Placeholder 3">
            <a:extLst>
              <a:ext uri="{FF2B5EF4-FFF2-40B4-BE49-F238E27FC236}">
                <a16:creationId xmlns:a16="http://schemas.microsoft.com/office/drawing/2014/main" id="{84F7D06E-D826-F987-C61D-C48F1BC6A00C}"/>
              </a:ext>
            </a:extLst>
          </p:cNvPr>
          <p:cNvSpPr>
            <a:spLocks noGrp="1"/>
          </p:cNvSpPr>
          <p:nvPr>
            <p:ph type="sldNum" sz="quarter" idx="12"/>
          </p:nvPr>
        </p:nvSpPr>
        <p:spPr/>
        <p:txBody>
          <a:bodyPr/>
          <a:lstStyle/>
          <a:p>
            <a:fld id="{D57F1E4F-1CFF-5643-939E-217C01CDF565}" type="slidenum">
              <a:rPr lang="en-US" smtClean="0"/>
              <a:pPr/>
              <a:t>4</a:t>
            </a:fld>
            <a:endParaRPr lang="en-US" dirty="0"/>
          </a:p>
        </p:txBody>
      </p:sp>
    </p:spTree>
    <p:extLst>
      <p:ext uri="{BB962C8B-B14F-4D97-AF65-F5344CB8AC3E}">
        <p14:creationId xmlns:p14="http://schemas.microsoft.com/office/powerpoint/2010/main" val="24962417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76CCA-39A3-3FDB-5F0C-20FD1DCFC611}"/>
              </a:ext>
            </a:extLst>
          </p:cNvPr>
          <p:cNvSpPr>
            <a:spLocks noGrp="1"/>
          </p:cNvSpPr>
          <p:nvPr>
            <p:ph type="title"/>
          </p:nvPr>
        </p:nvSpPr>
        <p:spPr>
          <a:xfrm>
            <a:off x="1392751" y="342912"/>
            <a:ext cx="7646474" cy="1343029"/>
          </a:xfrm>
          <a:noFill/>
        </p:spPr>
        <p:txBody>
          <a:bodyPr anchor="ctr">
            <a:noAutofit/>
          </a:bodyPr>
          <a:lstStyle/>
          <a:p>
            <a:pPr>
              <a:lnSpc>
                <a:spcPts val="4600"/>
              </a:lnSpc>
              <a:spcBef>
                <a:spcPts val="1200"/>
              </a:spcBef>
            </a:pPr>
            <a:r>
              <a:rPr lang="en-US" sz="4800" b="1" dirty="0">
                <a:solidFill>
                  <a:schemeClr val="tx1"/>
                </a:solidFill>
                <a:latin typeface="Candara" panose="020E0502030303020204" pitchFamily="34" charset="0"/>
              </a:rPr>
              <a:t>Repentance includes </a:t>
            </a:r>
            <a:r>
              <a:rPr lang="en-US" sz="4800" b="1" u="sng" dirty="0">
                <a:solidFill>
                  <a:schemeClr val="tx1"/>
                </a:solidFill>
                <a:latin typeface="Candara" panose="020E0502030303020204" pitchFamily="34" charset="0"/>
              </a:rPr>
              <a:t>four</a:t>
            </a:r>
            <a:r>
              <a:rPr lang="en-US" sz="4800" b="1" dirty="0">
                <a:solidFill>
                  <a:schemeClr val="tx1"/>
                </a:solidFill>
                <a:latin typeface="Candara" panose="020E0502030303020204" pitchFamily="34" charset="0"/>
              </a:rPr>
              <a:t> important elements</a:t>
            </a:r>
            <a:endParaRPr lang="en-US" sz="3200" i="1" dirty="0">
              <a:solidFill>
                <a:schemeClr val="tx1"/>
              </a:solidFill>
              <a:latin typeface="Candara" panose="020E0502030303020204" pitchFamily="34" charset="0"/>
            </a:endParaRPr>
          </a:p>
        </p:txBody>
      </p:sp>
      <p:sp>
        <p:nvSpPr>
          <p:cNvPr id="3" name="Content Placeholder 2">
            <a:extLst>
              <a:ext uri="{FF2B5EF4-FFF2-40B4-BE49-F238E27FC236}">
                <a16:creationId xmlns:a16="http://schemas.microsoft.com/office/drawing/2014/main" id="{DF317D9C-3BE7-0436-8293-90B17E95457C}"/>
              </a:ext>
            </a:extLst>
          </p:cNvPr>
          <p:cNvSpPr>
            <a:spLocks noGrp="1"/>
          </p:cNvSpPr>
          <p:nvPr>
            <p:ph idx="1"/>
          </p:nvPr>
        </p:nvSpPr>
        <p:spPr>
          <a:xfrm>
            <a:off x="923925" y="1685924"/>
            <a:ext cx="7805738" cy="5086348"/>
          </a:xfrm>
        </p:spPr>
        <p:txBody>
          <a:bodyPr>
            <a:normAutofit/>
          </a:bodyPr>
          <a:lstStyle/>
          <a:p>
            <a:pPr marL="0" indent="0">
              <a:lnSpc>
                <a:spcPts val="3200"/>
              </a:lnSpc>
              <a:spcBef>
                <a:spcPts val="0"/>
              </a:spcBef>
              <a:buNone/>
            </a:pPr>
            <a:r>
              <a:rPr lang="en-US" sz="3600" b="1" dirty="0">
                <a:latin typeface="Candara" panose="020E0502030303020204" pitchFamily="34" charset="0"/>
              </a:rPr>
              <a:t>1.</a:t>
            </a:r>
            <a:r>
              <a:rPr lang="en-US" sz="3600" b="1" i="1" dirty="0">
                <a:latin typeface="Candara" panose="020E0502030303020204" pitchFamily="34" charset="0"/>
              </a:rPr>
              <a:t> “</a:t>
            </a:r>
            <a:r>
              <a:rPr lang="en-US" sz="3600" b="1" i="1" u="sng" dirty="0">
                <a:latin typeface="Candara" panose="020E0502030303020204" pitchFamily="34" charset="0"/>
              </a:rPr>
              <a:t>Godly Sorrow</a:t>
            </a:r>
            <a:r>
              <a:rPr lang="en-US" sz="3600" b="1" i="1" dirty="0">
                <a:latin typeface="Candara" panose="020E0502030303020204" pitchFamily="34" charset="0"/>
              </a:rPr>
              <a:t>”</a:t>
            </a:r>
            <a:r>
              <a:rPr lang="en-US" sz="3200" b="1" i="1" dirty="0">
                <a:latin typeface="Candara" panose="020E0502030303020204" pitchFamily="34" charset="0"/>
              </a:rPr>
              <a:t> </a:t>
            </a:r>
            <a:r>
              <a:rPr lang="en-US" sz="3200" i="1" dirty="0">
                <a:latin typeface="Candara" panose="020E0502030303020204" pitchFamily="34" charset="0"/>
              </a:rPr>
              <a:t>– 2 Cor. 7:9-10, </a:t>
            </a:r>
            <a:r>
              <a:rPr lang="en-US" sz="3200" dirty="0">
                <a:latin typeface="Candara" panose="020E0502030303020204" pitchFamily="34" charset="0"/>
              </a:rPr>
              <a:t>not just 	 being sorry</a:t>
            </a:r>
          </a:p>
          <a:p>
            <a:pPr marL="365760" indent="-274320">
              <a:lnSpc>
                <a:spcPts val="2800"/>
              </a:lnSpc>
              <a:spcBef>
                <a:spcPts val="600"/>
              </a:spcBef>
              <a:buFont typeface="Wingdings" panose="05000000000000000000" pitchFamily="2" charset="2"/>
              <a:buChar char="§"/>
            </a:pPr>
            <a:r>
              <a:rPr lang="en-US" sz="2800" dirty="0">
                <a:latin typeface="Candara" panose="020E0502030303020204" pitchFamily="34" charset="0"/>
              </a:rPr>
              <a:t>One can be sorry for many reasons rather than </a:t>
            </a:r>
            <a:r>
              <a:rPr lang="en-US" sz="2800" i="1" dirty="0">
                <a:latin typeface="Candara" panose="020E0502030303020204" pitchFamily="34" charset="0"/>
              </a:rPr>
              <a:t>godly sorrow</a:t>
            </a:r>
          </a:p>
          <a:p>
            <a:pPr marL="365760" indent="-274320">
              <a:lnSpc>
                <a:spcPts val="2800"/>
              </a:lnSpc>
              <a:spcBef>
                <a:spcPts val="1200"/>
              </a:spcBef>
              <a:buFont typeface="Wingdings" panose="05000000000000000000" pitchFamily="2" charset="2"/>
              <a:buChar char="§"/>
            </a:pPr>
            <a:r>
              <a:rPr lang="en-US" sz="2800" dirty="0">
                <a:latin typeface="Candara" panose="020E0502030303020204" pitchFamily="34" charset="0"/>
              </a:rPr>
              <a:t>One must have a sorrowful contrite heart</a:t>
            </a:r>
          </a:p>
          <a:p>
            <a:pPr marL="640080" indent="-274320">
              <a:lnSpc>
                <a:spcPts val="2600"/>
              </a:lnSpc>
              <a:spcBef>
                <a:spcPts val="300"/>
              </a:spcBef>
              <a:buFont typeface="Wingdings" panose="05000000000000000000" pitchFamily="2" charset="2"/>
              <a:buChar char="§"/>
            </a:pPr>
            <a:r>
              <a:rPr lang="en-US" sz="2600" dirty="0">
                <a:latin typeface="Candara" panose="020E0502030303020204" pitchFamily="34" charset="0"/>
              </a:rPr>
              <a:t>Notice Davids contrite prayer to God – </a:t>
            </a:r>
            <a:r>
              <a:rPr lang="en-US" sz="2600" i="1" dirty="0">
                <a:latin typeface="Candara" panose="020E0502030303020204" pitchFamily="34" charset="0"/>
              </a:rPr>
              <a:t>Psa. 51</a:t>
            </a:r>
          </a:p>
          <a:p>
            <a:pPr marL="365760" indent="-274320">
              <a:lnSpc>
                <a:spcPts val="2800"/>
              </a:lnSpc>
              <a:spcBef>
                <a:spcPts val="1200"/>
              </a:spcBef>
              <a:buFont typeface="Wingdings" panose="05000000000000000000" pitchFamily="2" charset="2"/>
              <a:buChar char="§"/>
            </a:pPr>
            <a:r>
              <a:rPr lang="en-US" sz="2800" i="1" dirty="0">
                <a:latin typeface="Candara" panose="020E0502030303020204" pitchFamily="34" charset="0"/>
              </a:rPr>
              <a:t>Godly sorrow </a:t>
            </a:r>
            <a:r>
              <a:rPr lang="en-US" sz="2800" dirty="0">
                <a:latin typeface="Candara" panose="020E0502030303020204" pitchFamily="34" charset="0"/>
              </a:rPr>
              <a:t>and pride do not mix – one cannot demand forgiveness – one who has godly sorrow begs for forgiveness </a:t>
            </a:r>
          </a:p>
          <a:p>
            <a:pPr marL="365760" indent="-274320">
              <a:lnSpc>
                <a:spcPts val="2800"/>
              </a:lnSpc>
              <a:spcBef>
                <a:spcPts val="1200"/>
              </a:spcBef>
              <a:buFont typeface="Wingdings" panose="05000000000000000000" pitchFamily="2" charset="2"/>
              <a:buChar char="§"/>
            </a:pPr>
            <a:r>
              <a:rPr lang="en-US" sz="2800" i="1" dirty="0">
                <a:latin typeface="Candara" panose="020E0502030303020204" pitchFamily="34" charset="0"/>
              </a:rPr>
              <a:t>Godly sorrow </a:t>
            </a:r>
            <a:r>
              <a:rPr lang="en-US" sz="2800" dirty="0">
                <a:latin typeface="Candara" panose="020E0502030303020204" pitchFamily="34" charset="0"/>
              </a:rPr>
              <a:t>and self-pity do not mix</a:t>
            </a:r>
          </a:p>
          <a:p>
            <a:pPr marL="640080" indent="-274320">
              <a:lnSpc>
                <a:spcPts val="2600"/>
              </a:lnSpc>
              <a:spcBef>
                <a:spcPts val="300"/>
              </a:spcBef>
              <a:buFont typeface="Wingdings" panose="05000000000000000000" pitchFamily="2" charset="2"/>
              <a:buChar char="§"/>
            </a:pPr>
            <a:r>
              <a:rPr lang="en-US" sz="2600" i="1" dirty="0">
                <a:latin typeface="Candara" panose="020E0502030303020204" pitchFamily="34" charset="0"/>
              </a:rPr>
              <a:t>“People treat me awful” </a:t>
            </a:r>
            <a:r>
              <a:rPr lang="en-US" sz="2600" dirty="0">
                <a:latin typeface="Candara" panose="020E0502030303020204" pitchFamily="34" charset="0"/>
              </a:rPr>
              <a:t>– Cannot play the victim!</a:t>
            </a:r>
          </a:p>
          <a:p>
            <a:pPr marL="640080" indent="-274320">
              <a:lnSpc>
                <a:spcPts val="2600"/>
              </a:lnSpc>
              <a:spcBef>
                <a:spcPts val="0"/>
              </a:spcBef>
              <a:buFont typeface="Wingdings" panose="05000000000000000000" pitchFamily="2" charset="2"/>
              <a:buChar char="§"/>
            </a:pPr>
            <a:endParaRPr lang="en-US" sz="2600" i="1" dirty="0">
              <a:latin typeface="Candara" panose="020E0502030303020204" pitchFamily="34" charset="0"/>
            </a:endParaRPr>
          </a:p>
          <a:p>
            <a:pPr marL="640080" indent="-274320">
              <a:lnSpc>
                <a:spcPts val="2600"/>
              </a:lnSpc>
              <a:spcBef>
                <a:spcPts val="0"/>
              </a:spcBef>
              <a:buFont typeface="Wingdings" panose="05000000000000000000" pitchFamily="2" charset="2"/>
              <a:buChar char="§"/>
            </a:pPr>
            <a:endParaRPr lang="en-US" sz="2600" i="1" dirty="0">
              <a:latin typeface="Candara" panose="020E0502030303020204" pitchFamily="34" charset="0"/>
            </a:endParaRPr>
          </a:p>
          <a:p>
            <a:pPr marL="548640" indent="-457200">
              <a:lnSpc>
                <a:spcPts val="3200"/>
              </a:lnSpc>
              <a:spcBef>
                <a:spcPts val="600"/>
              </a:spcBef>
              <a:buFont typeface="Wingdings" panose="05000000000000000000" pitchFamily="2" charset="2"/>
              <a:buChar char="§"/>
            </a:pPr>
            <a:endParaRPr lang="en-US" sz="2600" dirty="0">
              <a:latin typeface="Candara" panose="020E0502030303020204" pitchFamily="34" charset="0"/>
            </a:endParaRPr>
          </a:p>
          <a:p>
            <a:pPr marL="365760" indent="-274320">
              <a:lnSpc>
                <a:spcPts val="2800"/>
              </a:lnSpc>
              <a:spcBef>
                <a:spcPts val="600"/>
              </a:spcBef>
              <a:buFont typeface="Wingdings" panose="05000000000000000000" pitchFamily="2" charset="2"/>
              <a:buChar char="§"/>
            </a:pPr>
            <a:endParaRPr lang="en-US" sz="26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59DA9462-DAA1-25BA-2F61-CDB1698C2946}"/>
              </a:ext>
            </a:extLst>
          </p:cNvPr>
          <p:cNvSpPr>
            <a:spLocks noGrp="1"/>
          </p:cNvSpPr>
          <p:nvPr>
            <p:ph type="sldNum" sz="quarter" idx="12"/>
          </p:nvPr>
        </p:nvSpPr>
        <p:spPr/>
        <p:txBody>
          <a:bodyPr/>
          <a:lstStyle/>
          <a:p>
            <a:fld id="{D57F1E4F-1CFF-5643-939E-217C01CDF565}" type="slidenum">
              <a:rPr lang="en-US" smtClean="0"/>
              <a:pPr/>
              <a:t>5</a:t>
            </a:fld>
            <a:endParaRPr lang="en-US" dirty="0"/>
          </a:p>
        </p:txBody>
      </p:sp>
    </p:spTree>
    <p:extLst>
      <p:ext uri="{BB962C8B-B14F-4D97-AF65-F5344CB8AC3E}">
        <p14:creationId xmlns:p14="http://schemas.microsoft.com/office/powerpoint/2010/main" val="294165773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1000"/>
                                        <p:tgtEl>
                                          <p:spTgt spid="3">
                                            <p:txEl>
                                              <p:pRg st="6" end="6"/>
                                            </p:txEl>
                                          </p:spTgt>
                                        </p:tgtEl>
                                      </p:cBhvr>
                                    </p:animEffect>
                                    <p:anim calcmode="lin" valueType="num">
                                      <p:cBhvr>
                                        <p:cTn id="50"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76CCA-39A3-3FDB-5F0C-20FD1DCFC611}"/>
              </a:ext>
            </a:extLst>
          </p:cNvPr>
          <p:cNvSpPr>
            <a:spLocks noGrp="1"/>
          </p:cNvSpPr>
          <p:nvPr>
            <p:ph type="title"/>
          </p:nvPr>
        </p:nvSpPr>
        <p:spPr>
          <a:xfrm>
            <a:off x="1392751" y="342912"/>
            <a:ext cx="7646474" cy="1343029"/>
          </a:xfrm>
          <a:noFill/>
        </p:spPr>
        <p:txBody>
          <a:bodyPr anchor="ctr">
            <a:noAutofit/>
          </a:bodyPr>
          <a:lstStyle/>
          <a:p>
            <a:pPr>
              <a:lnSpc>
                <a:spcPts val="4600"/>
              </a:lnSpc>
              <a:spcBef>
                <a:spcPts val="1200"/>
              </a:spcBef>
            </a:pPr>
            <a:r>
              <a:rPr lang="en-US" sz="4800" b="1" dirty="0">
                <a:solidFill>
                  <a:schemeClr val="tx1"/>
                </a:solidFill>
                <a:latin typeface="Candara" panose="020E0502030303020204" pitchFamily="34" charset="0"/>
              </a:rPr>
              <a:t>Repentance includes </a:t>
            </a:r>
            <a:r>
              <a:rPr lang="en-US" sz="4800" b="1" u="sng" dirty="0">
                <a:solidFill>
                  <a:schemeClr val="tx1"/>
                </a:solidFill>
                <a:latin typeface="Candara" panose="020E0502030303020204" pitchFamily="34" charset="0"/>
              </a:rPr>
              <a:t>four</a:t>
            </a:r>
            <a:r>
              <a:rPr lang="en-US" sz="4800" b="1" dirty="0">
                <a:solidFill>
                  <a:schemeClr val="tx1"/>
                </a:solidFill>
                <a:latin typeface="Candara" panose="020E0502030303020204" pitchFamily="34" charset="0"/>
              </a:rPr>
              <a:t> important elements</a:t>
            </a:r>
            <a:endParaRPr lang="en-US" sz="3200" i="1" dirty="0">
              <a:solidFill>
                <a:schemeClr val="tx1"/>
              </a:solidFill>
              <a:latin typeface="Candara" panose="020E0502030303020204" pitchFamily="34" charset="0"/>
            </a:endParaRPr>
          </a:p>
        </p:txBody>
      </p:sp>
      <p:sp>
        <p:nvSpPr>
          <p:cNvPr id="3" name="Content Placeholder 2">
            <a:extLst>
              <a:ext uri="{FF2B5EF4-FFF2-40B4-BE49-F238E27FC236}">
                <a16:creationId xmlns:a16="http://schemas.microsoft.com/office/drawing/2014/main" id="{DF317D9C-3BE7-0436-8293-90B17E95457C}"/>
              </a:ext>
            </a:extLst>
          </p:cNvPr>
          <p:cNvSpPr>
            <a:spLocks noGrp="1"/>
          </p:cNvSpPr>
          <p:nvPr>
            <p:ph idx="1"/>
          </p:nvPr>
        </p:nvSpPr>
        <p:spPr>
          <a:xfrm>
            <a:off x="923924" y="1685924"/>
            <a:ext cx="7991475" cy="3357561"/>
          </a:xfrm>
        </p:spPr>
        <p:txBody>
          <a:bodyPr>
            <a:normAutofit/>
          </a:bodyPr>
          <a:lstStyle/>
          <a:p>
            <a:pPr marL="0" indent="0">
              <a:lnSpc>
                <a:spcPts val="3200"/>
              </a:lnSpc>
              <a:spcBef>
                <a:spcPts val="0"/>
              </a:spcBef>
              <a:buNone/>
            </a:pPr>
            <a:r>
              <a:rPr lang="en-US" sz="3600" b="1" dirty="0">
                <a:latin typeface="Candara" panose="020E0502030303020204" pitchFamily="34" charset="0"/>
              </a:rPr>
              <a:t>2. </a:t>
            </a:r>
            <a:r>
              <a:rPr lang="en-US" sz="3600" b="1" u="sng" dirty="0">
                <a:latin typeface="Candara" panose="020E0502030303020204" pitchFamily="34" charset="0"/>
              </a:rPr>
              <a:t>Repentance itself</a:t>
            </a:r>
            <a:r>
              <a:rPr lang="en-US" sz="3600" b="1" dirty="0">
                <a:latin typeface="Candara" panose="020E0502030303020204" pitchFamily="34" charset="0"/>
              </a:rPr>
              <a:t> </a:t>
            </a:r>
            <a:r>
              <a:rPr lang="en-US" sz="3200" b="1" dirty="0">
                <a:latin typeface="Candara" panose="020E0502030303020204" pitchFamily="34" charset="0"/>
              </a:rPr>
              <a:t>–</a:t>
            </a:r>
            <a:r>
              <a:rPr lang="en-US" sz="3200" i="1" dirty="0">
                <a:latin typeface="Candara" panose="020E0502030303020204" pitchFamily="34" charset="0"/>
              </a:rPr>
              <a:t> </a:t>
            </a:r>
            <a:r>
              <a:rPr lang="en-US" sz="3200" dirty="0">
                <a:latin typeface="Candara" panose="020E0502030303020204" pitchFamily="34" charset="0"/>
              </a:rPr>
              <a:t>a genuine change  </a:t>
            </a:r>
          </a:p>
          <a:p>
            <a:pPr marL="91440" indent="0">
              <a:lnSpc>
                <a:spcPts val="3200"/>
              </a:lnSpc>
              <a:spcBef>
                <a:spcPts val="200"/>
              </a:spcBef>
              <a:buNone/>
            </a:pPr>
            <a:r>
              <a:rPr lang="en-US" sz="3200" dirty="0">
                <a:latin typeface="Candara" panose="020E0502030303020204" pitchFamily="34" charset="0"/>
              </a:rPr>
              <a:t>	of heart </a:t>
            </a:r>
          </a:p>
          <a:p>
            <a:pPr marL="0" indent="0">
              <a:lnSpc>
                <a:spcPts val="3600"/>
              </a:lnSpc>
              <a:spcBef>
                <a:spcPts val="600"/>
              </a:spcBef>
              <a:buNone/>
            </a:pPr>
            <a:r>
              <a:rPr lang="en-US" sz="3600" b="1" dirty="0">
                <a:latin typeface="Candara" panose="020E0502030303020204" pitchFamily="34" charset="0"/>
              </a:rPr>
              <a:t>3. </a:t>
            </a:r>
            <a:r>
              <a:rPr lang="en-US" sz="3600" b="1" u="sng" dirty="0">
                <a:latin typeface="Candara" panose="020E0502030303020204" pitchFamily="34" charset="0"/>
              </a:rPr>
              <a:t>Confession of sins</a:t>
            </a:r>
            <a:r>
              <a:rPr lang="en-US" sz="3600" b="1" dirty="0">
                <a:latin typeface="Candara" panose="020E0502030303020204" pitchFamily="34" charset="0"/>
              </a:rPr>
              <a:t> </a:t>
            </a:r>
            <a:r>
              <a:rPr lang="en-US" sz="3200" i="1" dirty="0">
                <a:latin typeface="Candara" panose="020E0502030303020204" pitchFamily="34" charset="0"/>
              </a:rPr>
              <a:t>– </a:t>
            </a:r>
            <a:r>
              <a:rPr lang="en-US" sz="3200" dirty="0">
                <a:latin typeface="Candara" panose="020E0502030303020204" pitchFamily="34" charset="0"/>
              </a:rPr>
              <a:t>admission of guilt</a:t>
            </a:r>
          </a:p>
          <a:p>
            <a:pPr marL="685800" indent="-274320">
              <a:lnSpc>
                <a:spcPts val="2800"/>
              </a:lnSpc>
              <a:spcBef>
                <a:spcPts val="0"/>
              </a:spcBef>
              <a:buFont typeface="Wingdings" panose="05000000000000000000" pitchFamily="2" charset="2"/>
              <a:buChar char="§"/>
            </a:pPr>
            <a:r>
              <a:rPr lang="en-US" sz="2800" i="1" dirty="0">
                <a:latin typeface="Candara" panose="020E0502030303020204" pitchFamily="34" charset="0"/>
              </a:rPr>
              <a:t>1 John 1:9; James 5:16</a:t>
            </a:r>
          </a:p>
          <a:p>
            <a:pPr marL="0" indent="0">
              <a:lnSpc>
                <a:spcPts val="3600"/>
              </a:lnSpc>
              <a:spcBef>
                <a:spcPts val="600"/>
              </a:spcBef>
              <a:buNone/>
            </a:pPr>
            <a:r>
              <a:rPr lang="en-US" sz="3600" b="1" dirty="0">
                <a:latin typeface="Candara" panose="020E0502030303020204" pitchFamily="34" charset="0"/>
              </a:rPr>
              <a:t>4. </a:t>
            </a:r>
            <a:r>
              <a:rPr lang="en-US" sz="3600" b="1" u="sng" dirty="0">
                <a:latin typeface="Candara" panose="020E0502030303020204" pitchFamily="34" charset="0"/>
              </a:rPr>
              <a:t>Fruits worthy of repentance</a:t>
            </a:r>
            <a:r>
              <a:rPr lang="en-US" sz="3600" b="1" dirty="0">
                <a:latin typeface="Candara" panose="020E0502030303020204" pitchFamily="34" charset="0"/>
              </a:rPr>
              <a:t> </a:t>
            </a:r>
            <a:r>
              <a:rPr lang="en-US" sz="3200" b="1" dirty="0">
                <a:latin typeface="Candara" panose="020E0502030303020204" pitchFamily="34" charset="0"/>
              </a:rPr>
              <a:t>– </a:t>
            </a:r>
            <a:r>
              <a:rPr lang="en-US" sz="3200" dirty="0">
                <a:latin typeface="Candara" panose="020E0502030303020204" pitchFamily="34" charset="0"/>
              </a:rPr>
              <a:t>a true </a:t>
            </a:r>
          </a:p>
          <a:p>
            <a:pPr marL="0" indent="0">
              <a:lnSpc>
                <a:spcPts val="3200"/>
              </a:lnSpc>
              <a:spcBef>
                <a:spcPts val="200"/>
              </a:spcBef>
              <a:buNone/>
            </a:pPr>
            <a:r>
              <a:rPr lang="en-US" sz="3200" dirty="0">
                <a:latin typeface="Candara" panose="020E0502030303020204" pitchFamily="34" charset="0"/>
              </a:rPr>
              <a:t>     change in life – </a:t>
            </a:r>
            <a:r>
              <a:rPr lang="en-US" sz="3200" i="1" dirty="0">
                <a:latin typeface="Candara" panose="020E0502030303020204" pitchFamily="34" charset="0"/>
              </a:rPr>
              <a:t>Matt. 3:8; Acts 26:20</a:t>
            </a:r>
            <a:endParaRPr lang="en-US" sz="3200" dirty="0">
              <a:latin typeface="Candara" panose="020E0502030303020204" pitchFamily="34" charset="0"/>
            </a:endParaRPr>
          </a:p>
        </p:txBody>
      </p:sp>
      <p:sp>
        <p:nvSpPr>
          <p:cNvPr id="6" name="TextBox 5">
            <a:extLst>
              <a:ext uri="{FF2B5EF4-FFF2-40B4-BE49-F238E27FC236}">
                <a16:creationId xmlns:a16="http://schemas.microsoft.com/office/drawing/2014/main" id="{02A6BCA4-E2BC-4165-2526-CDFB49D7B7DA}"/>
              </a:ext>
            </a:extLst>
          </p:cNvPr>
          <p:cNvSpPr txBox="1"/>
          <p:nvPr/>
        </p:nvSpPr>
        <p:spPr>
          <a:xfrm>
            <a:off x="771522" y="4471988"/>
            <a:ext cx="7779540" cy="2251065"/>
          </a:xfrm>
          <a:prstGeom prst="rect">
            <a:avLst/>
          </a:prstGeom>
          <a:solidFill>
            <a:schemeClr val="accent1"/>
          </a:solidFill>
        </p:spPr>
        <p:txBody>
          <a:bodyPr wrap="square" rtlCol="0">
            <a:spAutoFit/>
          </a:bodyPr>
          <a:lstStyle/>
          <a:p>
            <a:pPr>
              <a:lnSpc>
                <a:spcPts val="2400"/>
              </a:lnSpc>
            </a:pPr>
            <a:r>
              <a:rPr lang="en-US" sz="2400" b="1" i="1" dirty="0">
                <a:latin typeface="Candara" panose="020E0502030303020204" pitchFamily="34" charset="0"/>
                <a:cs typeface="Arial" panose="020B0604020202020204" pitchFamily="34" charset="0"/>
              </a:rPr>
              <a:t>“</a:t>
            </a:r>
            <a:r>
              <a:rPr lang="en-US" sz="2400" b="1" i="1" dirty="0">
                <a:solidFill>
                  <a:schemeClr val="accent3"/>
                </a:solidFill>
                <a:latin typeface="Candara" panose="020E0502030303020204" pitchFamily="34" charset="0"/>
                <a:cs typeface="Arial" panose="020B0604020202020204" pitchFamily="34" charset="0"/>
              </a:rPr>
              <a:t>18</a:t>
            </a:r>
            <a:r>
              <a:rPr lang="en-US" sz="2400" b="1" i="1" dirty="0">
                <a:latin typeface="Candara" panose="020E0502030303020204" pitchFamily="34" charset="0"/>
                <a:cs typeface="Arial" panose="020B0604020202020204" pitchFamily="34" charset="0"/>
              </a:rPr>
              <a:t> To open their eyes, and to turn them from darkness to light, and from the power of Satan unto God, that they may </a:t>
            </a:r>
            <a:r>
              <a:rPr lang="en-US" sz="2400" b="1" i="1" dirty="0">
                <a:solidFill>
                  <a:srgbClr val="FFFF00"/>
                </a:solidFill>
                <a:latin typeface="Candara" panose="020E0502030303020204" pitchFamily="34" charset="0"/>
                <a:cs typeface="Arial" panose="020B0604020202020204" pitchFamily="34" charset="0"/>
              </a:rPr>
              <a:t>receive forgiveness of sins</a:t>
            </a:r>
            <a:r>
              <a:rPr lang="en-US" sz="2400" b="1" i="1" dirty="0">
                <a:latin typeface="Candara" panose="020E0502030303020204" pitchFamily="34" charset="0"/>
                <a:cs typeface="Arial" panose="020B0604020202020204" pitchFamily="34" charset="0"/>
              </a:rPr>
              <a:t>…</a:t>
            </a:r>
            <a:r>
              <a:rPr lang="en-US" sz="2400" b="1" i="1" dirty="0">
                <a:solidFill>
                  <a:schemeClr val="accent3"/>
                </a:solidFill>
                <a:latin typeface="Candara" panose="020E0502030303020204" pitchFamily="34" charset="0"/>
                <a:cs typeface="Arial" panose="020B0604020202020204" pitchFamily="34" charset="0"/>
              </a:rPr>
              <a:t>20</a:t>
            </a:r>
            <a:r>
              <a:rPr lang="en-US" sz="2400" b="1" i="1" dirty="0">
                <a:latin typeface="Candara" panose="020E0502030303020204" pitchFamily="34" charset="0"/>
                <a:cs typeface="Arial" panose="020B0604020202020204" pitchFamily="34" charset="0"/>
              </a:rPr>
              <a:t> But shewed first unto them of Damascus, and at Jerusalem, and throughout all the coasts of Judaea, and then to the Gentiles, that they should repent and turn to God, and do works </a:t>
            </a:r>
            <a:r>
              <a:rPr lang="en-US" sz="2400" b="1" i="1" dirty="0">
                <a:solidFill>
                  <a:srgbClr val="FFFF00"/>
                </a:solidFill>
                <a:latin typeface="Candara" panose="020E0502030303020204" pitchFamily="34" charset="0"/>
                <a:cs typeface="Arial" panose="020B0604020202020204" pitchFamily="34" charset="0"/>
              </a:rPr>
              <a:t>meet</a:t>
            </a:r>
            <a:r>
              <a:rPr lang="en-US" sz="2400" b="1" i="1" dirty="0">
                <a:latin typeface="Candara" panose="020E0502030303020204" pitchFamily="34" charset="0"/>
                <a:cs typeface="Arial" panose="020B0604020202020204" pitchFamily="34" charset="0"/>
              </a:rPr>
              <a:t> (worthy) </a:t>
            </a:r>
            <a:r>
              <a:rPr lang="en-US" sz="2400" b="1" i="1" dirty="0">
                <a:solidFill>
                  <a:srgbClr val="FFFF00"/>
                </a:solidFill>
                <a:latin typeface="Candara" panose="020E0502030303020204" pitchFamily="34" charset="0"/>
                <a:cs typeface="Arial" panose="020B0604020202020204" pitchFamily="34" charset="0"/>
              </a:rPr>
              <a:t>for repentance</a:t>
            </a:r>
            <a:r>
              <a:rPr lang="en-US" sz="2400" b="1" i="1" dirty="0">
                <a:latin typeface="Candara" panose="020E0502030303020204" pitchFamily="34" charset="0"/>
                <a:cs typeface="Arial" panose="020B0604020202020204" pitchFamily="34" charset="0"/>
              </a:rPr>
              <a:t>” </a:t>
            </a:r>
            <a:r>
              <a:rPr lang="en-US" sz="2400" dirty="0">
                <a:latin typeface="Candara" panose="020E0502030303020204" pitchFamily="34" charset="0"/>
                <a:cs typeface="Arial" panose="020B0604020202020204" pitchFamily="34" charset="0"/>
              </a:rPr>
              <a:t>(Acts 26:18-20).</a:t>
            </a:r>
            <a:endParaRPr lang="en-US" sz="2400"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D6D360E1-9390-CCAD-CE00-1DB362363C76}"/>
              </a:ext>
            </a:extLst>
          </p:cNvPr>
          <p:cNvSpPr>
            <a:spLocks noGrp="1"/>
          </p:cNvSpPr>
          <p:nvPr>
            <p:ph type="sldNum" sz="quarter" idx="12"/>
          </p:nvPr>
        </p:nvSpPr>
        <p:spPr/>
        <p:txBody>
          <a:bodyPr/>
          <a:lstStyle/>
          <a:p>
            <a:fld id="{D57F1E4F-1CFF-5643-939E-217C01CDF565}" type="slidenum">
              <a:rPr lang="en-US" smtClean="0"/>
              <a:pPr/>
              <a:t>6</a:t>
            </a:fld>
            <a:endParaRPr lang="en-US" dirty="0"/>
          </a:p>
        </p:txBody>
      </p:sp>
    </p:spTree>
    <p:extLst>
      <p:ext uri="{BB962C8B-B14F-4D97-AF65-F5344CB8AC3E}">
        <p14:creationId xmlns:p14="http://schemas.microsoft.com/office/powerpoint/2010/main" val="315865450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4" presetID="42" presetClass="entr" presetSubtype="0" fill="hold" grpId="0" nodeType="with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1000"/>
                                        <p:tgtEl>
                                          <p:spTgt spid="3">
                                            <p:txEl>
                                              <p:pRg st="5" end="5"/>
                                            </p:txEl>
                                          </p:spTgt>
                                        </p:tgtEl>
                                      </p:cBhvr>
                                    </p:animEffect>
                                    <p:anim calcmode="lin" valueType="num">
                                      <p:cBhvr>
                                        <p:cTn id="37"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16" presetClass="entr" presetSubtype="37" fill="hold" grpId="0" nodeType="click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barn(outVertical)">
                                      <p:cBhvr>
                                        <p:cTn id="43" dur="12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76CCA-39A3-3FDB-5F0C-20FD1DCFC611}"/>
              </a:ext>
            </a:extLst>
          </p:cNvPr>
          <p:cNvSpPr>
            <a:spLocks noGrp="1"/>
          </p:cNvSpPr>
          <p:nvPr>
            <p:ph type="title"/>
          </p:nvPr>
        </p:nvSpPr>
        <p:spPr>
          <a:xfrm>
            <a:off x="1392751" y="652465"/>
            <a:ext cx="7646474" cy="690564"/>
          </a:xfrm>
          <a:noFill/>
        </p:spPr>
        <p:txBody>
          <a:bodyPr anchor="ctr">
            <a:noAutofit/>
          </a:bodyPr>
          <a:lstStyle/>
          <a:p>
            <a:pPr>
              <a:lnSpc>
                <a:spcPts val="4800"/>
              </a:lnSpc>
              <a:spcBef>
                <a:spcPts val="1200"/>
              </a:spcBef>
            </a:pPr>
            <a:r>
              <a:rPr lang="en-US" sz="4800" b="1" dirty="0">
                <a:solidFill>
                  <a:schemeClr val="tx1"/>
                </a:solidFill>
                <a:latin typeface="Candara" panose="020E0502030303020204" pitchFamily="34" charset="0"/>
              </a:rPr>
              <a:t>IF Forgiveness </a:t>
            </a:r>
            <a:r>
              <a:rPr lang="en-US" sz="3200" i="1" dirty="0">
                <a:solidFill>
                  <a:schemeClr val="tx1"/>
                </a:solidFill>
                <a:latin typeface="Candara" panose="020E0502030303020204" pitchFamily="34" charset="0"/>
              </a:rPr>
              <a:t>– Matt. 6:14-15</a:t>
            </a:r>
          </a:p>
        </p:txBody>
      </p:sp>
      <p:sp>
        <p:nvSpPr>
          <p:cNvPr id="3" name="Content Placeholder 2">
            <a:extLst>
              <a:ext uri="{FF2B5EF4-FFF2-40B4-BE49-F238E27FC236}">
                <a16:creationId xmlns:a16="http://schemas.microsoft.com/office/drawing/2014/main" id="{DF317D9C-3BE7-0436-8293-90B17E95457C}"/>
              </a:ext>
            </a:extLst>
          </p:cNvPr>
          <p:cNvSpPr>
            <a:spLocks noGrp="1"/>
          </p:cNvSpPr>
          <p:nvPr>
            <p:ph idx="1"/>
          </p:nvPr>
        </p:nvSpPr>
        <p:spPr>
          <a:xfrm>
            <a:off x="923925" y="1614484"/>
            <a:ext cx="7900585" cy="3157549"/>
          </a:xfrm>
        </p:spPr>
        <p:txBody>
          <a:bodyPr>
            <a:normAutofit/>
          </a:bodyPr>
          <a:lstStyle/>
          <a:p>
            <a:pPr marL="0" indent="0">
              <a:lnSpc>
                <a:spcPts val="3200"/>
              </a:lnSpc>
              <a:spcBef>
                <a:spcPts val="1800"/>
              </a:spcBef>
              <a:buNone/>
            </a:pPr>
            <a:r>
              <a:rPr lang="en-US" sz="3200" b="1" dirty="0">
                <a:latin typeface="Candara" panose="020E0502030303020204" pitchFamily="34" charset="0"/>
              </a:rPr>
              <a:t>Forgiving others is an essential element of the Christian’s character </a:t>
            </a:r>
            <a:r>
              <a:rPr lang="en-US" sz="3200" i="1" dirty="0">
                <a:latin typeface="Candara" panose="020E0502030303020204" pitchFamily="34" charset="0"/>
              </a:rPr>
              <a:t>– Col. 3:12-13</a:t>
            </a:r>
          </a:p>
          <a:p>
            <a:pPr marL="365760" indent="-274320">
              <a:lnSpc>
                <a:spcPts val="3200"/>
              </a:lnSpc>
              <a:spcBef>
                <a:spcPts val="600"/>
              </a:spcBef>
              <a:buFont typeface="Wingdings" panose="05000000000000000000" pitchFamily="2" charset="2"/>
              <a:buChar char="§"/>
            </a:pPr>
            <a:r>
              <a:rPr lang="en-US" sz="2800" dirty="0">
                <a:latin typeface="Candara" panose="020E0502030303020204" pitchFamily="34" charset="0"/>
              </a:rPr>
              <a:t>He knows he is just a </a:t>
            </a:r>
            <a:r>
              <a:rPr lang="en-US" sz="2800" b="1" i="1" u="sng" dirty="0">
                <a:latin typeface="Candara" panose="020E0502030303020204" pitchFamily="34" charset="0"/>
              </a:rPr>
              <a:t>forgiven sinner</a:t>
            </a:r>
          </a:p>
          <a:p>
            <a:pPr marL="365760" indent="-274320">
              <a:lnSpc>
                <a:spcPts val="2800"/>
              </a:lnSpc>
              <a:spcBef>
                <a:spcPts val="1200"/>
              </a:spcBef>
              <a:buFont typeface="Wingdings" panose="05000000000000000000" pitchFamily="2" charset="2"/>
              <a:buChar char="§"/>
            </a:pPr>
            <a:r>
              <a:rPr lang="en-US" sz="2800" dirty="0">
                <a:latin typeface="Candara" panose="020E0502030303020204" pitchFamily="34" charset="0"/>
              </a:rPr>
              <a:t>He knows that eventually he will need someone’s forgiveness – </a:t>
            </a:r>
            <a:r>
              <a:rPr lang="en-US" sz="2800" i="1" dirty="0">
                <a:latin typeface="Candara" panose="020E0502030303020204" pitchFamily="34" charset="0"/>
              </a:rPr>
              <a:t>cf. Gal. 6:1-3</a:t>
            </a:r>
          </a:p>
          <a:p>
            <a:pPr marL="365760" indent="-274320">
              <a:lnSpc>
                <a:spcPts val="2800"/>
              </a:lnSpc>
              <a:spcBef>
                <a:spcPts val="1200"/>
              </a:spcBef>
              <a:buFont typeface="Wingdings" panose="05000000000000000000" pitchFamily="2" charset="2"/>
              <a:buChar char="§"/>
            </a:pPr>
            <a:r>
              <a:rPr lang="en-US" sz="2800" dirty="0">
                <a:latin typeface="Candara" panose="020E0502030303020204" pitchFamily="34" charset="0"/>
              </a:rPr>
              <a:t>He knows the folly of saying, </a:t>
            </a:r>
            <a:r>
              <a:rPr lang="en-US" sz="2800" b="1" i="1" dirty="0">
                <a:latin typeface="Candara" panose="020E0502030303020204" pitchFamily="34" charset="0"/>
              </a:rPr>
              <a:t>“I will never …”</a:t>
            </a:r>
          </a:p>
          <a:p>
            <a:pPr marL="640080" lvl="1" indent="-274320">
              <a:lnSpc>
                <a:spcPts val="2600"/>
              </a:lnSpc>
              <a:spcBef>
                <a:spcPts val="0"/>
              </a:spcBef>
              <a:buFont typeface="Wingdings" panose="05000000000000000000" pitchFamily="2" charset="2"/>
              <a:buChar char="§"/>
            </a:pPr>
            <a:r>
              <a:rPr lang="en-US" sz="2600" i="1" dirty="0">
                <a:latin typeface="Candara" panose="020E0502030303020204" pitchFamily="34" charset="0"/>
              </a:rPr>
              <a:t>Matt. 26:31-35, ASV</a:t>
            </a:r>
          </a:p>
        </p:txBody>
      </p:sp>
      <p:sp>
        <p:nvSpPr>
          <p:cNvPr id="6" name="TextBox 5">
            <a:extLst>
              <a:ext uri="{FF2B5EF4-FFF2-40B4-BE49-F238E27FC236}">
                <a16:creationId xmlns:a16="http://schemas.microsoft.com/office/drawing/2014/main" id="{EF3DE7DD-E88E-F8B7-80EA-7DBAC18502AB}"/>
              </a:ext>
            </a:extLst>
          </p:cNvPr>
          <p:cNvSpPr txBox="1"/>
          <p:nvPr/>
        </p:nvSpPr>
        <p:spPr>
          <a:xfrm>
            <a:off x="909637" y="4857761"/>
            <a:ext cx="7691438" cy="1213281"/>
          </a:xfrm>
          <a:prstGeom prst="rect">
            <a:avLst/>
          </a:prstGeom>
          <a:solidFill>
            <a:schemeClr val="accent1"/>
          </a:solidFill>
        </p:spPr>
        <p:txBody>
          <a:bodyPr wrap="square">
            <a:spAutoFit/>
          </a:bodyPr>
          <a:lstStyle/>
          <a:p>
            <a:pPr>
              <a:lnSpc>
                <a:spcPts val="2900"/>
              </a:lnSpc>
            </a:pPr>
            <a:r>
              <a:rPr lang="en-US" sz="2900" b="1" i="1" dirty="0">
                <a:latin typeface="Candara" panose="020E0502030303020204" pitchFamily="34" charset="0"/>
              </a:rPr>
              <a:t>“But Peter answered and said unto him, If all shall be offended in thee, </a:t>
            </a:r>
            <a:r>
              <a:rPr lang="en-US" sz="2900" b="1" i="1" dirty="0">
                <a:solidFill>
                  <a:srgbClr val="FFFF00"/>
                </a:solidFill>
                <a:latin typeface="Candara" panose="020E0502030303020204" pitchFamily="34" charset="0"/>
              </a:rPr>
              <a:t>I will never</a:t>
            </a:r>
            <a:r>
              <a:rPr lang="en-US" sz="2900" b="1" i="1" dirty="0">
                <a:latin typeface="Candara" panose="020E0502030303020204" pitchFamily="34" charset="0"/>
              </a:rPr>
              <a:t> be offended” </a:t>
            </a:r>
            <a:r>
              <a:rPr lang="en-US" sz="2900" dirty="0">
                <a:latin typeface="Candara" panose="020E0502030303020204" pitchFamily="34" charset="0"/>
              </a:rPr>
              <a:t>(Matt. 26:33, ASV) </a:t>
            </a:r>
            <a:r>
              <a:rPr lang="en-US" sz="2900" i="1" dirty="0">
                <a:latin typeface="Candara" panose="020E0502030303020204" pitchFamily="34" charset="0"/>
              </a:rPr>
              <a:t>cf. vss. 69-75</a:t>
            </a:r>
          </a:p>
        </p:txBody>
      </p:sp>
      <p:sp>
        <p:nvSpPr>
          <p:cNvPr id="4" name="Slide Number Placeholder 3">
            <a:extLst>
              <a:ext uri="{FF2B5EF4-FFF2-40B4-BE49-F238E27FC236}">
                <a16:creationId xmlns:a16="http://schemas.microsoft.com/office/drawing/2014/main" id="{63B484E9-C7FE-E4F9-4A2B-431282E4F5B7}"/>
              </a:ext>
            </a:extLst>
          </p:cNvPr>
          <p:cNvSpPr>
            <a:spLocks noGrp="1"/>
          </p:cNvSpPr>
          <p:nvPr>
            <p:ph type="sldNum" sz="quarter" idx="12"/>
          </p:nvPr>
        </p:nvSpPr>
        <p:spPr/>
        <p:txBody>
          <a:bodyPr/>
          <a:lstStyle/>
          <a:p>
            <a:fld id="{D57F1E4F-1CFF-5643-939E-217C01CDF565}" type="slidenum">
              <a:rPr lang="en-US" smtClean="0"/>
              <a:pPr/>
              <a:t>7</a:t>
            </a:fld>
            <a:endParaRPr lang="en-US" dirty="0"/>
          </a:p>
        </p:txBody>
      </p:sp>
    </p:spTree>
    <p:extLst>
      <p:ext uri="{BB962C8B-B14F-4D97-AF65-F5344CB8AC3E}">
        <p14:creationId xmlns:p14="http://schemas.microsoft.com/office/powerpoint/2010/main" val="9768853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par>
                                <p:cTn id="31" presetID="42" presetClass="entr" presetSubtype="0" fill="hold" grpId="0" nodeType="with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16" presetClass="entr" presetSubtype="37" fill="hold" grpId="0" nodeType="clickEffect">
                                  <p:stCondLst>
                                    <p:cond delay="0"/>
                                  </p:stCondLst>
                                  <p:childTnLst>
                                    <p:set>
                                      <p:cBhvr>
                                        <p:cTn id="39" dur="1" fill="hold">
                                          <p:stCondLst>
                                            <p:cond delay="0"/>
                                          </p:stCondLst>
                                        </p:cTn>
                                        <p:tgtEl>
                                          <p:spTgt spid="6"/>
                                        </p:tgtEl>
                                        <p:attrNameLst>
                                          <p:attrName>style.visibility</p:attrName>
                                        </p:attrNameLst>
                                      </p:cBhvr>
                                      <p:to>
                                        <p:strVal val="visible"/>
                                      </p:to>
                                    </p:set>
                                    <p:animEffect transition="in" filter="barn(outVertical)">
                                      <p:cBhvr>
                                        <p:cTn id="4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C76CCA-39A3-3FDB-5F0C-20FD1DCFC611}"/>
              </a:ext>
            </a:extLst>
          </p:cNvPr>
          <p:cNvSpPr>
            <a:spLocks noGrp="1"/>
          </p:cNvSpPr>
          <p:nvPr>
            <p:ph type="title"/>
          </p:nvPr>
        </p:nvSpPr>
        <p:spPr>
          <a:xfrm>
            <a:off x="1392751" y="652465"/>
            <a:ext cx="7646474" cy="690564"/>
          </a:xfrm>
          <a:noFill/>
        </p:spPr>
        <p:txBody>
          <a:bodyPr anchor="ctr">
            <a:noAutofit/>
          </a:bodyPr>
          <a:lstStyle/>
          <a:p>
            <a:pPr>
              <a:lnSpc>
                <a:spcPts val="4800"/>
              </a:lnSpc>
              <a:spcBef>
                <a:spcPts val="1200"/>
              </a:spcBef>
            </a:pPr>
            <a:r>
              <a:rPr lang="en-US" sz="4800" b="1" dirty="0">
                <a:solidFill>
                  <a:schemeClr val="tx1"/>
                </a:solidFill>
                <a:latin typeface="Candara" panose="020E0502030303020204" pitchFamily="34" charset="0"/>
              </a:rPr>
              <a:t>IF Forgiveness </a:t>
            </a:r>
            <a:r>
              <a:rPr lang="en-US" sz="3200" i="1" dirty="0">
                <a:solidFill>
                  <a:schemeClr val="tx1"/>
                </a:solidFill>
                <a:latin typeface="Candara" panose="020E0502030303020204" pitchFamily="34" charset="0"/>
              </a:rPr>
              <a:t>– Matt. 18:21-35</a:t>
            </a:r>
          </a:p>
        </p:txBody>
      </p:sp>
      <p:sp>
        <p:nvSpPr>
          <p:cNvPr id="3" name="Content Placeholder 2">
            <a:extLst>
              <a:ext uri="{FF2B5EF4-FFF2-40B4-BE49-F238E27FC236}">
                <a16:creationId xmlns:a16="http://schemas.microsoft.com/office/drawing/2014/main" id="{DF317D9C-3BE7-0436-8293-90B17E95457C}"/>
              </a:ext>
            </a:extLst>
          </p:cNvPr>
          <p:cNvSpPr>
            <a:spLocks noGrp="1"/>
          </p:cNvSpPr>
          <p:nvPr>
            <p:ph idx="1"/>
          </p:nvPr>
        </p:nvSpPr>
        <p:spPr>
          <a:xfrm>
            <a:off x="923925" y="1614484"/>
            <a:ext cx="7900585" cy="3157549"/>
          </a:xfrm>
        </p:spPr>
        <p:txBody>
          <a:bodyPr>
            <a:normAutofit/>
          </a:bodyPr>
          <a:lstStyle/>
          <a:p>
            <a:pPr marL="0" indent="0">
              <a:lnSpc>
                <a:spcPts val="3200"/>
              </a:lnSpc>
              <a:spcBef>
                <a:spcPts val="1800"/>
              </a:spcBef>
              <a:buNone/>
            </a:pPr>
            <a:r>
              <a:rPr lang="en-US" sz="3200" b="1" dirty="0">
                <a:latin typeface="Candara" panose="020E0502030303020204" pitchFamily="34" charset="0"/>
              </a:rPr>
              <a:t>An unforgiving person cannot go to heaven</a:t>
            </a:r>
            <a:endParaRPr lang="en-US" sz="3200" i="1" dirty="0">
              <a:latin typeface="Candara" panose="020E0502030303020204" pitchFamily="34" charset="0"/>
            </a:endParaRPr>
          </a:p>
          <a:p>
            <a:pPr marL="365760" indent="-274320">
              <a:lnSpc>
                <a:spcPts val="3200"/>
              </a:lnSpc>
              <a:spcBef>
                <a:spcPts val="600"/>
              </a:spcBef>
              <a:buFont typeface="Wingdings" panose="05000000000000000000" pitchFamily="2" charset="2"/>
              <a:buChar char="§"/>
            </a:pPr>
            <a:r>
              <a:rPr lang="en-US" sz="2800" dirty="0">
                <a:latin typeface="Candara" panose="020E0502030303020204" pitchFamily="34" charset="0"/>
              </a:rPr>
              <a:t>Once the conditions are met, there is not limit to forgiveness – </a:t>
            </a:r>
            <a:r>
              <a:rPr lang="en-US" sz="2800" i="1" dirty="0">
                <a:latin typeface="Candara" panose="020E0502030303020204" pitchFamily="34" charset="0"/>
              </a:rPr>
              <a:t>vv. 21-22; Luke 17:3-4</a:t>
            </a:r>
            <a:endParaRPr lang="en-US" sz="2800" b="1" i="1" u="sng" dirty="0">
              <a:latin typeface="Candara" panose="020E0502030303020204" pitchFamily="34" charset="0"/>
            </a:endParaRPr>
          </a:p>
          <a:p>
            <a:pPr marL="365760" indent="-274320">
              <a:lnSpc>
                <a:spcPts val="2800"/>
              </a:lnSpc>
              <a:spcBef>
                <a:spcPts val="1200"/>
              </a:spcBef>
              <a:buFont typeface="Wingdings" panose="05000000000000000000" pitchFamily="2" charset="2"/>
              <a:buChar char="§"/>
            </a:pPr>
            <a:r>
              <a:rPr lang="en-US" sz="2800" dirty="0">
                <a:latin typeface="Candara" panose="020E0502030303020204" pitchFamily="34" charset="0"/>
              </a:rPr>
              <a:t>We are forgiven far more than we are asked to forgive – </a:t>
            </a:r>
            <a:r>
              <a:rPr lang="en-US" sz="2800" i="1" dirty="0">
                <a:latin typeface="Candara" panose="020E0502030303020204" pitchFamily="34" charset="0"/>
              </a:rPr>
              <a:t>vv. 23-33</a:t>
            </a:r>
          </a:p>
          <a:p>
            <a:pPr marL="365760" indent="-274320">
              <a:lnSpc>
                <a:spcPts val="2800"/>
              </a:lnSpc>
              <a:spcBef>
                <a:spcPts val="1200"/>
              </a:spcBef>
              <a:buFont typeface="Wingdings" panose="05000000000000000000" pitchFamily="2" charset="2"/>
              <a:buChar char="§"/>
            </a:pPr>
            <a:r>
              <a:rPr lang="en-US" sz="2800" dirty="0">
                <a:latin typeface="Candara" panose="020E0502030303020204" pitchFamily="34" charset="0"/>
              </a:rPr>
              <a:t>Unless we forgive from the heart those who repent, we will go to hell! – </a:t>
            </a:r>
            <a:r>
              <a:rPr lang="en-US" sz="2800" i="1" dirty="0">
                <a:latin typeface="Candara" panose="020E0502030303020204" pitchFamily="34" charset="0"/>
              </a:rPr>
              <a:t>vv. 34-35</a:t>
            </a:r>
            <a:endParaRPr lang="en-US" sz="2600" i="1" dirty="0">
              <a:latin typeface="Candara" panose="020E0502030303020204" pitchFamily="34" charset="0"/>
            </a:endParaRPr>
          </a:p>
        </p:txBody>
      </p:sp>
      <p:sp>
        <p:nvSpPr>
          <p:cNvPr id="6" name="TextBox 5">
            <a:extLst>
              <a:ext uri="{FF2B5EF4-FFF2-40B4-BE49-F238E27FC236}">
                <a16:creationId xmlns:a16="http://schemas.microsoft.com/office/drawing/2014/main" id="{EF3DE7DD-E88E-F8B7-80EA-7DBAC18502AB}"/>
              </a:ext>
            </a:extLst>
          </p:cNvPr>
          <p:cNvSpPr txBox="1"/>
          <p:nvPr/>
        </p:nvSpPr>
        <p:spPr>
          <a:xfrm>
            <a:off x="838197" y="4757745"/>
            <a:ext cx="7691438" cy="1957074"/>
          </a:xfrm>
          <a:prstGeom prst="rect">
            <a:avLst/>
          </a:prstGeom>
          <a:solidFill>
            <a:schemeClr val="accent1"/>
          </a:solidFill>
        </p:spPr>
        <p:txBody>
          <a:bodyPr wrap="square">
            <a:spAutoFit/>
          </a:bodyPr>
          <a:lstStyle/>
          <a:p>
            <a:pPr>
              <a:lnSpc>
                <a:spcPts val="2900"/>
              </a:lnSpc>
            </a:pPr>
            <a:r>
              <a:rPr lang="en-US" sz="2900" b="1" i="1" dirty="0">
                <a:latin typeface="Candara" panose="020E0502030303020204" pitchFamily="34" charset="0"/>
              </a:rPr>
              <a:t>“</a:t>
            </a:r>
            <a:r>
              <a:rPr lang="en-US" sz="2900" b="1" i="1" dirty="0">
                <a:solidFill>
                  <a:schemeClr val="accent3"/>
                </a:solidFill>
                <a:latin typeface="Candara" panose="020E0502030303020204" pitchFamily="34" charset="0"/>
              </a:rPr>
              <a:t>34 </a:t>
            </a:r>
            <a:r>
              <a:rPr lang="en-US" sz="2900" b="1" i="1" dirty="0">
                <a:latin typeface="Candara" panose="020E0502030303020204" pitchFamily="34" charset="0"/>
              </a:rPr>
              <a:t>And his lord was wroth, and delivered him to the tormentors, till he should pay all that was due. </a:t>
            </a:r>
            <a:r>
              <a:rPr lang="en-US" sz="2900" b="1" i="1" dirty="0">
                <a:solidFill>
                  <a:schemeClr val="accent3"/>
                </a:solidFill>
                <a:latin typeface="Candara" panose="020E0502030303020204" pitchFamily="34" charset="0"/>
              </a:rPr>
              <a:t>35 </a:t>
            </a:r>
            <a:r>
              <a:rPr lang="en-US" sz="2900" b="1" i="1" dirty="0">
                <a:latin typeface="Candara" panose="020E0502030303020204" pitchFamily="34" charset="0"/>
              </a:rPr>
              <a:t>So shall also my heavenly Father do unto you, if ye forgive not every one his brother from your hearts” </a:t>
            </a:r>
            <a:r>
              <a:rPr lang="en-US" sz="2900" dirty="0">
                <a:latin typeface="Candara" panose="020E0502030303020204" pitchFamily="34" charset="0"/>
              </a:rPr>
              <a:t>(Matt. 18:34-35) </a:t>
            </a:r>
            <a:endParaRPr lang="en-US" sz="2900" i="1" dirty="0">
              <a:latin typeface="Candara" panose="020E0502030303020204" pitchFamily="34" charset="0"/>
            </a:endParaRPr>
          </a:p>
        </p:txBody>
      </p:sp>
      <p:sp>
        <p:nvSpPr>
          <p:cNvPr id="4" name="Slide Number Placeholder 3">
            <a:extLst>
              <a:ext uri="{FF2B5EF4-FFF2-40B4-BE49-F238E27FC236}">
                <a16:creationId xmlns:a16="http://schemas.microsoft.com/office/drawing/2014/main" id="{84464B82-357D-012A-2996-235684B14B03}"/>
              </a:ext>
            </a:extLst>
          </p:cNvPr>
          <p:cNvSpPr>
            <a:spLocks noGrp="1"/>
          </p:cNvSpPr>
          <p:nvPr>
            <p:ph type="sldNum" sz="quarter" idx="12"/>
          </p:nvPr>
        </p:nvSpPr>
        <p:spPr/>
        <p:txBody>
          <a:bodyPr/>
          <a:lstStyle/>
          <a:p>
            <a:fld id="{D57F1E4F-1CFF-5643-939E-217C01CDF565}" type="slidenum">
              <a:rPr lang="en-US" smtClean="0"/>
              <a:pPr/>
              <a:t>8</a:t>
            </a:fld>
            <a:endParaRPr lang="en-US" dirty="0"/>
          </a:p>
        </p:txBody>
      </p:sp>
    </p:spTree>
    <p:extLst>
      <p:ext uri="{BB962C8B-B14F-4D97-AF65-F5344CB8AC3E}">
        <p14:creationId xmlns:p14="http://schemas.microsoft.com/office/powerpoint/2010/main" val="244652007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6" presetClass="entr" presetSubtype="37"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barn(outVertical)">
                                      <p:cBhvr>
                                        <p:cTn id="35"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F6C66-D6D7-4A72-9928-967AEA400766}"/>
              </a:ext>
            </a:extLst>
          </p:cNvPr>
          <p:cNvSpPr>
            <a:spLocks noGrp="1"/>
          </p:cNvSpPr>
          <p:nvPr>
            <p:ph type="title"/>
          </p:nvPr>
        </p:nvSpPr>
        <p:spPr>
          <a:xfrm>
            <a:off x="1392244" y="576928"/>
            <a:ext cx="6683765" cy="789218"/>
          </a:xfrm>
        </p:spPr>
        <p:txBody>
          <a:bodyPr>
            <a:normAutofit fontScale="90000"/>
          </a:bodyPr>
          <a:lstStyle/>
          <a:p>
            <a:r>
              <a:rPr lang="en-US" sz="4800" b="1" dirty="0">
                <a:latin typeface="Candara" panose="020E0502030303020204" pitchFamily="34" charset="0"/>
              </a:rPr>
              <a:t>CONCLUSION</a:t>
            </a:r>
          </a:p>
        </p:txBody>
      </p:sp>
      <p:sp>
        <p:nvSpPr>
          <p:cNvPr id="4" name="Content Placeholder 3">
            <a:extLst>
              <a:ext uri="{FF2B5EF4-FFF2-40B4-BE49-F238E27FC236}">
                <a16:creationId xmlns:a16="http://schemas.microsoft.com/office/drawing/2014/main" id="{4DFEE72C-9E4F-A012-3F3B-7F58D6771D7C}"/>
              </a:ext>
            </a:extLst>
          </p:cNvPr>
          <p:cNvSpPr>
            <a:spLocks noGrp="1"/>
          </p:cNvSpPr>
          <p:nvPr>
            <p:ph idx="1"/>
          </p:nvPr>
        </p:nvSpPr>
        <p:spPr>
          <a:xfrm>
            <a:off x="928863" y="1604790"/>
            <a:ext cx="7311754" cy="3381548"/>
          </a:xfrm>
        </p:spPr>
        <p:txBody>
          <a:bodyPr>
            <a:normAutofit/>
          </a:bodyPr>
          <a:lstStyle/>
          <a:p>
            <a:pPr marL="0" indent="0">
              <a:lnSpc>
                <a:spcPts val="3600"/>
              </a:lnSpc>
              <a:buNone/>
            </a:pPr>
            <a:r>
              <a:rPr lang="en-US" sz="3600" b="1" dirty="0">
                <a:latin typeface="Candara" panose="020E0502030303020204" pitchFamily="34" charset="0"/>
                <a:cs typeface="Arial" panose="020B0604020202020204" pitchFamily="34" charset="0"/>
              </a:rPr>
              <a:t>The Lord wants to </a:t>
            </a:r>
            <a:r>
              <a:rPr lang="en-US" sz="3600" b="1" i="1" dirty="0">
                <a:latin typeface="Candara" panose="020E0502030303020204" pitchFamily="34" charset="0"/>
                <a:cs typeface="Arial" panose="020B0604020202020204" pitchFamily="34" charset="0"/>
              </a:rPr>
              <a:t>forgive</a:t>
            </a:r>
            <a:r>
              <a:rPr lang="en-US" sz="3600" b="1" dirty="0">
                <a:latin typeface="Candara" panose="020E0502030303020204" pitchFamily="34" charset="0"/>
                <a:cs typeface="Arial" panose="020B0604020202020204" pitchFamily="34" charset="0"/>
              </a:rPr>
              <a:t> you, but you must humble yourself to His will and meet the conditions of His gospel!</a:t>
            </a:r>
          </a:p>
          <a:p>
            <a:pPr marL="0" indent="0">
              <a:lnSpc>
                <a:spcPts val="3600"/>
              </a:lnSpc>
              <a:spcBef>
                <a:spcPts val="2400"/>
              </a:spcBef>
              <a:buNone/>
            </a:pPr>
            <a:r>
              <a:rPr lang="en-US" sz="3600" b="1" dirty="0">
                <a:latin typeface="Candara" panose="020E0502030303020204" pitchFamily="34" charset="0"/>
                <a:cs typeface="Arial" panose="020B0604020202020204" pitchFamily="34" charset="0"/>
              </a:rPr>
              <a:t>Remember, only the </a:t>
            </a:r>
            <a:r>
              <a:rPr lang="en-US" sz="3600" b="1" i="1" dirty="0">
                <a:latin typeface="Candara" panose="020E0502030303020204" pitchFamily="34" charset="0"/>
                <a:cs typeface="Arial" panose="020B0604020202020204" pitchFamily="34" charset="0"/>
              </a:rPr>
              <a:t>penitent</a:t>
            </a:r>
            <a:r>
              <a:rPr lang="en-US" sz="3600" b="1" dirty="0">
                <a:latin typeface="Candara" panose="020E0502030303020204" pitchFamily="34" charset="0"/>
                <a:cs typeface="Arial" panose="020B0604020202020204" pitchFamily="34" charset="0"/>
              </a:rPr>
              <a:t> and the </a:t>
            </a:r>
            <a:r>
              <a:rPr lang="en-US" sz="3600" b="1" i="1" dirty="0">
                <a:latin typeface="Candara" panose="020E0502030303020204" pitchFamily="34" charset="0"/>
                <a:cs typeface="Arial" panose="020B0604020202020204" pitchFamily="34" charset="0"/>
              </a:rPr>
              <a:t>forgiving</a:t>
            </a:r>
            <a:r>
              <a:rPr lang="en-US" sz="3600" b="1" dirty="0">
                <a:latin typeface="Candara" panose="020E0502030303020204" pitchFamily="34" charset="0"/>
                <a:cs typeface="Arial" panose="020B0604020202020204" pitchFamily="34" charset="0"/>
              </a:rPr>
              <a:t> are </a:t>
            </a:r>
            <a:r>
              <a:rPr lang="en-US" sz="3600" b="1" i="1" dirty="0">
                <a:latin typeface="Candara" panose="020E0502030303020204" pitchFamily="34" charset="0"/>
                <a:cs typeface="Arial" panose="020B0604020202020204" pitchFamily="34" charset="0"/>
              </a:rPr>
              <a:t>forgiven!</a:t>
            </a:r>
          </a:p>
        </p:txBody>
      </p:sp>
      <p:sp>
        <p:nvSpPr>
          <p:cNvPr id="3" name="TextBox 2">
            <a:extLst>
              <a:ext uri="{FF2B5EF4-FFF2-40B4-BE49-F238E27FC236}">
                <a16:creationId xmlns:a16="http://schemas.microsoft.com/office/drawing/2014/main" id="{259D3C3B-3F29-EBF1-B0ED-5B7286B5FC22}"/>
              </a:ext>
            </a:extLst>
          </p:cNvPr>
          <p:cNvSpPr txBox="1"/>
          <p:nvPr/>
        </p:nvSpPr>
        <p:spPr>
          <a:xfrm>
            <a:off x="1042988" y="5014913"/>
            <a:ext cx="7033021" cy="1107996"/>
          </a:xfrm>
          <a:prstGeom prst="rect">
            <a:avLst/>
          </a:prstGeom>
          <a:noFill/>
        </p:spPr>
        <p:txBody>
          <a:bodyPr wrap="square" rtlCol="0">
            <a:spAutoFit/>
          </a:bodyPr>
          <a:lstStyle/>
          <a:p>
            <a:pPr algn="ctr"/>
            <a:r>
              <a:rPr lang="en-US" sz="6600" b="1" dirty="0">
                <a:solidFill>
                  <a:srgbClr val="FFFF00"/>
                </a:solidFill>
                <a:latin typeface="Candara" panose="020E0502030303020204" pitchFamily="34" charset="0"/>
              </a:rPr>
              <a:t>Are You Forgiven?</a:t>
            </a:r>
          </a:p>
        </p:txBody>
      </p:sp>
      <p:sp>
        <p:nvSpPr>
          <p:cNvPr id="5" name="Slide Number Placeholder 4">
            <a:extLst>
              <a:ext uri="{FF2B5EF4-FFF2-40B4-BE49-F238E27FC236}">
                <a16:creationId xmlns:a16="http://schemas.microsoft.com/office/drawing/2014/main" id="{8CE35FB9-9369-E703-0DBE-2A59A16C3144}"/>
              </a:ext>
            </a:extLst>
          </p:cNvPr>
          <p:cNvSpPr>
            <a:spLocks noGrp="1"/>
          </p:cNvSpPr>
          <p:nvPr>
            <p:ph type="sldNum" sz="quarter" idx="12"/>
          </p:nvPr>
        </p:nvSpPr>
        <p:spPr/>
        <p:txBody>
          <a:bodyPr/>
          <a:lstStyle/>
          <a:p>
            <a:fld id="{D57F1E4F-1CFF-5643-939E-217C01CDF565}" type="slidenum">
              <a:rPr lang="en-US" smtClean="0"/>
              <a:pPr/>
              <a:t>9</a:t>
            </a:fld>
            <a:endParaRPr lang="en-US" dirty="0"/>
          </a:p>
        </p:txBody>
      </p:sp>
    </p:spTree>
    <p:extLst>
      <p:ext uri="{BB962C8B-B14F-4D97-AF65-F5344CB8AC3E}">
        <p14:creationId xmlns:p14="http://schemas.microsoft.com/office/powerpoint/2010/main" val="1496850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fade">
                                      <p:cBhvr>
                                        <p:cTn id="21" dur="1000"/>
                                        <p:tgtEl>
                                          <p:spTgt spid="3"/>
                                        </p:tgtEl>
                                      </p:cBhvr>
                                    </p:animEffect>
                                    <p:anim calcmode="lin" valueType="num">
                                      <p:cBhvr>
                                        <p:cTn id="22" dur="1000" fill="hold"/>
                                        <p:tgtEl>
                                          <p:spTgt spid="3"/>
                                        </p:tgtEl>
                                        <p:attrNameLst>
                                          <p:attrName>ppt_x</p:attrName>
                                        </p:attrNameLst>
                                      </p:cBhvr>
                                      <p:tavLst>
                                        <p:tav tm="0">
                                          <p:val>
                                            <p:strVal val="#ppt_x"/>
                                          </p:val>
                                        </p:tav>
                                        <p:tav tm="100000">
                                          <p:val>
                                            <p:strVal val="#ppt_x"/>
                                          </p:val>
                                        </p:tav>
                                      </p:tavLst>
                                    </p:anim>
                                    <p:anim calcmode="lin" valueType="num">
                                      <p:cBhvr>
                                        <p:cTn id="23"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3" grpId="0"/>
    </p:bldLst>
  </p:timing>
</p:sld>
</file>

<file path=ppt/theme/theme1.xml><?xml version="1.0" encoding="utf-8"?>
<a:theme xmlns:a="http://schemas.openxmlformats.org/drawingml/2006/main" name="Wisp">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93813dd7ca6ad654711aa0ab317e03a3">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f11dc0ce689dd3925e84e4e35398c6e7"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6C8EDA9-70CE-4A62-99FE-71B395D1BB0B}">
  <ds:schemaRefs>
    <ds:schemaRef ds:uri="http://purl.org/dc/terms/"/>
    <ds:schemaRef ds:uri="http://purl.org/dc/elements/1.1/"/>
    <ds:schemaRef ds:uri="http://www.w3.org/XML/1998/namespace"/>
    <ds:schemaRef ds:uri="71af3243-3dd4-4a8d-8c0d-dd76da1f02a5"/>
    <ds:schemaRef ds:uri="http://purl.org/dc/dcmitype/"/>
    <ds:schemaRef ds:uri="http://schemas.microsoft.com/office/infopath/2007/PartnerControls"/>
    <ds:schemaRef ds:uri="http://schemas.microsoft.com/office/2006/documentManagement/types"/>
    <ds:schemaRef ds:uri="http://schemas.openxmlformats.org/package/2006/metadata/core-properties"/>
    <ds:schemaRef ds:uri="16c05727-aa75-4e4a-9b5f-8a80a1165891"/>
    <ds:schemaRef ds:uri="http://schemas.microsoft.com/office/2006/metadata/properties"/>
  </ds:schemaRefs>
</ds:datastoreItem>
</file>

<file path=customXml/itemProps2.xml><?xml version="1.0" encoding="utf-8"?>
<ds:datastoreItem xmlns:ds="http://schemas.openxmlformats.org/officeDocument/2006/customXml" ds:itemID="{B8664C2C-082A-4164-A0C5-E616AB2AD5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42C7EEC-86F6-4CA7-805C-CB656E6A635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940</TotalTime>
  <Words>3889</Words>
  <Application>Microsoft Office PowerPoint</Application>
  <PresentationFormat>On-screen Show (4:3)</PresentationFormat>
  <Paragraphs>146</Paragraphs>
  <Slides>10</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Candara</vt:lpstr>
      <vt:lpstr>Century Gothic</vt:lpstr>
      <vt:lpstr>Wingdings</vt:lpstr>
      <vt:lpstr>Wingdings 3</vt:lpstr>
      <vt:lpstr>Wisp</vt:lpstr>
      <vt:lpstr>Forgiven If…</vt:lpstr>
      <vt:lpstr>Ephesians 4:32, KJV</vt:lpstr>
      <vt:lpstr>INTRODUCTION</vt:lpstr>
      <vt:lpstr>IF Repentance – Luke 13:3, 5; 17:3</vt:lpstr>
      <vt:lpstr>Repentance includes four important elements</vt:lpstr>
      <vt:lpstr>Repentance includes four important elements</vt:lpstr>
      <vt:lpstr>IF Forgiveness – Matt. 6:14-15</vt:lpstr>
      <vt:lpstr>IF Forgiveness – Matt. 18:21-35</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Tommy McClure</dc:creator>
  <cp:lastModifiedBy>Tommy McClure</cp:lastModifiedBy>
  <cp:revision>3</cp:revision>
  <cp:lastPrinted>2024-08-18T00:18:13Z</cp:lastPrinted>
  <dcterms:created xsi:type="dcterms:W3CDTF">2024-08-13T22:32:22Z</dcterms:created>
  <dcterms:modified xsi:type="dcterms:W3CDTF">2024-08-18T22:46:23Z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