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5"/>
  </p:notesMasterIdLst>
  <p:handoutMasterIdLst>
    <p:handoutMasterId r:id="rId16"/>
  </p:handoutMasterIdLst>
  <p:sldIdLst>
    <p:sldId id="325" r:id="rId5"/>
    <p:sldId id="307" r:id="rId6"/>
    <p:sldId id="312" r:id="rId7"/>
    <p:sldId id="381" r:id="rId8"/>
    <p:sldId id="324" r:id="rId9"/>
    <p:sldId id="346" r:id="rId10"/>
    <p:sldId id="347" r:id="rId11"/>
    <p:sldId id="348" r:id="rId12"/>
    <p:sldId id="341" r:id="rId13"/>
    <p:sldId id="380"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C4D5F-25E8-45F6-9BE1-150B55D306A6}" v="193" dt="2024-08-11T23:51:09.798"/>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68774" autoAdjust="0"/>
  </p:normalViewPr>
  <p:slideViewPr>
    <p:cSldViewPr snapToGrid="0">
      <p:cViewPr varScale="1">
        <p:scale>
          <a:sx n="73" d="100"/>
          <a:sy n="73" d="100"/>
        </p:scale>
        <p:origin x="2766" y="60"/>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77" d="100"/>
          <a:sy n="77" d="100"/>
        </p:scale>
        <p:origin x="396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117C4D5F-25E8-45F6-9BE1-150B55D306A6}"/>
    <pc:docChg chg="undo redo custSel addSld delSld modSld sldOrd modMainMaster modNotesMaster modHandout">
      <pc:chgData name="Tommy McClure" userId="5f57beb918c8a44c" providerId="LiveId" clId="{117C4D5F-25E8-45F6-9BE1-150B55D306A6}" dt="2024-08-12T00:01:48.887" v="14893" actId="255"/>
      <pc:docMkLst>
        <pc:docMk/>
      </pc:docMkLst>
      <pc:sldChg chg="addSp modSp mod modTransition modNotes modNotesTx">
        <pc:chgData name="Tommy McClure" userId="5f57beb918c8a44c" providerId="LiveId" clId="{117C4D5F-25E8-45F6-9BE1-150B55D306A6}" dt="2024-08-11T23:58:51.330" v="14887" actId="14100"/>
        <pc:sldMkLst>
          <pc:docMk/>
          <pc:sldMk cId="1476309329" sldId="307"/>
        </pc:sldMkLst>
        <pc:spChg chg="mod">
          <ac:chgData name="Tommy McClure" userId="5f57beb918c8a44c" providerId="LiveId" clId="{117C4D5F-25E8-45F6-9BE1-150B55D306A6}" dt="2024-08-09T19:46:38.285" v="274" actId="1036"/>
          <ac:spMkLst>
            <pc:docMk/>
            <pc:sldMk cId="1476309329" sldId="307"/>
            <ac:spMk id="2" creationId="{F1A689D8-CDAC-4215-96CD-8548432CE4D6}"/>
          </ac:spMkLst>
        </pc:spChg>
        <pc:spChg chg="mod">
          <ac:chgData name="Tommy McClure" userId="5f57beb918c8a44c" providerId="LiveId" clId="{117C4D5F-25E8-45F6-9BE1-150B55D306A6}" dt="2024-08-09T20:23:50.810" v="1568" actId="14100"/>
          <ac:spMkLst>
            <pc:docMk/>
            <pc:sldMk cId="1476309329" sldId="307"/>
            <ac:spMk id="3" creationId="{3110502F-36D4-4E60-B6E9-08628B2C5D5E}"/>
          </ac:spMkLst>
        </pc:spChg>
        <pc:spChg chg="add mod">
          <ac:chgData name="Tommy McClure" userId="5f57beb918c8a44c" providerId="LiveId" clId="{117C4D5F-25E8-45F6-9BE1-150B55D306A6}" dt="2024-08-10T19:14:03.429" v="13972"/>
          <ac:spMkLst>
            <pc:docMk/>
            <pc:sldMk cId="1476309329" sldId="307"/>
            <ac:spMk id="4" creationId="{B044DD63-74E5-E02D-AAA5-AC1C96E10D0C}"/>
          </ac:spMkLst>
        </pc:spChg>
      </pc:sldChg>
      <pc:sldChg chg="addSp modSp mod modTransition modAnim modNotes modNotesTx">
        <pc:chgData name="Tommy McClure" userId="5f57beb918c8a44c" providerId="LiveId" clId="{117C4D5F-25E8-45F6-9BE1-150B55D306A6}" dt="2024-08-12T00:00:58.039" v="14890" actId="255"/>
        <pc:sldMkLst>
          <pc:docMk/>
          <pc:sldMk cId="1195628240" sldId="312"/>
        </pc:sldMkLst>
        <pc:spChg chg="mod">
          <ac:chgData name="Tommy McClure" userId="5f57beb918c8a44c" providerId="LiveId" clId="{117C4D5F-25E8-45F6-9BE1-150B55D306A6}" dt="2024-08-09T19:48:24.631" v="383" actId="1076"/>
          <ac:spMkLst>
            <pc:docMk/>
            <pc:sldMk cId="1195628240" sldId="312"/>
            <ac:spMk id="2" creationId="{CA391794-986C-4679-93EA-5F3C3EE6C82F}"/>
          </ac:spMkLst>
        </pc:spChg>
        <pc:spChg chg="mod">
          <ac:chgData name="Tommy McClure" userId="5f57beb918c8a44c" providerId="LiveId" clId="{117C4D5F-25E8-45F6-9BE1-150B55D306A6}" dt="2024-08-11T22:45:16.014" v="14415" actId="207"/>
          <ac:spMkLst>
            <pc:docMk/>
            <pc:sldMk cId="1195628240" sldId="312"/>
            <ac:spMk id="3" creationId="{2875403B-F6A5-4855-B204-4A9D1F5B268F}"/>
          </ac:spMkLst>
        </pc:spChg>
        <pc:spChg chg="add mod">
          <ac:chgData name="Tommy McClure" userId="5f57beb918c8a44c" providerId="LiveId" clId="{117C4D5F-25E8-45F6-9BE1-150B55D306A6}" dt="2024-08-10T19:13:55.676" v="13971"/>
          <ac:spMkLst>
            <pc:docMk/>
            <pc:sldMk cId="1195628240" sldId="312"/>
            <ac:spMk id="4" creationId="{9C80C67C-3B9B-E4A0-7A02-37E00D96CEC5}"/>
          </ac:spMkLst>
        </pc:spChg>
      </pc:sldChg>
      <pc:sldChg chg="modSp del modTransition">
        <pc:chgData name="Tommy McClure" userId="5f57beb918c8a44c" providerId="LiveId" clId="{117C4D5F-25E8-45F6-9BE1-150B55D306A6}" dt="2024-08-10T18:52:44.540" v="13865" actId="2696"/>
        <pc:sldMkLst>
          <pc:docMk/>
          <pc:sldMk cId="4265392195" sldId="315"/>
        </pc:sldMkLst>
        <pc:graphicFrameChg chg="mod">
          <ac:chgData name="Tommy McClure" userId="5f57beb918c8a44c" providerId="LiveId" clId="{117C4D5F-25E8-45F6-9BE1-150B55D306A6}" dt="2024-08-10T18:52:41.758" v="13864"/>
          <ac:graphicFrameMkLst>
            <pc:docMk/>
            <pc:sldMk cId="4265392195" sldId="315"/>
            <ac:graphicFrameMk id="11" creationId="{27B4E964-4E55-4670-8C14-F2C0FB1A583A}"/>
          </ac:graphicFrameMkLst>
        </pc:graphicFrameChg>
      </pc:sldChg>
      <pc:sldChg chg="del modTransition">
        <pc:chgData name="Tommy McClure" userId="5f57beb918c8a44c" providerId="LiveId" clId="{117C4D5F-25E8-45F6-9BE1-150B55D306A6}" dt="2024-08-10T18:52:32.355" v="13858" actId="2696"/>
        <pc:sldMkLst>
          <pc:docMk/>
          <pc:sldMk cId="2897687745" sldId="317"/>
        </pc:sldMkLst>
      </pc:sldChg>
      <pc:sldChg chg="del modTransition">
        <pc:chgData name="Tommy McClure" userId="5f57beb918c8a44c" providerId="LiveId" clId="{117C4D5F-25E8-45F6-9BE1-150B55D306A6}" dt="2024-08-10T18:52:48.391" v="13866" actId="2696"/>
        <pc:sldMkLst>
          <pc:docMk/>
          <pc:sldMk cId="1315345950" sldId="321"/>
        </pc:sldMkLst>
      </pc:sldChg>
      <pc:sldChg chg="addSp delSp modSp mod modTransition modAnim modNotes modNotesTx">
        <pc:chgData name="Tommy McClure" userId="5f57beb918c8a44c" providerId="LiveId" clId="{117C4D5F-25E8-45F6-9BE1-150B55D306A6}" dt="2024-08-11T23:51:09.798" v="14821"/>
        <pc:sldMkLst>
          <pc:docMk/>
          <pc:sldMk cId="936898866" sldId="324"/>
        </pc:sldMkLst>
        <pc:spChg chg="add mod">
          <ac:chgData name="Tommy McClure" userId="5f57beb918c8a44c" providerId="LiveId" clId="{117C4D5F-25E8-45F6-9BE1-150B55D306A6}" dt="2024-08-10T19:13:38.109" v="13969"/>
          <ac:spMkLst>
            <pc:docMk/>
            <pc:sldMk cId="936898866" sldId="324"/>
            <ac:spMk id="2" creationId="{C738F30A-BA31-C1F1-A242-B1E61494B7C9}"/>
          </ac:spMkLst>
        </pc:spChg>
        <pc:spChg chg="add del mod">
          <ac:chgData name="Tommy McClure" userId="5f57beb918c8a44c" providerId="LiveId" clId="{117C4D5F-25E8-45F6-9BE1-150B55D306A6}" dt="2024-08-09T20:04:31.599" v="1107" actId="478"/>
          <ac:spMkLst>
            <pc:docMk/>
            <pc:sldMk cId="936898866" sldId="324"/>
            <ac:spMk id="3" creationId="{B1132EE0-8B21-4438-C51E-808D08033D2E}"/>
          </ac:spMkLst>
        </pc:spChg>
        <pc:spChg chg="add del mod">
          <ac:chgData name="Tommy McClure" userId="5f57beb918c8a44c" providerId="LiveId" clId="{117C4D5F-25E8-45F6-9BE1-150B55D306A6}" dt="2024-08-09T23:01:03.091" v="2010" actId="478"/>
          <ac:spMkLst>
            <pc:docMk/>
            <pc:sldMk cId="936898866" sldId="324"/>
            <ac:spMk id="3" creationId="{B339E100-0936-5931-FC1C-D208697B23BA}"/>
          </ac:spMkLst>
        </pc:spChg>
        <pc:spChg chg="add mod">
          <ac:chgData name="Tommy McClure" userId="5f57beb918c8a44c" providerId="LiveId" clId="{117C4D5F-25E8-45F6-9BE1-150B55D306A6}" dt="2024-08-09T20:10:07.642" v="1215" actId="1076"/>
          <ac:spMkLst>
            <pc:docMk/>
            <pc:sldMk cId="936898866" sldId="324"/>
            <ac:spMk id="4" creationId="{62108E17-9F0C-04EC-EAD0-59141E9313F6}"/>
          </ac:spMkLst>
        </pc:spChg>
        <pc:spChg chg="del mod">
          <ac:chgData name="Tommy McClure" userId="5f57beb918c8a44c" providerId="LiveId" clId="{117C4D5F-25E8-45F6-9BE1-150B55D306A6}" dt="2024-08-09T23:00:59.277" v="2009" actId="478"/>
          <ac:spMkLst>
            <pc:docMk/>
            <pc:sldMk cId="936898866" sldId="324"/>
            <ac:spMk id="5" creationId="{C2BAD7B4-5997-4A95-A2A9-773DF1F4CE53}"/>
          </ac:spMkLst>
        </pc:spChg>
        <pc:spChg chg="add mod">
          <ac:chgData name="Tommy McClure" userId="5f57beb918c8a44c" providerId="LiveId" clId="{117C4D5F-25E8-45F6-9BE1-150B55D306A6}" dt="2024-08-09T20:11:03.365" v="1255" actId="20577"/>
          <ac:spMkLst>
            <pc:docMk/>
            <pc:sldMk cId="936898866" sldId="324"/>
            <ac:spMk id="6" creationId="{9EBD5AA0-73A2-ED1C-8249-9A59456EF6D1}"/>
          </ac:spMkLst>
        </pc:spChg>
        <pc:spChg chg="add mod">
          <ac:chgData name="Tommy McClure" userId="5f57beb918c8a44c" providerId="LiveId" clId="{117C4D5F-25E8-45F6-9BE1-150B55D306A6}" dt="2024-08-09T20:08:12.091" v="1186" actId="14100"/>
          <ac:spMkLst>
            <pc:docMk/>
            <pc:sldMk cId="936898866" sldId="324"/>
            <ac:spMk id="7" creationId="{7A5DA982-357C-1B08-F570-644C00675A1E}"/>
          </ac:spMkLst>
        </pc:spChg>
        <pc:spChg chg="add mod">
          <ac:chgData name="Tommy McClure" userId="5f57beb918c8a44c" providerId="LiveId" clId="{117C4D5F-25E8-45F6-9BE1-150B55D306A6}" dt="2024-08-09T23:01:25.382" v="2016"/>
          <ac:spMkLst>
            <pc:docMk/>
            <pc:sldMk cId="936898866" sldId="324"/>
            <ac:spMk id="8" creationId="{B4FA3CD2-DCB3-42D7-42CD-730DA0A41711}"/>
          </ac:spMkLst>
        </pc:spChg>
        <pc:spChg chg="add mod">
          <ac:chgData name="Tommy McClure" userId="5f57beb918c8a44c" providerId="LiveId" clId="{117C4D5F-25E8-45F6-9BE1-150B55D306A6}" dt="2024-08-10T14:54:33.650" v="7492" actId="20577"/>
          <ac:spMkLst>
            <pc:docMk/>
            <pc:sldMk cId="936898866" sldId="324"/>
            <ac:spMk id="9" creationId="{67657922-F03B-C5A2-68A3-F1A54FC27C53}"/>
          </ac:spMkLst>
        </pc:spChg>
        <pc:spChg chg="add del mod">
          <ac:chgData name="Tommy McClure" userId="5f57beb918c8a44c" providerId="LiveId" clId="{117C4D5F-25E8-45F6-9BE1-150B55D306A6}" dt="2024-08-09T23:17:03.035" v="2246" actId="478"/>
          <ac:spMkLst>
            <pc:docMk/>
            <pc:sldMk cId="936898866" sldId="324"/>
            <ac:spMk id="10" creationId="{8EDEA1C2-F6C4-0149-C509-6EF20B0DBA6D}"/>
          </ac:spMkLst>
        </pc:spChg>
        <pc:picChg chg="del">
          <ac:chgData name="Tommy McClure" userId="5f57beb918c8a44c" providerId="LiveId" clId="{117C4D5F-25E8-45F6-9BE1-150B55D306A6}" dt="2024-08-09T20:04:25.745" v="1106" actId="478"/>
          <ac:picMkLst>
            <pc:docMk/>
            <pc:sldMk cId="936898866" sldId="324"/>
            <ac:picMk id="11" creationId="{A60861AD-2CA4-6BDB-1C16-80DACA444861}"/>
          </ac:picMkLst>
        </pc:picChg>
      </pc:sldChg>
      <pc:sldChg chg="addSp modSp mod modTransition modAnim modNotes">
        <pc:chgData name="Tommy McClure" userId="5f57beb918c8a44c" providerId="LiveId" clId="{117C4D5F-25E8-45F6-9BE1-150B55D306A6}" dt="2024-08-11T23:51:09.798" v="14821"/>
        <pc:sldMkLst>
          <pc:docMk/>
          <pc:sldMk cId="3885810866" sldId="325"/>
        </pc:sldMkLst>
        <pc:spChg chg="add mod">
          <ac:chgData name="Tommy McClure" userId="5f57beb918c8a44c" providerId="LiveId" clId="{117C4D5F-25E8-45F6-9BE1-150B55D306A6}" dt="2024-08-09T22:53:29.809" v="1695" actId="1035"/>
          <ac:spMkLst>
            <pc:docMk/>
            <pc:sldMk cId="3885810866" sldId="325"/>
            <ac:spMk id="2" creationId="{205EEE09-E016-E936-BACB-86A370CD047A}"/>
          </ac:spMkLst>
        </pc:spChg>
        <pc:spChg chg="mod">
          <ac:chgData name="Tommy McClure" userId="5f57beb918c8a44c" providerId="LiveId" clId="{117C4D5F-25E8-45F6-9BE1-150B55D306A6}" dt="2024-08-09T22:52:02.322" v="1655" actId="1076"/>
          <ac:spMkLst>
            <pc:docMk/>
            <pc:sldMk cId="3885810866" sldId="325"/>
            <ac:spMk id="4" creationId="{702107B0-826E-4E2E-390A-A0CBF1F860F6}"/>
          </ac:spMkLst>
        </pc:spChg>
      </pc:sldChg>
      <pc:sldChg chg="del modTransition">
        <pc:chgData name="Tommy McClure" userId="5f57beb918c8a44c" providerId="LiveId" clId="{117C4D5F-25E8-45F6-9BE1-150B55D306A6}" dt="2024-08-10T18:52:37.076" v="13860" actId="2696"/>
        <pc:sldMkLst>
          <pc:docMk/>
          <pc:sldMk cId="3536044337" sldId="334"/>
        </pc:sldMkLst>
      </pc:sldChg>
      <pc:sldChg chg="del modTransition">
        <pc:chgData name="Tommy McClure" userId="5f57beb918c8a44c" providerId="LiveId" clId="{117C4D5F-25E8-45F6-9BE1-150B55D306A6}" dt="2024-08-10T18:52:34.605" v="13859" actId="2696"/>
        <pc:sldMkLst>
          <pc:docMk/>
          <pc:sldMk cId="1147369639" sldId="336"/>
        </pc:sldMkLst>
      </pc:sldChg>
      <pc:sldChg chg="del modTransition">
        <pc:chgData name="Tommy McClure" userId="5f57beb918c8a44c" providerId="LiveId" clId="{117C4D5F-25E8-45F6-9BE1-150B55D306A6}" dt="2024-08-10T18:52:41.758" v="13863" actId="2696"/>
        <pc:sldMkLst>
          <pc:docMk/>
          <pc:sldMk cId="160323557" sldId="337"/>
        </pc:sldMkLst>
      </pc:sldChg>
      <pc:sldChg chg="del modTransition">
        <pc:chgData name="Tommy McClure" userId="5f57beb918c8a44c" providerId="LiveId" clId="{117C4D5F-25E8-45F6-9BE1-150B55D306A6}" dt="2024-08-10T18:51:53.893" v="13851" actId="2696"/>
        <pc:sldMkLst>
          <pc:docMk/>
          <pc:sldMk cId="4045600601" sldId="338"/>
        </pc:sldMkLst>
      </pc:sldChg>
      <pc:sldChg chg="del modTransition">
        <pc:chgData name="Tommy McClure" userId="5f57beb918c8a44c" providerId="LiveId" clId="{117C4D5F-25E8-45F6-9BE1-150B55D306A6}" dt="2024-08-10T18:52:29.971" v="13857" actId="2696"/>
        <pc:sldMkLst>
          <pc:docMk/>
          <pc:sldMk cId="3874960985" sldId="339"/>
        </pc:sldMkLst>
      </pc:sldChg>
      <pc:sldChg chg="modSp del modTransition">
        <pc:chgData name="Tommy McClure" userId="5f57beb918c8a44c" providerId="LiveId" clId="{117C4D5F-25E8-45F6-9BE1-150B55D306A6}" dt="2024-08-10T18:52:39.280" v="13862" actId="2696"/>
        <pc:sldMkLst>
          <pc:docMk/>
          <pc:sldMk cId="2255117986" sldId="340"/>
        </pc:sldMkLst>
        <pc:graphicFrameChg chg="mod">
          <ac:chgData name="Tommy McClure" userId="5f57beb918c8a44c" providerId="LiveId" clId="{117C4D5F-25E8-45F6-9BE1-150B55D306A6}" dt="2024-08-10T18:52:37.076" v="13861"/>
          <ac:graphicFrameMkLst>
            <pc:docMk/>
            <pc:sldMk cId="2255117986" sldId="340"/>
            <ac:graphicFrameMk id="7" creationId="{2B1EB06F-4DC6-0455-73C6-7B5F571C2B7D}"/>
          </ac:graphicFrameMkLst>
        </pc:graphicFrameChg>
      </pc:sldChg>
      <pc:sldChg chg="addSp delSp modSp mod ord modTransition modAnim modNotes modNotesTx">
        <pc:chgData name="Tommy McClure" userId="5f57beb918c8a44c" providerId="LiveId" clId="{117C4D5F-25E8-45F6-9BE1-150B55D306A6}" dt="2024-08-11T23:51:09.798" v="14821"/>
        <pc:sldMkLst>
          <pc:docMk/>
          <pc:sldMk cId="3724438860" sldId="341"/>
        </pc:sldMkLst>
        <pc:spChg chg="mod">
          <ac:chgData name="Tommy McClure" userId="5f57beb918c8a44c" providerId="LiveId" clId="{117C4D5F-25E8-45F6-9BE1-150B55D306A6}" dt="2024-08-09T20:19:39.338" v="1522" actId="255"/>
          <ac:spMkLst>
            <pc:docMk/>
            <pc:sldMk cId="3724438860" sldId="341"/>
            <ac:spMk id="2" creationId="{D280BC88-EC18-F0AA-7B08-F486ECC9575E}"/>
          </ac:spMkLst>
        </pc:spChg>
        <pc:spChg chg="add del mod">
          <ac:chgData name="Tommy McClure" userId="5f57beb918c8a44c" providerId="LiveId" clId="{117C4D5F-25E8-45F6-9BE1-150B55D306A6}" dt="2024-08-09T20:27:39.990" v="1622" actId="14100"/>
          <ac:spMkLst>
            <pc:docMk/>
            <pc:sldMk cId="3724438860" sldId="341"/>
            <ac:spMk id="3" creationId="{7497AB60-DFF8-A465-477F-94F616250BB8}"/>
          </ac:spMkLst>
        </pc:spChg>
        <pc:spChg chg="add mod">
          <ac:chgData name="Tommy McClure" userId="5f57beb918c8a44c" providerId="LiveId" clId="{117C4D5F-25E8-45F6-9BE1-150B55D306A6}" dt="2024-08-09T20:20:10.503" v="1524"/>
          <ac:spMkLst>
            <pc:docMk/>
            <pc:sldMk cId="3724438860" sldId="341"/>
            <ac:spMk id="4" creationId="{F9FE72AB-F4BA-72D8-7451-59C57527D583}"/>
          </ac:spMkLst>
        </pc:spChg>
        <pc:spChg chg="del">
          <ac:chgData name="Tommy McClure" userId="5f57beb918c8a44c" providerId="LiveId" clId="{117C4D5F-25E8-45F6-9BE1-150B55D306A6}" dt="2024-08-10T19:12:22.625" v="13959" actId="478"/>
          <ac:spMkLst>
            <pc:docMk/>
            <pc:sldMk cId="3724438860" sldId="341"/>
            <ac:spMk id="5" creationId="{C92B60CC-3D3A-3FA6-74D6-F53362585B03}"/>
          </ac:spMkLst>
        </pc:spChg>
        <pc:spChg chg="add mod">
          <ac:chgData name="Tommy McClure" userId="5f57beb918c8a44c" providerId="LiveId" clId="{117C4D5F-25E8-45F6-9BE1-150B55D306A6}" dt="2024-08-10T19:16:01.690" v="14005" actId="1035"/>
          <ac:spMkLst>
            <pc:docMk/>
            <pc:sldMk cId="3724438860" sldId="341"/>
            <ac:spMk id="6" creationId="{879EF3FA-AA9C-214E-3EC8-E1267968E7C4}"/>
          </ac:spMkLst>
        </pc:spChg>
        <pc:spChg chg="add del">
          <ac:chgData name="Tommy McClure" userId="5f57beb918c8a44c" providerId="LiveId" clId="{117C4D5F-25E8-45F6-9BE1-150B55D306A6}" dt="2024-08-10T19:12:30.016" v="13961" actId="22"/>
          <ac:spMkLst>
            <pc:docMk/>
            <pc:sldMk cId="3724438860" sldId="341"/>
            <ac:spMk id="7" creationId="{79DB28AF-E3DD-B22E-88BF-1721D95134D8}"/>
          </ac:spMkLst>
        </pc:spChg>
        <pc:spChg chg="add del">
          <ac:chgData name="Tommy McClure" userId="5f57beb918c8a44c" providerId="LiveId" clId="{117C4D5F-25E8-45F6-9BE1-150B55D306A6}" dt="2024-08-10T19:12:38.869" v="13963" actId="22"/>
          <ac:spMkLst>
            <pc:docMk/>
            <pc:sldMk cId="3724438860" sldId="341"/>
            <ac:spMk id="9" creationId="{FB484ADE-FC92-8EAB-F4B8-49EC1DB7181A}"/>
          </ac:spMkLst>
        </pc:spChg>
        <pc:spChg chg="add del mod">
          <ac:chgData name="Tommy McClure" userId="5f57beb918c8a44c" providerId="LiveId" clId="{117C4D5F-25E8-45F6-9BE1-150B55D306A6}" dt="2024-08-10T19:14:17.832" v="13973" actId="21"/>
          <ac:spMkLst>
            <pc:docMk/>
            <pc:sldMk cId="3724438860" sldId="341"/>
            <ac:spMk id="10" creationId="{CE921484-D8BA-8C24-2C15-26ACAF1814FD}"/>
          </ac:spMkLst>
        </pc:spChg>
        <pc:spChg chg="add mod">
          <ac:chgData name="Tommy McClure" userId="5f57beb918c8a44c" providerId="LiveId" clId="{117C4D5F-25E8-45F6-9BE1-150B55D306A6}" dt="2024-08-10T19:14:29.638" v="13975" actId="1076"/>
          <ac:spMkLst>
            <pc:docMk/>
            <pc:sldMk cId="3724438860" sldId="341"/>
            <ac:spMk id="11" creationId="{CE921484-D8BA-8C24-2C15-26ACAF1814FD}"/>
          </ac:spMkLst>
        </pc:spChg>
      </pc:sldChg>
      <pc:sldChg chg="del ord modTransition">
        <pc:chgData name="Tommy McClure" userId="5f57beb918c8a44c" providerId="LiveId" clId="{117C4D5F-25E8-45F6-9BE1-150B55D306A6}" dt="2024-08-10T18:52:23.903" v="13855" actId="2696"/>
        <pc:sldMkLst>
          <pc:docMk/>
          <pc:sldMk cId="3256682441" sldId="343"/>
        </pc:sldMkLst>
      </pc:sldChg>
      <pc:sldChg chg="del modTransition">
        <pc:chgData name="Tommy McClure" userId="5f57beb918c8a44c" providerId="LiveId" clId="{117C4D5F-25E8-45F6-9BE1-150B55D306A6}" dt="2024-08-10T18:52:27.625" v="13856" actId="2696"/>
        <pc:sldMkLst>
          <pc:docMk/>
          <pc:sldMk cId="1086725253" sldId="344"/>
        </pc:sldMkLst>
      </pc:sldChg>
      <pc:sldChg chg="del modTransition">
        <pc:chgData name="Tommy McClure" userId="5f57beb918c8a44c" providerId="LiveId" clId="{117C4D5F-25E8-45F6-9BE1-150B55D306A6}" dt="2024-08-10T18:51:57.009" v="13852" actId="2696"/>
        <pc:sldMkLst>
          <pc:docMk/>
          <pc:sldMk cId="2011114411" sldId="345"/>
        </pc:sldMkLst>
      </pc:sldChg>
      <pc:sldChg chg="addSp delSp modSp add mod modTransition modAnim modNotes modNotesTx">
        <pc:chgData name="Tommy McClure" userId="5f57beb918c8a44c" providerId="LiveId" clId="{117C4D5F-25E8-45F6-9BE1-150B55D306A6}" dt="2024-08-11T23:58:09.741" v="14877" actId="207"/>
        <pc:sldMkLst>
          <pc:docMk/>
          <pc:sldMk cId="1432907123" sldId="346"/>
        </pc:sldMkLst>
        <pc:spChg chg="add mod">
          <ac:chgData name="Tommy McClure" userId="5f57beb918c8a44c" providerId="LiveId" clId="{117C4D5F-25E8-45F6-9BE1-150B55D306A6}" dt="2024-08-10T19:13:28.155" v="13968"/>
          <ac:spMkLst>
            <pc:docMk/>
            <pc:sldMk cId="1432907123" sldId="346"/>
            <ac:spMk id="2" creationId="{812B215D-1825-7A24-1DB9-B547C92EFBA9}"/>
          </ac:spMkLst>
        </pc:spChg>
        <pc:spChg chg="add del mod">
          <ac:chgData name="Tommy McClure" userId="5f57beb918c8a44c" providerId="LiveId" clId="{117C4D5F-25E8-45F6-9BE1-150B55D306A6}" dt="2024-08-10T15:07:10.428" v="7737" actId="478"/>
          <ac:spMkLst>
            <pc:docMk/>
            <pc:sldMk cId="1432907123" sldId="346"/>
            <ac:spMk id="3" creationId="{9B0A0A62-433E-5D44-6296-C92881D41DB7}"/>
          </ac:spMkLst>
        </pc:spChg>
        <pc:spChg chg="del mod">
          <ac:chgData name="Tommy McClure" userId="5f57beb918c8a44c" providerId="LiveId" clId="{117C4D5F-25E8-45F6-9BE1-150B55D306A6}" dt="2024-08-10T15:07:06.295" v="7736" actId="478"/>
          <ac:spMkLst>
            <pc:docMk/>
            <pc:sldMk cId="1432907123" sldId="346"/>
            <ac:spMk id="5" creationId="{C2BAD7B4-5997-4A95-A2A9-773DF1F4CE53}"/>
          </ac:spMkLst>
        </pc:spChg>
        <pc:spChg chg="mod">
          <ac:chgData name="Tommy McClure" userId="5f57beb918c8a44c" providerId="LiveId" clId="{117C4D5F-25E8-45F6-9BE1-150B55D306A6}" dt="2024-08-09T20:11:36.942" v="1312" actId="20577"/>
          <ac:spMkLst>
            <pc:docMk/>
            <pc:sldMk cId="1432907123" sldId="346"/>
            <ac:spMk id="6" creationId="{9EBD5AA0-73A2-ED1C-8249-9A59456EF6D1}"/>
          </ac:spMkLst>
        </pc:spChg>
        <pc:spChg chg="add mod">
          <ac:chgData name="Tommy McClure" userId="5f57beb918c8a44c" providerId="LiveId" clId="{117C4D5F-25E8-45F6-9BE1-150B55D306A6}" dt="2024-08-10T19:23:50.633" v="14047" actId="14100"/>
          <ac:spMkLst>
            <pc:docMk/>
            <pc:sldMk cId="1432907123" sldId="346"/>
            <ac:spMk id="8" creationId="{930E3AA1-3029-5B54-9290-30D58E1372FE}"/>
          </ac:spMkLst>
        </pc:spChg>
      </pc:sldChg>
      <pc:sldChg chg="addSp delSp modSp add mod modTransition modAnim modNotes modNotesTx">
        <pc:chgData name="Tommy McClure" userId="5f57beb918c8a44c" providerId="LiveId" clId="{117C4D5F-25E8-45F6-9BE1-150B55D306A6}" dt="2024-08-11T23:51:09.798" v="14821"/>
        <pc:sldMkLst>
          <pc:docMk/>
          <pc:sldMk cId="749602714" sldId="347"/>
        </pc:sldMkLst>
        <pc:spChg chg="add mod">
          <ac:chgData name="Tommy McClure" userId="5f57beb918c8a44c" providerId="LiveId" clId="{117C4D5F-25E8-45F6-9BE1-150B55D306A6}" dt="2024-08-10T17:27:55.952" v="11741" actId="14100"/>
          <ac:spMkLst>
            <pc:docMk/>
            <pc:sldMk cId="749602714" sldId="347"/>
            <ac:spMk id="2" creationId="{86616AA1-4FF3-C851-CB84-AE1BC6FDE139}"/>
          </ac:spMkLst>
        </pc:spChg>
        <pc:spChg chg="add mod">
          <ac:chgData name="Tommy McClure" userId="5f57beb918c8a44c" providerId="LiveId" clId="{117C4D5F-25E8-45F6-9BE1-150B55D306A6}" dt="2024-08-10T19:13:17.803" v="13967"/>
          <ac:spMkLst>
            <pc:docMk/>
            <pc:sldMk cId="749602714" sldId="347"/>
            <ac:spMk id="3" creationId="{AE7ED337-0982-1DE9-D239-1C3648C1D713}"/>
          </ac:spMkLst>
        </pc:spChg>
        <pc:spChg chg="del mod">
          <ac:chgData name="Tommy McClure" userId="5f57beb918c8a44c" providerId="LiveId" clId="{117C4D5F-25E8-45F6-9BE1-150B55D306A6}" dt="2024-08-10T16:15:02.996" v="9697" actId="478"/>
          <ac:spMkLst>
            <pc:docMk/>
            <pc:sldMk cId="749602714" sldId="347"/>
            <ac:spMk id="5" creationId="{C2BAD7B4-5997-4A95-A2A9-773DF1F4CE53}"/>
          </ac:spMkLst>
        </pc:spChg>
        <pc:spChg chg="mod">
          <ac:chgData name="Tommy McClure" userId="5f57beb918c8a44c" providerId="LiveId" clId="{117C4D5F-25E8-45F6-9BE1-150B55D306A6}" dt="2024-08-10T19:03:46.937" v="13921" actId="14100"/>
          <ac:spMkLst>
            <pc:docMk/>
            <pc:sldMk cId="749602714" sldId="347"/>
            <ac:spMk id="6" creationId="{9EBD5AA0-73A2-ED1C-8249-9A59456EF6D1}"/>
          </ac:spMkLst>
        </pc:spChg>
      </pc:sldChg>
      <pc:sldChg chg="addSp delSp modSp add mod modTransition modAnim modNotes modNotesTx">
        <pc:chgData name="Tommy McClure" userId="5f57beb918c8a44c" providerId="LiveId" clId="{117C4D5F-25E8-45F6-9BE1-150B55D306A6}" dt="2024-08-12T00:01:48.887" v="14893" actId="255"/>
        <pc:sldMkLst>
          <pc:docMk/>
          <pc:sldMk cId="740010281" sldId="348"/>
        </pc:sldMkLst>
        <pc:spChg chg="add mod">
          <ac:chgData name="Tommy McClure" userId="5f57beb918c8a44c" providerId="LiveId" clId="{117C4D5F-25E8-45F6-9BE1-150B55D306A6}" dt="2024-08-10T19:13:04.087" v="13966" actId="1076"/>
          <ac:spMkLst>
            <pc:docMk/>
            <pc:sldMk cId="740010281" sldId="348"/>
            <ac:spMk id="2" creationId="{B33EC195-9CC8-1BB5-DF9D-A74CD7D52136}"/>
          </ac:spMkLst>
        </pc:spChg>
        <pc:spChg chg="add del mod">
          <ac:chgData name="Tommy McClure" userId="5f57beb918c8a44c" providerId="LiveId" clId="{117C4D5F-25E8-45F6-9BE1-150B55D306A6}" dt="2024-08-10T17:33:18.728" v="12051" actId="478"/>
          <ac:spMkLst>
            <pc:docMk/>
            <pc:sldMk cId="740010281" sldId="348"/>
            <ac:spMk id="3" creationId="{00A90172-659A-DF23-B821-06AC0CCBA936}"/>
          </ac:spMkLst>
        </pc:spChg>
        <pc:spChg chg="del mod">
          <ac:chgData name="Tommy McClure" userId="5f57beb918c8a44c" providerId="LiveId" clId="{117C4D5F-25E8-45F6-9BE1-150B55D306A6}" dt="2024-08-10T17:33:16.134" v="12050" actId="478"/>
          <ac:spMkLst>
            <pc:docMk/>
            <pc:sldMk cId="740010281" sldId="348"/>
            <ac:spMk id="5" creationId="{C2BAD7B4-5997-4A95-A2A9-773DF1F4CE53}"/>
          </ac:spMkLst>
        </pc:spChg>
        <pc:spChg chg="mod">
          <ac:chgData name="Tommy McClure" userId="5f57beb918c8a44c" providerId="LiveId" clId="{117C4D5F-25E8-45F6-9BE1-150B55D306A6}" dt="2024-08-09T20:14:27.112" v="1454" actId="20577"/>
          <ac:spMkLst>
            <pc:docMk/>
            <pc:sldMk cId="740010281" sldId="348"/>
            <ac:spMk id="6" creationId="{9EBD5AA0-73A2-ED1C-8249-9A59456EF6D1}"/>
          </ac:spMkLst>
        </pc:spChg>
        <pc:spChg chg="add mod">
          <ac:chgData name="Tommy McClure" userId="5f57beb918c8a44c" providerId="LiveId" clId="{117C4D5F-25E8-45F6-9BE1-150B55D306A6}" dt="2024-08-10T18:49:13.974" v="13834" actId="948"/>
          <ac:spMkLst>
            <pc:docMk/>
            <pc:sldMk cId="740010281" sldId="348"/>
            <ac:spMk id="8" creationId="{8A981CED-79C3-9B69-7418-6808C61873F5}"/>
          </ac:spMkLst>
        </pc:spChg>
      </pc:sldChg>
      <pc:sldChg chg="addSp modSp mod modTransition modNotes">
        <pc:chgData name="Tommy McClure" userId="5f57beb918c8a44c" providerId="LiveId" clId="{117C4D5F-25E8-45F6-9BE1-150B55D306A6}" dt="2024-08-11T23:51:09.798" v="14821"/>
        <pc:sldMkLst>
          <pc:docMk/>
          <pc:sldMk cId="2970185068" sldId="380"/>
        </pc:sldMkLst>
        <pc:spChg chg="add mod">
          <ac:chgData name="Tommy McClure" userId="5f57beb918c8a44c" providerId="LiveId" clId="{117C4D5F-25E8-45F6-9BE1-150B55D306A6}" dt="2024-08-10T19:14:40.831" v="13976"/>
          <ac:spMkLst>
            <pc:docMk/>
            <pc:sldMk cId="2970185068" sldId="380"/>
            <ac:spMk id="3" creationId="{95C1ECA5-FA66-8445-BFA5-8737327E79A6}"/>
          </ac:spMkLst>
        </pc:spChg>
        <pc:spChg chg="mod">
          <ac:chgData name="Tommy McClure" userId="5f57beb918c8a44c" providerId="LiveId" clId="{117C4D5F-25E8-45F6-9BE1-150B55D306A6}" dt="2024-08-10T19:15:06.628" v="13997" actId="1037"/>
          <ac:spMkLst>
            <pc:docMk/>
            <pc:sldMk cId="2970185068" sldId="380"/>
            <ac:spMk id="4" creationId="{FDB3C018-6904-4094-85A6-7BAF69A201A5}"/>
          </ac:spMkLst>
        </pc:spChg>
        <pc:spChg chg="mod">
          <ac:chgData name="Tommy McClure" userId="5f57beb918c8a44c" providerId="LiveId" clId="{117C4D5F-25E8-45F6-9BE1-150B55D306A6}" dt="2024-08-10T19:11:51.410" v="13958" actId="14100"/>
          <ac:spMkLst>
            <pc:docMk/>
            <pc:sldMk cId="2970185068" sldId="380"/>
            <ac:spMk id="7" creationId="{2A6B56C3-77F0-4E92-B09D-C8D4A68D5E79}"/>
          </ac:spMkLst>
        </pc:spChg>
      </pc:sldChg>
      <pc:sldChg chg="addSp modSp add mod ord modAnim modNotes modNotesTx">
        <pc:chgData name="Tommy McClure" userId="5f57beb918c8a44c" providerId="LiveId" clId="{117C4D5F-25E8-45F6-9BE1-150B55D306A6}" dt="2024-08-12T00:01:27.501" v="14892" actId="14100"/>
        <pc:sldMkLst>
          <pc:docMk/>
          <pc:sldMk cId="930084865" sldId="381"/>
        </pc:sldMkLst>
        <pc:spChg chg="add mod">
          <ac:chgData name="Tommy McClure" userId="5f57beb918c8a44c" providerId="LiveId" clId="{117C4D5F-25E8-45F6-9BE1-150B55D306A6}" dt="2024-08-10T19:13:44.777" v="13970"/>
          <ac:spMkLst>
            <pc:docMk/>
            <pc:sldMk cId="930084865" sldId="381"/>
            <ac:spMk id="2" creationId="{9C31CDD0-AE92-290F-04B3-D04B29066005}"/>
          </ac:spMkLst>
        </pc:spChg>
        <pc:spChg chg="mod">
          <ac:chgData name="Tommy McClure" userId="5f57beb918c8a44c" providerId="LiveId" clId="{117C4D5F-25E8-45F6-9BE1-150B55D306A6}" dt="2024-08-10T14:53:57.865" v="7477" actId="20577"/>
          <ac:spMkLst>
            <pc:docMk/>
            <pc:sldMk cId="930084865" sldId="381"/>
            <ac:spMk id="9" creationId="{67657922-F03B-C5A2-68A3-F1A54FC27C53}"/>
          </ac:spMkLst>
        </pc:spChg>
      </pc:sldChg>
      <pc:sldMasterChg chg="modTransition delSldLayout modSldLayout">
        <pc:chgData name="Tommy McClure" userId="5f57beb918c8a44c" providerId="LiveId" clId="{117C4D5F-25E8-45F6-9BE1-150B55D306A6}" dt="2024-08-10T18:52:48.391" v="13866" actId="2696"/>
        <pc:sldMasterMkLst>
          <pc:docMk/>
          <pc:sldMasterMk cId="3646289393" sldId="2147483883"/>
        </pc:sldMasterMkLst>
        <pc:sldLayoutChg chg="modTransition">
          <pc:chgData name="Tommy McClure" userId="5f57beb918c8a44c" providerId="LiveId" clId="{117C4D5F-25E8-45F6-9BE1-150B55D306A6}" dt="2024-08-09T22:54:13.699" v="1700"/>
          <pc:sldLayoutMkLst>
            <pc:docMk/>
            <pc:sldMasterMk cId="3646289393" sldId="2147483883"/>
            <pc:sldLayoutMk cId="2272427650" sldId="2147483884"/>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2676127296" sldId="2147483885"/>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284924909" sldId="2147483886"/>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2125612045" sldId="2147483887"/>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4191465457" sldId="2147483888"/>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1437502770" sldId="2147483889"/>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1012314726" sldId="2147483890"/>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481050185" sldId="2147483891"/>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1346399150" sldId="2147483892"/>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2958054130" sldId="2147483893"/>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3805207414" sldId="2147483894"/>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1268248855" sldId="2147483895"/>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924326723" sldId="2147483896"/>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3713768825" sldId="2147483897"/>
          </pc:sldLayoutMkLst>
        </pc:sldLayoutChg>
        <pc:sldLayoutChg chg="del modTransition">
          <pc:chgData name="Tommy McClure" userId="5f57beb918c8a44c" providerId="LiveId" clId="{117C4D5F-25E8-45F6-9BE1-150B55D306A6}" dt="2024-08-10T18:51:53.893" v="13851" actId="2696"/>
          <pc:sldLayoutMkLst>
            <pc:docMk/>
            <pc:sldMasterMk cId="3646289393" sldId="2147483883"/>
            <pc:sldLayoutMk cId="966301683" sldId="2147483898"/>
          </pc:sldLayoutMkLst>
        </pc:sldLayoutChg>
        <pc:sldLayoutChg chg="modTransition">
          <pc:chgData name="Tommy McClure" userId="5f57beb918c8a44c" providerId="LiveId" clId="{117C4D5F-25E8-45F6-9BE1-150B55D306A6}" dt="2024-08-09T22:54:13.699" v="1700"/>
          <pc:sldLayoutMkLst>
            <pc:docMk/>
            <pc:sldMasterMk cId="3646289393" sldId="2147483883"/>
            <pc:sldLayoutMk cId="3744541497" sldId="2147483899"/>
          </pc:sldLayoutMkLst>
        </pc:sldLayoutChg>
        <pc:sldLayoutChg chg="del modTransition">
          <pc:chgData name="Tommy McClure" userId="5f57beb918c8a44c" providerId="LiveId" clId="{117C4D5F-25E8-45F6-9BE1-150B55D306A6}" dt="2024-08-10T18:52:29.971" v="13857" actId="2696"/>
          <pc:sldLayoutMkLst>
            <pc:docMk/>
            <pc:sldMasterMk cId="3646289393" sldId="2147483883"/>
            <pc:sldLayoutMk cId="331406195" sldId="2147483900"/>
          </pc:sldLayoutMkLst>
        </pc:sldLayoutChg>
        <pc:sldLayoutChg chg="del modTransition">
          <pc:chgData name="Tommy McClure" userId="5f57beb918c8a44c" providerId="LiveId" clId="{117C4D5F-25E8-45F6-9BE1-150B55D306A6}" dt="2024-08-10T18:52:32.355" v="13858" actId="2696"/>
          <pc:sldLayoutMkLst>
            <pc:docMk/>
            <pc:sldMasterMk cId="3646289393" sldId="2147483883"/>
            <pc:sldLayoutMk cId="3438902072" sldId="2147483901"/>
          </pc:sldLayoutMkLst>
        </pc:sldLayoutChg>
        <pc:sldLayoutChg chg="del modTransition">
          <pc:chgData name="Tommy McClure" userId="5f57beb918c8a44c" providerId="LiveId" clId="{117C4D5F-25E8-45F6-9BE1-150B55D306A6}" dt="2024-08-10T18:52:34.605" v="13859" actId="2696"/>
          <pc:sldLayoutMkLst>
            <pc:docMk/>
            <pc:sldMasterMk cId="3646289393" sldId="2147483883"/>
            <pc:sldLayoutMk cId="3213228556" sldId="2147483902"/>
          </pc:sldLayoutMkLst>
        </pc:sldLayoutChg>
        <pc:sldLayoutChg chg="del modTransition">
          <pc:chgData name="Tommy McClure" userId="5f57beb918c8a44c" providerId="LiveId" clId="{117C4D5F-25E8-45F6-9BE1-150B55D306A6}" dt="2024-08-10T18:52:37.076" v="13860" actId="2696"/>
          <pc:sldLayoutMkLst>
            <pc:docMk/>
            <pc:sldMasterMk cId="3646289393" sldId="2147483883"/>
            <pc:sldLayoutMk cId="231516717" sldId="2147483903"/>
          </pc:sldLayoutMkLst>
        </pc:sldLayoutChg>
        <pc:sldLayoutChg chg="del modTransition">
          <pc:chgData name="Tommy McClure" userId="5f57beb918c8a44c" providerId="LiveId" clId="{117C4D5F-25E8-45F6-9BE1-150B55D306A6}" dt="2024-08-10T18:52:39.280" v="13862" actId="2696"/>
          <pc:sldLayoutMkLst>
            <pc:docMk/>
            <pc:sldMasterMk cId="3646289393" sldId="2147483883"/>
            <pc:sldLayoutMk cId="3805481271" sldId="2147483904"/>
          </pc:sldLayoutMkLst>
        </pc:sldLayoutChg>
        <pc:sldLayoutChg chg="del modTransition">
          <pc:chgData name="Tommy McClure" userId="5f57beb918c8a44c" providerId="LiveId" clId="{117C4D5F-25E8-45F6-9BE1-150B55D306A6}" dt="2024-08-10T18:52:41.758" v="13863" actId="2696"/>
          <pc:sldLayoutMkLst>
            <pc:docMk/>
            <pc:sldMasterMk cId="3646289393" sldId="2147483883"/>
            <pc:sldLayoutMk cId="823168567" sldId="2147483905"/>
          </pc:sldLayoutMkLst>
        </pc:sldLayoutChg>
        <pc:sldLayoutChg chg="del modTransition">
          <pc:chgData name="Tommy McClure" userId="5f57beb918c8a44c" providerId="LiveId" clId="{117C4D5F-25E8-45F6-9BE1-150B55D306A6}" dt="2024-08-10T18:52:44.540" v="13865" actId="2696"/>
          <pc:sldLayoutMkLst>
            <pc:docMk/>
            <pc:sldMasterMk cId="3646289393" sldId="2147483883"/>
            <pc:sldLayoutMk cId="3379778070" sldId="2147483906"/>
          </pc:sldLayoutMkLst>
        </pc:sldLayoutChg>
        <pc:sldLayoutChg chg="del modTransition">
          <pc:chgData name="Tommy McClure" userId="5f57beb918c8a44c" providerId="LiveId" clId="{117C4D5F-25E8-45F6-9BE1-150B55D306A6}" dt="2024-08-10T18:52:48.391" v="13866" actId="2696"/>
          <pc:sldLayoutMkLst>
            <pc:docMk/>
            <pc:sldMasterMk cId="3646289393" sldId="2147483883"/>
            <pc:sldLayoutMk cId="3746701821" sldId="21474839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8/11/2024 PM</a:t>
            </a:r>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8/11/2024 PM</a:t>
            </a:r>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
        <p:nvSpPr>
          <p:cNvPr id="5" name="Date Placeholder 4">
            <a:extLst>
              <a:ext uri="{FF2B5EF4-FFF2-40B4-BE49-F238E27FC236}">
                <a16:creationId xmlns:a16="http://schemas.microsoft.com/office/drawing/2014/main" id="{868592B3-28BE-3C3B-AA9D-321FC1DCA313}"/>
              </a:ext>
            </a:extLst>
          </p:cNvPr>
          <p:cNvSpPr>
            <a:spLocks noGrp="1"/>
          </p:cNvSpPr>
          <p:nvPr>
            <p:ph type="dt" idx="1"/>
          </p:nvPr>
        </p:nvSpPr>
        <p:spPr/>
        <p:txBody>
          <a:bodyPr/>
          <a:lstStyle/>
          <a:p>
            <a:r>
              <a:rPr lang="en-US"/>
              <a:t>8/11/2024 PM</a:t>
            </a:r>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39700"/>
            <a:ext cx="4938713" cy="3703638"/>
          </a:xfrm>
        </p:spPr>
      </p:sp>
      <p:sp>
        <p:nvSpPr>
          <p:cNvPr id="3" name="Notes Placeholder 2"/>
          <p:cNvSpPr>
            <a:spLocks noGrp="1"/>
          </p:cNvSpPr>
          <p:nvPr>
            <p:ph type="body" idx="1"/>
          </p:nvPr>
        </p:nvSpPr>
        <p:spPr>
          <a:xfrm>
            <a:off x="0" y="3843814"/>
            <a:ext cx="7313507" cy="5757386"/>
          </a:xfrm>
        </p:spPr>
        <p:txBody>
          <a:bodyPr>
            <a:normAutofit lnSpcReduction="10000"/>
          </a:bodyPr>
          <a:lstStyle/>
          <a:p>
            <a:pPr>
              <a:defRPr/>
            </a:pPr>
            <a:r>
              <a:rPr lang="en-US" altLang="en-US" b="1" u="sng">
                <a:latin typeface="Arial" panose="020B0604020202020204" pitchFamily="34" charset="0"/>
                <a:cs typeface="Arial" panose="020B0604020202020204" pitchFamily="34" charset="0"/>
              </a:rPr>
              <a:t>Acts </a:t>
            </a:r>
            <a:r>
              <a:rPr lang="en-US" altLang="en-US" b="1" u="sng" dirty="0">
                <a:latin typeface="Arial" panose="020B0604020202020204" pitchFamily="34" charset="0"/>
                <a:cs typeface="Arial" panose="020B0604020202020204" pitchFamily="34" charset="0"/>
              </a:rPr>
              <a:t>2:36-37 - 36 </a:t>
            </a:r>
            <a:r>
              <a:rPr lang="en-US" altLang="en-US" dirty="0">
                <a:latin typeface="Arial" panose="020B0604020202020204" pitchFamily="34" charset="0"/>
                <a:cs typeface="Arial" panose="020B0604020202020204" pitchFamily="34" charset="0"/>
              </a:rPr>
              <a:t>Therefore let all the house of Israel know assuredly, that God hath made that same Jesus, whom ye have crucified, both Lord and Christ. </a:t>
            </a:r>
            <a:r>
              <a:rPr lang="en-US" altLang="en-US" b="1" dirty="0">
                <a:latin typeface="Arial" panose="020B0604020202020204" pitchFamily="34" charset="0"/>
                <a:cs typeface="Arial" panose="020B0604020202020204" pitchFamily="34" charset="0"/>
              </a:rPr>
              <a:t>37</a:t>
            </a:r>
            <a:r>
              <a:rPr lang="en-US" altLang="en-US" dirty="0">
                <a:latin typeface="Arial" panose="020B0604020202020204" pitchFamily="34" charset="0"/>
                <a:cs typeface="Arial" panose="020B0604020202020204" pitchFamily="34" charset="0"/>
              </a:rPr>
              <a:t> Now when they heard this, they were pricked in their heart, and said unto Peter and to the rest of the apostles, Men and brethren, </a:t>
            </a:r>
            <a:r>
              <a:rPr lang="en-US" altLang="en-US" b="1" dirty="0">
                <a:latin typeface="Arial" panose="020B0604020202020204" pitchFamily="34" charset="0"/>
                <a:cs typeface="Arial" panose="020B0604020202020204" pitchFamily="34" charset="0"/>
              </a:rPr>
              <a:t>what shall we do?</a:t>
            </a:r>
          </a:p>
          <a:p>
            <a:pPr>
              <a:defRPr/>
            </a:pPr>
            <a:r>
              <a:rPr lang="en-US" altLang="en-US" b="1" u="sng"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hearing by the word of God.</a:t>
            </a:r>
          </a:p>
          <a:p>
            <a:pPr>
              <a:defRPr/>
            </a:pPr>
            <a:r>
              <a:rPr lang="en-US" altLang="en-US" b="1" u="sng" dirty="0">
                <a:latin typeface="Arial" panose="020B0604020202020204" pitchFamily="34" charset="0"/>
                <a:cs typeface="Arial" panose="020B0604020202020204" pitchFamily="34" charset="0"/>
              </a:rPr>
              <a:t>Heb 11:6</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But without faith it is impossible to please him: for he that cometh to God </a:t>
            </a:r>
            <a:r>
              <a:rPr lang="en-US" altLang="en-US" b="1" dirty="0">
                <a:latin typeface="Arial" panose="020B0604020202020204" pitchFamily="34" charset="0"/>
                <a:cs typeface="Arial" panose="020B0604020202020204" pitchFamily="34" charset="0"/>
              </a:rPr>
              <a:t>must believe that he is</a:t>
            </a:r>
            <a:r>
              <a:rPr lang="en-US" altLang="en-US" b="0" dirty="0">
                <a:latin typeface="Arial" panose="020B0604020202020204" pitchFamily="34" charset="0"/>
                <a:cs typeface="Arial" panose="020B0604020202020204" pitchFamily="34" charset="0"/>
              </a:rPr>
              <a:t>, and that he is a rewarder of </a:t>
            </a:r>
            <a:r>
              <a:rPr lang="en-US" altLang="en-US" b="1" dirty="0">
                <a:latin typeface="Arial" panose="020B0604020202020204" pitchFamily="34" charset="0"/>
                <a:cs typeface="Arial" panose="020B0604020202020204" pitchFamily="34" charset="0"/>
              </a:rPr>
              <a:t>them that diligently seek him</a:t>
            </a:r>
            <a:r>
              <a:rPr lang="en-US" altLang="en-US" b="0" dirty="0">
                <a:latin typeface="Arial" panose="020B0604020202020204" pitchFamily="34" charset="0"/>
                <a:cs typeface="Arial" panose="020B0604020202020204" pitchFamily="34" charset="0"/>
              </a:rPr>
              <a:t>.</a:t>
            </a:r>
          </a:p>
          <a:p>
            <a:pPr>
              <a:defRPr/>
            </a:pPr>
            <a:r>
              <a:rPr lang="en-US" altLang="en-US" b="1" u="sng"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b="1" u="sng"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a:t>
            </a:r>
            <a:r>
              <a:rPr lang="en-US" altLang="en-US" dirty="0" err="1">
                <a:latin typeface="Arial" panose="020B0604020202020204" pitchFamily="34" charset="0"/>
                <a:cs typeface="Arial" panose="020B0604020202020204" pitchFamily="34" charset="0"/>
              </a:rPr>
              <a:t>commandeth</a:t>
            </a:r>
            <a:r>
              <a:rPr lang="en-US" altLang="en-US"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b="1" u="sng" dirty="0">
                <a:latin typeface="Arial" panose="020B0604020202020204" pitchFamily="34" charset="0"/>
                <a:cs typeface="Arial" panose="020B0604020202020204" pitchFamily="34" charset="0"/>
              </a:rPr>
              <a:t>Matt. 10:32 </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b="1" u="sng"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b="1" u="sng"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a:t>
            </a:r>
            <a:r>
              <a:rPr lang="en-US" altLang="en-US" b="1" dirty="0">
                <a:latin typeface="Arial" panose="020B0604020202020204" pitchFamily="34" charset="0"/>
                <a:cs typeface="Arial" panose="020B0604020202020204" pitchFamily="34" charset="0"/>
              </a:rPr>
              <a:t>. 8 </a:t>
            </a:r>
            <a:r>
              <a:rPr lang="en-US" altLang="en-US" dirty="0">
                <a:latin typeface="Arial" panose="020B0604020202020204" pitchFamily="34" charset="0"/>
                <a:cs typeface="Arial" panose="020B0604020202020204" pitchFamily="34" charset="0"/>
              </a:rPr>
              <a:t>If we say that we have no sin, we deceive ourselves, and the truth is not in us. </a:t>
            </a: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b="1" u="sng"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u="sng" dirty="0">
                <a:latin typeface="Arial" panose="020B0604020202020204" pitchFamily="34" charset="0"/>
                <a:cs typeface="Arial" panose="020B0604020202020204" pitchFamily="34" charset="0"/>
              </a:rPr>
              <a:t>be thou faithful unto death, and I will give thee a crown of life</a:t>
            </a:r>
            <a:r>
              <a:rPr lang="en-US" altLang="en-US"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8/11/2024 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10</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9588" y="-23813"/>
            <a:ext cx="3122612" cy="2341563"/>
          </a:xfrm>
        </p:spPr>
      </p:sp>
      <p:sp>
        <p:nvSpPr>
          <p:cNvPr id="3" name="Notes Placeholder 2"/>
          <p:cNvSpPr>
            <a:spLocks noGrp="1"/>
          </p:cNvSpPr>
          <p:nvPr>
            <p:ph type="body" idx="1"/>
          </p:nvPr>
        </p:nvSpPr>
        <p:spPr>
          <a:xfrm>
            <a:off x="0" y="2341563"/>
            <a:ext cx="7313507" cy="7259637"/>
          </a:xfrm>
        </p:spPr>
        <p:txBody>
          <a:bodyPr/>
          <a:lstStyle/>
          <a:p>
            <a:pPr algn="l"/>
            <a:endParaRPr lang="en-US" sz="1900" b="1" dirty="0">
              <a:latin typeface="TimesNewRoman"/>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
        <p:nvSpPr>
          <p:cNvPr id="5" name="Date Placeholder 4">
            <a:extLst>
              <a:ext uri="{FF2B5EF4-FFF2-40B4-BE49-F238E27FC236}">
                <a16:creationId xmlns:a16="http://schemas.microsoft.com/office/drawing/2014/main" id="{E6993A72-EEFE-E7B4-A5CA-946C35326722}"/>
              </a:ext>
            </a:extLst>
          </p:cNvPr>
          <p:cNvSpPr>
            <a:spLocks noGrp="1"/>
          </p:cNvSpPr>
          <p:nvPr>
            <p:ph type="dt" idx="1"/>
          </p:nvPr>
        </p:nvSpPr>
        <p:spPr/>
        <p:txBody>
          <a:bodyPr/>
          <a:lstStyle/>
          <a:p>
            <a:r>
              <a:rPr lang="en-US"/>
              <a:t>8/11/2024 PM</a:t>
            </a:r>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8663" y="90488"/>
            <a:ext cx="2852737" cy="2138362"/>
          </a:xfrm>
        </p:spPr>
      </p:sp>
      <p:sp>
        <p:nvSpPr>
          <p:cNvPr id="3" name="Notes Placeholder 2"/>
          <p:cNvSpPr>
            <a:spLocks noGrp="1"/>
          </p:cNvSpPr>
          <p:nvPr>
            <p:ph type="body" idx="1"/>
          </p:nvPr>
        </p:nvSpPr>
        <p:spPr>
          <a:xfrm>
            <a:off x="-1" y="2228850"/>
            <a:ext cx="7313507" cy="7372350"/>
          </a:xfrm>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
        <p:nvSpPr>
          <p:cNvPr id="5" name="Date Placeholder 4">
            <a:extLst>
              <a:ext uri="{FF2B5EF4-FFF2-40B4-BE49-F238E27FC236}">
                <a16:creationId xmlns:a16="http://schemas.microsoft.com/office/drawing/2014/main" id="{22F4EA0C-645E-0F4E-5485-60548C99B0A7}"/>
              </a:ext>
            </a:extLst>
          </p:cNvPr>
          <p:cNvSpPr>
            <a:spLocks noGrp="1"/>
          </p:cNvSpPr>
          <p:nvPr>
            <p:ph type="dt" idx="1"/>
          </p:nvPr>
        </p:nvSpPr>
        <p:spPr/>
        <p:txBody>
          <a:bodyPr/>
          <a:lstStyle/>
          <a:p>
            <a:r>
              <a:rPr lang="en-US"/>
              <a:t>8/11/2024 PM</a:t>
            </a:r>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60350"/>
            <a:ext cx="4141788" cy="3105150"/>
          </a:xfrm>
        </p:spPr>
      </p:sp>
      <p:sp>
        <p:nvSpPr>
          <p:cNvPr id="3" name="Notes Placeholder 2"/>
          <p:cNvSpPr>
            <a:spLocks noGrp="1"/>
          </p:cNvSpPr>
          <p:nvPr>
            <p:ph type="body" idx="1"/>
          </p:nvPr>
        </p:nvSpPr>
        <p:spPr>
          <a:xfrm>
            <a:off x="0" y="3219189"/>
            <a:ext cx="7313507" cy="6382011"/>
          </a:xfrm>
        </p:spPr>
        <p:txBody>
          <a:bodyPr/>
          <a:lstStyle/>
          <a:p>
            <a:pPr defTabSz="966612">
              <a:defRPr/>
            </a:pPr>
            <a:r>
              <a:rPr lang="en-US" b="1" dirty="0">
                <a:latin typeface="Arial" panose="020B0604020202020204" pitchFamily="34" charset="0"/>
                <a:cs typeface="Arial" panose="020B0604020202020204" pitchFamily="34" charset="0"/>
              </a:rPr>
              <a:t>Lead others to glorify God.</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1 Peter 1:1-2 ASV 1</a:t>
            </a:r>
            <a:r>
              <a:rPr lang="en-US" dirty="0">
                <a:latin typeface="Arial" panose="020B0604020202020204" pitchFamily="34" charset="0"/>
                <a:cs typeface="Arial" panose="020B0604020202020204" pitchFamily="34" charset="0"/>
              </a:rPr>
              <a:t> Peter, an apostle of Jesus Christ, to the </a:t>
            </a:r>
            <a:r>
              <a:rPr lang="en-US" b="1" dirty="0">
                <a:latin typeface="Arial" panose="020B0604020202020204" pitchFamily="34" charset="0"/>
                <a:cs typeface="Arial" panose="020B0604020202020204" pitchFamily="34" charset="0"/>
              </a:rPr>
              <a:t>elect</a:t>
            </a:r>
            <a:r>
              <a:rPr lang="en-US" dirty="0">
                <a:latin typeface="Arial" panose="020B0604020202020204" pitchFamily="34" charset="0"/>
                <a:cs typeface="Arial" panose="020B0604020202020204" pitchFamily="34" charset="0"/>
              </a:rPr>
              <a:t> who are sojourners of Dispersion in Pontus, Galatia, Cappadocia, Asia, and Bithynia, </a:t>
            </a:r>
            <a:r>
              <a:rPr lang="en-US" b="1" dirty="0">
                <a:latin typeface="Arial" panose="020B0604020202020204" pitchFamily="34" charset="0"/>
                <a:cs typeface="Arial" panose="020B0604020202020204" pitchFamily="34" charset="0"/>
              </a:rPr>
              <a:t>2 according to the foreknowledge of God the Father, in sanctification of the Spirit, unto obedience and sprinkling of the blood of Jesus Christ: Grace to you and peace be multiplied.</a:t>
            </a:r>
          </a:p>
          <a:p>
            <a:pPr marL="0" indent="0">
              <a:buFont typeface="Wingdings" panose="05000000000000000000" pitchFamily="2" charset="2"/>
              <a:buNone/>
            </a:pPr>
            <a:endParaRPr lang="en-US" b="1" i="1" u="sng"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2:11-12 NKJV 11 Beloved, I beg you as sojourners and pilgrims, abstain from fleshly lusts which war against the soul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having your </a:t>
            </a:r>
            <a:r>
              <a:rPr lang="en-US" b="1" dirty="0">
                <a:latin typeface="Arial" panose="020B0604020202020204" pitchFamily="34" charset="0"/>
                <a:cs typeface="Arial" panose="020B0604020202020204" pitchFamily="34" charset="0"/>
              </a:rPr>
              <a:t>conduct</a:t>
            </a:r>
            <a:r>
              <a:rPr lang="en-US" dirty="0">
                <a:latin typeface="Arial" panose="020B0604020202020204" pitchFamily="34" charset="0"/>
                <a:cs typeface="Arial" panose="020B0604020202020204" pitchFamily="34" charset="0"/>
              </a:rPr>
              <a:t> honorable among the Gentiles, that when they speak against you as evildoers, they may, by your good works which they observe, glorify God in the day of visitation.</a:t>
            </a:r>
          </a:p>
          <a:p>
            <a:endParaRPr lang="en-US"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Elect and Sanctified</a:t>
            </a: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1 Peter 1:1-2 ASV 1</a:t>
            </a:r>
            <a:r>
              <a:rPr lang="en-US" dirty="0">
                <a:latin typeface="Arial" panose="020B0604020202020204" pitchFamily="34" charset="0"/>
                <a:cs typeface="Arial" panose="020B0604020202020204" pitchFamily="34" charset="0"/>
              </a:rPr>
              <a:t> Peter, an apostle of Jesus Christ, to the </a:t>
            </a:r>
            <a:r>
              <a:rPr lang="en-US" b="1" dirty="0">
                <a:latin typeface="Arial" panose="020B0604020202020204" pitchFamily="34" charset="0"/>
                <a:cs typeface="Arial" panose="020B0604020202020204" pitchFamily="34" charset="0"/>
              </a:rPr>
              <a:t>elect</a:t>
            </a:r>
            <a:r>
              <a:rPr lang="en-US" dirty="0">
                <a:latin typeface="Arial" panose="020B0604020202020204" pitchFamily="34" charset="0"/>
                <a:cs typeface="Arial" panose="020B0604020202020204" pitchFamily="34" charset="0"/>
              </a:rPr>
              <a:t> who are sojourners of Dispersion in Pontus, Galatia, Cappadocia, Asia, and Bithynia, </a:t>
            </a:r>
            <a:r>
              <a:rPr lang="en-US" b="1" dirty="0">
                <a:latin typeface="Arial" panose="020B0604020202020204" pitchFamily="34" charset="0"/>
                <a:cs typeface="Arial" panose="020B0604020202020204" pitchFamily="34" charset="0"/>
              </a:rPr>
              <a:t>2 according to the foreknowledge of God the Father, in sanctification of the Spirit, unto obedience and sprinkling of the blood of Jesus Christ: Grace to you and peace be multiplied.</a:t>
            </a:r>
          </a:p>
          <a:p>
            <a:endParaRPr lang="en-US" b="1" i="1" u="sng"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Begotten or bord again </a:t>
            </a:r>
          </a:p>
          <a:p>
            <a:r>
              <a:rPr lang="en-US" b="1" dirty="0">
                <a:latin typeface="Arial" panose="020B0604020202020204" pitchFamily="34" charset="0"/>
                <a:cs typeface="Arial" panose="020B0604020202020204" pitchFamily="34" charset="0"/>
              </a:rPr>
              <a:t>1 Peter 1:3 KJV 3 </a:t>
            </a:r>
            <a:r>
              <a:rPr lang="en-US" dirty="0">
                <a:latin typeface="Arial" panose="020B0604020202020204" pitchFamily="34" charset="0"/>
                <a:cs typeface="Arial" panose="020B0604020202020204" pitchFamily="34" charset="0"/>
              </a:rPr>
              <a:t>Blessed be the God and Father of our Lord Jesus Christ, which according to his abundant mercy hath begotten us again unto a lively hope by the resurrection of Jesus Christ from the dead,</a:t>
            </a:r>
          </a:p>
          <a:p>
            <a:pPr marL="207346" lvl="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1 Peter 1:23 KJV 23 </a:t>
            </a:r>
            <a:r>
              <a:rPr lang="en-US" dirty="0">
                <a:latin typeface="Arial" panose="020B0604020202020204" pitchFamily="34" charset="0"/>
                <a:cs typeface="Arial" panose="020B0604020202020204" pitchFamily="34" charset="0"/>
              </a:rPr>
              <a:t>Being </a:t>
            </a:r>
            <a:r>
              <a:rPr lang="en-US" b="1" dirty="0">
                <a:latin typeface="Arial" panose="020B0604020202020204" pitchFamily="34" charset="0"/>
                <a:cs typeface="Arial" panose="020B0604020202020204" pitchFamily="34" charset="0"/>
              </a:rPr>
              <a:t>born again</a:t>
            </a:r>
            <a:r>
              <a:rPr lang="en-US" dirty="0">
                <a:latin typeface="Arial" panose="020B0604020202020204" pitchFamily="34" charset="0"/>
                <a:cs typeface="Arial" panose="020B0604020202020204" pitchFamily="34" charset="0"/>
              </a:rPr>
              <a:t>, not of corruptible seed, but of incorruptible, by the word of God, which </a:t>
            </a:r>
            <a:r>
              <a:rPr lang="en-US" dirty="0" err="1">
                <a:latin typeface="Arial" panose="020B0604020202020204" pitchFamily="34" charset="0"/>
                <a:cs typeface="Arial" panose="020B0604020202020204" pitchFamily="34" charset="0"/>
              </a:rPr>
              <a:t>liveth</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abideth</a:t>
            </a:r>
            <a:r>
              <a:rPr lang="en-US" dirty="0">
                <a:latin typeface="Arial" panose="020B0604020202020204" pitchFamily="34" charset="0"/>
                <a:cs typeface="Arial" panose="020B0604020202020204" pitchFamily="34" charset="0"/>
              </a:rPr>
              <a:t> for ever.</a:t>
            </a:r>
          </a:p>
          <a:p>
            <a:pPr marL="207346" lvl="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1 Peter 2:2 KJV 2 </a:t>
            </a:r>
            <a:r>
              <a:rPr lang="en-US" dirty="0">
                <a:latin typeface="Arial" panose="020B0604020202020204" pitchFamily="34" charset="0"/>
                <a:cs typeface="Arial" panose="020B0604020202020204" pitchFamily="34" charset="0"/>
              </a:rPr>
              <a:t>As </a:t>
            </a:r>
            <a:r>
              <a:rPr lang="en-US" b="1" dirty="0">
                <a:latin typeface="Arial" panose="020B0604020202020204" pitchFamily="34" charset="0"/>
                <a:cs typeface="Arial" panose="020B0604020202020204" pitchFamily="34" charset="0"/>
              </a:rPr>
              <a:t>newborn babes</a:t>
            </a:r>
            <a:r>
              <a:rPr lang="en-US" dirty="0">
                <a:latin typeface="Arial" panose="020B0604020202020204" pitchFamily="34" charset="0"/>
                <a:cs typeface="Arial" panose="020B0604020202020204" pitchFamily="34" charset="0"/>
              </a:rPr>
              <a:t>, desire the sincere milk of the word, that ye may grow thereby:</a:t>
            </a:r>
          </a:p>
          <a:p>
            <a:pPr marL="0" indent="0">
              <a:buFont typeface="Wingdings" panose="05000000000000000000" pitchFamily="2" charset="2"/>
              <a:buNone/>
            </a:pPr>
            <a:endParaRPr lang="en-US" b="1" i="1" u="sng"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i="1" u="sng" dirty="0">
                <a:latin typeface="Arial" panose="020B0604020202020204" pitchFamily="34" charset="0"/>
                <a:cs typeface="Arial" panose="020B0604020202020204" pitchFamily="34" charset="0"/>
              </a:rPr>
              <a:t>Redeemed</a:t>
            </a:r>
            <a:r>
              <a:rPr lang="en-US" dirty="0">
                <a:latin typeface="Arial" panose="020B0604020202020204" pitchFamily="34" charset="0"/>
                <a:cs typeface="Arial" panose="020B0604020202020204" pitchFamily="34" charset="0"/>
              </a:rPr>
              <a:t> </a:t>
            </a: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1 Peter 1:18-19 KJV 18 </a:t>
            </a:r>
            <a:r>
              <a:rPr lang="en-US" dirty="0">
                <a:latin typeface="Arial" panose="020B0604020202020204" pitchFamily="34" charset="0"/>
                <a:cs typeface="Arial" panose="020B0604020202020204" pitchFamily="34" charset="0"/>
              </a:rPr>
              <a:t>Forasmuch as ye know that ye were not </a:t>
            </a:r>
            <a:r>
              <a:rPr lang="en-US" b="1" dirty="0">
                <a:latin typeface="Arial" panose="020B0604020202020204" pitchFamily="34" charset="0"/>
                <a:cs typeface="Arial" panose="020B0604020202020204" pitchFamily="34" charset="0"/>
              </a:rPr>
              <a:t>redeemed</a:t>
            </a:r>
            <a:r>
              <a:rPr lang="en-US" dirty="0">
                <a:latin typeface="Arial" panose="020B0604020202020204" pitchFamily="34" charset="0"/>
                <a:cs typeface="Arial" panose="020B0604020202020204" pitchFamily="34" charset="0"/>
              </a:rPr>
              <a:t> (ransomed with Christ blood) with corruptible things, as silver and gold, from your vain conversation received by tradition from your fathers;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But with the precious blood of Christ, as of a lamb without blemish and without spot:</a:t>
            </a:r>
          </a:p>
          <a:p>
            <a:pPr marL="0" indent="0">
              <a:buFont typeface="Wingdings" panose="05000000000000000000" pitchFamily="2" charset="2"/>
              <a:buNone/>
            </a:pPr>
            <a:endParaRPr lang="en-US" b="0" i="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i="1" u="sng" dirty="0">
                <a:latin typeface="Arial" panose="020B0604020202020204" pitchFamily="34" charset="0"/>
                <a:cs typeface="Arial" panose="020B0604020202020204" pitchFamily="34" charset="0"/>
              </a:rPr>
              <a:t>Purified souls</a:t>
            </a: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1 Peter 1:22 KJV 22 </a:t>
            </a:r>
            <a:r>
              <a:rPr lang="en-US" dirty="0">
                <a:latin typeface="Arial" panose="020B0604020202020204" pitchFamily="34" charset="0"/>
                <a:cs typeface="Arial" panose="020B0604020202020204" pitchFamily="34" charset="0"/>
              </a:rPr>
              <a:t>Seeing ye have </a:t>
            </a:r>
            <a:r>
              <a:rPr lang="en-US" b="1" dirty="0">
                <a:latin typeface="Arial" panose="020B0604020202020204" pitchFamily="34" charset="0"/>
                <a:cs typeface="Arial" panose="020B0604020202020204" pitchFamily="34" charset="0"/>
              </a:rPr>
              <a:t>purified your souls </a:t>
            </a:r>
            <a:r>
              <a:rPr lang="en-US" dirty="0">
                <a:latin typeface="Arial" panose="020B0604020202020204" pitchFamily="34" charset="0"/>
                <a:cs typeface="Arial" panose="020B0604020202020204" pitchFamily="34" charset="0"/>
              </a:rPr>
              <a:t>in obeying the truth through the Spirit unto unfeigned love of the brethren, see that ye love one another with a pure heart fervently:</a:t>
            </a:r>
          </a:p>
          <a:p>
            <a:pPr marL="0" indent="0">
              <a:buFont typeface="Wingdings" panose="05000000000000000000" pitchFamily="2" charset="2"/>
              <a:buNone/>
            </a:pPr>
            <a:endParaRPr lang="en-US" b="0" i="0" u="none"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i="1" u="sng" dirty="0">
                <a:latin typeface="Arial" panose="020B0604020202020204" pitchFamily="34" charset="0"/>
                <a:cs typeface="Arial" panose="020B0604020202020204" pitchFamily="34" charset="0"/>
              </a:rPr>
              <a:t>Holy/royal priesthood</a:t>
            </a:r>
            <a:r>
              <a:rPr lang="en-US" b="1" i="1" u="none" dirty="0">
                <a:latin typeface="Arial" panose="020B0604020202020204" pitchFamily="34" charset="0"/>
                <a:cs typeface="Arial" panose="020B0604020202020204" pitchFamily="34" charset="0"/>
              </a:rPr>
              <a:t> </a:t>
            </a: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1 Peter 2:5 KJV 5 </a:t>
            </a:r>
            <a:r>
              <a:rPr lang="en-US" dirty="0">
                <a:latin typeface="Arial" panose="020B0604020202020204" pitchFamily="34" charset="0"/>
                <a:cs typeface="Arial" panose="020B0604020202020204" pitchFamily="34" charset="0"/>
              </a:rPr>
              <a:t>Ye also, as lively stones, are built up a spiritual house, an </a:t>
            </a:r>
            <a:r>
              <a:rPr lang="en-US" b="1" dirty="0">
                <a:latin typeface="Arial" panose="020B0604020202020204" pitchFamily="34" charset="0"/>
                <a:cs typeface="Arial" panose="020B0604020202020204" pitchFamily="34" charset="0"/>
              </a:rPr>
              <a:t>holy priesthood</a:t>
            </a:r>
            <a:r>
              <a:rPr lang="en-US" dirty="0">
                <a:latin typeface="Arial" panose="020B0604020202020204" pitchFamily="34" charset="0"/>
                <a:cs typeface="Arial" panose="020B0604020202020204" pitchFamily="34" charset="0"/>
              </a:rPr>
              <a:t>, to offer up spiritual sacrifices, acceptable to God by Jesus Christ. </a:t>
            </a:r>
            <a:r>
              <a:rPr lang="en-US" b="1"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  But ye are a chosen generation, </a:t>
            </a:r>
            <a:r>
              <a:rPr lang="en-US" b="1" dirty="0">
                <a:latin typeface="Arial" panose="020B0604020202020204" pitchFamily="34" charset="0"/>
                <a:cs typeface="Arial" panose="020B0604020202020204" pitchFamily="34" charset="0"/>
              </a:rPr>
              <a:t>a royal priesthood</a:t>
            </a:r>
            <a:r>
              <a:rPr lang="en-US" dirty="0">
                <a:latin typeface="Arial" panose="020B0604020202020204" pitchFamily="34" charset="0"/>
                <a:cs typeface="Arial" panose="020B0604020202020204" pitchFamily="34" charset="0"/>
              </a:rPr>
              <a:t>, an holy nation, a peculiar people; that ye should shew forth the praises of him who hath called you out of darkness into his </a:t>
            </a:r>
            <a:r>
              <a:rPr lang="en-US" dirty="0" err="1">
                <a:latin typeface="Arial" panose="020B0604020202020204" pitchFamily="34" charset="0"/>
                <a:cs typeface="Arial" panose="020B0604020202020204" pitchFamily="34" charset="0"/>
              </a:rPr>
              <a:t>marvellous</a:t>
            </a:r>
            <a:r>
              <a:rPr lang="en-US" dirty="0">
                <a:latin typeface="Arial" panose="020B0604020202020204" pitchFamily="34" charset="0"/>
                <a:cs typeface="Arial" panose="020B0604020202020204" pitchFamily="34" charset="0"/>
              </a:rPr>
              <a:t> light:</a:t>
            </a:r>
          </a:p>
          <a:p>
            <a:pPr marL="241653" indent="-241653">
              <a:buAutoNum type="arabicPeriod"/>
            </a:pPr>
            <a:endParaRPr lang="en-US" dirty="0">
              <a:latin typeface="Arial" panose="020B0604020202020204" pitchFamily="34" charset="0"/>
              <a:cs typeface="Arial" panose="020B0604020202020204" pitchFamily="34" charset="0"/>
            </a:endParaRPr>
          </a:p>
          <a:p>
            <a:pPr marL="0" lvl="1"/>
            <a:endParaRPr lang="en-US" sz="13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
        <p:nvSpPr>
          <p:cNvPr id="5" name="Date Placeholder 4">
            <a:extLst>
              <a:ext uri="{FF2B5EF4-FFF2-40B4-BE49-F238E27FC236}">
                <a16:creationId xmlns:a16="http://schemas.microsoft.com/office/drawing/2014/main" id="{6641286F-7E36-4221-5F10-086791EF6DB0}"/>
              </a:ext>
            </a:extLst>
          </p:cNvPr>
          <p:cNvSpPr>
            <a:spLocks noGrp="1"/>
          </p:cNvSpPr>
          <p:nvPr>
            <p:ph type="dt" idx="1"/>
          </p:nvPr>
        </p:nvSpPr>
        <p:spPr/>
        <p:txBody>
          <a:bodyPr/>
          <a:lstStyle/>
          <a:p>
            <a:r>
              <a:rPr lang="en-US"/>
              <a:t>8/11/2024 PM</a:t>
            </a:r>
            <a:endParaRPr lang="en-US" dirty="0"/>
          </a:p>
        </p:txBody>
      </p:sp>
    </p:spTree>
    <p:extLst>
      <p:ext uri="{BB962C8B-B14F-4D97-AF65-F5344CB8AC3E}">
        <p14:creationId xmlns:p14="http://schemas.microsoft.com/office/powerpoint/2010/main" val="283791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41300"/>
            <a:ext cx="4321175" cy="3240088"/>
          </a:xfrm>
        </p:spPr>
      </p:sp>
      <p:sp>
        <p:nvSpPr>
          <p:cNvPr id="3" name="Notes Placeholder 2"/>
          <p:cNvSpPr>
            <a:spLocks noGrp="1"/>
          </p:cNvSpPr>
          <p:nvPr>
            <p:ph type="body" idx="1"/>
          </p:nvPr>
        </p:nvSpPr>
        <p:spPr>
          <a:xfrm>
            <a:off x="0" y="3482102"/>
            <a:ext cx="7313507" cy="6119098"/>
          </a:xfrm>
        </p:spPr>
        <p:txBody>
          <a:bodyPr/>
          <a:lstStyle/>
          <a:p>
            <a:pPr defTabSz="966612">
              <a:defRPr/>
            </a:pPr>
            <a:r>
              <a:rPr lang="en-US" b="1" i="0" u="none" strike="noStrike" baseline="0" dirty="0">
                <a:latin typeface="Arial" panose="020B0604020202020204" pitchFamily="34" charset="0"/>
                <a:cs typeface="Arial" panose="020B0604020202020204" pitchFamily="34" charset="0"/>
              </a:rPr>
              <a:t>Lead others to glorify God.</a:t>
            </a:r>
            <a:r>
              <a:rPr lang="en-US" b="0" i="0" u="none" strike="noStrike" baseline="0"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2:11-12 NKJV 11 </a:t>
            </a:r>
            <a:r>
              <a:rPr lang="en-US" dirty="0">
                <a:latin typeface="Arial" panose="020B0604020202020204" pitchFamily="34" charset="0"/>
                <a:cs typeface="Arial" panose="020B0604020202020204" pitchFamily="34" charset="0"/>
              </a:rPr>
              <a:t>Beloved, I beg you as sojourners and pilgrims, abstain from fleshly lusts which war against the soul, </a:t>
            </a:r>
            <a:r>
              <a:rPr lang="en-US" b="1" dirty="0">
                <a:latin typeface="Arial" panose="020B0604020202020204" pitchFamily="34" charset="0"/>
                <a:cs typeface="Arial" panose="020B0604020202020204" pitchFamily="34" charset="0"/>
              </a:rPr>
              <a:t>12 having your conduct honorable among the Gentiles, that when they speak against you as evildoers, they may, by your good works which they observe, glorify God in the </a:t>
            </a:r>
            <a:r>
              <a:rPr lang="en-US" b="1" u="sng" dirty="0">
                <a:latin typeface="Arial" panose="020B0604020202020204" pitchFamily="34" charset="0"/>
                <a:cs typeface="Arial" panose="020B0604020202020204" pitchFamily="34" charset="0"/>
              </a:rPr>
              <a:t>day of visitation</a:t>
            </a:r>
            <a:r>
              <a:rPr lang="en-US" b="1" dirty="0">
                <a:latin typeface="Arial" panose="020B0604020202020204" pitchFamily="34" charset="0"/>
                <a:cs typeface="Arial" panose="020B0604020202020204" pitchFamily="34" charset="0"/>
              </a:rPr>
              <a:t>.</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1 Peter 2:11-12 ASV 11 </a:t>
            </a:r>
            <a:r>
              <a:rPr lang="en-US" b="0" dirty="0">
                <a:latin typeface="Arial" panose="020B0604020202020204" pitchFamily="34" charset="0"/>
                <a:cs typeface="Arial" panose="020B0604020202020204" pitchFamily="34" charset="0"/>
              </a:rPr>
              <a:t>Beloved, I beseech you as sojourners and pilgrims, to abstain from fleshly lust, which war against the soul; </a:t>
            </a:r>
            <a:r>
              <a:rPr lang="en-US" b="1" u="sng" dirty="0">
                <a:latin typeface="Arial" panose="020B0604020202020204" pitchFamily="34" charset="0"/>
                <a:cs typeface="Arial" panose="020B0604020202020204" pitchFamily="34" charset="0"/>
              </a:rPr>
              <a:t>12</a:t>
            </a:r>
            <a:r>
              <a:rPr lang="en-US" b="0" u="sng" dirty="0">
                <a:latin typeface="Arial" panose="020B0604020202020204" pitchFamily="34" charset="0"/>
                <a:cs typeface="Arial" panose="020B0604020202020204" pitchFamily="34" charset="0"/>
              </a:rPr>
              <a:t> having your behavior </a:t>
            </a:r>
            <a:r>
              <a:rPr lang="en-US" b="1" u="sng" dirty="0">
                <a:latin typeface="Arial" panose="020B0604020202020204" pitchFamily="34" charset="0"/>
                <a:cs typeface="Arial" panose="020B0604020202020204" pitchFamily="34" charset="0"/>
              </a:rPr>
              <a:t>seemly</a:t>
            </a:r>
            <a:r>
              <a:rPr lang="en-US" b="0" u="sng" dirty="0">
                <a:latin typeface="Arial" panose="020B0604020202020204" pitchFamily="34" charset="0"/>
                <a:cs typeface="Arial" panose="020B0604020202020204" pitchFamily="34" charset="0"/>
              </a:rPr>
              <a:t> among the Gentiles; that, wherein they speak against you as evil-doers, they may by your good works, which they behold, glorify God in the day of visitation.</a:t>
            </a:r>
          </a:p>
          <a:p>
            <a:pPr marL="181240" indent="-181240">
              <a:buFont typeface="Wingdings" panose="05000000000000000000" pitchFamily="2" charset="2"/>
              <a:buChar char="§"/>
            </a:pPr>
            <a:r>
              <a:rPr lang="en-US" b="1" i="0" u="none" strike="noStrike" baseline="0" dirty="0">
                <a:latin typeface="Arial" panose="020B0604020202020204" pitchFamily="34" charset="0"/>
                <a:cs typeface="Arial" panose="020B0604020202020204" pitchFamily="34" charset="0"/>
              </a:rPr>
              <a:t>Ephesians 4:17-19 KJV 17 </a:t>
            </a:r>
            <a:r>
              <a:rPr lang="en-US" b="0" i="0" u="none" strike="noStrike" baseline="0" dirty="0">
                <a:latin typeface="Arial" panose="020B0604020202020204" pitchFamily="34" charset="0"/>
                <a:cs typeface="Arial" panose="020B0604020202020204" pitchFamily="34" charset="0"/>
              </a:rPr>
              <a:t>This I say therefore, and testify in the Lord, that </a:t>
            </a:r>
            <a:r>
              <a:rPr lang="en-US" b="1" i="0" u="none" strike="noStrike" baseline="0" dirty="0">
                <a:latin typeface="Arial" panose="020B0604020202020204" pitchFamily="34" charset="0"/>
                <a:cs typeface="Arial" panose="020B0604020202020204" pitchFamily="34" charset="0"/>
              </a:rPr>
              <a:t>ye henceforth walk not as other Gentiles walk</a:t>
            </a:r>
            <a:r>
              <a:rPr lang="en-US" b="0" i="0" u="none" strike="noStrike" baseline="0" dirty="0">
                <a:latin typeface="Arial" panose="020B0604020202020204" pitchFamily="34" charset="0"/>
                <a:cs typeface="Arial" panose="020B0604020202020204" pitchFamily="34" charset="0"/>
              </a:rPr>
              <a:t>, in the vanity of their mind, </a:t>
            </a:r>
            <a:r>
              <a:rPr lang="en-US" b="1" i="0" u="none" strike="noStrike" baseline="0" dirty="0">
                <a:latin typeface="Arial" panose="020B0604020202020204" pitchFamily="34" charset="0"/>
                <a:cs typeface="Arial" panose="020B0604020202020204" pitchFamily="34" charset="0"/>
              </a:rPr>
              <a:t>18</a:t>
            </a:r>
            <a:r>
              <a:rPr lang="en-US" b="0" i="0" u="none" strike="noStrike" baseline="0" dirty="0">
                <a:latin typeface="Arial" panose="020B0604020202020204" pitchFamily="34" charset="0"/>
                <a:cs typeface="Arial" panose="020B0604020202020204" pitchFamily="34" charset="0"/>
              </a:rPr>
              <a:t> Having the understanding darkened, being alienated from the life of God through the ignorance that is in them, because of the blindness of their heart: </a:t>
            </a:r>
            <a:r>
              <a:rPr lang="en-US" b="1" i="0" u="none" strike="noStrike" baseline="0" dirty="0">
                <a:latin typeface="Arial" panose="020B0604020202020204" pitchFamily="34" charset="0"/>
                <a:cs typeface="Arial" panose="020B0604020202020204" pitchFamily="34" charset="0"/>
              </a:rPr>
              <a:t>19</a:t>
            </a:r>
            <a:r>
              <a:rPr lang="en-US" b="0" i="0" u="none" strike="noStrike" baseline="0" dirty="0">
                <a:latin typeface="Arial" panose="020B0604020202020204" pitchFamily="34" charset="0"/>
                <a:cs typeface="Arial" panose="020B0604020202020204" pitchFamily="34" charset="0"/>
              </a:rPr>
              <a:t> Who being past feeling have given themselves over unto lasciviousness, to work all uncleanness with greediness.</a:t>
            </a:r>
          </a:p>
          <a:p>
            <a:pPr marL="0" indent="0">
              <a:buFont typeface="Wingdings" panose="05000000000000000000" pitchFamily="2" charset="2"/>
              <a:buNone/>
            </a:pPr>
            <a:endParaRPr lang="en-US" b="0" i="0" u="none" strike="noStrike" baseline="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i="0" u="none" strike="noStrike" baseline="0" dirty="0">
                <a:latin typeface="Arial" panose="020B0604020202020204" pitchFamily="34" charset="0"/>
                <a:cs typeface="Arial" panose="020B0604020202020204" pitchFamily="34" charset="0"/>
              </a:rPr>
              <a:t>Matthew 5:16 KJV 16 </a:t>
            </a:r>
            <a:r>
              <a:rPr lang="en-US" b="0" i="0" u="none" strike="noStrike" baseline="0" dirty="0">
                <a:latin typeface="Arial" panose="020B0604020202020204" pitchFamily="34" charset="0"/>
                <a:cs typeface="Arial" panose="020B0604020202020204" pitchFamily="34" charset="0"/>
              </a:rPr>
              <a:t>Let your light so shine before men, that they may see your good works, and glorify your Father which is in heaven.</a:t>
            </a:r>
          </a:p>
          <a:p>
            <a:pPr algn="l"/>
            <a:endParaRPr lang="en-US" b="0" i="0" u="none" strike="noStrike" baseline="0" dirty="0">
              <a:latin typeface="Arial" panose="020B0604020202020204" pitchFamily="34" charset="0"/>
              <a:cs typeface="Arial" panose="020B0604020202020204" pitchFamily="34" charset="0"/>
            </a:endParaRPr>
          </a:p>
          <a:p>
            <a:pPr algn="l"/>
            <a:r>
              <a:rPr lang="en-US" b="1" i="0" u="none" strike="noStrike" baseline="0" dirty="0">
                <a:latin typeface="Arial" panose="020B0604020202020204" pitchFamily="34" charset="0"/>
                <a:cs typeface="Arial" panose="020B0604020202020204" pitchFamily="34" charset="0"/>
              </a:rPr>
              <a:t>1 Peter 2:12 KJV 12 </a:t>
            </a:r>
            <a:r>
              <a:rPr lang="en-US" b="0" i="0" u="none" strike="noStrike" baseline="0" dirty="0">
                <a:latin typeface="Arial" panose="020B0604020202020204" pitchFamily="34" charset="0"/>
                <a:cs typeface="Arial" panose="020B0604020202020204" pitchFamily="34" charset="0"/>
              </a:rPr>
              <a:t>Having your conversation honest among the Gentiles: that, whereas they speak against you as evildoers, they may by your good works, which they shall behold, </a:t>
            </a:r>
            <a:r>
              <a:rPr lang="en-US" b="1" i="0" u="none" strike="noStrike" baseline="0" dirty="0">
                <a:latin typeface="Arial" panose="020B0604020202020204" pitchFamily="34" charset="0"/>
                <a:cs typeface="Arial" panose="020B0604020202020204" pitchFamily="34" charset="0"/>
              </a:rPr>
              <a:t>glorify God in the day of visitation.</a:t>
            </a:r>
          </a:p>
          <a:p>
            <a:pPr algn="l"/>
            <a:r>
              <a:rPr lang="en-US" b="1" i="0" u="none" strike="noStrike" baseline="0" dirty="0">
                <a:latin typeface="Arial" panose="020B0604020202020204" pitchFamily="34" charset="0"/>
                <a:cs typeface="Arial" panose="020B0604020202020204" pitchFamily="34" charset="0"/>
              </a:rPr>
              <a:t>1 Peter 4:16 KJV 16</a:t>
            </a:r>
            <a:r>
              <a:rPr lang="en-US" b="0" i="0" u="none" strike="noStrike" baseline="0" dirty="0">
                <a:latin typeface="Arial" panose="020B0604020202020204" pitchFamily="34" charset="0"/>
                <a:cs typeface="Arial" panose="020B0604020202020204" pitchFamily="34" charset="0"/>
              </a:rPr>
              <a:t> Yet if any man suffer as a Christian, let him not be ashamed</a:t>
            </a:r>
            <a:r>
              <a:rPr lang="en-US" b="1" i="0" u="none" strike="noStrike" baseline="0" dirty="0">
                <a:latin typeface="Arial" panose="020B0604020202020204" pitchFamily="34" charset="0"/>
                <a:cs typeface="Arial" panose="020B0604020202020204" pitchFamily="34" charset="0"/>
              </a:rPr>
              <a:t>; but let him glorify God on this behalf.</a:t>
            </a:r>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
        <p:nvSpPr>
          <p:cNvPr id="5" name="Date Placeholder 4">
            <a:extLst>
              <a:ext uri="{FF2B5EF4-FFF2-40B4-BE49-F238E27FC236}">
                <a16:creationId xmlns:a16="http://schemas.microsoft.com/office/drawing/2014/main" id="{B3DDF9E2-4B11-7385-79D4-1093C446BF1D}"/>
              </a:ext>
            </a:extLst>
          </p:cNvPr>
          <p:cNvSpPr>
            <a:spLocks noGrp="1"/>
          </p:cNvSpPr>
          <p:nvPr>
            <p:ph type="dt" idx="1"/>
          </p:nvPr>
        </p:nvSpPr>
        <p:spPr/>
        <p:txBody>
          <a:bodyPr/>
          <a:lstStyle/>
          <a:p>
            <a:r>
              <a:rPr lang="en-US"/>
              <a:t>8/11/2024 PM</a:t>
            </a:r>
            <a:endParaRPr lang="en-US" dirty="0"/>
          </a:p>
        </p:txBody>
      </p:sp>
    </p:spTree>
    <p:extLst>
      <p:ext uri="{BB962C8B-B14F-4D97-AF65-F5344CB8AC3E}">
        <p14:creationId xmlns:p14="http://schemas.microsoft.com/office/powerpoint/2010/main" val="152021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214313"/>
            <a:ext cx="4321175" cy="3241675"/>
          </a:xfrm>
        </p:spPr>
      </p:sp>
      <p:sp>
        <p:nvSpPr>
          <p:cNvPr id="3" name="Notes Placeholder 2"/>
          <p:cNvSpPr>
            <a:spLocks noGrp="1"/>
          </p:cNvSpPr>
          <p:nvPr>
            <p:ph type="body" idx="1"/>
          </p:nvPr>
        </p:nvSpPr>
        <p:spPr>
          <a:xfrm>
            <a:off x="0" y="3455432"/>
            <a:ext cx="7315200" cy="6145768"/>
          </a:xfrm>
        </p:spPr>
        <p:txBody>
          <a:bodyPr/>
          <a:lstStyle/>
          <a:p>
            <a:pPr defTabSz="966612">
              <a:defRPr/>
            </a:pPr>
            <a:r>
              <a:rPr lang="en-US" b="1" dirty="0">
                <a:latin typeface="Arial" panose="020B0604020202020204" pitchFamily="34" charset="0"/>
                <a:cs typeface="Arial" panose="020B0604020202020204" pitchFamily="34" charset="0"/>
              </a:rPr>
              <a:t>Silence those who are foolish</a:t>
            </a:r>
            <a:r>
              <a:rPr lang="en-US" dirty="0">
                <a:latin typeface="Arial" panose="020B0604020202020204" pitchFamily="34" charset="0"/>
                <a:cs typeface="Arial" panose="020B0604020202020204" pitchFamily="34" charset="0"/>
              </a:rPr>
              <a:t>. </a:t>
            </a:r>
          </a:p>
          <a:p>
            <a:pPr defTabSz="966612">
              <a:defRP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2:13-16 KJV 13  </a:t>
            </a:r>
            <a:r>
              <a:rPr lang="en-US" i="1" dirty="0">
                <a:latin typeface="Arial" panose="020B0604020202020204" pitchFamily="34" charset="0"/>
                <a:cs typeface="Arial" panose="020B0604020202020204" pitchFamily="34" charset="0"/>
              </a:rPr>
              <a:t>Submit yourselves to every ordinance of man for the Lord's sake: whether it be to the king, as supreme; 14 Or unto governors, as unto them that are sent by him for the punishment of evildoers, and for the praise of them that do well. 15 For so is the will of God, that with well doing ye may put to silence the ignorance of foolish men: 16 As free, and not using your liberty for a </a:t>
            </a:r>
            <a:r>
              <a:rPr lang="en-US" i="1" dirty="0" err="1">
                <a:latin typeface="Arial" panose="020B0604020202020204" pitchFamily="34" charset="0"/>
                <a:cs typeface="Arial" panose="020B0604020202020204" pitchFamily="34" charset="0"/>
              </a:rPr>
              <a:t>cloke</a:t>
            </a:r>
            <a:r>
              <a:rPr lang="en-US" i="1" dirty="0">
                <a:latin typeface="Arial" panose="020B0604020202020204" pitchFamily="34" charset="0"/>
                <a:cs typeface="Arial" panose="020B0604020202020204" pitchFamily="34" charset="0"/>
              </a:rPr>
              <a:t> of maliciousness, but as the servants of God. </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Acts 5:27-29 KJV 27 </a:t>
            </a:r>
            <a:r>
              <a:rPr lang="en-US" dirty="0">
                <a:latin typeface="Arial" panose="020B0604020202020204" pitchFamily="34" charset="0"/>
                <a:cs typeface="Arial" panose="020B0604020202020204" pitchFamily="34" charset="0"/>
              </a:rPr>
              <a:t>And when they had brought them, they set them before the council: and the high priest asked them, </a:t>
            </a:r>
            <a:r>
              <a:rPr lang="en-US" b="1" dirty="0">
                <a:latin typeface="Arial" panose="020B0604020202020204" pitchFamily="34" charset="0"/>
                <a:cs typeface="Arial" panose="020B0604020202020204" pitchFamily="34" charset="0"/>
              </a:rPr>
              <a:t>28</a:t>
            </a:r>
            <a:r>
              <a:rPr lang="en-US" dirty="0">
                <a:latin typeface="Arial" panose="020B0604020202020204" pitchFamily="34" charset="0"/>
                <a:cs typeface="Arial" panose="020B0604020202020204" pitchFamily="34" charset="0"/>
              </a:rPr>
              <a:t> Saying, Did not we straitly command you that ye should not teach in this name? and, behold, ye have filled Jerusalem with your doctrine, and intend to bring this man's blood upon us. </a:t>
            </a:r>
            <a:r>
              <a:rPr lang="en-US" b="1" dirty="0">
                <a:latin typeface="Arial" panose="020B0604020202020204" pitchFamily="34" charset="0"/>
                <a:cs typeface="Arial" panose="020B0604020202020204" pitchFamily="34" charset="0"/>
              </a:rPr>
              <a:t>29</a:t>
            </a:r>
            <a:r>
              <a:rPr lang="en-US" dirty="0">
                <a:latin typeface="Arial" panose="020B0604020202020204" pitchFamily="34" charset="0"/>
                <a:cs typeface="Arial" panose="020B0604020202020204" pitchFamily="34" charset="0"/>
              </a:rPr>
              <a:t> Then Peter and the other apostles answered and said, </a:t>
            </a:r>
            <a:r>
              <a:rPr lang="en-US" b="1" dirty="0">
                <a:latin typeface="Arial" panose="020B0604020202020204" pitchFamily="34" charset="0"/>
                <a:cs typeface="Arial" panose="020B0604020202020204" pitchFamily="34" charset="0"/>
              </a:rPr>
              <a:t>We ought to obey God rather than men. (Legal vs. Lawful (God’s Law) must be considered!)</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Romans 13:1-7 KJV 1 </a:t>
            </a:r>
            <a:r>
              <a:rPr lang="en-US" dirty="0">
                <a:latin typeface="Arial" panose="020B0604020202020204" pitchFamily="34" charset="0"/>
                <a:cs typeface="Arial" panose="020B0604020202020204" pitchFamily="34" charset="0"/>
              </a:rPr>
              <a:t>Let every soul be subject unto the higher powers. For there is no power but of God: the powers that be are ordained of God.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Whosoever therefore </a:t>
            </a:r>
            <a:r>
              <a:rPr lang="en-US" dirty="0" err="1">
                <a:latin typeface="Arial" panose="020B0604020202020204" pitchFamily="34" charset="0"/>
                <a:cs typeface="Arial" panose="020B0604020202020204" pitchFamily="34" charset="0"/>
              </a:rPr>
              <a:t>resisteth</a:t>
            </a:r>
            <a:r>
              <a:rPr lang="en-US" dirty="0">
                <a:latin typeface="Arial" panose="020B0604020202020204" pitchFamily="34" charset="0"/>
                <a:cs typeface="Arial" panose="020B0604020202020204" pitchFamily="34" charset="0"/>
              </a:rPr>
              <a:t> the power, </a:t>
            </a:r>
            <a:r>
              <a:rPr lang="en-US" dirty="0" err="1">
                <a:latin typeface="Arial" panose="020B0604020202020204" pitchFamily="34" charset="0"/>
                <a:cs typeface="Arial" panose="020B0604020202020204" pitchFamily="34" charset="0"/>
              </a:rPr>
              <a:t>resisteth</a:t>
            </a:r>
            <a:r>
              <a:rPr lang="en-US" dirty="0">
                <a:latin typeface="Arial" panose="020B0604020202020204" pitchFamily="34" charset="0"/>
                <a:cs typeface="Arial" panose="020B0604020202020204" pitchFamily="34" charset="0"/>
              </a:rPr>
              <a:t> the ordinance of God: and they that resist shall receive to themselves damnation.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For rulers are not a terror to good works, but to the evil. Wilt thou then not be afraid of the power? do that which is good, and thou shalt have praise of the same: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For he is the minister of God to thee for good. But if thou do that which is evil, be afraid; for he </a:t>
            </a:r>
            <a:r>
              <a:rPr lang="en-US" dirty="0" err="1">
                <a:latin typeface="Arial" panose="020B0604020202020204" pitchFamily="34" charset="0"/>
                <a:cs typeface="Arial" panose="020B0604020202020204" pitchFamily="34" charset="0"/>
              </a:rPr>
              <a:t>beareth</a:t>
            </a:r>
            <a:r>
              <a:rPr lang="en-US" dirty="0">
                <a:latin typeface="Arial" panose="020B0604020202020204" pitchFamily="34" charset="0"/>
                <a:cs typeface="Arial" panose="020B0604020202020204" pitchFamily="34" charset="0"/>
              </a:rPr>
              <a:t> not the sword in vain: for he is the minister of God, a revenger to execute wrath upon him that doeth evil.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Wherefore ye must needs be subject, not only for wrath, but also for conscience sake. </a:t>
            </a:r>
            <a:r>
              <a:rPr lang="en-US" b="1" dirty="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For </a:t>
            </a:r>
            <a:r>
              <a:rPr lang="en-US" dirty="0" err="1">
                <a:latin typeface="Arial" panose="020B0604020202020204" pitchFamily="34" charset="0"/>
                <a:cs typeface="Arial" panose="020B0604020202020204" pitchFamily="34" charset="0"/>
              </a:rPr>
              <a:t>for</a:t>
            </a:r>
            <a:r>
              <a:rPr lang="en-US" dirty="0">
                <a:latin typeface="Arial" panose="020B0604020202020204" pitchFamily="34" charset="0"/>
                <a:cs typeface="Arial" panose="020B0604020202020204" pitchFamily="34" charset="0"/>
              </a:rPr>
              <a:t> this cause pay ye tribute also: for they are God's ministers, attending continually upon this very thing. </a:t>
            </a:r>
            <a:r>
              <a:rPr lang="en-US" b="1"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Render therefore to all their dues: tribute to whom tribute is due; custom to whom custom; fear to whom fear; </a:t>
            </a:r>
            <a:r>
              <a:rPr lang="en-US" dirty="0" err="1">
                <a:latin typeface="Arial" panose="020B0604020202020204" pitchFamily="34" charset="0"/>
                <a:cs typeface="Arial" panose="020B0604020202020204" pitchFamily="34" charset="0"/>
              </a:rPr>
              <a:t>honour</a:t>
            </a:r>
            <a:r>
              <a:rPr lang="en-US" dirty="0">
                <a:latin typeface="Arial" panose="020B0604020202020204" pitchFamily="34" charset="0"/>
                <a:cs typeface="Arial" panose="020B0604020202020204" pitchFamily="34" charset="0"/>
              </a:rPr>
              <a:t> to whom </a:t>
            </a:r>
            <a:r>
              <a:rPr lang="en-US" dirty="0" err="1">
                <a:latin typeface="Arial" panose="020B0604020202020204" pitchFamily="34" charset="0"/>
                <a:cs typeface="Arial" panose="020B0604020202020204" pitchFamily="34" charset="0"/>
              </a:rPr>
              <a:t>honour</a:t>
            </a:r>
            <a:r>
              <a:rPr lang="en-US" dirty="0">
                <a:latin typeface="Arial" panose="020B0604020202020204" pitchFamily="34" charset="0"/>
                <a:cs typeface="Arial" panose="020B0604020202020204" pitchFamily="34" charset="0"/>
              </a:rPr>
              <a:t>.</a:t>
            </a:r>
          </a:p>
          <a:p>
            <a:endParaRPr lang="en-US" b="1" u="sng"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VS. 15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 Peter 2:15 NKJV 15 - </a:t>
            </a:r>
            <a:r>
              <a:rPr lang="en-US"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this is the will of God</a:t>
            </a:r>
            <a:r>
              <a:rPr lang="en-US" dirty="0">
                <a:latin typeface="Arial" panose="020B0604020202020204" pitchFamily="34" charset="0"/>
                <a:cs typeface="Arial" panose="020B0604020202020204" pitchFamily="34" charset="0"/>
              </a:rPr>
              <a:t>, that by doing good you may put to silence the ignorance of </a:t>
            </a:r>
            <a:r>
              <a:rPr lang="en-US" b="1" dirty="0">
                <a:latin typeface="Arial" panose="020B0604020202020204" pitchFamily="34" charset="0"/>
                <a:cs typeface="Arial" panose="020B0604020202020204" pitchFamily="34" charset="0"/>
              </a:rPr>
              <a:t>foolish men-</a:t>
            </a:r>
            <a:r>
              <a:rPr lang="en-US" dirty="0">
                <a:latin typeface="Arial" panose="020B0604020202020204" pitchFamily="34" charset="0"/>
                <a:cs typeface="Arial" panose="020B0604020202020204" pitchFamily="34" charset="0"/>
              </a:rPr>
              <a:t>-</a:t>
            </a:r>
          </a:p>
          <a:p>
            <a:pPr algn="l"/>
            <a:endParaRPr lang="en-US" b="0" i="1" u="sng" dirty="0">
              <a:latin typeface="Arial" panose="020B0604020202020204" pitchFamily="34" charset="0"/>
              <a:cs typeface="Arial" panose="020B0604020202020204" pitchFamily="34" charset="0"/>
            </a:endParaRPr>
          </a:p>
          <a:p>
            <a:pPr algn="l"/>
            <a:r>
              <a:rPr lang="en-US" b="1" i="0" u="none" dirty="0">
                <a:latin typeface="Arial" panose="020B0604020202020204" pitchFamily="34" charset="0"/>
                <a:cs typeface="Arial" panose="020B0604020202020204" pitchFamily="34" charset="0"/>
              </a:rPr>
              <a:t>VS. 16  -</a:t>
            </a:r>
            <a:r>
              <a:rPr lang="en-US" b="1" dirty="0">
                <a:latin typeface="Arial" panose="020B0604020202020204" pitchFamily="34" charset="0"/>
                <a:cs typeface="Arial" panose="020B0604020202020204" pitchFamily="34" charset="0"/>
              </a:rPr>
              <a:t>1 Peter 2:16 NKJV 16 </a:t>
            </a:r>
            <a:r>
              <a:rPr lang="en-US" dirty="0">
                <a:latin typeface="Arial" panose="020B0604020202020204" pitchFamily="34" charset="0"/>
                <a:cs typeface="Arial" panose="020B0604020202020204" pitchFamily="34" charset="0"/>
              </a:rPr>
              <a:t>as free, yet </a:t>
            </a:r>
            <a:r>
              <a:rPr lang="en-US" b="1" dirty="0">
                <a:latin typeface="Arial" panose="020B0604020202020204" pitchFamily="34" charset="0"/>
                <a:cs typeface="Arial" panose="020B0604020202020204" pitchFamily="34" charset="0"/>
              </a:rPr>
              <a:t>not using liberty as a cloak for vice</a:t>
            </a:r>
            <a:r>
              <a:rPr lang="en-US" dirty="0">
                <a:latin typeface="Arial" panose="020B0604020202020204" pitchFamily="34" charset="0"/>
                <a:cs typeface="Arial" panose="020B0604020202020204" pitchFamily="34" charset="0"/>
              </a:rPr>
              <a:t>, but as bondservants of God.</a:t>
            </a:r>
            <a:endParaRPr lang="en-US" b="1"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
        <p:nvSpPr>
          <p:cNvPr id="5" name="Date Placeholder 4">
            <a:extLst>
              <a:ext uri="{FF2B5EF4-FFF2-40B4-BE49-F238E27FC236}">
                <a16:creationId xmlns:a16="http://schemas.microsoft.com/office/drawing/2014/main" id="{2249BD39-E946-5F1F-DC48-ECA21ACBF1EE}"/>
              </a:ext>
            </a:extLst>
          </p:cNvPr>
          <p:cNvSpPr>
            <a:spLocks noGrp="1"/>
          </p:cNvSpPr>
          <p:nvPr>
            <p:ph type="dt" idx="1"/>
          </p:nvPr>
        </p:nvSpPr>
        <p:spPr/>
        <p:txBody>
          <a:bodyPr/>
          <a:lstStyle/>
          <a:p>
            <a:r>
              <a:rPr lang="en-US"/>
              <a:t>8/11/2024 PM</a:t>
            </a:r>
            <a:endParaRPr lang="en-US" dirty="0"/>
          </a:p>
        </p:txBody>
      </p:sp>
    </p:spTree>
    <p:extLst>
      <p:ext uri="{BB962C8B-B14F-4D97-AF65-F5344CB8AC3E}">
        <p14:creationId xmlns:p14="http://schemas.microsoft.com/office/powerpoint/2010/main" val="77546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128588"/>
            <a:ext cx="3838575" cy="2878137"/>
          </a:xfrm>
        </p:spPr>
      </p:sp>
      <p:sp>
        <p:nvSpPr>
          <p:cNvPr id="3" name="Notes Placeholder 2"/>
          <p:cNvSpPr>
            <a:spLocks noGrp="1"/>
          </p:cNvSpPr>
          <p:nvPr>
            <p:ph type="body" idx="1"/>
          </p:nvPr>
        </p:nvSpPr>
        <p:spPr>
          <a:xfrm>
            <a:off x="0" y="3007042"/>
            <a:ext cx="7315200" cy="6594158"/>
          </a:xfrm>
        </p:spPr>
        <p:txBody>
          <a:bodyPr/>
          <a:lstStyle/>
          <a:p>
            <a:r>
              <a:rPr lang="en-US" b="1" i="0" u="none" strike="noStrike" baseline="0" dirty="0">
                <a:latin typeface="Arial" panose="020B0604020202020204" pitchFamily="34" charset="0"/>
                <a:cs typeface="Arial" panose="020B0604020202020204" pitchFamily="34" charset="0"/>
              </a:rPr>
              <a:t>Win unfaithful mates to Christ.</a:t>
            </a:r>
          </a:p>
          <a:p>
            <a:endParaRPr lang="en-US" b="0" i="0" u="none" strike="noStrike" baseline="0" dirty="0">
              <a:latin typeface="Arial" panose="020B0604020202020204" pitchFamily="34" charset="0"/>
              <a:cs typeface="Arial" panose="020B0604020202020204" pitchFamily="34" charset="0"/>
            </a:endParaRPr>
          </a:p>
          <a:p>
            <a:r>
              <a:rPr lang="en-US" b="1" i="0" u="none" strike="noStrike" baseline="0" dirty="0">
                <a:latin typeface="Arial" panose="020B0604020202020204" pitchFamily="34" charset="0"/>
                <a:cs typeface="Arial" panose="020B0604020202020204" pitchFamily="34" charset="0"/>
              </a:rPr>
              <a:t>1 Peter 3:1-2 NKJV 1 </a:t>
            </a:r>
            <a:r>
              <a:rPr lang="en-US" b="0" i="0" u="none" strike="noStrike" baseline="0" dirty="0">
                <a:latin typeface="Arial" panose="020B0604020202020204" pitchFamily="34" charset="0"/>
                <a:cs typeface="Arial" panose="020B0604020202020204" pitchFamily="34" charset="0"/>
              </a:rPr>
              <a:t>Wives, likewise, </a:t>
            </a:r>
            <a:r>
              <a:rPr lang="en-US" b="1" i="0" u="none" strike="noStrike" baseline="0" dirty="0">
                <a:latin typeface="Arial" panose="020B0604020202020204" pitchFamily="34" charset="0"/>
                <a:cs typeface="Arial" panose="020B0604020202020204" pitchFamily="34" charset="0"/>
              </a:rPr>
              <a:t>be submissive to your own husbands</a:t>
            </a:r>
            <a:r>
              <a:rPr lang="en-US" b="0" i="0" u="none" strike="noStrike" baseline="0" dirty="0">
                <a:latin typeface="Arial" panose="020B0604020202020204" pitchFamily="34" charset="0"/>
                <a:cs typeface="Arial" panose="020B0604020202020204" pitchFamily="34" charset="0"/>
              </a:rPr>
              <a:t>, that even if some do not obey the word, they, without a word, may be won by the </a:t>
            </a:r>
            <a:r>
              <a:rPr lang="en-US" b="1" i="0" u="none" strike="noStrike" baseline="0" dirty="0">
                <a:latin typeface="Arial" panose="020B0604020202020204" pitchFamily="34" charset="0"/>
                <a:cs typeface="Arial" panose="020B0604020202020204" pitchFamily="34" charset="0"/>
              </a:rPr>
              <a:t>conduct of their wives</a:t>
            </a:r>
            <a:r>
              <a:rPr lang="en-US" b="0" i="0" u="none" strike="noStrike" baseline="0" dirty="0">
                <a:latin typeface="Arial" panose="020B0604020202020204" pitchFamily="34" charset="0"/>
                <a:cs typeface="Arial" panose="020B0604020202020204" pitchFamily="34" charset="0"/>
              </a:rPr>
              <a:t>, </a:t>
            </a:r>
            <a:r>
              <a:rPr lang="en-US" b="1" i="0" u="none" strike="noStrike" baseline="0" dirty="0">
                <a:latin typeface="Arial" panose="020B0604020202020204" pitchFamily="34" charset="0"/>
                <a:cs typeface="Arial" panose="020B0604020202020204" pitchFamily="34" charset="0"/>
              </a:rPr>
              <a:t>2</a:t>
            </a:r>
            <a:r>
              <a:rPr lang="en-US" b="0" i="0" u="none" strike="noStrike" baseline="0" dirty="0">
                <a:latin typeface="Arial" panose="020B0604020202020204" pitchFamily="34" charset="0"/>
                <a:cs typeface="Arial" panose="020B0604020202020204" pitchFamily="34" charset="0"/>
              </a:rPr>
              <a:t> when they observe your chaste </a:t>
            </a:r>
            <a:r>
              <a:rPr lang="en-US" b="1" i="0" u="none" strike="noStrike" baseline="0" dirty="0">
                <a:latin typeface="Arial" panose="020B0604020202020204" pitchFamily="34" charset="0"/>
                <a:cs typeface="Arial" panose="020B0604020202020204" pitchFamily="34" charset="0"/>
              </a:rPr>
              <a:t>conduct</a:t>
            </a:r>
            <a:r>
              <a:rPr lang="en-US" b="0" i="0" u="none" strike="noStrike" baseline="0" dirty="0">
                <a:latin typeface="Arial" panose="020B0604020202020204" pitchFamily="34" charset="0"/>
                <a:cs typeface="Arial" panose="020B0604020202020204" pitchFamily="34" charset="0"/>
              </a:rPr>
              <a:t> accompanied by fear.</a:t>
            </a:r>
          </a:p>
          <a:p>
            <a:pPr algn="l"/>
            <a:r>
              <a:rPr lang="en-US" b="1" i="0" u="none" strike="noStrike" baseline="0" dirty="0">
                <a:latin typeface="Arial" panose="020B0604020202020204" pitchFamily="34" charset="0"/>
                <a:cs typeface="Arial" panose="020B0604020202020204" pitchFamily="34" charset="0"/>
              </a:rPr>
              <a:t>A. “In like manner, ye wives, be in subjection to your own husbands; that, even if any obey not the word, they may without the word be gained by the behavior of their wives” (3:1).</a:t>
            </a:r>
          </a:p>
          <a:p>
            <a:pPr marL="96661" indent="-96661"/>
            <a:endParaRPr lang="en-US" b="1" i="0" u="none" strike="noStrike" baseline="0" dirty="0">
              <a:latin typeface="Arial" panose="020B0604020202020204" pitchFamily="34" charset="0"/>
              <a:cs typeface="Arial" panose="020B0604020202020204" pitchFamily="34" charset="0"/>
            </a:endParaRPr>
          </a:p>
          <a:p>
            <a:pPr marL="96661" indent="-96661"/>
            <a:r>
              <a:rPr lang="en-US" b="1" i="0" u="none" strike="noStrike" baseline="0" dirty="0">
                <a:latin typeface="Arial" panose="020B0604020202020204" pitchFamily="34" charset="0"/>
                <a:cs typeface="Arial" panose="020B0604020202020204" pitchFamily="34" charset="0"/>
              </a:rPr>
              <a:t>B. “beholding your chaste behavior coupled with fear” (3:2).</a:t>
            </a:r>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dirty="0"/>
          </a:p>
        </p:txBody>
      </p:sp>
      <p:sp>
        <p:nvSpPr>
          <p:cNvPr id="5" name="Date Placeholder 4">
            <a:extLst>
              <a:ext uri="{FF2B5EF4-FFF2-40B4-BE49-F238E27FC236}">
                <a16:creationId xmlns:a16="http://schemas.microsoft.com/office/drawing/2014/main" id="{DB925902-2208-92BC-B82F-C45F83FB6D11}"/>
              </a:ext>
            </a:extLst>
          </p:cNvPr>
          <p:cNvSpPr>
            <a:spLocks noGrp="1"/>
          </p:cNvSpPr>
          <p:nvPr>
            <p:ph type="dt" idx="1"/>
          </p:nvPr>
        </p:nvSpPr>
        <p:spPr/>
        <p:txBody>
          <a:bodyPr/>
          <a:lstStyle/>
          <a:p>
            <a:r>
              <a:rPr lang="en-US"/>
              <a:t>8/11/2024 PM</a:t>
            </a:r>
            <a:endParaRPr lang="en-US" dirty="0"/>
          </a:p>
        </p:txBody>
      </p:sp>
    </p:spTree>
    <p:extLst>
      <p:ext uri="{BB962C8B-B14F-4D97-AF65-F5344CB8AC3E}">
        <p14:creationId xmlns:p14="http://schemas.microsoft.com/office/powerpoint/2010/main" val="101876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52400"/>
            <a:ext cx="4321175" cy="3240088"/>
          </a:xfrm>
        </p:spPr>
      </p:sp>
      <p:sp>
        <p:nvSpPr>
          <p:cNvPr id="3" name="Notes Placeholder 2"/>
          <p:cNvSpPr>
            <a:spLocks noGrp="1"/>
          </p:cNvSpPr>
          <p:nvPr>
            <p:ph type="body" idx="1"/>
          </p:nvPr>
        </p:nvSpPr>
        <p:spPr>
          <a:xfrm>
            <a:off x="0" y="3392091"/>
            <a:ext cx="7313507" cy="6209109"/>
          </a:xfrm>
        </p:spPr>
        <p:txBody>
          <a:bodyPr/>
          <a:lstStyle/>
          <a:p>
            <a:pPr defTabSz="966612">
              <a:defRPr/>
            </a:pPr>
            <a:r>
              <a:rPr lang="en-US" b="1" dirty="0">
                <a:latin typeface="Arial" panose="020B0604020202020204" pitchFamily="34" charset="0"/>
                <a:cs typeface="Arial" panose="020B0604020202020204" pitchFamily="34" charset="0"/>
              </a:rPr>
              <a:t>Cause the enemies of righteousness to be ashamed.</a:t>
            </a:r>
            <a:r>
              <a:rPr lang="en-US" dirty="0">
                <a:latin typeface="Arial" panose="020B0604020202020204" pitchFamily="34" charset="0"/>
                <a:cs typeface="Arial" panose="020B0604020202020204" pitchFamily="34" charset="0"/>
              </a:rPr>
              <a:t> Peter writes, </a:t>
            </a:r>
            <a:r>
              <a:rPr lang="en-US" b="1" i="1" dirty="0">
                <a:latin typeface="Arial" panose="020B0604020202020204" pitchFamily="34" charset="0"/>
                <a:cs typeface="Arial" panose="020B0604020202020204" pitchFamily="34" charset="0"/>
              </a:rPr>
              <a:t>“But sanctify the Lord God in your hearts, and always be ready to give a defense to everyone who asks you a reason for the hope that is in you, with meekness and fear; having a good conscience, that when they defame you as evildoers, those who revile your good conduct in Christ may be ashamed” </a:t>
            </a:r>
            <a:r>
              <a:rPr lang="en-US" b="1" dirty="0">
                <a:latin typeface="Arial" panose="020B0604020202020204" pitchFamily="34" charset="0"/>
                <a:cs typeface="Arial" panose="020B0604020202020204" pitchFamily="34" charset="0"/>
              </a:rPr>
              <a:t>(1 Pet. 3:15-16). </a:t>
            </a:r>
            <a:r>
              <a:rPr lang="en-US" dirty="0">
                <a:latin typeface="Arial" panose="020B0604020202020204" pitchFamily="34" charset="0"/>
                <a:cs typeface="Arial" panose="020B0604020202020204" pitchFamily="34" charset="0"/>
              </a:rPr>
              <a:t>Since we refuse to approve of those things which the word of God condemns, followers of Christ are often branded by the world as being hateful, mean-spirited, or intolerant.  But godly conduct on the part of the child of God can serve to put to shame those who would disparage and malign His people.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3:15-16 NKJV 15 </a:t>
            </a:r>
            <a:r>
              <a:rPr lang="en-US" dirty="0">
                <a:latin typeface="Arial" panose="020B0604020202020204" pitchFamily="34" charset="0"/>
                <a:cs typeface="Arial" panose="020B0604020202020204" pitchFamily="34" charset="0"/>
              </a:rPr>
              <a:t>But sanctify the Lord God in your hearts, and always be ready to give a defense to everyone who asks you a reason for the hope that is in you, with meekness and fear; 16 having a good conscience, that when they defame you as evildoers, those who revile your good conduct in Christ may be ashamed.</a:t>
            </a:r>
          </a:p>
          <a:p>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1 Peter 4:12-19 NKJV 12</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Beloved, do not think it strange concerning the fiery trial which is to try you, as though some strange thing happened to you;</a:t>
            </a:r>
            <a:r>
              <a:rPr lang="en-US" b="1" dirty="0">
                <a:latin typeface="Arial" panose="020B0604020202020204" pitchFamily="34" charset="0"/>
                <a:cs typeface="Arial" panose="020B0604020202020204" pitchFamily="34" charset="0"/>
              </a:rPr>
              <a:t> 13 </a:t>
            </a:r>
            <a:r>
              <a:rPr lang="en-US" dirty="0">
                <a:latin typeface="Arial" panose="020B0604020202020204" pitchFamily="34" charset="0"/>
                <a:cs typeface="Arial" panose="020B0604020202020204" pitchFamily="34" charset="0"/>
              </a:rPr>
              <a:t>but rejoice to the extent that you partake of Christ's sufferings, that when His glory is revealed, you may also be glad with exceeding joy. </a:t>
            </a:r>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If you are reproached for the name of Christ, blessed are you, for the Spirit of glory and of God rests upon you. On their part He is blasphemed, but on your part He is glorified. </a:t>
            </a:r>
            <a:r>
              <a:rPr lang="en-US" b="1" dirty="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But let none of you suffer as a murderer, a thief, an evildoer, or as a busybody in other people's matters. </a:t>
            </a:r>
            <a:r>
              <a:rPr lang="en-US" b="1"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Yet if anyone suffers as a Christian, let him not be ashamed, but let him glorify God in this matter. </a:t>
            </a:r>
            <a:r>
              <a:rPr lang="en-US" b="1"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 For the time has come for judgment to begin at the house of God; and if it begins with us first, what will be the end of those who do not obey the gospel of God? </a:t>
            </a:r>
            <a:r>
              <a:rPr lang="en-US" b="1" dirty="0">
                <a:latin typeface="Arial" panose="020B0604020202020204" pitchFamily="34" charset="0"/>
                <a:cs typeface="Arial" panose="020B0604020202020204" pitchFamily="34" charset="0"/>
              </a:rPr>
              <a:t>18 </a:t>
            </a:r>
            <a:r>
              <a:rPr lang="en-US" dirty="0">
                <a:latin typeface="Arial" panose="020B0604020202020204" pitchFamily="34" charset="0"/>
                <a:cs typeface="Arial" panose="020B0604020202020204" pitchFamily="34" charset="0"/>
              </a:rPr>
              <a:t>Now "If the righteous one is scarcely saved, Where will the ungodly and the sinner appear?" </a:t>
            </a:r>
            <a:r>
              <a:rPr lang="en-US" b="1" dirty="0">
                <a:latin typeface="Arial" panose="020B0604020202020204" pitchFamily="34" charset="0"/>
                <a:cs typeface="Arial" panose="020B0604020202020204" pitchFamily="34" charset="0"/>
              </a:rPr>
              <a:t>19 </a:t>
            </a:r>
            <a:r>
              <a:rPr lang="en-US" dirty="0">
                <a:latin typeface="Arial" panose="020B0604020202020204" pitchFamily="34" charset="0"/>
                <a:cs typeface="Arial" panose="020B0604020202020204" pitchFamily="34" charset="0"/>
              </a:rPr>
              <a:t>Therefore let those who suffer according to the will of God commit their souls to Him in doing good, as to a faithful Creator.</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Matthew 5:11-12 NKJV 11 </a:t>
            </a:r>
            <a:r>
              <a:rPr lang="en-US" dirty="0">
                <a:latin typeface="Arial" panose="020B0604020202020204" pitchFamily="34" charset="0"/>
                <a:cs typeface="Arial" panose="020B0604020202020204" pitchFamily="34" charset="0"/>
              </a:rPr>
              <a:t>"Blessed are you when they revile and persecute you, and say all kinds of evil against you falsely for My sake. </a:t>
            </a:r>
            <a:r>
              <a:rPr lang="en-US" b="1"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"Rejoice and be exceedingly glad, for great is your reward in heaven, for so they persecuted the prophets who were before you.</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2 Timothy 3:11-12 NKJV 11 </a:t>
            </a:r>
            <a:r>
              <a:rPr lang="en-US" dirty="0">
                <a:latin typeface="Arial" panose="020B0604020202020204" pitchFamily="34" charset="0"/>
                <a:cs typeface="Arial" panose="020B0604020202020204" pitchFamily="34" charset="0"/>
              </a:rPr>
              <a:t>persecutions, afflictions, which happened to me at Antioch, at Iconium, at Lystra--what persecutions I endured. And out of them all the Lord delivered me. </a:t>
            </a:r>
            <a:r>
              <a:rPr lang="en-US" b="1" dirty="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Yes, and all who desire to live godly in Christ Jesus will suffer persecution.</a:t>
            </a:r>
          </a:p>
          <a:p>
            <a:endParaRPr lang="en-US" b="1" i="1" u="sng"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VS. 15</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1 Peter 3:15 NKJV 15 </a:t>
            </a:r>
            <a:r>
              <a:rPr lang="en-US" dirty="0">
                <a:latin typeface="Arial" panose="020B0604020202020204" pitchFamily="34" charset="0"/>
                <a:cs typeface="Arial" panose="020B0604020202020204" pitchFamily="34" charset="0"/>
              </a:rPr>
              <a:t>But </a:t>
            </a:r>
            <a:r>
              <a:rPr lang="en-US" b="1" dirty="0">
                <a:latin typeface="Arial" panose="020B0604020202020204" pitchFamily="34" charset="0"/>
                <a:cs typeface="Arial" panose="020B0604020202020204" pitchFamily="34" charset="0"/>
              </a:rPr>
              <a:t>sanctify the Lord God in your hearts</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always be ready to give a defense </a:t>
            </a:r>
            <a:r>
              <a:rPr lang="en-US" dirty="0">
                <a:latin typeface="Arial" panose="020B0604020202020204" pitchFamily="34" charset="0"/>
                <a:cs typeface="Arial" panose="020B0604020202020204" pitchFamily="34" charset="0"/>
              </a:rPr>
              <a:t>to everyone who asks you a reason for the hope that is in you, </a:t>
            </a:r>
            <a:r>
              <a:rPr lang="en-US" b="1" dirty="0">
                <a:latin typeface="Arial" panose="020B0604020202020204" pitchFamily="34" charset="0"/>
                <a:cs typeface="Arial" panose="020B0604020202020204" pitchFamily="34" charset="0"/>
              </a:rPr>
              <a:t>with meekness and fear;</a:t>
            </a:r>
          </a:p>
          <a:p>
            <a:pPr marL="181240" indent="-181240">
              <a:buFont typeface="Wingdings" panose="05000000000000000000" pitchFamily="2" charset="2"/>
              <a:buChar char="§"/>
            </a:pPr>
            <a:endParaRPr lang="en-US" i="1"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VS. 16 </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1 Peter 3:16 NKJV 16 </a:t>
            </a:r>
            <a:r>
              <a:rPr lang="en-US" dirty="0">
                <a:latin typeface="Arial" panose="020B0604020202020204" pitchFamily="34" charset="0"/>
                <a:cs typeface="Arial" panose="020B0604020202020204" pitchFamily="34" charset="0"/>
              </a:rPr>
              <a:t>having a </a:t>
            </a:r>
            <a:r>
              <a:rPr lang="en-US" b="1" dirty="0">
                <a:latin typeface="Arial" panose="020B0604020202020204" pitchFamily="34" charset="0"/>
                <a:cs typeface="Arial" panose="020B0604020202020204" pitchFamily="34" charset="0"/>
              </a:rPr>
              <a:t>good conscience</a:t>
            </a:r>
            <a:r>
              <a:rPr lang="en-US" dirty="0">
                <a:latin typeface="Arial" panose="020B0604020202020204" pitchFamily="34" charset="0"/>
                <a:cs typeface="Arial" panose="020B0604020202020204" pitchFamily="34" charset="0"/>
              </a:rPr>
              <a:t>, that when they defame you as evildoers, those who revile your good conduct in Christ </a:t>
            </a:r>
            <a:r>
              <a:rPr lang="en-US" b="1" dirty="0">
                <a:latin typeface="Arial" panose="020B0604020202020204" pitchFamily="34" charset="0"/>
                <a:cs typeface="Arial" panose="020B0604020202020204" pitchFamily="34" charset="0"/>
              </a:rPr>
              <a:t>may be ashamed.</a:t>
            </a:r>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dirty="0"/>
          </a:p>
        </p:txBody>
      </p:sp>
      <p:sp>
        <p:nvSpPr>
          <p:cNvPr id="5" name="Date Placeholder 4">
            <a:extLst>
              <a:ext uri="{FF2B5EF4-FFF2-40B4-BE49-F238E27FC236}">
                <a16:creationId xmlns:a16="http://schemas.microsoft.com/office/drawing/2014/main" id="{7672BC67-DF39-0780-E31B-A896C33A9A4C}"/>
              </a:ext>
            </a:extLst>
          </p:cNvPr>
          <p:cNvSpPr>
            <a:spLocks noGrp="1"/>
          </p:cNvSpPr>
          <p:nvPr>
            <p:ph type="dt" idx="1"/>
          </p:nvPr>
        </p:nvSpPr>
        <p:spPr/>
        <p:txBody>
          <a:bodyPr/>
          <a:lstStyle/>
          <a:p>
            <a:r>
              <a:rPr lang="en-US"/>
              <a:t>8/11/2024 PM</a:t>
            </a:r>
            <a:endParaRPr lang="en-US" dirty="0"/>
          </a:p>
        </p:txBody>
      </p:sp>
    </p:spTree>
    <p:extLst>
      <p:ext uri="{BB962C8B-B14F-4D97-AF65-F5344CB8AC3E}">
        <p14:creationId xmlns:p14="http://schemas.microsoft.com/office/powerpoint/2010/main" val="100234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20577"/>
            <a:ext cx="7313507" cy="4980623"/>
          </a:xfrm>
        </p:spPr>
        <p:txBody>
          <a:bodyPr/>
          <a:lstStyle/>
          <a:p>
            <a:pPr defTabSz="966612">
              <a:defRPr/>
            </a:pPr>
            <a:r>
              <a:rPr lang="en-US" sz="1300" b="1" dirty="0">
                <a:latin typeface="Arial" panose="020B0604020202020204" pitchFamily="34" charset="0"/>
                <a:cs typeface="Arial" panose="020B0604020202020204" pitchFamily="34" charset="0"/>
              </a:rPr>
              <a:t>Conclusion: </a:t>
            </a:r>
            <a:r>
              <a:rPr lang="en-US" sz="1300" dirty="0">
                <a:latin typeface="Arial" panose="020B0604020202020204" pitchFamily="34" charset="0"/>
                <a:cs typeface="Arial" panose="020B0604020202020204" pitchFamily="34" charset="0"/>
              </a:rPr>
              <a:t>Since the Lord is coming in judgment and will destroy the present world, Peter asks, </a:t>
            </a:r>
            <a:r>
              <a:rPr lang="en-US" sz="1300" b="1" i="1" dirty="0">
                <a:latin typeface="Arial" panose="020B0604020202020204" pitchFamily="34" charset="0"/>
                <a:cs typeface="Arial" panose="020B0604020202020204" pitchFamily="34" charset="0"/>
              </a:rPr>
              <a:t>“Therefore, since all these things will be dissolved, what manner of persons ought you to be in holy conduct and godliness, looking for and hastening the coming of the day of God, because of which the heavens will be dissolved, being on fire, and the elements will melt with fervent heat?” </a:t>
            </a:r>
            <a:r>
              <a:rPr lang="en-US" sz="1300" dirty="0">
                <a:latin typeface="Arial" panose="020B0604020202020204" pitchFamily="34" charset="0"/>
                <a:cs typeface="Arial" panose="020B0604020202020204" pitchFamily="34" charset="0"/>
              </a:rPr>
              <a:t>(2 Pet. 3:11-12). </a:t>
            </a:r>
          </a:p>
          <a:p>
            <a:pPr defTabSz="966612">
              <a:defRPr/>
            </a:pPr>
            <a:endParaRPr lang="en-US" dirty="0">
              <a:latin typeface="Arial" panose="020B0604020202020204" pitchFamily="34" charset="0"/>
              <a:cs typeface="Arial" panose="020B0604020202020204" pitchFamily="34" charset="0"/>
            </a:endParaRPr>
          </a:p>
          <a:p>
            <a:pPr defTabSz="966612">
              <a:defRPr/>
            </a:pPr>
            <a:endParaRPr lang="en-US" sz="1300" dirty="0">
              <a:latin typeface="Arial" panose="020B0604020202020204" pitchFamily="34" charset="0"/>
              <a:cs typeface="Arial" panose="020B0604020202020204" pitchFamily="34" charset="0"/>
            </a:endParaRPr>
          </a:p>
          <a:p>
            <a:pPr algn="ctr" defTabSz="966612">
              <a:defRPr/>
            </a:pPr>
            <a:r>
              <a:rPr lang="en-US" sz="1500" b="1" dirty="0">
                <a:latin typeface="Arial" panose="020B0604020202020204" pitchFamily="34" charset="0"/>
                <a:cs typeface="Arial" panose="020B0604020202020204" pitchFamily="34" charset="0"/>
              </a:rPr>
              <a:t>How is your conduct?</a:t>
            </a:r>
          </a:p>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9</a:t>
            </a:fld>
            <a:endParaRPr lang="en-US" dirty="0"/>
          </a:p>
        </p:txBody>
      </p:sp>
      <p:sp>
        <p:nvSpPr>
          <p:cNvPr id="5" name="Date Placeholder 4">
            <a:extLst>
              <a:ext uri="{FF2B5EF4-FFF2-40B4-BE49-F238E27FC236}">
                <a16:creationId xmlns:a16="http://schemas.microsoft.com/office/drawing/2014/main" id="{F0726A05-8DD9-E4F1-3CB5-5F4314907433}"/>
              </a:ext>
            </a:extLst>
          </p:cNvPr>
          <p:cNvSpPr>
            <a:spLocks noGrp="1"/>
          </p:cNvSpPr>
          <p:nvPr>
            <p:ph type="dt" idx="1"/>
          </p:nvPr>
        </p:nvSpPr>
        <p:spPr/>
        <p:txBody>
          <a:bodyPr/>
          <a:lstStyle/>
          <a:p>
            <a:r>
              <a:rPr lang="en-US"/>
              <a:t>8/11/2024 PM</a:t>
            </a:r>
            <a:endParaRPr lang="en-US" dirty="0"/>
          </a:p>
        </p:txBody>
      </p:sp>
    </p:spTree>
    <p:extLst>
      <p:ext uri="{BB962C8B-B14F-4D97-AF65-F5344CB8AC3E}">
        <p14:creationId xmlns:p14="http://schemas.microsoft.com/office/powerpoint/2010/main" val="1804377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117854" y="1463557"/>
            <a:ext cx="6858000" cy="2387600"/>
          </a:xfrm>
        </p:spPr>
        <p:txBody>
          <a:bodyPr anchor="b">
            <a:normAutofit/>
          </a:bodyPr>
          <a:lstStyle>
            <a:lvl1pPr algn="ctr">
              <a:lnSpc>
                <a:spcPct val="90000"/>
              </a:lnSpc>
              <a:defRPr sz="3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117854" y="3943232"/>
            <a:ext cx="6858000" cy="1655762"/>
          </a:xfrm>
        </p:spPr>
        <p:txBody>
          <a:bodyPr>
            <a:normAutofit/>
          </a:bodyPr>
          <a:lstStyle>
            <a:lvl1pPr marL="0" indent="0" algn="ctr">
              <a:lnSpc>
                <a:spcPct val="110000"/>
              </a:lnSpc>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6244598" y="365125"/>
            <a:ext cx="1971675"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329573"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143" y="708956"/>
            <a:ext cx="9145145"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143"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52112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44021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371699" y="1115168"/>
            <a:ext cx="6400602" cy="4655385"/>
          </a:xfrm>
        </p:spPr>
        <p:txBody>
          <a:bodyPr>
            <a:noAutofit/>
          </a:bodyPr>
          <a:lstStyle>
            <a:lvl1pPr algn="ctr">
              <a:defRPr sz="54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2286" y="2138289"/>
            <a:ext cx="9141714"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5221566" y="2143124"/>
            <a:ext cx="3920149"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316633" y="365126"/>
            <a:ext cx="8084203" cy="1325563"/>
          </a:xfrm>
        </p:spPr>
        <p:txBody>
          <a:bodyPr>
            <a:normAutofit/>
          </a:bodyPr>
          <a:lstStyle>
            <a:lvl1pPr>
              <a:defRPr sz="33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317175" y="2350108"/>
            <a:ext cx="8083666" cy="3609461"/>
          </a:xfrm>
        </p:spPr>
        <p:txBody>
          <a:bodyPr anchor="ctr" anchorCtr="0">
            <a:normAutofit/>
          </a:bodyPr>
          <a:lstStyle>
            <a:lvl1pPr>
              <a:buNone/>
              <a:defRPr sz="1800"/>
            </a:lvl1pPr>
            <a:lvl2pPr>
              <a:defRPr sz="1800"/>
            </a:lvl2pPr>
            <a:lvl3pPr>
              <a:defRPr sz="1800"/>
            </a:lvl3pPr>
            <a:lvl4pPr>
              <a:defRPr sz="1800"/>
            </a:lvl4pPr>
            <a:lvl5pPr>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35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317173" y="576263"/>
            <a:ext cx="4234906" cy="5295371"/>
          </a:xfrm>
        </p:spPr>
        <p:txBody>
          <a:bodyPr anchor="ctr" anchorCtr="0">
            <a:normAutofit/>
          </a:bodyPr>
          <a:lstStyle>
            <a:lvl1pPr algn="l">
              <a:lnSpc>
                <a:spcPts val="4350"/>
              </a:lnSpc>
              <a:defRPr sz="3300"/>
            </a:lvl1pPr>
          </a:lstStyle>
          <a:p>
            <a:pPr algn="l">
              <a:lnSpc>
                <a:spcPts val="5800"/>
              </a:lnSpc>
            </a:pPr>
            <a:r>
              <a:rPr lang="en-US" sz="3600" dirty="0"/>
              <a:t>Click to add title </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4862322" y="-1"/>
            <a:ext cx="3759815" cy="6857998"/>
          </a:xfrm>
          <a:solidFill>
            <a:schemeClr val="accent3"/>
          </a:solidFill>
        </p:spPr>
        <p:txBody>
          <a:bodyPr>
            <a:normAutofit/>
          </a:bodyPr>
          <a:lstStyle>
            <a:lvl1pPr marL="0" indent="0" algn="ctr">
              <a:buNone/>
              <a:defRPr sz="1350"/>
            </a:lvl1pPr>
          </a:lstStyle>
          <a:p>
            <a:r>
              <a:rPr lang="en-US"/>
              <a:t>Click icon to add picture</a:t>
            </a:r>
            <a:endParaRPr lang="en-US" dirty="0"/>
          </a:p>
        </p:txBody>
      </p:sp>
    </p:spTree>
    <p:extLst>
      <p:ext uri="{BB962C8B-B14F-4D97-AF65-F5344CB8AC3E}">
        <p14:creationId xmlns:p14="http://schemas.microsoft.com/office/powerpoint/2010/main" val="3713768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8058150" y="2"/>
            <a:ext cx="5639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8049495" y="-5609"/>
            <a:ext cx="572643"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316633" y="365126"/>
            <a:ext cx="7300154" cy="1325563"/>
          </a:xfrm>
        </p:spPr>
        <p:txBody>
          <a:bodyPr>
            <a:normAutofit/>
          </a:bodyPr>
          <a:lstStyle>
            <a:lvl1pPr>
              <a:defRPr sz="33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314330" y="2198915"/>
            <a:ext cx="7305887" cy="3345316"/>
          </a:xfrm>
        </p:spPr>
        <p:txBody>
          <a:bodyPr anchor="t" anchorCtr="0">
            <a:normAutofit/>
          </a:bodyPr>
          <a:lstStyle>
            <a:lvl1pPr marL="0" indent="0">
              <a:buNone/>
              <a:defRPr sz="1350" baseline="0"/>
            </a:lvl1pPr>
            <a:lvl2pPr>
              <a:defRPr sz="1350"/>
            </a:lvl2pPr>
            <a:lvl3pPr>
              <a:defRPr sz="1350"/>
            </a:lvl3pPr>
            <a:lvl4pPr>
              <a:defRPr sz="1350"/>
            </a:lvl4pPr>
            <a:lvl5pPr>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35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143"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805815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797307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315468" y="1825625"/>
            <a:ext cx="7886700" cy="4206383"/>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315468" y="1081942"/>
            <a:ext cx="7886700" cy="2852737"/>
          </a:xfrm>
        </p:spPr>
        <p:txBody>
          <a:bodyPr anchor="b">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315468" y="3961667"/>
            <a:ext cx="7886700" cy="1500187"/>
          </a:xfrm>
        </p:spPr>
        <p:txBody>
          <a:bodyPr>
            <a:normAutofit/>
          </a:bodyPr>
          <a:lstStyle>
            <a:lvl1pPr marL="0" indent="0">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315468" y="1825625"/>
            <a:ext cx="38862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4317133" y="1825625"/>
            <a:ext cx="3885035" cy="4206382"/>
          </a:xfrm>
        </p:spPr>
        <p:txBody>
          <a:bodyPr/>
          <a:lstStyle>
            <a:lvl1pPr marL="171450" indent="-171450">
              <a:buFont typeface="Wingdings 2" panose="05020102010507070707" pitchFamily="18" charset="2"/>
              <a:buChar char="¬"/>
              <a:defRPr/>
            </a:lvl1pPr>
            <a:lvl2pPr marL="514350" indent="-171450">
              <a:buFont typeface="Wingdings 2" panose="05020102010507070707" pitchFamily="18" charset="2"/>
              <a:buChar char="¬"/>
              <a:defRPr/>
            </a:lvl2pPr>
            <a:lvl3pPr marL="857250" indent="-171450">
              <a:buFont typeface="Wingdings 2" panose="05020102010507070707" pitchFamily="18" charset="2"/>
              <a:buChar char="¬"/>
              <a:defRPr/>
            </a:lvl3pPr>
            <a:lvl4pPr marL="1200150" indent="-171450">
              <a:buFont typeface="Wingdings 2" panose="05020102010507070707" pitchFamily="18" charset="2"/>
              <a:buChar char="¬"/>
              <a:defRPr/>
            </a:lvl4pPr>
            <a:lvl5pPr marL="1543050" indent="-1714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316634" y="365126"/>
            <a:ext cx="7886700" cy="1325563"/>
          </a:xfrm>
        </p:spPr>
        <p:txBody>
          <a:bodyPr>
            <a:normAutofit/>
          </a:bodyPr>
          <a:lstStyle>
            <a:lvl1pPr>
              <a:defRPr sz="39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316634" y="1681163"/>
            <a:ext cx="3868340"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316634" y="2505075"/>
            <a:ext cx="3868340"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315942" y="1681163"/>
            <a:ext cx="3887391"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315942" y="2505075"/>
            <a:ext cx="3887391"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315468" y="938307"/>
            <a:ext cx="7886700" cy="1325563"/>
          </a:xfrm>
        </p:spPr>
        <p:txBody>
          <a:bodyPr>
            <a:normAutofit/>
          </a:bodyPr>
          <a:lstStyle>
            <a:lvl1pPr>
              <a:defRPr sz="39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 name="Rectangle 2">
            <a:extLst>
              <a:ext uri="{FF2B5EF4-FFF2-40B4-BE49-F238E27FC236}">
                <a16:creationId xmlns:a16="http://schemas.microsoft.com/office/drawing/2014/main" id="{3EB8367C-67E1-A50A-1584-F859A6FED9C9}"/>
              </a:ext>
            </a:extLst>
          </p:cNvPr>
          <p:cNvSpPr/>
          <p:nvPr/>
        </p:nvSpPr>
        <p:spPr>
          <a:xfrm>
            <a:off x="0"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315468" y="457200"/>
            <a:ext cx="7884319" cy="1600200"/>
          </a:xfrm>
        </p:spPr>
        <p:txBody>
          <a:bodyPr anchor="b">
            <a:normAutofit/>
          </a:bodyPr>
          <a:lstStyle>
            <a:lvl1pPr>
              <a:defRPr sz="39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3587123" y="2199340"/>
            <a:ext cx="4629150" cy="3661710"/>
          </a:xfrm>
        </p:spPr>
        <p:txBody>
          <a:bodyP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315468" y="457200"/>
            <a:ext cx="2949178" cy="1600200"/>
          </a:xfrm>
        </p:spPr>
        <p:txBody>
          <a:bodyPr anchor="b">
            <a:normAutofit/>
          </a:bodyPr>
          <a:lstStyle>
            <a:lvl1pPr>
              <a:defRPr sz="33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3585957" y="987426"/>
            <a:ext cx="4629150" cy="4873625"/>
          </a:xfrm>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143"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 name="Rectangle 9">
            <a:extLst>
              <a:ext uri="{FF2B5EF4-FFF2-40B4-BE49-F238E27FC236}">
                <a16:creationId xmlns:a16="http://schemas.microsoft.com/office/drawing/2014/main" id="{D53B790B-70BD-FD52-2540-F1DA4882170E}"/>
              </a:ext>
            </a:extLst>
          </p:cNvPr>
          <p:cNvSpPr/>
          <p:nvPr/>
        </p:nvSpPr>
        <p:spPr>
          <a:xfrm>
            <a:off x="1084707" y="685800"/>
            <a:ext cx="805815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8622138"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143" y="617220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315468"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315468"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315468" y="6217920"/>
            <a:ext cx="2057400" cy="640080"/>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2825496" y="6217920"/>
            <a:ext cx="5397246" cy="640080"/>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8627364" y="-18288"/>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9" r:id="rId1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1371699" y="1546242"/>
            <a:ext cx="6400602" cy="2646935"/>
          </a:xfrm>
        </p:spPr>
        <p:txBody>
          <a:bodyPr/>
          <a:lstStyle/>
          <a:p>
            <a:pPr>
              <a:lnSpc>
                <a:spcPts val="7200"/>
              </a:lnSpc>
            </a:pPr>
            <a:r>
              <a:rPr lang="en-US" sz="7200" b="1" dirty="0">
                <a:latin typeface="Candara" panose="020E0502030303020204" pitchFamily="34" charset="0"/>
              </a:rPr>
              <a:t>Why We Need To Care About Our Conduct</a:t>
            </a:r>
          </a:p>
        </p:txBody>
      </p:sp>
      <p:sp>
        <p:nvSpPr>
          <p:cNvPr id="2" name="TextBox 1">
            <a:extLst>
              <a:ext uri="{FF2B5EF4-FFF2-40B4-BE49-F238E27FC236}">
                <a16:creationId xmlns:a16="http://schemas.microsoft.com/office/drawing/2014/main" id="{205EEE09-E016-E936-BACB-86A370CD047A}"/>
              </a:ext>
            </a:extLst>
          </p:cNvPr>
          <p:cNvSpPr txBox="1"/>
          <p:nvPr/>
        </p:nvSpPr>
        <p:spPr>
          <a:xfrm>
            <a:off x="3076303" y="4180114"/>
            <a:ext cx="2991394" cy="584775"/>
          </a:xfrm>
          <a:prstGeom prst="rect">
            <a:avLst/>
          </a:prstGeom>
          <a:noFill/>
        </p:spPr>
        <p:txBody>
          <a:bodyPr wrap="square" rtlCol="0">
            <a:spAutoFit/>
          </a:bodyPr>
          <a:lstStyle/>
          <a:p>
            <a:pPr algn="ctr"/>
            <a:r>
              <a:rPr lang="en-US" sz="3200" i="1" dirty="0">
                <a:latin typeface="Candara" panose="020E0502030303020204" pitchFamily="34" charset="0"/>
              </a:rPr>
              <a:t>1 Peter 1:15-17</a:t>
            </a:r>
          </a:p>
        </p:txBody>
      </p:sp>
    </p:spTree>
    <p:extLst>
      <p:ext uri="{BB962C8B-B14F-4D97-AF65-F5344CB8AC3E}">
        <p14:creationId xmlns:p14="http://schemas.microsoft.com/office/powerpoint/2010/main" val="3885810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750"/>
                                        <p:tgtEl>
                                          <p:spTgt spid="4"/>
                                        </p:tgtEl>
                                      </p:cBhvr>
                                    </p:animEffect>
                                  </p:childTnLst>
                                </p:cTn>
                              </p:par>
                            </p:childTnLst>
                          </p:cTn>
                        </p:par>
                        <p:par>
                          <p:cTn id="8" fill="hold">
                            <p:stCondLst>
                              <p:cond delay="175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28493" y="1580712"/>
            <a:ext cx="8083321" cy="4624145"/>
          </a:xfrm>
          <a:solidFill>
            <a:schemeClr val="accent3">
              <a:lumMod val="20000"/>
              <a:lumOff val="80000"/>
            </a:schemeClr>
          </a:solidFill>
          <a:ln>
            <a:noFill/>
          </a:ln>
          <a:effectLst>
            <a:outerShdw blurRad="50800" dist="114300" dir="3000000" algn="tl" rotWithShape="0">
              <a:prstClr val="black">
                <a:alpha val="40000"/>
              </a:prstClr>
            </a:outerShdw>
          </a:effectLst>
        </p:spPr>
        <p:txBody>
          <a:bodyPr vert="horz" wrap="square" lIns="68580" tIns="34290" rIns="68580" bIns="34290" numCol="1" rtlCol="0" anchor="t" anchorCtr="0" compatLnSpc="1">
            <a:prstTxWarp prst="textNoShape">
              <a:avLst/>
            </a:prstTxWarp>
            <a:noAutofit/>
          </a:bodyPr>
          <a:lstStyle/>
          <a:p>
            <a:pPr marL="91440" indent="0">
              <a:lnSpc>
                <a:spcPts val="3400"/>
              </a:lnSpc>
              <a:spcBef>
                <a:spcPts val="0"/>
              </a:spcBef>
              <a:buClr>
                <a:schemeClr val="bg1"/>
              </a:buClr>
              <a:buNone/>
              <a:defRPr/>
            </a:pPr>
            <a:r>
              <a:rPr lang="en-US" altLang="en-US" sz="3600" b="1" dirty="0">
                <a:solidFill>
                  <a:srgbClr val="111111"/>
                </a:solidFill>
                <a:effectLst/>
                <a:latin typeface="Candara" panose="020E0502030303020204" pitchFamily="34" charset="0"/>
              </a:rPr>
              <a:t>Alien sinners must…</a:t>
            </a:r>
          </a:p>
          <a:p>
            <a:pPr marL="365760" indent="-274320">
              <a:lnSpc>
                <a:spcPts val="3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Hear the Gospel </a:t>
            </a:r>
            <a:r>
              <a:rPr lang="en-US" altLang="en-US" sz="2800" i="1" dirty="0">
                <a:solidFill>
                  <a:srgbClr val="111111"/>
                </a:solidFill>
                <a:effectLst/>
                <a:latin typeface="Candara" panose="020E0502030303020204" pitchFamily="34" charset="0"/>
              </a:rPr>
              <a:t>– Romans 10:17; Hebrews 11:6</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Believe it </a:t>
            </a:r>
            <a:r>
              <a:rPr lang="en-US" altLang="en-US" sz="2800" i="1" dirty="0">
                <a:solidFill>
                  <a:srgbClr val="111111"/>
                </a:solidFill>
                <a:effectLst/>
                <a:latin typeface="Candara" panose="020E0502030303020204" pitchFamily="34" charset="0"/>
              </a:rPr>
              <a:t>– John 8:24</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of sin in your life </a:t>
            </a:r>
            <a:r>
              <a:rPr lang="en-US" altLang="en-US" sz="2800" i="1" dirty="0">
                <a:solidFill>
                  <a:srgbClr val="111111"/>
                </a:solidFill>
                <a:effectLst/>
                <a:latin typeface="Candara" panose="020E0502030303020204" pitchFamily="34" charset="0"/>
              </a:rPr>
              <a:t>– Acts 17:30</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Confess </a:t>
            </a:r>
            <a:r>
              <a:rPr lang="en-US" altLang="en-US" sz="2800" dirty="0">
                <a:solidFill>
                  <a:srgbClr val="111111"/>
                </a:solidFill>
                <a:latin typeface="Candara" panose="020E0502030303020204" pitchFamily="34" charset="0"/>
              </a:rPr>
              <a:t>that </a:t>
            </a:r>
            <a:r>
              <a:rPr lang="en-US" altLang="en-US" sz="2800" dirty="0">
                <a:solidFill>
                  <a:srgbClr val="111111"/>
                </a:solidFill>
                <a:effectLst/>
                <a:latin typeface="Candara" panose="020E0502030303020204" pitchFamily="34" charset="0"/>
              </a:rPr>
              <a:t>Christ </a:t>
            </a:r>
            <a:r>
              <a:rPr lang="en-US" altLang="en-US" sz="2800" dirty="0">
                <a:solidFill>
                  <a:srgbClr val="111111"/>
                </a:solidFill>
                <a:latin typeface="Candara" panose="020E0502030303020204" pitchFamily="34" charset="0"/>
              </a:rPr>
              <a:t>is God’s Son </a:t>
            </a:r>
            <a:r>
              <a:rPr lang="en-US" altLang="en-US" sz="2800" i="1" dirty="0">
                <a:solidFill>
                  <a:srgbClr val="111111"/>
                </a:solidFill>
                <a:effectLst/>
                <a:latin typeface="Candara" panose="020E0502030303020204" pitchFamily="34" charset="0"/>
              </a:rPr>
              <a:t>– Matthew 10:3</a:t>
            </a:r>
            <a:r>
              <a:rPr lang="en-US" altLang="en-US" sz="2800" i="1" dirty="0">
                <a:solidFill>
                  <a:srgbClr val="111111"/>
                </a:solidFill>
                <a:latin typeface="Candara" panose="020E0502030303020204" pitchFamily="34" charset="0"/>
              </a:rPr>
              <a:t>2</a:t>
            </a:r>
            <a:endParaRPr lang="en-US" altLang="en-US" sz="2800" i="1" dirty="0">
              <a:solidFill>
                <a:srgbClr val="111111"/>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 baptized </a:t>
            </a:r>
            <a:r>
              <a:rPr lang="en-US" altLang="en-US" sz="2800" dirty="0">
                <a:solidFill>
                  <a:srgbClr val="111111"/>
                </a:solidFill>
                <a:latin typeface="Candara" panose="020E0502030303020204" pitchFamily="34" charset="0"/>
              </a:rPr>
              <a:t>to wash away your</a:t>
            </a:r>
            <a:r>
              <a:rPr lang="en-US" altLang="en-US" sz="2800" dirty="0">
                <a:solidFill>
                  <a:srgbClr val="111111"/>
                </a:solidFill>
                <a:effectLst/>
                <a:latin typeface="Candara" panose="020E0502030303020204" pitchFamily="34" charset="0"/>
              </a:rPr>
              <a:t> sins </a:t>
            </a:r>
            <a:r>
              <a:rPr lang="en-US" altLang="en-US" sz="2800" i="1" dirty="0">
                <a:solidFill>
                  <a:srgbClr val="111111"/>
                </a:solidFill>
                <a:effectLst/>
                <a:latin typeface="Candara" panose="020E0502030303020204" pitchFamily="34" charset="0"/>
              </a:rPr>
              <a:t>– Acts 2:38</a:t>
            </a:r>
          </a:p>
          <a:p>
            <a:pPr marL="91440" lvl="1" indent="0">
              <a:spcBef>
                <a:spcPts val="338"/>
              </a:spcBef>
              <a:spcAft>
                <a:spcPts val="0"/>
              </a:spcAft>
              <a:buClr>
                <a:schemeClr val="bg1"/>
              </a:buClr>
              <a:buNone/>
              <a:defRPr/>
            </a:pPr>
            <a:r>
              <a:rPr lang="en-US" altLang="en-US" sz="3600" b="1" dirty="0">
                <a:solidFill>
                  <a:srgbClr val="111111"/>
                </a:solidFill>
                <a:effectLst/>
                <a:latin typeface="Candara" panose="020E0502030303020204" pitchFamily="34" charset="0"/>
              </a:rPr>
              <a:t>An erring child of God must…</a:t>
            </a:r>
          </a:p>
          <a:p>
            <a:pPr marL="365760" indent="-274320" algn="just">
              <a:lnSpc>
                <a:spcPts val="28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and Pray for Forgiveness </a:t>
            </a:r>
            <a:r>
              <a:rPr lang="en-US" altLang="en-US" sz="2800" i="1" dirty="0">
                <a:solidFill>
                  <a:srgbClr val="111111"/>
                </a:solidFill>
                <a:effectLst/>
                <a:latin typeface="Candara" panose="020E0502030303020204" pitchFamily="34" charset="0"/>
              </a:rPr>
              <a:t>– 1 John 1:7-9</a:t>
            </a:r>
          </a:p>
          <a:p>
            <a:pPr marL="91440" indent="0" algn="just">
              <a:spcBef>
                <a:spcPts val="338"/>
              </a:spcBef>
              <a:spcAft>
                <a:spcPts val="0"/>
              </a:spcAft>
              <a:buClr>
                <a:schemeClr val="bg1"/>
              </a:buClr>
              <a:buSzPct val="99000"/>
              <a:buNone/>
              <a:defRPr/>
            </a:pPr>
            <a:r>
              <a:rPr lang="en-US" altLang="en-US" sz="3600" b="1" dirty="0">
                <a:solidFill>
                  <a:srgbClr val="111111"/>
                </a:solidFill>
                <a:latin typeface="Candara" panose="020E0502030303020204" pitchFamily="34" charset="0"/>
              </a:rPr>
              <a:t>Endure Trials &amp; </a:t>
            </a:r>
            <a:r>
              <a:rPr lang="en-US" altLang="en-US" sz="3600" b="1" i="1" dirty="0">
                <a:solidFill>
                  <a:srgbClr val="111111"/>
                </a:solidFill>
                <a:effectLst/>
                <a:latin typeface="Candara" panose="020E0502030303020204" pitchFamily="34" charset="0"/>
              </a:rPr>
              <a:t>“be faithful </a:t>
            </a:r>
            <a:r>
              <a:rPr lang="en-US" altLang="en-US" sz="3600" b="1" i="1" u="sng" dirty="0">
                <a:solidFill>
                  <a:srgbClr val="111111"/>
                </a:solidFill>
                <a:effectLst/>
                <a:latin typeface="Candara" panose="020E0502030303020204" pitchFamily="34" charset="0"/>
              </a:rPr>
              <a:t>unto</a:t>
            </a:r>
            <a:r>
              <a:rPr lang="en-US" altLang="en-US" sz="3600" b="1" i="1" dirty="0">
                <a:solidFill>
                  <a:srgbClr val="111111"/>
                </a:solidFill>
                <a:effectLst/>
                <a:latin typeface="Candara" panose="020E0502030303020204" pitchFamily="34" charset="0"/>
              </a:rPr>
              <a:t> death”</a:t>
            </a:r>
          </a:p>
          <a:p>
            <a:pPr marL="365760" indent="-274320">
              <a:lnSpc>
                <a:spcPts val="2800"/>
              </a:lnSpc>
              <a:spcBef>
                <a:spcPts val="0"/>
              </a:spcBef>
              <a:buClrTx/>
              <a:buSzPct val="100000"/>
              <a:buFont typeface="Wingdings" panose="05000000000000000000" pitchFamily="2" charset="2"/>
              <a:buChar char="§"/>
              <a:defRPr/>
            </a:pPr>
            <a:r>
              <a:rPr lang="en-US" altLang="en-US" sz="2800" i="1" dirty="0">
                <a:solidFill>
                  <a:srgbClr val="111111"/>
                </a:solidFill>
                <a:effectLst/>
                <a:latin typeface="Candara" panose="020E0502030303020204" pitchFamily="34" charset="0"/>
              </a:rPr>
              <a:t>Revelation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28493" y="251030"/>
            <a:ext cx="8083321" cy="1107996"/>
          </a:xfrm>
          <a:prstGeom prst="rect">
            <a:avLst/>
          </a:prstGeom>
          <a:solidFill>
            <a:schemeClr val="accent3">
              <a:lumMod val="20000"/>
              <a:lumOff val="80000"/>
            </a:schemeClr>
          </a:solidFill>
          <a:ln>
            <a:solidFill>
              <a:schemeClr val="accent1">
                <a:lumMod val="40000"/>
                <a:lumOff val="60000"/>
              </a:schemeClr>
            </a:solidFill>
          </a:ln>
          <a:effectLst>
            <a:outerShdw blurRad="50800" dist="114300" dir="2700000" algn="tl" rotWithShape="0">
              <a:prstClr val="black">
                <a:alpha val="40000"/>
              </a:prstClr>
            </a:outerShdw>
          </a:effectLst>
        </p:spPr>
        <p:txBody>
          <a:bodyPr wrap="square" lIns="91440" tIns="45720" rIns="91440" bIns="45720">
            <a:spAutoFit/>
          </a:bodyPr>
          <a:lstStyle/>
          <a:p>
            <a:r>
              <a:rPr lang="en-US" sz="6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a:t>
            </a:r>
            <a:r>
              <a:rPr lang="en-US" sz="6600" b="1" i="1" dirty="0">
                <a:ln w="12700">
                  <a:solidFill>
                    <a:schemeClr val="tx2">
                      <a:lumMod val="75000"/>
                    </a:schemeClr>
                  </a:solidFill>
                  <a:prstDash val="solid"/>
                </a:ln>
                <a:latin typeface="Candara" panose="020E0502030303020204" pitchFamily="34" charset="0"/>
              </a:rPr>
              <a:t>What shall we do?</a:t>
            </a:r>
            <a:endParaRPr lang="en-US" sz="6600" b="1" i="1" cap="none" spc="0" dirty="0">
              <a:ln w="12700">
                <a:solidFill>
                  <a:schemeClr val="tx2">
                    <a:lumMod val="75000"/>
                  </a:schemeClr>
                </a:solidFill>
                <a:prstDash val="solid"/>
              </a:ln>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442264" y="534114"/>
            <a:ext cx="778528" cy="646331"/>
          </a:xfrm>
          <a:prstGeom prst="rect">
            <a:avLst/>
          </a:prstGeom>
          <a:noFill/>
        </p:spPr>
        <p:txBody>
          <a:bodyPr wrap="square" rtlCol="0">
            <a:spAutoFit/>
          </a:bodyPr>
          <a:lstStyle/>
          <a:p>
            <a:pPr algn="ctr"/>
            <a:r>
              <a:rPr lang="en-US" i="1" dirty="0">
                <a:solidFill>
                  <a:srgbClr val="002060"/>
                </a:solidFill>
                <a:latin typeface="Candara" panose="020E0502030303020204" pitchFamily="34" charset="0"/>
              </a:rPr>
              <a:t>Acts 2:37</a:t>
            </a:r>
          </a:p>
        </p:txBody>
      </p:sp>
      <p:sp>
        <p:nvSpPr>
          <p:cNvPr id="2" name="Slide Number Placeholder 4">
            <a:extLst>
              <a:ext uri="{FF2B5EF4-FFF2-40B4-BE49-F238E27FC236}">
                <a16:creationId xmlns:a16="http://schemas.microsoft.com/office/drawing/2014/main" id="{AF7B3A0E-363E-0786-0C30-5B09FACA6904}"/>
              </a:ext>
            </a:extLst>
          </p:cNvPr>
          <p:cNvSpPr txBox="1">
            <a:spLocks/>
          </p:cNvSpPr>
          <p:nvPr/>
        </p:nvSpPr>
        <p:spPr>
          <a:xfrm>
            <a:off x="8622138" y="143418"/>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10</a:t>
            </a:fld>
            <a:endParaRPr lang="en-US" sz="1400" dirty="0">
              <a:latin typeface="Candara" panose="020E0502030303020204" pitchFamily="34" charset="0"/>
            </a:endParaRPr>
          </a:p>
        </p:txBody>
      </p:sp>
      <p:sp>
        <p:nvSpPr>
          <p:cNvPr id="3" name="Slide Number Placeholder 4">
            <a:extLst>
              <a:ext uri="{FF2B5EF4-FFF2-40B4-BE49-F238E27FC236}">
                <a16:creationId xmlns:a16="http://schemas.microsoft.com/office/drawing/2014/main" id="{95C1ECA5-FA66-8445-BFA5-8737327E79A6}"/>
              </a:ext>
            </a:extLst>
          </p:cNvPr>
          <p:cNvSpPr txBox="1">
            <a:spLocks/>
          </p:cNvSpPr>
          <p:nvPr/>
        </p:nvSpPr>
        <p:spPr>
          <a:xfrm>
            <a:off x="8589373" y="6413589"/>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10</a:t>
            </a:fld>
            <a:endParaRPr lang="en-US" sz="1400" dirty="0">
              <a:latin typeface="Candara" panose="020E0502030303020204" pitchFamily="34" charset="0"/>
            </a:endParaRP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542925" y="542925"/>
            <a:ext cx="7857911" cy="1004889"/>
          </a:xfrm>
        </p:spPr>
        <p:txBody>
          <a:bodyPr>
            <a:normAutofit/>
          </a:bodyPr>
          <a:lstStyle/>
          <a:p>
            <a:r>
              <a:rPr lang="en-US" sz="4800" b="1" dirty="0">
                <a:latin typeface="Candara" panose="020E0502030303020204" pitchFamily="34" charset="0"/>
              </a:rPr>
              <a:t>1 Peter 1:15-17, NKJV</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542925" y="2295526"/>
            <a:ext cx="8172450" cy="3352800"/>
          </a:xfrm>
        </p:spPr>
        <p:txBody>
          <a:bodyPr anchor="t">
            <a:normAutofit/>
          </a:bodyPr>
          <a:lstStyle/>
          <a:p>
            <a:pPr marL="0">
              <a:lnSpc>
                <a:spcPts val="3200"/>
              </a:lnSpc>
              <a:spcBef>
                <a:spcPts val="600"/>
              </a:spcBef>
            </a:pPr>
            <a:r>
              <a:rPr lang="en-US" sz="3200" b="1" i="1" dirty="0">
                <a:latin typeface="Candara" panose="020E0502030303020204" pitchFamily="34" charset="0"/>
              </a:rPr>
              <a:t>“</a:t>
            </a:r>
            <a:r>
              <a:rPr lang="en-US" sz="3200" b="1" i="1" dirty="0">
                <a:solidFill>
                  <a:schemeClr val="bg2">
                    <a:lumMod val="50000"/>
                  </a:schemeClr>
                </a:solidFill>
                <a:latin typeface="Candara" panose="020E0502030303020204" pitchFamily="34" charset="0"/>
              </a:rPr>
              <a:t>15</a:t>
            </a:r>
            <a:r>
              <a:rPr lang="en-US" sz="3200" b="1" i="1" dirty="0">
                <a:latin typeface="Candara" panose="020E0502030303020204" pitchFamily="34" charset="0"/>
              </a:rPr>
              <a:t> but as He who called you is holy, you also be holy in all your </a:t>
            </a:r>
            <a:r>
              <a:rPr lang="en-US" sz="3200" b="1" i="1" dirty="0">
                <a:solidFill>
                  <a:schemeClr val="bg2">
                    <a:lumMod val="50000"/>
                  </a:schemeClr>
                </a:solidFill>
                <a:latin typeface="Candara" panose="020E0502030303020204" pitchFamily="34" charset="0"/>
              </a:rPr>
              <a:t>conduct</a:t>
            </a:r>
            <a:r>
              <a:rPr lang="en-US" sz="3200" b="1" i="1" dirty="0">
                <a:latin typeface="Candara" panose="020E0502030303020204" pitchFamily="34" charset="0"/>
              </a:rPr>
              <a:t>, </a:t>
            </a:r>
          </a:p>
          <a:p>
            <a:pPr marL="0">
              <a:lnSpc>
                <a:spcPts val="3200"/>
              </a:lnSpc>
              <a:spcBef>
                <a:spcPts val="1000"/>
              </a:spcBef>
            </a:pPr>
            <a:r>
              <a:rPr lang="en-US" sz="3200" b="1" i="1" dirty="0">
                <a:solidFill>
                  <a:schemeClr val="bg2">
                    <a:lumMod val="50000"/>
                  </a:schemeClr>
                </a:solidFill>
                <a:latin typeface="Candara" panose="020E0502030303020204" pitchFamily="34" charset="0"/>
              </a:rPr>
              <a:t>16</a:t>
            </a:r>
            <a:r>
              <a:rPr lang="en-US" sz="3200" b="1" i="1" dirty="0">
                <a:latin typeface="Candara" panose="020E0502030303020204" pitchFamily="34" charset="0"/>
              </a:rPr>
              <a:t> because it is written, ‘Be holy, for I am holy.’ </a:t>
            </a:r>
          </a:p>
          <a:p>
            <a:pPr marL="0">
              <a:lnSpc>
                <a:spcPts val="3200"/>
              </a:lnSpc>
              <a:spcBef>
                <a:spcPts val="1000"/>
              </a:spcBef>
            </a:pPr>
            <a:r>
              <a:rPr lang="en-US" sz="3200" b="1" i="1" dirty="0">
                <a:solidFill>
                  <a:schemeClr val="bg2">
                    <a:lumMod val="50000"/>
                  </a:schemeClr>
                </a:solidFill>
                <a:latin typeface="Candara" panose="020E0502030303020204" pitchFamily="34" charset="0"/>
              </a:rPr>
              <a:t>17</a:t>
            </a:r>
            <a:r>
              <a:rPr lang="en-US" sz="3200" b="1" i="1" dirty="0">
                <a:latin typeface="Candara" panose="020E0502030303020204" pitchFamily="34" charset="0"/>
              </a:rPr>
              <a:t> And if you call on the Father, who without partiality judges according to each one’s work, </a:t>
            </a:r>
            <a:r>
              <a:rPr lang="en-US" sz="3200" b="1" i="1" dirty="0">
                <a:solidFill>
                  <a:schemeClr val="bg2">
                    <a:lumMod val="50000"/>
                  </a:schemeClr>
                </a:solidFill>
                <a:latin typeface="Candara" panose="020E0502030303020204" pitchFamily="34" charset="0"/>
              </a:rPr>
              <a:t>conduct</a:t>
            </a:r>
            <a:r>
              <a:rPr lang="en-US" sz="3200" b="1" i="1" dirty="0">
                <a:latin typeface="Candara" panose="020E0502030303020204" pitchFamily="34" charset="0"/>
              </a:rPr>
              <a:t> yourselves throughout the time of your stay here in fear”</a:t>
            </a:r>
          </a:p>
        </p:txBody>
      </p:sp>
      <p:sp>
        <p:nvSpPr>
          <p:cNvPr id="5" name="Slide Number Placeholder 4">
            <a:extLst>
              <a:ext uri="{FF2B5EF4-FFF2-40B4-BE49-F238E27FC236}">
                <a16:creationId xmlns:a16="http://schemas.microsoft.com/office/drawing/2014/main" id="{9939E273-0FAA-9A00-F115-4B2E211236CC}"/>
              </a:ext>
            </a:extLst>
          </p:cNvPr>
          <p:cNvSpPr>
            <a:spLocks noGrp="1"/>
          </p:cNvSpPr>
          <p:nvPr>
            <p:ph type="sldNum" sz="quarter" idx="4"/>
          </p:nvPr>
        </p:nvSpPr>
        <p:spPr/>
        <p:txBody>
          <a:bodyPr/>
          <a:lstStyle/>
          <a:p>
            <a:fld id="{3A4F6043-7A67-491B-98BC-F933DED7226D}" type="slidenum">
              <a:rPr lang="en-US" smtClean="0"/>
              <a:pPr/>
              <a:t>2</a:t>
            </a:fld>
            <a:endParaRPr lang="en-US" dirty="0"/>
          </a:p>
        </p:txBody>
      </p:sp>
      <p:sp>
        <p:nvSpPr>
          <p:cNvPr id="4" name="Slide Number Placeholder 4">
            <a:extLst>
              <a:ext uri="{FF2B5EF4-FFF2-40B4-BE49-F238E27FC236}">
                <a16:creationId xmlns:a16="http://schemas.microsoft.com/office/drawing/2014/main" id="{B044DD63-74E5-E02D-AAA5-AC1C96E10D0C}"/>
              </a:ext>
            </a:extLst>
          </p:cNvPr>
          <p:cNvSpPr txBox="1">
            <a:spLocks/>
          </p:cNvSpPr>
          <p:nvPr/>
        </p:nvSpPr>
        <p:spPr>
          <a:xfrm>
            <a:off x="8583417" y="6385600"/>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2</a:t>
            </a:fld>
            <a:endParaRPr lang="en-US" sz="1400" dirty="0">
              <a:latin typeface="Candara" panose="020E0502030303020204" pitchFamily="34" charset="0"/>
            </a:endParaRPr>
          </a:p>
        </p:txBody>
      </p:sp>
    </p:spTree>
    <p:extLst>
      <p:ext uri="{BB962C8B-B14F-4D97-AF65-F5344CB8AC3E}">
        <p14:creationId xmlns:p14="http://schemas.microsoft.com/office/powerpoint/2010/main" val="1476309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535708" y="408782"/>
            <a:ext cx="7300154" cy="1325563"/>
          </a:xfrm>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478558" y="1419224"/>
            <a:ext cx="7522442" cy="4933951"/>
          </a:xfrm>
        </p:spPr>
        <p:txBody>
          <a:bodyPr>
            <a:normAutofit fontScale="92500"/>
          </a:bodyPr>
          <a:lstStyle/>
          <a:p>
            <a:pPr>
              <a:lnSpc>
                <a:spcPts val="3200"/>
              </a:lnSpc>
            </a:pPr>
            <a:r>
              <a:rPr lang="en-US" sz="3200" b="1" dirty="0">
                <a:latin typeface="Candara" panose="020E0502030303020204" pitchFamily="34" charset="0"/>
              </a:rPr>
              <a:t>In our text, Peter writes of the relationship between Christ and His Father in Heaven.</a:t>
            </a:r>
          </a:p>
          <a:p>
            <a:pPr>
              <a:lnSpc>
                <a:spcPts val="3200"/>
              </a:lnSpc>
              <a:spcBef>
                <a:spcPts val="1000"/>
              </a:spcBef>
            </a:pPr>
            <a:r>
              <a:rPr lang="en-US" sz="3200" b="1" i="1" dirty="0">
                <a:latin typeface="Candara" panose="020E0502030303020204" pitchFamily="34" charset="0"/>
              </a:rPr>
              <a:t>Conduct</a:t>
            </a:r>
            <a:r>
              <a:rPr lang="en-US" sz="3200" b="1" dirty="0">
                <a:latin typeface="Candara" panose="020E0502030303020204" pitchFamily="34" charset="0"/>
              </a:rPr>
              <a:t> has to do with one’s behavior and manner of life.</a:t>
            </a:r>
          </a:p>
          <a:p>
            <a:pPr>
              <a:lnSpc>
                <a:spcPts val="3200"/>
              </a:lnSpc>
              <a:spcBef>
                <a:spcPts val="1000"/>
              </a:spcBef>
            </a:pPr>
            <a:r>
              <a:rPr lang="en-US" sz="3200" b="1" dirty="0">
                <a:latin typeface="Candara" panose="020E0502030303020204" pitchFamily="34" charset="0"/>
              </a:rPr>
              <a:t>Why should we care about our </a:t>
            </a:r>
            <a:r>
              <a:rPr lang="en-US" sz="3200" b="1" i="1" dirty="0">
                <a:latin typeface="Candara" panose="020E0502030303020204" pitchFamily="34" charset="0"/>
              </a:rPr>
              <a:t>conduct</a:t>
            </a:r>
            <a:r>
              <a:rPr lang="en-US" sz="3200" b="1" dirty="0">
                <a:latin typeface="Candara" panose="020E0502030303020204" pitchFamily="34" charset="0"/>
              </a:rPr>
              <a:t>?</a:t>
            </a:r>
          </a:p>
          <a:p>
            <a:pPr>
              <a:lnSpc>
                <a:spcPts val="3000"/>
              </a:lnSpc>
              <a:spcBef>
                <a:spcPts val="1000"/>
              </a:spcBef>
            </a:pPr>
            <a:r>
              <a:rPr lang="en-US" sz="3200" b="1" dirty="0">
                <a:latin typeface="Candara" panose="020E0502030303020204" pitchFamily="34" charset="0"/>
              </a:rPr>
              <a:t>In Peter’s first letter, he wrote of the need  and importance of Godly </a:t>
            </a:r>
            <a:r>
              <a:rPr lang="en-US" sz="3200" b="1" i="1" dirty="0">
                <a:latin typeface="Candara" panose="020E0502030303020204" pitchFamily="34" charset="0"/>
              </a:rPr>
              <a:t>conduct!</a:t>
            </a:r>
          </a:p>
          <a:p>
            <a:pPr>
              <a:lnSpc>
                <a:spcPts val="3000"/>
              </a:lnSpc>
              <a:spcBef>
                <a:spcPts val="1200"/>
              </a:spcBef>
            </a:pPr>
            <a:r>
              <a:rPr lang="en-US" sz="3200" b="1" dirty="0">
                <a:latin typeface="Candara" panose="020E0502030303020204" pitchFamily="34" charset="0"/>
              </a:rPr>
              <a:t>The Godly </a:t>
            </a:r>
            <a:r>
              <a:rPr lang="en-US" sz="3200" b="1" i="1" dirty="0">
                <a:latin typeface="Candara" panose="020E0502030303020204" pitchFamily="34" charset="0"/>
              </a:rPr>
              <a:t>conduct</a:t>
            </a:r>
            <a:r>
              <a:rPr lang="en-US" sz="3200" b="1" dirty="0">
                <a:latin typeface="Candara" panose="020E0502030303020204" pitchFamily="34" charset="0"/>
              </a:rPr>
              <a:t> of a Christian will result in important things that will please God.</a:t>
            </a:r>
          </a:p>
          <a:p>
            <a:pPr>
              <a:lnSpc>
                <a:spcPts val="3000"/>
              </a:lnSpc>
              <a:spcBef>
                <a:spcPts val="1200"/>
              </a:spcBef>
            </a:pPr>
            <a:r>
              <a:rPr lang="en-US" sz="3200" b="1" dirty="0">
                <a:solidFill>
                  <a:srgbClr val="FF0000"/>
                </a:solidFill>
                <a:latin typeface="Candara" panose="020E0502030303020204" pitchFamily="34" charset="0"/>
              </a:rPr>
              <a:t>Consider these points …</a:t>
            </a:r>
          </a:p>
          <a:p>
            <a:pPr>
              <a:lnSpc>
                <a:spcPts val="3200"/>
              </a:lnSpc>
              <a:spcBef>
                <a:spcPts val="1200"/>
              </a:spcBef>
            </a:pPr>
            <a:endParaRPr lang="en-US" sz="3200"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7C3C226C-EAF6-047C-25AB-6F5901E9A446}"/>
              </a:ext>
            </a:extLst>
          </p:cNvPr>
          <p:cNvSpPr>
            <a:spLocks noGrp="1"/>
          </p:cNvSpPr>
          <p:nvPr>
            <p:ph type="sldNum" sz="quarter" idx="4"/>
          </p:nvPr>
        </p:nvSpPr>
        <p:spPr/>
        <p:txBody>
          <a:bodyPr/>
          <a:lstStyle/>
          <a:p>
            <a:fld id="{3A4F6043-7A67-491B-98BC-F933DED7226D}" type="slidenum">
              <a:rPr lang="en-US" smtClean="0"/>
              <a:pPr/>
              <a:t>3</a:t>
            </a:fld>
            <a:endParaRPr lang="en-US" dirty="0"/>
          </a:p>
        </p:txBody>
      </p:sp>
      <p:sp>
        <p:nvSpPr>
          <p:cNvPr id="4" name="Slide Number Placeholder 4">
            <a:extLst>
              <a:ext uri="{FF2B5EF4-FFF2-40B4-BE49-F238E27FC236}">
                <a16:creationId xmlns:a16="http://schemas.microsoft.com/office/drawing/2014/main" id="{9C80C67C-3B9B-E4A0-7A02-37E00D96CEC5}"/>
              </a:ext>
            </a:extLst>
          </p:cNvPr>
          <p:cNvSpPr txBox="1">
            <a:spLocks/>
          </p:cNvSpPr>
          <p:nvPr/>
        </p:nvSpPr>
        <p:spPr>
          <a:xfrm>
            <a:off x="8583417" y="6385600"/>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3</a:t>
            </a:fld>
            <a:endParaRPr lang="en-US" sz="1400" dirty="0">
              <a:latin typeface="Candara" panose="020E0502030303020204" pitchFamily="34" charset="0"/>
            </a:endParaRPr>
          </a:p>
        </p:txBody>
      </p:sp>
    </p:spTree>
    <p:extLst>
      <p:ext uri="{BB962C8B-B14F-4D97-AF65-F5344CB8AC3E}">
        <p14:creationId xmlns:p14="http://schemas.microsoft.com/office/powerpoint/2010/main" val="1195628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108E17-9F0C-04EC-EAD0-59141E9313F6}"/>
              </a:ext>
            </a:extLst>
          </p:cNvPr>
          <p:cNvSpPr/>
          <p:nvPr/>
        </p:nvSpPr>
        <p:spPr>
          <a:xfrm rot="16200000">
            <a:off x="-2240036" y="3295979"/>
            <a:ext cx="5434313" cy="861774"/>
          </a:xfrm>
          <a:prstGeom prst="rect">
            <a:avLst/>
          </a:prstGeom>
          <a:noFill/>
        </p:spPr>
        <p:txBody>
          <a:bodyPr wrap="square" lIns="91440" tIns="45720" rIns="91440" bIns="45720">
            <a:spAutoFit/>
          </a:bodyPr>
          <a:lstStyle/>
          <a:p>
            <a:r>
              <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Godly Conduct Will</a:t>
            </a:r>
          </a:p>
        </p:txBody>
      </p:sp>
      <p:sp>
        <p:nvSpPr>
          <p:cNvPr id="6" name="Rectangle 5">
            <a:extLst>
              <a:ext uri="{FF2B5EF4-FFF2-40B4-BE49-F238E27FC236}">
                <a16:creationId xmlns:a16="http://schemas.microsoft.com/office/drawing/2014/main" id="{9EBD5AA0-73A2-ED1C-8249-9A59456EF6D1}"/>
              </a:ext>
            </a:extLst>
          </p:cNvPr>
          <p:cNvSpPr/>
          <p:nvPr/>
        </p:nvSpPr>
        <p:spPr>
          <a:xfrm>
            <a:off x="1066801" y="147935"/>
            <a:ext cx="8410574" cy="861774"/>
          </a:xfrm>
          <a:prstGeom prst="rect">
            <a:avLst/>
          </a:prstGeom>
          <a:noFill/>
        </p:spPr>
        <p:txBody>
          <a:bodyPr wrap="square" lIns="91440" tIns="45720" rIns="91440" bIns="45720">
            <a:spAutoFit/>
          </a:bodyPr>
          <a:lstStyle/>
          <a:p>
            <a:r>
              <a:rPr lang="en-US" sz="5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Lead Others to Glorify God!</a:t>
            </a:r>
            <a:endPar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endParaRPr>
          </a:p>
        </p:txBody>
      </p:sp>
      <p:sp>
        <p:nvSpPr>
          <p:cNvPr id="7" name="Arrow: Bent 6">
            <a:extLst>
              <a:ext uri="{FF2B5EF4-FFF2-40B4-BE49-F238E27FC236}">
                <a16:creationId xmlns:a16="http://schemas.microsoft.com/office/drawing/2014/main" id="{7A5DA982-357C-1B08-F570-644C00675A1E}"/>
              </a:ext>
            </a:extLst>
          </p:cNvPr>
          <p:cNvSpPr/>
          <p:nvPr/>
        </p:nvSpPr>
        <p:spPr>
          <a:xfrm>
            <a:off x="383669" y="352425"/>
            <a:ext cx="593790" cy="718839"/>
          </a:xfrm>
          <a:prstGeom prst="bentArrow">
            <a:avLst>
              <a:gd name="adj1" fmla="val 21792"/>
              <a:gd name="adj2" fmla="val 36972"/>
              <a:gd name="adj3" fmla="val 25000"/>
              <a:gd name="adj4" fmla="val 43750"/>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a:extLst>
              <a:ext uri="{FF2B5EF4-FFF2-40B4-BE49-F238E27FC236}">
                <a16:creationId xmlns:a16="http://schemas.microsoft.com/office/drawing/2014/main" id="{67657922-F03B-C5A2-68A3-F1A54FC27C53}"/>
              </a:ext>
            </a:extLst>
          </p:cNvPr>
          <p:cNvSpPr txBox="1">
            <a:spLocks/>
          </p:cNvSpPr>
          <p:nvPr/>
        </p:nvSpPr>
        <p:spPr>
          <a:xfrm>
            <a:off x="1066800" y="1071264"/>
            <a:ext cx="8030967" cy="5107467"/>
          </a:xfrm>
          <a:prstGeom prst="rect">
            <a:avLst/>
          </a:prstGeom>
        </p:spPr>
        <p:txBody>
          <a:bodyPr>
            <a:normAutofit/>
          </a:bodyPr>
          <a:lst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en-US" sz="3000" b="1" dirty="0">
                <a:latin typeface="Candara" panose="020E0502030303020204" pitchFamily="34" charset="0"/>
              </a:rPr>
              <a:t>Peter’s message from the beginning of his letter is, Christians are </a:t>
            </a:r>
            <a:r>
              <a:rPr lang="en-US" sz="3000" b="1" i="1" dirty="0">
                <a:latin typeface="Candara" panose="020E0502030303020204" pitchFamily="34" charset="0"/>
              </a:rPr>
              <a:t>sanctified</a:t>
            </a:r>
            <a:r>
              <a:rPr lang="en-US" sz="3000" b="1" dirty="0">
                <a:latin typeface="Candara" panose="020E0502030303020204" pitchFamily="34" charset="0"/>
              </a:rPr>
              <a:t>! </a:t>
            </a:r>
            <a:r>
              <a:rPr lang="en-US" sz="3000" i="1" dirty="0">
                <a:latin typeface="Candara" panose="020E0502030303020204" pitchFamily="34" charset="0"/>
              </a:rPr>
              <a:t>– 1 Pet. 1:2</a:t>
            </a:r>
          </a:p>
          <a:p>
            <a:pPr marL="27432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Christians are “</a:t>
            </a:r>
            <a:r>
              <a:rPr lang="en-US" sz="2800" b="1" i="1" dirty="0">
                <a:latin typeface="Candara" panose="020E0502030303020204" pitchFamily="34" charset="0"/>
              </a:rPr>
              <a:t>sojourners and pilgrims” </a:t>
            </a:r>
            <a:r>
              <a:rPr lang="en-US" sz="2800" dirty="0">
                <a:latin typeface="Candara" panose="020E0502030303020204" pitchFamily="34" charset="0"/>
              </a:rPr>
              <a:t>– we are just passing through this world and must abstain from </a:t>
            </a:r>
            <a:r>
              <a:rPr lang="en-US" sz="2800" b="1" i="1" dirty="0">
                <a:latin typeface="Candara" panose="020E0502030303020204" pitchFamily="34" charset="0"/>
              </a:rPr>
              <a:t>“fleshly lusts”</a:t>
            </a:r>
            <a:r>
              <a:rPr lang="en-US" sz="2800" dirty="0">
                <a:latin typeface="Candara" panose="020E0502030303020204" pitchFamily="34" charset="0"/>
              </a:rPr>
              <a:t> that </a:t>
            </a:r>
            <a:r>
              <a:rPr lang="en-US" sz="2800" b="1" i="1" dirty="0">
                <a:latin typeface="Candara" panose="020E0502030303020204" pitchFamily="34" charset="0"/>
              </a:rPr>
              <a:t>“war against the soul”</a:t>
            </a:r>
          </a:p>
          <a:p>
            <a:pPr marL="617220" lvl="1" indent="-274320">
              <a:lnSpc>
                <a:spcPts val="2600"/>
              </a:lnSpc>
              <a:spcBef>
                <a:spcPts val="0"/>
              </a:spcBef>
              <a:buFont typeface="Wingdings" panose="05000000000000000000" pitchFamily="2" charset="2"/>
              <a:buChar char="§"/>
            </a:pPr>
            <a:r>
              <a:rPr lang="en-US" sz="2650" i="1" dirty="0">
                <a:latin typeface="Candara" panose="020E0502030303020204" pitchFamily="34" charset="0"/>
              </a:rPr>
              <a:t>1 Pet. 2:11</a:t>
            </a:r>
          </a:p>
          <a:p>
            <a:pPr marL="274320" indent="-274320">
              <a:lnSpc>
                <a:spcPts val="2800"/>
              </a:lnSpc>
              <a:spcBef>
                <a:spcPts val="1200"/>
              </a:spcBef>
              <a:buFont typeface="Wingdings" panose="05000000000000000000" pitchFamily="2" charset="2"/>
              <a:buChar char="§"/>
            </a:pPr>
            <a:r>
              <a:rPr lang="en-US" sz="2800" dirty="0">
                <a:latin typeface="Candara" panose="020E0502030303020204" pitchFamily="34" charset="0"/>
              </a:rPr>
              <a:t>Being </a:t>
            </a:r>
            <a:r>
              <a:rPr lang="en-US" sz="2800" b="1" i="1" dirty="0">
                <a:latin typeface="Candara" panose="020E0502030303020204" pitchFamily="34" charset="0"/>
              </a:rPr>
              <a:t>“sanctified” </a:t>
            </a:r>
            <a:r>
              <a:rPr lang="en-US" sz="2800" dirty="0">
                <a:latin typeface="Candara" panose="020E0502030303020204" pitchFamily="34" charset="0"/>
              </a:rPr>
              <a:t>they are then:</a:t>
            </a:r>
          </a:p>
          <a:p>
            <a:pPr marL="640080" lvl="1" indent="-274320">
              <a:lnSpc>
                <a:spcPts val="2600"/>
              </a:lnSpc>
              <a:spcBef>
                <a:spcPts val="600"/>
              </a:spcBef>
              <a:buFont typeface="Wingdings" panose="05000000000000000000" pitchFamily="2" charset="2"/>
              <a:buChar char="§"/>
            </a:pPr>
            <a:r>
              <a:rPr lang="en-US" sz="2600" b="1" i="1" dirty="0">
                <a:latin typeface="Candara" panose="020E0502030303020204" pitchFamily="34" charset="0"/>
              </a:rPr>
              <a:t>“elect” – </a:t>
            </a:r>
            <a:r>
              <a:rPr lang="en-US" sz="2600" i="1" dirty="0">
                <a:latin typeface="Candara" panose="020E0502030303020204" pitchFamily="34" charset="0"/>
              </a:rPr>
              <a:t>1 Pet. 1:1-2</a:t>
            </a:r>
          </a:p>
          <a:p>
            <a:pPr marL="640080" lvl="1" indent="-274320">
              <a:lnSpc>
                <a:spcPts val="2600"/>
              </a:lnSpc>
              <a:spcBef>
                <a:spcPts val="600"/>
              </a:spcBef>
              <a:buFont typeface="Wingdings" panose="05000000000000000000" pitchFamily="2" charset="2"/>
              <a:buChar char="§"/>
            </a:pPr>
            <a:r>
              <a:rPr lang="en-US" sz="2600" b="1" i="1" dirty="0">
                <a:latin typeface="Candara" panose="020E0502030303020204" pitchFamily="34" charset="0"/>
              </a:rPr>
              <a:t>“begotten </a:t>
            </a:r>
            <a:r>
              <a:rPr lang="en-US" sz="2600" i="1" dirty="0">
                <a:latin typeface="Candara" panose="020E0502030303020204" pitchFamily="34" charset="0"/>
              </a:rPr>
              <a:t>(born) </a:t>
            </a:r>
            <a:r>
              <a:rPr lang="en-US" sz="2600" b="1" i="1" dirty="0">
                <a:latin typeface="Candara" panose="020E0502030303020204" pitchFamily="34" charset="0"/>
              </a:rPr>
              <a:t>again” </a:t>
            </a:r>
            <a:r>
              <a:rPr lang="en-US" sz="2600" i="1" dirty="0">
                <a:latin typeface="Candara" panose="020E0502030303020204" pitchFamily="34" charset="0"/>
              </a:rPr>
              <a:t>– 1 Pet. 1:3, 23; 2:2</a:t>
            </a:r>
          </a:p>
          <a:p>
            <a:pPr marL="640080" lvl="1" indent="-274320">
              <a:lnSpc>
                <a:spcPts val="2600"/>
              </a:lnSpc>
              <a:spcBef>
                <a:spcPts val="600"/>
              </a:spcBef>
              <a:buFont typeface="Wingdings" panose="05000000000000000000" pitchFamily="2" charset="2"/>
              <a:buChar char="§"/>
            </a:pPr>
            <a:r>
              <a:rPr lang="en-US" sz="2600" b="1" i="1" dirty="0">
                <a:latin typeface="Candara" panose="020E0502030303020204" pitchFamily="34" charset="0"/>
              </a:rPr>
              <a:t>“redeemed” </a:t>
            </a:r>
            <a:r>
              <a:rPr lang="en-US" sz="2600" i="1" dirty="0">
                <a:latin typeface="Candara" panose="020E0502030303020204" pitchFamily="34" charset="0"/>
              </a:rPr>
              <a:t>– 1 Pet. 1:18-19</a:t>
            </a:r>
          </a:p>
          <a:p>
            <a:pPr marL="640080" lvl="1" indent="-274320">
              <a:lnSpc>
                <a:spcPts val="2600"/>
              </a:lnSpc>
              <a:spcBef>
                <a:spcPts val="600"/>
              </a:spcBef>
              <a:buFont typeface="Wingdings" panose="05000000000000000000" pitchFamily="2" charset="2"/>
              <a:buChar char="§"/>
            </a:pPr>
            <a:r>
              <a:rPr lang="en-US" sz="2600" dirty="0">
                <a:latin typeface="Candara" panose="020E0502030303020204" pitchFamily="34" charset="0"/>
              </a:rPr>
              <a:t>Have</a:t>
            </a:r>
            <a:r>
              <a:rPr lang="en-US" sz="2600" i="1" dirty="0">
                <a:latin typeface="Candara" panose="020E0502030303020204" pitchFamily="34" charset="0"/>
              </a:rPr>
              <a:t> </a:t>
            </a:r>
            <a:r>
              <a:rPr lang="en-US" sz="2600" b="1" i="1" dirty="0">
                <a:latin typeface="Candara" panose="020E0502030303020204" pitchFamily="34" charset="0"/>
              </a:rPr>
              <a:t>“purified souls” </a:t>
            </a:r>
            <a:r>
              <a:rPr lang="en-US" sz="2600" i="1" dirty="0">
                <a:latin typeface="Candara" panose="020E0502030303020204" pitchFamily="34" charset="0"/>
              </a:rPr>
              <a:t>– 1 Pet. 1:22</a:t>
            </a:r>
          </a:p>
          <a:p>
            <a:pPr marL="640080" lvl="1" indent="-274320">
              <a:lnSpc>
                <a:spcPts val="2600"/>
              </a:lnSpc>
              <a:spcBef>
                <a:spcPts val="600"/>
              </a:spcBef>
              <a:buFont typeface="Wingdings" panose="05000000000000000000" pitchFamily="2" charset="2"/>
              <a:buChar char="§"/>
            </a:pPr>
            <a:r>
              <a:rPr lang="en-US" sz="2600" dirty="0">
                <a:latin typeface="Candara" panose="020E0502030303020204" pitchFamily="34" charset="0"/>
              </a:rPr>
              <a:t>Represent a</a:t>
            </a:r>
            <a:r>
              <a:rPr lang="en-US" sz="2600" i="1" dirty="0">
                <a:latin typeface="Candara" panose="020E0502030303020204" pitchFamily="34" charset="0"/>
              </a:rPr>
              <a:t> </a:t>
            </a:r>
            <a:r>
              <a:rPr lang="en-US" sz="2600" b="1" i="1" dirty="0">
                <a:latin typeface="Candara" panose="020E0502030303020204" pitchFamily="34" charset="0"/>
              </a:rPr>
              <a:t>“holy/royal priesthood” </a:t>
            </a:r>
            <a:r>
              <a:rPr lang="en-US" sz="2600" i="1" dirty="0">
                <a:latin typeface="Candara" panose="020E0502030303020204" pitchFamily="34" charset="0"/>
              </a:rPr>
              <a:t>– 1 Pet. 2:5, 9</a:t>
            </a:r>
          </a:p>
          <a:p>
            <a:pPr marL="708660" lvl="1" indent="-274320">
              <a:lnSpc>
                <a:spcPts val="2800"/>
              </a:lnSpc>
              <a:spcBef>
                <a:spcPts val="600"/>
              </a:spcBef>
              <a:buFont typeface="Wingdings" panose="05000000000000000000" pitchFamily="2" charset="2"/>
              <a:buChar char="§"/>
            </a:pPr>
            <a:endParaRPr lang="en-US" sz="2650" dirty="0">
              <a:latin typeface="Candara" panose="020E0502030303020204" pitchFamily="34" charset="0"/>
            </a:endParaRPr>
          </a:p>
          <a:p>
            <a:pPr marL="708660" lvl="1" indent="-274320">
              <a:lnSpc>
                <a:spcPts val="2800"/>
              </a:lnSpc>
              <a:spcBef>
                <a:spcPts val="600"/>
              </a:spcBef>
              <a:buFont typeface="Wingdings" panose="05000000000000000000" pitchFamily="2" charset="2"/>
              <a:buChar char="§"/>
            </a:pPr>
            <a:endParaRPr lang="en-US" sz="2500" b="1" i="1" dirty="0">
              <a:latin typeface="Candara" panose="020E0502030303020204" pitchFamily="34" charset="0"/>
            </a:endParaRPr>
          </a:p>
          <a:p>
            <a:pPr marL="365760" indent="-274320">
              <a:lnSpc>
                <a:spcPts val="2800"/>
              </a:lnSpc>
              <a:spcBef>
                <a:spcPts val="600"/>
              </a:spcBef>
              <a:buFont typeface="Wingdings" panose="05000000000000000000" pitchFamily="2" charset="2"/>
              <a:buChar char="§"/>
            </a:pPr>
            <a:endParaRPr lang="en-US" sz="2800" i="1" dirty="0">
              <a:latin typeface="Candara" panose="020E0502030303020204" pitchFamily="34" charset="0"/>
            </a:endParaRPr>
          </a:p>
        </p:txBody>
      </p:sp>
      <p:sp>
        <p:nvSpPr>
          <p:cNvPr id="2" name="Slide Number Placeholder 4">
            <a:extLst>
              <a:ext uri="{FF2B5EF4-FFF2-40B4-BE49-F238E27FC236}">
                <a16:creationId xmlns:a16="http://schemas.microsoft.com/office/drawing/2014/main" id="{9C31CDD0-AE92-290F-04B3-D04B29066005}"/>
              </a:ext>
            </a:extLst>
          </p:cNvPr>
          <p:cNvSpPr txBox="1">
            <a:spLocks/>
          </p:cNvSpPr>
          <p:nvPr/>
        </p:nvSpPr>
        <p:spPr>
          <a:xfrm>
            <a:off x="8583417" y="6385600"/>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4</a:t>
            </a:fld>
            <a:endParaRPr lang="en-US" sz="1400" dirty="0">
              <a:latin typeface="Candara" panose="020E0502030303020204" pitchFamily="34" charset="0"/>
            </a:endParaRPr>
          </a:p>
        </p:txBody>
      </p:sp>
    </p:spTree>
    <p:extLst>
      <p:ext uri="{BB962C8B-B14F-4D97-AF65-F5344CB8AC3E}">
        <p14:creationId xmlns:p14="http://schemas.microsoft.com/office/powerpoint/2010/main" val="930084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1000"/>
                                        <p:tgtEl>
                                          <p:spTgt spid="9">
                                            <p:txEl>
                                              <p:pRg st="2" end="2"/>
                                            </p:txEl>
                                          </p:spTgt>
                                        </p:tgtEl>
                                      </p:cBhvr>
                                    </p:animEffect>
                                    <p:anim calcmode="lin" valueType="num">
                                      <p:cBhvr>
                                        <p:cTn id="3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1000"/>
                                        <p:tgtEl>
                                          <p:spTgt spid="9">
                                            <p:txEl>
                                              <p:pRg st="3" end="3"/>
                                            </p:txEl>
                                          </p:spTgt>
                                        </p:tgtEl>
                                      </p:cBhvr>
                                    </p:animEffect>
                                    <p:anim calcmode="lin" valueType="num">
                                      <p:cBhvr>
                                        <p:cTn id="3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1000"/>
                                        <p:tgtEl>
                                          <p:spTgt spid="9">
                                            <p:txEl>
                                              <p:pRg st="4" end="4"/>
                                            </p:txEl>
                                          </p:spTgt>
                                        </p:tgtEl>
                                      </p:cBhvr>
                                    </p:animEffect>
                                    <p:anim calcmode="lin" valueType="num">
                                      <p:cBhvr>
                                        <p:cTn id="4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fade">
                                      <p:cBhvr>
                                        <p:cTn id="52" dur="1000"/>
                                        <p:tgtEl>
                                          <p:spTgt spid="9">
                                            <p:txEl>
                                              <p:pRg st="5" end="5"/>
                                            </p:txEl>
                                          </p:spTgt>
                                        </p:tgtEl>
                                      </p:cBhvr>
                                    </p:animEffect>
                                    <p:anim calcmode="lin" valueType="num">
                                      <p:cBhvr>
                                        <p:cTn id="5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animEffect transition="in" filter="fade">
                                      <p:cBhvr>
                                        <p:cTn id="59" dur="1000"/>
                                        <p:tgtEl>
                                          <p:spTgt spid="9">
                                            <p:txEl>
                                              <p:pRg st="6" end="6"/>
                                            </p:txEl>
                                          </p:spTgt>
                                        </p:tgtEl>
                                      </p:cBhvr>
                                    </p:animEffect>
                                    <p:anim calcmode="lin" valueType="num">
                                      <p:cBhvr>
                                        <p:cTn id="6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9">
                                            <p:txEl>
                                              <p:pRg st="7" end="7"/>
                                            </p:txEl>
                                          </p:spTgt>
                                        </p:tgtEl>
                                        <p:attrNameLst>
                                          <p:attrName>style.visibility</p:attrName>
                                        </p:attrNameLst>
                                      </p:cBhvr>
                                      <p:to>
                                        <p:strVal val="visible"/>
                                      </p:to>
                                    </p:set>
                                    <p:animEffect transition="in" filter="fade">
                                      <p:cBhvr>
                                        <p:cTn id="66" dur="1000"/>
                                        <p:tgtEl>
                                          <p:spTgt spid="9">
                                            <p:txEl>
                                              <p:pRg st="7" end="7"/>
                                            </p:txEl>
                                          </p:spTgt>
                                        </p:tgtEl>
                                      </p:cBhvr>
                                    </p:animEffect>
                                    <p:anim calcmode="lin" valueType="num">
                                      <p:cBhvr>
                                        <p:cTn id="6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9">
                                            <p:txEl>
                                              <p:pRg st="8" end="8"/>
                                            </p:txEl>
                                          </p:spTgt>
                                        </p:tgtEl>
                                        <p:attrNameLst>
                                          <p:attrName>style.visibility</p:attrName>
                                        </p:attrNameLst>
                                      </p:cBhvr>
                                      <p:to>
                                        <p:strVal val="visible"/>
                                      </p:to>
                                    </p:set>
                                    <p:animEffect transition="in" filter="fade">
                                      <p:cBhvr>
                                        <p:cTn id="73" dur="1000"/>
                                        <p:tgtEl>
                                          <p:spTgt spid="9">
                                            <p:txEl>
                                              <p:pRg st="8" end="8"/>
                                            </p:txEl>
                                          </p:spTgt>
                                        </p:tgtEl>
                                      </p:cBhvr>
                                    </p:animEffect>
                                    <p:anim calcmode="lin" valueType="num">
                                      <p:cBhvr>
                                        <p:cTn id="74"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108E17-9F0C-04EC-EAD0-59141E9313F6}"/>
              </a:ext>
            </a:extLst>
          </p:cNvPr>
          <p:cNvSpPr/>
          <p:nvPr/>
        </p:nvSpPr>
        <p:spPr>
          <a:xfrm rot="16200000">
            <a:off x="-2240036" y="3295979"/>
            <a:ext cx="5434313" cy="861774"/>
          </a:xfrm>
          <a:prstGeom prst="rect">
            <a:avLst/>
          </a:prstGeom>
          <a:noFill/>
        </p:spPr>
        <p:txBody>
          <a:bodyPr wrap="square" lIns="91440" tIns="45720" rIns="91440" bIns="45720">
            <a:spAutoFit/>
          </a:bodyPr>
          <a:lstStyle/>
          <a:p>
            <a:r>
              <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Godly Conduct Will</a:t>
            </a:r>
          </a:p>
        </p:txBody>
      </p:sp>
      <p:sp>
        <p:nvSpPr>
          <p:cNvPr id="6" name="Rectangle 5">
            <a:extLst>
              <a:ext uri="{FF2B5EF4-FFF2-40B4-BE49-F238E27FC236}">
                <a16:creationId xmlns:a16="http://schemas.microsoft.com/office/drawing/2014/main" id="{9EBD5AA0-73A2-ED1C-8249-9A59456EF6D1}"/>
              </a:ext>
            </a:extLst>
          </p:cNvPr>
          <p:cNvSpPr/>
          <p:nvPr/>
        </p:nvSpPr>
        <p:spPr>
          <a:xfrm>
            <a:off x="1066801" y="147935"/>
            <a:ext cx="8410574" cy="861774"/>
          </a:xfrm>
          <a:prstGeom prst="rect">
            <a:avLst/>
          </a:prstGeom>
          <a:noFill/>
        </p:spPr>
        <p:txBody>
          <a:bodyPr wrap="square" lIns="91440" tIns="45720" rIns="91440" bIns="45720">
            <a:spAutoFit/>
          </a:bodyPr>
          <a:lstStyle/>
          <a:p>
            <a:r>
              <a:rPr lang="en-US" sz="5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Lead Others to Glorify God!</a:t>
            </a:r>
            <a:endPar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endParaRPr>
          </a:p>
        </p:txBody>
      </p:sp>
      <p:sp>
        <p:nvSpPr>
          <p:cNvPr id="7" name="Arrow: Bent 6">
            <a:extLst>
              <a:ext uri="{FF2B5EF4-FFF2-40B4-BE49-F238E27FC236}">
                <a16:creationId xmlns:a16="http://schemas.microsoft.com/office/drawing/2014/main" id="{7A5DA982-357C-1B08-F570-644C00675A1E}"/>
              </a:ext>
            </a:extLst>
          </p:cNvPr>
          <p:cNvSpPr/>
          <p:nvPr/>
        </p:nvSpPr>
        <p:spPr>
          <a:xfrm>
            <a:off x="383669" y="352425"/>
            <a:ext cx="593790" cy="718839"/>
          </a:xfrm>
          <a:prstGeom prst="bentArrow">
            <a:avLst>
              <a:gd name="adj1" fmla="val 21792"/>
              <a:gd name="adj2" fmla="val 36972"/>
              <a:gd name="adj3" fmla="val 25000"/>
              <a:gd name="adj4" fmla="val 43750"/>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a:extLst>
              <a:ext uri="{FF2B5EF4-FFF2-40B4-BE49-F238E27FC236}">
                <a16:creationId xmlns:a16="http://schemas.microsoft.com/office/drawing/2014/main" id="{67657922-F03B-C5A2-68A3-F1A54FC27C53}"/>
              </a:ext>
            </a:extLst>
          </p:cNvPr>
          <p:cNvSpPr txBox="1">
            <a:spLocks/>
          </p:cNvSpPr>
          <p:nvPr/>
        </p:nvSpPr>
        <p:spPr>
          <a:xfrm>
            <a:off x="1066800" y="1071264"/>
            <a:ext cx="7829006" cy="5042153"/>
          </a:xfrm>
          <a:prstGeom prst="rect">
            <a:avLst/>
          </a:prstGeom>
        </p:spPr>
        <p:txBody>
          <a:bodyPr>
            <a:normAutofit/>
          </a:bodyPr>
          <a:lst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600"/>
              </a:spcBef>
              <a:buNone/>
            </a:pPr>
            <a:r>
              <a:rPr lang="en-US" sz="3200" b="1" dirty="0">
                <a:latin typeface="Candara" panose="020E0502030303020204" pitchFamily="34" charset="0"/>
              </a:rPr>
              <a:t>The Christian’s </a:t>
            </a:r>
            <a:r>
              <a:rPr lang="en-US" sz="3200" b="1" i="1" dirty="0">
                <a:latin typeface="Candara" panose="020E0502030303020204" pitchFamily="34" charset="0"/>
              </a:rPr>
              <a:t>conduct </a:t>
            </a:r>
            <a:r>
              <a:rPr lang="en-US" sz="3200" b="1" dirty="0">
                <a:latin typeface="Candara" panose="020E0502030303020204" pitchFamily="34" charset="0"/>
              </a:rPr>
              <a:t>must be in honor among those of the world </a:t>
            </a:r>
            <a:r>
              <a:rPr lang="en-US" sz="3200" i="1" dirty="0">
                <a:latin typeface="Candara" panose="020E0502030303020204" pitchFamily="34" charset="0"/>
              </a:rPr>
              <a:t>– 1 Pet. 2:12</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The </a:t>
            </a:r>
            <a:r>
              <a:rPr lang="en-US" sz="2800" b="1" i="1" dirty="0">
                <a:latin typeface="Candara" panose="020E0502030303020204" pitchFamily="34" charset="0"/>
              </a:rPr>
              <a:t>“elect” </a:t>
            </a:r>
            <a:r>
              <a:rPr lang="en-US" sz="2800" dirty="0">
                <a:latin typeface="Candara" panose="020E0502030303020204" pitchFamily="34" charset="0"/>
              </a:rPr>
              <a:t>and </a:t>
            </a:r>
            <a:r>
              <a:rPr lang="en-US" sz="2800" b="1" i="1" dirty="0">
                <a:latin typeface="Candara" panose="020E0502030303020204" pitchFamily="34" charset="0"/>
              </a:rPr>
              <a:t>“begotten again” </a:t>
            </a:r>
            <a:r>
              <a:rPr lang="en-US" sz="2800" dirty="0">
                <a:latin typeface="Candara" panose="020E0502030303020204" pitchFamily="34" charset="0"/>
              </a:rPr>
              <a:t>are in contrast to  </a:t>
            </a:r>
            <a:r>
              <a:rPr lang="en-US" sz="2800" b="1" i="1" dirty="0">
                <a:latin typeface="Candara" panose="020E0502030303020204" pitchFamily="34" charset="0"/>
              </a:rPr>
              <a:t>“Gentiles</a:t>
            </a:r>
            <a:r>
              <a:rPr lang="en-US" sz="2800" dirty="0">
                <a:latin typeface="Candara" panose="020E0502030303020204" pitchFamily="34" charset="0"/>
              </a:rPr>
              <a:t>” (lost of the world – </a:t>
            </a:r>
            <a:r>
              <a:rPr lang="en-US" sz="2800" i="1" dirty="0">
                <a:latin typeface="Candara" panose="020E0502030303020204" pitchFamily="34" charset="0"/>
              </a:rPr>
              <a:t>Eph. 4:17ff</a:t>
            </a:r>
            <a:r>
              <a:rPr lang="en-US" sz="2800" dirty="0">
                <a:latin typeface="Candara" panose="020E0502030303020204" pitchFamily="34" charset="0"/>
              </a:rPr>
              <a:t>)</a:t>
            </a:r>
          </a:p>
          <a:p>
            <a:pPr marL="708660" lvl="1" indent="-274320">
              <a:lnSpc>
                <a:spcPts val="2600"/>
              </a:lnSpc>
              <a:spcBef>
                <a:spcPts val="400"/>
              </a:spcBef>
              <a:buFont typeface="Wingdings" panose="05000000000000000000" pitchFamily="2" charset="2"/>
              <a:buChar char="§"/>
            </a:pPr>
            <a:r>
              <a:rPr lang="en-US" sz="2600" dirty="0">
                <a:latin typeface="Candara" panose="020E0502030303020204" pitchFamily="34" charset="0"/>
              </a:rPr>
              <a:t>The world sees the difference in the </a:t>
            </a:r>
            <a:r>
              <a:rPr lang="en-US" sz="2600" i="1" dirty="0">
                <a:latin typeface="Candara" panose="020E0502030303020204" pitchFamily="34" charset="0"/>
              </a:rPr>
              <a:t>conduc</a:t>
            </a:r>
            <a:r>
              <a:rPr lang="en-US" sz="2600" dirty="0">
                <a:latin typeface="Candara" panose="020E0502030303020204" pitchFamily="34" charset="0"/>
              </a:rPr>
              <a:t>t of Christians (not always respecting them)</a:t>
            </a:r>
            <a:endParaRPr lang="en-US" sz="2600" i="1" dirty="0">
              <a:latin typeface="Candara" panose="020E0502030303020204" pitchFamily="34" charset="0"/>
            </a:endParaRP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Some of the world may, by your good works, glorify God in the </a:t>
            </a:r>
            <a:r>
              <a:rPr lang="en-US" sz="2800" b="1" i="1" dirty="0">
                <a:latin typeface="Candara" panose="020E0502030303020204" pitchFamily="34" charset="0"/>
              </a:rPr>
              <a:t>“day of visitation”</a:t>
            </a:r>
            <a:r>
              <a:rPr lang="en-US" sz="2800" dirty="0">
                <a:latin typeface="Candara" panose="020E0502030303020204" pitchFamily="34" charset="0"/>
              </a:rPr>
              <a:t> or the day of judgment – </a:t>
            </a:r>
            <a:r>
              <a:rPr lang="en-US" sz="2800" i="1" dirty="0">
                <a:latin typeface="Candara" panose="020E0502030303020204" pitchFamily="34" charset="0"/>
              </a:rPr>
              <a:t>cf. Matt. 5:16</a:t>
            </a:r>
            <a:endParaRPr lang="en-US" sz="3200" b="1" i="1" dirty="0">
              <a:latin typeface="Candara" panose="020E0502030303020204" pitchFamily="34" charset="0"/>
            </a:endParaRPr>
          </a:p>
          <a:p>
            <a:pPr marL="0" indent="0">
              <a:lnSpc>
                <a:spcPts val="3200"/>
              </a:lnSpc>
              <a:spcBef>
                <a:spcPts val="1200"/>
              </a:spcBef>
              <a:buNone/>
            </a:pPr>
            <a:r>
              <a:rPr lang="en-US" sz="3200" b="1" dirty="0">
                <a:latin typeface="Candara" panose="020E0502030303020204" pitchFamily="34" charset="0"/>
              </a:rPr>
              <a:t>Peter is teaching Christians to take into consideration lost souls using honorable </a:t>
            </a:r>
            <a:r>
              <a:rPr lang="en-US" sz="3200" b="1" i="1" dirty="0">
                <a:latin typeface="Candara" panose="020E0502030303020204" pitchFamily="34" charset="0"/>
              </a:rPr>
              <a:t>conduct</a:t>
            </a:r>
            <a:r>
              <a:rPr lang="en-US" sz="3200" b="1" dirty="0">
                <a:latin typeface="Candara" panose="020E0502030303020204" pitchFamily="34" charset="0"/>
              </a:rPr>
              <a:t> to Glorify God! </a:t>
            </a:r>
            <a:r>
              <a:rPr lang="en-US" sz="3200" i="1" dirty="0">
                <a:latin typeface="Candara" panose="020E0502030303020204" pitchFamily="34" charset="0"/>
              </a:rPr>
              <a:t>– 1 Pet. 2:12; 4:16</a:t>
            </a:r>
          </a:p>
        </p:txBody>
      </p:sp>
      <p:sp>
        <p:nvSpPr>
          <p:cNvPr id="2" name="Slide Number Placeholder 4">
            <a:extLst>
              <a:ext uri="{FF2B5EF4-FFF2-40B4-BE49-F238E27FC236}">
                <a16:creationId xmlns:a16="http://schemas.microsoft.com/office/drawing/2014/main" id="{C738F30A-BA31-C1F1-A242-B1E61494B7C9}"/>
              </a:ext>
            </a:extLst>
          </p:cNvPr>
          <p:cNvSpPr txBox="1">
            <a:spLocks/>
          </p:cNvSpPr>
          <p:nvPr/>
        </p:nvSpPr>
        <p:spPr>
          <a:xfrm>
            <a:off x="8583417" y="6385600"/>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5</a:t>
            </a:fld>
            <a:endParaRPr lang="en-US" sz="1400" dirty="0">
              <a:latin typeface="Candara" panose="020E0502030303020204" pitchFamily="34" charset="0"/>
            </a:endParaRPr>
          </a:p>
        </p:txBody>
      </p:sp>
    </p:spTree>
    <p:extLst>
      <p:ext uri="{BB962C8B-B14F-4D97-AF65-F5344CB8AC3E}">
        <p14:creationId xmlns:p14="http://schemas.microsoft.com/office/powerpoint/2010/main" val="936898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108E17-9F0C-04EC-EAD0-59141E9313F6}"/>
              </a:ext>
            </a:extLst>
          </p:cNvPr>
          <p:cNvSpPr/>
          <p:nvPr/>
        </p:nvSpPr>
        <p:spPr>
          <a:xfrm rot="16200000">
            <a:off x="-2240036" y="3295979"/>
            <a:ext cx="5434313" cy="861774"/>
          </a:xfrm>
          <a:prstGeom prst="rect">
            <a:avLst/>
          </a:prstGeom>
          <a:noFill/>
        </p:spPr>
        <p:txBody>
          <a:bodyPr wrap="square" lIns="91440" tIns="45720" rIns="91440" bIns="45720">
            <a:spAutoFit/>
          </a:bodyPr>
          <a:lstStyle/>
          <a:p>
            <a:r>
              <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Godly Conduct Will</a:t>
            </a:r>
          </a:p>
        </p:txBody>
      </p:sp>
      <p:sp>
        <p:nvSpPr>
          <p:cNvPr id="6" name="Rectangle 5">
            <a:extLst>
              <a:ext uri="{FF2B5EF4-FFF2-40B4-BE49-F238E27FC236}">
                <a16:creationId xmlns:a16="http://schemas.microsoft.com/office/drawing/2014/main" id="{9EBD5AA0-73A2-ED1C-8249-9A59456EF6D1}"/>
              </a:ext>
            </a:extLst>
          </p:cNvPr>
          <p:cNvSpPr/>
          <p:nvPr/>
        </p:nvSpPr>
        <p:spPr>
          <a:xfrm>
            <a:off x="1066801" y="147935"/>
            <a:ext cx="8410574" cy="861774"/>
          </a:xfrm>
          <a:prstGeom prst="rect">
            <a:avLst/>
          </a:prstGeom>
          <a:noFill/>
        </p:spPr>
        <p:txBody>
          <a:bodyPr wrap="square" lIns="91440" tIns="45720" rIns="91440" bIns="45720">
            <a:spAutoFit/>
          </a:bodyPr>
          <a:lstStyle/>
          <a:p>
            <a:r>
              <a:rPr lang="en-US" sz="5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Silence the Foolish Ones!</a:t>
            </a:r>
            <a:endPar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endParaRPr>
          </a:p>
        </p:txBody>
      </p:sp>
      <p:sp>
        <p:nvSpPr>
          <p:cNvPr id="7" name="Arrow: Bent 6">
            <a:extLst>
              <a:ext uri="{FF2B5EF4-FFF2-40B4-BE49-F238E27FC236}">
                <a16:creationId xmlns:a16="http://schemas.microsoft.com/office/drawing/2014/main" id="{7A5DA982-357C-1B08-F570-644C00675A1E}"/>
              </a:ext>
            </a:extLst>
          </p:cNvPr>
          <p:cNvSpPr/>
          <p:nvPr/>
        </p:nvSpPr>
        <p:spPr>
          <a:xfrm>
            <a:off x="383669" y="352425"/>
            <a:ext cx="593790" cy="718839"/>
          </a:xfrm>
          <a:prstGeom prst="bentArrow">
            <a:avLst>
              <a:gd name="adj1" fmla="val 21792"/>
              <a:gd name="adj2" fmla="val 36972"/>
              <a:gd name="adj3" fmla="val 25000"/>
              <a:gd name="adj4" fmla="val 43750"/>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2">
            <a:extLst>
              <a:ext uri="{FF2B5EF4-FFF2-40B4-BE49-F238E27FC236}">
                <a16:creationId xmlns:a16="http://schemas.microsoft.com/office/drawing/2014/main" id="{930E3AA1-3029-5B54-9290-30D58E1372FE}"/>
              </a:ext>
            </a:extLst>
          </p:cNvPr>
          <p:cNvSpPr txBox="1">
            <a:spLocks/>
          </p:cNvSpPr>
          <p:nvPr/>
        </p:nvSpPr>
        <p:spPr>
          <a:xfrm>
            <a:off x="1066799" y="1071263"/>
            <a:ext cx="8030968" cy="5434313"/>
          </a:xfrm>
          <a:prstGeom prst="rect">
            <a:avLst/>
          </a:prstGeom>
        </p:spPr>
        <p:txBody>
          <a:bodyPr>
            <a:normAutofit/>
          </a:bodyPr>
          <a:lst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600"/>
              </a:spcBef>
              <a:buNone/>
            </a:pPr>
            <a:r>
              <a:rPr lang="en-US" sz="3200" b="1" dirty="0">
                <a:latin typeface="Candara" panose="020E0502030303020204" pitchFamily="34" charset="0"/>
              </a:rPr>
              <a:t>Peter teaches Christians to submit to and obey civil law and our rulers </a:t>
            </a:r>
            <a:r>
              <a:rPr lang="en-US" sz="3200" i="1" dirty="0">
                <a:latin typeface="Candara" panose="020E0502030303020204" pitchFamily="34" charset="0"/>
              </a:rPr>
              <a:t>– 1 Pet. 2:13-16</a:t>
            </a:r>
          </a:p>
          <a:p>
            <a:pPr marL="365760" indent="-274320">
              <a:lnSpc>
                <a:spcPts val="2800"/>
              </a:lnSpc>
              <a:spcBef>
                <a:spcPts val="300"/>
              </a:spcBef>
              <a:buFont typeface="Wingdings" panose="05000000000000000000" pitchFamily="2" charset="2"/>
              <a:buChar char="§"/>
            </a:pPr>
            <a:r>
              <a:rPr lang="en-US" sz="2800" dirty="0">
                <a:latin typeface="Candara" panose="020E0502030303020204" pitchFamily="34" charset="0"/>
              </a:rPr>
              <a:t>The apostles never taught or encouraged Christians to engage in insurrection</a:t>
            </a:r>
            <a:r>
              <a:rPr lang="en-US" sz="2800" i="1" dirty="0">
                <a:latin typeface="Candara" panose="020E0502030303020204" pitchFamily="34" charset="0"/>
              </a:rPr>
              <a:t> – cf. Acts 5:29</a:t>
            </a:r>
          </a:p>
          <a:p>
            <a:pPr marL="365760" indent="-274320">
              <a:lnSpc>
                <a:spcPts val="2800"/>
              </a:lnSpc>
              <a:spcBef>
                <a:spcPts val="300"/>
              </a:spcBef>
              <a:buFont typeface="Wingdings" panose="05000000000000000000" pitchFamily="2" charset="2"/>
              <a:buChar char="§"/>
            </a:pPr>
            <a:r>
              <a:rPr lang="en-US" sz="2800" dirty="0">
                <a:latin typeface="Candara" panose="020E0502030303020204" pitchFamily="34" charset="0"/>
              </a:rPr>
              <a:t>Paul taught subjection to rulers of Rome when saints were persecuted for their faith </a:t>
            </a:r>
            <a:r>
              <a:rPr lang="en-US" sz="2800" i="1" dirty="0">
                <a:latin typeface="Candara" panose="020E0502030303020204" pitchFamily="34" charset="0"/>
              </a:rPr>
              <a:t>– Rom. 13:1-7</a:t>
            </a:r>
          </a:p>
          <a:p>
            <a:pPr marL="0" indent="0">
              <a:lnSpc>
                <a:spcPts val="3200"/>
              </a:lnSpc>
              <a:spcBef>
                <a:spcPts val="600"/>
              </a:spcBef>
              <a:buNone/>
            </a:pPr>
            <a:r>
              <a:rPr lang="en-US" sz="3200" b="1" dirty="0">
                <a:latin typeface="Candara" panose="020E0502030303020204" pitchFamily="34" charset="0"/>
              </a:rPr>
              <a:t>Consider why Peter teaches Christians to  submit to civil rulers…</a:t>
            </a:r>
          </a:p>
          <a:p>
            <a:pPr marL="365760" indent="-274320">
              <a:lnSpc>
                <a:spcPts val="2800"/>
              </a:lnSpc>
              <a:spcBef>
                <a:spcPts val="300"/>
              </a:spcBef>
              <a:buFont typeface="Wingdings" panose="05000000000000000000" pitchFamily="2" charset="2"/>
              <a:buChar char="§"/>
            </a:pPr>
            <a:r>
              <a:rPr lang="en-US" sz="2700" b="1" i="1" dirty="0">
                <a:latin typeface="Candara" panose="020E0502030303020204" pitchFamily="34" charset="0"/>
              </a:rPr>
              <a:t>“this is the will of God” </a:t>
            </a:r>
            <a:r>
              <a:rPr lang="en-US" sz="2700" i="1" dirty="0">
                <a:latin typeface="Candara" panose="020E0502030303020204" pitchFamily="34" charset="0"/>
              </a:rPr>
              <a:t>– vs. 15a</a:t>
            </a:r>
          </a:p>
          <a:p>
            <a:pPr marL="365760" indent="-274320">
              <a:lnSpc>
                <a:spcPts val="2800"/>
              </a:lnSpc>
              <a:spcBef>
                <a:spcPts val="300"/>
              </a:spcBef>
              <a:buFont typeface="Wingdings" panose="05000000000000000000" pitchFamily="2" charset="2"/>
              <a:buChar char="§"/>
            </a:pPr>
            <a:r>
              <a:rPr lang="en-US" sz="2700" b="1" i="1" dirty="0">
                <a:latin typeface="Candara" panose="020E0502030303020204" pitchFamily="34" charset="0"/>
              </a:rPr>
              <a:t>“doing good you may put to silence the ignorance of foolish men” </a:t>
            </a:r>
            <a:r>
              <a:rPr lang="en-US" sz="2700" i="1" dirty="0">
                <a:latin typeface="Candara" panose="020E0502030303020204" pitchFamily="34" charset="0"/>
              </a:rPr>
              <a:t>– vs. 15b</a:t>
            </a:r>
          </a:p>
          <a:p>
            <a:pPr marL="365760" indent="-274320">
              <a:lnSpc>
                <a:spcPts val="2800"/>
              </a:lnSpc>
              <a:spcBef>
                <a:spcPts val="300"/>
              </a:spcBef>
              <a:buFont typeface="Wingdings" panose="05000000000000000000" pitchFamily="2" charset="2"/>
              <a:buChar char="§"/>
            </a:pPr>
            <a:r>
              <a:rPr lang="en-US" sz="2700" b="1" i="1" u="none" strike="noStrike" baseline="0" dirty="0">
                <a:latin typeface="Candara" panose="020E0502030303020204" pitchFamily="34" charset="0"/>
                <a:cs typeface="Arial" panose="020B0604020202020204" pitchFamily="34" charset="0"/>
              </a:rPr>
              <a:t>“As free, and not using your liberty for a </a:t>
            </a:r>
            <a:r>
              <a:rPr lang="en-US" sz="2700" b="1" i="1" u="none" strike="noStrike" baseline="0" dirty="0" err="1">
                <a:latin typeface="Candara" panose="020E0502030303020204" pitchFamily="34" charset="0"/>
                <a:cs typeface="Arial" panose="020B0604020202020204" pitchFamily="34" charset="0"/>
              </a:rPr>
              <a:t>cloke</a:t>
            </a:r>
            <a:r>
              <a:rPr lang="en-US" sz="2700" b="1" i="1" u="none" strike="noStrike" baseline="0" dirty="0">
                <a:latin typeface="Candara" panose="020E0502030303020204" pitchFamily="34" charset="0"/>
                <a:cs typeface="Arial" panose="020B0604020202020204" pitchFamily="34" charset="0"/>
              </a:rPr>
              <a:t> of maliciousness, but as the servants of God” </a:t>
            </a:r>
            <a:r>
              <a:rPr lang="en-US" sz="2700" b="0" i="1" u="none" strike="noStrike" baseline="0" dirty="0">
                <a:latin typeface="Candara" panose="020E0502030303020204" pitchFamily="34" charset="0"/>
                <a:cs typeface="Arial" panose="020B0604020202020204" pitchFamily="34" charset="0"/>
              </a:rPr>
              <a:t>– vs. 16</a:t>
            </a:r>
            <a:endParaRPr lang="en-US" sz="2700" i="1" dirty="0">
              <a:latin typeface="Candara" panose="020E0502030303020204" pitchFamily="34" charset="0"/>
            </a:endParaRPr>
          </a:p>
        </p:txBody>
      </p:sp>
      <p:sp>
        <p:nvSpPr>
          <p:cNvPr id="2" name="Slide Number Placeholder 4">
            <a:extLst>
              <a:ext uri="{FF2B5EF4-FFF2-40B4-BE49-F238E27FC236}">
                <a16:creationId xmlns:a16="http://schemas.microsoft.com/office/drawing/2014/main" id="{812B215D-1825-7A24-1DB9-B547C92EFBA9}"/>
              </a:ext>
            </a:extLst>
          </p:cNvPr>
          <p:cNvSpPr txBox="1">
            <a:spLocks/>
          </p:cNvSpPr>
          <p:nvPr/>
        </p:nvSpPr>
        <p:spPr>
          <a:xfrm>
            <a:off x="8583417" y="6385600"/>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6</a:t>
            </a:fld>
            <a:endParaRPr lang="en-US" sz="1400" dirty="0">
              <a:latin typeface="Candara" panose="020E0502030303020204" pitchFamily="34" charset="0"/>
            </a:endParaRPr>
          </a:p>
        </p:txBody>
      </p:sp>
    </p:spTree>
    <p:extLst>
      <p:ext uri="{BB962C8B-B14F-4D97-AF65-F5344CB8AC3E}">
        <p14:creationId xmlns:p14="http://schemas.microsoft.com/office/powerpoint/2010/main" val="1432907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anim calcmode="lin" valueType="num">
                                      <p:cBhvr>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1000"/>
                                        <p:tgtEl>
                                          <p:spTgt spid="8">
                                            <p:txEl>
                                              <p:pRg st="2" end="2"/>
                                            </p:txEl>
                                          </p:spTgt>
                                        </p:tgtEl>
                                      </p:cBhvr>
                                    </p:animEffect>
                                    <p:anim calcmode="lin" valueType="num">
                                      <p:cBhvr>
                                        <p:cTn id="3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1000"/>
                                        <p:tgtEl>
                                          <p:spTgt spid="8">
                                            <p:txEl>
                                              <p:pRg st="3" end="3"/>
                                            </p:txEl>
                                          </p:spTgt>
                                        </p:tgtEl>
                                      </p:cBhvr>
                                    </p:animEffect>
                                    <p:anim calcmode="lin" valueType="num">
                                      <p:cBhvr>
                                        <p:cTn id="3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1000"/>
                                        <p:tgtEl>
                                          <p:spTgt spid="8">
                                            <p:txEl>
                                              <p:pRg st="4" end="4"/>
                                            </p:txEl>
                                          </p:spTgt>
                                        </p:tgtEl>
                                      </p:cBhvr>
                                    </p:animEffect>
                                    <p:anim calcmode="lin" valueType="num">
                                      <p:cBhvr>
                                        <p:cTn id="4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fade">
                                      <p:cBhvr>
                                        <p:cTn id="52" dur="1000"/>
                                        <p:tgtEl>
                                          <p:spTgt spid="8">
                                            <p:txEl>
                                              <p:pRg st="5" end="5"/>
                                            </p:txEl>
                                          </p:spTgt>
                                        </p:tgtEl>
                                      </p:cBhvr>
                                    </p:animEffect>
                                    <p:anim calcmode="lin" valueType="num">
                                      <p:cBhvr>
                                        <p:cTn id="5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8">
                                            <p:txEl>
                                              <p:pRg st="6" end="6"/>
                                            </p:txEl>
                                          </p:spTgt>
                                        </p:tgtEl>
                                        <p:attrNameLst>
                                          <p:attrName>style.visibility</p:attrName>
                                        </p:attrNameLst>
                                      </p:cBhvr>
                                      <p:to>
                                        <p:strVal val="visible"/>
                                      </p:to>
                                    </p:set>
                                    <p:animEffect transition="in" filter="fade">
                                      <p:cBhvr>
                                        <p:cTn id="59" dur="1000"/>
                                        <p:tgtEl>
                                          <p:spTgt spid="8">
                                            <p:txEl>
                                              <p:pRg st="6" end="6"/>
                                            </p:txEl>
                                          </p:spTgt>
                                        </p:tgtEl>
                                      </p:cBhvr>
                                    </p:animEffect>
                                    <p:anim calcmode="lin" valueType="num">
                                      <p:cBhvr>
                                        <p:cTn id="6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108E17-9F0C-04EC-EAD0-59141E9313F6}"/>
              </a:ext>
            </a:extLst>
          </p:cNvPr>
          <p:cNvSpPr/>
          <p:nvPr/>
        </p:nvSpPr>
        <p:spPr>
          <a:xfrm rot="16200000">
            <a:off x="-2240036" y="3295979"/>
            <a:ext cx="5434313" cy="861774"/>
          </a:xfrm>
          <a:prstGeom prst="rect">
            <a:avLst/>
          </a:prstGeom>
          <a:noFill/>
        </p:spPr>
        <p:txBody>
          <a:bodyPr wrap="square" lIns="91440" tIns="45720" rIns="91440" bIns="45720">
            <a:spAutoFit/>
          </a:bodyPr>
          <a:lstStyle/>
          <a:p>
            <a:r>
              <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Godly Conduct Will</a:t>
            </a:r>
          </a:p>
        </p:txBody>
      </p:sp>
      <p:sp>
        <p:nvSpPr>
          <p:cNvPr id="6" name="Rectangle 5">
            <a:extLst>
              <a:ext uri="{FF2B5EF4-FFF2-40B4-BE49-F238E27FC236}">
                <a16:creationId xmlns:a16="http://schemas.microsoft.com/office/drawing/2014/main" id="{9EBD5AA0-73A2-ED1C-8249-9A59456EF6D1}"/>
              </a:ext>
            </a:extLst>
          </p:cNvPr>
          <p:cNvSpPr/>
          <p:nvPr/>
        </p:nvSpPr>
        <p:spPr>
          <a:xfrm>
            <a:off x="1066801" y="147935"/>
            <a:ext cx="7123610" cy="861774"/>
          </a:xfrm>
          <a:prstGeom prst="rect">
            <a:avLst/>
          </a:prstGeom>
          <a:noFill/>
        </p:spPr>
        <p:txBody>
          <a:bodyPr wrap="square" lIns="91440" tIns="45720" rIns="91440" bIns="45720">
            <a:spAutoFit/>
          </a:bodyPr>
          <a:lstStyle/>
          <a:p>
            <a:r>
              <a:rPr lang="en-US" sz="5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Win Lost Mates to Christ!</a:t>
            </a:r>
            <a:endPar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endParaRPr>
          </a:p>
        </p:txBody>
      </p:sp>
      <p:sp>
        <p:nvSpPr>
          <p:cNvPr id="7" name="Arrow: Bent 6">
            <a:extLst>
              <a:ext uri="{FF2B5EF4-FFF2-40B4-BE49-F238E27FC236}">
                <a16:creationId xmlns:a16="http://schemas.microsoft.com/office/drawing/2014/main" id="{7A5DA982-357C-1B08-F570-644C00675A1E}"/>
              </a:ext>
            </a:extLst>
          </p:cNvPr>
          <p:cNvSpPr/>
          <p:nvPr/>
        </p:nvSpPr>
        <p:spPr>
          <a:xfrm>
            <a:off x="383669" y="352425"/>
            <a:ext cx="593790" cy="718839"/>
          </a:xfrm>
          <a:prstGeom prst="bentArrow">
            <a:avLst>
              <a:gd name="adj1" fmla="val 21792"/>
              <a:gd name="adj2" fmla="val 36972"/>
              <a:gd name="adj3" fmla="val 25000"/>
              <a:gd name="adj4" fmla="val 43750"/>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Content Placeholder 2">
            <a:extLst>
              <a:ext uri="{FF2B5EF4-FFF2-40B4-BE49-F238E27FC236}">
                <a16:creationId xmlns:a16="http://schemas.microsoft.com/office/drawing/2014/main" id="{86616AA1-4FF3-C851-CB84-AE1BC6FDE139}"/>
              </a:ext>
            </a:extLst>
          </p:cNvPr>
          <p:cNvSpPr txBox="1">
            <a:spLocks/>
          </p:cNvSpPr>
          <p:nvPr/>
        </p:nvSpPr>
        <p:spPr>
          <a:xfrm>
            <a:off x="1066800" y="1071264"/>
            <a:ext cx="7693531" cy="5120530"/>
          </a:xfrm>
          <a:prstGeom prst="rect">
            <a:avLst/>
          </a:prstGeom>
        </p:spPr>
        <p:txBody>
          <a:bodyPr>
            <a:normAutofit/>
          </a:bodyPr>
          <a:lst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600"/>
              </a:spcBef>
              <a:buNone/>
            </a:pPr>
            <a:r>
              <a:rPr lang="en-US" sz="3200" b="1" dirty="0">
                <a:latin typeface="Candara" panose="020E0502030303020204" pitchFamily="34" charset="0"/>
              </a:rPr>
              <a:t>Peter gives Godly instruction to wives concerning their </a:t>
            </a:r>
            <a:r>
              <a:rPr lang="en-US" sz="3200" b="1" i="1" dirty="0">
                <a:latin typeface="Candara" panose="020E0502030303020204" pitchFamily="34" charset="0"/>
              </a:rPr>
              <a:t>conduct</a:t>
            </a:r>
            <a:r>
              <a:rPr lang="en-US" sz="3200" b="1" dirty="0">
                <a:latin typeface="Candara" panose="020E0502030303020204" pitchFamily="34" charset="0"/>
              </a:rPr>
              <a:t> in the marriage relationship – </a:t>
            </a:r>
            <a:r>
              <a:rPr lang="en-US" sz="3200" i="1" dirty="0">
                <a:latin typeface="Candara" panose="020E0502030303020204" pitchFamily="34" charset="0"/>
              </a:rPr>
              <a:t>1 Pet. 3:1-2</a:t>
            </a:r>
          </a:p>
          <a:p>
            <a:pPr marL="27432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Wives are to be submissive to their own husbands (even if he is an unbeliever) – </a:t>
            </a:r>
            <a:r>
              <a:rPr lang="en-US" sz="2800" i="1" dirty="0">
                <a:latin typeface="Candara" panose="020E0502030303020204" pitchFamily="34" charset="0"/>
              </a:rPr>
              <a:t>vs. 1</a:t>
            </a:r>
          </a:p>
          <a:p>
            <a:pPr marL="548640" indent="-274320">
              <a:lnSpc>
                <a:spcPts val="2600"/>
              </a:lnSpc>
              <a:spcBef>
                <a:spcPts val="300"/>
              </a:spcBef>
              <a:buFont typeface="Wingdings" panose="05000000000000000000" pitchFamily="2" charset="2"/>
              <a:buChar char="§"/>
            </a:pPr>
            <a:r>
              <a:rPr lang="en-US" sz="2600" dirty="0">
                <a:latin typeface="Candara" panose="020E0502030303020204" pitchFamily="34" charset="0"/>
              </a:rPr>
              <a:t>She is submissive to God and her husband, hoping her husband, who </a:t>
            </a:r>
            <a:r>
              <a:rPr lang="en-US" sz="2600" b="1" i="1" dirty="0">
                <a:latin typeface="Candara" panose="020E0502030303020204" pitchFamily="34" charset="0"/>
              </a:rPr>
              <a:t>“does not obey the word,” </a:t>
            </a:r>
            <a:r>
              <a:rPr lang="en-US" sz="2600" dirty="0">
                <a:latin typeface="Candara" panose="020E0502030303020204" pitchFamily="34" charset="0"/>
              </a:rPr>
              <a:t>comes to Christ in obedience</a:t>
            </a:r>
          </a:p>
          <a:p>
            <a:pPr marL="0" indent="0">
              <a:lnSpc>
                <a:spcPts val="3200"/>
              </a:lnSpc>
              <a:spcBef>
                <a:spcPts val="400"/>
              </a:spcBef>
              <a:buNone/>
            </a:pPr>
            <a:r>
              <a:rPr lang="en-US" sz="3200" b="1" dirty="0">
                <a:latin typeface="Candara" panose="020E0502030303020204" pitchFamily="34" charset="0"/>
              </a:rPr>
              <a:t>Peter says the husband will </a:t>
            </a:r>
            <a:r>
              <a:rPr lang="en-US" sz="3200" b="1" i="1" dirty="0">
                <a:latin typeface="Candara" panose="020E0502030303020204" pitchFamily="34" charset="0"/>
              </a:rPr>
              <a:t>“behold”</a:t>
            </a:r>
            <a:r>
              <a:rPr lang="en-US" sz="3200" b="1" dirty="0">
                <a:latin typeface="Candara" panose="020E0502030303020204" pitchFamily="34" charset="0"/>
              </a:rPr>
              <a:t> the </a:t>
            </a:r>
            <a:r>
              <a:rPr lang="en-US" sz="3200" b="1" i="1" dirty="0">
                <a:latin typeface="Candara" panose="020E0502030303020204" pitchFamily="34" charset="0"/>
              </a:rPr>
              <a:t>“chaste” </a:t>
            </a:r>
            <a:r>
              <a:rPr lang="en-US" sz="3200" dirty="0">
                <a:latin typeface="Candara" panose="020E0502030303020204" pitchFamily="34" charset="0"/>
              </a:rPr>
              <a:t>(pure) </a:t>
            </a:r>
            <a:r>
              <a:rPr lang="en-US" sz="3200" b="1" i="1" dirty="0">
                <a:latin typeface="Candara" panose="020E0502030303020204" pitchFamily="34" charset="0"/>
              </a:rPr>
              <a:t>conduct</a:t>
            </a:r>
            <a:r>
              <a:rPr lang="en-US" sz="3200" b="1" dirty="0">
                <a:latin typeface="Candara" panose="020E0502030303020204" pitchFamily="34" charset="0"/>
              </a:rPr>
              <a:t> of his godly wife</a:t>
            </a:r>
          </a:p>
          <a:p>
            <a:pPr marL="365760" indent="-274320">
              <a:lnSpc>
                <a:spcPts val="2800"/>
              </a:lnSpc>
              <a:spcBef>
                <a:spcPts val="300"/>
              </a:spcBef>
              <a:buFont typeface="Wingdings" panose="05000000000000000000" pitchFamily="2" charset="2"/>
              <a:buChar char="§"/>
            </a:pPr>
            <a:r>
              <a:rPr lang="en-US" sz="2800" dirty="0">
                <a:latin typeface="Candara" panose="020E0502030303020204" pitchFamily="34" charset="0"/>
              </a:rPr>
              <a:t>Over time, the godly example his wife sets before him daily, should cause him to be ashamed of living apart from the Lord – </a:t>
            </a:r>
            <a:r>
              <a:rPr lang="en-US" sz="2800" i="1" dirty="0">
                <a:latin typeface="Candara" panose="020E0502030303020204" pitchFamily="34" charset="0"/>
              </a:rPr>
              <a:t>vs. 2</a:t>
            </a:r>
          </a:p>
          <a:p>
            <a:pPr marL="0" indent="0">
              <a:lnSpc>
                <a:spcPts val="3200"/>
              </a:lnSpc>
              <a:spcBef>
                <a:spcPts val="300"/>
              </a:spcBef>
              <a:buNone/>
            </a:pPr>
            <a:endParaRPr lang="en-US" sz="3200" b="1" dirty="0">
              <a:latin typeface="Candara" panose="020E0502030303020204" pitchFamily="34" charset="0"/>
            </a:endParaRPr>
          </a:p>
          <a:p>
            <a:pPr marL="0" indent="0">
              <a:lnSpc>
                <a:spcPts val="3200"/>
              </a:lnSpc>
              <a:spcBef>
                <a:spcPts val="300"/>
              </a:spcBef>
              <a:buNone/>
            </a:pPr>
            <a:endParaRPr lang="en-US" sz="3200" b="1" dirty="0">
              <a:latin typeface="Candara" panose="020E0502030303020204" pitchFamily="34" charset="0"/>
            </a:endParaRPr>
          </a:p>
        </p:txBody>
      </p:sp>
      <p:sp>
        <p:nvSpPr>
          <p:cNvPr id="3" name="Slide Number Placeholder 4">
            <a:extLst>
              <a:ext uri="{FF2B5EF4-FFF2-40B4-BE49-F238E27FC236}">
                <a16:creationId xmlns:a16="http://schemas.microsoft.com/office/drawing/2014/main" id="{AE7ED337-0982-1DE9-D239-1C3648C1D713}"/>
              </a:ext>
            </a:extLst>
          </p:cNvPr>
          <p:cNvSpPr txBox="1">
            <a:spLocks/>
          </p:cNvSpPr>
          <p:nvPr/>
        </p:nvSpPr>
        <p:spPr>
          <a:xfrm>
            <a:off x="8583417" y="6385600"/>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7</a:t>
            </a:fld>
            <a:endParaRPr lang="en-US" sz="1400" dirty="0">
              <a:latin typeface="Candara" panose="020E0502030303020204" pitchFamily="34" charset="0"/>
            </a:endParaRPr>
          </a:p>
        </p:txBody>
      </p:sp>
    </p:spTree>
    <p:extLst>
      <p:ext uri="{BB962C8B-B14F-4D97-AF65-F5344CB8AC3E}">
        <p14:creationId xmlns:p14="http://schemas.microsoft.com/office/powerpoint/2010/main" val="749602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108E17-9F0C-04EC-EAD0-59141E9313F6}"/>
              </a:ext>
            </a:extLst>
          </p:cNvPr>
          <p:cNvSpPr/>
          <p:nvPr/>
        </p:nvSpPr>
        <p:spPr>
          <a:xfrm rot="16200000">
            <a:off x="-2240036" y="3295979"/>
            <a:ext cx="5434313" cy="861774"/>
          </a:xfrm>
          <a:prstGeom prst="rect">
            <a:avLst/>
          </a:prstGeom>
          <a:noFill/>
        </p:spPr>
        <p:txBody>
          <a:bodyPr wrap="square" lIns="91440" tIns="45720" rIns="91440" bIns="45720">
            <a:spAutoFit/>
          </a:bodyPr>
          <a:lstStyle/>
          <a:p>
            <a:r>
              <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Godly Conduct Will</a:t>
            </a:r>
          </a:p>
        </p:txBody>
      </p:sp>
      <p:sp>
        <p:nvSpPr>
          <p:cNvPr id="6" name="Rectangle 5">
            <a:extLst>
              <a:ext uri="{FF2B5EF4-FFF2-40B4-BE49-F238E27FC236}">
                <a16:creationId xmlns:a16="http://schemas.microsoft.com/office/drawing/2014/main" id="{9EBD5AA0-73A2-ED1C-8249-9A59456EF6D1}"/>
              </a:ext>
            </a:extLst>
          </p:cNvPr>
          <p:cNvSpPr/>
          <p:nvPr/>
        </p:nvSpPr>
        <p:spPr>
          <a:xfrm>
            <a:off x="1066801" y="147935"/>
            <a:ext cx="8410574" cy="861774"/>
          </a:xfrm>
          <a:prstGeom prst="rect">
            <a:avLst/>
          </a:prstGeom>
          <a:noFill/>
        </p:spPr>
        <p:txBody>
          <a:bodyPr wrap="square" lIns="91440" tIns="45720" rIns="91440" bIns="45720">
            <a:spAutoFit/>
          </a:bodyPr>
          <a:lstStyle/>
          <a:p>
            <a:r>
              <a:rPr lang="en-US" sz="5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rPr>
              <a:t>Bring Our Enemies to Shame!</a:t>
            </a:r>
            <a:endParaRPr lang="en-US" sz="5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ndara" panose="020E0502030303020204" pitchFamily="34" charset="0"/>
            </a:endParaRPr>
          </a:p>
        </p:txBody>
      </p:sp>
      <p:sp>
        <p:nvSpPr>
          <p:cNvPr id="7" name="Arrow: Bent 6">
            <a:extLst>
              <a:ext uri="{FF2B5EF4-FFF2-40B4-BE49-F238E27FC236}">
                <a16:creationId xmlns:a16="http://schemas.microsoft.com/office/drawing/2014/main" id="{7A5DA982-357C-1B08-F570-644C00675A1E}"/>
              </a:ext>
            </a:extLst>
          </p:cNvPr>
          <p:cNvSpPr/>
          <p:nvPr/>
        </p:nvSpPr>
        <p:spPr>
          <a:xfrm>
            <a:off x="383669" y="352425"/>
            <a:ext cx="593790" cy="718839"/>
          </a:xfrm>
          <a:prstGeom prst="bentArrow">
            <a:avLst>
              <a:gd name="adj1" fmla="val 21792"/>
              <a:gd name="adj2" fmla="val 36972"/>
              <a:gd name="adj3" fmla="val 25000"/>
              <a:gd name="adj4" fmla="val 43750"/>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2">
            <a:extLst>
              <a:ext uri="{FF2B5EF4-FFF2-40B4-BE49-F238E27FC236}">
                <a16:creationId xmlns:a16="http://schemas.microsoft.com/office/drawing/2014/main" id="{8A981CED-79C3-9B69-7418-6808C61873F5}"/>
              </a:ext>
            </a:extLst>
          </p:cNvPr>
          <p:cNvSpPr txBox="1">
            <a:spLocks/>
          </p:cNvSpPr>
          <p:nvPr/>
        </p:nvSpPr>
        <p:spPr>
          <a:xfrm>
            <a:off x="1066799" y="1071264"/>
            <a:ext cx="7933509" cy="5159720"/>
          </a:xfrm>
          <a:prstGeom prst="rect">
            <a:avLst/>
          </a:prstGeom>
        </p:spPr>
        <p:txBody>
          <a:bodyPr>
            <a:normAutofit/>
          </a:bodyPr>
          <a:lst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600"/>
              </a:spcBef>
              <a:buNone/>
            </a:pPr>
            <a:r>
              <a:rPr lang="en-US" sz="3200" b="1" dirty="0">
                <a:latin typeface="Candara" panose="020E0502030303020204" pitchFamily="34" charset="0"/>
              </a:rPr>
              <a:t>Peter tells us that Christians will be reviled and treated as evil doers </a:t>
            </a:r>
            <a:r>
              <a:rPr lang="en-US" sz="3200" dirty="0">
                <a:latin typeface="Candara" panose="020E0502030303020204" pitchFamily="34" charset="0"/>
              </a:rPr>
              <a:t>– </a:t>
            </a:r>
            <a:r>
              <a:rPr lang="en-US" sz="3200" i="1" dirty="0">
                <a:latin typeface="Candara" panose="020E0502030303020204" pitchFamily="34" charset="0"/>
              </a:rPr>
              <a:t>1 Pet. 3:15-16 </a:t>
            </a:r>
          </a:p>
          <a:p>
            <a:pPr marL="365760" indent="-274320">
              <a:lnSpc>
                <a:spcPts val="2700"/>
              </a:lnSpc>
              <a:spcBef>
                <a:spcPts val="200"/>
              </a:spcBef>
              <a:buFont typeface="Wingdings" panose="05000000000000000000" pitchFamily="2" charset="2"/>
              <a:buChar char="§"/>
            </a:pPr>
            <a:r>
              <a:rPr lang="en-US" sz="2800" dirty="0">
                <a:latin typeface="Candara" panose="020E0502030303020204" pitchFamily="34" charset="0"/>
              </a:rPr>
              <a:t>When we refuse to approve of those things the word of God condemns, we are often branded as hateful, mean-spirited or intolerant </a:t>
            </a:r>
          </a:p>
          <a:p>
            <a:pPr marL="708660" lvl="1" indent="-274320">
              <a:lnSpc>
                <a:spcPts val="2600"/>
              </a:lnSpc>
              <a:spcBef>
                <a:spcPts val="0"/>
              </a:spcBef>
              <a:buFont typeface="Wingdings" panose="05000000000000000000" pitchFamily="2" charset="2"/>
              <a:buChar char="§"/>
            </a:pPr>
            <a:r>
              <a:rPr lang="en-US" sz="2600" i="1" dirty="0">
                <a:latin typeface="Candara" panose="020E0502030303020204" pitchFamily="34" charset="0"/>
              </a:rPr>
              <a:t>1 Pet. 4:12-19; Matt. 5:11-12; 2 Tim. 3:12</a:t>
            </a:r>
          </a:p>
          <a:p>
            <a:pPr marL="0" lvl="1" indent="0">
              <a:lnSpc>
                <a:spcPts val="3100"/>
              </a:lnSpc>
              <a:spcBef>
                <a:spcPts val="400"/>
              </a:spcBef>
              <a:buNone/>
            </a:pPr>
            <a:r>
              <a:rPr lang="en-US" sz="3200" b="1" dirty="0">
                <a:latin typeface="Candara" panose="020E0502030303020204" pitchFamily="34" charset="0"/>
              </a:rPr>
              <a:t>Peter instructs us how to prepare for those who revile and question us </a:t>
            </a:r>
            <a:r>
              <a:rPr lang="en-US" sz="3200" dirty="0">
                <a:latin typeface="Candara" panose="020E0502030303020204" pitchFamily="34" charset="0"/>
              </a:rPr>
              <a:t>– </a:t>
            </a:r>
            <a:r>
              <a:rPr lang="en-US" sz="3200" i="1" dirty="0">
                <a:latin typeface="Candara" panose="020E0502030303020204" pitchFamily="34" charset="0"/>
              </a:rPr>
              <a:t>vs. 15</a:t>
            </a:r>
          </a:p>
          <a:p>
            <a:pPr marL="365760" lvl="1" indent="-274320">
              <a:lnSpc>
                <a:spcPts val="2800"/>
              </a:lnSpc>
              <a:spcBef>
                <a:spcPts val="0"/>
              </a:spcBef>
              <a:buFont typeface="Wingdings" panose="05000000000000000000" pitchFamily="2" charset="2"/>
              <a:buChar char="§"/>
            </a:pPr>
            <a:r>
              <a:rPr lang="en-US" sz="2800" dirty="0">
                <a:latin typeface="Candara" panose="020E0502030303020204" pitchFamily="34" charset="0"/>
              </a:rPr>
              <a:t>Sanctify God in your heart </a:t>
            </a:r>
            <a:endParaRPr lang="en-US" sz="2800" i="1" dirty="0">
              <a:latin typeface="Candara" panose="020E0502030303020204" pitchFamily="34" charset="0"/>
            </a:endParaRPr>
          </a:p>
          <a:p>
            <a:pPr marL="365760" lvl="1" indent="-274320">
              <a:lnSpc>
                <a:spcPts val="2800"/>
              </a:lnSpc>
              <a:spcBef>
                <a:spcPts val="0"/>
              </a:spcBef>
              <a:buFont typeface="Wingdings" panose="05000000000000000000" pitchFamily="2" charset="2"/>
              <a:buChar char="§"/>
            </a:pPr>
            <a:r>
              <a:rPr lang="en-US" sz="2800" dirty="0">
                <a:latin typeface="Candara" panose="020E0502030303020204" pitchFamily="34" charset="0"/>
              </a:rPr>
              <a:t>Be ready to defend your faith with Bible truth</a:t>
            </a:r>
          </a:p>
          <a:p>
            <a:pPr marL="365760" lvl="1" indent="-274320">
              <a:lnSpc>
                <a:spcPts val="2800"/>
              </a:lnSpc>
              <a:spcBef>
                <a:spcPts val="0"/>
              </a:spcBef>
              <a:buFont typeface="Wingdings" panose="05000000000000000000" pitchFamily="2" charset="2"/>
              <a:buChar char="§"/>
            </a:pPr>
            <a:r>
              <a:rPr lang="en-US" sz="2800" dirty="0">
                <a:latin typeface="Candara" panose="020E0502030303020204" pitchFamily="34" charset="0"/>
              </a:rPr>
              <a:t>With meekness and fear</a:t>
            </a:r>
          </a:p>
          <a:p>
            <a:pPr marL="0" lvl="1" indent="0">
              <a:lnSpc>
                <a:spcPts val="3200"/>
              </a:lnSpc>
              <a:spcBef>
                <a:spcPts val="600"/>
              </a:spcBef>
              <a:buNone/>
            </a:pPr>
            <a:r>
              <a:rPr lang="en-US" sz="3200" b="1" dirty="0">
                <a:latin typeface="Candara" panose="020E0502030303020204" pitchFamily="34" charset="0"/>
              </a:rPr>
              <a:t>With a </a:t>
            </a:r>
            <a:r>
              <a:rPr lang="en-US" sz="3200" b="1" i="1" dirty="0">
                <a:latin typeface="Candara" panose="020E0502030303020204" pitchFamily="34" charset="0"/>
              </a:rPr>
              <a:t>“good conscience” </a:t>
            </a:r>
            <a:r>
              <a:rPr lang="en-US" sz="3200" b="1" dirty="0">
                <a:latin typeface="Candara" panose="020E0502030303020204" pitchFamily="34" charset="0"/>
              </a:rPr>
              <a:t>we </a:t>
            </a:r>
            <a:r>
              <a:rPr lang="en-US" sz="3200" b="1" i="1" dirty="0">
                <a:latin typeface="Candara" panose="020E0502030303020204" pitchFamily="34" charset="0"/>
              </a:rPr>
              <a:t>“put to shame”</a:t>
            </a:r>
            <a:r>
              <a:rPr lang="en-US" sz="3200" b="1" dirty="0">
                <a:latin typeface="Candara" panose="020E0502030303020204" pitchFamily="34" charset="0"/>
              </a:rPr>
              <a:t> those who revile us </a:t>
            </a:r>
            <a:r>
              <a:rPr lang="en-US" sz="3200" i="1" dirty="0">
                <a:latin typeface="Candara" panose="020E0502030303020204" pitchFamily="34" charset="0"/>
              </a:rPr>
              <a:t>– v. 16</a:t>
            </a:r>
          </a:p>
        </p:txBody>
      </p:sp>
      <p:sp>
        <p:nvSpPr>
          <p:cNvPr id="2" name="Slide Number Placeholder 4">
            <a:extLst>
              <a:ext uri="{FF2B5EF4-FFF2-40B4-BE49-F238E27FC236}">
                <a16:creationId xmlns:a16="http://schemas.microsoft.com/office/drawing/2014/main" id="{B33EC195-9CC8-1BB5-DF9D-A74CD7D52136}"/>
              </a:ext>
            </a:extLst>
          </p:cNvPr>
          <p:cNvSpPr txBox="1">
            <a:spLocks/>
          </p:cNvSpPr>
          <p:nvPr/>
        </p:nvSpPr>
        <p:spPr>
          <a:xfrm>
            <a:off x="8583417" y="6385600"/>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8</a:t>
            </a:fld>
            <a:endParaRPr lang="en-US" sz="1400" dirty="0">
              <a:latin typeface="Candara" panose="020E0502030303020204" pitchFamily="34" charset="0"/>
            </a:endParaRPr>
          </a:p>
        </p:txBody>
      </p:sp>
    </p:spTree>
    <p:extLst>
      <p:ext uri="{BB962C8B-B14F-4D97-AF65-F5344CB8AC3E}">
        <p14:creationId xmlns:p14="http://schemas.microsoft.com/office/powerpoint/2010/main" val="740010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anim calcmode="lin" valueType="num">
                                      <p:cBhvr>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anim calcmode="lin" valueType="num">
                                      <p:cBhvr>
                                        <p:cTn id="3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1000"/>
                                        <p:tgtEl>
                                          <p:spTgt spid="8">
                                            <p:txEl>
                                              <p:pRg st="3" end="3"/>
                                            </p:txEl>
                                          </p:spTgt>
                                        </p:tgtEl>
                                      </p:cBhvr>
                                    </p:animEffect>
                                    <p:anim calcmode="lin" valueType="num">
                                      <p:cBhvr>
                                        <p:cTn id="3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1000"/>
                                        <p:tgtEl>
                                          <p:spTgt spid="8">
                                            <p:txEl>
                                              <p:pRg st="4" end="4"/>
                                            </p:txEl>
                                          </p:spTgt>
                                        </p:tgtEl>
                                      </p:cBhvr>
                                    </p:animEffect>
                                    <p:anim calcmode="lin" valueType="num">
                                      <p:cBhvr>
                                        <p:cTn id="4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Effect transition="in" filter="fade">
                                      <p:cBhvr>
                                        <p:cTn id="50" dur="1000"/>
                                        <p:tgtEl>
                                          <p:spTgt spid="8">
                                            <p:txEl>
                                              <p:pRg st="5" end="5"/>
                                            </p:txEl>
                                          </p:spTgt>
                                        </p:tgtEl>
                                      </p:cBhvr>
                                    </p:animEffect>
                                    <p:anim calcmode="lin" valueType="num">
                                      <p:cBhvr>
                                        <p:cTn id="5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animEffect transition="in" filter="fade">
                                      <p:cBhvr>
                                        <p:cTn id="57" dur="1000"/>
                                        <p:tgtEl>
                                          <p:spTgt spid="8">
                                            <p:txEl>
                                              <p:pRg st="6" end="6"/>
                                            </p:txEl>
                                          </p:spTgt>
                                        </p:tgtEl>
                                      </p:cBhvr>
                                    </p:animEffect>
                                    <p:anim calcmode="lin" valueType="num">
                                      <p:cBhvr>
                                        <p:cTn id="5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xEl>
                                              <p:pRg st="7" end="7"/>
                                            </p:txEl>
                                          </p:spTgt>
                                        </p:tgtEl>
                                        <p:attrNameLst>
                                          <p:attrName>style.visibility</p:attrName>
                                        </p:attrNameLst>
                                      </p:cBhvr>
                                      <p:to>
                                        <p:strVal val="visible"/>
                                      </p:to>
                                    </p:set>
                                    <p:animEffect transition="in" filter="fade">
                                      <p:cBhvr>
                                        <p:cTn id="64" dur="1000"/>
                                        <p:tgtEl>
                                          <p:spTgt spid="8">
                                            <p:txEl>
                                              <p:pRg st="7" end="7"/>
                                            </p:txEl>
                                          </p:spTgt>
                                        </p:tgtEl>
                                      </p:cBhvr>
                                    </p:animEffect>
                                    <p:anim calcmode="lin" valueType="num">
                                      <p:cBhvr>
                                        <p:cTn id="6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BC88-EC18-F0AA-7B08-F486ECC9575E}"/>
              </a:ext>
            </a:extLst>
          </p:cNvPr>
          <p:cNvSpPr>
            <a:spLocks noGrp="1"/>
          </p:cNvSpPr>
          <p:nvPr>
            <p:ph type="title"/>
          </p:nvPr>
        </p:nvSpPr>
        <p:spPr/>
        <p:txBody>
          <a:bodyPr>
            <a:normAutofit/>
          </a:bodyPr>
          <a:lstStyle/>
          <a:p>
            <a:r>
              <a:rPr lang="en-US" sz="4800" b="1" dirty="0">
                <a:latin typeface="Candara" panose="020E0502030303020204" pitchFamily="34" charset="0"/>
              </a:rPr>
              <a:t>CONCLUSION</a:t>
            </a:r>
          </a:p>
        </p:txBody>
      </p:sp>
      <p:sp>
        <p:nvSpPr>
          <p:cNvPr id="3" name="Content Placeholder 2">
            <a:extLst>
              <a:ext uri="{FF2B5EF4-FFF2-40B4-BE49-F238E27FC236}">
                <a16:creationId xmlns:a16="http://schemas.microsoft.com/office/drawing/2014/main" id="{7497AB60-DFF8-A465-477F-94F616250BB8}"/>
              </a:ext>
            </a:extLst>
          </p:cNvPr>
          <p:cNvSpPr>
            <a:spLocks noGrp="1"/>
          </p:cNvSpPr>
          <p:nvPr>
            <p:ph idx="1"/>
          </p:nvPr>
        </p:nvSpPr>
        <p:spPr>
          <a:xfrm>
            <a:off x="457200" y="2292959"/>
            <a:ext cx="8267700" cy="3098192"/>
          </a:xfrm>
        </p:spPr>
        <p:txBody>
          <a:bodyPr anchor="t">
            <a:noAutofit/>
          </a:bodyPr>
          <a:lstStyle/>
          <a:p>
            <a:pPr marL="0">
              <a:lnSpc>
                <a:spcPts val="3200"/>
              </a:lnSpc>
              <a:spcBef>
                <a:spcPts val="0"/>
              </a:spcBef>
            </a:pPr>
            <a:r>
              <a:rPr lang="en-US" sz="3200" b="1" i="1" u="none" strike="noStrike" baseline="0" dirty="0">
                <a:latin typeface="Candara" panose="020E0502030303020204" pitchFamily="34" charset="0"/>
              </a:rPr>
              <a:t>“</a:t>
            </a:r>
            <a:r>
              <a:rPr lang="en-US" sz="3200" b="1" i="1" u="none" strike="noStrike" baseline="0" dirty="0">
                <a:solidFill>
                  <a:schemeClr val="bg2">
                    <a:lumMod val="50000"/>
                  </a:schemeClr>
                </a:solidFill>
                <a:latin typeface="Candara" panose="020E0502030303020204" pitchFamily="34" charset="0"/>
              </a:rPr>
              <a:t>11</a:t>
            </a:r>
            <a:r>
              <a:rPr lang="en-US" sz="3200" b="1" i="1" u="none" strike="noStrike" baseline="0" dirty="0">
                <a:latin typeface="Candara" panose="020E0502030303020204" pitchFamily="34" charset="0"/>
              </a:rPr>
              <a:t> Therefore, since all these things will be dissolved, what manner of persons ought you to be in holy </a:t>
            </a:r>
            <a:r>
              <a:rPr lang="en-US" sz="3200" b="1" i="1" u="none" strike="noStrike" baseline="0" dirty="0">
                <a:solidFill>
                  <a:schemeClr val="bg2">
                    <a:lumMod val="50000"/>
                  </a:schemeClr>
                </a:solidFill>
                <a:latin typeface="Candara" panose="020E0502030303020204" pitchFamily="34" charset="0"/>
              </a:rPr>
              <a:t>conduct</a:t>
            </a:r>
            <a:r>
              <a:rPr lang="en-US" sz="3200" b="1" i="1" u="none" strike="noStrike" baseline="0" dirty="0">
                <a:latin typeface="Candara" panose="020E0502030303020204" pitchFamily="34" charset="0"/>
              </a:rPr>
              <a:t> and godliness, </a:t>
            </a:r>
          </a:p>
          <a:p>
            <a:pPr marL="0">
              <a:lnSpc>
                <a:spcPts val="3200"/>
              </a:lnSpc>
              <a:spcBef>
                <a:spcPts val="1000"/>
              </a:spcBef>
            </a:pPr>
            <a:r>
              <a:rPr lang="en-US" sz="3200" b="1" i="1" u="none" strike="noStrike" baseline="0" dirty="0">
                <a:solidFill>
                  <a:schemeClr val="bg2">
                    <a:lumMod val="50000"/>
                  </a:schemeClr>
                </a:solidFill>
                <a:latin typeface="Candara" panose="020E0502030303020204" pitchFamily="34" charset="0"/>
              </a:rPr>
              <a:t>12</a:t>
            </a:r>
            <a:r>
              <a:rPr lang="en-US" sz="3200" b="1" i="1" u="none" strike="noStrike" baseline="0" dirty="0">
                <a:latin typeface="Candara" panose="020E0502030303020204" pitchFamily="34" charset="0"/>
              </a:rPr>
              <a:t> looking for and hastening the coming of the day of God, because of which the heavens will be dissolved, being on fire, and the elements will melt with fervent heat?” </a:t>
            </a:r>
            <a:r>
              <a:rPr lang="en-US" sz="3200" i="1" u="none" strike="noStrike" baseline="0" dirty="0">
                <a:latin typeface="Candara" panose="020E0502030303020204" pitchFamily="34" charset="0"/>
              </a:rPr>
              <a:t>– 2 Pet. 3:11-12</a:t>
            </a:r>
            <a:endParaRPr lang="en-US" sz="3200" i="1" dirty="0">
              <a:latin typeface="Candara" panose="020E0502030303020204" pitchFamily="34" charset="0"/>
            </a:endParaRPr>
          </a:p>
        </p:txBody>
      </p:sp>
      <p:sp>
        <p:nvSpPr>
          <p:cNvPr id="6" name="TextBox 5">
            <a:extLst>
              <a:ext uri="{FF2B5EF4-FFF2-40B4-BE49-F238E27FC236}">
                <a16:creationId xmlns:a16="http://schemas.microsoft.com/office/drawing/2014/main" id="{879EF3FA-AA9C-214E-3EC8-E1267968E7C4}"/>
              </a:ext>
            </a:extLst>
          </p:cNvPr>
          <p:cNvSpPr txBox="1"/>
          <p:nvPr/>
        </p:nvSpPr>
        <p:spPr>
          <a:xfrm>
            <a:off x="1516550" y="5322026"/>
            <a:ext cx="6149000" cy="830997"/>
          </a:xfrm>
          <a:prstGeom prst="rect">
            <a:avLst/>
          </a:prstGeom>
          <a:noFill/>
        </p:spPr>
        <p:txBody>
          <a:bodyPr wrap="square" rtlCol="0">
            <a:spAutoFit/>
          </a:bodyPr>
          <a:lstStyle/>
          <a:p>
            <a:pPr algn="ctr"/>
            <a:r>
              <a:rPr lang="en-US" sz="4800" b="1" dirty="0">
                <a:solidFill>
                  <a:srgbClr val="FF0000"/>
                </a:solidFill>
                <a:latin typeface="Candara" panose="020E0502030303020204" pitchFamily="34" charset="0"/>
              </a:rPr>
              <a:t>How Is Your </a:t>
            </a:r>
            <a:r>
              <a:rPr lang="en-US" sz="4800" b="1" i="1" u="sng" dirty="0">
                <a:solidFill>
                  <a:srgbClr val="FF0000"/>
                </a:solidFill>
                <a:latin typeface="Candara" panose="020E0502030303020204" pitchFamily="34" charset="0"/>
              </a:rPr>
              <a:t>Conduct</a:t>
            </a:r>
            <a:r>
              <a:rPr lang="en-US" sz="4800" b="1" i="1" dirty="0">
                <a:solidFill>
                  <a:srgbClr val="FF0000"/>
                </a:solidFill>
                <a:latin typeface="Candara" panose="020E0502030303020204" pitchFamily="34" charset="0"/>
              </a:rPr>
              <a:t>?</a:t>
            </a:r>
          </a:p>
        </p:txBody>
      </p:sp>
      <p:sp>
        <p:nvSpPr>
          <p:cNvPr id="11" name="Slide Number Placeholder 4">
            <a:extLst>
              <a:ext uri="{FF2B5EF4-FFF2-40B4-BE49-F238E27FC236}">
                <a16:creationId xmlns:a16="http://schemas.microsoft.com/office/drawing/2014/main" id="{CE921484-D8BA-8C24-2C15-26ACAF1814FD}"/>
              </a:ext>
            </a:extLst>
          </p:cNvPr>
          <p:cNvSpPr txBox="1">
            <a:spLocks/>
          </p:cNvSpPr>
          <p:nvPr/>
        </p:nvSpPr>
        <p:spPr>
          <a:xfrm>
            <a:off x="8589373" y="6413589"/>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9</a:t>
            </a:fld>
            <a:endParaRPr lang="en-US" sz="1400" dirty="0">
              <a:latin typeface="Candara" panose="020E0502030303020204" pitchFamily="34" charset="0"/>
            </a:endParaRPr>
          </a:p>
        </p:txBody>
      </p:sp>
    </p:spTree>
    <p:extLst>
      <p:ext uri="{BB962C8B-B14F-4D97-AF65-F5344CB8AC3E}">
        <p14:creationId xmlns:p14="http://schemas.microsoft.com/office/powerpoint/2010/main" val="3724438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theme/theme1.xml><?xml version="1.0" encoding="utf-8"?>
<a:theme xmlns:a="http://schemas.openxmlformats.org/drawingml/2006/main" name="OffsetVTI">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E3B37DAF-AFAF-4561-A80B-C76198EBD319}">
  <ds:schemaRefs>
    <ds:schemaRef ds:uri="230e9df3-be65-4c73-a93b-d1236ebd677e"/>
    <ds:schemaRef ds:uri="71af3243-3dd4-4a8d-8c0d-dd76da1f02a5"/>
    <ds:schemaRef ds:uri="http://schemas.microsoft.com/sharepoint/v3"/>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16c05727-aa75-4e4a-9b5f-8a80a1165891"/>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{D2EA9578-7440-474E-9D29-CCC7ACF4A15E}tf67338807_win32</Template>
  <TotalTime>745</TotalTime>
  <Words>3538</Words>
  <Application>Microsoft Office PowerPoint</Application>
  <PresentationFormat>On-screen Show (4:3)</PresentationFormat>
  <Paragraphs>177</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Candara</vt:lpstr>
      <vt:lpstr>Dante</vt:lpstr>
      <vt:lpstr>Dante (Headings)2</vt:lpstr>
      <vt:lpstr>TimesNewRoman</vt:lpstr>
      <vt:lpstr>Wingdings</vt:lpstr>
      <vt:lpstr>Wingdings 2</vt:lpstr>
      <vt:lpstr>OffsetVTI</vt:lpstr>
      <vt:lpstr>Why We Need To Care About Our Conduct</vt:lpstr>
      <vt:lpstr>1 Peter 1:15-17, NKJV</vt:lpstr>
      <vt:lpstr>Introduction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Tommy McClure</dc:creator>
  <cp:lastModifiedBy>Tommy McClure</cp:lastModifiedBy>
  <cp:revision>8</cp:revision>
  <cp:lastPrinted>2024-08-11T23:51:14Z</cp:lastPrinted>
  <dcterms:created xsi:type="dcterms:W3CDTF">2024-08-08T19:23:43Z</dcterms:created>
  <dcterms:modified xsi:type="dcterms:W3CDTF">2024-08-12T16:23:10Z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