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14"/>
  </p:notesMasterIdLst>
  <p:handoutMasterIdLst>
    <p:handoutMasterId r:id="rId15"/>
  </p:handoutMasterIdLst>
  <p:sldIdLst>
    <p:sldId id="325" r:id="rId5"/>
    <p:sldId id="307" r:id="rId6"/>
    <p:sldId id="312" r:id="rId7"/>
    <p:sldId id="345" r:id="rId8"/>
    <p:sldId id="343" r:id="rId9"/>
    <p:sldId id="344" r:id="rId10"/>
    <p:sldId id="339" r:id="rId11"/>
    <p:sldId id="341" r:id="rId12"/>
    <p:sldId id="38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39FB90-3061-4665-8516-B513D8CEE8C9}" v="406" dt="2024-08-11T00:58:59.766"/>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073" autoAdjust="0"/>
  </p:normalViewPr>
  <p:slideViewPr>
    <p:cSldViewPr snapToGrid="0">
      <p:cViewPr varScale="1">
        <p:scale>
          <a:sx n="65" d="100"/>
          <a:sy n="65" d="100"/>
        </p:scale>
        <p:origin x="2970" y="78"/>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80" d="100"/>
          <a:sy n="80" d="100"/>
        </p:scale>
        <p:origin x="4002" y="-2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DD6FA2B4-771E-4A72-9864-4F4BEFE9A112}"/>
    <pc:docChg chg="undo custSel addSld modSld sldOrd">
      <pc:chgData name="Tommy McClure" userId="5f57beb918c8a44c" providerId="LiveId" clId="{DD6FA2B4-771E-4A72-9864-4F4BEFE9A112}" dt="2024-08-09T18:02:06.362" v="6671" actId="113"/>
      <pc:docMkLst>
        <pc:docMk/>
      </pc:docMkLst>
      <pc:sldChg chg="modSp mod">
        <pc:chgData name="Tommy McClure" userId="5f57beb918c8a44c" providerId="LiveId" clId="{DD6FA2B4-771E-4A72-9864-4F4BEFE9A112}" dt="2024-08-09T01:56:48.584" v="2242" actId="14100"/>
        <pc:sldMkLst>
          <pc:docMk/>
          <pc:sldMk cId="1476309329" sldId="307"/>
        </pc:sldMkLst>
        <pc:spChg chg="mod">
          <ac:chgData name="Tommy McClure" userId="5f57beb918c8a44c" providerId="LiveId" clId="{DD6FA2B4-771E-4A72-9864-4F4BEFE9A112}" dt="2024-08-08T22:22:26.750" v="128" actId="20577"/>
          <ac:spMkLst>
            <pc:docMk/>
            <pc:sldMk cId="1476309329" sldId="307"/>
            <ac:spMk id="2" creationId="{F1A689D8-CDAC-4215-96CD-8548432CE4D6}"/>
          </ac:spMkLst>
        </pc:spChg>
        <pc:spChg chg="mod">
          <ac:chgData name="Tommy McClure" userId="5f57beb918c8a44c" providerId="LiveId" clId="{DD6FA2B4-771E-4A72-9864-4F4BEFE9A112}" dt="2024-08-09T01:56:48.584" v="2242" actId="14100"/>
          <ac:spMkLst>
            <pc:docMk/>
            <pc:sldMk cId="1476309329" sldId="307"/>
            <ac:spMk id="3" creationId="{3110502F-36D4-4E60-B6E9-08628B2C5D5E}"/>
          </ac:spMkLst>
        </pc:spChg>
      </pc:sldChg>
      <pc:sldChg chg="modSp mod modNotesTx">
        <pc:chgData name="Tommy McClure" userId="5f57beb918c8a44c" providerId="LiveId" clId="{DD6FA2B4-771E-4A72-9864-4F4BEFE9A112}" dt="2024-08-08T22:54:52.663" v="820" actId="207"/>
        <pc:sldMkLst>
          <pc:docMk/>
          <pc:sldMk cId="1195628240" sldId="312"/>
        </pc:sldMkLst>
        <pc:spChg chg="mod">
          <ac:chgData name="Tommy McClure" userId="5f57beb918c8a44c" providerId="LiveId" clId="{DD6FA2B4-771E-4A72-9864-4F4BEFE9A112}" dt="2024-08-08T22:22:44.268" v="165" actId="20577"/>
          <ac:spMkLst>
            <pc:docMk/>
            <pc:sldMk cId="1195628240" sldId="312"/>
            <ac:spMk id="2" creationId="{CA391794-986C-4679-93EA-5F3C3EE6C82F}"/>
          </ac:spMkLst>
        </pc:spChg>
        <pc:spChg chg="mod">
          <ac:chgData name="Tommy McClure" userId="5f57beb918c8a44c" providerId="LiveId" clId="{DD6FA2B4-771E-4A72-9864-4F4BEFE9A112}" dt="2024-08-08T22:54:52.663" v="820" actId="207"/>
          <ac:spMkLst>
            <pc:docMk/>
            <pc:sldMk cId="1195628240" sldId="312"/>
            <ac:spMk id="3" creationId="{2875403B-F6A5-4855-B204-4A9D1F5B268F}"/>
          </ac:spMkLst>
        </pc:spChg>
      </pc:sldChg>
      <pc:sldChg chg="ord">
        <pc:chgData name="Tommy McClure" userId="5f57beb918c8a44c" providerId="LiveId" clId="{DD6FA2B4-771E-4A72-9864-4F4BEFE9A112}" dt="2024-08-08T22:55:10.778" v="824"/>
        <pc:sldMkLst>
          <pc:docMk/>
          <pc:sldMk cId="936898866" sldId="324"/>
        </pc:sldMkLst>
      </pc:sldChg>
      <pc:sldChg chg="addSp modSp mod">
        <pc:chgData name="Tommy McClure" userId="5f57beb918c8a44c" providerId="LiveId" clId="{DD6FA2B4-771E-4A72-9864-4F4BEFE9A112}" dt="2024-08-08T21:04:43.167" v="33" actId="1076"/>
        <pc:sldMkLst>
          <pc:docMk/>
          <pc:sldMk cId="3885810866" sldId="325"/>
        </pc:sldMkLst>
        <pc:spChg chg="add mod">
          <ac:chgData name="Tommy McClure" userId="5f57beb918c8a44c" providerId="LiveId" clId="{DD6FA2B4-771E-4A72-9864-4F4BEFE9A112}" dt="2024-08-08T21:04:43.167" v="33" actId="1076"/>
          <ac:spMkLst>
            <pc:docMk/>
            <pc:sldMk cId="3885810866" sldId="325"/>
            <ac:spMk id="2" creationId="{7B6B9E28-EAF7-6E27-8E00-A3A04402AC26}"/>
          </ac:spMkLst>
        </pc:spChg>
        <pc:spChg chg="mod">
          <ac:chgData name="Tommy McClure" userId="5f57beb918c8a44c" providerId="LiveId" clId="{DD6FA2B4-771E-4A72-9864-4F4BEFE9A112}" dt="2024-08-08T21:03:43.949" v="1" actId="1076"/>
          <ac:spMkLst>
            <pc:docMk/>
            <pc:sldMk cId="3885810866" sldId="325"/>
            <ac:spMk id="4" creationId="{702107B0-826E-4E2E-390A-A0CBF1F860F6}"/>
          </ac:spMkLst>
        </pc:spChg>
      </pc:sldChg>
      <pc:sldChg chg="addSp delSp modSp mod ord setBg modAnim modNotesTx">
        <pc:chgData name="Tommy McClure" userId="5f57beb918c8a44c" providerId="LiveId" clId="{DD6FA2B4-771E-4A72-9864-4F4BEFE9A112}" dt="2024-08-09T18:02:06.362" v="6671" actId="113"/>
        <pc:sldMkLst>
          <pc:docMk/>
          <pc:sldMk cId="3874960985" sldId="339"/>
        </pc:sldMkLst>
        <pc:spChg chg="add mod">
          <ac:chgData name="Tommy McClure" userId="5f57beb918c8a44c" providerId="LiveId" clId="{DD6FA2B4-771E-4A72-9864-4F4BEFE9A112}" dt="2024-08-09T17:03:29.440" v="5560" actId="1076"/>
          <ac:spMkLst>
            <pc:docMk/>
            <pc:sldMk cId="3874960985" sldId="339"/>
            <ac:spMk id="2" creationId="{4C25310C-36B3-4BF0-A75E-591AE1F46B79}"/>
          </ac:spMkLst>
        </pc:spChg>
        <pc:spChg chg="add mod">
          <ac:chgData name="Tommy McClure" userId="5f57beb918c8a44c" providerId="LiveId" clId="{DD6FA2B4-771E-4A72-9864-4F4BEFE9A112}" dt="2024-08-09T17:59:32.027" v="6653" actId="20577"/>
          <ac:spMkLst>
            <pc:docMk/>
            <pc:sldMk cId="3874960985" sldId="339"/>
            <ac:spMk id="3" creationId="{9085DBFE-1252-4BD9-2377-AB99A063C4DE}"/>
          </ac:spMkLst>
        </pc:spChg>
        <pc:spChg chg="del mod">
          <ac:chgData name="Tommy McClure" userId="5f57beb918c8a44c" providerId="LiveId" clId="{DD6FA2B4-771E-4A72-9864-4F4BEFE9A112}" dt="2024-08-09T02:17:30.418" v="3100" actId="478"/>
          <ac:spMkLst>
            <pc:docMk/>
            <pc:sldMk cId="3874960985" sldId="339"/>
            <ac:spMk id="3" creationId="{9DA6A002-1BEB-AE76-169E-13071F90919E}"/>
          </ac:spMkLst>
        </pc:spChg>
        <pc:spChg chg="add del mod">
          <ac:chgData name="Tommy McClure" userId="5f57beb918c8a44c" providerId="LiveId" clId="{DD6FA2B4-771E-4A72-9864-4F4BEFE9A112}" dt="2024-08-09T02:15:32.637" v="3082" actId="931"/>
          <ac:spMkLst>
            <pc:docMk/>
            <pc:sldMk cId="3874960985" sldId="339"/>
            <ac:spMk id="4" creationId="{8FC9105B-CE20-85CA-1E5F-5FD1269E0847}"/>
          </ac:spMkLst>
        </pc:spChg>
        <pc:spChg chg="del mod">
          <ac:chgData name="Tommy McClure" userId="5f57beb918c8a44c" providerId="LiveId" clId="{DD6FA2B4-771E-4A72-9864-4F4BEFE9A112}" dt="2024-08-09T02:17:39.150" v="3102" actId="478"/>
          <ac:spMkLst>
            <pc:docMk/>
            <pc:sldMk cId="3874960985" sldId="339"/>
            <ac:spMk id="5" creationId="{C2BAD7B4-5997-4A95-A2A9-773DF1F4CE53}"/>
          </ac:spMkLst>
        </pc:spChg>
        <pc:spChg chg="add mod">
          <ac:chgData name="Tommy McClure" userId="5f57beb918c8a44c" providerId="LiveId" clId="{DD6FA2B4-771E-4A72-9864-4F4BEFE9A112}" dt="2024-08-09T02:17:04.656" v="3097" actId="26606"/>
          <ac:spMkLst>
            <pc:docMk/>
            <pc:sldMk cId="3874960985" sldId="339"/>
            <ac:spMk id="8" creationId="{6727232A-183A-8FFD-E204-75D5BEE8E389}"/>
          </ac:spMkLst>
        </pc:spChg>
        <pc:spChg chg="add del">
          <ac:chgData name="Tommy McClure" userId="5f57beb918c8a44c" providerId="LiveId" clId="{DD6FA2B4-771E-4A72-9864-4F4BEFE9A112}" dt="2024-08-09T02:17:04.656" v="3097" actId="26606"/>
          <ac:spMkLst>
            <pc:docMk/>
            <pc:sldMk cId="3874960985" sldId="339"/>
            <ac:spMk id="10" creationId="{B551C3B6-A0D6-43F6-9F68-13666CDA5C09}"/>
          </ac:spMkLst>
        </pc:spChg>
        <pc:spChg chg="add del mod">
          <ac:chgData name="Tommy McClure" userId="5f57beb918c8a44c" providerId="LiveId" clId="{DD6FA2B4-771E-4A72-9864-4F4BEFE9A112}" dt="2024-08-09T02:17:34.844" v="3101" actId="478"/>
          <ac:spMkLst>
            <pc:docMk/>
            <pc:sldMk cId="3874960985" sldId="339"/>
            <ac:spMk id="11" creationId="{71E7AD24-C77E-6774-4C24-895D3CFE4375}"/>
          </ac:spMkLst>
        </pc:spChg>
        <pc:spChg chg="add del mod">
          <ac:chgData name="Tommy McClure" userId="5f57beb918c8a44c" providerId="LiveId" clId="{DD6FA2B4-771E-4A72-9864-4F4BEFE9A112}" dt="2024-08-09T02:17:41.464" v="3103" actId="478"/>
          <ac:spMkLst>
            <pc:docMk/>
            <pc:sldMk cId="3874960985" sldId="339"/>
            <ac:spMk id="14" creationId="{1D5D8ADE-6D12-BB73-AF73-27D70CC31381}"/>
          </ac:spMkLst>
        </pc:spChg>
        <pc:spChg chg="add del">
          <ac:chgData name="Tommy McClure" userId="5f57beb918c8a44c" providerId="LiveId" clId="{DD6FA2B4-771E-4A72-9864-4F4BEFE9A112}" dt="2024-08-09T02:17:04.656" v="3097" actId="26606"/>
          <ac:spMkLst>
            <pc:docMk/>
            <pc:sldMk cId="3874960985" sldId="339"/>
            <ac:spMk id="15" creationId="{D6113EED-8B51-4277-82C3-12E98FBF3EB8}"/>
          </ac:spMkLst>
        </pc:spChg>
        <pc:spChg chg="add del">
          <ac:chgData name="Tommy McClure" userId="5f57beb918c8a44c" providerId="LiveId" clId="{DD6FA2B4-771E-4A72-9864-4F4BEFE9A112}" dt="2024-08-09T02:17:04.656" v="3097" actId="26606"/>
          <ac:spMkLst>
            <pc:docMk/>
            <pc:sldMk cId="3874960985" sldId="339"/>
            <ac:spMk id="17" creationId="{4035E80E-74A5-4C84-AFA7-81D390E2386C}"/>
          </ac:spMkLst>
        </pc:spChg>
        <pc:spChg chg="add del">
          <ac:chgData name="Tommy McClure" userId="5f57beb918c8a44c" providerId="LiveId" clId="{DD6FA2B4-771E-4A72-9864-4F4BEFE9A112}" dt="2024-08-09T02:17:04.656" v="3097" actId="26606"/>
          <ac:spMkLst>
            <pc:docMk/>
            <pc:sldMk cId="3874960985" sldId="339"/>
            <ac:spMk id="19" creationId="{35D57E6A-AE34-46FE-BD4C-404A24619926}"/>
          </ac:spMkLst>
        </pc:spChg>
        <pc:spChg chg="add del">
          <ac:chgData name="Tommy McClure" userId="5f57beb918c8a44c" providerId="LiveId" clId="{DD6FA2B4-771E-4A72-9864-4F4BEFE9A112}" dt="2024-08-09T02:17:04.656" v="3097" actId="26606"/>
          <ac:spMkLst>
            <pc:docMk/>
            <pc:sldMk cId="3874960985" sldId="339"/>
            <ac:spMk id="21" creationId="{C46D1DC4-2D1F-447F-BBC7-DA989F74CC75}"/>
          </ac:spMkLst>
        </pc:spChg>
        <pc:spChg chg="add del">
          <ac:chgData name="Tommy McClure" userId="5f57beb918c8a44c" providerId="LiveId" clId="{DD6FA2B4-771E-4A72-9864-4F4BEFE9A112}" dt="2024-08-09T02:17:04.656" v="3097" actId="26606"/>
          <ac:spMkLst>
            <pc:docMk/>
            <pc:sldMk cId="3874960985" sldId="339"/>
            <ac:spMk id="30" creationId="{B551C3B6-A0D6-43F6-9F68-13666CDA5C09}"/>
          </ac:spMkLst>
        </pc:spChg>
        <pc:spChg chg="add del">
          <ac:chgData name="Tommy McClure" userId="5f57beb918c8a44c" providerId="LiveId" clId="{DD6FA2B4-771E-4A72-9864-4F4BEFE9A112}" dt="2024-08-09T02:17:04.656" v="3097" actId="26606"/>
          <ac:spMkLst>
            <pc:docMk/>
            <pc:sldMk cId="3874960985" sldId="339"/>
            <ac:spMk id="32" creationId="{BB3B2C43-5E36-4768-8319-6752D24B47E9}"/>
          </ac:spMkLst>
        </pc:spChg>
        <pc:spChg chg="add del">
          <ac:chgData name="Tommy McClure" userId="5f57beb918c8a44c" providerId="LiveId" clId="{DD6FA2B4-771E-4A72-9864-4F4BEFE9A112}" dt="2024-08-09T02:17:04.656" v="3097" actId="26606"/>
          <ac:spMkLst>
            <pc:docMk/>
            <pc:sldMk cId="3874960985" sldId="339"/>
            <ac:spMk id="34" creationId="{B044326E-7BB3-4929-BE33-05CA64DBB248}"/>
          </ac:spMkLst>
        </pc:spChg>
        <pc:spChg chg="add del">
          <ac:chgData name="Tommy McClure" userId="5f57beb918c8a44c" providerId="LiveId" clId="{DD6FA2B4-771E-4A72-9864-4F4BEFE9A112}" dt="2024-08-09T02:17:04.656" v="3097" actId="26606"/>
          <ac:spMkLst>
            <pc:docMk/>
            <pc:sldMk cId="3874960985" sldId="339"/>
            <ac:spMk id="36" creationId="{731CF4E0-AA2D-43CA-A528-C52FB158244A}"/>
          </ac:spMkLst>
        </pc:spChg>
        <pc:spChg chg="add del">
          <ac:chgData name="Tommy McClure" userId="5f57beb918c8a44c" providerId="LiveId" clId="{DD6FA2B4-771E-4A72-9864-4F4BEFE9A112}" dt="2024-08-09T02:17:04.656" v="3097" actId="26606"/>
          <ac:spMkLst>
            <pc:docMk/>
            <pc:sldMk cId="3874960985" sldId="339"/>
            <ac:spMk id="38" creationId="{3B083774-A903-4B1B-BC6A-94C1F048E82B}"/>
          </ac:spMkLst>
        </pc:spChg>
        <pc:picChg chg="add mod">
          <ac:chgData name="Tommy McClure" userId="5f57beb918c8a44c" providerId="LiveId" clId="{DD6FA2B4-771E-4A72-9864-4F4BEFE9A112}" dt="2024-08-09T17:54:06.739" v="6525" actId="14100"/>
          <ac:picMkLst>
            <pc:docMk/>
            <pc:sldMk cId="3874960985" sldId="339"/>
            <ac:picMk id="7" creationId="{3191BFCF-26E8-BF7A-255F-523E129D2D77}"/>
          </ac:picMkLst>
        </pc:picChg>
        <pc:picChg chg="del">
          <ac:chgData name="Tommy McClure" userId="5f57beb918c8a44c" providerId="LiveId" clId="{DD6FA2B4-771E-4A72-9864-4F4BEFE9A112}" dt="2024-08-09T02:13:09.556" v="3081" actId="478"/>
          <ac:picMkLst>
            <pc:docMk/>
            <pc:sldMk cId="3874960985" sldId="339"/>
            <ac:picMk id="13" creationId="{B5832D7B-D620-A317-5CE1-31A40427BDEA}"/>
          </ac:picMkLst>
        </pc:picChg>
        <pc:cxnChg chg="add del">
          <ac:chgData name="Tommy McClure" userId="5f57beb918c8a44c" providerId="LiveId" clId="{DD6FA2B4-771E-4A72-9864-4F4BEFE9A112}" dt="2024-08-09T02:17:04.656" v="3097" actId="26606"/>
          <ac:cxnSpMkLst>
            <pc:docMk/>
            <pc:sldMk cId="3874960985" sldId="339"/>
            <ac:cxnSpMk id="23" creationId="{890EFF27-7223-4E61-A745-1BF48F1FBA14}"/>
          </ac:cxnSpMkLst>
        </pc:cxnChg>
        <pc:cxnChg chg="add del">
          <ac:chgData name="Tommy McClure" userId="5f57beb918c8a44c" providerId="LiveId" clId="{DD6FA2B4-771E-4A72-9864-4F4BEFE9A112}" dt="2024-08-09T02:17:04.656" v="3097" actId="26606"/>
          <ac:cxnSpMkLst>
            <pc:docMk/>
            <pc:sldMk cId="3874960985" sldId="339"/>
            <ac:cxnSpMk id="25" creationId="{7A2D9D10-14FB-49FA-9A1A-8E9D1D31C0F4}"/>
          </ac:cxnSpMkLst>
        </pc:cxnChg>
        <pc:cxnChg chg="add del">
          <ac:chgData name="Tommy McClure" userId="5f57beb918c8a44c" providerId="LiveId" clId="{DD6FA2B4-771E-4A72-9864-4F4BEFE9A112}" dt="2024-08-09T02:17:04.656" v="3097" actId="26606"/>
          <ac:cxnSpMkLst>
            <pc:docMk/>
            <pc:sldMk cId="3874960985" sldId="339"/>
            <ac:cxnSpMk id="40" creationId="{5D5FB189-1F48-4A47-B036-6AF7E11A8E7B}"/>
          </ac:cxnSpMkLst>
        </pc:cxnChg>
        <pc:cxnChg chg="add del">
          <ac:chgData name="Tommy McClure" userId="5f57beb918c8a44c" providerId="LiveId" clId="{DD6FA2B4-771E-4A72-9864-4F4BEFE9A112}" dt="2024-08-09T02:17:04.656" v="3097" actId="26606"/>
          <ac:cxnSpMkLst>
            <pc:docMk/>
            <pc:sldMk cId="3874960985" sldId="339"/>
            <ac:cxnSpMk id="42" creationId="{C5B335DD-3163-4EC5-8B6B-2AB53E64D11A}"/>
          </ac:cxnSpMkLst>
        </pc:cxnChg>
      </pc:sldChg>
      <pc:sldChg chg="ord">
        <pc:chgData name="Tommy McClure" userId="5f57beb918c8a44c" providerId="LiveId" clId="{DD6FA2B4-771E-4A72-9864-4F4BEFE9A112}" dt="2024-08-08T22:55:18.516" v="826"/>
        <pc:sldMkLst>
          <pc:docMk/>
          <pc:sldMk cId="3724438860" sldId="341"/>
        </pc:sldMkLst>
      </pc:sldChg>
      <pc:sldChg chg="addSp delSp modSp mod ord setBg delAnim modAnim modNotesTx">
        <pc:chgData name="Tommy McClure" userId="5f57beb918c8a44c" providerId="LiveId" clId="{DD6FA2B4-771E-4A72-9864-4F4BEFE9A112}" dt="2024-08-09T17:03:43.566" v="5561" actId="1076"/>
        <pc:sldMkLst>
          <pc:docMk/>
          <pc:sldMk cId="3256682441" sldId="343"/>
        </pc:sldMkLst>
        <pc:spChg chg="del mod">
          <ac:chgData name="Tommy McClure" userId="5f57beb918c8a44c" providerId="LiveId" clId="{DD6FA2B4-771E-4A72-9864-4F4BEFE9A112}" dt="2024-08-09T01:53:53.988" v="2188" actId="478"/>
          <ac:spMkLst>
            <pc:docMk/>
            <pc:sldMk cId="3256682441" sldId="343"/>
            <ac:spMk id="2" creationId="{EF11E44C-688D-E40C-4559-79151DBED699}"/>
          </ac:spMkLst>
        </pc:spChg>
        <pc:spChg chg="mod">
          <ac:chgData name="Tommy McClure" userId="5f57beb918c8a44c" providerId="LiveId" clId="{DD6FA2B4-771E-4A72-9864-4F4BEFE9A112}" dt="2024-08-09T01:53:47.856" v="2187" actId="20577"/>
          <ac:spMkLst>
            <pc:docMk/>
            <pc:sldMk cId="3256682441" sldId="343"/>
            <ac:spMk id="3" creationId="{501FC74C-F728-6156-2F74-2AA27F304091}"/>
          </ac:spMkLst>
        </pc:spChg>
        <pc:spChg chg="add del mod">
          <ac:chgData name="Tommy McClure" userId="5f57beb918c8a44c" providerId="LiveId" clId="{DD6FA2B4-771E-4A72-9864-4F4BEFE9A112}" dt="2024-08-09T01:53:56.280" v="2189" actId="478"/>
          <ac:spMkLst>
            <pc:docMk/>
            <pc:sldMk cId="3256682441" sldId="343"/>
            <ac:spMk id="5" creationId="{3A33D572-2AA6-C5D0-B139-E3899D1DD0A5}"/>
          </ac:spMkLst>
        </pc:spChg>
        <pc:spChg chg="add del mod">
          <ac:chgData name="Tommy McClure" userId="5f57beb918c8a44c" providerId="LiveId" clId="{DD6FA2B4-771E-4A72-9864-4F4BEFE9A112}" dt="2024-08-09T01:55:11.258" v="2198"/>
          <ac:spMkLst>
            <pc:docMk/>
            <pc:sldMk cId="3256682441" sldId="343"/>
            <ac:spMk id="6" creationId="{3DFD9620-B6ED-3D10-0F97-2A55FA4D99E1}"/>
          </ac:spMkLst>
        </pc:spChg>
        <pc:spChg chg="add mod">
          <ac:chgData name="Tommy McClure" userId="5f57beb918c8a44c" providerId="LiveId" clId="{DD6FA2B4-771E-4A72-9864-4F4BEFE9A112}" dt="2024-08-09T17:03:43.566" v="5561" actId="1076"/>
          <ac:spMkLst>
            <pc:docMk/>
            <pc:sldMk cId="3256682441" sldId="343"/>
            <ac:spMk id="7" creationId="{6151E661-721D-D779-DF06-109937FC7EEF}"/>
          </ac:spMkLst>
        </pc:spChg>
        <pc:spChg chg="add mod">
          <ac:chgData name="Tommy McClure" userId="5f57beb918c8a44c" providerId="LiveId" clId="{DD6FA2B4-771E-4A72-9864-4F4BEFE9A112}" dt="2024-08-09T16:38:16.165" v="5072" actId="14100"/>
          <ac:spMkLst>
            <pc:docMk/>
            <pc:sldMk cId="3256682441" sldId="343"/>
            <ac:spMk id="8" creationId="{0E8BC3EF-AC8F-BFB5-7726-2CC136099522}"/>
          </ac:spMkLst>
        </pc:spChg>
        <pc:picChg chg="mod">
          <ac:chgData name="Tommy McClure" userId="5f57beb918c8a44c" providerId="LiveId" clId="{DD6FA2B4-771E-4A72-9864-4F4BEFE9A112}" dt="2024-08-09T14:34:41.193" v="3393" actId="1076"/>
          <ac:picMkLst>
            <pc:docMk/>
            <pc:sldMk cId="3256682441" sldId="343"/>
            <ac:picMk id="14" creationId="{45E77DC8-F4BF-1B19-8870-01B032BA1337}"/>
          </ac:picMkLst>
        </pc:picChg>
      </pc:sldChg>
      <pc:sldChg chg="addSp delSp modSp mod ord setBg modAnim modNotesTx">
        <pc:chgData name="Tommy McClure" userId="5f57beb918c8a44c" providerId="LiveId" clId="{DD6FA2B4-771E-4A72-9864-4F4BEFE9A112}" dt="2024-08-09T17:03:22.829" v="5559" actId="1076"/>
        <pc:sldMkLst>
          <pc:docMk/>
          <pc:sldMk cId="1086725253" sldId="344"/>
        </pc:sldMkLst>
        <pc:spChg chg="add mod">
          <ac:chgData name="Tommy McClure" userId="5f57beb918c8a44c" providerId="LiveId" clId="{DD6FA2B4-771E-4A72-9864-4F4BEFE9A112}" dt="2024-08-09T17:03:22.829" v="5559" actId="1076"/>
          <ac:spMkLst>
            <pc:docMk/>
            <pc:sldMk cId="1086725253" sldId="344"/>
            <ac:spMk id="2" creationId="{8771FD36-2C26-D48B-4541-295D26839B65}"/>
          </ac:spMkLst>
        </pc:spChg>
        <pc:spChg chg="del">
          <ac:chgData name="Tommy McClure" userId="5f57beb918c8a44c" providerId="LiveId" clId="{DD6FA2B4-771E-4A72-9864-4F4BEFE9A112}" dt="2024-08-09T14:35:11.699" v="3396" actId="478"/>
          <ac:spMkLst>
            <pc:docMk/>
            <pc:sldMk cId="1086725253" sldId="344"/>
            <ac:spMk id="3" creationId="{9DA6A002-1BEB-AE76-169E-13071F90919E}"/>
          </ac:spMkLst>
        </pc:spChg>
        <pc:spChg chg="del">
          <ac:chgData name="Tommy McClure" userId="5f57beb918c8a44c" providerId="LiveId" clId="{DD6FA2B4-771E-4A72-9864-4F4BEFE9A112}" dt="2024-08-09T14:35:06.958" v="3395" actId="478"/>
          <ac:spMkLst>
            <pc:docMk/>
            <pc:sldMk cId="1086725253" sldId="344"/>
            <ac:spMk id="5" creationId="{C2BAD7B4-5997-4A95-A2A9-773DF1F4CE53}"/>
          </ac:spMkLst>
        </pc:spChg>
        <pc:spChg chg="add del mod">
          <ac:chgData name="Tommy McClure" userId="5f57beb918c8a44c" providerId="LiveId" clId="{DD6FA2B4-771E-4A72-9864-4F4BEFE9A112}" dt="2024-08-09T14:35:17.819" v="3397" actId="478"/>
          <ac:spMkLst>
            <pc:docMk/>
            <pc:sldMk cId="1086725253" sldId="344"/>
            <ac:spMk id="6" creationId="{86D80AE1-A62D-1D44-A29B-728100CCA5CC}"/>
          </ac:spMkLst>
        </pc:spChg>
        <pc:spChg chg="add del mod">
          <ac:chgData name="Tommy McClure" userId="5f57beb918c8a44c" providerId="LiveId" clId="{DD6FA2B4-771E-4A72-9864-4F4BEFE9A112}" dt="2024-08-09T14:35:21.714" v="3398" actId="478"/>
          <ac:spMkLst>
            <pc:docMk/>
            <pc:sldMk cId="1086725253" sldId="344"/>
            <ac:spMk id="9" creationId="{5C0D88CE-7782-ACA9-ED63-C0B105ABD5AA}"/>
          </ac:spMkLst>
        </pc:spChg>
        <pc:spChg chg="add mod">
          <ac:chgData name="Tommy McClure" userId="5f57beb918c8a44c" providerId="LiveId" clId="{DD6FA2B4-771E-4A72-9864-4F4BEFE9A112}" dt="2024-08-09T16:51:27.749" v="5349" actId="20577"/>
          <ac:spMkLst>
            <pc:docMk/>
            <pc:sldMk cId="1086725253" sldId="344"/>
            <ac:spMk id="10" creationId="{A489DC48-33C0-C255-8BB9-1BDDF3776575}"/>
          </ac:spMkLst>
        </pc:spChg>
        <pc:spChg chg="add mod">
          <ac:chgData name="Tommy McClure" userId="5f57beb918c8a44c" providerId="LiveId" clId="{DD6FA2B4-771E-4A72-9864-4F4BEFE9A112}" dt="2024-08-09T15:00:17.103" v="4234"/>
          <ac:spMkLst>
            <pc:docMk/>
            <pc:sldMk cId="1086725253" sldId="344"/>
            <ac:spMk id="11" creationId="{34E3134C-666D-C4D5-DCA8-C1825BE6CC11}"/>
          </ac:spMkLst>
        </pc:spChg>
        <pc:spChg chg="add mod">
          <ac:chgData name="Tommy McClure" userId="5f57beb918c8a44c" providerId="LiveId" clId="{DD6FA2B4-771E-4A72-9864-4F4BEFE9A112}" dt="2024-08-09T15:00:24.048" v="4236"/>
          <ac:spMkLst>
            <pc:docMk/>
            <pc:sldMk cId="1086725253" sldId="344"/>
            <ac:spMk id="12" creationId="{AAFE148D-6987-DF77-E521-DF0C565DE740}"/>
          </ac:spMkLst>
        </pc:spChg>
        <pc:spChg chg="add mod">
          <ac:chgData name="Tommy McClure" userId="5f57beb918c8a44c" providerId="LiveId" clId="{DD6FA2B4-771E-4A72-9864-4F4BEFE9A112}" dt="2024-08-09T15:00:33.983" v="4238"/>
          <ac:spMkLst>
            <pc:docMk/>
            <pc:sldMk cId="1086725253" sldId="344"/>
            <ac:spMk id="13" creationId="{7A34D51B-F3C3-96C7-4EB1-6CD642D3C3C9}"/>
          </ac:spMkLst>
        </pc:spChg>
        <pc:spChg chg="add mod">
          <ac:chgData name="Tommy McClure" userId="5f57beb918c8a44c" providerId="LiveId" clId="{DD6FA2B4-771E-4A72-9864-4F4BEFE9A112}" dt="2024-08-09T15:00:45.424" v="4240"/>
          <ac:spMkLst>
            <pc:docMk/>
            <pc:sldMk cId="1086725253" sldId="344"/>
            <ac:spMk id="14" creationId="{8DCE96CB-D3E6-2777-ACD9-E5D8C06C3C7E}"/>
          </ac:spMkLst>
        </pc:spChg>
        <pc:picChg chg="mod">
          <ac:chgData name="Tommy McClure" userId="5f57beb918c8a44c" providerId="LiveId" clId="{DD6FA2B4-771E-4A72-9864-4F4BEFE9A112}" dt="2024-08-09T17:03:15.319" v="5558" actId="1076"/>
          <ac:picMkLst>
            <pc:docMk/>
            <pc:sldMk cId="1086725253" sldId="344"/>
            <ac:picMk id="7" creationId="{5A5D51B9-AE26-5DAE-CA10-F60CB2AC25FC}"/>
          </ac:picMkLst>
        </pc:picChg>
      </pc:sldChg>
      <pc:sldChg chg="addSp delSp modSp mod ord setBg modAnim modNotesTx">
        <pc:chgData name="Tommy McClure" userId="5f57beb918c8a44c" providerId="LiveId" clId="{DD6FA2B4-771E-4A72-9864-4F4BEFE9A112}" dt="2024-08-09T16:27:28.794" v="5000" actId="14100"/>
        <pc:sldMkLst>
          <pc:docMk/>
          <pc:sldMk cId="2011114411" sldId="345"/>
        </pc:sldMkLst>
        <pc:spChg chg="add mod">
          <ac:chgData name="Tommy McClure" userId="5f57beb918c8a44c" providerId="LiveId" clId="{DD6FA2B4-771E-4A72-9864-4F4BEFE9A112}" dt="2024-08-09T16:27:28.794" v="5000" actId="14100"/>
          <ac:spMkLst>
            <pc:docMk/>
            <pc:sldMk cId="2011114411" sldId="345"/>
            <ac:spMk id="2" creationId="{74E8D8AE-1F26-1EC2-6F72-0B65BD8A6F2E}"/>
          </ac:spMkLst>
        </pc:spChg>
        <pc:spChg chg="del mod">
          <ac:chgData name="Tommy McClure" userId="5f57beb918c8a44c" providerId="LiveId" clId="{DD6FA2B4-771E-4A72-9864-4F4BEFE9A112}" dt="2024-08-08T22:58:19.179" v="914" actId="478"/>
          <ac:spMkLst>
            <pc:docMk/>
            <pc:sldMk cId="2011114411" sldId="345"/>
            <ac:spMk id="3" creationId="{9DA6A002-1BEB-AE76-169E-13071F90919E}"/>
          </ac:spMkLst>
        </pc:spChg>
        <pc:spChg chg="del mod">
          <ac:chgData name="Tommy McClure" userId="5f57beb918c8a44c" providerId="LiveId" clId="{DD6FA2B4-771E-4A72-9864-4F4BEFE9A112}" dt="2024-08-08T23:00:44.972" v="1017" actId="478"/>
          <ac:spMkLst>
            <pc:docMk/>
            <pc:sldMk cId="2011114411" sldId="345"/>
            <ac:spMk id="5" creationId="{C2BAD7B4-5997-4A95-A2A9-773DF1F4CE53}"/>
          </ac:spMkLst>
        </pc:spChg>
        <pc:spChg chg="add del mod">
          <ac:chgData name="Tommy McClure" userId="5f57beb918c8a44c" providerId="LiveId" clId="{DD6FA2B4-771E-4A72-9864-4F4BEFE9A112}" dt="2024-08-08T22:58:49.672" v="920" actId="478"/>
          <ac:spMkLst>
            <pc:docMk/>
            <pc:sldMk cId="2011114411" sldId="345"/>
            <ac:spMk id="6" creationId="{B0F1A592-E228-EE7F-A749-091B53073DAC}"/>
          </ac:spMkLst>
        </pc:spChg>
        <pc:spChg chg="add del mod">
          <ac:chgData name="Tommy McClure" userId="5f57beb918c8a44c" providerId="LiveId" clId="{DD6FA2B4-771E-4A72-9864-4F4BEFE9A112}" dt="2024-08-08T22:58:39.170" v="918" actId="478"/>
          <ac:spMkLst>
            <pc:docMk/>
            <pc:sldMk cId="2011114411" sldId="345"/>
            <ac:spMk id="9" creationId="{C5BACBD6-E1FC-70F3-79F4-B33DFD2E88AC}"/>
          </ac:spMkLst>
        </pc:spChg>
        <pc:spChg chg="add del mod">
          <ac:chgData name="Tommy McClure" userId="5f57beb918c8a44c" providerId="LiveId" clId="{DD6FA2B4-771E-4A72-9864-4F4BEFE9A112}" dt="2024-08-08T23:01:28.098" v="1055" actId="478"/>
          <ac:spMkLst>
            <pc:docMk/>
            <pc:sldMk cId="2011114411" sldId="345"/>
            <ac:spMk id="11" creationId="{48D3DCDD-4B2E-3317-DBB8-1D4BB879EE7B}"/>
          </ac:spMkLst>
        </pc:spChg>
        <pc:spChg chg="add del mod">
          <ac:chgData name="Tommy McClure" userId="5f57beb918c8a44c" providerId="LiveId" clId="{DD6FA2B4-771E-4A72-9864-4F4BEFE9A112}" dt="2024-08-08T23:01:31.919" v="1056" actId="478"/>
          <ac:spMkLst>
            <pc:docMk/>
            <pc:sldMk cId="2011114411" sldId="345"/>
            <ac:spMk id="13" creationId="{1B4F0A97-1CCC-43F6-FC8D-5F5FFA9F0DA2}"/>
          </ac:spMkLst>
        </pc:spChg>
        <pc:spChg chg="add mod">
          <ac:chgData name="Tommy McClure" userId="5f57beb918c8a44c" providerId="LiveId" clId="{DD6FA2B4-771E-4A72-9864-4F4BEFE9A112}" dt="2024-08-09T15:48:57.521" v="4675" actId="20577"/>
          <ac:spMkLst>
            <pc:docMk/>
            <pc:sldMk cId="2011114411" sldId="345"/>
            <ac:spMk id="14" creationId="{AD71489A-63EE-C2BF-2B05-9F0A92CC187A}"/>
          </ac:spMkLst>
        </pc:spChg>
        <pc:picChg chg="add del mod">
          <ac:chgData name="Tommy McClure" userId="5f57beb918c8a44c" providerId="LiveId" clId="{DD6FA2B4-771E-4A72-9864-4F4BEFE9A112}" dt="2024-08-09T16:26:58.953" v="4974" actId="14100"/>
          <ac:picMkLst>
            <pc:docMk/>
            <pc:sldMk cId="2011114411" sldId="345"/>
            <ac:picMk id="7" creationId="{CDA4C88D-647B-172A-CBF6-4D19628E33F8}"/>
          </ac:picMkLst>
        </pc:picChg>
      </pc:sldChg>
      <pc:sldChg chg="new">
        <pc:chgData name="Tommy McClure" userId="5f57beb918c8a44c" providerId="LiveId" clId="{DD6FA2B4-771E-4A72-9864-4F4BEFE9A112}" dt="2024-08-09T02:02:10.304" v="2511" actId="680"/>
        <pc:sldMkLst>
          <pc:docMk/>
          <pc:sldMk cId="702522303" sldId="346"/>
        </pc:sldMkLst>
      </pc:sldChg>
      <pc:sldChg chg="modSp new mod">
        <pc:chgData name="Tommy McClure" userId="5f57beb918c8a44c" providerId="LiveId" clId="{DD6FA2B4-771E-4A72-9864-4F4BEFE9A112}" dt="2024-08-09T02:02:22.937" v="2520" actId="20577"/>
        <pc:sldMkLst>
          <pc:docMk/>
          <pc:sldMk cId="2218001032" sldId="347"/>
        </pc:sldMkLst>
        <pc:spChg chg="mod">
          <ac:chgData name="Tommy McClure" userId="5f57beb918c8a44c" providerId="LiveId" clId="{DD6FA2B4-771E-4A72-9864-4F4BEFE9A112}" dt="2024-08-09T02:02:22.937" v="2520" actId="20577"/>
          <ac:spMkLst>
            <pc:docMk/>
            <pc:sldMk cId="2218001032" sldId="347"/>
            <ac:spMk id="2" creationId="{53092F6F-C509-90B7-32EF-35F2134B2DA1}"/>
          </ac:spMkLst>
        </pc:spChg>
      </pc:sldChg>
      <pc:sldChg chg="new">
        <pc:chgData name="Tommy McClure" userId="5f57beb918c8a44c" providerId="LiveId" clId="{DD6FA2B4-771E-4A72-9864-4F4BEFE9A112}" dt="2024-08-09T02:02:28.027" v="2521" actId="680"/>
        <pc:sldMkLst>
          <pc:docMk/>
          <pc:sldMk cId="2318217434" sldId="348"/>
        </pc:sldMkLst>
      </pc:sldChg>
    </pc:docChg>
  </pc:docChgLst>
  <pc:docChgLst>
    <pc:chgData name="Tommy McClure" userId="5f57beb918c8a44c" providerId="LiveId" clId="{2E39FB90-3061-4665-8516-B513D8CEE8C9}"/>
    <pc:docChg chg="undo custSel addSld delSld modSld sldOrd modMainMaster">
      <pc:chgData name="Tommy McClure" userId="5f57beb918c8a44c" providerId="LiveId" clId="{2E39FB90-3061-4665-8516-B513D8CEE8C9}" dt="2024-08-11T00:58:59.766" v="1788"/>
      <pc:docMkLst>
        <pc:docMk/>
      </pc:docMkLst>
      <pc:sldChg chg="addSp delSp modSp mod modTransition modNotes modNotesTx">
        <pc:chgData name="Tommy McClure" userId="5f57beb918c8a44c" providerId="LiveId" clId="{2E39FB90-3061-4665-8516-B513D8CEE8C9}" dt="2024-08-10T19:40:15.283" v="626" actId="1076"/>
        <pc:sldMkLst>
          <pc:docMk/>
          <pc:sldMk cId="1476309329" sldId="307"/>
        </pc:sldMkLst>
        <pc:spChg chg="add del mod">
          <ac:chgData name="Tommy McClure" userId="5f57beb918c8a44c" providerId="LiveId" clId="{2E39FB90-3061-4665-8516-B513D8CEE8C9}" dt="2024-08-09T19:10:10.159" v="422" actId="478"/>
          <ac:spMkLst>
            <pc:docMk/>
            <pc:sldMk cId="1476309329" sldId="307"/>
            <ac:spMk id="4" creationId="{E1706476-B23A-34A2-1DA7-2720CAFDC2B0}"/>
          </ac:spMkLst>
        </pc:spChg>
        <pc:spChg chg="del">
          <ac:chgData name="Tommy McClure" userId="5f57beb918c8a44c" providerId="LiveId" clId="{2E39FB90-3061-4665-8516-B513D8CEE8C9}" dt="2024-08-09T19:09:51.394" v="420" actId="478"/>
          <ac:spMkLst>
            <pc:docMk/>
            <pc:sldMk cId="1476309329" sldId="307"/>
            <ac:spMk id="5" creationId="{9939E273-0FAA-9A00-F115-4B2E211236CC}"/>
          </ac:spMkLst>
        </pc:spChg>
        <pc:spChg chg="add mod">
          <ac:chgData name="Tommy McClure" userId="5f57beb918c8a44c" providerId="LiveId" clId="{2E39FB90-3061-4665-8516-B513D8CEE8C9}" dt="2024-08-09T19:13:31.696" v="443" actId="255"/>
          <ac:spMkLst>
            <pc:docMk/>
            <pc:sldMk cId="1476309329" sldId="307"/>
            <ac:spMk id="6" creationId="{08F62F41-0A39-63E6-E6F3-DDADD0F4481A}"/>
          </ac:spMkLst>
        </pc:spChg>
      </pc:sldChg>
      <pc:sldChg chg="addSp delSp modSp mod modTransition modAnim modNotes modNotesTx">
        <pc:chgData name="Tommy McClure" userId="5f57beb918c8a44c" providerId="LiveId" clId="{2E39FB90-3061-4665-8516-B513D8CEE8C9}" dt="2024-08-10T23:16:25.646" v="918" actId="20577"/>
        <pc:sldMkLst>
          <pc:docMk/>
          <pc:sldMk cId="1195628240" sldId="312"/>
        </pc:sldMkLst>
        <pc:spChg chg="mod">
          <ac:chgData name="Tommy McClure" userId="5f57beb918c8a44c" providerId="LiveId" clId="{2E39FB90-3061-4665-8516-B513D8CEE8C9}" dt="2024-08-09T19:02:59.422" v="381" actId="27636"/>
          <ac:spMkLst>
            <pc:docMk/>
            <pc:sldMk cId="1195628240" sldId="312"/>
            <ac:spMk id="3" creationId="{2875403B-F6A5-4855-B204-4A9D1F5B268F}"/>
          </ac:spMkLst>
        </pc:spChg>
        <pc:spChg chg="add mod">
          <ac:chgData name="Tommy McClure" userId="5f57beb918c8a44c" providerId="LiveId" clId="{2E39FB90-3061-4665-8516-B513D8CEE8C9}" dt="2024-08-09T19:13:21.604" v="442" actId="255"/>
          <ac:spMkLst>
            <pc:docMk/>
            <pc:sldMk cId="1195628240" sldId="312"/>
            <ac:spMk id="4" creationId="{06F6EBB3-31B5-DF5D-CCA8-901EEE41ADC3}"/>
          </ac:spMkLst>
        </pc:spChg>
        <pc:spChg chg="del mod">
          <ac:chgData name="Tommy McClure" userId="5f57beb918c8a44c" providerId="LiveId" clId="{2E39FB90-3061-4665-8516-B513D8CEE8C9}" dt="2024-08-09T19:09:42.598" v="418" actId="478"/>
          <ac:spMkLst>
            <pc:docMk/>
            <pc:sldMk cId="1195628240" sldId="312"/>
            <ac:spMk id="5" creationId="{7C3C226C-EAF6-047C-25AB-6F5901E9A446}"/>
          </ac:spMkLst>
        </pc:spChg>
      </pc:sldChg>
      <pc:sldChg chg="del modTransition">
        <pc:chgData name="Tommy McClure" userId="5f57beb918c8a44c" providerId="LiveId" clId="{2E39FB90-3061-4665-8516-B513D8CEE8C9}" dt="2024-08-09T18:55:32.004" v="339" actId="2696"/>
        <pc:sldMkLst>
          <pc:docMk/>
          <pc:sldMk cId="4265392195" sldId="315"/>
        </pc:sldMkLst>
      </pc:sldChg>
      <pc:sldChg chg="del modTransition">
        <pc:chgData name="Tommy McClure" userId="5f57beb918c8a44c" providerId="LiveId" clId="{2E39FB90-3061-4665-8516-B513D8CEE8C9}" dt="2024-08-09T18:55:22.416" v="338" actId="2696"/>
        <pc:sldMkLst>
          <pc:docMk/>
          <pc:sldMk cId="2897687745" sldId="317"/>
        </pc:sldMkLst>
      </pc:sldChg>
      <pc:sldChg chg="del modTransition">
        <pc:chgData name="Tommy McClure" userId="5f57beb918c8a44c" providerId="LiveId" clId="{2E39FB90-3061-4665-8516-B513D8CEE8C9}" dt="2024-08-09T19:00:42.486" v="354" actId="2696"/>
        <pc:sldMkLst>
          <pc:docMk/>
          <pc:sldMk cId="1315345950" sldId="321"/>
        </pc:sldMkLst>
      </pc:sldChg>
      <pc:sldChg chg="del modTransition">
        <pc:chgData name="Tommy McClure" userId="5f57beb918c8a44c" providerId="LiveId" clId="{2E39FB90-3061-4665-8516-B513D8CEE8C9}" dt="2024-08-09T19:00:15.307" v="349" actId="2696"/>
        <pc:sldMkLst>
          <pc:docMk/>
          <pc:sldMk cId="936898866" sldId="324"/>
        </pc:sldMkLst>
      </pc:sldChg>
      <pc:sldChg chg="modSp mod modTransition modAnim">
        <pc:chgData name="Tommy McClure" userId="5f57beb918c8a44c" providerId="LiveId" clId="{2E39FB90-3061-4665-8516-B513D8CEE8C9}" dt="2024-08-09T19:02:03.035" v="372"/>
        <pc:sldMkLst>
          <pc:docMk/>
          <pc:sldMk cId="3885810866" sldId="325"/>
        </pc:sldMkLst>
        <pc:spChg chg="mod">
          <ac:chgData name="Tommy McClure" userId="5f57beb918c8a44c" providerId="LiveId" clId="{2E39FB90-3061-4665-8516-B513D8CEE8C9}" dt="2024-08-09T19:01:10.052" v="357" actId="1076"/>
          <ac:spMkLst>
            <pc:docMk/>
            <pc:sldMk cId="3885810866" sldId="325"/>
            <ac:spMk id="2" creationId="{7B6B9E28-EAF7-6E27-8E00-A3A04402AC26}"/>
          </ac:spMkLst>
        </pc:spChg>
      </pc:sldChg>
      <pc:sldChg chg="del modTransition">
        <pc:chgData name="Tommy McClure" userId="5f57beb918c8a44c" providerId="LiveId" clId="{2E39FB90-3061-4665-8516-B513D8CEE8C9}" dt="2024-08-09T19:00:36.685" v="353" actId="2696"/>
        <pc:sldMkLst>
          <pc:docMk/>
          <pc:sldMk cId="3536044337" sldId="334"/>
        </pc:sldMkLst>
      </pc:sldChg>
      <pc:sldChg chg="del modTransition">
        <pc:chgData name="Tommy McClure" userId="5f57beb918c8a44c" providerId="LiveId" clId="{2E39FB90-3061-4665-8516-B513D8CEE8C9}" dt="2024-08-09T18:59:49.594" v="344" actId="2696"/>
        <pc:sldMkLst>
          <pc:docMk/>
          <pc:sldMk cId="1147369639" sldId="336"/>
        </pc:sldMkLst>
      </pc:sldChg>
      <pc:sldChg chg="del modTransition">
        <pc:chgData name="Tommy McClure" userId="5f57beb918c8a44c" providerId="LiveId" clId="{2E39FB90-3061-4665-8516-B513D8CEE8C9}" dt="2024-08-09T19:00:22.613" v="351" actId="2696"/>
        <pc:sldMkLst>
          <pc:docMk/>
          <pc:sldMk cId="160323557" sldId="337"/>
        </pc:sldMkLst>
      </pc:sldChg>
      <pc:sldChg chg="addSp delSp modSp del mod ord modTransition modAnim modNotesTx">
        <pc:chgData name="Tommy McClure" userId="5f57beb918c8a44c" providerId="LiveId" clId="{2E39FB90-3061-4665-8516-B513D8CEE8C9}" dt="2024-08-09T18:55:17.006" v="337" actId="2696"/>
        <pc:sldMkLst>
          <pc:docMk/>
          <pc:sldMk cId="4045600601" sldId="338"/>
        </pc:sldMkLst>
        <pc:spChg chg="add mod">
          <ac:chgData name="Tommy McClure" userId="5f57beb918c8a44c" providerId="LiveId" clId="{2E39FB90-3061-4665-8516-B513D8CEE8C9}" dt="2024-08-09T18:34:36.498" v="88" actId="1076"/>
          <ac:spMkLst>
            <pc:docMk/>
            <pc:sldMk cId="4045600601" sldId="338"/>
            <ac:spMk id="2" creationId="{2DD56CBB-5AA5-418F-D018-CFD8066016B0}"/>
          </ac:spMkLst>
        </pc:spChg>
        <pc:spChg chg="add del mod">
          <ac:chgData name="Tommy McClure" userId="5f57beb918c8a44c" providerId="LiveId" clId="{2E39FB90-3061-4665-8516-B513D8CEE8C9}" dt="2024-08-09T18:34:44.526" v="90" actId="478"/>
          <ac:spMkLst>
            <pc:docMk/>
            <pc:sldMk cId="4045600601" sldId="338"/>
            <ac:spMk id="4" creationId="{8E173EDF-410C-62C0-E467-4AEBDFFEC50B}"/>
          </ac:spMkLst>
        </pc:spChg>
        <pc:spChg chg="del">
          <ac:chgData name="Tommy McClure" userId="5f57beb918c8a44c" providerId="LiveId" clId="{2E39FB90-3061-4665-8516-B513D8CEE8C9}" dt="2024-08-09T18:34:40.004" v="89" actId="478"/>
          <ac:spMkLst>
            <pc:docMk/>
            <pc:sldMk cId="4045600601" sldId="338"/>
            <ac:spMk id="5" creationId="{C2BAD7B4-5997-4A95-A2A9-773DF1F4CE53}"/>
          </ac:spMkLst>
        </pc:spChg>
        <pc:spChg chg="del">
          <ac:chgData name="Tommy McClure" userId="5f57beb918c8a44c" providerId="LiveId" clId="{2E39FB90-3061-4665-8516-B513D8CEE8C9}" dt="2024-08-09T18:34:47.953" v="91" actId="478"/>
          <ac:spMkLst>
            <pc:docMk/>
            <pc:sldMk cId="4045600601" sldId="338"/>
            <ac:spMk id="6" creationId="{4552F1CF-68AA-447B-B5B0-C65BB72A5D6D}"/>
          </ac:spMkLst>
        </pc:spChg>
        <pc:spChg chg="add del mod">
          <ac:chgData name="Tommy McClure" userId="5f57beb918c8a44c" providerId="LiveId" clId="{2E39FB90-3061-4665-8516-B513D8CEE8C9}" dt="2024-08-09T18:34:50.643" v="92" actId="478"/>
          <ac:spMkLst>
            <pc:docMk/>
            <pc:sldMk cId="4045600601" sldId="338"/>
            <ac:spMk id="8" creationId="{95AF2E22-8BB2-7734-99DC-01CF3FF40995}"/>
          </ac:spMkLst>
        </pc:spChg>
        <pc:spChg chg="add mod">
          <ac:chgData name="Tommy McClure" userId="5f57beb918c8a44c" providerId="LiveId" clId="{2E39FB90-3061-4665-8516-B513D8CEE8C9}" dt="2024-08-09T18:47:11.261" v="296" actId="1036"/>
          <ac:spMkLst>
            <pc:docMk/>
            <pc:sldMk cId="4045600601" sldId="338"/>
            <ac:spMk id="9" creationId="{B97C034E-6C90-1177-0353-BA8EC5442BA8}"/>
          </ac:spMkLst>
        </pc:spChg>
      </pc:sldChg>
      <pc:sldChg chg="addSp modSp mod modTransition modAnim modNotes modNotesTx">
        <pc:chgData name="Tommy McClure" userId="5f57beb918c8a44c" providerId="LiveId" clId="{2E39FB90-3061-4665-8516-B513D8CEE8C9}" dt="2024-08-11T00:58:59.766" v="1788"/>
        <pc:sldMkLst>
          <pc:docMk/>
          <pc:sldMk cId="3874960985" sldId="339"/>
        </pc:sldMkLst>
        <pc:spChg chg="mod">
          <ac:chgData name="Tommy McClure" userId="5f57beb918c8a44c" providerId="LiveId" clId="{2E39FB90-3061-4665-8516-B513D8CEE8C9}" dt="2024-08-11T00:58:38.276" v="1786" actId="1035"/>
          <ac:spMkLst>
            <pc:docMk/>
            <pc:sldMk cId="3874960985" sldId="339"/>
            <ac:spMk id="3" creationId="{9085DBFE-1252-4BD9-2377-AB99A063C4DE}"/>
          </ac:spMkLst>
        </pc:spChg>
        <pc:spChg chg="add mod">
          <ac:chgData name="Tommy McClure" userId="5f57beb918c8a44c" providerId="LiveId" clId="{2E39FB90-3061-4665-8516-B513D8CEE8C9}" dt="2024-08-09T19:12:44.177" v="438" actId="255"/>
          <ac:spMkLst>
            <pc:docMk/>
            <pc:sldMk cId="3874960985" sldId="339"/>
            <ac:spMk id="4" creationId="{4686C9FA-58E3-D879-2353-5CA3C1B7CE43}"/>
          </ac:spMkLst>
        </pc:spChg>
        <pc:picChg chg="mod">
          <ac:chgData name="Tommy McClure" userId="5f57beb918c8a44c" providerId="LiveId" clId="{2E39FB90-3061-4665-8516-B513D8CEE8C9}" dt="2024-08-09T19:06:01.577" v="401" actId="1038"/>
          <ac:picMkLst>
            <pc:docMk/>
            <pc:sldMk cId="3874960985" sldId="339"/>
            <ac:picMk id="7" creationId="{3191BFCF-26E8-BF7A-255F-523E129D2D77}"/>
          </ac:picMkLst>
        </pc:picChg>
      </pc:sldChg>
      <pc:sldChg chg="del modTransition">
        <pc:chgData name="Tommy McClure" userId="5f57beb918c8a44c" providerId="LiveId" clId="{2E39FB90-3061-4665-8516-B513D8CEE8C9}" dt="2024-08-09T19:00:19.531" v="350" actId="2696"/>
        <pc:sldMkLst>
          <pc:docMk/>
          <pc:sldMk cId="2255117986" sldId="340"/>
        </pc:sldMkLst>
      </pc:sldChg>
      <pc:sldChg chg="addSp delSp modSp mod ord modTransition modAnim modNotes modNotesTx">
        <pc:chgData name="Tommy McClure" userId="5f57beb918c8a44c" providerId="LiveId" clId="{2E39FB90-3061-4665-8516-B513D8CEE8C9}" dt="2024-08-10T23:49:20.411" v="1446" actId="2711"/>
        <pc:sldMkLst>
          <pc:docMk/>
          <pc:sldMk cId="3724438860" sldId="341"/>
        </pc:sldMkLst>
        <pc:spChg chg="del">
          <ac:chgData name="Tommy McClure" userId="5f57beb918c8a44c" providerId="LiveId" clId="{2E39FB90-3061-4665-8516-B513D8CEE8C9}" dt="2024-08-09T18:48:16.618" v="302"/>
          <ac:spMkLst>
            <pc:docMk/>
            <pc:sldMk cId="3724438860" sldId="341"/>
            <ac:spMk id="2" creationId="{D280BC88-EC18-F0AA-7B08-F486ECC9575E}"/>
          </ac:spMkLst>
        </pc:spChg>
        <pc:spChg chg="mod">
          <ac:chgData name="Tommy McClure" userId="5f57beb918c8a44c" providerId="LiveId" clId="{2E39FB90-3061-4665-8516-B513D8CEE8C9}" dt="2024-08-09T19:12:01.454" v="433" actId="20577"/>
          <ac:spMkLst>
            <pc:docMk/>
            <pc:sldMk cId="3724438860" sldId="341"/>
            <ac:spMk id="3" creationId="{7497AB60-DFF8-A465-477F-94F616250BB8}"/>
          </ac:spMkLst>
        </pc:spChg>
        <pc:spChg chg="add mod">
          <ac:chgData name="Tommy McClure" userId="5f57beb918c8a44c" providerId="LiveId" clId="{2E39FB90-3061-4665-8516-B513D8CEE8C9}" dt="2024-08-09T18:48:16.618" v="302"/>
          <ac:spMkLst>
            <pc:docMk/>
            <pc:sldMk cId="3724438860" sldId="341"/>
            <ac:spMk id="4" creationId="{38B216D7-4640-AC02-182F-7D34A2289DA1}"/>
          </ac:spMkLst>
        </pc:spChg>
        <pc:spChg chg="del">
          <ac:chgData name="Tommy McClure" userId="5f57beb918c8a44c" providerId="LiveId" clId="{2E39FB90-3061-4665-8516-B513D8CEE8C9}" dt="2024-08-09T19:09:07.229" v="411" actId="478"/>
          <ac:spMkLst>
            <pc:docMk/>
            <pc:sldMk cId="3724438860" sldId="341"/>
            <ac:spMk id="5" creationId="{C92B60CC-3D3A-3FA6-74D6-F53362585B03}"/>
          </ac:spMkLst>
        </pc:spChg>
        <pc:spChg chg="add mod">
          <ac:chgData name="Tommy McClure" userId="5f57beb918c8a44c" providerId="LiveId" clId="{2E39FB90-3061-4665-8516-B513D8CEE8C9}" dt="2024-08-09T19:28:25.393" v="513" actId="1076"/>
          <ac:spMkLst>
            <pc:docMk/>
            <pc:sldMk cId="3724438860" sldId="341"/>
            <ac:spMk id="7" creationId="{B41AFDE0-69B8-933B-4AFC-9B410DE52BCB}"/>
          </ac:spMkLst>
        </pc:spChg>
        <pc:spChg chg="add mod">
          <ac:chgData name="Tommy McClure" userId="5f57beb918c8a44c" providerId="LiveId" clId="{2E39FB90-3061-4665-8516-B513D8CEE8C9}" dt="2024-08-09T19:12:29.524" v="436" actId="255"/>
          <ac:spMkLst>
            <pc:docMk/>
            <pc:sldMk cId="3724438860" sldId="341"/>
            <ac:spMk id="8" creationId="{E06F8A90-8558-93DF-FAD9-EFEE66F85D12}"/>
          </ac:spMkLst>
        </pc:spChg>
      </pc:sldChg>
      <pc:sldChg chg="addSp modSp mod modTransition modAnim modNotes modNotesTx">
        <pc:chgData name="Tommy McClure" userId="5f57beb918c8a44c" providerId="LiveId" clId="{2E39FB90-3061-4665-8516-B513D8CEE8C9}" dt="2024-08-10T23:20:23.169" v="962" actId="20577"/>
        <pc:sldMkLst>
          <pc:docMk/>
          <pc:sldMk cId="3256682441" sldId="343"/>
        </pc:sldMkLst>
        <pc:spChg chg="add mod">
          <ac:chgData name="Tommy McClure" userId="5f57beb918c8a44c" providerId="LiveId" clId="{2E39FB90-3061-4665-8516-B513D8CEE8C9}" dt="2024-08-09T19:13:01.459" v="440" actId="255"/>
          <ac:spMkLst>
            <pc:docMk/>
            <pc:sldMk cId="3256682441" sldId="343"/>
            <ac:spMk id="2" creationId="{AEC17453-7951-BC88-1426-79F533D35386}"/>
          </ac:spMkLst>
        </pc:spChg>
      </pc:sldChg>
      <pc:sldChg chg="addSp modSp mod modTransition modAnim modNotes modNotesTx">
        <pc:chgData name="Tommy McClure" userId="5f57beb918c8a44c" providerId="LiveId" clId="{2E39FB90-3061-4665-8516-B513D8CEE8C9}" dt="2024-08-10T23:55:15.045" v="1449" actId="2711"/>
        <pc:sldMkLst>
          <pc:docMk/>
          <pc:sldMk cId="1086725253" sldId="344"/>
        </pc:sldMkLst>
        <pc:spChg chg="add mod">
          <ac:chgData name="Tommy McClure" userId="5f57beb918c8a44c" providerId="LiveId" clId="{2E39FB90-3061-4665-8516-B513D8CEE8C9}" dt="2024-08-09T19:12:51.540" v="439" actId="255"/>
          <ac:spMkLst>
            <pc:docMk/>
            <pc:sldMk cId="1086725253" sldId="344"/>
            <ac:spMk id="3" creationId="{628CDDA0-41EE-0BDE-02B6-BD1BC562066A}"/>
          </ac:spMkLst>
        </pc:spChg>
        <pc:spChg chg="mod">
          <ac:chgData name="Tommy McClure" userId="5f57beb918c8a44c" providerId="LiveId" clId="{2E39FB90-3061-4665-8516-B513D8CEE8C9}" dt="2024-08-09T19:05:26.646" v="399" actId="1037"/>
          <ac:spMkLst>
            <pc:docMk/>
            <pc:sldMk cId="1086725253" sldId="344"/>
            <ac:spMk id="10" creationId="{A489DC48-33C0-C255-8BB9-1BDDF3776575}"/>
          </ac:spMkLst>
        </pc:spChg>
        <pc:picChg chg="mod">
          <ac:chgData name="Tommy McClure" userId="5f57beb918c8a44c" providerId="LiveId" clId="{2E39FB90-3061-4665-8516-B513D8CEE8C9}" dt="2024-08-09T19:04:44.493" v="394" actId="1035"/>
          <ac:picMkLst>
            <pc:docMk/>
            <pc:sldMk cId="1086725253" sldId="344"/>
            <ac:picMk id="7" creationId="{5A5D51B9-AE26-5DAE-CA10-F60CB2AC25FC}"/>
          </ac:picMkLst>
        </pc:picChg>
      </pc:sldChg>
      <pc:sldChg chg="addSp modSp mod modTransition modAnim modNotes modNotesTx">
        <pc:chgData name="Tommy McClure" userId="5f57beb918c8a44c" providerId="LiveId" clId="{2E39FB90-3061-4665-8516-B513D8CEE8C9}" dt="2024-08-10T21:09:58.345" v="723" actId="113"/>
        <pc:sldMkLst>
          <pc:docMk/>
          <pc:sldMk cId="2011114411" sldId="345"/>
        </pc:sldMkLst>
        <pc:spChg chg="mod">
          <ac:chgData name="Tommy McClure" userId="5f57beb918c8a44c" providerId="LiveId" clId="{2E39FB90-3061-4665-8516-B513D8CEE8C9}" dt="2024-08-09T19:23:33.947" v="499" actId="1038"/>
          <ac:spMkLst>
            <pc:docMk/>
            <pc:sldMk cId="2011114411" sldId="345"/>
            <ac:spMk id="2" creationId="{74E8D8AE-1F26-1EC2-6F72-0B65BD8A6F2E}"/>
          </ac:spMkLst>
        </pc:spChg>
        <pc:spChg chg="add mod">
          <ac:chgData name="Tommy McClure" userId="5f57beb918c8a44c" providerId="LiveId" clId="{2E39FB90-3061-4665-8516-B513D8CEE8C9}" dt="2024-08-09T19:13:08.624" v="441" actId="255"/>
          <ac:spMkLst>
            <pc:docMk/>
            <pc:sldMk cId="2011114411" sldId="345"/>
            <ac:spMk id="3" creationId="{9888DDEB-5126-4BC3-51BF-886C15DD5F80}"/>
          </ac:spMkLst>
        </pc:spChg>
        <pc:spChg chg="mod">
          <ac:chgData name="Tommy McClure" userId="5f57beb918c8a44c" providerId="LiveId" clId="{2E39FB90-3061-4665-8516-B513D8CEE8C9}" dt="2024-08-10T20:48:39.645" v="720" actId="20577"/>
          <ac:spMkLst>
            <pc:docMk/>
            <pc:sldMk cId="2011114411" sldId="345"/>
            <ac:spMk id="14" creationId="{AD71489A-63EE-C2BF-2B05-9F0A92CC187A}"/>
          </ac:spMkLst>
        </pc:spChg>
      </pc:sldChg>
      <pc:sldChg chg="del">
        <pc:chgData name="Tommy McClure" userId="5f57beb918c8a44c" providerId="LiveId" clId="{2E39FB90-3061-4665-8516-B513D8CEE8C9}" dt="2024-08-09T18:47:34.846" v="298" actId="2696"/>
        <pc:sldMkLst>
          <pc:docMk/>
          <pc:sldMk cId="702522303" sldId="346"/>
        </pc:sldMkLst>
      </pc:sldChg>
      <pc:sldChg chg="del">
        <pc:chgData name="Tommy McClure" userId="5f57beb918c8a44c" providerId="LiveId" clId="{2E39FB90-3061-4665-8516-B513D8CEE8C9}" dt="2024-08-09T18:47:54.301" v="300" actId="2696"/>
        <pc:sldMkLst>
          <pc:docMk/>
          <pc:sldMk cId="2218001032" sldId="347"/>
        </pc:sldMkLst>
      </pc:sldChg>
      <pc:sldChg chg="delSp modSp del mod">
        <pc:chgData name="Tommy McClure" userId="5f57beb918c8a44c" providerId="LiveId" clId="{2E39FB90-3061-4665-8516-B513D8CEE8C9}" dt="2024-08-09T18:47:30.019" v="297" actId="2696"/>
        <pc:sldMkLst>
          <pc:docMk/>
          <pc:sldMk cId="2318217434" sldId="348"/>
        </pc:sldMkLst>
        <pc:spChg chg="mod">
          <ac:chgData name="Tommy McClure" userId="5f57beb918c8a44c" providerId="LiveId" clId="{2E39FB90-3061-4665-8516-B513D8CEE8C9}" dt="2024-08-09T18:33:23.707" v="61" actId="1076"/>
          <ac:spMkLst>
            <pc:docMk/>
            <pc:sldMk cId="2318217434" sldId="348"/>
            <ac:spMk id="2" creationId="{EE67C7FA-6E52-352F-1FFB-E6408BFA0FD3}"/>
          </ac:spMkLst>
        </pc:spChg>
        <pc:spChg chg="del">
          <ac:chgData name="Tommy McClure" userId="5f57beb918c8a44c" providerId="LiveId" clId="{2E39FB90-3061-4665-8516-B513D8CEE8C9}" dt="2024-08-09T18:33:13.895" v="60" actId="478"/>
          <ac:spMkLst>
            <pc:docMk/>
            <pc:sldMk cId="2318217434" sldId="348"/>
            <ac:spMk id="4" creationId="{8A01E410-6CAC-EB3E-4CD1-793AB7413D17}"/>
          </ac:spMkLst>
        </pc:spChg>
      </pc:sldChg>
      <pc:sldChg chg="add del">
        <pc:chgData name="Tommy McClure" userId="5f57beb918c8a44c" providerId="LiveId" clId="{2E39FB90-3061-4665-8516-B513D8CEE8C9}" dt="2024-08-09T18:47:58.287" v="301" actId="2696"/>
        <pc:sldMkLst>
          <pc:docMk/>
          <pc:sldMk cId="3978407007" sldId="348"/>
        </pc:sldMkLst>
      </pc:sldChg>
      <pc:sldChg chg="addSp delSp modSp mod modNotes">
        <pc:chgData name="Tommy McClure" userId="5f57beb918c8a44c" providerId="LiveId" clId="{2E39FB90-3061-4665-8516-B513D8CEE8C9}" dt="2024-08-10T19:48:39.435" v="678" actId="27636"/>
        <pc:sldMkLst>
          <pc:docMk/>
          <pc:sldMk cId="2970185068" sldId="380"/>
        </pc:sldMkLst>
        <pc:spChg chg="add mod">
          <ac:chgData name="Tommy McClure" userId="5f57beb918c8a44c" providerId="LiveId" clId="{2E39FB90-3061-4665-8516-B513D8CEE8C9}" dt="2024-08-09T19:12:18.237" v="434" actId="255"/>
          <ac:spMkLst>
            <pc:docMk/>
            <pc:sldMk cId="2970185068" sldId="380"/>
            <ac:spMk id="2" creationId="{AF7B3A0E-363E-0786-0C30-5B09FACA6904}"/>
          </ac:spMkLst>
        </pc:spChg>
        <pc:spChg chg="del">
          <ac:chgData name="Tommy McClure" userId="5f57beb918c8a44c" providerId="LiveId" clId="{2E39FB90-3061-4665-8516-B513D8CEE8C9}" dt="2024-08-09T19:09:17.153" v="413" actId="478"/>
          <ac:spMkLst>
            <pc:docMk/>
            <pc:sldMk cId="2970185068" sldId="380"/>
            <ac:spMk id="3" creationId="{77027457-05CD-720C-96CD-89074FEFF030}"/>
          </ac:spMkLst>
        </pc:spChg>
        <pc:spChg chg="mod">
          <ac:chgData name="Tommy McClure" userId="5f57beb918c8a44c" providerId="LiveId" clId="{2E39FB90-3061-4665-8516-B513D8CEE8C9}" dt="2024-08-09T18:58:25.663" v="343" actId="14100"/>
          <ac:spMkLst>
            <pc:docMk/>
            <pc:sldMk cId="2970185068" sldId="380"/>
            <ac:spMk id="7" creationId="{2A6B56C3-77F0-4E92-B09D-C8D4A68D5E79}"/>
          </ac:spMkLst>
        </pc:spChg>
        <pc:spChg chg="mod">
          <ac:chgData name="Tommy McClure" userId="5f57beb918c8a44c" providerId="LiveId" clId="{2E39FB90-3061-4665-8516-B513D8CEE8C9}" dt="2024-08-09T18:57:17.396" v="340" actId="207"/>
          <ac:spMkLst>
            <pc:docMk/>
            <pc:sldMk cId="2970185068" sldId="380"/>
            <ac:spMk id="10" creationId="{BB8A7FBA-4C4C-4440-9886-90F8BD6246FB}"/>
          </ac:spMkLst>
        </pc:spChg>
      </pc:sldChg>
      <pc:sldChg chg="del">
        <pc:chgData name="Tommy McClure" userId="5f57beb918c8a44c" providerId="LiveId" clId="{2E39FB90-3061-4665-8516-B513D8CEE8C9}" dt="2024-08-09T19:00:03.678" v="347" actId="2696"/>
        <pc:sldMkLst>
          <pc:docMk/>
          <pc:sldMk cId="231292618" sldId="381"/>
        </pc:sldMkLst>
      </pc:sldChg>
      <pc:sldChg chg="add del">
        <pc:chgData name="Tommy McClure" userId="5f57beb918c8a44c" providerId="LiveId" clId="{2E39FB90-3061-4665-8516-B513D8CEE8C9}" dt="2024-08-09T19:00:32.377" v="352" actId="2696"/>
        <pc:sldMkLst>
          <pc:docMk/>
          <pc:sldMk cId="2827680666" sldId="381"/>
        </pc:sldMkLst>
      </pc:sldChg>
      <pc:sldChg chg="add del">
        <pc:chgData name="Tommy McClure" userId="5f57beb918c8a44c" providerId="LiveId" clId="{2E39FB90-3061-4665-8516-B513D8CEE8C9}" dt="2024-08-09T18:59:57.504" v="346" actId="2696"/>
        <pc:sldMkLst>
          <pc:docMk/>
          <pc:sldMk cId="2430479565" sldId="382"/>
        </pc:sldMkLst>
      </pc:sldChg>
      <pc:sldMasterChg chg="modTransition delSldLayout modSldLayout">
        <pc:chgData name="Tommy McClure" userId="5f57beb918c8a44c" providerId="LiveId" clId="{2E39FB90-3061-4665-8516-B513D8CEE8C9}" dt="2024-08-09T19:00:42.486" v="354" actId="2696"/>
        <pc:sldMasterMkLst>
          <pc:docMk/>
          <pc:sldMasterMk cId="3646289393" sldId="2147483883"/>
        </pc:sldMasterMkLst>
        <pc:sldLayoutChg chg="modTransition">
          <pc:chgData name="Tommy McClure" userId="5f57beb918c8a44c" providerId="LiveId" clId="{2E39FB90-3061-4665-8516-B513D8CEE8C9}" dt="2024-08-09T18:55:10.639" v="336"/>
          <pc:sldLayoutMkLst>
            <pc:docMk/>
            <pc:sldMasterMk cId="3646289393" sldId="2147483883"/>
            <pc:sldLayoutMk cId="2272427650" sldId="2147483884"/>
          </pc:sldLayoutMkLst>
        </pc:sldLayoutChg>
        <pc:sldLayoutChg chg="modTransition">
          <pc:chgData name="Tommy McClure" userId="5f57beb918c8a44c" providerId="LiveId" clId="{2E39FB90-3061-4665-8516-B513D8CEE8C9}" dt="2024-08-09T18:55:10.639" v="336"/>
          <pc:sldLayoutMkLst>
            <pc:docMk/>
            <pc:sldMasterMk cId="3646289393" sldId="2147483883"/>
            <pc:sldLayoutMk cId="2676127296" sldId="2147483885"/>
          </pc:sldLayoutMkLst>
        </pc:sldLayoutChg>
        <pc:sldLayoutChg chg="modTransition">
          <pc:chgData name="Tommy McClure" userId="5f57beb918c8a44c" providerId="LiveId" clId="{2E39FB90-3061-4665-8516-B513D8CEE8C9}" dt="2024-08-09T18:55:10.639" v="336"/>
          <pc:sldLayoutMkLst>
            <pc:docMk/>
            <pc:sldMasterMk cId="3646289393" sldId="2147483883"/>
            <pc:sldLayoutMk cId="284924909" sldId="2147483886"/>
          </pc:sldLayoutMkLst>
        </pc:sldLayoutChg>
        <pc:sldLayoutChg chg="modTransition">
          <pc:chgData name="Tommy McClure" userId="5f57beb918c8a44c" providerId="LiveId" clId="{2E39FB90-3061-4665-8516-B513D8CEE8C9}" dt="2024-08-09T18:55:10.639" v="336"/>
          <pc:sldLayoutMkLst>
            <pc:docMk/>
            <pc:sldMasterMk cId="3646289393" sldId="2147483883"/>
            <pc:sldLayoutMk cId="2125612045" sldId="2147483887"/>
          </pc:sldLayoutMkLst>
        </pc:sldLayoutChg>
        <pc:sldLayoutChg chg="modTransition">
          <pc:chgData name="Tommy McClure" userId="5f57beb918c8a44c" providerId="LiveId" clId="{2E39FB90-3061-4665-8516-B513D8CEE8C9}" dt="2024-08-09T18:55:10.639" v="336"/>
          <pc:sldLayoutMkLst>
            <pc:docMk/>
            <pc:sldMasterMk cId="3646289393" sldId="2147483883"/>
            <pc:sldLayoutMk cId="4191465457" sldId="2147483888"/>
          </pc:sldLayoutMkLst>
        </pc:sldLayoutChg>
        <pc:sldLayoutChg chg="modTransition">
          <pc:chgData name="Tommy McClure" userId="5f57beb918c8a44c" providerId="LiveId" clId="{2E39FB90-3061-4665-8516-B513D8CEE8C9}" dt="2024-08-09T18:55:10.639" v="336"/>
          <pc:sldLayoutMkLst>
            <pc:docMk/>
            <pc:sldMasterMk cId="3646289393" sldId="2147483883"/>
            <pc:sldLayoutMk cId="1437502770" sldId="2147483889"/>
          </pc:sldLayoutMkLst>
        </pc:sldLayoutChg>
        <pc:sldLayoutChg chg="modTransition">
          <pc:chgData name="Tommy McClure" userId="5f57beb918c8a44c" providerId="LiveId" clId="{2E39FB90-3061-4665-8516-B513D8CEE8C9}" dt="2024-08-09T18:55:10.639" v="336"/>
          <pc:sldLayoutMkLst>
            <pc:docMk/>
            <pc:sldMasterMk cId="3646289393" sldId="2147483883"/>
            <pc:sldLayoutMk cId="1012314726" sldId="2147483890"/>
          </pc:sldLayoutMkLst>
        </pc:sldLayoutChg>
        <pc:sldLayoutChg chg="modTransition">
          <pc:chgData name="Tommy McClure" userId="5f57beb918c8a44c" providerId="LiveId" clId="{2E39FB90-3061-4665-8516-B513D8CEE8C9}" dt="2024-08-09T18:55:10.639" v="336"/>
          <pc:sldLayoutMkLst>
            <pc:docMk/>
            <pc:sldMasterMk cId="3646289393" sldId="2147483883"/>
            <pc:sldLayoutMk cId="481050185" sldId="2147483891"/>
          </pc:sldLayoutMkLst>
        </pc:sldLayoutChg>
        <pc:sldLayoutChg chg="modTransition">
          <pc:chgData name="Tommy McClure" userId="5f57beb918c8a44c" providerId="LiveId" clId="{2E39FB90-3061-4665-8516-B513D8CEE8C9}" dt="2024-08-09T18:55:10.639" v="336"/>
          <pc:sldLayoutMkLst>
            <pc:docMk/>
            <pc:sldMasterMk cId="3646289393" sldId="2147483883"/>
            <pc:sldLayoutMk cId="1346399150" sldId="2147483892"/>
          </pc:sldLayoutMkLst>
        </pc:sldLayoutChg>
        <pc:sldLayoutChg chg="modTransition">
          <pc:chgData name="Tommy McClure" userId="5f57beb918c8a44c" providerId="LiveId" clId="{2E39FB90-3061-4665-8516-B513D8CEE8C9}" dt="2024-08-09T18:55:10.639" v="336"/>
          <pc:sldLayoutMkLst>
            <pc:docMk/>
            <pc:sldMasterMk cId="3646289393" sldId="2147483883"/>
            <pc:sldLayoutMk cId="2958054130" sldId="2147483893"/>
          </pc:sldLayoutMkLst>
        </pc:sldLayoutChg>
        <pc:sldLayoutChg chg="modTransition">
          <pc:chgData name="Tommy McClure" userId="5f57beb918c8a44c" providerId="LiveId" clId="{2E39FB90-3061-4665-8516-B513D8CEE8C9}" dt="2024-08-09T18:55:10.639" v="336"/>
          <pc:sldLayoutMkLst>
            <pc:docMk/>
            <pc:sldMasterMk cId="3646289393" sldId="2147483883"/>
            <pc:sldLayoutMk cId="3805207414" sldId="2147483894"/>
          </pc:sldLayoutMkLst>
        </pc:sldLayoutChg>
        <pc:sldLayoutChg chg="modTransition">
          <pc:chgData name="Tommy McClure" userId="5f57beb918c8a44c" providerId="LiveId" clId="{2E39FB90-3061-4665-8516-B513D8CEE8C9}" dt="2024-08-09T18:55:10.639" v="336"/>
          <pc:sldLayoutMkLst>
            <pc:docMk/>
            <pc:sldMasterMk cId="3646289393" sldId="2147483883"/>
            <pc:sldLayoutMk cId="1268248855" sldId="2147483895"/>
          </pc:sldLayoutMkLst>
        </pc:sldLayoutChg>
        <pc:sldLayoutChg chg="modTransition">
          <pc:chgData name="Tommy McClure" userId="5f57beb918c8a44c" providerId="LiveId" clId="{2E39FB90-3061-4665-8516-B513D8CEE8C9}" dt="2024-08-09T18:55:10.639" v="336"/>
          <pc:sldLayoutMkLst>
            <pc:docMk/>
            <pc:sldMasterMk cId="3646289393" sldId="2147483883"/>
            <pc:sldLayoutMk cId="924326723" sldId="2147483896"/>
          </pc:sldLayoutMkLst>
        </pc:sldLayoutChg>
        <pc:sldLayoutChg chg="del modTransition">
          <pc:chgData name="Tommy McClure" userId="5f57beb918c8a44c" providerId="LiveId" clId="{2E39FB90-3061-4665-8516-B513D8CEE8C9}" dt="2024-08-09T19:00:15.307" v="349" actId="2696"/>
          <pc:sldLayoutMkLst>
            <pc:docMk/>
            <pc:sldMasterMk cId="3646289393" sldId="2147483883"/>
            <pc:sldLayoutMk cId="3713768825" sldId="2147483897"/>
          </pc:sldLayoutMkLst>
        </pc:sldLayoutChg>
        <pc:sldLayoutChg chg="del modTransition">
          <pc:chgData name="Tommy McClure" userId="5f57beb918c8a44c" providerId="LiveId" clId="{2E39FB90-3061-4665-8516-B513D8CEE8C9}" dt="2024-08-09T18:55:17.006" v="337" actId="2696"/>
          <pc:sldLayoutMkLst>
            <pc:docMk/>
            <pc:sldMasterMk cId="3646289393" sldId="2147483883"/>
            <pc:sldLayoutMk cId="966301683" sldId="2147483898"/>
          </pc:sldLayoutMkLst>
        </pc:sldLayoutChg>
        <pc:sldLayoutChg chg="modTransition">
          <pc:chgData name="Tommy McClure" userId="5f57beb918c8a44c" providerId="LiveId" clId="{2E39FB90-3061-4665-8516-B513D8CEE8C9}" dt="2024-08-09T18:55:10.639" v="336"/>
          <pc:sldLayoutMkLst>
            <pc:docMk/>
            <pc:sldMasterMk cId="3646289393" sldId="2147483883"/>
            <pc:sldLayoutMk cId="3744541497" sldId="2147483899"/>
          </pc:sldLayoutMkLst>
        </pc:sldLayoutChg>
        <pc:sldLayoutChg chg="modTransition">
          <pc:chgData name="Tommy McClure" userId="5f57beb918c8a44c" providerId="LiveId" clId="{2E39FB90-3061-4665-8516-B513D8CEE8C9}" dt="2024-08-09T18:55:10.639" v="336"/>
          <pc:sldLayoutMkLst>
            <pc:docMk/>
            <pc:sldMasterMk cId="3646289393" sldId="2147483883"/>
            <pc:sldLayoutMk cId="331406195" sldId="2147483900"/>
          </pc:sldLayoutMkLst>
        </pc:sldLayoutChg>
        <pc:sldLayoutChg chg="del modTransition">
          <pc:chgData name="Tommy McClure" userId="5f57beb918c8a44c" providerId="LiveId" clId="{2E39FB90-3061-4665-8516-B513D8CEE8C9}" dt="2024-08-09T18:55:22.416" v="338" actId="2696"/>
          <pc:sldLayoutMkLst>
            <pc:docMk/>
            <pc:sldMasterMk cId="3646289393" sldId="2147483883"/>
            <pc:sldLayoutMk cId="3438902072" sldId="2147483901"/>
          </pc:sldLayoutMkLst>
        </pc:sldLayoutChg>
        <pc:sldLayoutChg chg="del modTransition">
          <pc:chgData name="Tommy McClure" userId="5f57beb918c8a44c" providerId="LiveId" clId="{2E39FB90-3061-4665-8516-B513D8CEE8C9}" dt="2024-08-09T18:59:49.594" v="344" actId="2696"/>
          <pc:sldLayoutMkLst>
            <pc:docMk/>
            <pc:sldMasterMk cId="3646289393" sldId="2147483883"/>
            <pc:sldLayoutMk cId="3213228556" sldId="2147483902"/>
          </pc:sldLayoutMkLst>
        </pc:sldLayoutChg>
        <pc:sldLayoutChg chg="del modTransition">
          <pc:chgData name="Tommy McClure" userId="5f57beb918c8a44c" providerId="LiveId" clId="{2E39FB90-3061-4665-8516-B513D8CEE8C9}" dt="2024-08-09T19:00:36.685" v="353" actId="2696"/>
          <pc:sldLayoutMkLst>
            <pc:docMk/>
            <pc:sldMasterMk cId="3646289393" sldId="2147483883"/>
            <pc:sldLayoutMk cId="231516717" sldId="2147483903"/>
          </pc:sldLayoutMkLst>
        </pc:sldLayoutChg>
        <pc:sldLayoutChg chg="del modTransition">
          <pc:chgData name="Tommy McClure" userId="5f57beb918c8a44c" providerId="LiveId" clId="{2E39FB90-3061-4665-8516-B513D8CEE8C9}" dt="2024-08-09T19:00:19.531" v="350" actId="2696"/>
          <pc:sldLayoutMkLst>
            <pc:docMk/>
            <pc:sldMasterMk cId="3646289393" sldId="2147483883"/>
            <pc:sldLayoutMk cId="3805481271" sldId="2147483904"/>
          </pc:sldLayoutMkLst>
        </pc:sldLayoutChg>
        <pc:sldLayoutChg chg="del modTransition">
          <pc:chgData name="Tommy McClure" userId="5f57beb918c8a44c" providerId="LiveId" clId="{2E39FB90-3061-4665-8516-B513D8CEE8C9}" dt="2024-08-09T19:00:22.613" v="351" actId="2696"/>
          <pc:sldLayoutMkLst>
            <pc:docMk/>
            <pc:sldMasterMk cId="3646289393" sldId="2147483883"/>
            <pc:sldLayoutMk cId="823168567" sldId="2147483905"/>
          </pc:sldLayoutMkLst>
        </pc:sldLayoutChg>
        <pc:sldLayoutChg chg="del modTransition">
          <pc:chgData name="Tommy McClure" userId="5f57beb918c8a44c" providerId="LiveId" clId="{2E39FB90-3061-4665-8516-B513D8CEE8C9}" dt="2024-08-09T18:55:32.004" v="339" actId="2696"/>
          <pc:sldLayoutMkLst>
            <pc:docMk/>
            <pc:sldMasterMk cId="3646289393" sldId="2147483883"/>
            <pc:sldLayoutMk cId="3379778070" sldId="2147483906"/>
          </pc:sldLayoutMkLst>
        </pc:sldLayoutChg>
        <pc:sldLayoutChg chg="del modTransition">
          <pc:chgData name="Tommy McClure" userId="5f57beb918c8a44c" providerId="LiveId" clId="{2E39FB90-3061-4665-8516-B513D8CEE8C9}" dt="2024-08-09T19:00:42.486" v="354" actId="2696"/>
          <pc:sldLayoutMkLst>
            <pc:docMk/>
            <pc:sldMasterMk cId="3646289393" sldId="2147483883"/>
            <pc:sldLayoutMk cId="3746701821" sldId="214748390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8/11/2024 AM</a:t>
            </a:r>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8/11/2024 AM</a:t>
            </a:r>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
        <p:nvSpPr>
          <p:cNvPr id="5" name="Date Placeholder 4">
            <a:extLst>
              <a:ext uri="{FF2B5EF4-FFF2-40B4-BE49-F238E27FC236}">
                <a16:creationId xmlns:a16="http://schemas.microsoft.com/office/drawing/2014/main" id="{3F89398E-F124-2596-5574-7862D238E635}"/>
              </a:ext>
            </a:extLst>
          </p:cNvPr>
          <p:cNvSpPr>
            <a:spLocks noGrp="1"/>
          </p:cNvSpPr>
          <p:nvPr>
            <p:ph type="dt" idx="1"/>
          </p:nvPr>
        </p:nvSpPr>
        <p:spPr/>
        <p:txBody>
          <a:bodyPr/>
          <a:lstStyle/>
          <a:p>
            <a:r>
              <a:rPr lang="en-US"/>
              <a:t>8/11/2024 AM</a:t>
            </a:r>
            <a:endParaRPr lang="en-US" dirty="0"/>
          </a:p>
        </p:txBody>
      </p:sp>
    </p:spTree>
    <p:extLst>
      <p:ext uri="{BB962C8B-B14F-4D97-AF65-F5344CB8AC3E}">
        <p14:creationId xmlns:p14="http://schemas.microsoft.com/office/powerpoint/2010/main" val="64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754063"/>
            <a:ext cx="4438650" cy="3328987"/>
          </a:xfrm>
        </p:spPr>
      </p:sp>
      <p:sp>
        <p:nvSpPr>
          <p:cNvPr id="3" name="Notes Placeholder 2"/>
          <p:cNvSpPr>
            <a:spLocks noGrp="1"/>
          </p:cNvSpPr>
          <p:nvPr>
            <p:ph type="body" idx="1"/>
          </p:nvPr>
        </p:nvSpPr>
        <p:spPr>
          <a:xfrm>
            <a:off x="0" y="4379495"/>
            <a:ext cx="6856413" cy="4764505"/>
          </a:xfrm>
        </p:spPr>
        <p:txBody>
          <a:bodyPr/>
          <a:lstStyle/>
          <a:p>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0DC92804-03A6-47F6-A893-4DDB8903A808}" type="slidenum">
              <a:rPr lang="en-US" smtClean="0"/>
              <a:t>2</a:t>
            </a:fld>
            <a:endParaRPr lang="en-US" dirty="0"/>
          </a:p>
        </p:txBody>
      </p:sp>
      <p:sp>
        <p:nvSpPr>
          <p:cNvPr id="5" name="Date Placeholder 4">
            <a:extLst>
              <a:ext uri="{FF2B5EF4-FFF2-40B4-BE49-F238E27FC236}">
                <a16:creationId xmlns:a16="http://schemas.microsoft.com/office/drawing/2014/main" id="{6F5A8E58-984D-A4A1-C2DC-EF315F491EE0}"/>
              </a:ext>
            </a:extLst>
          </p:cNvPr>
          <p:cNvSpPr>
            <a:spLocks noGrp="1"/>
          </p:cNvSpPr>
          <p:nvPr>
            <p:ph type="dt" idx="1"/>
          </p:nvPr>
        </p:nvSpPr>
        <p:spPr/>
        <p:txBody>
          <a:bodyPr/>
          <a:lstStyle/>
          <a:p>
            <a:r>
              <a:rPr lang="en-US"/>
              <a:t>8/11/2024 AM</a:t>
            </a:r>
            <a:endParaRPr lang="en-US" dirty="0"/>
          </a:p>
        </p:txBody>
      </p:sp>
    </p:spTree>
    <p:extLst>
      <p:ext uri="{BB962C8B-B14F-4D97-AF65-F5344CB8AC3E}">
        <p14:creationId xmlns:p14="http://schemas.microsoft.com/office/powerpoint/2010/main" val="144118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133350"/>
            <a:ext cx="3886200" cy="2914650"/>
          </a:xfrm>
        </p:spPr>
      </p:sp>
      <p:sp>
        <p:nvSpPr>
          <p:cNvPr id="3" name="Notes Placeholder 2"/>
          <p:cNvSpPr>
            <a:spLocks noGrp="1"/>
          </p:cNvSpPr>
          <p:nvPr>
            <p:ph type="body" idx="1"/>
          </p:nvPr>
        </p:nvSpPr>
        <p:spPr>
          <a:xfrm>
            <a:off x="0" y="3048000"/>
            <a:ext cx="6858000" cy="6095999"/>
          </a:xfrm>
        </p:spPr>
        <p:txBody>
          <a:bodyPr/>
          <a:lstStyle/>
          <a:p>
            <a:pPr algn="l"/>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C92804-03A6-47F6-A893-4DDB8903A808}" type="slidenum">
              <a:rPr lang="en-US" smtClean="0"/>
              <a:t>3</a:t>
            </a:fld>
            <a:endParaRPr lang="en-US" dirty="0"/>
          </a:p>
        </p:txBody>
      </p:sp>
      <p:sp>
        <p:nvSpPr>
          <p:cNvPr id="5" name="Date Placeholder 4">
            <a:extLst>
              <a:ext uri="{FF2B5EF4-FFF2-40B4-BE49-F238E27FC236}">
                <a16:creationId xmlns:a16="http://schemas.microsoft.com/office/drawing/2014/main" id="{C59187A5-F2E0-B657-C0BB-325BEBB593A7}"/>
              </a:ext>
            </a:extLst>
          </p:cNvPr>
          <p:cNvSpPr>
            <a:spLocks noGrp="1"/>
          </p:cNvSpPr>
          <p:nvPr>
            <p:ph type="dt" idx="1"/>
          </p:nvPr>
        </p:nvSpPr>
        <p:spPr/>
        <p:txBody>
          <a:bodyPr/>
          <a:lstStyle/>
          <a:p>
            <a:r>
              <a:rPr lang="en-US"/>
              <a:t>8/11/2024 AM</a:t>
            </a:r>
            <a:endParaRPr lang="en-US" dirty="0"/>
          </a:p>
        </p:txBody>
      </p:sp>
    </p:spTree>
    <p:extLst>
      <p:ext uri="{BB962C8B-B14F-4D97-AF65-F5344CB8AC3E}">
        <p14:creationId xmlns:p14="http://schemas.microsoft.com/office/powerpoint/2010/main" val="183897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33350"/>
            <a:ext cx="3873500" cy="2905125"/>
          </a:xfrm>
        </p:spPr>
      </p:sp>
      <p:sp>
        <p:nvSpPr>
          <p:cNvPr id="3" name="Notes Placeholder 2"/>
          <p:cNvSpPr>
            <a:spLocks noGrp="1"/>
          </p:cNvSpPr>
          <p:nvPr>
            <p:ph type="body" idx="1"/>
          </p:nvPr>
        </p:nvSpPr>
        <p:spPr>
          <a:xfrm>
            <a:off x="0" y="3171825"/>
            <a:ext cx="6858000" cy="5972175"/>
          </a:xfrm>
        </p:spPr>
        <p:txBody>
          <a:bodyPr/>
          <a:lstStyle/>
          <a:p>
            <a:pPr marL="0" indent="0">
              <a:buNone/>
            </a:pPr>
            <a:r>
              <a:rPr lang="en-US" b="1" u="sng" dirty="0">
                <a:latin typeface="Arial" panose="020B0604020202020204" pitchFamily="34" charset="0"/>
                <a:cs typeface="Arial" panose="020B0604020202020204" pitchFamily="34" charset="0"/>
              </a:rPr>
              <a:t>1. Be committed to God! </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Peter 2:23 KJV 23 </a:t>
            </a:r>
            <a:r>
              <a:rPr lang="en-US" dirty="0">
                <a:latin typeface="Arial" panose="020B0604020202020204" pitchFamily="34" charset="0"/>
                <a:cs typeface="Arial" panose="020B0604020202020204" pitchFamily="34" charset="0"/>
              </a:rPr>
              <a:t>Who, when he was reviled, reviled not again; when he suffered, he threatened not</a:t>
            </a:r>
            <a:r>
              <a:rPr lang="en-US" b="1" dirty="0">
                <a:latin typeface="Arial" panose="020B0604020202020204" pitchFamily="34" charset="0"/>
                <a:cs typeface="Arial" panose="020B0604020202020204" pitchFamily="34" charset="0"/>
              </a:rPr>
              <a:t>; but committed himself to him that </a:t>
            </a:r>
            <a:r>
              <a:rPr lang="en-US" b="1" dirty="0" err="1">
                <a:latin typeface="Arial" panose="020B0604020202020204" pitchFamily="34" charset="0"/>
                <a:cs typeface="Arial" panose="020B0604020202020204" pitchFamily="34" charset="0"/>
              </a:rPr>
              <a:t>judgeth</a:t>
            </a:r>
            <a:r>
              <a:rPr lang="en-US" b="1" dirty="0">
                <a:latin typeface="Arial" panose="020B0604020202020204" pitchFamily="34" charset="0"/>
                <a:cs typeface="Arial" panose="020B0604020202020204" pitchFamily="34" charset="0"/>
              </a:rPr>
              <a:t> righteously:</a:t>
            </a:r>
          </a:p>
          <a:p>
            <a:pPr marR="800" algn="l" rtl="0"/>
            <a:endParaRPr lang="en-US" b="0" i="0" u="none" strike="noStrike" baseline="0" dirty="0">
              <a:solidFill>
                <a:srgbClr val="292F33"/>
              </a:solidFill>
              <a:latin typeface="Arial" panose="020B0604020202020204" pitchFamily="34" charset="0"/>
              <a:cs typeface="Arial" panose="020B0604020202020204" pitchFamily="34" charset="0"/>
            </a:endParaRPr>
          </a:p>
          <a:p>
            <a:pPr marL="285750" marR="800" indent="-285750" algn="l" rtl="0">
              <a:buFont typeface="Wingdings" panose="05000000000000000000" pitchFamily="2" charset="2"/>
              <a:buChar char="§"/>
            </a:pPr>
            <a:endParaRPr lang="en-US" b="0" dirty="0">
              <a:latin typeface="Arial" panose="020B0604020202020204" pitchFamily="34" charset="0"/>
              <a:cs typeface="Arial" panose="020B0604020202020204" pitchFamily="34" charset="0"/>
            </a:endParaRPr>
          </a:p>
          <a:p>
            <a:pPr marL="0" marR="800" indent="0" algn="l" rtl="0">
              <a:buFont typeface="Wingdings" panose="05000000000000000000" pitchFamily="2" charset="2"/>
              <a:buNone/>
            </a:pPr>
            <a:r>
              <a:rPr lang="en-US" b="1" dirty="0">
                <a:latin typeface="Arial" panose="020B0604020202020204" pitchFamily="34" charset="0"/>
                <a:cs typeface="Arial" panose="020B0604020202020204" pitchFamily="34" charset="0"/>
              </a:rPr>
              <a:t>Daniel 1:7-8 NKJV 7 </a:t>
            </a:r>
            <a:r>
              <a:rPr lang="en-US" b="0" dirty="0">
                <a:latin typeface="Arial" panose="020B0604020202020204" pitchFamily="34" charset="0"/>
                <a:cs typeface="Arial" panose="020B0604020202020204" pitchFamily="34" charset="0"/>
              </a:rPr>
              <a:t>Unto whom the prince of the eunuchs gave names: for he gave unto Daniel the name of Belteshazzar; and to </a:t>
            </a:r>
            <a:r>
              <a:rPr lang="en-US" b="1" dirty="0">
                <a:latin typeface="Arial" panose="020B0604020202020204" pitchFamily="34" charset="0"/>
                <a:cs typeface="Arial" panose="020B0604020202020204" pitchFamily="34" charset="0"/>
              </a:rPr>
              <a:t>Hananiah</a:t>
            </a:r>
            <a:r>
              <a:rPr lang="en-US" b="0" dirty="0">
                <a:latin typeface="Arial" panose="020B0604020202020204" pitchFamily="34" charset="0"/>
                <a:cs typeface="Arial" panose="020B0604020202020204" pitchFamily="34" charset="0"/>
              </a:rPr>
              <a:t>, of Shadrach; and to </a:t>
            </a:r>
            <a:r>
              <a:rPr lang="en-US" b="1" dirty="0" err="1">
                <a:latin typeface="Arial" panose="020B0604020202020204" pitchFamily="34" charset="0"/>
                <a:cs typeface="Arial" panose="020B0604020202020204" pitchFamily="34" charset="0"/>
              </a:rPr>
              <a:t>Mishael</a:t>
            </a:r>
            <a:r>
              <a:rPr lang="en-US" b="0" dirty="0">
                <a:latin typeface="Arial" panose="020B0604020202020204" pitchFamily="34" charset="0"/>
                <a:cs typeface="Arial" panose="020B0604020202020204" pitchFamily="34" charset="0"/>
              </a:rPr>
              <a:t>, of Meshach; and to </a:t>
            </a:r>
            <a:r>
              <a:rPr lang="en-US" b="1" dirty="0">
                <a:latin typeface="Arial" panose="020B0604020202020204" pitchFamily="34" charset="0"/>
                <a:cs typeface="Arial" panose="020B0604020202020204" pitchFamily="34" charset="0"/>
              </a:rPr>
              <a:t>Azariah</a:t>
            </a:r>
            <a:r>
              <a:rPr lang="en-US" b="0" dirty="0">
                <a:latin typeface="Arial" panose="020B0604020202020204" pitchFamily="34" charset="0"/>
                <a:cs typeface="Arial" panose="020B0604020202020204" pitchFamily="34" charset="0"/>
              </a:rPr>
              <a:t>, of Abednego</a:t>
            </a:r>
            <a:r>
              <a:rPr lang="en-US" b="1" dirty="0">
                <a:latin typeface="Arial" panose="020B0604020202020204" pitchFamily="34" charset="0"/>
                <a:cs typeface="Arial" panose="020B0604020202020204" pitchFamily="34" charset="0"/>
              </a:rPr>
              <a:t>. 8  </a:t>
            </a:r>
            <a:r>
              <a:rPr lang="en-US" b="0" dirty="0">
                <a:latin typeface="Arial" panose="020B0604020202020204" pitchFamily="34" charset="0"/>
                <a:cs typeface="Arial" panose="020B0604020202020204" pitchFamily="34" charset="0"/>
              </a:rPr>
              <a:t>But </a:t>
            </a:r>
            <a:r>
              <a:rPr lang="en-US" b="1" dirty="0">
                <a:latin typeface="Arial" panose="020B0604020202020204" pitchFamily="34" charset="0"/>
                <a:cs typeface="Arial" panose="020B0604020202020204" pitchFamily="34" charset="0"/>
              </a:rPr>
              <a:t>Daniel purposed in his heart</a:t>
            </a:r>
            <a:r>
              <a:rPr lang="en-US" b="0" dirty="0">
                <a:latin typeface="Arial" panose="020B0604020202020204" pitchFamily="34" charset="0"/>
                <a:cs typeface="Arial" panose="020B0604020202020204" pitchFamily="34" charset="0"/>
              </a:rPr>
              <a:t> that </a:t>
            </a:r>
            <a:r>
              <a:rPr lang="en-US" b="1" dirty="0">
                <a:latin typeface="Arial" panose="020B0604020202020204" pitchFamily="34" charset="0"/>
                <a:cs typeface="Arial" panose="020B0604020202020204" pitchFamily="34" charset="0"/>
              </a:rPr>
              <a:t>he would not defile himself</a:t>
            </a:r>
            <a:r>
              <a:rPr lang="en-US" b="0" dirty="0">
                <a:latin typeface="Arial" panose="020B0604020202020204" pitchFamily="34" charset="0"/>
                <a:cs typeface="Arial" panose="020B0604020202020204" pitchFamily="34" charset="0"/>
              </a:rPr>
              <a:t> with the portion of the king's delicacies, nor with the wine which he drank; therefore he </a:t>
            </a:r>
            <a:r>
              <a:rPr lang="en-US" b="1" dirty="0">
                <a:latin typeface="Arial" panose="020B0604020202020204" pitchFamily="34" charset="0"/>
                <a:cs typeface="Arial" panose="020B0604020202020204" pitchFamily="34" charset="0"/>
              </a:rPr>
              <a:t>requested of the chief of the eunuchs that he might not defile himself.</a:t>
            </a:r>
          </a:p>
          <a:p>
            <a:pPr marL="0" marR="800" indent="0" algn="l" rtl="0">
              <a:buFont typeface="Wingdings" panose="05000000000000000000" pitchFamily="2" charset="2"/>
              <a:buNone/>
            </a:pPr>
            <a:endParaRPr lang="en-US" b="1" dirty="0">
              <a:latin typeface="Arial" panose="020B0604020202020204" pitchFamily="34" charset="0"/>
              <a:cs typeface="Arial" panose="020B0604020202020204" pitchFamily="34" charset="0"/>
            </a:endParaRPr>
          </a:p>
          <a:p>
            <a:pPr marL="0" marR="800" indent="0" algn="l" rtl="0">
              <a:buFont typeface="Wingdings" panose="05000000000000000000" pitchFamily="2" charset="2"/>
              <a:buNone/>
            </a:pPr>
            <a:r>
              <a:rPr lang="en-US" b="1" dirty="0">
                <a:latin typeface="Arial" panose="020B0604020202020204" pitchFamily="34" charset="0"/>
                <a:cs typeface="Arial" panose="020B0604020202020204" pitchFamily="34" charset="0"/>
              </a:rPr>
              <a:t>Daniel 3:1-18, 19-30 Read text</a:t>
            </a:r>
          </a:p>
          <a:p>
            <a:pPr marL="0" marR="800" indent="0" algn="l" rtl="0">
              <a:buFont typeface="Wingdings" panose="05000000000000000000" pitchFamily="2" charset="2"/>
              <a:buNone/>
            </a:pPr>
            <a:endParaRPr lang="en-US" b="1" dirty="0">
              <a:latin typeface="Arial" panose="020B0604020202020204" pitchFamily="34" charset="0"/>
              <a:cs typeface="Arial" panose="020B0604020202020204" pitchFamily="34" charset="0"/>
            </a:endParaRPr>
          </a:p>
          <a:p>
            <a:pPr marL="0" marR="800" indent="0" algn="l" rtl="0">
              <a:buFont typeface="Wingdings" panose="05000000000000000000" pitchFamily="2" charset="2"/>
              <a:buNone/>
            </a:pPr>
            <a:r>
              <a:rPr lang="en-US" b="1" dirty="0">
                <a:latin typeface="Arial" panose="020B0604020202020204" pitchFamily="34" charset="0"/>
                <a:cs typeface="Arial" panose="020B0604020202020204" pitchFamily="34" charset="0"/>
              </a:rPr>
              <a:t>Genesis 39:1-12 NKJV 1 </a:t>
            </a:r>
            <a:r>
              <a:rPr lang="en-US" b="0" dirty="0">
                <a:latin typeface="Arial" panose="020B0604020202020204" pitchFamily="34" charset="0"/>
                <a:cs typeface="Arial" panose="020B0604020202020204" pitchFamily="34" charset="0"/>
              </a:rPr>
              <a:t>Now Joseph had been taken down to Egypt. And Potiphar, an officer of Pharaoh, captain of the guard, an Egyptian, bought him from the Ishmaelites who had taken him down there. </a:t>
            </a:r>
            <a:r>
              <a:rPr lang="en-US" b="1"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 The LORD was with Joseph, and he was a successful man; and he was in the house of his master the Egyptian. </a:t>
            </a:r>
            <a:r>
              <a:rPr lang="en-US" b="1" dirty="0">
                <a:latin typeface="Arial" panose="020B0604020202020204" pitchFamily="34" charset="0"/>
                <a:cs typeface="Arial" panose="020B0604020202020204" pitchFamily="34" charset="0"/>
              </a:rPr>
              <a:t>3 </a:t>
            </a:r>
            <a:r>
              <a:rPr lang="en-US" b="0" dirty="0">
                <a:latin typeface="Arial" panose="020B0604020202020204" pitchFamily="34" charset="0"/>
                <a:cs typeface="Arial" panose="020B0604020202020204" pitchFamily="34" charset="0"/>
              </a:rPr>
              <a:t>And his master saw that the LORD was with him and that the LORD made all he did to prosper in his hand. </a:t>
            </a:r>
            <a:r>
              <a:rPr lang="en-US" b="1" dirty="0">
                <a:latin typeface="Arial" panose="020B0604020202020204" pitchFamily="34" charset="0"/>
                <a:cs typeface="Arial" panose="020B0604020202020204" pitchFamily="34" charset="0"/>
              </a:rPr>
              <a:t>4 </a:t>
            </a:r>
            <a:r>
              <a:rPr lang="en-US" b="0" dirty="0">
                <a:latin typeface="Arial" panose="020B0604020202020204" pitchFamily="34" charset="0"/>
                <a:cs typeface="Arial" panose="020B0604020202020204" pitchFamily="34" charset="0"/>
              </a:rPr>
              <a:t>So Joseph found favor in his sight, and served him. Then he made him overseer of his house, and all that he had he put under his authority. </a:t>
            </a:r>
            <a:r>
              <a:rPr lang="en-US" b="1" dirty="0">
                <a:latin typeface="Arial" panose="020B0604020202020204" pitchFamily="34" charset="0"/>
                <a:cs typeface="Arial" panose="020B0604020202020204" pitchFamily="34" charset="0"/>
              </a:rPr>
              <a:t>5</a:t>
            </a:r>
            <a:r>
              <a:rPr lang="en-US" b="0" dirty="0">
                <a:latin typeface="Arial" panose="020B0604020202020204" pitchFamily="34" charset="0"/>
                <a:cs typeface="Arial" panose="020B0604020202020204" pitchFamily="34" charset="0"/>
              </a:rPr>
              <a:t> So it was, from the time that he had made him overseer of his house and all that he had, that the LORD blessed the Egyptian's house for Joseph's sake; and the blessing of the LORD was on all that he had in the house and in the field</a:t>
            </a:r>
            <a:r>
              <a:rPr lang="en-US" b="1" dirty="0">
                <a:latin typeface="Arial" panose="020B0604020202020204" pitchFamily="34" charset="0"/>
                <a:cs typeface="Arial" panose="020B0604020202020204" pitchFamily="34" charset="0"/>
              </a:rPr>
              <a:t>. 6</a:t>
            </a:r>
            <a:r>
              <a:rPr lang="en-US" b="0" dirty="0">
                <a:latin typeface="Arial" panose="020B0604020202020204" pitchFamily="34" charset="0"/>
                <a:cs typeface="Arial" panose="020B0604020202020204" pitchFamily="34" charset="0"/>
              </a:rPr>
              <a:t> Thus he left all that he had in Joseph's hand, and he did not know what he had except for the bread which he ate. Now Joseph was handsome in form and appearance. </a:t>
            </a:r>
            <a:r>
              <a:rPr lang="en-US" b="1" dirty="0">
                <a:latin typeface="Arial" panose="020B0604020202020204" pitchFamily="34" charset="0"/>
                <a:cs typeface="Arial" panose="020B0604020202020204" pitchFamily="34" charset="0"/>
              </a:rPr>
              <a:t>7 </a:t>
            </a:r>
            <a:r>
              <a:rPr lang="en-US" b="0" dirty="0">
                <a:latin typeface="Arial" panose="020B0604020202020204" pitchFamily="34" charset="0"/>
                <a:cs typeface="Arial" panose="020B0604020202020204" pitchFamily="34" charset="0"/>
              </a:rPr>
              <a:t>And it came to pass after these things that his master's wife cast longing eyes on Joseph, and she said, "Lie with me." </a:t>
            </a:r>
            <a:r>
              <a:rPr lang="en-US" b="1" dirty="0">
                <a:latin typeface="Arial" panose="020B0604020202020204" pitchFamily="34" charset="0"/>
                <a:cs typeface="Arial" panose="020B0604020202020204" pitchFamily="34" charset="0"/>
              </a:rPr>
              <a:t>8 </a:t>
            </a:r>
            <a:r>
              <a:rPr lang="en-US" b="0" dirty="0">
                <a:latin typeface="Arial" panose="020B0604020202020204" pitchFamily="34" charset="0"/>
                <a:cs typeface="Arial" panose="020B0604020202020204" pitchFamily="34" charset="0"/>
              </a:rPr>
              <a:t>But he refused and said to his master's wife, "Look, my master does not know what is with me in the house, and he has committed all that he has to my hand. </a:t>
            </a:r>
            <a:r>
              <a:rPr lang="en-US" b="1" dirty="0">
                <a:latin typeface="Arial" panose="020B0604020202020204" pitchFamily="34" charset="0"/>
                <a:cs typeface="Arial" panose="020B0604020202020204" pitchFamily="34" charset="0"/>
              </a:rPr>
              <a:t>9 "There is no one greater in this house than I, nor has he kept back anything from me but you, because you are his wife. How then can I do this great wickedness, and sin against God?" 10 </a:t>
            </a:r>
            <a:r>
              <a:rPr lang="en-US" b="0" dirty="0">
                <a:latin typeface="Arial" panose="020B0604020202020204" pitchFamily="34" charset="0"/>
                <a:cs typeface="Arial" panose="020B0604020202020204" pitchFamily="34" charset="0"/>
              </a:rPr>
              <a:t>So it was, as she spoke to Joseph day by day, that he did not heed her, to lie with her or to be with her. </a:t>
            </a:r>
            <a:r>
              <a:rPr lang="en-US" b="1" dirty="0">
                <a:latin typeface="Arial" panose="020B0604020202020204" pitchFamily="34" charset="0"/>
                <a:cs typeface="Arial" panose="020B0604020202020204" pitchFamily="34" charset="0"/>
              </a:rPr>
              <a:t>11</a:t>
            </a:r>
            <a:r>
              <a:rPr lang="en-US" b="0" dirty="0">
                <a:latin typeface="Arial" panose="020B0604020202020204" pitchFamily="34" charset="0"/>
                <a:cs typeface="Arial" panose="020B0604020202020204" pitchFamily="34" charset="0"/>
              </a:rPr>
              <a:t> But it happened about this time, when Joseph went into the house to do his work, and none of the men of the house was inside, </a:t>
            </a:r>
            <a:r>
              <a:rPr lang="en-US" b="1" dirty="0">
                <a:latin typeface="Arial" panose="020B0604020202020204" pitchFamily="34" charset="0"/>
                <a:cs typeface="Arial" panose="020B0604020202020204" pitchFamily="34" charset="0"/>
              </a:rPr>
              <a:t>12 that she caught him by his garment, saying, "Lie with me." But he left his garment in her hand, and fled and ran outside.</a:t>
            </a:r>
          </a:p>
          <a:p>
            <a:pPr marL="0" marR="800" indent="0" algn="l" rtl="0">
              <a:buFont typeface="Wingdings" panose="05000000000000000000" pitchFamily="2" charset="2"/>
              <a:buNone/>
            </a:pPr>
            <a:endParaRPr lang="en-US" b="1" dirty="0">
              <a:latin typeface="Arial" panose="020B0604020202020204" pitchFamily="34" charset="0"/>
              <a:cs typeface="Arial" panose="020B0604020202020204" pitchFamily="34" charset="0"/>
            </a:endParaRPr>
          </a:p>
          <a:p>
            <a:pPr marL="0" marR="800" indent="0" algn="l" rtl="0">
              <a:buFont typeface="Wingdings" panose="05000000000000000000" pitchFamily="2" charset="2"/>
              <a:buNone/>
            </a:pPr>
            <a:r>
              <a:rPr lang="en-US" b="1" dirty="0">
                <a:latin typeface="Arial" panose="020B0604020202020204" pitchFamily="34" charset="0"/>
                <a:cs typeface="Arial" panose="020B0604020202020204" pitchFamily="34" charset="0"/>
              </a:rPr>
              <a:t>Philippians 1:21-26 KJV 21 </a:t>
            </a:r>
            <a:r>
              <a:rPr lang="en-US" b="0" dirty="0">
                <a:latin typeface="Arial" panose="020B0604020202020204" pitchFamily="34" charset="0"/>
                <a:cs typeface="Arial" panose="020B0604020202020204" pitchFamily="34" charset="0"/>
              </a:rPr>
              <a:t>For to me to live is Christ, and to die is gain. </a:t>
            </a:r>
            <a:r>
              <a:rPr lang="en-US" b="1" dirty="0">
                <a:latin typeface="Arial" panose="020B0604020202020204" pitchFamily="34" charset="0"/>
                <a:cs typeface="Arial" panose="020B0604020202020204" pitchFamily="34" charset="0"/>
              </a:rPr>
              <a:t>22</a:t>
            </a:r>
            <a:r>
              <a:rPr lang="en-US" b="0" dirty="0">
                <a:latin typeface="Arial" panose="020B0604020202020204" pitchFamily="34" charset="0"/>
                <a:cs typeface="Arial" panose="020B0604020202020204" pitchFamily="34" charset="0"/>
              </a:rPr>
              <a:t> But if I live in the flesh, this is the fruit of my </a:t>
            </a:r>
            <a:r>
              <a:rPr lang="en-US" b="0" dirty="0" err="1">
                <a:latin typeface="Arial" panose="020B0604020202020204" pitchFamily="34" charset="0"/>
                <a:cs typeface="Arial" panose="020B0604020202020204" pitchFamily="34" charset="0"/>
              </a:rPr>
              <a:t>labour</a:t>
            </a:r>
            <a:r>
              <a:rPr lang="en-US" b="0" dirty="0">
                <a:latin typeface="Arial" panose="020B0604020202020204" pitchFamily="34" charset="0"/>
                <a:cs typeface="Arial" panose="020B0604020202020204" pitchFamily="34" charset="0"/>
              </a:rPr>
              <a:t>: yet what I shall choose I wot not. </a:t>
            </a:r>
            <a:r>
              <a:rPr lang="en-US" b="1" dirty="0">
                <a:latin typeface="Arial" panose="020B0604020202020204" pitchFamily="34" charset="0"/>
                <a:cs typeface="Arial" panose="020B0604020202020204" pitchFamily="34" charset="0"/>
              </a:rPr>
              <a:t>23</a:t>
            </a:r>
            <a:r>
              <a:rPr lang="en-US" b="0" dirty="0">
                <a:latin typeface="Arial" panose="020B0604020202020204" pitchFamily="34" charset="0"/>
                <a:cs typeface="Arial" panose="020B0604020202020204" pitchFamily="34" charset="0"/>
              </a:rPr>
              <a:t> For I am in a strait betwixt two, having a desire to depart, and to be with Christ; which is far better: </a:t>
            </a:r>
            <a:r>
              <a:rPr lang="en-US" b="1" dirty="0">
                <a:latin typeface="Arial" panose="020B0604020202020204" pitchFamily="34" charset="0"/>
                <a:cs typeface="Arial" panose="020B0604020202020204" pitchFamily="34" charset="0"/>
              </a:rPr>
              <a:t>24 </a:t>
            </a:r>
            <a:r>
              <a:rPr lang="en-US" b="0" dirty="0">
                <a:latin typeface="Arial" panose="020B0604020202020204" pitchFamily="34" charset="0"/>
                <a:cs typeface="Arial" panose="020B0604020202020204" pitchFamily="34" charset="0"/>
              </a:rPr>
              <a:t>Nevertheless to abide in the flesh is more needful for you. </a:t>
            </a:r>
            <a:r>
              <a:rPr lang="en-US" b="1" dirty="0">
                <a:latin typeface="Arial" panose="020B0604020202020204" pitchFamily="34" charset="0"/>
                <a:cs typeface="Arial" panose="020B0604020202020204" pitchFamily="34" charset="0"/>
              </a:rPr>
              <a:t>25</a:t>
            </a:r>
            <a:r>
              <a:rPr lang="en-US" b="0" dirty="0">
                <a:latin typeface="Arial" panose="020B0604020202020204" pitchFamily="34" charset="0"/>
                <a:cs typeface="Arial" panose="020B0604020202020204" pitchFamily="34" charset="0"/>
              </a:rPr>
              <a:t> And having this confidence, I know that I shall abide and continue with you all for your furtherance and joy of faith; </a:t>
            </a:r>
            <a:r>
              <a:rPr lang="en-US" b="1"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6 That your rejoicing may be more abundant in Jesus Christ for me by my coming to you again.</a:t>
            </a:r>
          </a:p>
          <a:p>
            <a:pPr marL="171450" marR="800" indent="-171450" algn="l" rtl="0">
              <a:buFont typeface="Wingdings" panose="05000000000000000000" pitchFamily="2" charset="2"/>
              <a:buChar char="§"/>
            </a:pPr>
            <a:r>
              <a:rPr lang="en-US" b="1" dirty="0">
                <a:latin typeface="Arial" panose="020B0604020202020204" pitchFamily="34" charset="0"/>
                <a:cs typeface="Arial" panose="020B0604020202020204" pitchFamily="34" charset="0"/>
              </a:rPr>
              <a:t>Philippians 3:4-14 KJV 4 </a:t>
            </a:r>
            <a:r>
              <a:rPr lang="en-US" b="0" dirty="0">
                <a:latin typeface="Arial" panose="020B0604020202020204" pitchFamily="34" charset="0"/>
                <a:cs typeface="Arial" panose="020B0604020202020204" pitchFamily="34" charset="0"/>
              </a:rPr>
              <a:t>Though I might also have confidence in the flesh. If any other man thinketh that he hath whereof he might trust in the flesh, I more: </a:t>
            </a:r>
            <a:r>
              <a:rPr lang="en-US" b="1" dirty="0">
                <a:latin typeface="Arial" panose="020B0604020202020204" pitchFamily="34" charset="0"/>
                <a:cs typeface="Arial" panose="020B0604020202020204" pitchFamily="34" charset="0"/>
              </a:rPr>
              <a:t>5</a:t>
            </a:r>
            <a:r>
              <a:rPr lang="en-US" b="0" dirty="0">
                <a:latin typeface="Arial" panose="020B0604020202020204" pitchFamily="34" charset="0"/>
                <a:cs typeface="Arial" panose="020B0604020202020204" pitchFamily="34" charset="0"/>
              </a:rPr>
              <a:t> Circumcised the eighth day, of the stock of Israel, of the tribe of Benjamin, an Hebrew of the Hebrews; as touching the law, a Pharisee; </a:t>
            </a:r>
            <a:r>
              <a:rPr lang="en-US" b="1" dirty="0">
                <a:latin typeface="Arial" panose="020B0604020202020204" pitchFamily="34" charset="0"/>
                <a:cs typeface="Arial" panose="020B0604020202020204" pitchFamily="34" charset="0"/>
              </a:rPr>
              <a:t>6</a:t>
            </a:r>
            <a:r>
              <a:rPr lang="en-US" b="0" dirty="0">
                <a:latin typeface="Arial" panose="020B0604020202020204" pitchFamily="34" charset="0"/>
                <a:cs typeface="Arial" panose="020B0604020202020204" pitchFamily="34" charset="0"/>
              </a:rPr>
              <a:t> Concerning zeal, persecuting the church; touching the righteousness which is in the law, blameless. </a:t>
            </a:r>
            <a:r>
              <a:rPr lang="en-US" b="1" dirty="0">
                <a:latin typeface="Arial" panose="020B0604020202020204" pitchFamily="34" charset="0"/>
                <a:cs typeface="Arial" panose="020B0604020202020204" pitchFamily="34" charset="0"/>
              </a:rPr>
              <a:t>7 </a:t>
            </a:r>
            <a:r>
              <a:rPr lang="en-US" b="0" dirty="0">
                <a:latin typeface="Arial" panose="020B0604020202020204" pitchFamily="34" charset="0"/>
                <a:cs typeface="Arial" panose="020B0604020202020204" pitchFamily="34" charset="0"/>
              </a:rPr>
              <a:t>But what things were gain to me, those I counted loss for Christ. 8 Yea doubtless, and I count all things but loss for the excellency of the knowledge of Christ Jesus my Lord: for whom I have suffered the loss of all things, and do count them but dung, that I may win Christ, </a:t>
            </a:r>
            <a:r>
              <a:rPr lang="en-US" b="1" dirty="0">
                <a:latin typeface="Arial" panose="020B0604020202020204" pitchFamily="34" charset="0"/>
                <a:cs typeface="Arial" panose="020B0604020202020204" pitchFamily="34" charset="0"/>
              </a:rPr>
              <a:t>9</a:t>
            </a:r>
            <a:r>
              <a:rPr lang="en-US" b="0" dirty="0">
                <a:latin typeface="Arial" panose="020B0604020202020204" pitchFamily="34" charset="0"/>
                <a:cs typeface="Arial" panose="020B0604020202020204" pitchFamily="34" charset="0"/>
              </a:rPr>
              <a:t> And be found in him, not having mine own righteousness, which is of the law, but that which is through the faith of Christ, the righteousness which is of God by faith: </a:t>
            </a:r>
            <a:r>
              <a:rPr lang="en-US" b="1" dirty="0">
                <a:latin typeface="Arial" panose="020B0604020202020204" pitchFamily="34" charset="0"/>
                <a:cs typeface="Arial" panose="020B0604020202020204" pitchFamily="34" charset="0"/>
              </a:rPr>
              <a:t>10</a:t>
            </a:r>
            <a:r>
              <a:rPr lang="en-US" b="0" dirty="0">
                <a:latin typeface="Arial" panose="020B0604020202020204" pitchFamily="34" charset="0"/>
                <a:cs typeface="Arial" panose="020B0604020202020204" pitchFamily="34" charset="0"/>
              </a:rPr>
              <a:t> That I may know him, and the power of his resurrection, and the fellowship of his sufferings, being made conformable unto his death; </a:t>
            </a:r>
            <a:r>
              <a:rPr lang="en-US" b="1" dirty="0">
                <a:latin typeface="Arial" panose="020B0604020202020204" pitchFamily="34" charset="0"/>
                <a:cs typeface="Arial" panose="020B0604020202020204" pitchFamily="34" charset="0"/>
              </a:rPr>
              <a:t>11</a:t>
            </a:r>
            <a:r>
              <a:rPr lang="en-US" b="0" dirty="0">
                <a:latin typeface="Arial" panose="020B0604020202020204" pitchFamily="34" charset="0"/>
                <a:cs typeface="Arial" panose="020B0604020202020204" pitchFamily="34" charset="0"/>
              </a:rPr>
              <a:t> If by any means I might attain unto the resurrection of the dead. </a:t>
            </a:r>
            <a:r>
              <a:rPr lang="en-US" b="1" dirty="0">
                <a:latin typeface="Arial" panose="020B0604020202020204" pitchFamily="34" charset="0"/>
                <a:cs typeface="Arial" panose="020B0604020202020204" pitchFamily="34" charset="0"/>
              </a:rPr>
              <a:t>12</a:t>
            </a:r>
            <a:r>
              <a:rPr lang="en-US" b="0" dirty="0">
                <a:latin typeface="Arial" panose="020B0604020202020204" pitchFamily="34" charset="0"/>
                <a:cs typeface="Arial" panose="020B0604020202020204" pitchFamily="34" charset="0"/>
              </a:rPr>
              <a:t> Not as though I had already attained, either were already perfect: but I follow after, if that I may apprehend that for which also I am apprehended of Christ Jesus. </a:t>
            </a:r>
            <a:r>
              <a:rPr lang="en-US" b="1" dirty="0">
                <a:latin typeface="Arial" panose="020B0604020202020204" pitchFamily="34" charset="0"/>
                <a:cs typeface="Arial" panose="020B0604020202020204" pitchFamily="34" charset="0"/>
              </a:rPr>
              <a:t>13</a:t>
            </a:r>
            <a:r>
              <a:rPr lang="en-US" b="0" dirty="0">
                <a:latin typeface="Arial" panose="020B0604020202020204" pitchFamily="34" charset="0"/>
                <a:cs typeface="Arial" panose="020B0604020202020204" pitchFamily="34" charset="0"/>
              </a:rPr>
              <a:t> Brethren, I count not myself to have apprehended: but this one thing I do, forgetting those things which are behind, and reaching forth unto those things which are before, </a:t>
            </a:r>
            <a:r>
              <a:rPr lang="en-US" b="1" dirty="0">
                <a:latin typeface="Arial" panose="020B0604020202020204" pitchFamily="34" charset="0"/>
                <a:cs typeface="Arial" panose="020B0604020202020204" pitchFamily="34" charset="0"/>
              </a:rPr>
              <a:t>14 </a:t>
            </a:r>
            <a:r>
              <a:rPr lang="en-US" b="0" dirty="0">
                <a:latin typeface="Arial" panose="020B0604020202020204" pitchFamily="34" charset="0"/>
                <a:cs typeface="Arial" panose="020B0604020202020204" pitchFamily="34" charset="0"/>
              </a:rPr>
              <a:t>I press toward the mark for the prize of the high calling of God in Christ Jesus.</a:t>
            </a:r>
          </a:p>
          <a:p>
            <a:pPr marL="171450" marR="800" indent="-171450" algn="l" rtl="0">
              <a:buFont typeface="Wingdings" panose="05000000000000000000" pitchFamily="2" charset="2"/>
              <a:buChar char="§"/>
            </a:pPr>
            <a:r>
              <a:rPr lang="en-US" b="1" dirty="0">
                <a:latin typeface="Arial" panose="020B0604020202020204" pitchFamily="34" charset="0"/>
                <a:cs typeface="Arial" panose="020B0604020202020204" pitchFamily="34" charset="0"/>
              </a:rPr>
              <a:t>Galatians 2:20 KJV 20 </a:t>
            </a:r>
            <a:r>
              <a:rPr lang="en-US" b="0" dirty="0">
                <a:latin typeface="Arial" panose="020B0604020202020204" pitchFamily="34" charset="0"/>
                <a:cs typeface="Arial" panose="020B0604020202020204" pitchFamily="34" charset="0"/>
              </a:rPr>
              <a:t>I am crucified with Christ: nevertheless I live; yet not I, but Christ </a:t>
            </a:r>
            <a:r>
              <a:rPr lang="en-US" b="0" dirty="0" err="1">
                <a:latin typeface="Arial" panose="020B0604020202020204" pitchFamily="34" charset="0"/>
                <a:cs typeface="Arial" panose="020B0604020202020204" pitchFamily="34" charset="0"/>
              </a:rPr>
              <a:t>liveth</a:t>
            </a:r>
            <a:r>
              <a:rPr lang="en-US" b="0" dirty="0">
                <a:latin typeface="Arial" panose="020B0604020202020204" pitchFamily="34" charset="0"/>
                <a:cs typeface="Arial" panose="020B0604020202020204" pitchFamily="34" charset="0"/>
              </a:rPr>
              <a:t> in me: and the life which I now live in the flesh I live by the faith of the Son of God, who loved me, and gave himself for me.</a:t>
            </a:r>
          </a:p>
          <a:p>
            <a:pPr marL="0" marR="800" indent="0" algn="l" rtl="0">
              <a:buFont typeface="Wingdings" panose="05000000000000000000" pitchFamily="2" charset="2"/>
              <a:buNone/>
            </a:pPr>
            <a:endParaRPr lang="en-US" b="0" dirty="0">
              <a:latin typeface="Arial" panose="020B0604020202020204" pitchFamily="34" charset="0"/>
              <a:cs typeface="Arial" panose="020B0604020202020204" pitchFamily="34" charset="0"/>
            </a:endParaRPr>
          </a:p>
          <a:p>
            <a:pPr marL="0" marR="800" indent="0" algn="l" rtl="0">
              <a:buFont typeface="Wingdings" panose="05000000000000000000" pitchFamily="2" charset="2"/>
              <a:buNone/>
            </a:pPr>
            <a:r>
              <a:rPr lang="en-US" b="1" dirty="0">
                <a:latin typeface="Arial" panose="020B0604020202020204" pitchFamily="34" charset="0"/>
                <a:cs typeface="Arial" panose="020B0604020202020204" pitchFamily="34" charset="0"/>
              </a:rPr>
              <a:t>Acts 4:18-31 KJV 18 </a:t>
            </a:r>
            <a:r>
              <a:rPr lang="en-US" b="0" dirty="0">
                <a:latin typeface="Arial" panose="020B0604020202020204" pitchFamily="34" charset="0"/>
                <a:cs typeface="Arial" panose="020B0604020202020204" pitchFamily="34" charset="0"/>
              </a:rPr>
              <a:t>And they called them, and commanded them not to speak at all nor teach in the name of Jesus. </a:t>
            </a:r>
            <a:r>
              <a:rPr lang="en-US" b="1" dirty="0">
                <a:latin typeface="Arial" panose="020B0604020202020204" pitchFamily="34" charset="0"/>
                <a:cs typeface="Arial" panose="020B0604020202020204" pitchFamily="34" charset="0"/>
              </a:rPr>
              <a:t>19</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But Peter and John answered and said unto them, Whether it be right in the sight of God to hearken unto you more than unto God, judge ye. 20</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For we cannot but speak the things which we have seen and heard</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21 </a:t>
            </a:r>
            <a:r>
              <a:rPr lang="en-US" b="0" dirty="0">
                <a:latin typeface="Arial" panose="020B0604020202020204" pitchFamily="34" charset="0"/>
                <a:cs typeface="Arial" panose="020B0604020202020204" pitchFamily="34" charset="0"/>
              </a:rPr>
              <a:t>So when they had further threatened them, they let them go, finding nothing how they might punish them, because of the people: for all men glorified God for that which was done. </a:t>
            </a:r>
            <a:r>
              <a:rPr lang="en-US" b="1" dirty="0">
                <a:latin typeface="Arial" panose="020B0604020202020204" pitchFamily="34" charset="0"/>
                <a:cs typeface="Arial" panose="020B0604020202020204" pitchFamily="34" charset="0"/>
              </a:rPr>
              <a:t>22</a:t>
            </a:r>
            <a:r>
              <a:rPr lang="en-US" b="0" dirty="0">
                <a:latin typeface="Arial" panose="020B0604020202020204" pitchFamily="34" charset="0"/>
                <a:cs typeface="Arial" panose="020B0604020202020204" pitchFamily="34" charset="0"/>
              </a:rPr>
              <a:t> For the man was above forty years old, on whom this miracle of healing was shewed. </a:t>
            </a:r>
            <a:r>
              <a:rPr lang="en-US" b="1" dirty="0">
                <a:latin typeface="Arial" panose="020B0604020202020204" pitchFamily="34" charset="0"/>
                <a:cs typeface="Arial" panose="020B0604020202020204" pitchFamily="34" charset="0"/>
              </a:rPr>
              <a:t>23</a:t>
            </a:r>
            <a:r>
              <a:rPr lang="en-US" b="0" dirty="0">
                <a:latin typeface="Arial" panose="020B0604020202020204" pitchFamily="34" charset="0"/>
                <a:cs typeface="Arial" panose="020B0604020202020204" pitchFamily="34" charset="0"/>
              </a:rPr>
              <a:t> And being let go, they went to their own company, and reported all that the chief priests and elders had said unto them. </a:t>
            </a:r>
            <a:r>
              <a:rPr lang="en-US" b="1" dirty="0">
                <a:latin typeface="Arial" panose="020B0604020202020204" pitchFamily="34" charset="0"/>
                <a:cs typeface="Arial" panose="020B0604020202020204" pitchFamily="34" charset="0"/>
              </a:rPr>
              <a:t>24 </a:t>
            </a:r>
            <a:r>
              <a:rPr lang="en-US" b="0" dirty="0">
                <a:latin typeface="Arial" panose="020B0604020202020204" pitchFamily="34" charset="0"/>
                <a:cs typeface="Arial" panose="020B0604020202020204" pitchFamily="34" charset="0"/>
              </a:rPr>
              <a:t>And when they heard that, they lifted up their voice to God with one accord, and said, Lord, thou art God, which hast made heaven, and earth, and the sea, and all that in them is: </a:t>
            </a:r>
            <a:r>
              <a:rPr lang="en-US" b="1" dirty="0">
                <a:latin typeface="Arial" panose="020B0604020202020204" pitchFamily="34" charset="0"/>
                <a:cs typeface="Arial" panose="020B0604020202020204" pitchFamily="34" charset="0"/>
              </a:rPr>
              <a:t>25</a:t>
            </a:r>
            <a:r>
              <a:rPr lang="en-US" b="0" dirty="0">
                <a:latin typeface="Arial" panose="020B0604020202020204" pitchFamily="34" charset="0"/>
                <a:cs typeface="Arial" panose="020B0604020202020204" pitchFamily="34" charset="0"/>
              </a:rPr>
              <a:t> Who by the mouth of thy servant David hast said, Why did the heathen rage, and the people imagine vain things? </a:t>
            </a:r>
            <a:r>
              <a:rPr lang="en-US" b="1" dirty="0">
                <a:latin typeface="Arial" panose="020B0604020202020204" pitchFamily="34" charset="0"/>
                <a:cs typeface="Arial" panose="020B0604020202020204" pitchFamily="34" charset="0"/>
              </a:rPr>
              <a:t>26</a:t>
            </a:r>
            <a:r>
              <a:rPr lang="en-US" b="0" dirty="0">
                <a:latin typeface="Arial" panose="020B0604020202020204" pitchFamily="34" charset="0"/>
                <a:cs typeface="Arial" panose="020B0604020202020204" pitchFamily="34" charset="0"/>
              </a:rPr>
              <a:t> The kings of the earth stood up, and the rulers were gathered together against the Lord, and against his Christ. </a:t>
            </a:r>
            <a:r>
              <a:rPr lang="en-US" b="1" dirty="0">
                <a:latin typeface="Arial" panose="020B0604020202020204" pitchFamily="34" charset="0"/>
                <a:cs typeface="Arial" panose="020B0604020202020204" pitchFamily="34" charset="0"/>
              </a:rPr>
              <a:t>27</a:t>
            </a:r>
            <a:r>
              <a:rPr lang="en-US" b="0" dirty="0">
                <a:latin typeface="Arial" panose="020B0604020202020204" pitchFamily="34" charset="0"/>
                <a:cs typeface="Arial" panose="020B0604020202020204" pitchFamily="34" charset="0"/>
              </a:rPr>
              <a:t> For of a truth against thy holy child Jesus, whom thou hast anointed, both Herod, and Pontius Pilate, with the Gentiles, and the people of Israel, were gathered together</a:t>
            </a:r>
            <a:r>
              <a:rPr lang="en-US" b="1" dirty="0">
                <a:latin typeface="Arial" panose="020B0604020202020204" pitchFamily="34" charset="0"/>
                <a:cs typeface="Arial" panose="020B0604020202020204" pitchFamily="34" charset="0"/>
              </a:rPr>
              <a:t>, 28 </a:t>
            </a:r>
            <a:r>
              <a:rPr lang="en-US" b="0" dirty="0">
                <a:latin typeface="Arial" panose="020B0604020202020204" pitchFamily="34" charset="0"/>
                <a:cs typeface="Arial" panose="020B0604020202020204" pitchFamily="34" charset="0"/>
              </a:rPr>
              <a:t>For to do whatsoever thy hand and thy counsel determined before to be done. </a:t>
            </a:r>
            <a:r>
              <a:rPr lang="en-US" b="1" dirty="0">
                <a:latin typeface="Arial" panose="020B0604020202020204" pitchFamily="34" charset="0"/>
                <a:cs typeface="Arial" panose="020B0604020202020204" pitchFamily="34" charset="0"/>
              </a:rPr>
              <a:t>29</a:t>
            </a:r>
            <a:r>
              <a:rPr lang="en-US" b="0" dirty="0">
                <a:latin typeface="Arial" panose="020B0604020202020204" pitchFamily="34" charset="0"/>
                <a:cs typeface="Arial" panose="020B0604020202020204" pitchFamily="34" charset="0"/>
              </a:rPr>
              <a:t> And now, Lord, behold their </a:t>
            </a:r>
            <a:r>
              <a:rPr lang="en-US" b="0" dirty="0" err="1">
                <a:latin typeface="Arial" panose="020B0604020202020204" pitchFamily="34" charset="0"/>
                <a:cs typeface="Arial" panose="020B0604020202020204" pitchFamily="34" charset="0"/>
              </a:rPr>
              <a:t>threatenings</a:t>
            </a:r>
            <a:r>
              <a:rPr lang="en-US" b="0" dirty="0">
                <a:latin typeface="Arial" panose="020B0604020202020204" pitchFamily="34" charset="0"/>
                <a:cs typeface="Arial" panose="020B0604020202020204" pitchFamily="34" charset="0"/>
              </a:rPr>
              <a:t>: and grant unto thy servants, that with all boldness they may speak thy word, </a:t>
            </a:r>
            <a:r>
              <a:rPr lang="en-US" b="1" dirty="0">
                <a:latin typeface="Arial" panose="020B0604020202020204" pitchFamily="34" charset="0"/>
                <a:cs typeface="Arial" panose="020B0604020202020204" pitchFamily="34" charset="0"/>
              </a:rPr>
              <a:t>30 </a:t>
            </a:r>
            <a:r>
              <a:rPr lang="en-US" b="0" dirty="0">
                <a:latin typeface="Arial" panose="020B0604020202020204" pitchFamily="34" charset="0"/>
                <a:cs typeface="Arial" panose="020B0604020202020204" pitchFamily="34" charset="0"/>
              </a:rPr>
              <a:t>By stretching forth thine hand to heal; and that signs and wonders may be done by the name of thy holy child Jesus. </a:t>
            </a:r>
            <a:r>
              <a:rPr lang="en-US" b="1" dirty="0">
                <a:latin typeface="Arial" panose="020B0604020202020204" pitchFamily="34" charset="0"/>
                <a:cs typeface="Arial" panose="020B0604020202020204" pitchFamily="34" charset="0"/>
              </a:rPr>
              <a:t>31</a:t>
            </a:r>
            <a:r>
              <a:rPr lang="en-US" b="0" dirty="0">
                <a:latin typeface="Arial" panose="020B0604020202020204" pitchFamily="34" charset="0"/>
                <a:cs typeface="Arial" panose="020B0604020202020204" pitchFamily="34" charset="0"/>
              </a:rPr>
              <a:t> And when they had prayed, the place was shaken where they were assembled together; and they were all filled with the Holy Ghost, and they spake the word of God with boldness.</a:t>
            </a:r>
          </a:p>
          <a:p>
            <a:pPr marL="171450" marR="800" indent="-171450" algn="l" rtl="0">
              <a:buFont typeface="Wingdings" panose="05000000000000000000" pitchFamily="2" charset="2"/>
              <a:buChar char="§"/>
            </a:pPr>
            <a:r>
              <a:rPr lang="en-US" b="1" dirty="0">
                <a:latin typeface="Arial" panose="020B0604020202020204" pitchFamily="34" charset="0"/>
                <a:cs typeface="Arial" panose="020B0604020202020204" pitchFamily="34" charset="0"/>
              </a:rPr>
              <a:t>Acts 5:27-29 KJV 27 </a:t>
            </a:r>
            <a:r>
              <a:rPr lang="en-US" b="0" dirty="0">
                <a:latin typeface="Arial" panose="020B0604020202020204" pitchFamily="34" charset="0"/>
                <a:cs typeface="Arial" panose="020B0604020202020204" pitchFamily="34" charset="0"/>
              </a:rPr>
              <a:t>And when they had brought them, they set them before the council: and the high priest asked them, </a:t>
            </a:r>
            <a:r>
              <a:rPr lang="en-US" b="1" dirty="0">
                <a:latin typeface="Arial" panose="020B0604020202020204" pitchFamily="34" charset="0"/>
                <a:cs typeface="Arial" panose="020B0604020202020204" pitchFamily="34" charset="0"/>
              </a:rPr>
              <a:t>28</a:t>
            </a:r>
            <a:r>
              <a:rPr lang="en-US" b="0" dirty="0">
                <a:latin typeface="Arial" panose="020B0604020202020204" pitchFamily="34" charset="0"/>
                <a:cs typeface="Arial" panose="020B0604020202020204" pitchFamily="34" charset="0"/>
              </a:rPr>
              <a:t> Saying, Did not we straitly command you that ye should not teach in this name? and, behold, ye have filled Jerusalem with your doctrine, and intend to bring this man's blood upon us. </a:t>
            </a:r>
            <a:r>
              <a:rPr lang="en-US" b="1" dirty="0">
                <a:latin typeface="Arial" panose="020B0604020202020204" pitchFamily="34" charset="0"/>
                <a:cs typeface="Arial" panose="020B0604020202020204" pitchFamily="34" charset="0"/>
              </a:rPr>
              <a:t>29</a:t>
            </a:r>
            <a:r>
              <a:rPr lang="en-US" b="0" dirty="0">
                <a:latin typeface="Arial" panose="020B0604020202020204" pitchFamily="34" charset="0"/>
                <a:cs typeface="Arial" panose="020B0604020202020204" pitchFamily="34" charset="0"/>
              </a:rPr>
              <a:t> Then Peter and the other apostles answered and said</a:t>
            </a:r>
            <a:r>
              <a:rPr lang="en-US" b="1" dirty="0">
                <a:latin typeface="Arial" panose="020B0604020202020204" pitchFamily="34" charset="0"/>
                <a:cs typeface="Arial" panose="020B0604020202020204" pitchFamily="34" charset="0"/>
              </a:rPr>
              <a:t>, We ought to obey God rather than men. </a:t>
            </a:r>
          </a:p>
          <a:p>
            <a:pPr marL="171450" marR="800" indent="-171450" algn="l" rtl="0">
              <a:buFont typeface="Wingdings" panose="05000000000000000000" pitchFamily="2" charset="2"/>
              <a:buChar char="§"/>
            </a:pPr>
            <a:r>
              <a:rPr lang="en-US" b="1" dirty="0">
                <a:latin typeface="Arial" panose="020B0604020202020204" pitchFamily="34" charset="0"/>
                <a:cs typeface="Arial" panose="020B0604020202020204" pitchFamily="34" charset="0"/>
              </a:rPr>
              <a:t>Acts 5:38-42 KJV 38 </a:t>
            </a:r>
            <a:r>
              <a:rPr lang="en-US" b="0" dirty="0">
                <a:latin typeface="Arial" panose="020B0604020202020204" pitchFamily="34" charset="0"/>
                <a:cs typeface="Arial" panose="020B0604020202020204" pitchFamily="34" charset="0"/>
              </a:rPr>
              <a:t>And now I say unto you, Refrain from these men, and let them alone: for if this counsel or this work be of men, it will come to nought: </a:t>
            </a:r>
            <a:r>
              <a:rPr lang="en-US" b="1" dirty="0">
                <a:latin typeface="Arial" panose="020B0604020202020204" pitchFamily="34" charset="0"/>
                <a:cs typeface="Arial" panose="020B0604020202020204" pitchFamily="34" charset="0"/>
              </a:rPr>
              <a:t>39</a:t>
            </a:r>
            <a:r>
              <a:rPr lang="en-US" b="0" dirty="0">
                <a:latin typeface="Arial" panose="020B0604020202020204" pitchFamily="34" charset="0"/>
                <a:cs typeface="Arial" panose="020B0604020202020204" pitchFamily="34" charset="0"/>
              </a:rPr>
              <a:t> But if it be of God, ye cannot overthrow it; lest haply ye be found even to fight against God. </a:t>
            </a:r>
            <a:r>
              <a:rPr lang="en-US" b="1" dirty="0">
                <a:latin typeface="Arial" panose="020B0604020202020204" pitchFamily="34" charset="0"/>
                <a:cs typeface="Arial" panose="020B0604020202020204" pitchFamily="34" charset="0"/>
              </a:rPr>
              <a:t>40 </a:t>
            </a:r>
            <a:r>
              <a:rPr lang="en-US" b="0" dirty="0">
                <a:latin typeface="Arial" panose="020B0604020202020204" pitchFamily="34" charset="0"/>
                <a:cs typeface="Arial" panose="020B0604020202020204" pitchFamily="34" charset="0"/>
              </a:rPr>
              <a:t>And to him they agreed: and when they had called the apostles, and beaten them, they commanded that they should not speak in the name of Jesus, and let them go. </a:t>
            </a:r>
            <a:r>
              <a:rPr lang="en-US" b="1" dirty="0">
                <a:latin typeface="Arial" panose="020B0604020202020204" pitchFamily="34" charset="0"/>
                <a:cs typeface="Arial" panose="020B0604020202020204" pitchFamily="34" charset="0"/>
              </a:rPr>
              <a:t>41</a:t>
            </a:r>
            <a:r>
              <a:rPr lang="en-US" b="0" dirty="0">
                <a:latin typeface="Arial" panose="020B0604020202020204" pitchFamily="34" charset="0"/>
                <a:cs typeface="Arial" panose="020B0604020202020204" pitchFamily="34" charset="0"/>
              </a:rPr>
              <a:t> And they departed from the presence of the council, rejoicing that they were counted worthy to suffer shame for his name</a:t>
            </a:r>
            <a:r>
              <a:rPr lang="en-US" b="1" dirty="0">
                <a:latin typeface="Arial" panose="020B0604020202020204" pitchFamily="34" charset="0"/>
                <a:cs typeface="Arial" panose="020B0604020202020204" pitchFamily="34" charset="0"/>
              </a:rPr>
              <a:t>. 42 </a:t>
            </a:r>
            <a:r>
              <a:rPr lang="en-US" b="0" dirty="0">
                <a:latin typeface="Arial" panose="020B0604020202020204" pitchFamily="34" charset="0"/>
                <a:cs typeface="Arial" panose="020B0604020202020204" pitchFamily="34" charset="0"/>
              </a:rPr>
              <a:t>And daily in the temple, and in every house, they ceased not to teach and preach Jesus Christ.</a:t>
            </a:r>
          </a:p>
          <a:p>
            <a:pPr marL="171450" marR="800" indent="-171450" algn="l" rtl="0">
              <a:buFont typeface="Wingdings" panose="05000000000000000000" pitchFamily="2" charset="2"/>
              <a:buChar char="§"/>
            </a:pPr>
            <a:endParaRPr lang="en-US" b="0" dirty="0">
              <a:latin typeface="Arial" panose="020B0604020202020204" pitchFamily="34" charset="0"/>
              <a:cs typeface="Arial" panose="020B0604020202020204" pitchFamily="34" charset="0"/>
            </a:endParaRPr>
          </a:p>
          <a:p>
            <a:pPr marL="0" marR="800" indent="0" algn="l" rtl="0">
              <a:buFont typeface="Wingdings" panose="05000000000000000000" pitchFamily="2" charset="2"/>
              <a:buNone/>
            </a:pPr>
            <a:r>
              <a:rPr lang="en-US" b="1" dirty="0">
                <a:latin typeface="Arial" panose="020B0604020202020204" pitchFamily="34" charset="0"/>
                <a:cs typeface="Arial" panose="020B0604020202020204" pitchFamily="34" charset="0"/>
              </a:rPr>
              <a:t>1 Peter 2:23 KJV 23 </a:t>
            </a:r>
            <a:r>
              <a:rPr lang="en-US" b="0" dirty="0">
                <a:latin typeface="Arial" panose="020B0604020202020204" pitchFamily="34" charset="0"/>
                <a:cs typeface="Arial" panose="020B0604020202020204" pitchFamily="34" charset="0"/>
              </a:rPr>
              <a:t>Who, when he was reviled, reviled not again; when he suffered, he threatened not; </a:t>
            </a:r>
            <a:r>
              <a:rPr lang="en-US" b="1" dirty="0">
                <a:latin typeface="Arial" panose="020B0604020202020204" pitchFamily="34" charset="0"/>
                <a:cs typeface="Arial" panose="020B0604020202020204" pitchFamily="34" charset="0"/>
              </a:rPr>
              <a:t>but committed himself to him that </a:t>
            </a:r>
            <a:r>
              <a:rPr lang="en-US" b="1" dirty="0" err="1">
                <a:latin typeface="Arial" panose="020B0604020202020204" pitchFamily="34" charset="0"/>
                <a:cs typeface="Arial" panose="020B0604020202020204" pitchFamily="34" charset="0"/>
              </a:rPr>
              <a:t>judgeth</a:t>
            </a:r>
            <a:r>
              <a:rPr lang="en-US" b="1" dirty="0">
                <a:latin typeface="Arial" panose="020B0604020202020204" pitchFamily="34" charset="0"/>
                <a:cs typeface="Arial" panose="020B0604020202020204" pitchFamily="34" charset="0"/>
              </a:rPr>
              <a:t> righteously:</a:t>
            </a:r>
          </a:p>
        </p:txBody>
      </p:sp>
      <p:sp>
        <p:nvSpPr>
          <p:cNvPr id="4" name="Slide Number Placeholder 3"/>
          <p:cNvSpPr>
            <a:spLocks noGrp="1"/>
          </p:cNvSpPr>
          <p:nvPr>
            <p:ph type="sldNum" sz="quarter" idx="5"/>
          </p:nvPr>
        </p:nvSpPr>
        <p:spPr/>
        <p:txBody>
          <a:bodyPr/>
          <a:lstStyle/>
          <a:p>
            <a:fld id="{0DC92804-03A6-47F6-A893-4DDB8903A808}" type="slidenum">
              <a:rPr lang="en-US" smtClean="0"/>
              <a:t>4</a:t>
            </a:fld>
            <a:endParaRPr lang="en-US" dirty="0"/>
          </a:p>
        </p:txBody>
      </p:sp>
      <p:sp>
        <p:nvSpPr>
          <p:cNvPr id="5" name="Date Placeholder 4">
            <a:extLst>
              <a:ext uri="{FF2B5EF4-FFF2-40B4-BE49-F238E27FC236}">
                <a16:creationId xmlns:a16="http://schemas.microsoft.com/office/drawing/2014/main" id="{0C318C72-4AD4-D2FD-0E87-E60D56F0C2A0}"/>
              </a:ext>
            </a:extLst>
          </p:cNvPr>
          <p:cNvSpPr>
            <a:spLocks noGrp="1"/>
          </p:cNvSpPr>
          <p:nvPr>
            <p:ph type="dt" idx="1"/>
          </p:nvPr>
        </p:nvSpPr>
        <p:spPr/>
        <p:txBody>
          <a:bodyPr/>
          <a:lstStyle/>
          <a:p>
            <a:r>
              <a:rPr lang="en-US"/>
              <a:t>8/11/2024 AM</a:t>
            </a:r>
            <a:endParaRPr lang="en-US" dirty="0"/>
          </a:p>
        </p:txBody>
      </p:sp>
    </p:spTree>
    <p:extLst>
      <p:ext uri="{BB962C8B-B14F-4D97-AF65-F5344CB8AC3E}">
        <p14:creationId xmlns:p14="http://schemas.microsoft.com/office/powerpoint/2010/main" val="264034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9388" y="160338"/>
            <a:ext cx="3957637" cy="2968625"/>
          </a:xfrm>
        </p:spPr>
      </p:sp>
      <p:sp>
        <p:nvSpPr>
          <p:cNvPr id="3" name="Notes Placeholder 2"/>
          <p:cNvSpPr>
            <a:spLocks noGrp="1"/>
          </p:cNvSpPr>
          <p:nvPr>
            <p:ph type="body" idx="1"/>
          </p:nvPr>
        </p:nvSpPr>
        <p:spPr>
          <a:xfrm>
            <a:off x="0" y="3129631"/>
            <a:ext cx="6856413" cy="588803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baseline="0" dirty="0">
                <a:latin typeface="Arial" panose="020B0604020202020204" pitchFamily="34" charset="0"/>
                <a:cs typeface="Arial" panose="020B0604020202020204" pitchFamily="34" charset="0"/>
              </a:rPr>
              <a:t>2. Quote and </a:t>
            </a:r>
            <a:r>
              <a:rPr lang="en-US" sz="1200" b="1" i="0" u="sng" strike="noStrike" baseline="0" dirty="0" err="1">
                <a:latin typeface="Arial" panose="020B0604020202020204" pitchFamily="34" charset="0"/>
                <a:cs typeface="Arial" panose="020B0604020202020204" pitchFamily="34" charset="0"/>
              </a:rPr>
              <a:t>Meditata</a:t>
            </a:r>
            <a:r>
              <a:rPr lang="en-US" sz="1200" b="1" i="0" u="sng" strike="noStrike" baseline="0" dirty="0">
                <a:latin typeface="Arial" panose="020B0604020202020204" pitchFamily="34" charset="0"/>
                <a:cs typeface="Arial" panose="020B0604020202020204" pitchFamily="34" charset="0"/>
              </a:rPr>
              <a:t> on Scriptures That </a:t>
            </a:r>
            <a:r>
              <a:rPr lang="en-US" sz="1200" b="1" i="0" u="sng" strike="noStrike" baseline="0" dirty="0" err="1">
                <a:latin typeface="Arial" panose="020B0604020202020204" pitchFamily="34" charset="0"/>
                <a:cs typeface="Arial" panose="020B0604020202020204" pitchFamily="34" charset="0"/>
              </a:rPr>
              <a:t>Appyly</a:t>
            </a:r>
            <a:r>
              <a:rPr lang="en-US" sz="1200" b="1" i="0" u="sng" strike="noStrike" baseline="0" dirty="0">
                <a:latin typeface="Arial" panose="020B0604020202020204" pitchFamily="34" charset="0"/>
                <a:cs typeface="Arial" panose="020B0604020202020204" pitchFamily="34" charset="0"/>
              </a:rPr>
              <a:t> to the </a:t>
            </a:r>
            <a:r>
              <a:rPr lang="en-US" sz="1200" b="1" i="0" u="sng" strike="noStrike" baseline="0" dirty="0" err="1">
                <a:latin typeface="Arial" panose="020B0604020202020204" pitchFamily="34" charset="0"/>
                <a:cs typeface="Arial" panose="020B0604020202020204" pitchFamily="34" charset="0"/>
              </a:rPr>
              <a:t>Temptatiom</a:t>
            </a:r>
            <a:r>
              <a:rPr lang="en-US" sz="1200" b="1" i="0" u="none" strike="noStrike" baseline="0" dirty="0">
                <a:latin typeface="Arial" panose="020B0604020202020204" pitchFamily="34" charset="0"/>
                <a:cs typeface="Arial" panose="020B0604020202020204" pitchFamily="34" charset="0"/>
              </a:rPr>
              <a:t>.</a:t>
            </a:r>
            <a:r>
              <a:rPr lang="en-US" sz="1200" b="0" i="0" u="none" strike="noStrike" baseline="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latin typeface="Arial" panose="020B0604020202020204" pitchFamily="34" charset="0"/>
                <a:cs typeface="Arial" panose="020B0604020202020204" pitchFamily="34" charset="0"/>
              </a:rPr>
              <a:t>Matthew 4:3-11 KJV 3 </a:t>
            </a:r>
            <a:r>
              <a:rPr lang="en-US" sz="1200" b="0" i="0" u="none" strike="noStrike" baseline="0" dirty="0">
                <a:latin typeface="Arial" panose="020B0604020202020204" pitchFamily="34" charset="0"/>
                <a:cs typeface="Arial" panose="020B0604020202020204" pitchFamily="34" charset="0"/>
              </a:rPr>
              <a:t>And when the tempter came to him, he said, If thou be the Son of God, command that these stones be made bread.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latin typeface="Arial" panose="020B0604020202020204" pitchFamily="34" charset="0"/>
                <a:cs typeface="Arial" panose="020B0604020202020204" pitchFamily="34" charset="0"/>
              </a:rPr>
              <a:t>v. 4 </a:t>
            </a:r>
            <a:r>
              <a:rPr lang="en-US" sz="1200" b="0" i="0" u="none" strike="noStrike" baseline="0" dirty="0">
                <a:latin typeface="Arial" panose="020B0604020202020204" pitchFamily="34" charset="0"/>
                <a:cs typeface="Arial" panose="020B0604020202020204" pitchFamily="34" charset="0"/>
              </a:rPr>
              <a:t>But he answered and said</a:t>
            </a:r>
            <a:r>
              <a:rPr lang="en-US" sz="1200" b="1" i="1" u="none" strike="noStrike" baseline="0" dirty="0">
                <a:latin typeface="Arial" panose="020B0604020202020204" pitchFamily="34" charset="0"/>
                <a:cs typeface="Arial" panose="020B0604020202020204" pitchFamily="34" charset="0"/>
              </a:rPr>
              <a:t>, It is written, Man shall not live by bread alone, but by every word that </a:t>
            </a:r>
            <a:r>
              <a:rPr lang="en-US" sz="1200" b="1" i="1" u="none" strike="noStrike" baseline="0" dirty="0" err="1">
                <a:latin typeface="Arial" panose="020B0604020202020204" pitchFamily="34" charset="0"/>
                <a:cs typeface="Arial" panose="020B0604020202020204" pitchFamily="34" charset="0"/>
              </a:rPr>
              <a:t>proceedeth</a:t>
            </a:r>
            <a:r>
              <a:rPr lang="en-US" sz="1200" b="1" i="1" u="none" strike="noStrike" baseline="0" dirty="0">
                <a:latin typeface="Arial" panose="020B0604020202020204" pitchFamily="34" charset="0"/>
                <a:cs typeface="Arial" panose="020B0604020202020204" pitchFamily="34" charset="0"/>
              </a:rPr>
              <a:t> out of the mouth of God</a:t>
            </a:r>
            <a:r>
              <a:rPr lang="en-US" sz="1200" b="0" i="0" u="none" strike="noStrike" baseline="0"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i="0" u="none" strike="noStrike" baseline="0" dirty="0">
                <a:latin typeface="Arial" panose="020B0604020202020204" pitchFamily="34" charset="0"/>
                <a:cs typeface="Arial" panose="020B0604020202020204" pitchFamily="34" charset="0"/>
              </a:rPr>
              <a:t>Deut. 8:3 </a:t>
            </a:r>
            <a:r>
              <a:rPr lang="en-US" sz="1200" b="0" i="0" u="none" strike="noStrike" baseline="0" dirty="0">
                <a:latin typeface="Arial" panose="020B0604020202020204" pitchFamily="34" charset="0"/>
                <a:cs typeface="Arial" panose="020B0604020202020204" pitchFamily="34" charset="0"/>
              </a:rPr>
              <a:t>And he humbled thee, and suffered thee to hunger, and fed thee with manna, which thou </a:t>
            </a:r>
            <a:r>
              <a:rPr lang="en-US" sz="1200" b="0" i="0" u="none" strike="noStrike" baseline="0" dirty="0" err="1">
                <a:latin typeface="Arial" panose="020B0604020202020204" pitchFamily="34" charset="0"/>
                <a:cs typeface="Arial" panose="020B0604020202020204" pitchFamily="34" charset="0"/>
              </a:rPr>
              <a:t>knewest</a:t>
            </a:r>
            <a:r>
              <a:rPr lang="en-US" sz="1200" b="0" i="0" u="none" strike="noStrike" baseline="0" dirty="0">
                <a:latin typeface="Arial" panose="020B0604020202020204" pitchFamily="34" charset="0"/>
                <a:cs typeface="Arial" panose="020B0604020202020204" pitchFamily="34" charset="0"/>
              </a:rPr>
              <a:t> not, neither did thy fathers know; that he might make thee know that </a:t>
            </a:r>
            <a:r>
              <a:rPr lang="en-US" sz="1200" b="1" i="0" u="none" strike="noStrike" baseline="0" dirty="0">
                <a:latin typeface="Arial" panose="020B0604020202020204" pitchFamily="34" charset="0"/>
                <a:cs typeface="Arial" panose="020B0604020202020204" pitchFamily="34" charset="0"/>
              </a:rPr>
              <a:t>man doth not live by bread only, but by every word that </a:t>
            </a:r>
            <a:r>
              <a:rPr lang="en-US" sz="1200" b="1" i="0" u="none" strike="noStrike" baseline="0" dirty="0" err="1">
                <a:latin typeface="Arial" panose="020B0604020202020204" pitchFamily="34" charset="0"/>
                <a:cs typeface="Arial" panose="020B0604020202020204" pitchFamily="34" charset="0"/>
              </a:rPr>
              <a:t>proceedeth</a:t>
            </a:r>
            <a:r>
              <a:rPr lang="en-US" sz="1200" b="1" i="0" u="none" strike="noStrike" baseline="0" dirty="0">
                <a:latin typeface="Arial" panose="020B0604020202020204" pitchFamily="34" charset="0"/>
                <a:cs typeface="Arial" panose="020B0604020202020204" pitchFamily="34" charset="0"/>
              </a:rPr>
              <a:t> out of the mouth of the LORD doth man live</a:t>
            </a:r>
            <a:r>
              <a:rPr lang="en-US" sz="1200" b="0" i="0" u="none" strike="noStrike" baseline="0" dirty="0">
                <a:latin typeface="Arial" panose="020B0604020202020204" pitchFamily="34" charset="0"/>
                <a:cs typeface="Arial" panose="020B0604020202020204" pitchFamily="34" charset="0"/>
              </a:rPr>
              <a:t>. (KJV)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latin typeface="Arial" panose="020B0604020202020204" pitchFamily="34" charset="0"/>
                <a:cs typeface="Arial" panose="020B0604020202020204" pitchFamily="34" charset="0"/>
              </a:rPr>
              <a:t>v. 5 </a:t>
            </a:r>
            <a:r>
              <a:rPr lang="en-US" sz="1200" b="0" i="0" u="none" strike="noStrike" baseline="0" dirty="0">
                <a:latin typeface="Arial" panose="020B0604020202020204" pitchFamily="34" charset="0"/>
                <a:cs typeface="Arial" panose="020B0604020202020204" pitchFamily="34" charset="0"/>
              </a:rPr>
              <a:t>Then the devil taketh him up into the holy city, and </a:t>
            </a:r>
            <a:r>
              <a:rPr lang="en-US" sz="1200" b="0" i="0" u="none" strike="noStrike" baseline="0" dirty="0" err="1">
                <a:latin typeface="Arial" panose="020B0604020202020204" pitchFamily="34" charset="0"/>
                <a:cs typeface="Arial" panose="020B0604020202020204" pitchFamily="34" charset="0"/>
              </a:rPr>
              <a:t>setteth</a:t>
            </a:r>
            <a:r>
              <a:rPr lang="en-US" sz="1200" b="0" i="0" u="none" strike="noStrike" baseline="0" dirty="0">
                <a:latin typeface="Arial" panose="020B0604020202020204" pitchFamily="34" charset="0"/>
                <a:cs typeface="Arial" panose="020B0604020202020204" pitchFamily="34" charset="0"/>
              </a:rPr>
              <a:t> him on a pinnacle of the temple, </a:t>
            </a:r>
            <a:r>
              <a:rPr lang="en-US" sz="1200" b="1" i="0" u="none" strike="noStrike" baseline="0" dirty="0">
                <a:latin typeface="Arial" panose="020B0604020202020204" pitchFamily="34" charset="0"/>
                <a:cs typeface="Arial" panose="020B0604020202020204" pitchFamily="34" charset="0"/>
              </a:rPr>
              <a:t>6 </a:t>
            </a:r>
            <a:r>
              <a:rPr lang="en-US" sz="1200" b="0" i="0" u="none" strike="noStrike" baseline="0" dirty="0">
                <a:latin typeface="Arial" panose="020B0604020202020204" pitchFamily="34" charset="0"/>
                <a:cs typeface="Arial" panose="020B0604020202020204" pitchFamily="34" charset="0"/>
              </a:rPr>
              <a:t>And saith unto him, If thou be the Son of God, cast thyself down: </a:t>
            </a:r>
            <a:r>
              <a:rPr lang="en-US" sz="1200" b="0" i="1" u="none" strike="noStrike" baseline="0" dirty="0">
                <a:latin typeface="Arial" panose="020B0604020202020204" pitchFamily="34" charset="0"/>
                <a:cs typeface="Arial" panose="020B0604020202020204" pitchFamily="34" charset="0"/>
              </a:rPr>
              <a:t>for it is written, He shall give his angels charge concerning thee</a:t>
            </a:r>
            <a:r>
              <a:rPr lang="en-US" sz="1200" b="0" i="0" u="none" strike="noStrike" baseline="0" dirty="0">
                <a:latin typeface="Arial" panose="020B0604020202020204" pitchFamily="34" charset="0"/>
                <a:cs typeface="Arial" panose="020B0604020202020204" pitchFamily="34" charset="0"/>
              </a:rPr>
              <a:t>: and in their hands they shall bear thee up, lest at any time thou dash thy foot against a stone. </a:t>
            </a:r>
            <a:r>
              <a:rPr lang="en-US" sz="1200" b="1" i="0" u="none" strike="noStrike" baseline="0" dirty="0">
                <a:latin typeface="Arial" panose="020B0604020202020204" pitchFamily="34" charset="0"/>
                <a:cs typeface="Arial" panose="020B0604020202020204" pitchFamily="34" charset="0"/>
              </a:rPr>
              <a:t>7 </a:t>
            </a:r>
            <a:r>
              <a:rPr lang="en-US" sz="1200" b="0" i="0" u="none" strike="noStrike" baseline="0" dirty="0">
                <a:latin typeface="Arial" panose="020B0604020202020204" pitchFamily="34" charset="0"/>
                <a:cs typeface="Arial" panose="020B0604020202020204" pitchFamily="34" charset="0"/>
              </a:rPr>
              <a:t>Jesus said unto him, </a:t>
            </a:r>
            <a:r>
              <a:rPr lang="en-US" sz="1200" b="1" i="1" u="none" strike="noStrike" baseline="0" dirty="0">
                <a:latin typeface="Arial" panose="020B0604020202020204" pitchFamily="34" charset="0"/>
                <a:cs typeface="Arial" panose="020B0604020202020204" pitchFamily="34" charset="0"/>
              </a:rPr>
              <a:t>It is written again, Thou shalt not tempt the Lord thy God.</a:t>
            </a:r>
            <a:r>
              <a:rPr lang="en-US" sz="1200" b="0" i="1" u="none" strike="noStrike" baseline="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i="0" u="none" strike="noStrike" baseline="0" dirty="0">
                <a:latin typeface="Arial" panose="020B0604020202020204" pitchFamily="34" charset="0"/>
                <a:cs typeface="Arial" panose="020B0604020202020204" pitchFamily="34" charset="0"/>
              </a:rPr>
              <a:t>Deut. 6:16 </a:t>
            </a:r>
            <a:r>
              <a:rPr lang="en-US" sz="1200" b="0" i="0" u="none" strike="noStrike" baseline="0" dirty="0">
                <a:latin typeface="Arial" panose="020B0604020202020204" pitchFamily="34" charset="0"/>
                <a:cs typeface="Arial" panose="020B0604020202020204" pitchFamily="34" charset="0"/>
              </a:rPr>
              <a:t>Ye shall not tempt the LORD your God, as ye tempted him in </a:t>
            </a:r>
            <a:r>
              <a:rPr lang="en-US" sz="1200" b="0" i="0" u="none" strike="noStrike" baseline="0" dirty="0" err="1">
                <a:latin typeface="Arial" panose="020B0604020202020204" pitchFamily="34" charset="0"/>
                <a:cs typeface="Arial" panose="020B0604020202020204" pitchFamily="34" charset="0"/>
              </a:rPr>
              <a:t>Massah</a:t>
            </a:r>
            <a:r>
              <a:rPr lang="en-US" sz="1200" b="0" i="0" u="none" strike="noStrike" baseline="0" dirty="0">
                <a:latin typeface="Arial" panose="020B0604020202020204" pitchFamily="34" charset="0"/>
                <a:cs typeface="Arial" panose="020B0604020202020204" pitchFamily="34" charset="0"/>
              </a:rPr>
              <a:t>. (KJV)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latin typeface="Arial" panose="020B0604020202020204" pitchFamily="34" charset="0"/>
                <a:cs typeface="Arial" panose="020B0604020202020204" pitchFamily="34" charset="0"/>
              </a:rPr>
              <a:t>v. 8 </a:t>
            </a:r>
            <a:r>
              <a:rPr lang="en-US" sz="1200" b="0" i="0" u="none" strike="noStrike" baseline="0" dirty="0">
                <a:latin typeface="Arial" panose="020B0604020202020204" pitchFamily="34" charset="0"/>
                <a:cs typeface="Arial" panose="020B0604020202020204" pitchFamily="34" charset="0"/>
              </a:rPr>
              <a:t>Again, the devil taketh him up into an exceeding high mountain, and </a:t>
            </a:r>
            <a:r>
              <a:rPr lang="en-US" sz="1200" b="0" i="0" u="none" strike="noStrike" baseline="0" dirty="0" err="1">
                <a:latin typeface="Arial" panose="020B0604020202020204" pitchFamily="34" charset="0"/>
                <a:cs typeface="Arial" panose="020B0604020202020204" pitchFamily="34" charset="0"/>
              </a:rPr>
              <a:t>sheweth</a:t>
            </a:r>
            <a:r>
              <a:rPr lang="en-US" sz="1200" b="0" i="0" u="none" strike="noStrike" baseline="0" dirty="0">
                <a:latin typeface="Arial" panose="020B0604020202020204" pitchFamily="34" charset="0"/>
                <a:cs typeface="Arial" panose="020B0604020202020204" pitchFamily="34" charset="0"/>
              </a:rPr>
              <a:t> him all the kingdoms of the world, and the glory of them; </a:t>
            </a:r>
            <a:r>
              <a:rPr lang="en-US" sz="1200" b="1" i="0" u="none" strike="noStrike" baseline="0" dirty="0">
                <a:latin typeface="Arial" panose="020B0604020202020204" pitchFamily="34" charset="0"/>
                <a:cs typeface="Arial" panose="020B0604020202020204" pitchFamily="34" charset="0"/>
              </a:rPr>
              <a:t>9</a:t>
            </a:r>
            <a:r>
              <a:rPr lang="en-US" sz="1200" b="0" i="0" u="none" strike="noStrike" baseline="0" dirty="0">
                <a:latin typeface="Arial" panose="020B0604020202020204" pitchFamily="34" charset="0"/>
                <a:cs typeface="Arial" panose="020B0604020202020204" pitchFamily="34" charset="0"/>
              </a:rPr>
              <a:t> And saith unto him, All these things will I give thee, if thou wilt fall down and worship me. </a:t>
            </a:r>
            <a:r>
              <a:rPr lang="en-US" sz="1200" b="1" i="0" u="none" strike="noStrike" baseline="0" dirty="0">
                <a:latin typeface="Arial" panose="020B0604020202020204" pitchFamily="34" charset="0"/>
                <a:cs typeface="Arial" panose="020B0604020202020204" pitchFamily="34" charset="0"/>
              </a:rPr>
              <a:t>10</a:t>
            </a:r>
            <a:r>
              <a:rPr lang="en-US" sz="1200" b="0" i="0" u="none" strike="noStrike" baseline="0" dirty="0">
                <a:latin typeface="Arial" panose="020B0604020202020204" pitchFamily="34" charset="0"/>
                <a:cs typeface="Arial" panose="020B0604020202020204" pitchFamily="34" charset="0"/>
              </a:rPr>
              <a:t> Then saith Jesus unto him, Get thee hence, Satan: </a:t>
            </a:r>
            <a:r>
              <a:rPr lang="en-US" sz="1200" b="1" i="1" u="none" strike="noStrike" baseline="0" dirty="0">
                <a:latin typeface="Arial" panose="020B0604020202020204" pitchFamily="34" charset="0"/>
                <a:cs typeface="Arial" panose="020B0604020202020204" pitchFamily="34" charset="0"/>
              </a:rPr>
              <a:t>for it is written, Thou shalt worship the Lord thy God, and him only shalt thou serve</a:t>
            </a:r>
            <a:r>
              <a:rPr lang="en-US" sz="1200" b="0" i="0" u="none" strike="noStrike" baseline="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i="0" u="none" strike="noStrike" baseline="0" dirty="0">
                <a:latin typeface="Arial" panose="020B0604020202020204" pitchFamily="34" charset="0"/>
                <a:cs typeface="Arial" panose="020B0604020202020204" pitchFamily="34" charset="0"/>
              </a:rPr>
              <a:t>Deut. 6:13 </a:t>
            </a:r>
            <a:r>
              <a:rPr lang="en-US" sz="1200" b="0" i="0" u="none" strike="noStrike" baseline="0" dirty="0">
                <a:latin typeface="Arial" panose="020B0604020202020204" pitchFamily="34" charset="0"/>
                <a:cs typeface="Arial" panose="020B0604020202020204" pitchFamily="34" charset="0"/>
              </a:rPr>
              <a:t>Thou shalt fear the LORD thy God, and serve him, and shalt swear by his name. (KJV)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0" u="none" strike="noStrike" baseline="0" dirty="0">
                <a:latin typeface="Arial" panose="020B0604020202020204" pitchFamily="34" charset="0"/>
                <a:cs typeface="Arial" panose="020B0604020202020204" pitchFamily="34" charset="0"/>
              </a:rPr>
              <a:t>11 </a:t>
            </a:r>
            <a:r>
              <a:rPr lang="en-US" sz="1200" b="0" i="0" u="none" strike="noStrike" baseline="0" dirty="0">
                <a:latin typeface="Arial" panose="020B0604020202020204" pitchFamily="34" charset="0"/>
                <a:cs typeface="Arial" panose="020B0604020202020204" pitchFamily="34" charset="0"/>
              </a:rPr>
              <a:t>Then the devil </a:t>
            </a:r>
            <a:r>
              <a:rPr lang="en-US" sz="1200" b="0" i="0" u="none" strike="noStrike" baseline="0" dirty="0" err="1">
                <a:latin typeface="Arial" panose="020B0604020202020204" pitchFamily="34" charset="0"/>
                <a:cs typeface="Arial" panose="020B0604020202020204" pitchFamily="34" charset="0"/>
              </a:rPr>
              <a:t>leaveth</a:t>
            </a:r>
            <a:r>
              <a:rPr lang="en-US" sz="1200" b="0" i="0" u="none" strike="noStrike" baseline="0" dirty="0">
                <a:latin typeface="Arial" panose="020B0604020202020204" pitchFamily="34" charset="0"/>
                <a:cs typeface="Arial" panose="020B0604020202020204" pitchFamily="34" charset="0"/>
              </a:rPr>
              <a:t> him, and, behold, angels came and ministered unto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Hebrews 10:24-25 NKJV 24</a:t>
            </a:r>
            <a:r>
              <a:rPr lang="en-US" sz="1200" dirty="0">
                <a:latin typeface="Arial" panose="020B0604020202020204" pitchFamily="34" charset="0"/>
                <a:cs typeface="Arial" panose="020B0604020202020204" pitchFamily="34" charset="0"/>
              </a:rPr>
              <a:t> And let us </a:t>
            </a:r>
            <a:r>
              <a:rPr lang="en-US" sz="1200" b="1" dirty="0">
                <a:latin typeface="Arial" panose="020B0604020202020204" pitchFamily="34" charset="0"/>
                <a:cs typeface="Arial" panose="020B0604020202020204" pitchFamily="34" charset="0"/>
              </a:rPr>
              <a:t>consider one another in order to stir up love and good works</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25</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not forsaking the assembling of ourselves together</a:t>
            </a:r>
            <a:r>
              <a:rPr lang="en-US" sz="1200" dirty="0">
                <a:latin typeface="Arial" panose="020B0604020202020204" pitchFamily="34" charset="0"/>
                <a:cs typeface="Arial" panose="020B0604020202020204" pitchFamily="34" charset="0"/>
              </a:rPr>
              <a:t>, as is the manner of some, </a:t>
            </a:r>
            <a:r>
              <a:rPr lang="en-US" sz="1200" b="1" dirty="0">
                <a:latin typeface="Arial" panose="020B0604020202020204" pitchFamily="34" charset="0"/>
                <a:cs typeface="Arial" panose="020B0604020202020204" pitchFamily="34" charset="0"/>
              </a:rPr>
              <a:t>but exhorting one another</a:t>
            </a:r>
            <a:r>
              <a:rPr lang="en-US" sz="1200" dirty="0">
                <a:latin typeface="Arial" panose="020B0604020202020204" pitchFamily="34" charset="0"/>
                <a:cs typeface="Arial" panose="020B0604020202020204" pitchFamily="34" charset="0"/>
              </a:rPr>
              <a:t>, and so much the more as you see the Day approaching.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Proverbs 20:1 NKJV 1 </a:t>
            </a:r>
            <a:r>
              <a:rPr lang="en-US" sz="1200" dirty="0">
                <a:latin typeface="Arial" panose="020B0604020202020204" pitchFamily="34" charset="0"/>
                <a:cs typeface="Arial" panose="020B0604020202020204" pitchFamily="34" charset="0"/>
              </a:rPr>
              <a:t>Wine is a mocker, Strong drink is a brawler, And whoever is led astray by it is not wise.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dirty="0">
                <a:latin typeface="Arial" panose="020B0604020202020204" pitchFamily="34" charset="0"/>
                <a:cs typeface="Arial" panose="020B0604020202020204" pitchFamily="34" charset="0"/>
              </a:rPr>
              <a:t>Cf. Proverbs 23:29-35 KJV 29 </a:t>
            </a:r>
            <a:r>
              <a:rPr lang="en-US" sz="1200" dirty="0">
                <a:latin typeface="Arial" panose="020B0604020202020204" pitchFamily="34" charset="0"/>
                <a:cs typeface="Arial" panose="020B0604020202020204" pitchFamily="34" charset="0"/>
              </a:rPr>
              <a:t>Who hath woe? who hath sorrow? who hath contentions? who hath babbling? who hath wounds without cause? who hath redness of eyes? </a:t>
            </a:r>
            <a:r>
              <a:rPr lang="en-US" sz="1200" b="1" dirty="0">
                <a:latin typeface="Arial" panose="020B0604020202020204" pitchFamily="34" charset="0"/>
                <a:cs typeface="Arial" panose="020B0604020202020204" pitchFamily="34" charset="0"/>
              </a:rPr>
              <a:t>30</a:t>
            </a:r>
            <a:r>
              <a:rPr lang="en-US" sz="1200" dirty="0">
                <a:latin typeface="Arial" panose="020B0604020202020204" pitchFamily="34" charset="0"/>
                <a:cs typeface="Arial" panose="020B0604020202020204" pitchFamily="34" charset="0"/>
              </a:rPr>
              <a:t> They that tarry long at the wine; they that go to seek mixed wine. </a:t>
            </a:r>
            <a:r>
              <a:rPr lang="en-US" sz="1200" b="1" dirty="0">
                <a:latin typeface="Arial" panose="020B0604020202020204" pitchFamily="34" charset="0"/>
                <a:cs typeface="Arial" panose="020B0604020202020204" pitchFamily="34" charset="0"/>
              </a:rPr>
              <a:t>31</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Look not thou upon the wine when it is red, when it giveth his </a:t>
            </a:r>
            <a:r>
              <a:rPr lang="en-US" sz="1200" i="1" dirty="0" err="1">
                <a:latin typeface="Arial" panose="020B0604020202020204" pitchFamily="34" charset="0"/>
                <a:cs typeface="Arial" panose="020B0604020202020204" pitchFamily="34" charset="0"/>
              </a:rPr>
              <a:t>colour</a:t>
            </a:r>
            <a:r>
              <a:rPr lang="en-US" sz="1200" i="1" dirty="0">
                <a:latin typeface="Arial" panose="020B0604020202020204" pitchFamily="34" charset="0"/>
                <a:cs typeface="Arial" panose="020B0604020202020204" pitchFamily="34" charset="0"/>
              </a:rPr>
              <a:t> in the cup, when it </a:t>
            </a:r>
            <a:r>
              <a:rPr lang="en-US" sz="1200" i="1" dirty="0" err="1">
                <a:latin typeface="Arial" panose="020B0604020202020204" pitchFamily="34" charset="0"/>
                <a:cs typeface="Arial" panose="020B0604020202020204" pitchFamily="34" charset="0"/>
              </a:rPr>
              <a:t>moveth</a:t>
            </a:r>
            <a:r>
              <a:rPr lang="en-US" sz="1200" i="1" dirty="0">
                <a:latin typeface="Arial" panose="020B0604020202020204" pitchFamily="34" charset="0"/>
                <a:cs typeface="Arial" panose="020B0604020202020204" pitchFamily="34" charset="0"/>
              </a:rPr>
              <a:t> itself aright.</a:t>
            </a:r>
            <a:r>
              <a:rPr lang="en-US" sz="1200" b="1" i="1"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32 </a:t>
            </a:r>
            <a:r>
              <a:rPr lang="en-US" sz="1200" dirty="0">
                <a:latin typeface="Arial" panose="020B0604020202020204" pitchFamily="34" charset="0"/>
                <a:cs typeface="Arial" panose="020B0604020202020204" pitchFamily="34" charset="0"/>
              </a:rPr>
              <a:t>At the last it </a:t>
            </a:r>
            <a:r>
              <a:rPr lang="en-US" sz="1200" dirty="0" err="1">
                <a:latin typeface="Arial" panose="020B0604020202020204" pitchFamily="34" charset="0"/>
                <a:cs typeface="Arial" panose="020B0604020202020204" pitchFamily="34" charset="0"/>
              </a:rPr>
              <a:t>biteth</a:t>
            </a:r>
            <a:r>
              <a:rPr lang="en-US" sz="1200" dirty="0">
                <a:latin typeface="Arial" panose="020B0604020202020204" pitchFamily="34" charset="0"/>
                <a:cs typeface="Arial" panose="020B0604020202020204" pitchFamily="34" charset="0"/>
              </a:rPr>
              <a:t> like a serpent, and </a:t>
            </a:r>
            <a:r>
              <a:rPr lang="en-US" sz="1200" dirty="0" err="1">
                <a:latin typeface="Arial" panose="020B0604020202020204" pitchFamily="34" charset="0"/>
                <a:cs typeface="Arial" panose="020B0604020202020204" pitchFamily="34" charset="0"/>
              </a:rPr>
              <a:t>stingeth</a:t>
            </a:r>
            <a:r>
              <a:rPr lang="en-US" sz="1200" dirty="0">
                <a:latin typeface="Arial" panose="020B0604020202020204" pitchFamily="34" charset="0"/>
                <a:cs typeface="Arial" panose="020B0604020202020204" pitchFamily="34" charset="0"/>
              </a:rPr>
              <a:t> like an adder. </a:t>
            </a:r>
            <a:r>
              <a:rPr lang="en-US" sz="1200" b="1" dirty="0">
                <a:latin typeface="Arial" panose="020B0604020202020204" pitchFamily="34" charset="0"/>
                <a:cs typeface="Arial" panose="020B0604020202020204" pitchFamily="34" charset="0"/>
              </a:rPr>
              <a:t>33</a:t>
            </a:r>
            <a:r>
              <a:rPr lang="en-US" sz="1200" dirty="0">
                <a:latin typeface="Arial" panose="020B0604020202020204" pitchFamily="34" charset="0"/>
                <a:cs typeface="Arial" panose="020B0604020202020204" pitchFamily="34" charset="0"/>
              </a:rPr>
              <a:t> Thine eyes shall behold strange women, and thine heart shall utter perverse things.</a:t>
            </a:r>
            <a:r>
              <a:rPr lang="en-US" sz="1200" b="1" dirty="0">
                <a:latin typeface="Arial" panose="020B0604020202020204" pitchFamily="34" charset="0"/>
                <a:cs typeface="Arial" panose="020B0604020202020204" pitchFamily="34" charset="0"/>
              </a:rPr>
              <a:t> 34 </a:t>
            </a:r>
            <a:r>
              <a:rPr lang="en-US" sz="1200" dirty="0">
                <a:latin typeface="Arial" panose="020B0604020202020204" pitchFamily="34" charset="0"/>
                <a:cs typeface="Arial" panose="020B0604020202020204" pitchFamily="34" charset="0"/>
              </a:rPr>
              <a:t>Yea, thou shalt be as he that lieth down in the midst of the sea, or as he that lieth upon the top of a mast. 35 They have stricken me, shalt thou say, and I was not sick; they have beaten me, and I felt it not: when shall I awake? I will seek it yet again.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latin typeface="Arial" panose="020B0604020202020204" pitchFamily="34" charset="0"/>
                <a:cs typeface="Arial" panose="020B0604020202020204" pitchFamily="34" charset="0"/>
              </a:rPr>
              <a:t>Romans 12:19 NKJV 19 </a:t>
            </a:r>
            <a:r>
              <a:rPr lang="en-US" sz="1200" dirty="0">
                <a:latin typeface="Arial" panose="020B0604020202020204" pitchFamily="34" charset="0"/>
                <a:cs typeface="Arial" panose="020B0604020202020204" pitchFamily="34" charset="0"/>
              </a:rPr>
              <a:t>Beloved, do not avenge yourselves, but rather give place to wrath</a:t>
            </a:r>
            <a:r>
              <a:rPr lang="en-US" sz="1200" b="1" dirty="0">
                <a:latin typeface="Arial" panose="020B0604020202020204" pitchFamily="34" charset="0"/>
                <a:cs typeface="Arial" panose="020B0604020202020204" pitchFamily="34" charset="0"/>
              </a:rPr>
              <a:t>; for it is written</a:t>
            </a:r>
            <a:r>
              <a:rPr lang="en-US" sz="1200" dirty="0">
                <a:latin typeface="Arial" panose="020B0604020202020204" pitchFamily="34" charset="0"/>
                <a:cs typeface="Arial" panose="020B0604020202020204" pitchFamily="34" charset="0"/>
              </a:rPr>
              <a:t>, "Vengeance is Mine, I will repay," says the Lord.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C92804-03A6-47F6-A893-4DDB8903A808}" type="slidenum">
              <a:rPr lang="en-US" smtClean="0"/>
              <a:t>5</a:t>
            </a:fld>
            <a:endParaRPr lang="en-US" dirty="0"/>
          </a:p>
        </p:txBody>
      </p:sp>
      <p:sp>
        <p:nvSpPr>
          <p:cNvPr id="5" name="Date Placeholder 4">
            <a:extLst>
              <a:ext uri="{FF2B5EF4-FFF2-40B4-BE49-F238E27FC236}">
                <a16:creationId xmlns:a16="http://schemas.microsoft.com/office/drawing/2014/main" id="{16645177-8531-FB54-8806-DAD48E028904}"/>
              </a:ext>
            </a:extLst>
          </p:cNvPr>
          <p:cNvSpPr>
            <a:spLocks noGrp="1"/>
          </p:cNvSpPr>
          <p:nvPr>
            <p:ph type="dt" idx="1"/>
          </p:nvPr>
        </p:nvSpPr>
        <p:spPr/>
        <p:txBody>
          <a:bodyPr/>
          <a:lstStyle/>
          <a:p>
            <a:r>
              <a:rPr lang="en-US"/>
              <a:t>8/11/2024 AM</a:t>
            </a:r>
            <a:endParaRPr lang="en-US" dirty="0"/>
          </a:p>
        </p:txBody>
      </p:sp>
    </p:spTree>
    <p:extLst>
      <p:ext uri="{BB962C8B-B14F-4D97-AF65-F5344CB8AC3E}">
        <p14:creationId xmlns:p14="http://schemas.microsoft.com/office/powerpoint/2010/main" val="45978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20650"/>
            <a:ext cx="4114800" cy="3086100"/>
          </a:xfrm>
        </p:spPr>
      </p:sp>
      <p:sp>
        <p:nvSpPr>
          <p:cNvPr id="3" name="Notes Placeholder 2"/>
          <p:cNvSpPr>
            <a:spLocks noGrp="1"/>
          </p:cNvSpPr>
          <p:nvPr>
            <p:ph type="body" idx="1"/>
          </p:nvPr>
        </p:nvSpPr>
        <p:spPr>
          <a:xfrm>
            <a:off x="0" y="3206750"/>
            <a:ext cx="6858000" cy="59372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baseline="0" dirty="0">
                <a:latin typeface="Arial" panose="020B0604020202020204" pitchFamily="34" charset="0"/>
                <a:cs typeface="Arial" panose="020B0604020202020204" pitchFamily="34" charset="0"/>
              </a:rPr>
              <a:t>3. Pray to God for Help!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Matthew 26:36-46 NKJV 36 </a:t>
            </a:r>
            <a:r>
              <a:rPr lang="en-US" sz="1200" dirty="0">
                <a:latin typeface="Arial" panose="020B0604020202020204" pitchFamily="34" charset="0"/>
                <a:cs typeface="Arial" panose="020B0604020202020204" pitchFamily="34" charset="0"/>
              </a:rPr>
              <a:t>Then Jesus came with them to a place called Gethsemane, and said to the disciples, "Sit here while I go and pray over there." </a:t>
            </a:r>
            <a:r>
              <a:rPr lang="en-US" sz="1200" b="1" dirty="0">
                <a:latin typeface="Arial" panose="020B0604020202020204" pitchFamily="34" charset="0"/>
                <a:cs typeface="Arial" panose="020B0604020202020204" pitchFamily="34" charset="0"/>
              </a:rPr>
              <a:t>37</a:t>
            </a:r>
            <a:r>
              <a:rPr lang="en-US" sz="1200" dirty="0">
                <a:latin typeface="Arial" panose="020B0604020202020204" pitchFamily="34" charset="0"/>
                <a:cs typeface="Arial" panose="020B0604020202020204" pitchFamily="34" charset="0"/>
              </a:rPr>
              <a:t> And He took with Him Peter and the two sons of Zebedee, and He began to be sorrowful and deeply distressed. </a:t>
            </a:r>
            <a:r>
              <a:rPr lang="en-US" sz="1200" b="1" dirty="0">
                <a:latin typeface="Arial" panose="020B0604020202020204" pitchFamily="34" charset="0"/>
                <a:cs typeface="Arial" panose="020B0604020202020204" pitchFamily="34" charset="0"/>
              </a:rPr>
              <a:t>38</a:t>
            </a:r>
            <a:r>
              <a:rPr lang="en-US" sz="1200" dirty="0">
                <a:latin typeface="Arial" panose="020B0604020202020204" pitchFamily="34" charset="0"/>
                <a:cs typeface="Arial" panose="020B0604020202020204" pitchFamily="34" charset="0"/>
              </a:rPr>
              <a:t> Then He said to them, "My soul is exceedingly sorrowful, even to death. Stay here and watch with Me." </a:t>
            </a:r>
            <a:r>
              <a:rPr lang="en-US" sz="1200" b="1" dirty="0">
                <a:latin typeface="Arial" panose="020B0604020202020204" pitchFamily="34" charset="0"/>
                <a:cs typeface="Arial" panose="020B0604020202020204" pitchFamily="34" charset="0"/>
              </a:rPr>
              <a:t>39</a:t>
            </a:r>
            <a:r>
              <a:rPr lang="en-US" sz="1200" dirty="0">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He went a little farther and fell on His face, and prayed, saying, "O My Father, if it is possible, let this cup pass from Me; nevertheless, not as I will, but as You will." </a:t>
            </a:r>
            <a:r>
              <a:rPr lang="en-US" sz="1200" b="1" dirty="0">
                <a:latin typeface="Arial" panose="020B0604020202020204" pitchFamily="34" charset="0"/>
                <a:cs typeface="Arial" panose="020B0604020202020204" pitchFamily="34" charset="0"/>
              </a:rPr>
              <a:t>40 </a:t>
            </a:r>
            <a:r>
              <a:rPr lang="en-US" sz="1200" dirty="0">
                <a:latin typeface="Arial" panose="020B0604020202020204" pitchFamily="34" charset="0"/>
                <a:cs typeface="Arial" panose="020B0604020202020204" pitchFamily="34" charset="0"/>
              </a:rPr>
              <a:t>Then He came to the disciples and found them asleep, and said to Peter, "What? Could you not watch with Me one hour? </a:t>
            </a:r>
            <a:r>
              <a:rPr lang="en-US" sz="1200" b="1" dirty="0">
                <a:latin typeface="Arial" panose="020B0604020202020204" pitchFamily="34" charset="0"/>
                <a:cs typeface="Arial" panose="020B0604020202020204" pitchFamily="34" charset="0"/>
              </a:rPr>
              <a:t>41</a:t>
            </a:r>
            <a:r>
              <a:rPr lang="en-US" sz="1200" dirty="0">
                <a:latin typeface="Arial" panose="020B0604020202020204" pitchFamily="34" charset="0"/>
                <a:cs typeface="Arial" panose="020B0604020202020204" pitchFamily="34" charset="0"/>
              </a:rPr>
              <a:t> "Watch and pray, lest you enter into temptation. The spirit indeed is willing, but the flesh is wea</a:t>
            </a:r>
            <a:r>
              <a:rPr lang="en-US" sz="1200" b="1" dirty="0">
                <a:latin typeface="Arial" panose="020B0604020202020204" pitchFamily="34" charset="0"/>
                <a:cs typeface="Arial" panose="020B0604020202020204" pitchFamily="34" charset="0"/>
              </a:rPr>
              <a:t>k." 42 </a:t>
            </a:r>
            <a:r>
              <a:rPr lang="en-US" sz="1200" b="1" i="1" dirty="0">
                <a:latin typeface="Arial" panose="020B0604020202020204" pitchFamily="34" charset="0"/>
                <a:cs typeface="Arial" panose="020B0604020202020204" pitchFamily="34" charset="0"/>
              </a:rPr>
              <a:t>Again, a second time, He went away and prayed, saying, "O My Father, if this cup cannot pass away from Me unless I drink it, Your will be done."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43</a:t>
            </a:r>
            <a:r>
              <a:rPr lang="en-US" sz="1200" dirty="0">
                <a:latin typeface="Arial" panose="020B0604020202020204" pitchFamily="34" charset="0"/>
                <a:cs typeface="Arial" panose="020B0604020202020204" pitchFamily="34" charset="0"/>
              </a:rPr>
              <a:t> And He came and found them asleep again, for their eyes were heavy. </a:t>
            </a:r>
            <a:r>
              <a:rPr lang="en-US" sz="1200" b="1" dirty="0">
                <a:latin typeface="Arial" panose="020B0604020202020204" pitchFamily="34" charset="0"/>
                <a:cs typeface="Arial" panose="020B0604020202020204" pitchFamily="34" charset="0"/>
              </a:rPr>
              <a:t>44 </a:t>
            </a:r>
            <a:r>
              <a:rPr lang="en-US" sz="1200" dirty="0">
                <a:latin typeface="Arial" panose="020B0604020202020204" pitchFamily="34" charset="0"/>
                <a:cs typeface="Arial" panose="020B0604020202020204" pitchFamily="34" charset="0"/>
              </a:rPr>
              <a:t>So He left them, went away again, and prayed the third time, saying the same words. </a:t>
            </a:r>
            <a:r>
              <a:rPr lang="en-US" sz="1200" b="1" dirty="0">
                <a:latin typeface="Arial" panose="020B0604020202020204" pitchFamily="34" charset="0"/>
                <a:cs typeface="Arial" panose="020B0604020202020204" pitchFamily="34" charset="0"/>
              </a:rPr>
              <a:t>45 </a:t>
            </a:r>
            <a:r>
              <a:rPr lang="en-US" sz="1200" dirty="0">
                <a:latin typeface="Arial" panose="020B0604020202020204" pitchFamily="34" charset="0"/>
                <a:cs typeface="Arial" panose="020B0604020202020204" pitchFamily="34" charset="0"/>
              </a:rPr>
              <a:t>Then He came to His disciples and said to them, "Are you still sleeping and resting? Behold, the hour is at hand, and the Son of Man is being betrayed into the hands of sinners. </a:t>
            </a:r>
            <a:r>
              <a:rPr lang="en-US" sz="1200" b="1" dirty="0">
                <a:latin typeface="Arial" panose="020B0604020202020204" pitchFamily="34" charset="0"/>
                <a:cs typeface="Arial" panose="020B0604020202020204" pitchFamily="34" charset="0"/>
              </a:rPr>
              <a:t>46</a:t>
            </a:r>
            <a:r>
              <a:rPr lang="en-US" sz="1200" dirty="0">
                <a:latin typeface="Arial" panose="020B0604020202020204" pitchFamily="34" charset="0"/>
                <a:cs typeface="Arial" panose="020B0604020202020204" pitchFamily="34" charset="0"/>
              </a:rPr>
              <a:t> "Rise, let us be going. See, My betrayer is at hand.“</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Hebrews 5:6-7 NKJV 6 </a:t>
            </a:r>
            <a:r>
              <a:rPr lang="en-US" sz="1200" b="0" dirty="0">
                <a:latin typeface="Arial" panose="020B0604020202020204" pitchFamily="34" charset="0"/>
                <a:cs typeface="Arial" panose="020B0604020202020204" pitchFamily="34" charset="0"/>
              </a:rPr>
              <a:t>As He also says in another place: "You are a priest forever According to the order of Melchizedek"  </a:t>
            </a:r>
            <a:r>
              <a:rPr lang="en-US" sz="1200" b="1" dirty="0">
                <a:latin typeface="Arial" panose="020B0604020202020204" pitchFamily="34" charset="0"/>
                <a:cs typeface="Arial" panose="020B0604020202020204" pitchFamily="34" charset="0"/>
              </a:rPr>
              <a:t>7</a:t>
            </a:r>
            <a:r>
              <a:rPr lang="en-US" sz="1200" dirty="0">
                <a:latin typeface="Arial" panose="020B0604020202020204" pitchFamily="34" charset="0"/>
                <a:cs typeface="Arial" panose="020B0604020202020204" pitchFamily="34" charset="0"/>
              </a:rPr>
              <a:t> who, in the days of His flesh, when </a:t>
            </a:r>
            <a:r>
              <a:rPr lang="en-US" sz="1200" b="1" dirty="0">
                <a:latin typeface="Arial" panose="020B0604020202020204" pitchFamily="34" charset="0"/>
                <a:cs typeface="Arial" panose="020B0604020202020204" pitchFamily="34" charset="0"/>
              </a:rPr>
              <a:t>He had offered up prayers and supplications, with vehement cries and tears to Him who was able to save Him from death, and was heard because of His godly fear,</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Matthew 6:9-13 NKJV 9 </a:t>
            </a:r>
            <a:r>
              <a:rPr lang="en-US" dirty="0">
                <a:latin typeface="Arial" panose="020B0604020202020204" pitchFamily="34" charset="0"/>
                <a:cs typeface="Arial" panose="020B0604020202020204" pitchFamily="34" charset="0"/>
              </a:rPr>
              <a:t>"In this manner, therefore</a:t>
            </a:r>
            <a:r>
              <a:rPr lang="en-US" sz="1200" dirty="0">
                <a:latin typeface="Arial" panose="020B0604020202020204" pitchFamily="34" charset="0"/>
                <a:cs typeface="Arial" panose="020B0604020202020204" pitchFamily="34" charset="0"/>
              </a:rPr>
              <a:t>, pray: Our Father in heaven, Hallowed be Your name. 10 Your kingdom come. Your will be done On earth as it is in heaven. </a:t>
            </a:r>
            <a:r>
              <a:rPr lang="en-US" sz="1200" b="1" dirty="0">
                <a:latin typeface="Arial" panose="020B0604020202020204" pitchFamily="34" charset="0"/>
                <a:cs typeface="Arial" panose="020B0604020202020204" pitchFamily="34" charset="0"/>
              </a:rPr>
              <a:t>11</a:t>
            </a:r>
            <a:r>
              <a:rPr lang="en-US" sz="1200" dirty="0">
                <a:latin typeface="Arial" panose="020B0604020202020204" pitchFamily="34" charset="0"/>
                <a:cs typeface="Arial" panose="020B0604020202020204" pitchFamily="34" charset="0"/>
              </a:rPr>
              <a:t> Give us this day our daily bread. </a:t>
            </a:r>
            <a:r>
              <a:rPr lang="en-US" sz="1200" b="1" dirty="0">
                <a:latin typeface="Arial" panose="020B0604020202020204" pitchFamily="34" charset="0"/>
                <a:cs typeface="Arial" panose="020B0604020202020204" pitchFamily="34" charset="0"/>
              </a:rPr>
              <a:t>12</a:t>
            </a:r>
            <a:r>
              <a:rPr lang="en-US" sz="1200" dirty="0">
                <a:latin typeface="Arial" panose="020B0604020202020204" pitchFamily="34" charset="0"/>
                <a:cs typeface="Arial" panose="020B0604020202020204" pitchFamily="34" charset="0"/>
              </a:rPr>
              <a:t> And forgive us our debts, As we forgive our debtors. </a:t>
            </a:r>
            <a:r>
              <a:rPr lang="en-US" sz="1200" b="1" dirty="0">
                <a:latin typeface="Arial" panose="020B0604020202020204" pitchFamily="34" charset="0"/>
                <a:cs typeface="Arial" panose="020B0604020202020204" pitchFamily="34" charset="0"/>
              </a:rPr>
              <a:t>13 And do not lead us into temptation, But deliver us from the evil one</a:t>
            </a:r>
            <a:r>
              <a:rPr lang="en-US" sz="1200" dirty="0">
                <a:latin typeface="Arial" panose="020B0604020202020204" pitchFamily="34" charset="0"/>
                <a:cs typeface="Arial" panose="020B0604020202020204" pitchFamily="34" charset="0"/>
              </a:rPr>
              <a:t>. For Yours is the kingdom and the power and the glory forever. Amen.</a:t>
            </a:r>
          </a:p>
          <a:p>
            <a:pPr marL="285750" indent="-285750">
              <a:buFont typeface="Wingdings" panose="05000000000000000000" pitchFamily="2" charset="2"/>
              <a:buChar char="§"/>
            </a:pPr>
            <a:r>
              <a:rPr lang="en-US" sz="1200" b="1" i="0" u="none" strike="noStrike" baseline="0" dirty="0">
                <a:latin typeface="Arial" panose="020B0604020202020204" pitchFamily="34" charset="0"/>
                <a:cs typeface="Arial" panose="020B0604020202020204" pitchFamily="34" charset="0"/>
              </a:rPr>
              <a:t>Hebrews 4:16 NKJV 16 </a:t>
            </a:r>
            <a:r>
              <a:rPr lang="en-US" sz="1200" b="0" i="0" u="none" strike="noStrike" baseline="0" dirty="0">
                <a:latin typeface="Arial" panose="020B0604020202020204" pitchFamily="34" charset="0"/>
                <a:cs typeface="Arial" panose="020B0604020202020204" pitchFamily="34" charset="0"/>
              </a:rPr>
              <a:t>Let us therefore </a:t>
            </a:r>
            <a:r>
              <a:rPr lang="en-US" sz="1200" b="1" i="0" u="none" strike="noStrike" baseline="0" dirty="0">
                <a:latin typeface="Arial" panose="020B0604020202020204" pitchFamily="34" charset="0"/>
                <a:cs typeface="Arial" panose="020B0604020202020204" pitchFamily="34" charset="0"/>
              </a:rPr>
              <a:t>come boldly to the throne of grace, that we may obtain mercy and find grace to help in time of need.</a:t>
            </a:r>
          </a:p>
          <a:p>
            <a:pPr marL="285750" indent="-285750">
              <a:buFont typeface="Wingdings" panose="05000000000000000000" pitchFamily="2" charset="2"/>
              <a:buChar char="§"/>
            </a:pPr>
            <a:r>
              <a:rPr lang="en-US" sz="1200" b="1" i="0" u="none" strike="noStrike" baseline="0" dirty="0">
                <a:solidFill>
                  <a:srgbClr val="A66728"/>
                </a:solidFill>
                <a:latin typeface="Arial" panose="020B0604020202020204" pitchFamily="34" charset="0"/>
                <a:cs typeface="Arial" panose="020B0604020202020204" pitchFamily="34" charset="0"/>
              </a:rPr>
              <a:t>Hebrew 4:16</a:t>
            </a:r>
            <a:r>
              <a:rPr lang="en-US" sz="1200" b="1" i="0" u="none" strike="noStrike" baseline="0" dirty="0">
                <a:solidFill>
                  <a:srgbClr val="292F33"/>
                </a:solidFill>
                <a:latin typeface="Arial" panose="020B0604020202020204" pitchFamily="34" charset="0"/>
                <a:cs typeface="Arial" panose="020B0604020202020204" pitchFamily="34" charset="0"/>
              </a:rPr>
              <a:t> NAS95 16 </a:t>
            </a:r>
            <a:r>
              <a:rPr lang="en-US" sz="1200" b="0" i="0" u="none" strike="noStrike" baseline="0" dirty="0">
                <a:solidFill>
                  <a:srgbClr val="292F33"/>
                </a:solidFill>
                <a:latin typeface="Arial" panose="020B0604020202020204" pitchFamily="34" charset="0"/>
                <a:cs typeface="Arial" panose="020B0604020202020204" pitchFamily="34" charset="0"/>
              </a:rPr>
              <a:t>Therefore let us </a:t>
            </a:r>
            <a:r>
              <a:rPr lang="en-US" sz="1200" b="1" i="0" u="none" strike="noStrike" baseline="0" dirty="0">
                <a:solidFill>
                  <a:srgbClr val="292F33"/>
                </a:solidFill>
                <a:latin typeface="Arial" panose="020B0604020202020204" pitchFamily="34" charset="0"/>
                <a:cs typeface="Arial" panose="020B0604020202020204" pitchFamily="34" charset="0"/>
              </a:rPr>
              <a:t>draw near with confidence to the throne of grace</a:t>
            </a:r>
            <a:r>
              <a:rPr lang="en-US" sz="1200" b="0" i="0" u="none" strike="noStrike" baseline="0" dirty="0">
                <a:solidFill>
                  <a:srgbClr val="292F33"/>
                </a:solidFill>
                <a:latin typeface="Arial" panose="020B0604020202020204" pitchFamily="34" charset="0"/>
                <a:cs typeface="Arial" panose="020B0604020202020204" pitchFamily="34" charset="0"/>
              </a:rPr>
              <a:t>, so that we may receive mercy and find grace to help in time of need. </a:t>
            </a:r>
          </a:p>
          <a:p>
            <a:pPr marL="285750" indent="-285750">
              <a:buFont typeface="Wingdings" panose="05000000000000000000" pitchFamily="2" charset="2"/>
              <a:buChar char="§"/>
            </a:pPr>
            <a:endParaRPr lang="en-US" sz="1200" b="0" i="0" u="none" strike="noStrike" baseline="0" dirty="0">
              <a:solidFill>
                <a:srgbClr val="292F33"/>
              </a:solidFill>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200" b="1" i="0" u="none" strike="noStrike" baseline="0" dirty="0">
                <a:solidFill>
                  <a:srgbClr val="218282"/>
                </a:solidFill>
                <a:latin typeface="Arial" panose="020B0604020202020204" pitchFamily="34" charset="0"/>
                <a:cs typeface="Arial" panose="020B0604020202020204" pitchFamily="34" charset="0"/>
              </a:rPr>
              <a:t>James 5:16 NAS95 16</a:t>
            </a:r>
            <a:r>
              <a:rPr lang="en-US" sz="1200" b="1" i="0" u="none" strike="noStrike" baseline="0" dirty="0">
                <a:solidFill>
                  <a:srgbClr val="292F33"/>
                </a:solidFill>
                <a:latin typeface="Arial" panose="020B0604020202020204" pitchFamily="34" charset="0"/>
                <a:cs typeface="Arial" panose="020B0604020202020204" pitchFamily="34" charset="0"/>
              </a:rPr>
              <a:t> </a:t>
            </a:r>
            <a:r>
              <a:rPr lang="en-US" sz="1200" b="0" i="0" u="none" strike="noStrike" baseline="0" dirty="0">
                <a:solidFill>
                  <a:srgbClr val="292F33"/>
                </a:solidFill>
                <a:latin typeface="Arial" panose="020B0604020202020204" pitchFamily="34" charset="0"/>
                <a:cs typeface="Arial" panose="020B0604020202020204" pitchFamily="34" charset="0"/>
              </a:rPr>
              <a:t>Therefore, confess your sins to one another, and pray for one another so that you may be healed. </a:t>
            </a:r>
            <a:r>
              <a:rPr lang="en-US" sz="1200" b="1" i="1" u="none" strike="noStrike" baseline="0" dirty="0">
                <a:solidFill>
                  <a:srgbClr val="292F33"/>
                </a:solidFill>
                <a:latin typeface="Arial" panose="020B0604020202020204" pitchFamily="34" charset="0"/>
                <a:cs typeface="Arial" panose="020B0604020202020204" pitchFamily="34" charset="0"/>
              </a:rPr>
              <a:t>The effective prayer of a righteous man can accomplish much. </a:t>
            </a:r>
            <a:endParaRPr lang="en-US" sz="1200" b="1" i="1" u="none" strike="noStrike" baseline="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1200" b="1" i="1" u="none" strike="noStrike" baseline="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C92804-03A6-47F6-A893-4DDB8903A808}" type="slidenum">
              <a:rPr lang="en-US" smtClean="0"/>
              <a:t>6</a:t>
            </a:fld>
            <a:endParaRPr lang="en-US" dirty="0"/>
          </a:p>
        </p:txBody>
      </p:sp>
      <p:sp>
        <p:nvSpPr>
          <p:cNvPr id="5" name="Date Placeholder 4">
            <a:extLst>
              <a:ext uri="{FF2B5EF4-FFF2-40B4-BE49-F238E27FC236}">
                <a16:creationId xmlns:a16="http://schemas.microsoft.com/office/drawing/2014/main" id="{3E6C2AE0-B290-AB4A-3DCC-338DB95B083D}"/>
              </a:ext>
            </a:extLst>
          </p:cNvPr>
          <p:cNvSpPr>
            <a:spLocks noGrp="1"/>
          </p:cNvSpPr>
          <p:nvPr>
            <p:ph type="dt" idx="1"/>
          </p:nvPr>
        </p:nvSpPr>
        <p:spPr/>
        <p:txBody>
          <a:bodyPr/>
          <a:lstStyle/>
          <a:p>
            <a:r>
              <a:rPr lang="en-US"/>
              <a:t>8/11/2024 AM</a:t>
            </a:r>
            <a:endParaRPr lang="en-US" dirty="0"/>
          </a:p>
        </p:txBody>
      </p:sp>
    </p:spTree>
    <p:extLst>
      <p:ext uri="{BB962C8B-B14F-4D97-AF65-F5344CB8AC3E}">
        <p14:creationId xmlns:p14="http://schemas.microsoft.com/office/powerpoint/2010/main" val="3779308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230188"/>
            <a:ext cx="3895725" cy="2922587"/>
          </a:xfrm>
        </p:spPr>
      </p:sp>
      <p:sp>
        <p:nvSpPr>
          <p:cNvPr id="3" name="Notes Placeholder 2"/>
          <p:cNvSpPr>
            <a:spLocks noGrp="1"/>
          </p:cNvSpPr>
          <p:nvPr>
            <p:ph type="body" idx="1"/>
          </p:nvPr>
        </p:nvSpPr>
        <p:spPr>
          <a:xfrm>
            <a:off x="-1" y="3152775"/>
            <a:ext cx="6856413" cy="59912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latin typeface="Arial" panose="020B0604020202020204" pitchFamily="34" charset="0"/>
                <a:cs typeface="Arial" panose="020B0604020202020204" pitchFamily="34" charset="0"/>
              </a:rPr>
              <a:t>4. Get away!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Matthew 5:17 NKJV 17 </a:t>
            </a:r>
            <a:r>
              <a:rPr lang="en-US" sz="1200" dirty="0">
                <a:latin typeface="Arial" panose="020B0604020202020204" pitchFamily="34" charset="0"/>
                <a:cs typeface="Arial" panose="020B0604020202020204" pitchFamily="34" charset="0"/>
              </a:rPr>
              <a:t>"Do not think that I came to destroy the Law or the Prophets</a:t>
            </a:r>
            <a:r>
              <a:rPr lang="en-US" sz="1200" b="1" dirty="0">
                <a:latin typeface="Arial" panose="020B0604020202020204" pitchFamily="34" charset="0"/>
                <a:cs typeface="Arial" panose="020B0604020202020204" pitchFamily="34" charset="0"/>
              </a:rPr>
              <a:t>. I did not come to destroy but to fulfill.</a:t>
            </a:r>
          </a:p>
          <a:p>
            <a:pPr algn="l"/>
            <a:endParaRPr lang="en-US" b="1" dirty="0">
              <a:latin typeface="Arial" panose="020B0604020202020204" pitchFamily="34" charset="0"/>
              <a:cs typeface="Arial" panose="020B0604020202020204" pitchFamily="34" charset="0"/>
            </a:endParaRPr>
          </a:p>
          <a:p>
            <a:pPr algn="l"/>
            <a:r>
              <a:rPr lang="en-US" b="1" i="0" u="none" strike="noStrike" baseline="0" dirty="0">
                <a:latin typeface="Arial" panose="020B0604020202020204" pitchFamily="34" charset="0"/>
                <a:cs typeface="Arial" panose="020B0604020202020204" pitchFamily="34" charset="0"/>
              </a:rPr>
              <a:t>Luke 4:14-30 – Luke records His Rejection at Nazareth - </a:t>
            </a:r>
            <a:r>
              <a:rPr lang="en-US" b="0" i="0" u="none" strike="noStrike" baseline="0" dirty="0">
                <a:solidFill>
                  <a:srgbClr val="000000"/>
                </a:solidFill>
                <a:latin typeface="Arial" panose="020B0604020202020204" pitchFamily="34" charset="0"/>
                <a:cs typeface="Arial" panose="020B0604020202020204" pitchFamily="34" charset="0"/>
              </a:rPr>
              <a:t>After His temptation, Jesus began His public teaching ministry. He journeyed throughout Galilee, teaching in the synagogues. On one occasion, He returned to His hometown of Nazareth and worshiped in the synagogue there. He stood and read from Isaiah 61:1-2, a prophecy of the anointing of the Messiah with the Spirit. The passage emphasized that the gospel would be preached to the poor and would bring deliverance to those under bondage to sin. After reading the passage, He said, </a:t>
            </a:r>
            <a:r>
              <a:rPr lang="en-US" b="1" i="1" u="none" strike="noStrike" baseline="0" dirty="0">
                <a:solidFill>
                  <a:srgbClr val="000000"/>
                </a:solidFill>
                <a:latin typeface="Arial" panose="020B0604020202020204" pitchFamily="34" charset="0"/>
                <a:cs typeface="Arial" panose="020B0604020202020204" pitchFamily="34" charset="0"/>
              </a:rPr>
              <a:t>“This day is this Scripture fulfilled in your ears” </a:t>
            </a:r>
            <a:r>
              <a:rPr lang="en-US" b="0" i="0" u="none" strike="noStrike" baseline="0" dirty="0">
                <a:solidFill>
                  <a:srgbClr val="000000"/>
                </a:solidFill>
                <a:latin typeface="Arial" panose="020B0604020202020204" pitchFamily="34" charset="0"/>
                <a:cs typeface="Arial" panose="020B0604020202020204" pitchFamily="34" charset="0"/>
              </a:rPr>
              <a:t>(4:21). The townspeople were enraged. They had known Jesus from a child. They said, </a:t>
            </a:r>
            <a:r>
              <a:rPr lang="en-US" b="1" i="1" u="none" strike="noStrike" baseline="0" dirty="0">
                <a:solidFill>
                  <a:srgbClr val="000000"/>
                </a:solidFill>
                <a:latin typeface="Arial" panose="020B0604020202020204" pitchFamily="34" charset="0"/>
                <a:cs typeface="Arial" panose="020B0604020202020204" pitchFamily="34" charset="0"/>
              </a:rPr>
              <a:t>“Is not this Joseph’s son?”(</a:t>
            </a:r>
            <a:r>
              <a:rPr lang="en-US" b="0" i="0" u="none" strike="noStrike" baseline="0" dirty="0">
                <a:solidFill>
                  <a:srgbClr val="000000"/>
                </a:solidFill>
                <a:latin typeface="Arial" panose="020B0604020202020204" pitchFamily="34" charset="0"/>
                <a:cs typeface="Arial" panose="020B0604020202020204" pitchFamily="34" charset="0"/>
              </a:rPr>
              <a:t>4:22). Jesus replied to their unbelief by saying, </a:t>
            </a:r>
            <a:r>
              <a:rPr lang="en-US" b="1" i="1" u="none" strike="noStrike" baseline="0" dirty="0">
                <a:solidFill>
                  <a:srgbClr val="000000"/>
                </a:solidFill>
                <a:latin typeface="Arial" panose="020B0604020202020204" pitchFamily="34" charset="0"/>
                <a:cs typeface="Arial" panose="020B0604020202020204" pitchFamily="34" charset="0"/>
              </a:rPr>
              <a:t>“No prophet is accepted in his own country”</a:t>
            </a:r>
            <a:r>
              <a:rPr lang="en-US" b="0" i="0" u="none" strike="noStrike" baseline="0" dirty="0">
                <a:solidFill>
                  <a:srgbClr val="000000"/>
                </a:solidFill>
                <a:latin typeface="Arial" panose="020B0604020202020204" pitchFamily="34" charset="0"/>
                <a:cs typeface="Arial" panose="020B0604020202020204" pitchFamily="34" charset="0"/>
              </a:rPr>
              <a:t> (4:24). Yet, Jesus only did what prophets before Him had done—revealing God’s grace to </a:t>
            </a:r>
            <a:r>
              <a:rPr lang="en-US" b="0" i="0" u="none" strike="noStrike" baseline="0" dirty="0">
                <a:latin typeface="Arial" panose="020B0604020202020204" pitchFamily="34" charset="0"/>
                <a:cs typeface="Arial" panose="020B0604020202020204" pitchFamily="34" charset="0"/>
              </a:rPr>
              <a:t>those of another city rather than in His own home town. He reminded them that Elijah had stayed with the widow of Zarephath during the famine in his days, and Elisha had cleansed the Syrian captain, Naaman, of his leprosy, although there were many lepers in Israel. Hence, they should not be surprised that Jesus would work miracles in other places, but not in Nazareth. </a:t>
            </a:r>
            <a:r>
              <a:rPr lang="en-US" b="1" i="0" u="none" strike="noStrike" baseline="0" dirty="0">
                <a:latin typeface="Arial" panose="020B0604020202020204" pitchFamily="34" charset="0"/>
                <a:cs typeface="Arial" panose="020B0604020202020204" pitchFamily="34" charset="0"/>
              </a:rPr>
              <a:t>The people reacted violently. </a:t>
            </a:r>
            <a:r>
              <a:rPr lang="en-US" b="1" i="0" strike="noStrike" baseline="0" dirty="0">
                <a:latin typeface="Arial" panose="020B0604020202020204" pitchFamily="34" charset="0"/>
                <a:cs typeface="Arial" panose="020B0604020202020204" pitchFamily="34" charset="0"/>
              </a:rPr>
              <a:t>They rose up to take Jesus from the synagogue to a cliff near Nazareth from which they could cast Him in order to kill Him. Jesus escaped their plot against Him</a:t>
            </a:r>
            <a:r>
              <a:rPr lang="en-US" i="0" strike="noStrike" baseline="0" dirty="0">
                <a:latin typeface="Arial" panose="020B0604020202020204" pitchFamily="34" charset="0"/>
                <a:cs typeface="Arial" panose="020B0604020202020204" pitchFamily="34" charset="0"/>
              </a:rPr>
              <a:t>. </a:t>
            </a:r>
            <a:r>
              <a:rPr lang="en-US" b="0" i="0" u="none" strike="noStrike" baseline="0" dirty="0">
                <a:latin typeface="Arial" panose="020B0604020202020204" pitchFamily="34" charset="0"/>
                <a:cs typeface="Arial" panose="020B0604020202020204" pitchFamily="34" charset="0"/>
              </a:rPr>
              <a:t>He left Nazareth and went to Capernaum (4:31), which became His home base for the remainder of His ministry. In Capernaum, the people gladly received Jesus and welcomed Him (4:32).</a:t>
            </a:r>
          </a:p>
          <a:p>
            <a:pPr algn="l"/>
            <a:endParaRPr lang="en-US" sz="1200"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200" b="1" dirty="0">
                <a:latin typeface="Arial" panose="020B0604020202020204" pitchFamily="34" charset="0"/>
                <a:cs typeface="Arial" panose="020B0604020202020204" pitchFamily="34" charset="0"/>
              </a:rPr>
              <a:t>John 8:51-59 NKJV 51 </a:t>
            </a:r>
            <a:r>
              <a:rPr lang="en-US" sz="1200" b="0" dirty="0">
                <a:latin typeface="Arial" panose="020B0604020202020204" pitchFamily="34" charset="0"/>
                <a:cs typeface="Arial" panose="020B0604020202020204" pitchFamily="34" charset="0"/>
              </a:rPr>
              <a:t>"Most assuredly, I say to you, if anyone keeps My word he shall never see death." </a:t>
            </a:r>
            <a:r>
              <a:rPr lang="en-US" sz="1200" b="1" dirty="0">
                <a:latin typeface="Arial" panose="020B0604020202020204" pitchFamily="34" charset="0"/>
                <a:cs typeface="Arial" panose="020B0604020202020204" pitchFamily="34" charset="0"/>
              </a:rPr>
              <a:t>52</a:t>
            </a:r>
            <a:r>
              <a:rPr lang="en-US" sz="1200" b="0" dirty="0">
                <a:latin typeface="Arial" panose="020B0604020202020204" pitchFamily="34" charset="0"/>
                <a:cs typeface="Arial" panose="020B0604020202020204" pitchFamily="34" charset="0"/>
              </a:rPr>
              <a:t> Then the Jews said to Him, "Now we know that You have a demon! Abraham is dead, and the prophets; and You say</a:t>
            </a:r>
            <a:r>
              <a:rPr lang="en-US" sz="1200" b="1" dirty="0">
                <a:latin typeface="Arial" panose="020B0604020202020204" pitchFamily="34" charset="0"/>
                <a:cs typeface="Arial" panose="020B0604020202020204" pitchFamily="34" charset="0"/>
              </a:rPr>
              <a:t>, 'If anyone keeps My word he shall never taste death.' 53 "Are You greater than our father Abraham, who is dead? And the prophets are dead. Whom do You make Yourself out to be?"</a:t>
            </a:r>
            <a:r>
              <a:rPr lang="en-US" sz="1200" b="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54 </a:t>
            </a:r>
            <a:r>
              <a:rPr lang="en-US" sz="1200" b="0" dirty="0">
                <a:latin typeface="Arial" panose="020B0604020202020204" pitchFamily="34" charset="0"/>
                <a:cs typeface="Arial" panose="020B0604020202020204" pitchFamily="34" charset="0"/>
              </a:rPr>
              <a:t>Jesus answered, "If I honor Myself, My honor is nothing. It is My Father who honors Me, of whom you say that He is your God. </a:t>
            </a:r>
            <a:r>
              <a:rPr lang="en-US" sz="1200" b="1" dirty="0">
                <a:latin typeface="Arial" panose="020B0604020202020204" pitchFamily="34" charset="0"/>
                <a:cs typeface="Arial" panose="020B0604020202020204" pitchFamily="34" charset="0"/>
              </a:rPr>
              <a:t>55</a:t>
            </a:r>
            <a:r>
              <a:rPr lang="en-US" sz="1200" b="0" dirty="0">
                <a:latin typeface="Arial" panose="020B0604020202020204" pitchFamily="34" charset="0"/>
                <a:cs typeface="Arial" panose="020B0604020202020204" pitchFamily="34" charset="0"/>
              </a:rPr>
              <a:t> "Yet you have not known Him, but I know Him. And if I say, 'I do not know Him,' I shall be a liar like you; but I do know Him and keep His word. </a:t>
            </a:r>
            <a:r>
              <a:rPr lang="en-US" sz="1200" b="1" dirty="0">
                <a:latin typeface="Arial" panose="020B0604020202020204" pitchFamily="34" charset="0"/>
                <a:cs typeface="Arial" panose="020B0604020202020204" pitchFamily="34" charset="0"/>
              </a:rPr>
              <a:t>56 "Your father Abraham rejoiced to see My day, and he saw it and was glad." 57 Then the Jews said to Him, "You are not yet fifty years old, and have You seen Abraham?"</a:t>
            </a:r>
            <a:r>
              <a:rPr lang="en-US" sz="1200" b="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58 Jesus said to them, "Most assuredly, I say to you</a:t>
            </a:r>
            <a:r>
              <a:rPr lang="en-US" sz="1200" b="1" u="sng" dirty="0">
                <a:latin typeface="Arial" panose="020B0604020202020204" pitchFamily="34" charset="0"/>
                <a:cs typeface="Arial" panose="020B0604020202020204" pitchFamily="34" charset="0"/>
              </a:rPr>
              <a:t>, before Abraham was, I AM</a:t>
            </a:r>
            <a:r>
              <a:rPr lang="en-US" sz="1200" b="1" dirty="0">
                <a:latin typeface="Arial" panose="020B0604020202020204" pitchFamily="34" charset="0"/>
                <a:cs typeface="Arial" panose="020B0604020202020204" pitchFamily="34" charset="0"/>
              </a:rPr>
              <a:t>." 59 Then they took up stones to throw at Him; but </a:t>
            </a:r>
            <a:r>
              <a:rPr lang="en-US" sz="1200" b="1" u="sng" dirty="0">
                <a:latin typeface="Arial" panose="020B0604020202020204" pitchFamily="34" charset="0"/>
                <a:cs typeface="Arial" panose="020B0604020202020204" pitchFamily="34" charset="0"/>
              </a:rPr>
              <a:t>Jesus hid Himself and went out of the temple</a:t>
            </a:r>
            <a:r>
              <a:rPr lang="en-US" sz="1200" b="1" dirty="0">
                <a:latin typeface="Arial" panose="020B0604020202020204" pitchFamily="34" charset="0"/>
                <a:cs typeface="Arial" panose="020B0604020202020204" pitchFamily="34" charset="0"/>
              </a:rPr>
              <a:t>, going through the midst of them, and so passed by.</a:t>
            </a:r>
          </a:p>
          <a:p>
            <a:pPr marL="171450" indent="-171450">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latin typeface="Arial" panose="020B0604020202020204" pitchFamily="34" charset="0"/>
                <a:cs typeface="Arial" panose="020B0604020202020204" pitchFamily="34" charset="0"/>
              </a:rPr>
              <a:t>Genesis 39:1-12 NKJV 1 </a:t>
            </a:r>
            <a:r>
              <a:rPr lang="en-US" sz="1200" b="0" dirty="0">
                <a:latin typeface="Arial" panose="020B0604020202020204" pitchFamily="34" charset="0"/>
                <a:cs typeface="Arial" panose="020B0604020202020204" pitchFamily="34" charset="0"/>
              </a:rPr>
              <a:t>Now Joseph had been taken down to Egypt. And Potiphar, an officer of Pharaoh, captain of the guard, an Egyptian, bought him from the Ishmaelites who had taken him down there. </a:t>
            </a:r>
            <a:r>
              <a:rPr lang="en-US" sz="1200" b="1" dirty="0">
                <a:latin typeface="Arial" panose="020B0604020202020204" pitchFamily="34" charset="0"/>
                <a:cs typeface="Arial" panose="020B0604020202020204" pitchFamily="34" charset="0"/>
              </a:rPr>
              <a:t>2</a:t>
            </a:r>
            <a:r>
              <a:rPr lang="en-US" sz="1200" b="0" dirty="0">
                <a:latin typeface="Arial" panose="020B0604020202020204" pitchFamily="34" charset="0"/>
                <a:cs typeface="Arial" panose="020B0604020202020204" pitchFamily="34" charset="0"/>
              </a:rPr>
              <a:t> The LORD was with Joseph, and he was a successful man; and he was in the house of his master the Egyptian. </a:t>
            </a:r>
            <a:r>
              <a:rPr lang="en-US" sz="1200" b="1" dirty="0">
                <a:latin typeface="Arial" panose="020B0604020202020204" pitchFamily="34" charset="0"/>
                <a:cs typeface="Arial" panose="020B0604020202020204" pitchFamily="34" charset="0"/>
              </a:rPr>
              <a:t>3 </a:t>
            </a:r>
            <a:r>
              <a:rPr lang="en-US" sz="1200" b="0" dirty="0">
                <a:latin typeface="Arial" panose="020B0604020202020204" pitchFamily="34" charset="0"/>
                <a:cs typeface="Arial" panose="020B0604020202020204" pitchFamily="34" charset="0"/>
              </a:rPr>
              <a:t>And his master saw that the LORD was with him and that the LORD made all he did to prosper in his hand. </a:t>
            </a:r>
            <a:r>
              <a:rPr lang="en-US" sz="1200" b="1" dirty="0">
                <a:latin typeface="Arial" panose="020B0604020202020204" pitchFamily="34" charset="0"/>
                <a:cs typeface="Arial" panose="020B0604020202020204" pitchFamily="34" charset="0"/>
              </a:rPr>
              <a:t>4 </a:t>
            </a:r>
            <a:r>
              <a:rPr lang="en-US" sz="1200" b="0" dirty="0">
                <a:latin typeface="Arial" panose="020B0604020202020204" pitchFamily="34" charset="0"/>
                <a:cs typeface="Arial" panose="020B0604020202020204" pitchFamily="34" charset="0"/>
              </a:rPr>
              <a:t>So Joseph found favor in his sight, and served him. Then he made him overseer of his house, and all that he had he put under his authority. </a:t>
            </a:r>
            <a:r>
              <a:rPr lang="en-US" sz="1200" b="1" dirty="0">
                <a:latin typeface="Arial" panose="020B0604020202020204" pitchFamily="34" charset="0"/>
                <a:cs typeface="Arial" panose="020B0604020202020204" pitchFamily="34" charset="0"/>
              </a:rPr>
              <a:t>5</a:t>
            </a:r>
            <a:r>
              <a:rPr lang="en-US" sz="1200" b="0" dirty="0">
                <a:latin typeface="Arial" panose="020B0604020202020204" pitchFamily="34" charset="0"/>
                <a:cs typeface="Arial" panose="020B0604020202020204" pitchFamily="34" charset="0"/>
              </a:rPr>
              <a:t> So it was, from the time that he had made him overseer of his house and all that he had, that the LORD blessed the Egyptian's house for Joseph's sake; and the blessing of the LORD was on all that he had in the house and in the field</a:t>
            </a:r>
            <a:r>
              <a:rPr lang="en-US" sz="1200" b="1" dirty="0">
                <a:latin typeface="Arial" panose="020B0604020202020204" pitchFamily="34" charset="0"/>
                <a:cs typeface="Arial" panose="020B0604020202020204" pitchFamily="34" charset="0"/>
              </a:rPr>
              <a:t>. 6</a:t>
            </a:r>
            <a:r>
              <a:rPr lang="en-US" sz="1200" b="0" dirty="0">
                <a:latin typeface="Arial" panose="020B0604020202020204" pitchFamily="34" charset="0"/>
                <a:cs typeface="Arial" panose="020B0604020202020204" pitchFamily="34" charset="0"/>
              </a:rPr>
              <a:t> Thus he left all that he had in Joseph's hand, and he did not know what he had except for the bread which he ate. Now Joseph was handsome in form and appearance. </a:t>
            </a:r>
            <a:r>
              <a:rPr lang="en-US" sz="1200" b="1" dirty="0">
                <a:latin typeface="Arial" panose="020B0604020202020204" pitchFamily="34" charset="0"/>
                <a:cs typeface="Arial" panose="020B0604020202020204" pitchFamily="34" charset="0"/>
              </a:rPr>
              <a:t>7 And it came to pass after these things that his master's wife cast longing eyes on Joseph, and she said, "Lie with me." 8 But he refused and said to his master's wife, "Look, my master does not know what is with me in the house, and he has committed all that he has to my hand. 9 "There is no one greater in this house than I, nor has he kept back anything from me but you, because you are his wife</a:t>
            </a:r>
            <a:r>
              <a:rPr lang="en-US" sz="1200" b="1" u="none" dirty="0">
                <a:latin typeface="Arial" panose="020B0604020202020204" pitchFamily="34" charset="0"/>
                <a:cs typeface="Arial" panose="020B0604020202020204" pitchFamily="34" charset="0"/>
              </a:rPr>
              <a:t>. </a:t>
            </a:r>
            <a:r>
              <a:rPr lang="en-US" sz="1200" b="1" u="sng" dirty="0">
                <a:latin typeface="Arial" panose="020B0604020202020204" pitchFamily="34" charset="0"/>
                <a:cs typeface="Arial" panose="020B0604020202020204" pitchFamily="34" charset="0"/>
              </a:rPr>
              <a:t>How then can I do this great wickedness, and sin against God?</a:t>
            </a:r>
            <a:r>
              <a:rPr lang="en-US" sz="1200" b="1" dirty="0">
                <a:latin typeface="Arial" panose="020B0604020202020204" pitchFamily="34" charset="0"/>
                <a:cs typeface="Arial" panose="020B0604020202020204" pitchFamily="34" charset="0"/>
              </a:rPr>
              <a:t>" 10 So it was, as she spoke to Joseph day by day, that he did not heed her, to lie with her or to be with her. 11 But it happened about this time, when Joseph went into the house to do his work, and none of the men of the house was inside, 12 that she caught him by his garment, saying, "Lie with me." </a:t>
            </a:r>
            <a:r>
              <a:rPr lang="en-US" sz="1200" b="1" u="sng" dirty="0">
                <a:latin typeface="Arial" panose="020B0604020202020204" pitchFamily="34" charset="0"/>
                <a:cs typeface="Arial" panose="020B0604020202020204" pitchFamily="34" charset="0"/>
              </a:rPr>
              <a:t>But he left his garment in her hand, and fled and ran outside</a:t>
            </a:r>
            <a:r>
              <a:rPr lang="en-US" sz="1200" b="1"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latin typeface="Arial" panose="020B0604020202020204" pitchFamily="34" charset="0"/>
                <a:cs typeface="Arial" panose="020B0604020202020204" pitchFamily="34" charset="0"/>
              </a:rPr>
              <a:t>Proverbs 4:10-23 NKJV 10 </a:t>
            </a:r>
            <a:r>
              <a:rPr lang="en-US" sz="1200" b="0" dirty="0">
                <a:latin typeface="Arial" panose="020B0604020202020204" pitchFamily="34" charset="0"/>
                <a:cs typeface="Arial" panose="020B0604020202020204" pitchFamily="34" charset="0"/>
              </a:rPr>
              <a:t>Hear, my son, and receive my sayings, And the years of your life will be many. </a:t>
            </a:r>
            <a:r>
              <a:rPr lang="en-US" sz="1200" b="1" dirty="0">
                <a:latin typeface="Arial" panose="020B0604020202020204" pitchFamily="34" charset="0"/>
                <a:cs typeface="Arial" panose="020B0604020202020204" pitchFamily="34" charset="0"/>
              </a:rPr>
              <a:t>11</a:t>
            </a:r>
            <a:r>
              <a:rPr lang="en-US" sz="1200" b="0" dirty="0">
                <a:latin typeface="Arial" panose="020B0604020202020204" pitchFamily="34" charset="0"/>
                <a:cs typeface="Arial" panose="020B0604020202020204" pitchFamily="34" charset="0"/>
              </a:rPr>
              <a:t> I have taught you in the way of wisdom; I have led you in right paths. </a:t>
            </a:r>
            <a:r>
              <a:rPr lang="en-US" sz="1200" b="1" dirty="0">
                <a:latin typeface="Arial" panose="020B0604020202020204" pitchFamily="34" charset="0"/>
                <a:cs typeface="Arial" panose="020B0604020202020204" pitchFamily="34" charset="0"/>
              </a:rPr>
              <a:t>12</a:t>
            </a:r>
            <a:r>
              <a:rPr lang="en-US" sz="1200" b="0" dirty="0">
                <a:latin typeface="Arial" panose="020B0604020202020204" pitchFamily="34" charset="0"/>
                <a:cs typeface="Arial" panose="020B0604020202020204" pitchFamily="34" charset="0"/>
              </a:rPr>
              <a:t> When you walk, your steps will not be hindered, And when you run, you will not stumble. </a:t>
            </a:r>
            <a:r>
              <a:rPr lang="en-US" sz="1200" b="1" dirty="0">
                <a:latin typeface="Arial" panose="020B0604020202020204" pitchFamily="34" charset="0"/>
                <a:cs typeface="Arial" panose="020B0604020202020204" pitchFamily="34" charset="0"/>
              </a:rPr>
              <a:t>13 </a:t>
            </a:r>
            <a:r>
              <a:rPr lang="en-US" sz="1200" b="0" dirty="0">
                <a:latin typeface="Arial" panose="020B0604020202020204" pitchFamily="34" charset="0"/>
                <a:cs typeface="Arial" panose="020B0604020202020204" pitchFamily="34" charset="0"/>
              </a:rPr>
              <a:t>Take firm hold of instruction, do not let go; Keep her, for she is your life. </a:t>
            </a:r>
            <a:r>
              <a:rPr lang="en-US" sz="1200" b="1" dirty="0">
                <a:solidFill>
                  <a:schemeClr val="tx1"/>
                </a:solidFill>
                <a:latin typeface="Arial" panose="020B0604020202020204" pitchFamily="34" charset="0"/>
                <a:cs typeface="Arial" panose="020B0604020202020204" pitchFamily="34" charset="0"/>
              </a:rPr>
              <a:t>14</a:t>
            </a:r>
            <a:r>
              <a:rPr lang="en-US" sz="1200" b="1" dirty="0">
                <a:latin typeface="Arial" panose="020B0604020202020204" pitchFamily="34" charset="0"/>
                <a:cs typeface="Arial" panose="020B0604020202020204" pitchFamily="34" charset="0"/>
              </a:rPr>
              <a:t> Do not enter the path of the wicked, And do not walk in the way of evil. 15 </a:t>
            </a:r>
            <a:r>
              <a:rPr lang="en-US" sz="1200" b="1" i="1" dirty="0">
                <a:latin typeface="Arial" panose="020B0604020202020204" pitchFamily="34" charset="0"/>
                <a:cs typeface="Arial" panose="020B0604020202020204" pitchFamily="34" charset="0"/>
              </a:rPr>
              <a:t>Avoid it, do not travel on it; Turn away from it and pass on</a:t>
            </a:r>
            <a:r>
              <a:rPr lang="en-US" sz="1200" b="1" dirty="0">
                <a:latin typeface="Arial" panose="020B0604020202020204" pitchFamily="34" charset="0"/>
                <a:cs typeface="Arial" panose="020B0604020202020204" pitchFamily="34" charset="0"/>
              </a:rPr>
              <a:t>. 16 </a:t>
            </a:r>
            <a:r>
              <a:rPr lang="en-US" sz="1200" b="0" dirty="0">
                <a:latin typeface="Arial" panose="020B0604020202020204" pitchFamily="34" charset="0"/>
                <a:cs typeface="Arial" panose="020B0604020202020204" pitchFamily="34" charset="0"/>
              </a:rPr>
              <a:t>For they do not sleep unless they have done evil; And their sleep is taken away unless they make someone fall. </a:t>
            </a:r>
            <a:r>
              <a:rPr lang="en-US" sz="1200" b="1" dirty="0">
                <a:latin typeface="Arial" panose="020B0604020202020204" pitchFamily="34" charset="0"/>
                <a:cs typeface="Arial" panose="020B0604020202020204" pitchFamily="34" charset="0"/>
              </a:rPr>
              <a:t>17</a:t>
            </a:r>
            <a:r>
              <a:rPr lang="en-US" sz="1200" b="0" dirty="0">
                <a:latin typeface="Arial" panose="020B0604020202020204" pitchFamily="34" charset="0"/>
                <a:cs typeface="Arial" panose="020B0604020202020204" pitchFamily="34" charset="0"/>
              </a:rPr>
              <a:t> For they eat the bread of wickedness, And drink the wine of violence. </a:t>
            </a:r>
            <a:r>
              <a:rPr lang="en-US" sz="1200" b="1" dirty="0">
                <a:latin typeface="Arial" panose="020B0604020202020204" pitchFamily="34" charset="0"/>
                <a:cs typeface="Arial" panose="020B0604020202020204" pitchFamily="34" charset="0"/>
              </a:rPr>
              <a:t>18</a:t>
            </a:r>
            <a:r>
              <a:rPr lang="en-US" sz="1200" b="0" dirty="0">
                <a:latin typeface="Arial" panose="020B0604020202020204" pitchFamily="34" charset="0"/>
                <a:cs typeface="Arial" panose="020B0604020202020204" pitchFamily="34" charset="0"/>
              </a:rPr>
              <a:t> But the path of the just is like the shining sun, That shines ever brighter unto the perfect day. </a:t>
            </a:r>
            <a:r>
              <a:rPr lang="en-US" sz="1200" b="1" dirty="0">
                <a:latin typeface="Arial" panose="020B0604020202020204" pitchFamily="34" charset="0"/>
                <a:cs typeface="Arial" panose="020B0604020202020204" pitchFamily="34" charset="0"/>
              </a:rPr>
              <a:t>19</a:t>
            </a:r>
            <a:r>
              <a:rPr lang="en-US" sz="1200" b="0" dirty="0">
                <a:latin typeface="Arial" panose="020B0604020202020204" pitchFamily="34" charset="0"/>
                <a:cs typeface="Arial" panose="020B0604020202020204" pitchFamily="34" charset="0"/>
              </a:rPr>
              <a:t> The way of the wicked is like darkness; They do not know what makes them stumble. </a:t>
            </a:r>
            <a:r>
              <a:rPr lang="en-US" sz="1200" b="1" dirty="0">
                <a:latin typeface="Arial" panose="020B0604020202020204" pitchFamily="34" charset="0"/>
                <a:cs typeface="Arial" panose="020B0604020202020204" pitchFamily="34" charset="0"/>
              </a:rPr>
              <a:t>20</a:t>
            </a:r>
            <a:r>
              <a:rPr lang="en-US" sz="1200" b="0" dirty="0">
                <a:latin typeface="Arial" panose="020B0604020202020204" pitchFamily="34" charset="0"/>
                <a:cs typeface="Arial" panose="020B0604020202020204" pitchFamily="34" charset="0"/>
              </a:rPr>
              <a:t> My son, give attention to my words; Incline your ear to my sayings. </a:t>
            </a:r>
            <a:r>
              <a:rPr lang="en-US" sz="1200" b="1" dirty="0">
                <a:latin typeface="Arial" panose="020B0604020202020204" pitchFamily="34" charset="0"/>
                <a:cs typeface="Arial" panose="020B0604020202020204" pitchFamily="34" charset="0"/>
              </a:rPr>
              <a:t>21</a:t>
            </a:r>
            <a:r>
              <a:rPr lang="en-US" sz="1200" b="0" dirty="0">
                <a:latin typeface="Arial" panose="020B0604020202020204" pitchFamily="34" charset="0"/>
                <a:cs typeface="Arial" panose="020B0604020202020204" pitchFamily="34" charset="0"/>
              </a:rPr>
              <a:t> Do not let them depart from your eyes; Keep them in the midst of your heart; </a:t>
            </a:r>
            <a:r>
              <a:rPr lang="en-US" sz="1200" b="1" dirty="0">
                <a:latin typeface="Arial" panose="020B0604020202020204" pitchFamily="34" charset="0"/>
                <a:cs typeface="Arial" panose="020B0604020202020204" pitchFamily="34" charset="0"/>
              </a:rPr>
              <a:t>22</a:t>
            </a:r>
            <a:r>
              <a:rPr lang="en-US" sz="1200" b="0" dirty="0">
                <a:latin typeface="Arial" panose="020B0604020202020204" pitchFamily="34" charset="0"/>
                <a:cs typeface="Arial" panose="020B0604020202020204" pitchFamily="34" charset="0"/>
              </a:rPr>
              <a:t> For they are life to those who find them, And health to all their flesh. </a:t>
            </a:r>
            <a:r>
              <a:rPr lang="en-US" sz="1200" b="1" dirty="0">
                <a:latin typeface="Arial" panose="020B0604020202020204" pitchFamily="34" charset="0"/>
                <a:cs typeface="Arial" panose="020B0604020202020204" pitchFamily="34" charset="0"/>
              </a:rPr>
              <a:t>23</a:t>
            </a:r>
            <a:r>
              <a:rPr lang="en-US" sz="1200" b="0" dirty="0">
                <a:latin typeface="Arial" panose="020B0604020202020204" pitchFamily="34" charset="0"/>
                <a:cs typeface="Arial" panose="020B0604020202020204" pitchFamily="34" charset="0"/>
              </a:rPr>
              <a:t> Keep your heart with all diligence, For out of it spring the issues of life.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latin typeface="Arial" panose="020B0604020202020204" pitchFamily="34" charset="0"/>
                <a:cs typeface="Arial" panose="020B0604020202020204" pitchFamily="34" charset="0"/>
              </a:rPr>
              <a:t>1 Corinthians 6:18-20 KJV 18</a:t>
            </a:r>
            <a:r>
              <a:rPr lang="en-US" sz="1200" b="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Flee fornication</a:t>
            </a:r>
            <a:r>
              <a:rPr lang="en-US" sz="1200" b="0" dirty="0">
                <a:latin typeface="Arial" panose="020B0604020202020204" pitchFamily="34" charset="0"/>
                <a:cs typeface="Arial" panose="020B0604020202020204" pitchFamily="34" charset="0"/>
              </a:rPr>
              <a:t>. Every sin that a man doeth is without the body; but he that committeth fornication </a:t>
            </a:r>
            <a:r>
              <a:rPr lang="en-US" sz="1200" b="0" dirty="0" err="1">
                <a:latin typeface="Arial" panose="020B0604020202020204" pitchFamily="34" charset="0"/>
                <a:cs typeface="Arial" panose="020B0604020202020204" pitchFamily="34" charset="0"/>
              </a:rPr>
              <a:t>sinneth</a:t>
            </a:r>
            <a:r>
              <a:rPr lang="en-US" sz="1200" b="0" dirty="0">
                <a:latin typeface="Arial" panose="020B0604020202020204" pitchFamily="34" charset="0"/>
                <a:cs typeface="Arial" panose="020B0604020202020204" pitchFamily="34" charset="0"/>
              </a:rPr>
              <a:t> against his own body. </a:t>
            </a:r>
            <a:r>
              <a:rPr lang="en-US" sz="1200" b="1" dirty="0">
                <a:latin typeface="Arial" panose="020B0604020202020204" pitchFamily="34" charset="0"/>
                <a:cs typeface="Arial" panose="020B0604020202020204" pitchFamily="34" charset="0"/>
              </a:rPr>
              <a:t>19 </a:t>
            </a:r>
            <a:r>
              <a:rPr lang="en-US" sz="1200" b="0" dirty="0">
                <a:latin typeface="Arial" panose="020B0604020202020204" pitchFamily="34" charset="0"/>
                <a:cs typeface="Arial" panose="020B0604020202020204" pitchFamily="34" charset="0"/>
              </a:rPr>
              <a:t>What? know ye not that your body is the temple of the Holy Ghost which is in you, which ye have of God, </a:t>
            </a:r>
            <a:r>
              <a:rPr lang="en-US" sz="1200" b="1" dirty="0">
                <a:latin typeface="Arial" panose="020B0604020202020204" pitchFamily="34" charset="0"/>
                <a:cs typeface="Arial" panose="020B0604020202020204" pitchFamily="34" charset="0"/>
              </a:rPr>
              <a:t>and ye are not your own? 20</a:t>
            </a:r>
            <a:r>
              <a:rPr lang="en-US" sz="1200" b="0" dirty="0">
                <a:latin typeface="Arial" panose="020B0604020202020204" pitchFamily="34" charset="0"/>
                <a:cs typeface="Arial" panose="020B0604020202020204" pitchFamily="34" charset="0"/>
              </a:rPr>
              <a:t> For </a:t>
            </a:r>
            <a:r>
              <a:rPr lang="en-US" sz="1200" b="1" dirty="0">
                <a:latin typeface="Arial" panose="020B0604020202020204" pitchFamily="34" charset="0"/>
                <a:cs typeface="Arial" panose="020B0604020202020204" pitchFamily="34" charset="0"/>
              </a:rPr>
              <a:t>ye are bought with a price: therefore glorify God in your body, and in your spirit, which are God’s.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1" dirty="0">
                <a:latin typeface="Arial" panose="020B0604020202020204" pitchFamily="34" charset="0"/>
                <a:cs typeface="Arial" panose="020B0604020202020204" pitchFamily="34" charset="0"/>
              </a:rPr>
              <a:t>James 4:4-8 KJV 4 </a:t>
            </a:r>
            <a:r>
              <a:rPr lang="en-US" sz="1200" b="0" dirty="0">
                <a:latin typeface="Arial" panose="020B0604020202020204" pitchFamily="34" charset="0"/>
                <a:cs typeface="Arial" panose="020B0604020202020204" pitchFamily="34" charset="0"/>
              </a:rPr>
              <a:t>Ye adulterers and adulteresses, know ye not that the friendship of the world is enmity with God? whosoever therefore will be a friend of the world is the enemy of God. </a:t>
            </a:r>
            <a:r>
              <a:rPr lang="en-US" sz="1200" b="1" dirty="0">
                <a:latin typeface="Arial" panose="020B0604020202020204" pitchFamily="34" charset="0"/>
                <a:cs typeface="Arial" panose="020B0604020202020204" pitchFamily="34" charset="0"/>
              </a:rPr>
              <a:t>5</a:t>
            </a:r>
            <a:r>
              <a:rPr lang="en-US" sz="1200" b="0" dirty="0">
                <a:latin typeface="Arial" panose="020B0604020202020204" pitchFamily="34" charset="0"/>
                <a:cs typeface="Arial" panose="020B0604020202020204" pitchFamily="34" charset="0"/>
              </a:rPr>
              <a:t>  Do ye think that the scripture saith in vain, The spirit that dwelleth in us </a:t>
            </a:r>
            <a:r>
              <a:rPr lang="en-US" sz="1200" b="0" dirty="0" err="1">
                <a:latin typeface="Arial" panose="020B0604020202020204" pitchFamily="34" charset="0"/>
                <a:cs typeface="Arial" panose="020B0604020202020204" pitchFamily="34" charset="0"/>
              </a:rPr>
              <a:t>lusteth</a:t>
            </a:r>
            <a:r>
              <a:rPr lang="en-US" sz="1200" b="0" dirty="0">
                <a:latin typeface="Arial" panose="020B0604020202020204" pitchFamily="34" charset="0"/>
                <a:cs typeface="Arial" panose="020B0604020202020204" pitchFamily="34" charset="0"/>
              </a:rPr>
              <a:t> to envy?</a:t>
            </a:r>
            <a:r>
              <a:rPr lang="en-US" sz="1200" b="1" dirty="0">
                <a:latin typeface="Arial" panose="020B0604020202020204" pitchFamily="34" charset="0"/>
                <a:cs typeface="Arial" panose="020B0604020202020204" pitchFamily="34" charset="0"/>
              </a:rPr>
              <a:t> 6 </a:t>
            </a:r>
            <a:r>
              <a:rPr lang="en-US" sz="1200" b="0" dirty="0">
                <a:latin typeface="Arial" panose="020B0604020202020204" pitchFamily="34" charset="0"/>
                <a:cs typeface="Arial" panose="020B0604020202020204" pitchFamily="34" charset="0"/>
              </a:rPr>
              <a:t>But he giveth more grace. Wherefore he saith, God </a:t>
            </a:r>
            <a:r>
              <a:rPr lang="en-US" sz="1200" b="0" dirty="0" err="1">
                <a:latin typeface="Arial" panose="020B0604020202020204" pitchFamily="34" charset="0"/>
                <a:cs typeface="Arial" panose="020B0604020202020204" pitchFamily="34" charset="0"/>
              </a:rPr>
              <a:t>resisteth</a:t>
            </a:r>
            <a:r>
              <a:rPr lang="en-US" sz="1200" b="0" dirty="0">
                <a:latin typeface="Arial" panose="020B0604020202020204" pitchFamily="34" charset="0"/>
                <a:cs typeface="Arial" panose="020B0604020202020204" pitchFamily="34" charset="0"/>
              </a:rPr>
              <a:t> the proud, but giveth grace unto the humble.</a:t>
            </a:r>
            <a:r>
              <a:rPr lang="en-US" sz="1200" b="1" dirty="0">
                <a:latin typeface="Arial" panose="020B0604020202020204" pitchFamily="34" charset="0"/>
                <a:cs typeface="Arial" panose="020B0604020202020204" pitchFamily="34" charset="0"/>
              </a:rPr>
              <a:t> 7 </a:t>
            </a:r>
            <a:r>
              <a:rPr lang="en-US" sz="1200" b="0" dirty="0">
                <a:latin typeface="Arial" panose="020B0604020202020204" pitchFamily="34" charset="0"/>
                <a:cs typeface="Arial" panose="020B0604020202020204" pitchFamily="34" charset="0"/>
              </a:rPr>
              <a:t>Submit yourselves therefore to God. </a:t>
            </a:r>
            <a:r>
              <a:rPr lang="en-US" sz="1200" b="1" dirty="0">
                <a:latin typeface="Arial" panose="020B0604020202020204" pitchFamily="34" charset="0"/>
                <a:cs typeface="Arial" panose="020B0604020202020204" pitchFamily="34" charset="0"/>
              </a:rPr>
              <a:t>Resist the devil, and he will flee from you. 8</a:t>
            </a:r>
            <a:r>
              <a:rPr lang="en-US" sz="1200" b="0" dirty="0">
                <a:latin typeface="Arial" panose="020B0604020202020204" pitchFamily="34" charset="0"/>
                <a:cs typeface="Arial" panose="020B0604020202020204" pitchFamily="34" charset="0"/>
              </a:rPr>
              <a:t> Draw nigh to God, and he will draw nigh to you. Cleanse your hands, ye sinners; and purify your hearts, ye double minded.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latin typeface="Arial" panose="020B0604020202020204" pitchFamily="34" charset="0"/>
                <a:cs typeface="Arial" panose="020B0604020202020204" pitchFamily="34" charset="0"/>
              </a:rPr>
              <a:t>2 Timothy 3:1-5 NKJV 1 </a:t>
            </a:r>
            <a:r>
              <a:rPr lang="en-US" sz="1200" b="0" dirty="0">
                <a:latin typeface="Arial" panose="020B0604020202020204" pitchFamily="34" charset="0"/>
                <a:cs typeface="Arial" panose="020B0604020202020204" pitchFamily="34" charset="0"/>
              </a:rPr>
              <a:t>But know this, that in the last days perilous times will come: </a:t>
            </a:r>
            <a:r>
              <a:rPr lang="en-US" sz="1200" b="1" dirty="0">
                <a:latin typeface="Arial" panose="020B0604020202020204" pitchFamily="34" charset="0"/>
                <a:cs typeface="Arial" panose="020B0604020202020204" pitchFamily="34" charset="0"/>
              </a:rPr>
              <a:t>2</a:t>
            </a:r>
            <a:r>
              <a:rPr lang="en-US" sz="1200" b="0" dirty="0">
                <a:latin typeface="Arial" panose="020B0604020202020204" pitchFamily="34" charset="0"/>
                <a:cs typeface="Arial" panose="020B0604020202020204" pitchFamily="34" charset="0"/>
              </a:rPr>
              <a:t> For men will be lovers of themselves, lovers of money, boasters, proud, blasphemers, disobedient to parents, unthankful, unholy, </a:t>
            </a:r>
            <a:r>
              <a:rPr lang="en-US" sz="1200" b="1" dirty="0">
                <a:latin typeface="Arial" panose="020B0604020202020204" pitchFamily="34" charset="0"/>
                <a:cs typeface="Arial" panose="020B0604020202020204" pitchFamily="34" charset="0"/>
              </a:rPr>
              <a:t>3</a:t>
            </a:r>
            <a:r>
              <a:rPr lang="en-US" sz="1200" b="0" dirty="0">
                <a:latin typeface="Arial" panose="020B0604020202020204" pitchFamily="34" charset="0"/>
                <a:cs typeface="Arial" panose="020B0604020202020204" pitchFamily="34" charset="0"/>
              </a:rPr>
              <a:t> unloving, unforgiving, slanderers, without self-control, brutal, despisers of good</a:t>
            </a:r>
            <a:r>
              <a:rPr lang="en-US" sz="1200" b="1" dirty="0">
                <a:latin typeface="Arial" panose="020B0604020202020204" pitchFamily="34" charset="0"/>
                <a:cs typeface="Arial" panose="020B0604020202020204" pitchFamily="34" charset="0"/>
              </a:rPr>
              <a:t>, 4</a:t>
            </a:r>
            <a:r>
              <a:rPr lang="en-US" sz="1200" b="0" dirty="0">
                <a:latin typeface="Arial" panose="020B0604020202020204" pitchFamily="34" charset="0"/>
                <a:cs typeface="Arial" panose="020B0604020202020204" pitchFamily="34" charset="0"/>
              </a:rPr>
              <a:t> traitors, headstrong, haughty, lovers of pleasure rather than lovers of God, </a:t>
            </a:r>
            <a:r>
              <a:rPr lang="en-US" sz="1200" b="1" dirty="0">
                <a:latin typeface="Arial" panose="020B0604020202020204" pitchFamily="34" charset="0"/>
                <a:cs typeface="Arial" panose="020B0604020202020204" pitchFamily="34" charset="0"/>
              </a:rPr>
              <a:t>5 having a form of godliness but denying its power. And from such people </a:t>
            </a:r>
            <a:r>
              <a:rPr lang="en-US" sz="1200" b="1" u="sng" dirty="0">
                <a:latin typeface="Arial" panose="020B0604020202020204" pitchFamily="34" charset="0"/>
                <a:cs typeface="Arial" panose="020B0604020202020204" pitchFamily="34" charset="0"/>
              </a:rPr>
              <a:t>turn away</a:t>
            </a:r>
            <a:r>
              <a:rPr lang="en-US" sz="1200" b="1"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r>
              <a:rPr lang="en-US" dirty="0"/>
              <a:t> </a:t>
            </a:r>
          </a:p>
        </p:txBody>
      </p:sp>
      <p:sp>
        <p:nvSpPr>
          <p:cNvPr id="5" name="Date Placeholder 4">
            <a:extLst>
              <a:ext uri="{FF2B5EF4-FFF2-40B4-BE49-F238E27FC236}">
                <a16:creationId xmlns:a16="http://schemas.microsoft.com/office/drawing/2014/main" id="{43E14590-A6DD-D0A8-581D-9443E8C09B09}"/>
              </a:ext>
            </a:extLst>
          </p:cNvPr>
          <p:cNvSpPr>
            <a:spLocks noGrp="1"/>
          </p:cNvSpPr>
          <p:nvPr>
            <p:ph type="dt" idx="1"/>
          </p:nvPr>
        </p:nvSpPr>
        <p:spPr/>
        <p:txBody>
          <a:bodyPr/>
          <a:lstStyle/>
          <a:p>
            <a:r>
              <a:rPr lang="en-US"/>
              <a:t>8/11/2024 AM</a:t>
            </a:r>
            <a:endParaRPr lang="en-US" dirty="0"/>
          </a:p>
        </p:txBody>
      </p:sp>
    </p:spTree>
    <p:extLst>
      <p:ext uri="{BB962C8B-B14F-4D97-AF65-F5344CB8AC3E}">
        <p14:creationId xmlns:p14="http://schemas.microsoft.com/office/powerpoint/2010/main" val="3046034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00550"/>
            <a:ext cx="6856413" cy="3600450"/>
          </a:xfrm>
        </p:spPr>
        <p:txBody>
          <a:bodyPr/>
          <a:lstStyle/>
          <a:p>
            <a:pPr algn="l"/>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8/11/2024 AM</a:t>
            </a:r>
            <a:endParaRPr lang="en-US" dirty="0"/>
          </a:p>
        </p:txBody>
      </p:sp>
      <p:sp>
        <p:nvSpPr>
          <p:cNvPr id="5" name="Slide Number Placeholder 4"/>
          <p:cNvSpPr>
            <a:spLocks noGrp="1"/>
          </p:cNvSpPr>
          <p:nvPr>
            <p:ph type="sldNum" sz="quarter" idx="5"/>
          </p:nvPr>
        </p:nvSpPr>
        <p:spPr/>
        <p:txBody>
          <a:bodyPr/>
          <a:lstStyle/>
          <a:p>
            <a:fld id="{0DC92804-03A6-47F6-A893-4DDB8903A808}" type="slidenum">
              <a:rPr lang="en-US" smtClean="0"/>
              <a:t>8</a:t>
            </a:fld>
            <a:endParaRPr lang="en-US" dirty="0"/>
          </a:p>
        </p:txBody>
      </p:sp>
    </p:spTree>
    <p:extLst>
      <p:ext uri="{BB962C8B-B14F-4D97-AF65-F5344CB8AC3E}">
        <p14:creationId xmlns:p14="http://schemas.microsoft.com/office/powerpoint/2010/main" val="1188075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133350"/>
            <a:ext cx="4487863" cy="3365500"/>
          </a:xfrm>
        </p:spPr>
      </p:sp>
      <p:sp>
        <p:nvSpPr>
          <p:cNvPr id="3" name="Notes Placeholder 2"/>
          <p:cNvSpPr>
            <a:spLocks noGrp="1"/>
          </p:cNvSpPr>
          <p:nvPr>
            <p:ph type="body" idx="1"/>
          </p:nvPr>
        </p:nvSpPr>
        <p:spPr>
          <a:xfrm>
            <a:off x="-1" y="3498850"/>
            <a:ext cx="6856413" cy="5645151"/>
          </a:xfrm>
        </p:spPr>
        <p:txBody>
          <a:bodyPr>
            <a:normAutofit lnSpcReduction="10000"/>
          </a:bodyPr>
          <a:lstStyle/>
          <a:p>
            <a:pPr>
              <a:defRPr/>
            </a:pPr>
            <a:r>
              <a:rPr lang="en-US" altLang="en-US" b="1" u="sng">
                <a:latin typeface="Arial" panose="020B0604020202020204" pitchFamily="34" charset="0"/>
                <a:cs typeface="Arial" panose="020B0604020202020204" pitchFamily="34" charset="0"/>
              </a:rPr>
              <a:t>Acts </a:t>
            </a:r>
            <a:r>
              <a:rPr lang="en-US" altLang="en-US" b="1" u="sng" dirty="0">
                <a:latin typeface="Arial" panose="020B0604020202020204" pitchFamily="34" charset="0"/>
                <a:cs typeface="Arial" panose="020B0604020202020204" pitchFamily="34" charset="0"/>
              </a:rPr>
              <a:t>2:36-37 - 36 </a:t>
            </a:r>
            <a:r>
              <a:rPr lang="en-US" altLang="en-US" dirty="0">
                <a:latin typeface="Arial" panose="020B0604020202020204" pitchFamily="34" charset="0"/>
                <a:cs typeface="Arial" panose="020B0604020202020204" pitchFamily="34" charset="0"/>
              </a:rPr>
              <a:t>Therefore let all the house of Israel know assuredly, that God hath made that same Jesus, whom ye have crucified, both Lord and Christ. </a:t>
            </a:r>
            <a:r>
              <a:rPr lang="en-US" altLang="en-US" b="1" dirty="0">
                <a:latin typeface="Arial" panose="020B0604020202020204" pitchFamily="34" charset="0"/>
                <a:cs typeface="Arial" panose="020B0604020202020204" pitchFamily="34" charset="0"/>
              </a:rPr>
              <a:t>37</a:t>
            </a:r>
            <a:r>
              <a:rPr lang="en-US" altLang="en-US" dirty="0">
                <a:latin typeface="Arial" panose="020B0604020202020204" pitchFamily="34" charset="0"/>
                <a:cs typeface="Arial" panose="020B0604020202020204" pitchFamily="34" charset="0"/>
              </a:rPr>
              <a:t> Now when they heard this, they were pricked in their heart, and said unto Peter and to the rest of the apostles, Men and brethren, </a:t>
            </a:r>
            <a:r>
              <a:rPr lang="en-US" altLang="en-US" b="1" dirty="0">
                <a:latin typeface="Arial" panose="020B0604020202020204" pitchFamily="34" charset="0"/>
                <a:cs typeface="Arial" panose="020B0604020202020204" pitchFamily="34" charset="0"/>
              </a:rPr>
              <a:t>what shall we do?</a:t>
            </a:r>
          </a:p>
          <a:p>
            <a:pPr>
              <a:defRPr/>
            </a:pPr>
            <a:r>
              <a:rPr lang="en-US" altLang="en-US" b="1" u="sng" dirty="0">
                <a:latin typeface="Arial" panose="020B0604020202020204" pitchFamily="34" charset="0"/>
                <a:cs typeface="Arial" panose="020B0604020202020204" pitchFamily="34" charset="0"/>
              </a:rPr>
              <a:t>Rom. 10:17 </a:t>
            </a:r>
            <a:r>
              <a:rPr lang="en-US" altLang="en-US" dirty="0">
                <a:latin typeface="Arial" panose="020B0604020202020204" pitchFamily="34" charset="0"/>
                <a:cs typeface="Arial" panose="020B0604020202020204" pitchFamily="34" charset="0"/>
              </a:rPr>
              <a:t>- So then faith cometh by hearing, and hearing by the word of God.</a:t>
            </a:r>
          </a:p>
          <a:p>
            <a:pPr>
              <a:defRPr/>
            </a:pPr>
            <a:r>
              <a:rPr lang="en-US" altLang="en-US" b="1" u="sng" dirty="0">
                <a:latin typeface="Arial" panose="020B0604020202020204" pitchFamily="34" charset="0"/>
                <a:cs typeface="Arial" panose="020B0604020202020204" pitchFamily="34" charset="0"/>
              </a:rPr>
              <a:t>Heb 11:6</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But without faith it is impossible to please him: for he that cometh to God </a:t>
            </a:r>
            <a:r>
              <a:rPr lang="en-US" altLang="en-US" b="1" dirty="0">
                <a:latin typeface="Arial" panose="020B0604020202020204" pitchFamily="34" charset="0"/>
                <a:cs typeface="Arial" panose="020B0604020202020204" pitchFamily="34" charset="0"/>
              </a:rPr>
              <a:t>must believe that he is</a:t>
            </a:r>
            <a:r>
              <a:rPr lang="en-US" altLang="en-US" b="0" dirty="0">
                <a:latin typeface="Arial" panose="020B0604020202020204" pitchFamily="34" charset="0"/>
                <a:cs typeface="Arial" panose="020B0604020202020204" pitchFamily="34" charset="0"/>
              </a:rPr>
              <a:t>, and that he is a rewarder of </a:t>
            </a:r>
            <a:r>
              <a:rPr lang="en-US" altLang="en-US" b="1" dirty="0">
                <a:latin typeface="Arial" panose="020B0604020202020204" pitchFamily="34" charset="0"/>
                <a:cs typeface="Arial" panose="020B0604020202020204" pitchFamily="34" charset="0"/>
              </a:rPr>
              <a:t>them that diligently seek him</a:t>
            </a:r>
            <a:r>
              <a:rPr lang="en-US" altLang="en-US" b="0" dirty="0">
                <a:latin typeface="Arial" panose="020B0604020202020204" pitchFamily="34" charset="0"/>
                <a:cs typeface="Arial" panose="020B0604020202020204" pitchFamily="34" charset="0"/>
              </a:rPr>
              <a:t>.</a:t>
            </a:r>
          </a:p>
          <a:p>
            <a:pPr>
              <a:defRPr/>
            </a:pPr>
            <a:r>
              <a:rPr lang="en-US" altLang="en-US" b="1" u="sng" dirty="0">
                <a:latin typeface="Arial" panose="020B0604020202020204" pitchFamily="34" charset="0"/>
                <a:cs typeface="Arial" panose="020B0604020202020204" pitchFamily="34" charset="0"/>
              </a:rPr>
              <a:t>Jn. 8:24 </a:t>
            </a:r>
            <a:r>
              <a:rPr lang="en-US" altLang="en-US" dirty="0">
                <a:latin typeface="Arial" panose="020B0604020202020204" pitchFamily="34" charset="0"/>
                <a:cs typeface="Arial" panose="020B0604020202020204" pitchFamily="34" charset="0"/>
              </a:rPr>
              <a:t>-  I said therefore unto you, that ye shall die in your sins: for if ye believe not that I am he, ye shall die in your sins.</a:t>
            </a:r>
          </a:p>
          <a:p>
            <a:pPr>
              <a:defRPr/>
            </a:pPr>
            <a:r>
              <a:rPr lang="en-US" altLang="en-US" b="1" u="sng" dirty="0">
                <a:latin typeface="Arial" panose="020B0604020202020204" pitchFamily="34" charset="0"/>
                <a:cs typeface="Arial" panose="020B0604020202020204" pitchFamily="34" charset="0"/>
              </a:rPr>
              <a:t>Acts 17:30-31 </a:t>
            </a:r>
            <a:r>
              <a:rPr lang="en-US" altLang="en-US" dirty="0">
                <a:latin typeface="Arial" panose="020B0604020202020204" pitchFamily="34" charset="0"/>
                <a:cs typeface="Arial" panose="020B0604020202020204" pitchFamily="34" charset="0"/>
              </a:rPr>
              <a:t>- And the times of this ignorance God winked at; but now </a:t>
            </a:r>
            <a:r>
              <a:rPr lang="en-US" altLang="en-US" dirty="0" err="1">
                <a:latin typeface="Arial" panose="020B0604020202020204" pitchFamily="34" charset="0"/>
                <a:cs typeface="Arial" panose="020B0604020202020204" pitchFamily="34" charset="0"/>
              </a:rPr>
              <a:t>commandeth</a:t>
            </a:r>
            <a:r>
              <a:rPr lang="en-US" altLang="en-US" dirty="0">
                <a:latin typeface="Arial" panose="020B0604020202020204" pitchFamily="34" charset="0"/>
                <a:cs typeface="Arial" panose="020B0604020202020204" pitchFamily="34" charset="0"/>
              </a:rPr>
              <a:t> all men every where to repent: 31 Because he hath appointed a day, in the which he will judge the world in righteousness by that man whom he hath ordained; whereof he hath given assurance unto all men, in that he hath raised him from the dead.</a:t>
            </a:r>
          </a:p>
          <a:p>
            <a:pPr>
              <a:defRPr/>
            </a:pPr>
            <a:r>
              <a:rPr lang="en-US" altLang="en-US" b="1" u="sng" dirty="0">
                <a:latin typeface="Arial" panose="020B0604020202020204" pitchFamily="34" charset="0"/>
                <a:cs typeface="Arial" panose="020B0604020202020204" pitchFamily="34" charset="0"/>
              </a:rPr>
              <a:t>Matt. 10:32 </a:t>
            </a:r>
            <a:r>
              <a:rPr lang="en-US" altLang="en-US" dirty="0">
                <a:latin typeface="Arial" panose="020B0604020202020204" pitchFamily="34" charset="0"/>
                <a:cs typeface="Arial" panose="020B0604020202020204" pitchFamily="34" charset="0"/>
              </a:rPr>
              <a:t>- Whosoever therefore shall confess me before men, him will I confess also before my Father which is in heaven.</a:t>
            </a:r>
          </a:p>
          <a:p>
            <a:pPr>
              <a:defRPr/>
            </a:pPr>
            <a:r>
              <a:rPr lang="en-US" altLang="en-US" b="1" u="sng" dirty="0">
                <a:latin typeface="Arial" panose="020B0604020202020204" pitchFamily="34" charset="0"/>
                <a:cs typeface="Arial" panose="020B0604020202020204" pitchFamily="34" charset="0"/>
              </a:rPr>
              <a:t>Acts 2:38 </a:t>
            </a:r>
            <a:r>
              <a:rPr lang="en-US" altLang="en-US" dirty="0">
                <a:latin typeface="Arial" panose="020B0604020202020204" pitchFamily="34" charset="0"/>
                <a:cs typeface="Arial" panose="020B0604020202020204" pitchFamily="34" charset="0"/>
              </a:rPr>
              <a:t>- Then Peter said unto them, Repent, and be baptized every one of you in the name of Jesus Christ for the remission of sins, and ye shall receive the gift of the Holy Ghost.</a:t>
            </a:r>
          </a:p>
          <a:p>
            <a:pPr>
              <a:defRPr/>
            </a:pPr>
            <a:r>
              <a:rPr lang="en-US" altLang="en-US" b="1" u="sng" dirty="0">
                <a:latin typeface="Arial" panose="020B0604020202020204" pitchFamily="34" charset="0"/>
                <a:cs typeface="Arial" panose="020B0604020202020204" pitchFamily="34" charset="0"/>
              </a:rPr>
              <a:t>1 Jn. 1:7-9 </a:t>
            </a:r>
            <a:r>
              <a:rPr lang="en-US" altLang="en-US"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dirty="0" err="1">
                <a:latin typeface="Arial" panose="020B0604020202020204" pitchFamily="34" charset="0"/>
                <a:cs typeface="Arial" panose="020B0604020202020204" pitchFamily="34" charset="0"/>
              </a:rPr>
              <a:t>cleanseth</a:t>
            </a:r>
            <a:r>
              <a:rPr lang="en-US" altLang="en-US" dirty="0">
                <a:latin typeface="Arial" panose="020B0604020202020204" pitchFamily="34" charset="0"/>
                <a:cs typeface="Arial" panose="020B0604020202020204" pitchFamily="34" charset="0"/>
              </a:rPr>
              <a:t> us from all sin</a:t>
            </a:r>
            <a:r>
              <a:rPr lang="en-US" altLang="en-US" b="1" dirty="0">
                <a:latin typeface="Arial" panose="020B0604020202020204" pitchFamily="34" charset="0"/>
                <a:cs typeface="Arial" panose="020B0604020202020204" pitchFamily="34" charset="0"/>
              </a:rPr>
              <a:t>. 8 </a:t>
            </a:r>
            <a:r>
              <a:rPr lang="en-US" altLang="en-US" dirty="0">
                <a:latin typeface="Arial" panose="020B0604020202020204" pitchFamily="34" charset="0"/>
                <a:cs typeface="Arial" panose="020B0604020202020204" pitchFamily="34" charset="0"/>
              </a:rPr>
              <a:t>If we say that we have no sin, we deceive ourselves, and the truth is not in us. </a:t>
            </a:r>
            <a:r>
              <a:rPr lang="en-US" altLang="en-US" b="1" dirty="0">
                <a:latin typeface="Arial" panose="020B0604020202020204" pitchFamily="34" charset="0"/>
                <a:cs typeface="Arial" panose="020B0604020202020204" pitchFamily="34" charset="0"/>
              </a:rPr>
              <a:t>9</a:t>
            </a:r>
            <a:r>
              <a:rPr lang="en-US" altLang="en-US" dirty="0">
                <a:latin typeface="Arial" panose="020B0604020202020204" pitchFamily="34" charset="0"/>
                <a:cs typeface="Arial" panose="020B0604020202020204" pitchFamily="34" charset="0"/>
              </a:rPr>
              <a:t> If we confess our sins, he is faithful and just to forgive us our sins, and to cleanse us from all unrighteousness.</a:t>
            </a:r>
          </a:p>
          <a:p>
            <a:pPr>
              <a:defRPr/>
            </a:pPr>
            <a:r>
              <a:rPr lang="en-US" altLang="en-US" b="1" u="sng" dirty="0">
                <a:latin typeface="Arial" panose="020B0604020202020204" pitchFamily="34" charset="0"/>
                <a:cs typeface="Arial" panose="020B0604020202020204" pitchFamily="34" charset="0"/>
              </a:rPr>
              <a:t>Rev. 2:10 </a:t>
            </a:r>
            <a:r>
              <a:rPr lang="en-US" altLang="en-US"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b="1" u="sng" dirty="0">
                <a:latin typeface="Arial" panose="020B0604020202020204" pitchFamily="34" charset="0"/>
                <a:cs typeface="Arial" panose="020B0604020202020204" pitchFamily="34" charset="0"/>
              </a:rPr>
              <a:t>be thou faithful unto death, and I will give thee a crown of life</a:t>
            </a:r>
            <a:r>
              <a:rPr lang="en-US" altLang="en-US" b="1" dirty="0">
                <a:latin typeface="Arial" panose="020B0604020202020204" pitchFamily="34" charset="0"/>
                <a:cs typeface="Arial" panose="020B0604020202020204" pitchFamily="34" charset="0"/>
              </a:rPr>
              <a:t>.</a:t>
            </a:r>
          </a:p>
          <a:p>
            <a:endParaRPr lang="en-US" dirty="0"/>
          </a:p>
        </p:txBody>
      </p:sp>
      <p:sp>
        <p:nvSpPr>
          <p:cNvPr id="4" name="Date Placeholder 3"/>
          <p:cNvSpPr>
            <a:spLocks noGrp="1"/>
          </p:cNvSpPr>
          <p:nvPr>
            <p:ph type="dt" idx="1"/>
          </p:nvPr>
        </p:nvSpPr>
        <p:spPr/>
        <p:txBody>
          <a:bodyPr/>
          <a:lstStyle/>
          <a:p>
            <a:r>
              <a:rPr lang="en-US"/>
              <a:t>8/11/2024 AM</a:t>
            </a:r>
            <a:endParaRPr lang="en-US" dirty="0"/>
          </a:p>
        </p:txBody>
      </p:sp>
      <p:sp>
        <p:nvSpPr>
          <p:cNvPr id="5" name="Slide Number Placeholder 4"/>
          <p:cNvSpPr>
            <a:spLocks noGrp="1"/>
          </p:cNvSpPr>
          <p:nvPr>
            <p:ph type="sldNum" sz="quarter" idx="5"/>
          </p:nvPr>
        </p:nvSpPr>
        <p:spPr/>
        <p:txBody>
          <a:bodyPr/>
          <a:lstStyle/>
          <a:p>
            <a:fld id="{DC0D42F3-CDD5-4B19-B3DB-7C5223465AF0}" type="slidenum">
              <a:rPr lang="en-US" smtClean="0"/>
              <a:t>9</a:t>
            </a:fld>
            <a:endParaRPr lang="en-US" dirty="0"/>
          </a:p>
        </p:txBody>
      </p:sp>
    </p:spTree>
    <p:extLst>
      <p:ext uri="{BB962C8B-B14F-4D97-AF65-F5344CB8AC3E}">
        <p14:creationId xmlns:p14="http://schemas.microsoft.com/office/powerpoint/2010/main" val="54738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117854" y="1463557"/>
            <a:ext cx="6858000" cy="2387600"/>
          </a:xfrm>
        </p:spPr>
        <p:txBody>
          <a:bodyPr anchor="b">
            <a:normAutofit/>
          </a:bodyPr>
          <a:lstStyle>
            <a:lvl1pPr algn="ctr">
              <a:lnSpc>
                <a:spcPct val="90000"/>
              </a:lnSpc>
              <a:defRPr sz="39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117854" y="3943232"/>
            <a:ext cx="6858000" cy="1655762"/>
          </a:xfrm>
        </p:spPr>
        <p:txBody>
          <a:bodyPr>
            <a:normAutofit/>
          </a:bodyPr>
          <a:lstStyle>
            <a:lvl1pPr marL="0" indent="0" algn="ctr">
              <a:lnSpc>
                <a:spcPct val="110000"/>
              </a:lnSpc>
              <a:buNone/>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39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6244598" y="365125"/>
            <a:ext cx="1971675"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329573"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143" y="708956"/>
            <a:ext cx="9145145"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8622138"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143" y="617220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52112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870378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440219"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371699" y="1115168"/>
            <a:ext cx="6400602" cy="4655385"/>
          </a:xfrm>
        </p:spPr>
        <p:txBody>
          <a:bodyPr>
            <a:noAutofit/>
          </a:bodyPr>
          <a:lstStyle>
            <a:lvl1pPr algn="ctr">
              <a:defRPr sz="54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2286" y="2138289"/>
            <a:ext cx="9141714" cy="40339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1" name="Graphic 20">
            <a:extLst>
              <a:ext uri="{FF2B5EF4-FFF2-40B4-BE49-F238E27FC236}">
                <a16:creationId xmlns:a16="http://schemas.microsoft.com/office/drawing/2014/main" id="{2C488A36-B0CB-7B46-C2A6-BA57D39EC47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860" r="37853" b="27738"/>
          <a:stretch/>
        </p:blipFill>
        <p:spPr>
          <a:xfrm>
            <a:off x="5221566" y="2143124"/>
            <a:ext cx="3920149" cy="4033839"/>
          </a:xfrm>
          <a:prstGeom prst="rect">
            <a:avLst/>
          </a:prstGeom>
        </p:spPr>
      </p:pic>
      <p:sp>
        <p:nvSpPr>
          <p:cNvPr id="16" name="Title 1">
            <a:extLst>
              <a:ext uri="{FF2B5EF4-FFF2-40B4-BE49-F238E27FC236}">
                <a16:creationId xmlns:a16="http://schemas.microsoft.com/office/drawing/2014/main" id="{A8614BA2-9387-F1B5-B7DB-B34DAE90FEDE}"/>
              </a:ext>
            </a:extLst>
          </p:cNvPr>
          <p:cNvSpPr>
            <a:spLocks noGrp="1"/>
          </p:cNvSpPr>
          <p:nvPr>
            <p:ph type="title" hasCustomPrompt="1"/>
          </p:nvPr>
        </p:nvSpPr>
        <p:spPr>
          <a:xfrm>
            <a:off x="316633" y="365126"/>
            <a:ext cx="8084203" cy="1325563"/>
          </a:xfrm>
        </p:spPr>
        <p:txBody>
          <a:bodyPr>
            <a:normAutofit/>
          </a:bodyPr>
          <a:lstStyle>
            <a:lvl1pPr>
              <a:defRPr sz="3300"/>
            </a:lvl1pPr>
          </a:lstStyle>
          <a:p>
            <a:r>
              <a:rPr lang="en-US" dirty="0"/>
              <a:t>Click to add title</a:t>
            </a:r>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hasCustomPrompt="1"/>
          </p:nvPr>
        </p:nvSpPr>
        <p:spPr>
          <a:xfrm>
            <a:off x="317175" y="2350108"/>
            <a:ext cx="8083666" cy="3609461"/>
          </a:xfrm>
        </p:spPr>
        <p:txBody>
          <a:bodyPr anchor="ctr" anchorCtr="0">
            <a:normAutofit/>
          </a:bodyPr>
          <a:lstStyle>
            <a:lvl1pPr>
              <a:buNone/>
              <a:defRPr sz="1800"/>
            </a:lvl1pPr>
            <a:lvl2pPr>
              <a:defRPr sz="1800"/>
            </a:lvl2pPr>
            <a:lvl3pPr>
              <a:defRPr sz="1800"/>
            </a:lvl3pPr>
            <a:lvl4pPr>
              <a:defRPr sz="1800"/>
            </a:lvl4pPr>
            <a:lvl5pPr>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350" dirty="0">
              <a:solidFill>
                <a:schemeClr val="tx1"/>
              </a:solidFill>
            </a:endParaRPr>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8622138"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A80DA6A-71F3-6286-F60A-EEEC9188718C}"/>
              </a:ext>
            </a:extLst>
          </p:cNvPr>
          <p:cNvSpPr>
            <a:spLocks noGrp="1"/>
          </p:cNvSpPr>
          <p:nvPr>
            <p:ph type="sldNum" sz="quarter" idx="4"/>
          </p:nvPr>
        </p:nvSpPr>
        <p:spPr>
          <a:xfrm>
            <a:off x="8627364" y="0"/>
            <a:ext cx="514350" cy="68580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75F98B46-5DFC-3487-EB05-148905CA6507}"/>
              </a:ext>
              <a:ext uri="{C183D7F6-B498-43B3-948B-1728B52AA6E4}">
                <adec:decorative xmlns:adec="http://schemas.microsoft.com/office/drawing/2017/decorative" val="1"/>
              </a:ext>
            </a:extLst>
          </p:cNvPr>
          <p:cNvCxnSpPr>
            <a:cxnSpLocks/>
          </p:cNvCxnSpPr>
          <p:nvPr userDrawn="1"/>
        </p:nvCxnSpPr>
        <p:spPr>
          <a:xfrm>
            <a:off x="0" y="2138288"/>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768F8E-3DFF-8D92-E3CF-5AE5F6DA5422}"/>
              </a:ext>
              <a:ext uri="{C183D7F6-B498-43B3-948B-1728B52AA6E4}">
                <adec:decorative xmlns:adec="http://schemas.microsoft.com/office/drawing/2017/decorative" val="1"/>
              </a:ext>
            </a:extLst>
          </p:cNvPr>
          <p:cNvCxnSpPr>
            <a:cxnSpLocks/>
          </p:cNvCxnSpPr>
          <p:nvPr userDrawn="1"/>
        </p:nvCxnSpPr>
        <p:spPr>
          <a:xfrm>
            <a:off x="0" y="2045761"/>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83A1EA-5EE3-D81A-D135-860F481F6740}"/>
              </a:ext>
              <a:ext uri="{C183D7F6-B498-43B3-948B-1728B52AA6E4}">
                <adec:decorative xmlns:adec="http://schemas.microsoft.com/office/drawing/2017/decorative" val="1"/>
              </a:ext>
            </a:extLst>
          </p:cNvPr>
          <p:cNvCxnSpPr>
            <a:cxnSpLocks/>
          </p:cNvCxnSpPr>
          <p:nvPr userDrawn="1"/>
        </p:nvCxnSpPr>
        <p:spPr>
          <a:xfrm>
            <a:off x="0" y="6264727"/>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EA58FF-2FB1-3B78-FDCF-E5DC2EFE5D57}"/>
              </a:ext>
              <a:ext uri="{C183D7F6-B498-43B3-948B-1728B52AA6E4}">
                <adec:decorative xmlns:adec="http://schemas.microsoft.com/office/drawing/2017/decorative" val="1"/>
              </a:ext>
            </a:extLst>
          </p:cNvPr>
          <p:cNvCxnSpPr>
            <a:cxnSpLocks/>
          </p:cNvCxnSpPr>
          <p:nvPr userDrawn="1"/>
        </p:nvCxnSpPr>
        <p:spPr>
          <a:xfrm>
            <a:off x="0" y="617220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267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160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7B93E-437F-D9D6-D3D1-6DE5F025A4CD}"/>
              </a:ext>
              <a:ext uri="{C183D7F6-B498-43B3-948B-1728B52AA6E4}">
                <adec:decorative xmlns:adec="http://schemas.microsoft.com/office/drawing/2017/decorative" val="1"/>
              </a:ext>
            </a:extLst>
          </p:cNvPr>
          <p:cNvSpPr/>
          <p:nvPr userDrawn="1"/>
        </p:nvSpPr>
        <p:spPr>
          <a:xfrm>
            <a:off x="8058150" y="2"/>
            <a:ext cx="563988"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Graphic 16">
            <a:extLst>
              <a:ext uri="{FF2B5EF4-FFF2-40B4-BE49-F238E27FC236}">
                <a16:creationId xmlns:a16="http://schemas.microsoft.com/office/drawing/2014/main" id="{B74AAE1C-171A-32A3-E6FD-75252CAB87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796" t="12194" r="49125" b="12256"/>
          <a:stretch/>
        </p:blipFill>
        <p:spPr>
          <a:xfrm>
            <a:off x="8049495" y="-5609"/>
            <a:ext cx="572643" cy="6863608"/>
          </a:xfrm>
          <a:prstGeom prst="rect">
            <a:avLst/>
          </a:prstGeom>
        </p:spPr>
      </p:pic>
      <p:sp>
        <p:nvSpPr>
          <p:cNvPr id="13" name="Title 1">
            <a:extLst>
              <a:ext uri="{FF2B5EF4-FFF2-40B4-BE49-F238E27FC236}">
                <a16:creationId xmlns:a16="http://schemas.microsoft.com/office/drawing/2014/main" id="{F581E4B7-6D97-63BF-7E87-5E71F8BD8C58}"/>
              </a:ext>
            </a:extLst>
          </p:cNvPr>
          <p:cNvSpPr>
            <a:spLocks noGrp="1"/>
          </p:cNvSpPr>
          <p:nvPr>
            <p:ph type="title" hasCustomPrompt="1"/>
          </p:nvPr>
        </p:nvSpPr>
        <p:spPr>
          <a:xfrm>
            <a:off x="316633" y="365126"/>
            <a:ext cx="7300154" cy="1325563"/>
          </a:xfrm>
        </p:spPr>
        <p:txBody>
          <a:bodyPr>
            <a:normAutofit/>
          </a:bodyPr>
          <a:lstStyle>
            <a:lvl1pPr>
              <a:defRPr sz="3300"/>
            </a:lvl1pPr>
          </a:lstStyle>
          <a:p>
            <a:r>
              <a:rPr lang="en-US" dirty="0"/>
              <a:t>Click to add title</a:t>
            </a:r>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hasCustomPrompt="1"/>
          </p:nvPr>
        </p:nvSpPr>
        <p:spPr>
          <a:xfrm>
            <a:off x="314330" y="2198915"/>
            <a:ext cx="7305887" cy="3345316"/>
          </a:xfrm>
        </p:spPr>
        <p:txBody>
          <a:bodyPr anchor="t" anchorCtr="0">
            <a:normAutofit/>
          </a:bodyPr>
          <a:lstStyle>
            <a:lvl1pPr marL="0" indent="0">
              <a:buNone/>
              <a:defRPr sz="1350" baseline="0"/>
            </a:lvl1pPr>
            <a:lvl2pPr>
              <a:defRPr sz="1350"/>
            </a:lvl2pPr>
            <a:lvl3pPr>
              <a:defRPr sz="1350"/>
            </a:lvl3pPr>
            <a:lvl4pPr>
              <a:defRPr sz="1350"/>
            </a:lvl4pPr>
            <a:lvl5pPr>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350" dirty="0">
              <a:solidFill>
                <a:schemeClr val="tx1"/>
              </a:solidFill>
            </a:endParaRPr>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8622138"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143" y="617220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E05DBF26-BAB3-D5FD-5EA7-310263D4CA95}"/>
              </a:ext>
            </a:extLst>
          </p:cNvPr>
          <p:cNvSpPr>
            <a:spLocks noGrp="1"/>
          </p:cNvSpPr>
          <p:nvPr>
            <p:ph type="sldNum" sz="quarter" idx="4"/>
          </p:nvPr>
        </p:nvSpPr>
        <p:spPr>
          <a:xfrm>
            <a:off x="8627364" y="0"/>
            <a:ext cx="514350" cy="68580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6940584B-2A03-52F7-B667-9CD1A2BD7857}"/>
              </a:ext>
              <a:ext uri="{C183D7F6-B498-43B3-948B-1728B52AA6E4}">
                <adec:decorative xmlns:adec="http://schemas.microsoft.com/office/drawing/2017/decorative" val="1"/>
              </a:ext>
            </a:extLst>
          </p:cNvPr>
          <p:cNvCxnSpPr>
            <a:cxnSpLocks/>
          </p:cNvCxnSpPr>
          <p:nvPr userDrawn="1"/>
        </p:nvCxnSpPr>
        <p:spPr>
          <a:xfrm flipV="1">
            <a:off x="870378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3C0872-DC48-53B1-8569-7A913D92D8D1}"/>
              </a:ext>
              <a:ext uri="{C183D7F6-B498-43B3-948B-1728B52AA6E4}">
                <adec:decorative xmlns:adec="http://schemas.microsoft.com/office/drawing/2017/decorative" val="1"/>
              </a:ext>
            </a:extLst>
          </p:cNvPr>
          <p:cNvCxnSpPr>
            <a:cxnSpLocks/>
          </p:cNvCxnSpPr>
          <p:nvPr userDrawn="1"/>
        </p:nvCxnSpPr>
        <p:spPr>
          <a:xfrm flipV="1">
            <a:off x="805815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35D700-0F05-E0E7-FB42-2FC890C26C08}"/>
              </a:ext>
              <a:ext uri="{C183D7F6-B498-43B3-948B-1728B52AA6E4}">
                <adec:decorative xmlns:adec="http://schemas.microsoft.com/office/drawing/2017/decorative" val="1"/>
              </a:ext>
            </a:extLst>
          </p:cNvPr>
          <p:cNvCxnSpPr>
            <a:cxnSpLocks/>
          </p:cNvCxnSpPr>
          <p:nvPr userDrawn="1"/>
        </p:nvCxnSpPr>
        <p:spPr>
          <a:xfrm flipV="1">
            <a:off x="797307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C00B3F-62BE-8535-5239-46279DF1B7E6}"/>
              </a:ext>
              <a:ext uri="{C183D7F6-B498-43B3-948B-1728B52AA6E4}">
                <adec:decorative xmlns:adec="http://schemas.microsoft.com/office/drawing/2017/decorative" val="1"/>
              </a:ext>
            </a:extLst>
          </p:cNvPr>
          <p:cNvCxnSpPr>
            <a:cxnSpLocks/>
          </p:cNvCxnSpPr>
          <p:nvPr userDrawn="1"/>
        </p:nvCxnSpPr>
        <p:spPr>
          <a:xfrm>
            <a:off x="0" y="6052457"/>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5414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7AE2FB-B934-16AA-2537-04016B7F1AAB}"/>
              </a:ext>
            </a:extLst>
          </p:cNvPr>
          <p:cNvSpPr>
            <a:spLocks noGrp="1"/>
          </p:cNvSpPr>
          <p:nvPr>
            <p:ph type="ctrTitle" hasCustomPrompt="1"/>
          </p:nvPr>
        </p:nvSpPr>
        <p:spPr>
          <a:xfrm>
            <a:off x="317173" y="576263"/>
            <a:ext cx="4234906" cy="3304494"/>
          </a:xfrm>
        </p:spPr>
        <p:txBody>
          <a:bodyPr anchor="b" anchorCtr="0">
            <a:normAutofit/>
          </a:bodyPr>
          <a:lstStyle>
            <a:lvl1pPr algn="l">
              <a:lnSpc>
                <a:spcPts val="4350"/>
              </a:lnSpc>
              <a:defRPr sz="3300"/>
            </a:lvl1pPr>
          </a:lstStyle>
          <a:p>
            <a:pPr algn="l">
              <a:lnSpc>
                <a:spcPts val="5800"/>
              </a:lnSpc>
            </a:pPr>
            <a:r>
              <a:rPr lang="en-US" sz="3600" dirty="0"/>
              <a:t>Click to add title </a:t>
            </a:r>
          </a:p>
        </p:txBody>
      </p:sp>
      <p:sp>
        <p:nvSpPr>
          <p:cNvPr id="4" name="Text Placeholder 14">
            <a:extLst>
              <a:ext uri="{FF2B5EF4-FFF2-40B4-BE49-F238E27FC236}">
                <a16:creationId xmlns:a16="http://schemas.microsoft.com/office/drawing/2014/main" id="{B5241927-0828-2C0E-290E-E82A357BC83F}"/>
              </a:ext>
            </a:extLst>
          </p:cNvPr>
          <p:cNvSpPr>
            <a:spLocks noGrp="1"/>
          </p:cNvSpPr>
          <p:nvPr>
            <p:ph type="body" sz="quarter" idx="10" hasCustomPrompt="1"/>
          </p:nvPr>
        </p:nvSpPr>
        <p:spPr>
          <a:xfrm>
            <a:off x="316706" y="4148138"/>
            <a:ext cx="4255295" cy="1528762"/>
          </a:xfrm>
        </p:spPr>
        <p:txBody>
          <a:bodyPr/>
          <a:lstStyle>
            <a:lvl1pPr marL="0" indent="0">
              <a:buNone/>
              <a:defRPr/>
            </a:lvl1pPr>
          </a:lstStyle>
          <a:p>
            <a:pPr lvl="0"/>
            <a:r>
              <a:rPr lang="en-US" dirty="0"/>
              <a:t>Click to add subtitle</a:t>
            </a:r>
          </a:p>
        </p:txBody>
      </p:sp>
      <p:sp>
        <p:nvSpPr>
          <p:cNvPr id="2" name="Picture Placeholder 13">
            <a:extLst>
              <a:ext uri="{FF2B5EF4-FFF2-40B4-BE49-F238E27FC236}">
                <a16:creationId xmlns:a16="http://schemas.microsoft.com/office/drawing/2014/main" id="{6379D45C-F78A-E101-CD9D-C98EA6E6C569}"/>
              </a:ext>
            </a:extLst>
          </p:cNvPr>
          <p:cNvSpPr>
            <a:spLocks noGrp="1"/>
          </p:cNvSpPr>
          <p:nvPr>
            <p:ph type="pic" sz="quarter" idx="13"/>
          </p:nvPr>
        </p:nvSpPr>
        <p:spPr>
          <a:xfrm>
            <a:off x="4862322" y="-1"/>
            <a:ext cx="3759815" cy="6857998"/>
          </a:xfrm>
          <a:solidFill>
            <a:schemeClr val="accent3"/>
          </a:solidFill>
        </p:spPr>
        <p:txBody>
          <a:bodyPr>
            <a:normAutofit/>
          </a:bodyPr>
          <a:lstStyle>
            <a:lvl1pPr marL="0" indent="0" algn="ctr">
              <a:buNone/>
              <a:defRPr sz="1350"/>
            </a:lvl1pPr>
          </a:lstStyle>
          <a:p>
            <a:r>
              <a:rPr lang="en-US"/>
              <a:t>Click icon to add picture</a:t>
            </a:r>
            <a:endParaRPr lang="en-US" dirty="0"/>
          </a:p>
        </p:txBody>
      </p:sp>
      <p:sp>
        <p:nvSpPr>
          <p:cNvPr id="6" name="Rectangle 5">
            <a:extLst>
              <a:ext uri="{FF2B5EF4-FFF2-40B4-BE49-F238E27FC236}">
                <a16:creationId xmlns:a16="http://schemas.microsoft.com/office/drawing/2014/main" id="{EA4F6DF6-2D97-1E21-15A5-D0E9397E2F2A}"/>
              </a:ext>
              <a:ext uri="{C183D7F6-B498-43B3-948B-1728B52AA6E4}">
                <adec:decorative xmlns:adec="http://schemas.microsoft.com/office/drawing/2017/decorative" val="1"/>
              </a:ext>
            </a:extLst>
          </p:cNvPr>
          <p:cNvSpPr/>
          <p:nvPr userDrawn="1"/>
        </p:nvSpPr>
        <p:spPr>
          <a:xfrm rot="10800000">
            <a:off x="8628493" y="2796049"/>
            <a:ext cx="515507" cy="346249"/>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619125" rtl="0" fontAlgn="auto" latinLnBrk="0" hangingPunct="0">
              <a:lnSpc>
                <a:spcPct val="100000"/>
              </a:lnSpc>
              <a:spcBef>
                <a:spcPts val="0"/>
              </a:spcBef>
              <a:spcAft>
                <a:spcPts val="0"/>
              </a:spcAft>
              <a:buClrTx/>
              <a:buSzTx/>
              <a:buFontTx/>
              <a:buNone/>
              <a:tabLst/>
            </a:pPr>
            <a:endParaRPr kumimoji="0" lang="en-US" sz="225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314061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39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315468" y="1825625"/>
            <a:ext cx="7886700" cy="4206383"/>
          </a:xfrm>
        </p:spPr>
        <p:txBody>
          <a:bodyPr/>
          <a:lstStyle>
            <a:lvl1pPr>
              <a:defRPr sz="180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315468" y="1081942"/>
            <a:ext cx="7886700" cy="2852737"/>
          </a:xfrm>
        </p:spPr>
        <p:txBody>
          <a:bodyPr anchor="b">
            <a:normAutofit/>
          </a:bodyPr>
          <a:lstStyle>
            <a:lvl1pP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315468" y="3961667"/>
            <a:ext cx="7886700" cy="1500187"/>
          </a:xfrm>
        </p:spPr>
        <p:txBody>
          <a:bodyPr>
            <a:normAutofit/>
          </a:bodyPr>
          <a:lstStyle>
            <a:lvl1pPr marL="0" indent="0">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862050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39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315468" y="1825625"/>
            <a:ext cx="38862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4317133" y="1825625"/>
            <a:ext cx="3885035" cy="4206382"/>
          </a:xfrm>
        </p:spPr>
        <p:txBody>
          <a:bodyPr/>
          <a:lstStyle>
            <a:lvl1pPr marL="171450" indent="-171450">
              <a:buFont typeface="Wingdings 2" panose="05020102010507070707" pitchFamily="18" charset="2"/>
              <a:buChar char="¬"/>
              <a:defRPr/>
            </a:lvl1pPr>
            <a:lvl2pPr marL="514350" indent="-171450">
              <a:buFont typeface="Wingdings 2" panose="05020102010507070707" pitchFamily="18" charset="2"/>
              <a:buChar char="¬"/>
              <a:defRPr/>
            </a:lvl2pPr>
            <a:lvl3pPr marL="857250" indent="-171450">
              <a:buFont typeface="Wingdings 2" panose="05020102010507070707" pitchFamily="18" charset="2"/>
              <a:buChar char="¬"/>
              <a:defRPr/>
            </a:lvl3pPr>
            <a:lvl4pPr marL="1200150" indent="-171450">
              <a:buFont typeface="Wingdings 2" panose="05020102010507070707" pitchFamily="18" charset="2"/>
              <a:buChar char="¬"/>
              <a:defRPr/>
            </a:lvl4pPr>
            <a:lvl5pPr marL="1543050" indent="-17145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862050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316634" y="365126"/>
            <a:ext cx="7886700" cy="1325563"/>
          </a:xfrm>
        </p:spPr>
        <p:txBody>
          <a:bodyPr>
            <a:normAutofit/>
          </a:bodyPr>
          <a:lstStyle>
            <a:lvl1pPr>
              <a:defRPr sz="39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316634" y="1681163"/>
            <a:ext cx="3868340" cy="823912"/>
          </a:xfrm>
        </p:spPr>
        <p:txBody>
          <a:bodyPr anchor="b">
            <a:normAutofit/>
          </a:bodyPr>
          <a:lstStyle>
            <a:lvl1pPr marL="0" indent="0">
              <a:buNone/>
              <a:defRPr sz="2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316634" y="2505075"/>
            <a:ext cx="3868340" cy="3526932"/>
          </a:xfrm>
        </p:spPr>
        <p:txBody>
          <a:bodyPr/>
          <a:lstStyle>
            <a:lvl1pPr>
              <a:defRPr sz="180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4315942" y="1681163"/>
            <a:ext cx="3887391" cy="823912"/>
          </a:xfrm>
        </p:spPr>
        <p:txBody>
          <a:bodyPr anchor="b">
            <a:normAutofit/>
          </a:bodyPr>
          <a:lstStyle>
            <a:lvl1pPr marL="0" indent="0">
              <a:buNone/>
              <a:defRPr sz="2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4315942" y="2505075"/>
            <a:ext cx="3887391" cy="3526932"/>
          </a:xfrm>
        </p:spPr>
        <p:txBody>
          <a:bodyPr/>
          <a:lstStyle>
            <a:lvl1pPr>
              <a:defRPr sz="180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315468" y="938307"/>
            <a:ext cx="7886700" cy="1325563"/>
          </a:xfrm>
        </p:spPr>
        <p:txBody>
          <a:bodyPr>
            <a:normAutofit/>
          </a:bodyPr>
          <a:lstStyle>
            <a:lvl1pPr>
              <a:defRPr sz="39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3" name="Rectangle 2">
            <a:extLst>
              <a:ext uri="{FF2B5EF4-FFF2-40B4-BE49-F238E27FC236}">
                <a16:creationId xmlns:a16="http://schemas.microsoft.com/office/drawing/2014/main" id="{3EB8367C-67E1-A50A-1584-F859A6FED9C9}"/>
              </a:ext>
            </a:extLst>
          </p:cNvPr>
          <p:cNvSpPr/>
          <p:nvPr/>
        </p:nvSpPr>
        <p:spPr>
          <a:xfrm>
            <a:off x="0" y="0"/>
            <a:ext cx="9141714"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315468" y="457200"/>
            <a:ext cx="7884319" cy="1600200"/>
          </a:xfrm>
        </p:spPr>
        <p:txBody>
          <a:bodyPr anchor="b">
            <a:normAutofit/>
          </a:bodyPr>
          <a:lstStyle>
            <a:lvl1pPr>
              <a:defRPr sz="39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3587123" y="2199340"/>
            <a:ext cx="4629150" cy="3661710"/>
          </a:xfrm>
        </p:spPr>
        <p:txBody>
          <a:bodyPr/>
          <a:lstStyle>
            <a:lvl1pPr>
              <a:defRPr sz="1800"/>
            </a:lvl1pPr>
            <a:lvl2pPr>
              <a:defRPr sz="1650"/>
            </a:lvl2pPr>
            <a:lvl3pPr>
              <a:defRPr sz="1500"/>
            </a:lvl3pPr>
            <a:lvl4pPr>
              <a:defRPr sz="135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315468" y="2199341"/>
            <a:ext cx="2949178" cy="3669647"/>
          </a:xfrm>
        </p:spPr>
        <p:txBody>
          <a:bodyPr>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315468" y="457200"/>
            <a:ext cx="2949178" cy="1600200"/>
          </a:xfrm>
        </p:spPr>
        <p:txBody>
          <a:bodyPr anchor="b">
            <a:normAutofit/>
          </a:bodyPr>
          <a:lstStyle>
            <a:lvl1pPr>
              <a:defRPr sz="33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3585957" y="987426"/>
            <a:ext cx="4629150" cy="4873625"/>
          </a:xfrm>
        </p:spPr>
        <p:txBody>
          <a:bodyPr>
            <a:norm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315468" y="2199341"/>
            <a:ext cx="2949178" cy="3669647"/>
          </a:xfrm>
        </p:spPr>
        <p:txBody>
          <a:bodyPr>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143" y="0"/>
            <a:ext cx="9141714"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0" name="Rectangle 9">
            <a:extLst>
              <a:ext uri="{FF2B5EF4-FFF2-40B4-BE49-F238E27FC236}">
                <a16:creationId xmlns:a16="http://schemas.microsoft.com/office/drawing/2014/main" id="{D53B790B-70BD-FD52-2540-F1DA4882170E}"/>
              </a:ext>
            </a:extLst>
          </p:cNvPr>
          <p:cNvSpPr/>
          <p:nvPr/>
        </p:nvSpPr>
        <p:spPr>
          <a:xfrm>
            <a:off x="1084707" y="685800"/>
            <a:ext cx="805815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8622138"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143" y="6172200"/>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315468"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315468"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315468" y="6217920"/>
            <a:ext cx="2057400" cy="640080"/>
          </a:xfrm>
          <a:prstGeom prst="rect">
            <a:avLst/>
          </a:prstGeom>
        </p:spPr>
        <p:txBody>
          <a:bodyPr vert="horz" lIns="91440" tIns="45720" rIns="91440" bIns="45720" rtlCol="0" anchor="ctr"/>
          <a:lstStyle>
            <a:lvl1pPr algn="l">
              <a:defRPr sz="900">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2825496" y="6217920"/>
            <a:ext cx="5397246" cy="640080"/>
          </a:xfrm>
          <a:prstGeom prst="rect">
            <a:avLst/>
          </a:prstGeom>
        </p:spPr>
        <p:txBody>
          <a:bodyPr vert="horz" lIns="91440" tIns="45720" rIns="91440" bIns="45720" rtlCol="0" anchor="ctr"/>
          <a:lstStyle>
            <a:lvl1pPr algn="r">
              <a:defRPr sz="90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8627364" y="-18288"/>
            <a:ext cx="514350" cy="68580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9" r:id="rId14"/>
    <p:sldLayoutId id="2147483900" r:id="rId15"/>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accent2"/>
        </a:buClr>
        <a:buFont typeface="Wingdings 2" panose="05020102010507070707" pitchFamily="18" charset="2"/>
        <a:buChar char=""/>
        <a:defRPr sz="1800" kern="1200">
          <a:solidFill>
            <a:schemeClr val="tx2"/>
          </a:solidFill>
          <a:latin typeface="+mn-lt"/>
          <a:ea typeface="+mn-ea"/>
          <a:cs typeface="+mn-cs"/>
        </a:defRPr>
      </a:lvl1pPr>
      <a:lvl2pPr marL="514350" indent="-171450" algn="l" defTabSz="685800" rtl="0" eaLnBrk="1" latinLnBrk="0" hangingPunct="1">
        <a:lnSpc>
          <a:spcPct val="110000"/>
        </a:lnSpc>
        <a:spcBef>
          <a:spcPts val="375"/>
        </a:spcBef>
        <a:buClr>
          <a:schemeClr val="accent2"/>
        </a:buClr>
        <a:buFont typeface="Wingdings 2" panose="05020102010507070707" pitchFamily="18" charset="2"/>
        <a:buChar char=""/>
        <a:defRPr sz="1650" kern="1200">
          <a:solidFill>
            <a:schemeClr val="tx2"/>
          </a:solidFill>
          <a:latin typeface="+mn-lt"/>
          <a:ea typeface="+mn-ea"/>
          <a:cs typeface="+mn-cs"/>
        </a:defRPr>
      </a:lvl2pPr>
      <a:lvl3pPr marL="857250" indent="-171450" algn="l" defTabSz="685800" rtl="0" eaLnBrk="1" latinLnBrk="0" hangingPunct="1">
        <a:lnSpc>
          <a:spcPct val="110000"/>
        </a:lnSpc>
        <a:spcBef>
          <a:spcPts val="375"/>
        </a:spcBef>
        <a:buClr>
          <a:schemeClr val="accent2"/>
        </a:buClr>
        <a:buFont typeface="Wingdings 2" panose="05020102010507070707" pitchFamily="18" charset="2"/>
        <a:buChar char=""/>
        <a:defRPr sz="1500" kern="1200">
          <a:solidFill>
            <a:schemeClr val="tx2"/>
          </a:solidFill>
          <a:latin typeface="+mn-lt"/>
          <a:ea typeface="+mn-ea"/>
          <a:cs typeface="+mn-cs"/>
        </a:defRPr>
      </a:lvl3pPr>
      <a:lvl4pPr marL="1200150" indent="-171450" algn="l" defTabSz="685800" rtl="0" eaLnBrk="1" latinLnBrk="0" hangingPunct="1">
        <a:lnSpc>
          <a:spcPct val="110000"/>
        </a:lnSpc>
        <a:spcBef>
          <a:spcPts val="375"/>
        </a:spcBef>
        <a:buClr>
          <a:schemeClr val="accent2"/>
        </a:buClr>
        <a:buFont typeface="Wingdings 2" panose="05020102010507070707" pitchFamily="18" charset="2"/>
        <a:buChar char=""/>
        <a:defRPr sz="1350" kern="1200">
          <a:solidFill>
            <a:schemeClr val="tx2"/>
          </a:solidFill>
          <a:latin typeface="+mn-lt"/>
          <a:ea typeface="+mn-ea"/>
          <a:cs typeface="+mn-cs"/>
        </a:defRPr>
      </a:lvl4pPr>
      <a:lvl5pPr marL="1543050" indent="-171450" algn="l" defTabSz="685800" rtl="0" eaLnBrk="1" latinLnBrk="0" hangingPunct="1">
        <a:lnSpc>
          <a:spcPct val="110000"/>
        </a:lnSpc>
        <a:spcBef>
          <a:spcPts val="375"/>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s://pixabay.com/en/prayer-bible-christian-folded-hands-130866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hyperlink" Target="https://creativecommons.org/licenses/by-nd/3.0/" TargetMode="External"/><Relationship Id="rId4" Type="http://schemas.openxmlformats.org/officeDocument/2006/relationships/hyperlink" Target="https://roaringelephant.org/roaring-guest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1371699" y="1600943"/>
            <a:ext cx="6400602" cy="2437657"/>
          </a:xfrm>
        </p:spPr>
        <p:txBody>
          <a:bodyPr/>
          <a:lstStyle/>
          <a:p>
            <a:r>
              <a:rPr lang="en-US" sz="7200" b="1" dirty="0">
                <a:latin typeface="Candara" panose="020E0502030303020204" pitchFamily="34" charset="0"/>
              </a:rPr>
              <a:t>Overcoming Temptation</a:t>
            </a:r>
          </a:p>
        </p:txBody>
      </p:sp>
      <p:sp>
        <p:nvSpPr>
          <p:cNvPr id="2" name="TextBox 1">
            <a:extLst>
              <a:ext uri="{FF2B5EF4-FFF2-40B4-BE49-F238E27FC236}">
                <a16:creationId xmlns:a16="http://schemas.microsoft.com/office/drawing/2014/main" id="{7B6B9E28-EAF7-6E27-8E00-A3A04402AC26}"/>
              </a:ext>
            </a:extLst>
          </p:cNvPr>
          <p:cNvSpPr txBox="1"/>
          <p:nvPr/>
        </p:nvSpPr>
        <p:spPr>
          <a:xfrm>
            <a:off x="3162608" y="3746212"/>
            <a:ext cx="2818784" cy="584775"/>
          </a:xfrm>
          <a:prstGeom prst="rect">
            <a:avLst/>
          </a:prstGeom>
          <a:noFill/>
        </p:spPr>
        <p:txBody>
          <a:bodyPr wrap="square" rtlCol="0">
            <a:spAutoFit/>
          </a:bodyPr>
          <a:lstStyle/>
          <a:p>
            <a:pPr algn="ctr"/>
            <a:r>
              <a:rPr lang="en-US" sz="3200" i="1" dirty="0">
                <a:latin typeface="Candara" panose="020E0502030303020204" pitchFamily="34" charset="0"/>
              </a:rPr>
              <a:t>1 Peter 2:21-23</a:t>
            </a:r>
          </a:p>
        </p:txBody>
      </p:sp>
    </p:spTree>
    <p:extLst>
      <p:ext uri="{BB962C8B-B14F-4D97-AF65-F5344CB8AC3E}">
        <p14:creationId xmlns:p14="http://schemas.microsoft.com/office/powerpoint/2010/main" val="3885810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750"/>
                                        <p:tgtEl>
                                          <p:spTgt spid="4"/>
                                        </p:tgtEl>
                                      </p:cBhvr>
                                    </p:animEffect>
                                  </p:childTnLst>
                                </p:cTn>
                              </p:par>
                            </p:childTnLst>
                          </p:cTn>
                        </p:par>
                        <p:par>
                          <p:cTn id="8" fill="hold">
                            <p:stCondLst>
                              <p:cond delay="175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89D8-CDAC-4215-96CD-8548432CE4D6}"/>
              </a:ext>
            </a:extLst>
          </p:cNvPr>
          <p:cNvSpPr>
            <a:spLocks noGrp="1"/>
          </p:cNvSpPr>
          <p:nvPr>
            <p:ph type="title"/>
          </p:nvPr>
        </p:nvSpPr>
        <p:spPr>
          <a:xfrm>
            <a:off x="476250" y="542925"/>
            <a:ext cx="7305461" cy="1004889"/>
          </a:xfrm>
        </p:spPr>
        <p:txBody>
          <a:bodyPr>
            <a:normAutofit/>
          </a:bodyPr>
          <a:lstStyle/>
          <a:p>
            <a:r>
              <a:rPr lang="en-US" sz="4800" b="1" i="1" dirty="0">
                <a:latin typeface="Candara" panose="020E0502030303020204" pitchFamily="34" charset="0"/>
              </a:rPr>
              <a:t>1 Peter 2:21-23, KJV</a:t>
            </a:r>
          </a:p>
        </p:txBody>
      </p:sp>
      <p:sp>
        <p:nvSpPr>
          <p:cNvPr id="3" name="Content Placeholder 2">
            <a:extLst>
              <a:ext uri="{FF2B5EF4-FFF2-40B4-BE49-F238E27FC236}">
                <a16:creationId xmlns:a16="http://schemas.microsoft.com/office/drawing/2014/main" id="{3110502F-36D4-4E60-B6E9-08628B2C5D5E}"/>
              </a:ext>
            </a:extLst>
          </p:cNvPr>
          <p:cNvSpPr>
            <a:spLocks noGrp="1"/>
          </p:cNvSpPr>
          <p:nvPr>
            <p:ph idx="1"/>
          </p:nvPr>
        </p:nvSpPr>
        <p:spPr>
          <a:xfrm>
            <a:off x="358613" y="2209800"/>
            <a:ext cx="8268752" cy="4029075"/>
          </a:xfrm>
        </p:spPr>
        <p:txBody>
          <a:bodyPr anchor="t">
            <a:normAutofit/>
          </a:bodyPr>
          <a:lstStyle/>
          <a:p>
            <a:pPr marL="91440" indent="0">
              <a:lnSpc>
                <a:spcPts val="3200"/>
              </a:lnSpc>
              <a:spcBef>
                <a:spcPts val="600"/>
              </a:spcBef>
            </a:pPr>
            <a:r>
              <a:rPr lang="en-US" sz="3200" b="1" i="1" dirty="0">
                <a:solidFill>
                  <a:schemeClr val="tx1"/>
                </a:solidFill>
                <a:latin typeface="Candara" panose="020E0502030303020204" pitchFamily="34" charset="0"/>
              </a:rPr>
              <a:t>“</a:t>
            </a:r>
            <a:r>
              <a:rPr lang="en-US" sz="3200" b="1" i="1" dirty="0">
                <a:solidFill>
                  <a:schemeClr val="bg2">
                    <a:lumMod val="50000"/>
                  </a:schemeClr>
                </a:solidFill>
                <a:latin typeface="Candara" panose="020E0502030303020204" pitchFamily="34" charset="0"/>
              </a:rPr>
              <a:t>21</a:t>
            </a:r>
            <a:r>
              <a:rPr lang="en-US" sz="3200" b="1" i="1" dirty="0">
                <a:latin typeface="Candara" panose="020E0502030303020204" pitchFamily="34" charset="0"/>
              </a:rPr>
              <a:t> For even hereunto were ye called: because Christ also suffered for us, leaving us an example, that ye should follow his steps:</a:t>
            </a:r>
          </a:p>
          <a:p>
            <a:pPr marL="91440" indent="0">
              <a:lnSpc>
                <a:spcPts val="3200"/>
              </a:lnSpc>
              <a:spcBef>
                <a:spcPts val="600"/>
              </a:spcBef>
            </a:pPr>
            <a:r>
              <a:rPr lang="en-US" sz="3200" b="1" i="1" dirty="0">
                <a:solidFill>
                  <a:schemeClr val="bg2">
                    <a:lumMod val="50000"/>
                  </a:schemeClr>
                </a:solidFill>
                <a:latin typeface="Candara" panose="020E0502030303020204" pitchFamily="34" charset="0"/>
              </a:rPr>
              <a:t>22</a:t>
            </a:r>
            <a:r>
              <a:rPr lang="en-US" sz="3200" b="1" i="1" dirty="0">
                <a:latin typeface="Candara" panose="020E0502030303020204" pitchFamily="34" charset="0"/>
              </a:rPr>
              <a:t> Who did no sin, neither was guile found in his mouth: </a:t>
            </a:r>
          </a:p>
          <a:p>
            <a:pPr marL="91440" indent="0">
              <a:lnSpc>
                <a:spcPts val="3200"/>
              </a:lnSpc>
              <a:spcBef>
                <a:spcPts val="600"/>
              </a:spcBef>
            </a:pPr>
            <a:r>
              <a:rPr lang="en-US" sz="3200" b="1" i="1" dirty="0">
                <a:solidFill>
                  <a:schemeClr val="bg2">
                    <a:lumMod val="50000"/>
                  </a:schemeClr>
                </a:solidFill>
                <a:latin typeface="Candara" panose="020E0502030303020204" pitchFamily="34" charset="0"/>
              </a:rPr>
              <a:t>23 </a:t>
            </a:r>
            <a:r>
              <a:rPr lang="en-US" sz="3200" b="1" i="1" dirty="0">
                <a:latin typeface="Candara" panose="020E0502030303020204" pitchFamily="34" charset="0"/>
              </a:rPr>
              <a:t>Who, when he was reviled, reviled not again; when he suffered, he threatened not; but committed himself to him that </a:t>
            </a:r>
            <a:r>
              <a:rPr lang="en-US" sz="3200" b="1" i="1" dirty="0" err="1">
                <a:latin typeface="Candara" panose="020E0502030303020204" pitchFamily="34" charset="0"/>
              </a:rPr>
              <a:t>judgeth</a:t>
            </a:r>
            <a:r>
              <a:rPr lang="en-US" sz="3200" b="1" i="1" dirty="0">
                <a:latin typeface="Candara" panose="020E0502030303020204" pitchFamily="34" charset="0"/>
              </a:rPr>
              <a:t> righteously” </a:t>
            </a:r>
            <a:r>
              <a:rPr lang="en-US" sz="3200" i="1" dirty="0">
                <a:latin typeface="Candara" panose="020E0502030303020204" pitchFamily="34" charset="0"/>
              </a:rPr>
              <a:t>– cf. Heb. 4:15</a:t>
            </a:r>
          </a:p>
        </p:txBody>
      </p:sp>
      <p:sp>
        <p:nvSpPr>
          <p:cNvPr id="6" name="Slide Number Placeholder 4">
            <a:extLst>
              <a:ext uri="{FF2B5EF4-FFF2-40B4-BE49-F238E27FC236}">
                <a16:creationId xmlns:a16="http://schemas.microsoft.com/office/drawing/2014/main" id="{08F62F41-0A39-63E6-E6F3-DDADD0F4481A}"/>
              </a:ext>
            </a:extLst>
          </p:cNvPr>
          <p:cNvSpPr txBox="1">
            <a:spLocks/>
          </p:cNvSpPr>
          <p:nvPr/>
        </p:nvSpPr>
        <p:spPr>
          <a:xfrm>
            <a:off x="8622138" y="143418"/>
            <a:ext cx="514350" cy="47570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2</a:t>
            </a:fld>
            <a:endParaRPr lang="en-US" sz="1400" dirty="0">
              <a:latin typeface="Candara" panose="020E0502030303020204" pitchFamily="34" charset="0"/>
            </a:endParaRPr>
          </a:p>
        </p:txBody>
      </p:sp>
    </p:spTree>
    <p:extLst>
      <p:ext uri="{BB962C8B-B14F-4D97-AF65-F5344CB8AC3E}">
        <p14:creationId xmlns:p14="http://schemas.microsoft.com/office/powerpoint/2010/main" val="1476309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p:txBody>
          <a:bodyPr>
            <a:normAutofit/>
          </a:bodyPr>
          <a:lstStyle/>
          <a:p>
            <a:r>
              <a:rPr lang="en-US" sz="4400" b="1"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314330" y="1474697"/>
            <a:ext cx="7682188" cy="4892674"/>
          </a:xfrm>
        </p:spPr>
        <p:txBody>
          <a:bodyPr>
            <a:normAutofit/>
          </a:bodyPr>
          <a:lstStyle/>
          <a:p>
            <a:pPr>
              <a:lnSpc>
                <a:spcPts val="3200"/>
              </a:lnSpc>
              <a:spcBef>
                <a:spcPts val="600"/>
              </a:spcBef>
            </a:pPr>
            <a:r>
              <a:rPr lang="en-US" sz="3200" b="1" dirty="0">
                <a:latin typeface="Candara" panose="020E0502030303020204" pitchFamily="34" charset="0"/>
              </a:rPr>
              <a:t>During the personal ministry of Jesus, He set the perfect example we are to follow in:</a:t>
            </a:r>
          </a:p>
          <a:p>
            <a:pPr marL="365760" indent="-274320">
              <a:lnSpc>
                <a:spcPts val="2800"/>
              </a:lnSpc>
              <a:spcBef>
                <a:spcPts val="600"/>
              </a:spcBef>
              <a:buFont typeface="Wingdings" panose="05000000000000000000" pitchFamily="2" charset="2"/>
              <a:buChar char="§"/>
            </a:pPr>
            <a:r>
              <a:rPr lang="en-US" sz="2800" dirty="0">
                <a:latin typeface="Candara" panose="020E0502030303020204" pitchFamily="34" charset="0"/>
              </a:rPr>
              <a:t>Suffering for righteousness</a:t>
            </a:r>
          </a:p>
          <a:p>
            <a:pPr marL="365760" indent="-274320">
              <a:lnSpc>
                <a:spcPts val="2800"/>
              </a:lnSpc>
              <a:spcBef>
                <a:spcPts val="600"/>
              </a:spcBef>
              <a:buFont typeface="Wingdings" panose="05000000000000000000" pitchFamily="2" charset="2"/>
              <a:buChar char="§"/>
            </a:pPr>
            <a:r>
              <a:rPr lang="en-US" sz="2800" dirty="0">
                <a:latin typeface="Candara" panose="020E0502030303020204" pitchFamily="34" charset="0"/>
              </a:rPr>
              <a:t>Avoiding sin</a:t>
            </a:r>
          </a:p>
          <a:p>
            <a:pPr marL="365760" indent="-274320">
              <a:lnSpc>
                <a:spcPts val="2800"/>
              </a:lnSpc>
              <a:spcBef>
                <a:spcPts val="600"/>
              </a:spcBef>
              <a:buFont typeface="Wingdings" panose="05000000000000000000" pitchFamily="2" charset="2"/>
              <a:buChar char="§"/>
            </a:pPr>
            <a:r>
              <a:rPr lang="en-US" sz="2800" dirty="0">
                <a:latin typeface="Candara" panose="020E0502030303020204" pitchFamily="34" charset="0"/>
              </a:rPr>
              <a:t>Controlling His tongue</a:t>
            </a:r>
          </a:p>
          <a:p>
            <a:pPr marL="365760" indent="-274320">
              <a:lnSpc>
                <a:spcPts val="2800"/>
              </a:lnSpc>
              <a:spcBef>
                <a:spcPts val="600"/>
              </a:spcBef>
              <a:buFont typeface="Wingdings" panose="05000000000000000000" pitchFamily="2" charset="2"/>
              <a:buChar char="§"/>
            </a:pPr>
            <a:r>
              <a:rPr lang="en-US" sz="2800" dirty="0">
                <a:latin typeface="Candara" panose="020E0502030303020204" pitchFamily="34" charset="0"/>
              </a:rPr>
              <a:t>Self denial</a:t>
            </a:r>
          </a:p>
          <a:p>
            <a:pPr marL="365760" indent="-274320">
              <a:lnSpc>
                <a:spcPts val="2800"/>
              </a:lnSpc>
              <a:spcBef>
                <a:spcPts val="600"/>
              </a:spcBef>
              <a:buFont typeface="Wingdings" panose="05000000000000000000" pitchFamily="2" charset="2"/>
              <a:buChar char="§"/>
            </a:pPr>
            <a:r>
              <a:rPr lang="en-US" sz="2800" dirty="0">
                <a:latin typeface="Candara" panose="020E0502030303020204" pitchFamily="34" charset="0"/>
              </a:rPr>
              <a:t>Committing Himself to His Father</a:t>
            </a:r>
          </a:p>
          <a:p>
            <a:pPr marL="91440">
              <a:lnSpc>
                <a:spcPts val="3200"/>
              </a:lnSpc>
              <a:spcBef>
                <a:spcPts val="1200"/>
              </a:spcBef>
            </a:pPr>
            <a:r>
              <a:rPr lang="en-US" sz="3200" b="1" dirty="0">
                <a:latin typeface="Candara" panose="020E0502030303020204" pitchFamily="34" charset="0"/>
              </a:rPr>
              <a:t>Peter admonishes Christians to follow the example of Jesus! </a:t>
            </a:r>
            <a:r>
              <a:rPr lang="en-US" sz="3200" b="1" dirty="0">
                <a:solidFill>
                  <a:srgbClr val="FF0000"/>
                </a:solidFill>
                <a:latin typeface="Candara" panose="020E0502030303020204" pitchFamily="34" charset="0"/>
              </a:rPr>
              <a:t>How do we do this?</a:t>
            </a:r>
          </a:p>
          <a:p>
            <a:pPr marL="365760" indent="-274320">
              <a:lnSpc>
                <a:spcPts val="2800"/>
              </a:lnSpc>
              <a:spcBef>
                <a:spcPts val="600"/>
              </a:spcBef>
              <a:buFont typeface="Wingdings" panose="05000000000000000000" pitchFamily="2" charset="2"/>
              <a:buChar char="§"/>
            </a:pPr>
            <a:endParaRPr lang="en-US" sz="3200" dirty="0">
              <a:latin typeface="Candara" panose="020E0502030303020204" pitchFamily="34" charset="0"/>
            </a:endParaRPr>
          </a:p>
          <a:p>
            <a:pPr marL="971550" lvl="1" indent="-457200">
              <a:lnSpc>
                <a:spcPts val="3200"/>
              </a:lnSpc>
              <a:spcBef>
                <a:spcPts val="600"/>
              </a:spcBef>
              <a:buFont typeface="Wingdings" panose="05000000000000000000" pitchFamily="2" charset="2"/>
              <a:buChar char="§"/>
            </a:pPr>
            <a:endParaRPr lang="en-US" sz="3200" dirty="0">
              <a:latin typeface="Candara" panose="020E0502030303020204" pitchFamily="34" charset="0"/>
            </a:endParaRPr>
          </a:p>
          <a:p>
            <a:pPr marL="457200" indent="-457200">
              <a:lnSpc>
                <a:spcPts val="3200"/>
              </a:lnSpc>
              <a:spcBef>
                <a:spcPts val="600"/>
              </a:spcBef>
              <a:buFont typeface="Wingdings" panose="05000000000000000000" pitchFamily="2" charset="2"/>
              <a:buChar char="§"/>
            </a:pPr>
            <a:endParaRPr lang="en-US" sz="3200" dirty="0">
              <a:latin typeface="Candara" panose="020E0502030303020204" pitchFamily="34" charset="0"/>
            </a:endParaRPr>
          </a:p>
          <a:p>
            <a:pPr marL="457200" indent="-457200">
              <a:lnSpc>
                <a:spcPts val="3200"/>
              </a:lnSpc>
              <a:spcBef>
                <a:spcPts val="600"/>
              </a:spcBef>
              <a:buFont typeface="Wingdings" panose="05000000000000000000" pitchFamily="2" charset="2"/>
              <a:buChar char="§"/>
            </a:pPr>
            <a:endParaRPr lang="en-US" sz="3200" dirty="0">
              <a:latin typeface="Candara" panose="020E0502030303020204" pitchFamily="34" charset="0"/>
            </a:endParaRPr>
          </a:p>
          <a:p>
            <a:pPr marL="457200" indent="-457200">
              <a:lnSpc>
                <a:spcPts val="3200"/>
              </a:lnSpc>
              <a:spcBef>
                <a:spcPts val="600"/>
              </a:spcBef>
              <a:buFont typeface="Wingdings" panose="05000000000000000000" pitchFamily="2" charset="2"/>
              <a:buChar char="§"/>
            </a:pPr>
            <a:endParaRPr lang="en-US" sz="3200" dirty="0">
              <a:latin typeface="Candara" panose="020E0502030303020204" pitchFamily="34" charset="0"/>
            </a:endParaRPr>
          </a:p>
          <a:p>
            <a:pPr>
              <a:lnSpc>
                <a:spcPts val="3200"/>
              </a:lnSpc>
              <a:spcBef>
                <a:spcPts val="600"/>
              </a:spcBef>
            </a:pPr>
            <a:endParaRPr lang="en-US" sz="3200" dirty="0">
              <a:latin typeface="Candara" panose="020E0502030303020204" pitchFamily="34" charset="0"/>
            </a:endParaRPr>
          </a:p>
        </p:txBody>
      </p:sp>
      <p:sp>
        <p:nvSpPr>
          <p:cNvPr id="4" name="Slide Number Placeholder 4">
            <a:extLst>
              <a:ext uri="{FF2B5EF4-FFF2-40B4-BE49-F238E27FC236}">
                <a16:creationId xmlns:a16="http://schemas.microsoft.com/office/drawing/2014/main" id="{06F6EBB3-31B5-DF5D-CCA8-901EEE41ADC3}"/>
              </a:ext>
            </a:extLst>
          </p:cNvPr>
          <p:cNvSpPr txBox="1">
            <a:spLocks/>
          </p:cNvSpPr>
          <p:nvPr/>
        </p:nvSpPr>
        <p:spPr>
          <a:xfrm>
            <a:off x="8622138" y="143418"/>
            <a:ext cx="514350" cy="324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3</a:t>
            </a:fld>
            <a:endParaRPr lang="en-US" sz="1400" dirty="0">
              <a:latin typeface="Candara" panose="020E0502030303020204" pitchFamily="34" charset="0"/>
            </a:endParaRPr>
          </a:p>
        </p:txBody>
      </p:sp>
    </p:spTree>
    <p:extLst>
      <p:ext uri="{BB962C8B-B14F-4D97-AF65-F5344CB8AC3E}">
        <p14:creationId xmlns:p14="http://schemas.microsoft.com/office/powerpoint/2010/main" val="1195628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1" y="709375"/>
            <a:ext cx="8035256"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DE5E9831-4DDA-4ADC-AD00-242BE4A58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43D7B730-025E-443B-ABD9-E7898D7A0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CB05E862-D370-452D-918F-61C196991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4707" y="685800"/>
            <a:ext cx="805815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E202C6-1AAE-4886-AA1F-E75FFE370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18701" cy="5486400"/>
          </a:xfrm>
          <a:prstGeom prst="rect">
            <a:avLst/>
          </a:prstGeom>
          <a:solidFill>
            <a:srgbClr val="FFB33A">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36" name="Straight Connector 35">
            <a:extLst>
              <a:ext uri="{FF2B5EF4-FFF2-40B4-BE49-F238E27FC236}">
                <a16:creationId xmlns:a16="http://schemas.microsoft.com/office/drawing/2014/main" id="{3E99AF7C-1891-4194-B917-5970737F43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622138" y="5610"/>
            <a:ext cx="0" cy="6858000"/>
          </a:xfrm>
          <a:prstGeom prst="line">
            <a:avLst/>
          </a:prstGeom>
          <a:ln w="9525" cap="rnd">
            <a:solidFill>
              <a:srgbClr val="FFB33A"/>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1BCEC1F-16DF-481B-9DA0-311D42235F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 y="6172200"/>
            <a:ext cx="9144000" cy="0"/>
          </a:xfrm>
          <a:prstGeom prst="line">
            <a:avLst/>
          </a:prstGeom>
          <a:ln w="9525" cap="rnd">
            <a:solidFill>
              <a:srgbClr val="FFB33A"/>
            </a:solidFill>
            <a:prstDash val="dash"/>
          </a:ln>
        </p:spPr>
        <p:style>
          <a:lnRef idx="1">
            <a:schemeClr val="accent1"/>
          </a:lnRef>
          <a:fillRef idx="0">
            <a:schemeClr val="accent1"/>
          </a:fillRef>
          <a:effectRef idx="0">
            <a:schemeClr val="accent1"/>
          </a:effectRef>
          <a:fontRef idx="minor">
            <a:schemeClr val="tx1"/>
          </a:fontRef>
        </p:style>
      </p:cxnSp>
      <p:pic>
        <p:nvPicPr>
          <p:cNvPr id="7" name="Picture Placeholder 6" descr="Thought with solid fill">
            <a:extLst>
              <a:ext uri="{FF2B5EF4-FFF2-40B4-BE49-F238E27FC236}">
                <a16:creationId xmlns:a16="http://schemas.microsoft.com/office/drawing/2014/main" id="{CDA4C88D-647B-172A-CBF6-4D19628E33F8}"/>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l="22593" r="22593"/>
          <a:stretch>
            <a:fillRect/>
          </a:stretch>
        </p:blipFill>
        <p:spPr>
          <a:xfrm>
            <a:off x="436632" y="689243"/>
            <a:ext cx="3446992" cy="5486400"/>
          </a:xfrm>
        </p:spPr>
      </p:pic>
      <p:sp>
        <p:nvSpPr>
          <p:cNvPr id="2" name="TextBox 1">
            <a:extLst>
              <a:ext uri="{FF2B5EF4-FFF2-40B4-BE49-F238E27FC236}">
                <a16:creationId xmlns:a16="http://schemas.microsoft.com/office/drawing/2014/main" id="{74E8D8AE-1F26-1EC2-6F72-0B65BD8A6F2E}"/>
              </a:ext>
            </a:extLst>
          </p:cNvPr>
          <p:cNvSpPr txBox="1"/>
          <p:nvPr/>
        </p:nvSpPr>
        <p:spPr>
          <a:xfrm>
            <a:off x="462945" y="1295506"/>
            <a:ext cx="3421691" cy="1967911"/>
          </a:xfrm>
          <a:prstGeom prst="rect">
            <a:avLst/>
          </a:prstGeom>
          <a:noFill/>
        </p:spPr>
        <p:txBody>
          <a:bodyPr wrap="square" rtlCol="0">
            <a:spAutoFit/>
          </a:bodyPr>
          <a:lstStyle/>
          <a:p>
            <a:pPr algn="ctr">
              <a:lnSpc>
                <a:spcPts val="4700"/>
              </a:lnSpc>
            </a:pPr>
            <a:r>
              <a:rPr lang="en-US" sz="4800" b="1" i="1" dirty="0">
                <a:solidFill>
                  <a:schemeClr val="bg1"/>
                </a:solidFill>
                <a:latin typeface="Candara" panose="020E0502030303020204" pitchFamily="34" charset="0"/>
              </a:rPr>
              <a:t>Be Committed To God!</a:t>
            </a:r>
            <a:endParaRPr lang="en-US" sz="4800" b="1"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AD71489A-63EE-C2BF-2B05-9F0A92CC187A}"/>
              </a:ext>
            </a:extLst>
          </p:cNvPr>
          <p:cNvSpPr txBox="1"/>
          <p:nvPr/>
        </p:nvSpPr>
        <p:spPr>
          <a:xfrm>
            <a:off x="3916302" y="682357"/>
            <a:ext cx="5109709" cy="5535490"/>
          </a:xfrm>
          <a:prstGeom prst="rect">
            <a:avLst/>
          </a:prstGeom>
          <a:noFill/>
        </p:spPr>
        <p:txBody>
          <a:bodyPr wrap="square" rtlCol="0">
            <a:spAutoFit/>
          </a:bodyPr>
          <a:lstStyle/>
          <a:p>
            <a:pPr>
              <a:lnSpc>
                <a:spcPts val="3900"/>
              </a:lnSpc>
            </a:pPr>
            <a:r>
              <a:rPr lang="en-US" sz="3200" b="1" dirty="0">
                <a:latin typeface="Candara" panose="020E0502030303020204" pitchFamily="34" charset="0"/>
              </a:rPr>
              <a:t>Jesus </a:t>
            </a:r>
            <a:r>
              <a:rPr lang="en-US" sz="3200" dirty="0">
                <a:latin typeface="Candara" panose="020E0502030303020204" pitchFamily="34" charset="0"/>
              </a:rPr>
              <a:t>– </a:t>
            </a:r>
            <a:r>
              <a:rPr lang="en-US" sz="3200" i="1" dirty="0">
                <a:latin typeface="Candara" panose="020E0502030303020204" pitchFamily="34" charset="0"/>
              </a:rPr>
              <a:t>1 Pet. 2:23b</a:t>
            </a:r>
          </a:p>
          <a:p>
            <a:pPr marL="365760" indent="-274320">
              <a:lnSpc>
                <a:spcPts val="2800"/>
              </a:lnSpc>
              <a:buFont typeface="Wingdings" panose="05000000000000000000" pitchFamily="2" charset="2"/>
              <a:buChar char="§"/>
            </a:pPr>
            <a:r>
              <a:rPr lang="en-US" sz="2800" i="1" dirty="0">
                <a:latin typeface="Candara" panose="020E0502030303020204" pitchFamily="34" charset="0"/>
              </a:rPr>
              <a:t>Jn. 4:34; 5:30; 6:38; Mt. 7:21-23</a:t>
            </a:r>
          </a:p>
          <a:p>
            <a:pPr>
              <a:lnSpc>
                <a:spcPts val="3200"/>
              </a:lnSpc>
              <a:spcBef>
                <a:spcPts val="800"/>
              </a:spcBef>
            </a:pPr>
            <a:r>
              <a:rPr lang="en-US" sz="3200" b="1" dirty="0">
                <a:latin typeface="Candara" panose="020E0502030303020204" pitchFamily="34" charset="0"/>
              </a:rPr>
              <a:t>Daniel </a:t>
            </a:r>
            <a:r>
              <a:rPr lang="en-US" sz="3200" i="1" dirty="0">
                <a:latin typeface="Candara" panose="020E0502030303020204" pitchFamily="34" charset="0"/>
              </a:rPr>
              <a:t>– Dan. 1:7-8</a:t>
            </a:r>
          </a:p>
          <a:p>
            <a:pPr>
              <a:lnSpc>
                <a:spcPts val="3200"/>
              </a:lnSpc>
              <a:spcBef>
                <a:spcPts val="800"/>
              </a:spcBef>
            </a:pPr>
            <a:r>
              <a:rPr lang="en-US" sz="3200" b="1" dirty="0">
                <a:latin typeface="Candara" panose="020E0502030303020204" pitchFamily="34" charset="0"/>
              </a:rPr>
              <a:t>Hananiah, </a:t>
            </a:r>
            <a:r>
              <a:rPr lang="en-US" sz="3200" b="1" dirty="0" err="1">
                <a:latin typeface="Candara" panose="020E0502030303020204" pitchFamily="34" charset="0"/>
              </a:rPr>
              <a:t>Mishael</a:t>
            </a:r>
            <a:r>
              <a:rPr lang="en-US" sz="3200" b="1" dirty="0">
                <a:latin typeface="Candara" panose="020E0502030303020204" pitchFamily="34" charset="0"/>
              </a:rPr>
              <a:t>, Azariah</a:t>
            </a:r>
          </a:p>
          <a:p>
            <a:pPr marL="365760" indent="-274320">
              <a:lnSpc>
                <a:spcPts val="2800"/>
              </a:lnSpc>
              <a:buFont typeface="Wingdings" panose="05000000000000000000" pitchFamily="2" charset="2"/>
              <a:buChar char="§"/>
            </a:pPr>
            <a:r>
              <a:rPr lang="en-US" sz="2800" i="1" dirty="0">
                <a:latin typeface="Candara" panose="020E0502030303020204" pitchFamily="34" charset="0"/>
              </a:rPr>
              <a:t>Dan. 3:1-18; 19-30</a:t>
            </a:r>
          </a:p>
          <a:p>
            <a:pPr>
              <a:lnSpc>
                <a:spcPts val="3200"/>
              </a:lnSpc>
              <a:spcBef>
                <a:spcPts val="800"/>
              </a:spcBef>
            </a:pPr>
            <a:r>
              <a:rPr lang="en-US" sz="3200" b="1" dirty="0">
                <a:latin typeface="Candara" panose="020E0502030303020204" pitchFamily="34" charset="0"/>
              </a:rPr>
              <a:t>Joseph </a:t>
            </a:r>
            <a:r>
              <a:rPr lang="en-US" sz="3200" i="1" dirty="0">
                <a:latin typeface="Candara" panose="020E0502030303020204" pitchFamily="34" charset="0"/>
              </a:rPr>
              <a:t>– Gen. 39:1-12</a:t>
            </a:r>
          </a:p>
          <a:p>
            <a:pPr>
              <a:lnSpc>
                <a:spcPts val="3200"/>
              </a:lnSpc>
              <a:spcBef>
                <a:spcPts val="800"/>
              </a:spcBef>
            </a:pPr>
            <a:r>
              <a:rPr lang="en-US" sz="3200" b="1" dirty="0">
                <a:latin typeface="Candara" panose="020E0502030303020204" pitchFamily="34" charset="0"/>
              </a:rPr>
              <a:t>Paul </a:t>
            </a:r>
            <a:r>
              <a:rPr lang="en-US" sz="3200" i="1" dirty="0">
                <a:latin typeface="Candara" panose="020E0502030303020204" pitchFamily="34" charset="0"/>
              </a:rPr>
              <a:t>– Phil. 1:21-26; 3:4- 14</a:t>
            </a:r>
          </a:p>
          <a:p>
            <a:pPr marL="365760" indent="-274320">
              <a:lnSpc>
                <a:spcPts val="2800"/>
              </a:lnSpc>
              <a:buFont typeface="Wingdings" panose="05000000000000000000" pitchFamily="2" charset="2"/>
              <a:buChar char="§"/>
            </a:pPr>
            <a:r>
              <a:rPr lang="en-US" sz="2800" i="1" dirty="0">
                <a:latin typeface="Candara" panose="020E0502030303020204" pitchFamily="34" charset="0"/>
              </a:rPr>
              <a:t>Gal. 2:20</a:t>
            </a:r>
          </a:p>
          <a:p>
            <a:pPr>
              <a:lnSpc>
                <a:spcPts val="2800"/>
              </a:lnSpc>
              <a:spcBef>
                <a:spcPts val="800"/>
              </a:spcBef>
            </a:pPr>
            <a:r>
              <a:rPr lang="en-US" sz="3200" b="1" dirty="0">
                <a:latin typeface="Candara" panose="020E0502030303020204" pitchFamily="34" charset="0"/>
              </a:rPr>
              <a:t>Peter &amp; John – </a:t>
            </a:r>
            <a:r>
              <a:rPr lang="en-US" sz="3200" i="1" dirty="0">
                <a:latin typeface="Candara" panose="020E0502030303020204" pitchFamily="34" charset="0"/>
              </a:rPr>
              <a:t>Acts 4:18-31</a:t>
            </a:r>
          </a:p>
          <a:p>
            <a:pPr marL="365760" indent="-274320">
              <a:lnSpc>
                <a:spcPts val="2800"/>
              </a:lnSpc>
              <a:buFont typeface="Wingdings" panose="05000000000000000000" pitchFamily="2" charset="2"/>
              <a:buChar char="§"/>
            </a:pPr>
            <a:r>
              <a:rPr lang="en-US" sz="2800" i="1" dirty="0">
                <a:latin typeface="Candara" panose="020E0502030303020204" pitchFamily="34" charset="0"/>
              </a:rPr>
              <a:t>Acts 5:27-29, 38-42</a:t>
            </a:r>
          </a:p>
          <a:p>
            <a:pPr>
              <a:lnSpc>
                <a:spcPts val="3200"/>
              </a:lnSpc>
              <a:spcBef>
                <a:spcPts val="800"/>
              </a:spcBef>
            </a:pPr>
            <a:r>
              <a:rPr lang="en-US" sz="3200" b="1" dirty="0">
                <a:solidFill>
                  <a:srgbClr val="FF0000"/>
                </a:solidFill>
                <a:latin typeface="Candara" panose="020E0502030303020204" pitchFamily="34" charset="0"/>
              </a:rPr>
              <a:t>Are we committed to God as these were? </a:t>
            </a:r>
            <a:r>
              <a:rPr lang="en-US" sz="3200" i="1" dirty="0">
                <a:solidFill>
                  <a:srgbClr val="FF0000"/>
                </a:solidFill>
                <a:latin typeface="Candara" panose="020E0502030303020204" pitchFamily="34" charset="0"/>
              </a:rPr>
              <a:t>– 1 Pet. 2:23b</a:t>
            </a:r>
          </a:p>
        </p:txBody>
      </p:sp>
      <p:sp>
        <p:nvSpPr>
          <p:cNvPr id="3" name="Slide Number Placeholder 4">
            <a:extLst>
              <a:ext uri="{FF2B5EF4-FFF2-40B4-BE49-F238E27FC236}">
                <a16:creationId xmlns:a16="http://schemas.microsoft.com/office/drawing/2014/main" id="{9888DDEB-5126-4BC3-51BF-886C15DD5F80}"/>
              </a:ext>
            </a:extLst>
          </p:cNvPr>
          <p:cNvSpPr txBox="1">
            <a:spLocks/>
          </p:cNvSpPr>
          <p:nvPr/>
        </p:nvSpPr>
        <p:spPr>
          <a:xfrm>
            <a:off x="8622138" y="143418"/>
            <a:ext cx="514350" cy="324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4</a:t>
            </a:fld>
            <a:endParaRPr lang="en-US" sz="1400" dirty="0">
              <a:latin typeface="Candara" panose="020E0502030303020204" pitchFamily="34" charset="0"/>
            </a:endParaRPr>
          </a:p>
        </p:txBody>
      </p:sp>
    </p:spTree>
    <p:extLst>
      <p:ext uri="{BB962C8B-B14F-4D97-AF65-F5344CB8AC3E}">
        <p14:creationId xmlns:p14="http://schemas.microsoft.com/office/powerpoint/2010/main" val="2011114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1000"/>
                                        <p:tgtEl>
                                          <p:spTgt spid="14">
                                            <p:txEl>
                                              <p:pRg st="1" end="1"/>
                                            </p:txEl>
                                          </p:spTgt>
                                        </p:tgtEl>
                                      </p:cBhvr>
                                    </p:animEffect>
                                    <p:anim calcmode="lin" valueType="num">
                                      <p:cBhvr>
                                        <p:cTn id="1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fade">
                                      <p:cBhvr>
                                        <p:cTn id="24" dur="1000"/>
                                        <p:tgtEl>
                                          <p:spTgt spid="14">
                                            <p:txEl>
                                              <p:pRg st="2" end="2"/>
                                            </p:txEl>
                                          </p:spTgt>
                                        </p:tgtEl>
                                      </p:cBhvr>
                                    </p:animEffect>
                                    <p:anim calcmode="lin" valueType="num">
                                      <p:cBhvr>
                                        <p:cTn id="2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Effect transition="in" filter="fade">
                                      <p:cBhvr>
                                        <p:cTn id="31" dur="1000"/>
                                        <p:tgtEl>
                                          <p:spTgt spid="14">
                                            <p:txEl>
                                              <p:pRg st="3" end="3"/>
                                            </p:txEl>
                                          </p:spTgt>
                                        </p:tgtEl>
                                      </p:cBhvr>
                                    </p:animEffect>
                                    <p:anim calcmode="lin" valueType="num">
                                      <p:cBhvr>
                                        <p:cTn id="32"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
                                            <p:txEl>
                                              <p:pRg st="4" end="4"/>
                                            </p:txEl>
                                          </p:spTgt>
                                        </p:tgtEl>
                                        <p:attrNameLst>
                                          <p:attrName>style.visibility</p:attrName>
                                        </p:attrNameLst>
                                      </p:cBhvr>
                                      <p:to>
                                        <p:strVal val="visible"/>
                                      </p:to>
                                    </p:set>
                                    <p:animEffect transition="in" filter="fade">
                                      <p:cBhvr>
                                        <p:cTn id="36" dur="1000"/>
                                        <p:tgtEl>
                                          <p:spTgt spid="14">
                                            <p:txEl>
                                              <p:pRg st="4" end="4"/>
                                            </p:txEl>
                                          </p:spTgt>
                                        </p:tgtEl>
                                      </p:cBhvr>
                                    </p:animEffect>
                                    <p:anim calcmode="lin" valueType="num">
                                      <p:cBhvr>
                                        <p:cTn id="37"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4">
                                            <p:txEl>
                                              <p:pRg st="5" end="5"/>
                                            </p:txEl>
                                          </p:spTgt>
                                        </p:tgtEl>
                                        <p:attrNameLst>
                                          <p:attrName>style.visibility</p:attrName>
                                        </p:attrNameLst>
                                      </p:cBhvr>
                                      <p:to>
                                        <p:strVal val="visible"/>
                                      </p:to>
                                    </p:set>
                                    <p:animEffect transition="in" filter="fade">
                                      <p:cBhvr>
                                        <p:cTn id="43" dur="1000"/>
                                        <p:tgtEl>
                                          <p:spTgt spid="14">
                                            <p:txEl>
                                              <p:pRg st="5" end="5"/>
                                            </p:txEl>
                                          </p:spTgt>
                                        </p:tgtEl>
                                      </p:cBhvr>
                                    </p:animEffect>
                                    <p:anim calcmode="lin" valueType="num">
                                      <p:cBhvr>
                                        <p:cTn id="44"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4">
                                            <p:txEl>
                                              <p:pRg st="6" end="6"/>
                                            </p:txEl>
                                          </p:spTgt>
                                        </p:tgtEl>
                                        <p:attrNameLst>
                                          <p:attrName>style.visibility</p:attrName>
                                        </p:attrNameLst>
                                      </p:cBhvr>
                                      <p:to>
                                        <p:strVal val="visible"/>
                                      </p:to>
                                    </p:set>
                                    <p:animEffect transition="in" filter="fade">
                                      <p:cBhvr>
                                        <p:cTn id="50" dur="1000"/>
                                        <p:tgtEl>
                                          <p:spTgt spid="14">
                                            <p:txEl>
                                              <p:pRg st="6" end="6"/>
                                            </p:txEl>
                                          </p:spTgt>
                                        </p:tgtEl>
                                      </p:cBhvr>
                                    </p:animEffect>
                                    <p:anim calcmode="lin" valueType="num">
                                      <p:cBhvr>
                                        <p:cTn id="51"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14">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xEl>
                                              <p:pRg st="7" end="7"/>
                                            </p:txEl>
                                          </p:spTgt>
                                        </p:tgtEl>
                                        <p:attrNameLst>
                                          <p:attrName>style.visibility</p:attrName>
                                        </p:attrNameLst>
                                      </p:cBhvr>
                                      <p:to>
                                        <p:strVal val="visible"/>
                                      </p:to>
                                    </p:set>
                                    <p:animEffect transition="in" filter="fade">
                                      <p:cBhvr>
                                        <p:cTn id="55" dur="1000"/>
                                        <p:tgtEl>
                                          <p:spTgt spid="14">
                                            <p:txEl>
                                              <p:pRg st="7" end="7"/>
                                            </p:txEl>
                                          </p:spTgt>
                                        </p:tgtEl>
                                      </p:cBhvr>
                                    </p:animEffect>
                                    <p:anim calcmode="lin" valueType="num">
                                      <p:cBhvr>
                                        <p:cTn id="56"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4">
                                            <p:txEl>
                                              <p:pRg st="8" end="8"/>
                                            </p:txEl>
                                          </p:spTgt>
                                        </p:tgtEl>
                                        <p:attrNameLst>
                                          <p:attrName>style.visibility</p:attrName>
                                        </p:attrNameLst>
                                      </p:cBhvr>
                                      <p:to>
                                        <p:strVal val="visible"/>
                                      </p:to>
                                    </p:set>
                                    <p:animEffect transition="in" filter="fade">
                                      <p:cBhvr>
                                        <p:cTn id="62" dur="1000"/>
                                        <p:tgtEl>
                                          <p:spTgt spid="14">
                                            <p:txEl>
                                              <p:pRg st="8" end="8"/>
                                            </p:txEl>
                                          </p:spTgt>
                                        </p:tgtEl>
                                      </p:cBhvr>
                                    </p:animEffect>
                                    <p:anim calcmode="lin" valueType="num">
                                      <p:cBhvr>
                                        <p:cTn id="63"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14">
                                            <p:txEl>
                                              <p:pRg st="8" end="8"/>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4">
                                            <p:txEl>
                                              <p:pRg st="9" end="9"/>
                                            </p:txEl>
                                          </p:spTgt>
                                        </p:tgtEl>
                                        <p:attrNameLst>
                                          <p:attrName>style.visibility</p:attrName>
                                        </p:attrNameLst>
                                      </p:cBhvr>
                                      <p:to>
                                        <p:strVal val="visible"/>
                                      </p:to>
                                    </p:set>
                                    <p:animEffect transition="in" filter="fade">
                                      <p:cBhvr>
                                        <p:cTn id="67" dur="1000"/>
                                        <p:tgtEl>
                                          <p:spTgt spid="14">
                                            <p:txEl>
                                              <p:pRg st="9" end="9"/>
                                            </p:txEl>
                                          </p:spTgt>
                                        </p:tgtEl>
                                      </p:cBhvr>
                                    </p:animEffect>
                                    <p:anim calcmode="lin" valueType="num">
                                      <p:cBhvr>
                                        <p:cTn id="68"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4">
                                            <p:txEl>
                                              <p:pRg st="10" end="10"/>
                                            </p:txEl>
                                          </p:spTgt>
                                        </p:tgtEl>
                                        <p:attrNameLst>
                                          <p:attrName>style.visibility</p:attrName>
                                        </p:attrNameLst>
                                      </p:cBhvr>
                                      <p:to>
                                        <p:strVal val="visible"/>
                                      </p:to>
                                    </p:set>
                                    <p:animEffect transition="in" filter="fade">
                                      <p:cBhvr>
                                        <p:cTn id="74" dur="1000"/>
                                        <p:tgtEl>
                                          <p:spTgt spid="14">
                                            <p:txEl>
                                              <p:pRg st="10" end="10"/>
                                            </p:txEl>
                                          </p:spTgt>
                                        </p:tgtEl>
                                      </p:cBhvr>
                                    </p:animEffect>
                                    <p:anim calcmode="lin" valueType="num">
                                      <p:cBhvr>
                                        <p:cTn id="75" dur="1000" fill="hold"/>
                                        <p:tgtEl>
                                          <p:spTgt spid="14">
                                            <p:txEl>
                                              <p:pRg st="10" end="10"/>
                                            </p:txEl>
                                          </p:spTgt>
                                        </p:tgtEl>
                                        <p:attrNameLst>
                                          <p:attrName>ppt_x</p:attrName>
                                        </p:attrNameLst>
                                      </p:cBhvr>
                                      <p:tavLst>
                                        <p:tav tm="0">
                                          <p:val>
                                            <p:strVal val="#ppt_x"/>
                                          </p:val>
                                        </p:tav>
                                        <p:tav tm="100000">
                                          <p:val>
                                            <p:strVal val="#ppt_x"/>
                                          </p:val>
                                        </p:tav>
                                      </p:tavLst>
                                    </p:anim>
                                    <p:anim calcmode="lin" valueType="num">
                                      <p:cBhvr>
                                        <p:cTn id="76" dur="1000" fill="hold"/>
                                        <p:tgtEl>
                                          <p:spTgt spid="1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1FC74C-F728-6156-2F74-2AA27F304091}"/>
              </a:ext>
            </a:extLst>
          </p:cNvPr>
          <p:cNvSpPr>
            <a:spLocks noGrp="1"/>
          </p:cNvSpPr>
          <p:nvPr>
            <p:ph type="body" sz="quarter" idx="10"/>
          </p:nvPr>
        </p:nvSpPr>
        <p:spPr/>
        <p:txBody>
          <a:bodyPr/>
          <a:lstStyle/>
          <a:p>
            <a:r>
              <a:rPr lang="en-US" dirty="0"/>
              <a:t> </a:t>
            </a:r>
          </a:p>
        </p:txBody>
      </p:sp>
      <p:pic>
        <p:nvPicPr>
          <p:cNvPr id="14" name="Picture Placeholder 13" descr="A page of a book&#10;&#10;Description automatically generated">
            <a:extLst>
              <a:ext uri="{FF2B5EF4-FFF2-40B4-BE49-F238E27FC236}">
                <a16:creationId xmlns:a16="http://schemas.microsoft.com/office/drawing/2014/main" id="{45E77DC8-F4BF-1B19-8870-01B032BA1337}"/>
              </a:ext>
            </a:extLst>
          </p:cNvPr>
          <p:cNvPicPr>
            <a:picLocks noGrp="1" noChangeAspect="1"/>
          </p:cNvPicPr>
          <p:nvPr>
            <p:ph type="pic" sz="quarter" idx="13"/>
          </p:nvPr>
        </p:nvPicPr>
        <p:blipFill>
          <a:blip r:embed="rId3">
            <a:alphaModFix amt="31000"/>
          </a:blip>
          <a:srcRect l="34655" r="34655"/>
          <a:stretch>
            <a:fillRect/>
          </a:stretch>
        </p:blipFill>
        <p:spPr>
          <a:xfrm>
            <a:off x="5253317" y="688420"/>
            <a:ext cx="3378344" cy="5503305"/>
          </a:xfrm>
          <a:solidFill>
            <a:schemeClr val="accent4">
              <a:lumMod val="60000"/>
              <a:lumOff val="40000"/>
              <a:alpha val="19000"/>
            </a:schemeClr>
          </a:solidFill>
        </p:spPr>
      </p:pic>
      <p:sp>
        <p:nvSpPr>
          <p:cNvPr id="7" name="TextBox 6">
            <a:extLst>
              <a:ext uri="{FF2B5EF4-FFF2-40B4-BE49-F238E27FC236}">
                <a16:creationId xmlns:a16="http://schemas.microsoft.com/office/drawing/2014/main" id="{6151E661-721D-D779-DF06-109937FC7EEF}"/>
              </a:ext>
            </a:extLst>
          </p:cNvPr>
          <p:cNvSpPr txBox="1"/>
          <p:nvPr/>
        </p:nvSpPr>
        <p:spPr>
          <a:xfrm>
            <a:off x="5253318" y="1231692"/>
            <a:ext cx="3378343" cy="3794244"/>
          </a:xfrm>
          <a:prstGeom prst="rect">
            <a:avLst/>
          </a:prstGeom>
          <a:noFill/>
        </p:spPr>
        <p:txBody>
          <a:bodyPr wrap="square" rtlCol="0">
            <a:spAutoFit/>
          </a:bodyPr>
          <a:lstStyle/>
          <a:p>
            <a:pPr algn="ctr">
              <a:lnSpc>
                <a:spcPts val="4700"/>
              </a:lnSpc>
            </a:pPr>
            <a:r>
              <a:rPr lang="en-US" sz="4800" b="1" i="1" dirty="0">
                <a:latin typeface="Candara" panose="020E0502030303020204" pitchFamily="34" charset="0"/>
              </a:rPr>
              <a:t>Quote &amp; Meditate on  Scriptures That Apply to the Temptation</a:t>
            </a:r>
            <a:r>
              <a:rPr lang="en-US" sz="4800" b="1" dirty="0">
                <a:latin typeface="Candara" panose="020E0502030303020204" pitchFamily="34" charset="0"/>
              </a:rPr>
              <a:t>!</a:t>
            </a:r>
          </a:p>
        </p:txBody>
      </p:sp>
      <p:sp>
        <p:nvSpPr>
          <p:cNvPr id="8" name="TextBox 7">
            <a:extLst>
              <a:ext uri="{FF2B5EF4-FFF2-40B4-BE49-F238E27FC236}">
                <a16:creationId xmlns:a16="http://schemas.microsoft.com/office/drawing/2014/main" id="{0E8BC3EF-AC8F-BFB5-7726-2CC136099522}"/>
              </a:ext>
            </a:extLst>
          </p:cNvPr>
          <p:cNvSpPr txBox="1"/>
          <p:nvPr/>
        </p:nvSpPr>
        <p:spPr>
          <a:xfrm>
            <a:off x="512338" y="688420"/>
            <a:ext cx="4900320" cy="5529719"/>
          </a:xfrm>
          <a:prstGeom prst="rect">
            <a:avLst/>
          </a:prstGeom>
          <a:noFill/>
        </p:spPr>
        <p:txBody>
          <a:bodyPr wrap="square" rtlCol="0">
            <a:spAutoFit/>
          </a:bodyPr>
          <a:lstStyle/>
          <a:p>
            <a:pPr>
              <a:lnSpc>
                <a:spcPts val="3200"/>
              </a:lnSpc>
            </a:pPr>
            <a:r>
              <a:rPr lang="en-US" sz="3000" b="1" dirty="0">
                <a:latin typeface="Candara" panose="020E0502030303020204" pitchFamily="34" charset="0"/>
              </a:rPr>
              <a:t>Jesus, when tempted in the wilderness, relied on </a:t>
            </a:r>
            <a:r>
              <a:rPr lang="en-US" sz="3000" b="1" i="1" dirty="0">
                <a:latin typeface="Candara" panose="020E0502030303020204" pitchFamily="34" charset="0"/>
              </a:rPr>
              <a:t>“it is written” </a:t>
            </a:r>
            <a:r>
              <a:rPr lang="en-US" sz="3000" i="1" dirty="0">
                <a:latin typeface="Candara" panose="020E0502030303020204" pitchFamily="34" charset="0"/>
              </a:rPr>
              <a:t>– Matt. 4:3-11</a:t>
            </a:r>
          </a:p>
          <a:p>
            <a:pPr>
              <a:lnSpc>
                <a:spcPts val="3200"/>
              </a:lnSpc>
              <a:spcBef>
                <a:spcPts val="1000"/>
              </a:spcBef>
            </a:pPr>
            <a:r>
              <a:rPr lang="en-US" sz="3000" b="1" dirty="0">
                <a:latin typeface="Candara" panose="020E0502030303020204" pitchFamily="34" charset="0"/>
              </a:rPr>
              <a:t>When tempted, we can call to mind God’s word and apply it to self, like Jesus</a:t>
            </a:r>
          </a:p>
          <a:p>
            <a:pPr>
              <a:lnSpc>
                <a:spcPts val="3200"/>
              </a:lnSpc>
              <a:spcBef>
                <a:spcPts val="1000"/>
              </a:spcBef>
            </a:pPr>
            <a:r>
              <a:rPr lang="en-US" sz="3000" b="1" dirty="0">
                <a:latin typeface="Candara" panose="020E0502030303020204" pitchFamily="34" charset="0"/>
              </a:rPr>
              <a:t>If you are tempted to forsake the assembly, think on </a:t>
            </a:r>
            <a:r>
              <a:rPr lang="en-US" sz="3000" i="1" dirty="0">
                <a:latin typeface="Candara" panose="020E0502030303020204" pitchFamily="34" charset="0"/>
              </a:rPr>
              <a:t>Hebrews 10:24-25</a:t>
            </a:r>
          </a:p>
          <a:p>
            <a:pPr>
              <a:lnSpc>
                <a:spcPts val="3200"/>
              </a:lnSpc>
              <a:spcBef>
                <a:spcPts val="1000"/>
              </a:spcBef>
            </a:pPr>
            <a:r>
              <a:rPr lang="en-US" sz="3000" b="1" dirty="0">
                <a:latin typeface="Candara" panose="020E0502030303020204" pitchFamily="34" charset="0"/>
              </a:rPr>
              <a:t>If pressured to drink strong drink go to </a:t>
            </a:r>
            <a:r>
              <a:rPr lang="en-US" sz="3000" i="1" dirty="0">
                <a:latin typeface="Candara" panose="020E0502030303020204" pitchFamily="34" charset="0"/>
              </a:rPr>
              <a:t>Prov. 20:1; 23:29ff</a:t>
            </a:r>
          </a:p>
          <a:p>
            <a:pPr>
              <a:lnSpc>
                <a:spcPts val="3200"/>
              </a:lnSpc>
              <a:spcBef>
                <a:spcPts val="1000"/>
              </a:spcBef>
            </a:pPr>
            <a:r>
              <a:rPr lang="en-US" sz="3000" b="1" dirty="0">
                <a:latin typeface="Candara" panose="020E0502030303020204" pitchFamily="34" charset="0"/>
              </a:rPr>
              <a:t>Taking revenge </a:t>
            </a:r>
            <a:r>
              <a:rPr lang="en-US" sz="3000" i="1" dirty="0">
                <a:latin typeface="Candara" panose="020E0502030303020204" pitchFamily="34" charset="0"/>
              </a:rPr>
              <a:t>– Rom. 12:19 </a:t>
            </a:r>
          </a:p>
        </p:txBody>
      </p:sp>
      <p:sp>
        <p:nvSpPr>
          <p:cNvPr id="2" name="Slide Number Placeholder 4">
            <a:extLst>
              <a:ext uri="{FF2B5EF4-FFF2-40B4-BE49-F238E27FC236}">
                <a16:creationId xmlns:a16="http://schemas.microsoft.com/office/drawing/2014/main" id="{AEC17453-7951-BC88-1426-79F533D35386}"/>
              </a:ext>
            </a:extLst>
          </p:cNvPr>
          <p:cNvSpPr txBox="1">
            <a:spLocks/>
          </p:cNvSpPr>
          <p:nvPr/>
        </p:nvSpPr>
        <p:spPr>
          <a:xfrm>
            <a:off x="8622138" y="143418"/>
            <a:ext cx="514350" cy="324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5</a:t>
            </a:fld>
            <a:endParaRPr lang="en-US" sz="1400" dirty="0">
              <a:latin typeface="Candara" panose="020E0502030303020204" pitchFamily="34" charset="0"/>
            </a:endParaRPr>
          </a:p>
        </p:txBody>
      </p:sp>
    </p:spTree>
    <p:extLst>
      <p:ext uri="{BB962C8B-B14F-4D97-AF65-F5344CB8AC3E}">
        <p14:creationId xmlns:p14="http://schemas.microsoft.com/office/powerpoint/2010/main" val="3256682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anim calcmode="lin" valueType="num">
                                      <p:cBhvr>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1000"/>
                                        <p:tgtEl>
                                          <p:spTgt spid="8">
                                            <p:txEl>
                                              <p:pRg st="3" end="3"/>
                                            </p:txEl>
                                          </p:spTgt>
                                        </p:tgtEl>
                                      </p:cBhvr>
                                    </p:animEffect>
                                    <p:anim calcmode="lin" valueType="num">
                                      <p:cBhvr>
                                        <p:cTn id="3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fade">
                                      <p:cBhvr>
                                        <p:cTn id="40" dur="1000"/>
                                        <p:tgtEl>
                                          <p:spTgt spid="8">
                                            <p:txEl>
                                              <p:pRg st="4" end="4"/>
                                            </p:txEl>
                                          </p:spTgt>
                                        </p:tgtEl>
                                      </p:cBhvr>
                                    </p:animEffect>
                                    <p:anim calcmode="lin" valueType="num">
                                      <p:cBhvr>
                                        <p:cTn id="41"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1" y="709375"/>
            <a:ext cx="8035256"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DE5E9831-4DDA-4ADC-AD00-242BE4A58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43D7B730-025E-443B-ABD9-E7898D7A0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CB05E862-D370-452D-918F-61C196991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4707" y="685800"/>
            <a:ext cx="805815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E202C6-1AAE-4886-AA1F-E75FFE370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18701" cy="5486400"/>
          </a:xfrm>
          <a:prstGeom prst="rect">
            <a:avLst/>
          </a:prstGeom>
          <a:solidFill>
            <a:srgbClr val="FFB33A">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36" name="Straight Connector 35">
            <a:extLst>
              <a:ext uri="{FF2B5EF4-FFF2-40B4-BE49-F238E27FC236}">
                <a16:creationId xmlns:a16="http://schemas.microsoft.com/office/drawing/2014/main" id="{3E99AF7C-1891-4194-B917-5970737F43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622138" y="5610"/>
            <a:ext cx="0" cy="6858000"/>
          </a:xfrm>
          <a:prstGeom prst="line">
            <a:avLst/>
          </a:prstGeom>
          <a:ln w="9525" cap="rnd">
            <a:solidFill>
              <a:srgbClr val="FFB33A"/>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1BCEC1F-16DF-481B-9DA0-311D42235F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 y="6172200"/>
            <a:ext cx="9144000" cy="0"/>
          </a:xfrm>
          <a:prstGeom prst="line">
            <a:avLst/>
          </a:prstGeom>
          <a:ln w="9525" cap="rnd">
            <a:solidFill>
              <a:srgbClr val="FFB33A"/>
            </a:solidFill>
            <a:prstDash val="dash"/>
          </a:ln>
        </p:spPr>
        <p:style>
          <a:lnRef idx="1">
            <a:schemeClr val="accent1"/>
          </a:lnRef>
          <a:fillRef idx="0">
            <a:schemeClr val="accent1"/>
          </a:fillRef>
          <a:effectRef idx="0">
            <a:schemeClr val="accent1"/>
          </a:effectRef>
          <a:fontRef idx="minor">
            <a:schemeClr val="tx1"/>
          </a:fontRef>
        </p:style>
      </p:cxnSp>
      <p:pic>
        <p:nvPicPr>
          <p:cNvPr id="7" name="Picture Placeholder 6" descr="A person praying with their hands folded over a bible&#10;&#10;Description automatically generated">
            <a:extLst>
              <a:ext uri="{FF2B5EF4-FFF2-40B4-BE49-F238E27FC236}">
                <a16:creationId xmlns:a16="http://schemas.microsoft.com/office/drawing/2014/main" id="{5A5D51B9-AE26-5DAE-CA10-F60CB2AC25FC}"/>
              </a:ext>
            </a:extLst>
          </p:cNvPr>
          <p:cNvPicPr>
            <a:picLocks noGrp="1" noChangeAspect="1"/>
          </p:cNvPicPr>
          <p:nvPr>
            <p:ph type="pic" sz="quarter" idx="13"/>
          </p:nvPr>
        </p:nvPicPr>
        <p:blipFill>
          <a:blip r:embed="rId3">
            <a:alphaModFix amt="96000"/>
            <a:extLst>
              <a:ext uri="{837473B0-CC2E-450A-ABE3-18F120FF3D39}">
                <a1611:picAttrSrcUrl xmlns:a1611="http://schemas.microsoft.com/office/drawing/2016/11/main" r:id="rId4"/>
              </a:ext>
            </a:extLst>
          </a:blip>
          <a:srcRect l="31728" r="31728"/>
          <a:stretch>
            <a:fillRect/>
          </a:stretch>
        </p:blipFill>
        <p:spPr>
          <a:xfrm>
            <a:off x="405017" y="674514"/>
            <a:ext cx="3330564" cy="5506251"/>
          </a:xfrm>
        </p:spPr>
      </p:pic>
      <p:sp>
        <p:nvSpPr>
          <p:cNvPr id="2" name="TextBox 1">
            <a:extLst>
              <a:ext uri="{FF2B5EF4-FFF2-40B4-BE49-F238E27FC236}">
                <a16:creationId xmlns:a16="http://schemas.microsoft.com/office/drawing/2014/main" id="{8771FD36-2C26-D48B-4541-295D26839B65}"/>
              </a:ext>
            </a:extLst>
          </p:cNvPr>
          <p:cNvSpPr txBox="1"/>
          <p:nvPr/>
        </p:nvSpPr>
        <p:spPr>
          <a:xfrm>
            <a:off x="822576" y="1584174"/>
            <a:ext cx="2513155" cy="1912318"/>
          </a:xfrm>
          <a:prstGeom prst="rect">
            <a:avLst/>
          </a:prstGeom>
          <a:solidFill>
            <a:schemeClr val="bg1">
              <a:lumMod val="75000"/>
              <a:alpha val="74000"/>
            </a:schemeClr>
          </a:solidFill>
        </p:spPr>
        <p:txBody>
          <a:bodyPr wrap="square" rtlCol="0">
            <a:spAutoFit/>
          </a:bodyPr>
          <a:lstStyle/>
          <a:p>
            <a:pPr algn="ctr">
              <a:lnSpc>
                <a:spcPts val="4700"/>
              </a:lnSpc>
              <a:spcBef>
                <a:spcPts val="600"/>
              </a:spcBef>
            </a:pPr>
            <a:r>
              <a:rPr lang="en-US" sz="4800" b="1" i="1" dirty="0">
                <a:latin typeface="Candara" panose="020E0502030303020204" pitchFamily="34" charset="0"/>
              </a:rPr>
              <a:t>Pray To God for Help!</a:t>
            </a:r>
          </a:p>
        </p:txBody>
      </p:sp>
      <p:sp>
        <p:nvSpPr>
          <p:cNvPr id="10" name="TextBox 9">
            <a:extLst>
              <a:ext uri="{FF2B5EF4-FFF2-40B4-BE49-F238E27FC236}">
                <a16:creationId xmlns:a16="http://schemas.microsoft.com/office/drawing/2014/main" id="{A489DC48-33C0-C255-8BB9-1BDDF3776575}"/>
              </a:ext>
            </a:extLst>
          </p:cNvPr>
          <p:cNvSpPr txBox="1"/>
          <p:nvPr/>
        </p:nvSpPr>
        <p:spPr>
          <a:xfrm>
            <a:off x="3792291" y="660338"/>
            <a:ext cx="5174729" cy="5509457"/>
          </a:xfrm>
          <a:prstGeom prst="rect">
            <a:avLst/>
          </a:prstGeom>
          <a:noFill/>
        </p:spPr>
        <p:txBody>
          <a:bodyPr wrap="square" rtlCol="0">
            <a:spAutoFit/>
          </a:bodyPr>
          <a:lstStyle/>
          <a:p>
            <a:pPr>
              <a:lnSpc>
                <a:spcPts val="3000"/>
              </a:lnSpc>
            </a:pPr>
            <a:r>
              <a:rPr lang="en-US" sz="3000" b="1" dirty="0">
                <a:latin typeface="Candara" panose="020E0502030303020204" pitchFamily="34" charset="0"/>
              </a:rPr>
              <a:t>Before going to the Cross, Jesus prayed to His Father</a:t>
            </a:r>
          </a:p>
          <a:p>
            <a:pPr marL="365760" indent="-274320">
              <a:lnSpc>
                <a:spcPts val="2800"/>
              </a:lnSpc>
              <a:buFont typeface="Wingdings" panose="05000000000000000000" pitchFamily="2" charset="2"/>
              <a:buChar char="§"/>
            </a:pPr>
            <a:r>
              <a:rPr lang="en-US" sz="2800" i="1" dirty="0">
                <a:latin typeface="Candara" panose="020E0502030303020204" pitchFamily="34" charset="0"/>
              </a:rPr>
              <a:t>Matt. 26:36-46, esp. vv. 39, 42</a:t>
            </a:r>
          </a:p>
          <a:p>
            <a:pPr>
              <a:lnSpc>
                <a:spcPts val="3000"/>
              </a:lnSpc>
              <a:spcBef>
                <a:spcPts val="1200"/>
              </a:spcBef>
            </a:pPr>
            <a:r>
              <a:rPr lang="en-US" sz="3000" b="1" dirty="0">
                <a:latin typeface="Candara" panose="020E0502030303020204" pitchFamily="34" charset="0"/>
              </a:rPr>
              <a:t>Jesus’ example shows the need for sincere, fervent prayer  to God </a:t>
            </a:r>
            <a:r>
              <a:rPr lang="en-US" sz="3000" dirty="0">
                <a:latin typeface="Candara" panose="020E0502030303020204" pitchFamily="34" charset="0"/>
              </a:rPr>
              <a:t>– </a:t>
            </a:r>
            <a:r>
              <a:rPr lang="en-US" sz="3000" i="1" dirty="0">
                <a:latin typeface="Candara" panose="020E0502030303020204" pitchFamily="34" charset="0"/>
              </a:rPr>
              <a:t>Heb. 5:7</a:t>
            </a:r>
          </a:p>
          <a:p>
            <a:pPr>
              <a:lnSpc>
                <a:spcPts val="3000"/>
              </a:lnSpc>
              <a:spcBef>
                <a:spcPts val="1200"/>
              </a:spcBef>
            </a:pPr>
            <a:r>
              <a:rPr lang="en-US" sz="3000" b="1" dirty="0">
                <a:latin typeface="Candara" panose="020E0502030303020204" pitchFamily="34" charset="0"/>
              </a:rPr>
              <a:t>Before being tempted, pray to God for help to overcome</a:t>
            </a:r>
          </a:p>
          <a:p>
            <a:pPr marL="365760" indent="-274320">
              <a:lnSpc>
                <a:spcPts val="2800"/>
              </a:lnSpc>
              <a:buFont typeface="Wingdings" panose="05000000000000000000" pitchFamily="2" charset="2"/>
              <a:buChar char="§"/>
            </a:pPr>
            <a:r>
              <a:rPr lang="en-US" sz="2800" i="1" dirty="0">
                <a:latin typeface="Candara" panose="020E0502030303020204" pitchFamily="34" charset="0"/>
              </a:rPr>
              <a:t>Matt. 6:13; Heb. 4:16</a:t>
            </a:r>
          </a:p>
          <a:p>
            <a:pPr>
              <a:lnSpc>
                <a:spcPts val="3000"/>
              </a:lnSpc>
              <a:spcBef>
                <a:spcPts val="1200"/>
              </a:spcBef>
            </a:pPr>
            <a:r>
              <a:rPr lang="en-US" sz="3000" b="1" dirty="0">
                <a:latin typeface="Candara" panose="020E0502030303020204" pitchFamily="34" charset="0"/>
              </a:rPr>
              <a:t>Mindless repetition is of no profit, but fervent prayer will please the Lord and will be effective </a:t>
            </a:r>
            <a:r>
              <a:rPr lang="en-US" sz="3000" i="1" dirty="0">
                <a:latin typeface="Candara" panose="020E0502030303020204" pitchFamily="34" charset="0"/>
              </a:rPr>
              <a:t>– James 5:16 NAS95</a:t>
            </a:r>
          </a:p>
        </p:txBody>
      </p:sp>
      <p:sp>
        <p:nvSpPr>
          <p:cNvPr id="3" name="Slide Number Placeholder 4">
            <a:extLst>
              <a:ext uri="{FF2B5EF4-FFF2-40B4-BE49-F238E27FC236}">
                <a16:creationId xmlns:a16="http://schemas.microsoft.com/office/drawing/2014/main" id="{628CDDA0-41EE-0BDE-02B6-BD1BC562066A}"/>
              </a:ext>
            </a:extLst>
          </p:cNvPr>
          <p:cNvSpPr txBox="1">
            <a:spLocks/>
          </p:cNvSpPr>
          <p:nvPr/>
        </p:nvSpPr>
        <p:spPr>
          <a:xfrm>
            <a:off x="8622138" y="143418"/>
            <a:ext cx="514350" cy="324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6</a:t>
            </a:fld>
            <a:endParaRPr lang="en-US" sz="1400" dirty="0">
              <a:latin typeface="Candara" panose="020E0502030303020204" pitchFamily="34" charset="0"/>
            </a:endParaRPr>
          </a:p>
        </p:txBody>
      </p:sp>
    </p:spTree>
    <p:extLst>
      <p:ext uri="{BB962C8B-B14F-4D97-AF65-F5344CB8AC3E}">
        <p14:creationId xmlns:p14="http://schemas.microsoft.com/office/powerpoint/2010/main" val="10867252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1000"/>
                                        <p:tgtEl>
                                          <p:spTgt spid="10">
                                            <p:txEl>
                                              <p:pRg st="1" end="1"/>
                                            </p:txEl>
                                          </p:spTgt>
                                        </p:tgtEl>
                                      </p:cBhvr>
                                    </p:animEffect>
                                    <p:anim calcmode="lin" valueType="num">
                                      <p:cBhvr>
                                        <p:cTn id="1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1000"/>
                                        <p:tgtEl>
                                          <p:spTgt spid="10">
                                            <p:txEl>
                                              <p:pRg st="2" end="2"/>
                                            </p:txEl>
                                          </p:spTgt>
                                        </p:tgtEl>
                                      </p:cBhvr>
                                    </p:animEffect>
                                    <p:anim calcmode="lin" valueType="num">
                                      <p:cBhvr>
                                        <p:cTn id="2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fade">
                                      <p:cBhvr>
                                        <p:cTn id="31" dur="1000"/>
                                        <p:tgtEl>
                                          <p:spTgt spid="10">
                                            <p:txEl>
                                              <p:pRg st="3" end="3"/>
                                            </p:txEl>
                                          </p:spTgt>
                                        </p:tgtEl>
                                      </p:cBhvr>
                                    </p:animEffect>
                                    <p:anim calcmode="lin" valueType="num">
                                      <p:cBhvr>
                                        <p:cTn id="3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Effect transition="in" filter="fade">
                                      <p:cBhvr>
                                        <p:cTn id="36" dur="1000"/>
                                        <p:tgtEl>
                                          <p:spTgt spid="10">
                                            <p:txEl>
                                              <p:pRg st="4" end="4"/>
                                            </p:txEl>
                                          </p:spTgt>
                                        </p:tgtEl>
                                      </p:cBhvr>
                                    </p:animEffect>
                                    <p:anim calcmode="lin" valueType="num">
                                      <p:cBhvr>
                                        <p:cTn id="37"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fade">
                                      <p:cBhvr>
                                        <p:cTn id="43" dur="1000"/>
                                        <p:tgtEl>
                                          <p:spTgt spid="10">
                                            <p:txEl>
                                              <p:pRg st="5" end="5"/>
                                            </p:txEl>
                                          </p:spTgt>
                                        </p:tgtEl>
                                      </p:cBhvr>
                                    </p:animEffect>
                                    <p:anim calcmode="lin" valueType="num">
                                      <p:cBhvr>
                                        <p:cTn id="44"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1" y="709375"/>
            <a:ext cx="8035256"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D6113EED-8B51-4277-82C3-12E98FBF3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4035E80E-74A5-4C84-AFA7-81D390E23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35D57E6A-AE34-46FE-BD4C-404A24619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4707" y="685800"/>
            <a:ext cx="805815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A hand reaching out to a person running&#10;&#10;Description automatically generated">
            <a:extLst>
              <a:ext uri="{FF2B5EF4-FFF2-40B4-BE49-F238E27FC236}">
                <a16:creationId xmlns:a16="http://schemas.microsoft.com/office/drawing/2014/main" id="{3191BFCF-26E8-BF7A-255F-523E129D2D77}"/>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15522" r="32099" b="1"/>
          <a:stretch/>
        </p:blipFill>
        <p:spPr>
          <a:xfrm>
            <a:off x="5337181" y="676661"/>
            <a:ext cx="3012767" cy="5486399"/>
          </a:xfrm>
          <a:prstGeom prst="rect">
            <a:avLst/>
          </a:prstGeom>
        </p:spPr>
      </p:pic>
      <p:sp>
        <p:nvSpPr>
          <p:cNvPr id="21" name="Rectangle 20">
            <a:extLst>
              <a:ext uri="{FF2B5EF4-FFF2-40B4-BE49-F238E27FC236}">
                <a16:creationId xmlns:a16="http://schemas.microsoft.com/office/drawing/2014/main" id="{C46D1DC4-2D1F-447F-BBC7-DA989F74C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347217" y="685801"/>
            <a:ext cx="275880" cy="5486400"/>
          </a:xfrm>
          <a:prstGeom prst="rect">
            <a:avLst/>
          </a:prstGeom>
          <a:solidFill>
            <a:srgbClr val="F9C37D">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23" name="Straight Connector 22">
            <a:extLst>
              <a:ext uri="{FF2B5EF4-FFF2-40B4-BE49-F238E27FC236}">
                <a16:creationId xmlns:a16="http://schemas.microsoft.com/office/drawing/2014/main" id="{890EFF27-7223-4E61-A745-1BF48F1FB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622138" y="5610"/>
            <a:ext cx="0" cy="6858000"/>
          </a:xfrm>
          <a:prstGeom prst="line">
            <a:avLst/>
          </a:prstGeom>
          <a:ln w="9525" cap="rnd">
            <a:solidFill>
              <a:srgbClr val="F9C37D"/>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2D9D10-14FB-49FA-9A1A-8E9D1D31C0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 y="6172200"/>
            <a:ext cx="9144000" cy="0"/>
          </a:xfrm>
          <a:prstGeom prst="line">
            <a:avLst/>
          </a:prstGeom>
          <a:ln w="9525" cap="rnd">
            <a:solidFill>
              <a:srgbClr val="F9C37D"/>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727232A-183A-8FFD-E204-75D5BEE8E389}"/>
              </a:ext>
            </a:extLst>
          </p:cNvPr>
          <p:cNvSpPr txBox="1"/>
          <p:nvPr/>
        </p:nvSpPr>
        <p:spPr>
          <a:xfrm>
            <a:off x="6002623" y="5966535"/>
            <a:ext cx="2342308" cy="200055"/>
          </a:xfrm>
          <a:prstGeom prst="rect">
            <a:avLst/>
          </a:prstGeom>
          <a:solidFill>
            <a:srgbClr val="000000"/>
          </a:solidFill>
        </p:spPr>
        <p:txBody>
          <a:bodyPr wrap="none" rtlCol="0">
            <a:spAutoFit/>
          </a:bodyPr>
          <a:lstStyle/>
          <a:p>
            <a:pPr algn="r">
              <a:spcAft>
                <a:spcPts val="600"/>
              </a:spcAft>
            </a:pPr>
            <a:r>
              <a:rPr lang="en-US" sz="700">
                <a:solidFill>
                  <a:schemeClr val="bg2">
                    <a:lumMod val="90000"/>
                  </a:schemeClr>
                </a:solidFill>
                <a:hlinkClick r:id="rId4" tooltip="https://roaringelephant.org/roaring-guests/">
                  <a:extLst>
                    <a:ext uri="{A12FA001-AC4F-418D-AE19-62706E023703}">
                      <ahyp:hlinkClr xmlns:ahyp="http://schemas.microsoft.com/office/drawing/2018/hyperlinkcolor" val="tx"/>
                    </a:ext>
                  </a:extLst>
                </a:hlinkClick>
              </a:rPr>
              <a:t>This Photo</a:t>
            </a:r>
            <a:r>
              <a:rPr lang="en-US" sz="700">
                <a:solidFill>
                  <a:schemeClr val="bg2">
                    <a:lumMod val="90000"/>
                  </a:schemeClr>
                </a:solidFill>
              </a:rPr>
              <a:t> by Unknown Author is licensed under </a:t>
            </a:r>
            <a:r>
              <a:rPr lang="en-US" sz="700">
                <a:solidFill>
                  <a:schemeClr val="bg2">
                    <a:lumMod val="90000"/>
                  </a:schemeClr>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dirty="0">
              <a:solidFill>
                <a:schemeClr val="bg2">
                  <a:lumMod val="90000"/>
                </a:schemeClr>
              </a:solidFill>
            </a:endParaRPr>
          </a:p>
        </p:txBody>
      </p:sp>
      <p:sp>
        <p:nvSpPr>
          <p:cNvPr id="2" name="TextBox 1">
            <a:extLst>
              <a:ext uri="{FF2B5EF4-FFF2-40B4-BE49-F238E27FC236}">
                <a16:creationId xmlns:a16="http://schemas.microsoft.com/office/drawing/2014/main" id="{4C25310C-36B3-4BF0-A75E-591AE1F46B79}"/>
              </a:ext>
            </a:extLst>
          </p:cNvPr>
          <p:cNvSpPr txBox="1"/>
          <p:nvPr/>
        </p:nvSpPr>
        <p:spPr>
          <a:xfrm>
            <a:off x="5942841" y="2119411"/>
            <a:ext cx="1882515" cy="1309589"/>
          </a:xfrm>
          <a:prstGeom prst="rect">
            <a:avLst/>
          </a:prstGeom>
          <a:solidFill>
            <a:schemeClr val="bg1">
              <a:lumMod val="75000"/>
              <a:alpha val="74000"/>
            </a:schemeClr>
          </a:solidFill>
        </p:spPr>
        <p:txBody>
          <a:bodyPr wrap="square" rtlCol="0">
            <a:spAutoFit/>
          </a:bodyPr>
          <a:lstStyle/>
          <a:p>
            <a:pPr algn="ctr">
              <a:lnSpc>
                <a:spcPts val="4700"/>
              </a:lnSpc>
              <a:spcBef>
                <a:spcPts val="600"/>
              </a:spcBef>
            </a:pPr>
            <a:r>
              <a:rPr lang="en-US" sz="4800" b="1" i="1" dirty="0">
                <a:latin typeface="Candara" panose="020E0502030303020204" pitchFamily="34" charset="0"/>
              </a:rPr>
              <a:t>Get Away!</a:t>
            </a:r>
          </a:p>
        </p:txBody>
      </p:sp>
      <p:sp>
        <p:nvSpPr>
          <p:cNvPr id="3" name="TextBox 2">
            <a:extLst>
              <a:ext uri="{FF2B5EF4-FFF2-40B4-BE49-F238E27FC236}">
                <a16:creationId xmlns:a16="http://schemas.microsoft.com/office/drawing/2014/main" id="{9085DBFE-1252-4BD9-2377-AB99A063C4DE}"/>
              </a:ext>
            </a:extLst>
          </p:cNvPr>
          <p:cNvSpPr txBox="1"/>
          <p:nvPr/>
        </p:nvSpPr>
        <p:spPr>
          <a:xfrm>
            <a:off x="398206" y="773469"/>
            <a:ext cx="5022774" cy="5586401"/>
          </a:xfrm>
          <a:prstGeom prst="rect">
            <a:avLst/>
          </a:prstGeom>
          <a:noFill/>
        </p:spPr>
        <p:txBody>
          <a:bodyPr wrap="square" rtlCol="0">
            <a:spAutoFit/>
          </a:bodyPr>
          <a:lstStyle/>
          <a:p>
            <a:pPr>
              <a:lnSpc>
                <a:spcPts val="3000"/>
              </a:lnSpc>
            </a:pPr>
            <a:r>
              <a:rPr lang="en-US" sz="3000" b="1" dirty="0">
                <a:latin typeface="Candara" panose="020E0502030303020204" pitchFamily="34" charset="0"/>
              </a:rPr>
              <a:t>Jesus claimed to be the fulfillment of O.T. prophecy</a:t>
            </a:r>
          </a:p>
          <a:p>
            <a:pPr marL="365760" indent="-274320">
              <a:lnSpc>
                <a:spcPts val="3000"/>
              </a:lnSpc>
              <a:buFont typeface="Wingdings" panose="05000000000000000000" pitchFamily="2" charset="2"/>
              <a:buChar char="§"/>
            </a:pPr>
            <a:r>
              <a:rPr lang="en-US" sz="2800" i="1" dirty="0">
                <a:latin typeface="Candara" panose="020E0502030303020204" pitchFamily="34" charset="0"/>
              </a:rPr>
              <a:t>Matt. 5:17</a:t>
            </a:r>
          </a:p>
          <a:p>
            <a:pPr>
              <a:lnSpc>
                <a:spcPts val="3000"/>
              </a:lnSpc>
              <a:spcBef>
                <a:spcPts val="1200"/>
              </a:spcBef>
            </a:pPr>
            <a:r>
              <a:rPr lang="en-US" sz="3000" b="1" dirty="0">
                <a:latin typeface="Candara" panose="020E0502030303020204" pitchFamily="34" charset="0"/>
              </a:rPr>
              <a:t>The Jews wanted to kill Him, but He went away from them</a:t>
            </a:r>
          </a:p>
          <a:p>
            <a:pPr marL="365760" indent="-274320">
              <a:lnSpc>
                <a:spcPts val="2800"/>
              </a:lnSpc>
              <a:buFont typeface="Wingdings" panose="05000000000000000000" pitchFamily="2" charset="2"/>
              <a:buChar char="§"/>
            </a:pPr>
            <a:r>
              <a:rPr lang="en-US" sz="2800" i="1" dirty="0">
                <a:latin typeface="Candara" panose="020E0502030303020204" pitchFamily="34" charset="0"/>
              </a:rPr>
              <a:t>Luke 4:28-30; John 8:51-59</a:t>
            </a:r>
          </a:p>
          <a:p>
            <a:pPr>
              <a:lnSpc>
                <a:spcPts val="3000"/>
              </a:lnSpc>
              <a:spcBef>
                <a:spcPts val="1200"/>
              </a:spcBef>
            </a:pPr>
            <a:r>
              <a:rPr lang="en-US" sz="3000" b="1" dirty="0">
                <a:latin typeface="Candara" panose="020E0502030303020204" pitchFamily="34" charset="0"/>
              </a:rPr>
              <a:t>Joseph fled </a:t>
            </a:r>
            <a:r>
              <a:rPr lang="en-US" sz="3000" i="1" dirty="0">
                <a:latin typeface="Candara" panose="020E0502030303020204" pitchFamily="34" charset="0"/>
              </a:rPr>
              <a:t>– Gen. 39:7-12</a:t>
            </a:r>
          </a:p>
          <a:p>
            <a:pPr>
              <a:lnSpc>
                <a:spcPts val="3000"/>
              </a:lnSpc>
              <a:spcBef>
                <a:spcPts val="1200"/>
              </a:spcBef>
            </a:pPr>
            <a:r>
              <a:rPr lang="en-US" sz="3000" b="1" dirty="0">
                <a:latin typeface="Candara" panose="020E0502030303020204" pitchFamily="34" charset="0"/>
              </a:rPr>
              <a:t>Avoid evil </a:t>
            </a:r>
            <a:r>
              <a:rPr lang="en-US" sz="3000" i="1" dirty="0">
                <a:latin typeface="Candara" panose="020E0502030303020204" pitchFamily="34" charset="0"/>
              </a:rPr>
              <a:t>– Prov. 4:10-23</a:t>
            </a:r>
          </a:p>
          <a:p>
            <a:pPr>
              <a:lnSpc>
                <a:spcPts val="3000"/>
              </a:lnSpc>
              <a:spcBef>
                <a:spcPts val="1200"/>
              </a:spcBef>
            </a:pPr>
            <a:r>
              <a:rPr lang="en-US" sz="3000" b="1" dirty="0">
                <a:latin typeface="Candara" panose="020E0502030303020204" pitchFamily="34" charset="0"/>
              </a:rPr>
              <a:t>Paul wrote, </a:t>
            </a:r>
            <a:r>
              <a:rPr lang="en-US" sz="3000" b="1" i="1" dirty="0">
                <a:latin typeface="Candara" panose="020E0502030303020204" pitchFamily="34" charset="0"/>
              </a:rPr>
              <a:t>“flee fornication”</a:t>
            </a:r>
          </a:p>
          <a:p>
            <a:pPr marL="365760" indent="-274320">
              <a:lnSpc>
                <a:spcPts val="2800"/>
              </a:lnSpc>
              <a:buFont typeface="Wingdings" panose="05000000000000000000" pitchFamily="2" charset="2"/>
              <a:buChar char="§"/>
            </a:pPr>
            <a:r>
              <a:rPr lang="en-US" sz="2800" i="1" dirty="0">
                <a:latin typeface="Candara" panose="020E0502030303020204" pitchFamily="34" charset="0"/>
              </a:rPr>
              <a:t>1 Cor. 6:18-20; cf. James 4:4-8</a:t>
            </a:r>
          </a:p>
          <a:p>
            <a:pPr>
              <a:lnSpc>
                <a:spcPts val="3000"/>
              </a:lnSpc>
              <a:spcBef>
                <a:spcPts val="1200"/>
              </a:spcBef>
            </a:pPr>
            <a:r>
              <a:rPr lang="en-US" sz="3000" b="1" i="1" dirty="0">
                <a:latin typeface="Candara" panose="020E0502030303020204" pitchFamily="34" charset="0"/>
              </a:rPr>
              <a:t>“from such turn away”</a:t>
            </a:r>
          </a:p>
          <a:p>
            <a:pPr marL="365760" indent="-274320">
              <a:lnSpc>
                <a:spcPts val="2800"/>
              </a:lnSpc>
              <a:buFont typeface="Wingdings" panose="05000000000000000000" pitchFamily="2" charset="2"/>
              <a:buChar char="§"/>
            </a:pPr>
            <a:r>
              <a:rPr lang="en-US" sz="2800" i="1" dirty="0">
                <a:latin typeface="Candara" panose="020E0502030303020204" pitchFamily="34" charset="0"/>
              </a:rPr>
              <a:t>2 Tim. 3:1-5</a:t>
            </a:r>
          </a:p>
        </p:txBody>
      </p:sp>
      <p:sp>
        <p:nvSpPr>
          <p:cNvPr id="4" name="Slide Number Placeholder 4">
            <a:extLst>
              <a:ext uri="{FF2B5EF4-FFF2-40B4-BE49-F238E27FC236}">
                <a16:creationId xmlns:a16="http://schemas.microsoft.com/office/drawing/2014/main" id="{4686C9FA-58E3-D879-2353-5CA3C1B7CE43}"/>
              </a:ext>
            </a:extLst>
          </p:cNvPr>
          <p:cNvSpPr txBox="1">
            <a:spLocks/>
          </p:cNvSpPr>
          <p:nvPr/>
        </p:nvSpPr>
        <p:spPr>
          <a:xfrm>
            <a:off x="8622138" y="221226"/>
            <a:ext cx="514350" cy="24665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7</a:t>
            </a:fld>
            <a:endParaRPr lang="en-US" sz="1400" dirty="0">
              <a:latin typeface="Candara" panose="020E0502030303020204" pitchFamily="34" charset="0"/>
            </a:endParaRPr>
          </a:p>
        </p:txBody>
      </p:sp>
    </p:spTree>
    <p:extLst>
      <p:ext uri="{BB962C8B-B14F-4D97-AF65-F5344CB8AC3E}">
        <p14:creationId xmlns:p14="http://schemas.microsoft.com/office/powerpoint/2010/main" val="3874960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1000"/>
                                        <p:tgtEl>
                                          <p:spTgt spid="3">
                                            <p:txEl>
                                              <p:pRg st="7" end="7"/>
                                            </p:txEl>
                                          </p:spTgt>
                                        </p:tgtEl>
                                      </p:cBhvr>
                                    </p:animEffect>
                                    <p:anim calcmode="lin" valueType="num">
                                      <p:cBhvr>
                                        <p:cTn id="5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Effect transition="in" filter="fade">
                                      <p:cBhvr>
                                        <p:cTn id="64" dur="1000"/>
                                        <p:tgtEl>
                                          <p:spTgt spid="3">
                                            <p:txEl>
                                              <p:pRg st="8" end="8"/>
                                            </p:txEl>
                                          </p:spTgt>
                                        </p:tgtEl>
                                      </p:cBhvr>
                                    </p:animEffect>
                                    <p:anim calcmode="lin" valueType="num">
                                      <p:cBhvr>
                                        <p:cTn id="6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fade">
                                      <p:cBhvr>
                                        <p:cTn id="69" dur="1000"/>
                                        <p:tgtEl>
                                          <p:spTgt spid="3">
                                            <p:txEl>
                                              <p:pRg st="9" end="9"/>
                                            </p:txEl>
                                          </p:spTgt>
                                        </p:tgtEl>
                                      </p:cBhvr>
                                    </p:animEffect>
                                    <p:anim calcmode="lin" valueType="num">
                                      <p:cBhvr>
                                        <p:cTn id="7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97AB60-DFF8-A465-477F-94F616250BB8}"/>
              </a:ext>
            </a:extLst>
          </p:cNvPr>
          <p:cNvSpPr>
            <a:spLocks noGrp="1"/>
          </p:cNvSpPr>
          <p:nvPr>
            <p:ph idx="1"/>
          </p:nvPr>
        </p:nvSpPr>
        <p:spPr>
          <a:xfrm>
            <a:off x="501445" y="2132734"/>
            <a:ext cx="8085137" cy="4076338"/>
          </a:xfrm>
        </p:spPr>
        <p:txBody>
          <a:bodyPr anchor="t">
            <a:normAutofit/>
          </a:bodyPr>
          <a:lstStyle/>
          <a:p>
            <a:pPr marL="0">
              <a:lnSpc>
                <a:spcPts val="3200"/>
              </a:lnSpc>
              <a:spcBef>
                <a:spcPts val="600"/>
              </a:spcBef>
            </a:pPr>
            <a:r>
              <a:rPr lang="en-US" sz="3200" dirty="0">
                <a:latin typeface="Candara" panose="020E0502030303020204" pitchFamily="34" charset="0"/>
              </a:rPr>
              <a:t>Paul wrote</a:t>
            </a:r>
            <a:r>
              <a:rPr lang="en-US" sz="3200" i="1" dirty="0">
                <a:latin typeface="Candara" panose="020E0502030303020204" pitchFamily="34" charset="0"/>
              </a:rPr>
              <a:t>, </a:t>
            </a:r>
            <a:r>
              <a:rPr lang="en-US" sz="3200" b="1" i="1" dirty="0">
                <a:latin typeface="Candara" panose="020E0502030303020204" pitchFamily="34" charset="0"/>
              </a:rPr>
              <a:t>“There hath no temptation taken you but such as man can bear: but God is faithful, who will not suffer you to be tempted above that ye are able; but will with the temptation make also the way of escape, that ye may be able to endure it” –</a:t>
            </a:r>
            <a:r>
              <a:rPr lang="en-US" sz="3200" i="1" dirty="0">
                <a:latin typeface="Candara" panose="020E0502030303020204" pitchFamily="34" charset="0"/>
              </a:rPr>
              <a:t> 1 Cor. 10:13 ASV</a:t>
            </a:r>
          </a:p>
        </p:txBody>
      </p:sp>
      <p:sp>
        <p:nvSpPr>
          <p:cNvPr id="4" name="Title 3">
            <a:extLst>
              <a:ext uri="{FF2B5EF4-FFF2-40B4-BE49-F238E27FC236}">
                <a16:creationId xmlns:a16="http://schemas.microsoft.com/office/drawing/2014/main" id="{38B216D7-4640-AC02-182F-7D34A2289DA1}"/>
              </a:ext>
            </a:extLst>
          </p:cNvPr>
          <p:cNvSpPr txBox="1">
            <a:spLocks noGrp="1"/>
          </p:cNvSpPr>
          <p:nvPr>
            <p:ph type="title"/>
          </p:nvPr>
        </p:nvSpPr>
        <p:spPr>
          <a:xfrm>
            <a:off x="315913" y="365125"/>
            <a:ext cx="8085137" cy="1325563"/>
          </a:xfrm>
          <a:prstGeom prst="rect">
            <a:avLst/>
          </a:prstGeom>
          <a:noFill/>
        </p:spPr>
        <p:txBody>
          <a:bodyPr wrap="square" rtlCol="0">
            <a:spAutoFit/>
          </a:bodyPr>
          <a:lstStyle/>
          <a:p>
            <a:r>
              <a:rPr lang="en-US" sz="5400" b="1" dirty="0">
                <a:latin typeface="Candara" panose="020E0502030303020204" pitchFamily="34" charset="0"/>
              </a:rPr>
              <a:t>Conclusion</a:t>
            </a:r>
          </a:p>
        </p:txBody>
      </p:sp>
      <p:sp>
        <p:nvSpPr>
          <p:cNvPr id="7" name="TextBox 6">
            <a:extLst>
              <a:ext uri="{FF2B5EF4-FFF2-40B4-BE49-F238E27FC236}">
                <a16:creationId xmlns:a16="http://schemas.microsoft.com/office/drawing/2014/main" id="{B41AFDE0-69B8-933B-4AFC-9B410DE52BCB}"/>
              </a:ext>
            </a:extLst>
          </p:cNvPr>
          <p:cNvSpPr txBox="1"/>
          <p:nvPr/>
        </p:nvSpPr>
        <p:spPr>
          <a:xfrm>
            <a:off x="886413" y="4666273"/>
            <a:ext cx="7315200" cy="1413272"/>
          </a:xfrm>
          <a:prstGeom prst="rect">
            <a:avLst/>
          </a:prstGeom>
          <a:noFill/>
        </p:spPr>
        <p:txBody>
          <a:bodyPr wrap="square">
            <a:spAutoFit/>
          </a:bodyPr>
          <a:lstStyle/>
          <a:p>
            <a:pPr algn="ctr">
              <a:lnSpc>
                <a:spcPts val="3400"/>
              </a:lnSpc>
              <a:spcBef>
                <a:spcPts val="1200"/>
              </a:spcBef>
            </a:pPr>
            <a:r>
              <a:rPr lang="en-US" sz="3600" b="1" dirty="0">
                <a:solidFill>
                  <a:srgbClr val="FF0000"/>
                </a:solidFill>
                <a:latin typeface="Candara" panose="020E0502030303020204" pitchFamily="34" charset="0"/>
              </a:rPr>
              <a:t>Let us remember and follow the example of the sinless, Son of God when we are tempted</a:t>
            </a:r>
            <a:r>
              <a:rPr lang="en-US" sz="3600" dirty="0">
                <a:solidFill>
                  <a:srgbClr val="FF0000"/>
                </a:solidFill>
                <a:latin typeface="Candara" panose="020E0502030303020204" pitchFamily="34" charset="0"/>
              </a:rPr>
              <a:t>!</a:t>
            </a:r>
          </a:p>
        </p:txBody>
      </p:sp>
      <p:sp>
        <p:nvSpPr>
          <p:cNvPr id="8" name="Slide Number Placeholder 4">
            <a:extLst>
              <a:ext uri="{FF2B5EF4-FFF2-40B4-BE49-F238E27FC236}">
                <a16:creationId xmlns:a16="http://schemas.microsoft.com/office/drawing/2014/main" id="{E06F8A90-8558-93DF-FAD9-EFEE66F85D12}"/>
              </a:ext>
            </a:extLst>
          </p:cNvPr>
          <p:cNvSpPr txBox="1">
            <a:spLocks/>
          </p:cNvSpPr>
          <p:nvPr/>
        </p:nvSpPr>
        <p:spPr>
          <a:xfrm>
            <a:off x="8622138" y="221226"/>
            <a:ext cx="514350" cy="24665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8</a:t>
            </a:fld>
            <a:endParaRPr lang="en-US" sz="1400" dirty="0">
              <a:latin typeface="Candara" panose="020E0502030303020204" pitchFamily="34" charset="0"/>
            </a:endParaRPr>
          </a:p>
        </p:txBody>
      </p:sp>
    </p:spTree>
    <p:extLst>
      <p:ext uri="{BB962C8B-B14F-4D97-AF65-F5344CB8AC3E}">
        <p14:creationId xmlns:p14="http://schemas.microsoft.com/office/powerpoint/2010/main" val="3724438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528493" y="1580712"/>
            <a:ext cx="8083321" cy="4795426"/>
          </a:xfrm>
          <a:solidFill>
            <a:schemeClr val="accent3">
              <a:lumMod val="20000"/>
              <a:lumOff val="80000"/>
            </a:schemeClr>
          </a:solidFill>
          <a:ln>
            <a:noFill/>
          </a:ln>
          <a:effectLst>
            <a:outerShdw blurRad="50800" dist="114300" dir="3000000" algn="tl" rotWithShape="0">
              <a:prstClr val="black">
                <a:alpha val="40000"/>
              </a:prstClr>
            </a:outerShdw>
          </a:effectLst>
        </p:spPr>
        <p:txBody>
          <a:bodyPr vert="horz" wrap="square" lIns="68580" tIns="34290" rIns="68580" bIns="34290" numCol="1" rtlCol="0" anchor="t" anchorCtr="0" compatLnSpc="1">
            <a:prstTxWarp prst="textNoShape">
              <a:avLst/>
            </a:prstTxWarp>
            <a:noAutofit/>
          </a:bodyPr>
          <a:lstStyle/>
          <a:p>
            <a:pPr marL="91440" indent="0">
              <a:spcBef>
                <a:spcPts val="0"/>
              </a:spcBef>
              <a:buClr>
                <a:schemeClr val="bg1"/>
              </a:buClr>
              <a:buNone/>
              <a:defRPr/>
            </a:pPr>
            <a:r>
              <a:rPr lang="en-US" altLang="en-US" sz="3600" b="1" dirty="0">
                <a:solidFill>
                  <a:srgbClr val="111111"/>
                </a:solidFill>
                <a:effectLst/>
                <a:latin typeface="Candara" panose="020E0502030303020204" pitchFamily="34" charset="0"/>
              </a:rPr>
              <a:t>Alien sinners must…</a:t>
            </a:r>
          </a:p>
          <a:p>
            <a:pPr marL="365760" indent="-274320">
              <a:lnSpc>
                <a:spcPts val="28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Hear the Gospel </a:t>
            </a:r>
            <a:r>
              <a:rPr lang="en-US" altLang="en-US" sz="2800" i="1" dirty="0">
                <a:solidFill>
                  <a:srgbClr val="111111"/>
                </a:solidFill>
                <a:effectLst/>
                <a:latin typeface="Candara" panose="020E0502030303020204" pitchFamily="34" charset="0"/>
              </a:rPr>
              <a:t>– Romans 10:17; Hebrews 11:6</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Believe it </a:t>
            </a:r>
            <a:r>
              <a:rPr lang="en-US" altLang="en-US" sz="2800" i="1" dirty="0">
                <a:solidFill>
                  <a:srgbClr val="111111"/>
                </a:solidFill>
                <a:effectLst/>
                <a:latin typeface="Candara" panose="020E0502030303020204" pitchFamily="34" charset="0"/>
              </a:rPr>
              <a:t>– John 8:24</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Repent of sin in your life </a:t>
            </a:r>
            <a:r>
              <a:rPr lang="en-US" altLang="en-US" sz="2800" i="1" dirty="0">
                <a:solidFill>
                  <a:srgbClr val="111111"/>
                </a:solidFill>
                <a:effectLst/>
                <a:latin typeface="Candara" panose="020E0502030303020204" pitchFamily="34" charset="0"/>
              </a:rPr>
              <a:t>– Acts 17:30</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Confess </a:t>
            </a:r>
            <a:r>
              <a:rPr lang="en-US" altLang="en-US" sz="2800" dirty="0">
                <a:solidFill>
                  <a:srgbClr val="111111"/>
                </a:solidFill>
                <a:latin typeface="Candara" panose="020E0502030303020204" pitchFamily="34" charset="0"/>
              </a:rPr>
              <a:t>that </a:t>
            </a:r>
            <a:r>
              <a:rPr lang="en-US" altLang="en-US" sz="2800" dirty="0">
                <a:solidFill>
                  <a:srgbClr val="111111"/>
                </a:solidFill>
                <a:effectLst/>
                <a:latin typeface="Candara" panose="020E0502030303020204" pitchFamily="34" charset="0"/>
              </a:rPr>
              <a:t>Christ </a:t>
            </a:r>
            <a:r>
              <a:rPr lang="en-US" altLang="en-US" sz="2800" dirty="0">
                <a:solidFill>
                  <a:srgbClr val="111111"/>
                </a:solidFill>
                <a:latin typeface="Candara" panose="020E0502030303020204" pitchFamily="34" charset="0"/>
              </a:rPr>
              <a:t>is God’s Son </a:t>
            </a:r>
            <a:r>
              <a:rPr lang="en-US" altLang="en-US" sz="2800" i="1" dirty="0">
                <a:solidFill>
                  <a:srgbClr val="111111"/>
                </a:solidFill>
                <a:effectLst/>
                <a:latin typeface="Candara" panose="020E0502030303020204" pitchFamily="34" charset="0"/>
              </a:rPr>
              <a:t>– Matthew 10:3</a:t>
            </a:r>
            <a:r>
              <a:rPr lang="en-US" altLang="en-US" sz="2800" i="1" dirty="0">
                <a:solidFill>
                  <a:srgbClr val="111111"/>
                </a:solidFill>
                <a:latin typeface="Candara" panose="020E0502030303020204" pitchFamily="34" charset="0"/>
              </a:rPr>
              <a:t>2</a:t>
            </a:r>
            <a:endParaRPr lang="en-US" altLang="en-US" sz="2800" i="1" dirty="0">
              <a:solidFill>
                <a:srgbClr val="111111"/>
              </a:solidFill>
              <a:effectLst/>
              <a:latin typeface="Candara" panose="020E0502030303020204" pitchFamily="34" charset="0"/>
            </a:endParaRP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Be baptized </a:t>
            </a:r>
            <a:r>
              <a:rPr lang="en-US" altLang="en-US" sz="2800" dirty="0">
                <a:solidFill>
                  <a:srgbClr val="111111"/>
                </a:solidFill>
                <a:latin typeface="Candara" panose="020E0502030303020204" pitchFamily="34" charset="0"/>
              </a:rPr>
              <a:t>to wash away your</a:t>
            </a:r>
            <a:r>
              <a:rPr lang="en-US" altLang="en-US" sz="2800" dirty="0">
                <a:solidFill>
                  <a:srgbClr val="111111"/>
                </a:solidFill>
                <a:effectLst/>
                <a:latin typeface="Candara" panose="020E0502030303020204" pitchFamily="34" charset="0"/>
              </a:rPr>
              <a:t> sins </a:t>
            </a:r>
            <a:r>
              <a:rPr lang="en-US" altLang="en-US" sz="2800" i="1" dirty="0">
                <a:solidFill>
                  <a:srgbClr val="111111"/>
                </a:solidFill>
                <a:effectLst/>
                <a:latin typeface="Candara" panose="020E0502030303020204" pitchFamily="34" charset="0"/>
              </a:rPr>
              <a:t>– Acts 2:38</a:t>
            </a:r>
          </a:p>
          <a:p>
            <a:pPr marL="91440" lvl="1" indent="0">
              <a:spcBef>
                <a:spcPts val="338"/>
              </a:spcBef>
              <a:spcAft>
                <a:spcPts val="0"/>
              </a:spcAft>
              <a:buClr>
                <a:schemeClr val="bg1"/>
              </a:buClr>
              <a:buNone/>
              <a:defRPr/>
            </a:pPr>
            <a:r>
              <a:rPr lang="en-US" altLang="en-US" sz="3600" b="1" dirty="0">
                <a:solidFill>
                  <a:srgbClr val="111111"/>
                </a:solidFill>
                <a:effectLst/>
                <a:latin typeface="Candara" panose="020E0502030303020204" pitchFamily="34" charset="0"/>
              </a:rPr>
              <a:t>An erring child of God must…</a:t>
            </a:r>
          </a:p>
          <a:p>
            <a:pPr marL="365760" indent="-274320" algn="just">
              <a:lnSpc>
                <a:spcPts val="28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Repent and Pray for Forgiveness </a:t>
            </a:r>
            <a:r>
              <a:rPr lang="en-US" altLang="en-US" sz="2800" i="1" dirty="0">
                <a:solidFill>
                  <a:srgbClr val="111111"/>
                </a:solidFill>
                <a:effectLst/>
                <a:latin typeface="Candara" panose="020E0502030303020204" pitchFamily="34" charset="0"/>
              </a:rPr>
              <a:t>– 1 John 1:7-9</a:t>
            </a:r>
          </a:p>
          <a:p>
            <a:pPr marL="91440" indent="0" algn="just">
              <a:spcBef>
                <a:spcPts val="338"/>
              </a:spcBef>
              <a:spcAft>
                <a:spcPts val="0"/>
              </a:spcAft>
              <a:buClr>
                <a:schemeClr val="bg1"/>
              </a:buClr>
              <a:buSzPct val="99000"/>
              <a:buNone/>
              <a:defRPr/>
            </a:pPr>
            <a:r>
              <a:rPr lang="en-US" altLang="en-US" sz="3600" b="1" dirty="0">
                <a:solidFill>
                  <a:srgbClr val="111111"/>
                </a:solidFill>
                <a:latin typeface="Candara" panose="020E0502030303020204" pitchFamily="34" charset="0"/>
              </a:rPr>
              <a:t>Endure Trials &amp; </a:t>
            </a:r>
            <a:r>
              <a:rPr lang="en-US" altLang="en-US" sz="3600" b="1" i="1" dirty="0">
                <a:solidFill>
                  <a:srgbClr val="111111"/>
                </a:solidFill>
                <a:effectLst/>
                <a:latin typeface="Candara" panose="020E0502030303020204" pitchFamily="34" charset="0"/>
              </a:rPr>
              <a:t>“be faithful </a:t>
            </a:r>
            <a:r>
              <a:rPr lang="en-US" altLang="en-US" sz="3600" b="1" i="1" u="sng" dirty="0">
                <a:solidFill>
                  <a:srgbClr val="111111"/>
                </a:solidFill>
                <a:effectLst/>
                <a:latin typeface="Candara" panose="020E0502030303020204" pitchFamily="34" charset="0"/>
              </a:rPr>
              <a:t>unto</a:t>
            </a:r>
            <a:r>
              <a:rPr lang="en-US" altLang="en-US" sz="3600" b="1" i="1" dirty="0">
                <a:solidFill>
                  <a:srgbClr val="111111"/>
                </a:solidFill>
                <a:effectLst/>
                <a:latin typeface="Candara" panose="020E0502030303020204" pitchFamily="34" charset="0"/>
              </a:rPr>
              <a:t> death”</a:t>
            </a:r>
          </a:p>
          <a:p>
            <a:pPr marL="365760" indent="-274320">
              <a:lnSpc>
                <a:spcPts val="2800"/>
              </a:lnSpc>
              <a:spcBef>
                <a:spcPts val="0"/>
              </a:spcBef>
              <a:buClrTx/>
              <a:buSzPct val="100000"/>
              <a:buFont typeface="Wingdings" panose="05000000000000000000" pitchFamily="2" charset="2"/>
              <a:buChar char="§"/>
              <a:defRPr/>
            </a:pPr>
            <a:r>
              <a:rPr lang="en-US" altLang="en-US" sz="2800" i="1" dirty="0">
                <a:solidFill>
                  <a:srgbClr val="111111"/>
                </a:solidFill>
                <a:effectLst/>
                <a:latin typeface="Candara" panose="020E0502030303020204" pitchFamily="34" charset="0"/>
              </a:rPr>
              <a:t>Revelation 2:10</a:t>
            </a:r>
          </a:p>
        </p:txBody>
      </p:sp>
      <p:sp>
        <p:nvSpPr>
          <p:cNvPr id="9" name="Rectangle 8">
            <a:extLst>
              <a:ext uri="{FF2B5EF4-FFF2-40B4-BE49-F238E27FC236}">
                <a16:creationId xmlns:a16="http://schemas.microsoft.com/office/drawing/2014/main" id="{57BF28A0-721A-441C-A00B-EFD5CA5530F7}"/>
              </a:ext>
            </a:extLst>
          </p:cNvPr>
          <p:cNvSpPr/>
          <p:nvPr/>
        </p:nvSpPr>
        <p:spPr>
          <a:xfrm>
            <a:off x="493324" y="5773207"/>
            <a:ext cx="6965578" cy="707886"/>
          </a:xfrm>
          <a:prstGeom prst="rect">
            <a:avLst/>
          </a:prstGeom>
          <a:noFill/>
        </p:spPr>
        <p:txBody>
          <a:bodyPr wrap="square" lIns="91440" tIns="45720" rIns="91440" bIns="45720">
            <a:spAutoFit/>
          </a:bodyPr>
          <a:lstStyle/>
          <a:p>
            <a:pPr algn="ct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10" name="Rectangle 9">
            <a:extLst>
              <a:ext uri="{FF2B5EF4-FFF2-40B4-BE49-F238E27FC236}">
                <a16:creationId xmlns:a16="http://schemas.microsoft.com/office/drawing/2014/main" id="{BB8A7FBA-4C4C-4440-9886-90F8BD6246FB}"/>
              </a:ext>
            </a:extLst>
          </p:cNvPr>
          <p:cNvSpPr/>
          <p:nvPr/>
        </p:nvSpPr>
        <p:spPr>
          <a:xfrm>
            <a:off x="528493" y="251030"/>
            <a:ext cx="8083321" cy="1107996"/>
          </a:xfrm>
          <a:prstGeom prst="rect">
            <a:avLst/>
          </a:prstGeom>
          <a:solidFill>
            <a:schemeClr val="accent3">
              <a:lumMod val="20000"/>
              <a:lumOff val="80000"/>
            </a:schemeClr>
          </a:solidFill>
          <a:ln>
            <a:solidFill>
              <a:schemeClr val="accent1">
                <a:lumMod val="40000"/>
                <a:lumOff val="60000"/>
              </a:schemeClr>
            </a:solidFill>
          </a:ln>
          <a:effectLst>
            <a:outerShdw blurRad="50800" dist="114300" dir="2700000" algn="tl" rotWithShape="0">
              <a:prstClr val="black">
                <a:alpha val="40000"/>
              </a:prstClr>
            </a:outerShdw>
          </a:effectLst>
        </p:spPr>
        <p:txBody>
          <a:bodyPr wrap="square" lIns="91440" tIns="45720" rIns="91440" bIns="45720">
            <a:spAutoFit/>
          </a:bodyPr>
          <a:lstStyle/>
          <a:p>
            <a:r>
              <a:rPr lang="en-US" sz="66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  </a:t>
            </a:r>
            <a:r>
              <a:rPr lang="en-US" sz="6600" b="1" i="1" dirty="0">
                <a:ln w="12700">
                  <a:solidFill>
                    <a:schemeClr val="tx2">
                      <a:lumMod val="75000"/>
                    </a:schemeClr>
                  </a:solidFill>
                  <a:prstDash val="solid"/>
                </a:ln>
                <a:latin typeface="Candara" panose="020E0502030303020204" pitchFamily="34" charset="0"/>
              </a:rPr>
              <a:t>What shall we do?</a:t>
            </a:r>
            <a:endParaRPr lang="en-US" sz="6600" b="1" i="1" cap="none" spc="0" dirty="0">
              <a:ln w="12700">
                <a:solidFill>
                  <a:schemeClr val="tx2">
                    <a:lumMod val="75000"/>
                  </a:schemeClr>
                </a:solidFill>
                <a:prstDash val="solid"/>
              </a:ln>
              <a:latin typeface="Candara" panose="020E0502030303020204" pitchFamily="34" charset="0"/>
            </a:endParaRPr>
          </a:p>
        </p:txBody>
      </p:sp>
      <p:sp>
        <p:nvSpPr>
          <p:cNvPr id="4" name="TextBox 3">
            <a:extLst>
              <a:ext uri="{FF2B5EF4-FFF2-40B4-BE49-F238E27FC236}">
                <a16:creationId xmlns:a16="http://schemas.microsoft.com/office/drawing/2014/main" id="{FDB3C018-6904-4094-85A6-7BAF69A201A5}"/>
              </a:ext>
            </a:extLst>
          </p:cNvPr>
          <p:cNvSpPr txBox="1"/>
          <p:nvPr/>
        </p:nvSpPr>
        <p:spPr>
          <a:xfrm>
            <a:off x="7612083" y="481862"/>
            <a:ext cx="778528" cy="646331"/>
          </a:xfrm>
          <a:prstGeom prst="rect">
            <a:avLst/>
          </a:prstGeom>
          <a:noFill/>
        </p:spPr>
        <p:txBody>
          <a:bodyPr wrap="square" rtlCol="0">
            <a:spAutoFit/>
          </a:bodyPr>
          <a:lstStyle/>
          <a:p>
            <a:pPr algn="ctr"/>
            <a:r>
              <a:rPr lang="en-US" b="1" dirty="0">
                <a:solidFill>
                  <a:srgbClr val="002060"/>
                </a:solidFill>
                <a:latin typeface="Candara" panose="020E0502030303020204" pitchFamily="34" charset="0"/>
              </a:rPr>
              <a:t>Acts 2:37</a:t>
            </a:r>
          </a:p>
        </p:txBody>
      </p:sp>
      <p:sp>
        <p:nvSpPr>
          <p:cNvPr id="2" name="Slide Number Placeholder 4">
            <a:extLst>
              <a:ext uri="{FF2B5EF4-FFF2-40B4-BE49-F238E27FC236}">
                <a16:creationId xmlns:a16="http://schemas.microsoft.com/office/drawing/2014/main" id="{AF7B3A0E-363E-0786-0C30-5B09FACA6904}"/>
              </a:ext>
            </a:extLst>
          </p:cNvPr>
          <p:cNvSpPr txBox="1">
            <a:spLocks/>
          </p:cNvSpPr>
          <p:nvPr/>
        </p:nvSpPr>
        <p:spPr>
          <a:xfrm>
            <a:off x="8622138" y="143418"/>
            <a:ext cx="514350" cy="324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9</a:t>
            </a:fld>
            <a:endParaRPr lang="en-US" sz="1400" dirty="0">
              <a:latin typeface="Candara" panose="020E0502030303020204" pitchFamily="34" charset="0"/>
            </a:endParaRPr>
          </a:p>
        </p:txBody>
      </p:sp>
    </p:spTree>
    <p:extLst>
      <p:ext uri="{BB962C8B-B14F-4D97-AF65-F5344CB8AC3E}">
        <p14:creationId xmlns:p14="http://schemas.microsoft.com/office/powerpoint/2010/main" val="2970185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750"/>
                                        <p:tgtEl>
                                          <p:spTgt spid="7">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750"/>
                                        <p:tgtEl>
                                          <p:spTgt spid="7">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750"/>
                                        <p:tgtEl>
                                          <p:spTgt spid="7">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750"/>
                                        <p:tgtEl>
                                          <p:spTgt spid="7">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750"/>
                                        <p:tgtEl>
                                          <p:spTgt spid="7">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theme/theme1.xml><?xml version="1.0" encoding="utf-8"?>
<a:theme xmlns:a="http://schemas.openxmlformats.org/drawingml/2006/main" name="OffsetVTI">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B665E41-66EB-401D-940D-8E7024721BE5}">
  <ds:schemaRefs>
    <ds:schemaRef ds:uri="http://schemas.microsoft.com/sharepoint/v3/contenttype/forms"/>
  </ds:schemaRefs>
</ds:datastoreItem>
</file>

<file path=customXml/itemProps2.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B37DAF-AFAF-4561-A80B-C76198EBD319}">
  <ds:schemaRefs>
    <ds:schemaRef ds:uri="http://www.w3.org/XML/1998/namespace"/>
    <ds:schemaRef ds:uri="230e9df3-be65-4c73-a93b-d1236ebd677e"/>
    <ds:schemaRef ds:uri="16c05727-aa75-4e4a-9b5f-8a80a1165891"/>
    <ds:schemaRef ds:uri="http://purl.org/dc/terms/"/>
    <ds:schemaRef ds:uri="http://schemas.microsoft.com/office/2006/metadata/propertie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71af3243-3dd4-4a8d-8c0d-dd76da1f02a5"/>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{D2EA9578-7440-474E-9D29-CCC7ACF4A15E}tf67338807_win32</Template>
  <TotalTime>772</TotalTime>
  <Words>5724</Words>
  <Application>Microsoft Office PowerPoint</Application>
  <PresentationFormat>On-screen Show (4:3)</PresentationFormat>
  <Paragraphs>173</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Candara</vt:lpstr>
      <vt:lpstr>Dante</vt:lpstr>
      <vt:lpstr>Dante (Headings)2</vt:lpstr>
      <vt:lpstr>Helvetica Neue Medium</vt:lpstr>
      <vt:lpstr>Wingdings</vt:lpstr>
      <vt:lpstr>Wingdings 2</vt:lpstr>
      <vt:lpstr>OffsetVTI</vt:lpstr>
      <vt:lpstr>Overcoming Temptation</vt:lpstr>
      <vt:lpstr>1 Peter 2:21-23, KJV</vt:lpstr>
      <vt:lpstr>Introduction</vt:lpstr>
      <vt:lpstr>PowerPoint Presentation</vt:lpstr>
      <vt:lpstr>PowerPoint Presentation</vt:lpstr>
      <vt:lpstr>PowerPoint Presentation</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Tommy McClure</dc:creator>
  <cp:lastModifiedBy>Tommy McClure</cp:lastModifiedBy>
  <cp:revision>7</cp:revision>
  <cp:lastPrinted>2024-08-10T20:48:54Z</cp:lastPrinted>
  <dcterms:created xsi:type="dcterms:W3CDTF">2024-08-08T19:23:43Z</dcterms:created>
  <dcterms:modified xsi:type="dcterms:W3CDTF">2024-08-12T16:07:18Z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