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1" r:id="rId4"/>
  </p:sldMasterIdLst>
  <p:notesMasterIdLst>
    <p:notesMasterId r:id="rId15"/>
  </p:notesMasterIdLst>
  <p:handoutMasterIdLst>
    <p:handoutMasterId r:id="rId16"/>
  </p:handoutMasterIdLst>
  <p:sldIdLst>
    <p:sldId id="258" r:id="rId5"/>
    <p:sldId id="281" r:id="rId6"/>
    <p:sldId id="282" r:id="rId7"/>
    <p:sldId id="283" r:id="rId8"/>
    <p:sldId id="314" r:id="rId9"/>
    <p:sldId id="315" r:id="rId10"/>
    <p:sldId id="316" r:id="rId11"/>
    <p:sldId id="318" r:id="rId12"/>
    <p:sldId id="320" r:id="rId13"/>
    <p:sldId id="380"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93ACC3-0B67-4AE7-83C8-A0D097363108}" v="198" dt="2024-08-04T23:18:55.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8" autoAdjust="0"/>
    <p:restoredTop sz="48420" autoAdjust="0"/>
  </p:normalViewPr>
  <p:slideViewPr>
    <p:cSldViewPr snapToGrid="0">
      <p:cViewPr varScale="1">
        <p:scale>
          <a:sx n="51" d="100"/>
          <a:sy n="51" d="100"/>
        </p:scale>
        <p:origin x="340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96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y McClure" userId="5f57beb918c8a44c" providerId="LiveId" clId="{D893ACC3-0B67-4AE7-83C8-A0D097363108}"/>
    <pc:docChg chg="undo custSel modSld modNotesMaster modHandout">
      <pc:chgData name="Tommy McClure" userId="5f57beb918c8a44c" providerId="LiveId" clId="{D893ACC3-0B67-4AE7-83C8-A0D097363108}" dt="2024-08-04T23:39:55.305" v="440" actId="255"/>
      <pc:docMkLst>
        <pc:docMk/>
      </pc:docMkLst>
      <pc:sldChg chg="modNotes">
        <pc:chgData name="Tommy McClure" userId="5f57beb918c8a44c" providerId="LiveId" clId="{D893ACC3-0B67-4AE7-83C8-A0D097363108}" dt="2024-08-02T16:36:36.183" v="294"/>
        <pc:sldMkLst>
          <pc:docMk/>
          <pc:sldMk cId="1354765397" sldId="258"/>
        </pc:sldMkLst>
      </pc:sldChg>
      <pc:sldChg chg="modSp mod modNotes">
        <pc:chgData name="Tommy McClure" userId="5f57beb918c8a44c" providerId="LiveId" clId="{D893ACC3-0B67-4AE7-83C8-A0D097363108}" dt="2024-08-04T00:02:41.929" v="349" actId="14100"/>
        <pc:sldMkLst>
          <pc:docMk/>
          <pc:sldMk cId="830883594" sldId="281"/>
        </pc:sldMkLst>
        <pc:picChg chg="mod">
          <ac:chgData name="Tommy McClure" userId="5f57beb918c8a44c" providerId="LiveId" clId="{D893ACC3-0B67-4AE7-83C8-A0D097363108}" dt="2024-08-03T19:28:48.899" v="333" actId="14100"/>
          <ac:picMkLst>
            <pc:docMk/>
            <pc:sldMk cId="830883594" sldId="281"/>
            <ac:picMk id="7" creationId="{0961DC4F-29C7-E3C3-E3A3-69746F192DDE}"/>
          </ac:picMkLst>
        </pc:picChg>
      </pc:sldChg>
      <pc:sldChg chg="addSp delSp modSp mod modNotes modNotesTx">
        <pc:chgData name="Tommy McClure" userId="5f57beb918c8a44c" providerId="LiveId" clId="{D893ACC3-0B67-4AE7-83C8-A0D097363108}" dt="2024-08-04T23:13:09.029" v="375" actId="113"/>
        <pc:sldMkLst>
          <pc:docMk/>
          <pc:sldMk cId="163807468" sldId="282"/>
        </pc:sldMkLst>
        <pc:picChg chg="add del mod">
          <ac:chgData name="Tommy McClure" userId="5f57beb918c8a44c" providerId="LiveId" clId="{D893ACC3-0B67-4AE7-83C8-A0D097363108}" dt="2024-08-03T19:30:02.357" v="338" actId="478"/>
          <ac:picMkLst>
            <pc:docMk/>
            <pc:sldMk cId="163807468" sldId="282"/>
            <ac:picMk id="3" creationId="{061D28A3-E130-797E-1F9A-7D5A448E2FA8}"/>
          </ac:picMkLst>
        </pc:picChg>
        <pc:picChg chg="add del mod">
          <ac:chgData name="Tommy McClure" userId="5f57beb918c8a44c" providerId="LiveId" clId="{D893ACC3-0B67-4AE7-83C8-A0D097363108}" dt="2024-08-03T19:31:31.100" v="344" actId="478"/>
          <ac:picMkLst>
            <pc:docMk/>
            <pc:sldMk cId="163807468" sldId="282"/>
            <ac:picMk id="5" creationId="{42D3DC1A-27EB-3B5B-8F4A-7DA4B09B056B}"/>
          </ac:picMkLst>
        </pc:picChg>
      </pc:sldChg>
      <pc:sldChg chg="modNotes modNotesTx">
        <pc:chgData name="Tommy McClure" userId="5f57beb918c8a44c" providerId="LiveId" clId="{D893ACC3-0B67-4AE7-83C8-A0D097363108}" dt="2024-08-04T23:14:42.720" v="380" actId="113"/>
        <pc:sldMkLst>
          <pc:docMk/>
          <pc:sldMk cId="4136057101" sldId="283"/>
        </pc:sldMkLst>
      </pc:sldChg>
      <pc:sldChg chg="modNotes modNotesTx">
        <pc:chgData name="Tommy McClure" userId="5f57beb918c8a44c" providerId="LiveId" clId="{D893ACC3-0B67-4AE7-83C8-A0D097363108}" dt="2024-08-04T23:39:55.305" v="440" actId="255"/>
        <pc:sldMkLst>
          <pc:docMk/>
          <pc:sldMk cId="2433055350" sldId="314"/>
        </pc:sldMkLst>
      </pc:sldChg>
      <pc:sldChg chg="modSp mod modAnim modNotes modNotesTx">
        <pc:chgData name="Tommy McClure" userId="5f57beb918c8a44c" providerId="LiveId" clId="{D893ACC3-0B67-4AE7-83C8-A0D097363108}" dt="2024-08-04T23:39:38.396" v="439" actId="207"/>
        <pc:sldMkLst>
          <pc:docMk/>
          <pc:sldMk cId="2570830768" sldId="315"/>
        </pc:sldMkLst>
        <pc:spChg chg="mod">
          <ac:chgData name="Tommy McClure" userId="5f57beb918c8a44c" providerId="LiveId" clId="{D893ACC3-0B67-4AE7-83C8-A0D097363108}" dt="2024-08-02T16:29:25.335" v="212" actId="20577"/>
          <ac:spMkLst>
            <pc:docMk/>
            <pc:sldMk cId="2570830768" sldId="315"/>
            <ac:spMk id="10" creationId="{1E52DA19-8184-F209-882A-2B56F2BB23C5}"/>
          </ac:spMkLst>
        </pc:spChg>
        <pc:spChg chg="mod">
          <ac:chgData name="Tommy McClure" userId="5f57beb918c8a44c" providerId="LiveId" clId="{D893ACC3-0B67-4AE7-83C8-A0D097363108}" dt="2024-08-04T23:18:55.850" v="382" actId="20577"/>
          <ac:spMkLst>
            <pc:docMk/>
            <pc:sldMk cId="2570830768" sldId="315"/>
            <ac:spMk id="11" creationId="{B25D6D57-654A-D52B-72AA-D8E549C71F71}"/>
          </ac:spMkLst>
        </pc:spChg>
        <pc:spChg chg="mod">
          <ac:chgData name="Tommy McClure" userId="5f57beb918c8a44c" providerId="LiveId" clId="{D893ACC3-0B67-4AE7-83C8-A0D097363108}" dt="2024-08-02T16:25:35.238" v="143" actId="1036"/>
          <ac:spMkLst>
            <pc:docMk/>
            <pc:sldMk cId="2570830768" sldId="315"/>
            <ac:spMk id="27" creationId="{5D5662B3-3FB4-244B-4B69-6AC831C64701}"/>
          </ac:spMkLst>
        </pc:spChg>
      </pc:sldChg>
      <pc:sldChg chg="modSp modNotes">
        <pc:chgData name="Tommy McClure" userId="5f57beb918c8a44c" providerId="LiveId" clId="{D893ACC3-0B67-4AE7-83C8-A0D097363108}" dt="2024-08-04T00:04:16.398" v="370" actId="14100"/>
        <pc:sldMkLst>
          <pc:docMk/>
          <pc:sldMk cId="2800386172" sldId="316"/>
        </pc:sldMkLst>
        <pc:spChg chg="mod">
          <ac:chgData name="Tommy McClure" userId="5f57beb918c8a44c" providerId="LiveId" clId="{D893ACC3-0B67-4AE7-83C8-A0D097363108}" dt="2024-08-02T16:35:12.655" v="284" actId="113"/>
          <ac:spMkLst>
            <pc:docMk/>
            <pc:sldMk cId="2800386172" sldId="316"/>
            <ac:spMk id="11" creationId="{B25D6D57-654A-D52B-72AA-D8E549C71F71}"/>
          </ac:spMkLst>
        </pc:spChg>
      </pc:sldChg>
      <pc:sldChg chg="delSp mod modNotes">
        <pc:chgData name="Tommy McClure" userId="5f57beb918c8a44c" providerId="LiveId" clId="{D893ACC3-0B67-4AE7-83C8-A0D097363108}" dt="2024-08-03T22:42:45.509" v="345" actId="478"/>
        <pc:sldMkLst>
          <pc:docMk/>
          <pc:sldMk cId="2392184004" sldId="318"/>
        </pc:sldMkLst>
        <pc:spChg chg="del">
          <ac:chgData name="Tommy McClure" userId="5f57beb918c8a44c" providerId="LiveId" clId="{D893ACC3-0B67-4AE7-83C8-A0D097363108}" dt="2024-08-03T22:42:45.509" v="345" actId="478"/>
          <ac:spMkLst>
            <pc:docMk/>
            <pc:sldMk cId="2392184004" sldId="318"/>
            <ac:spMk id="5" creationId="{79E3D52A-70AE-6696-A16B-EBAD258C8D76}"/>
          </ac:spMkLst>
        </pc:spChg>
      </pc:sldChg>
      <pc:sldChg chg="modSp mod modNotes modNotesTx">
        <pc:chgData name="Tommy McClure" userId="5f57beb918c8a44c" providerId="LiveId" clId="{D893ACC3-0B67-4AE7-83C8-A0D097363108}" dt="2024-08-04T00:04:33.300" v="374" actId="14100"/>
        <pc:sldMkLst>
          <pc:docMk/>
          <pc:sldMk cId="3404426975" sldId="320"/>
        </pc:sldMkLst>
        <pc:spChg chg="mod">
          <ac:chgData name="Tommy McClure" userId="5f57beb918c8a44c" providerId="LiveId" clId="{D893ACC3-0B67-4AE7-83C8-A0D097363108}" dt="2024-08-02T22:02:29.271" v="324" actId="1037"/>
          <ac:spMkLst>
            <pc:docMk/>
            <pc:sldMk cId="3404426975" sldId="320"/>
            <ac:spMk id="11" creationId="{B24811BD-76D0-AFFC-9EDA-47302B4D370A}"/>
          </ac:spMkLst>
        </pc:spChg>
        <pc:spChg chg="mod">
          <ac:chgData name="Tommy McClure" userId="5f57beb918c8a44c" providerId="LiveId" clId="{D893ACC3-0B67-4AE7-83C8-A0D097363108}" dt="2024-08-02T22:02:40.580" v="327" actId="1035"/>
          <ac:spMkLst>
            <pc:docMk/>
            <pc:sldMk cId="3404426975" sldId="320"/>
            <ac:spMk id="17" creationId="{484EEEC4-9064-B89C-14BE-CE9340D1A070}"/>
          </ac:spMkLst>
        </pc:spChg>
      </pc:sldChg>
      <pc:sldChg chg="modNotes">
        <pc:chgData name="Tommy McClure" userId="5f57beb918c8a44c" providerId="LiveId" clId="{D893ACC3-0B67-4AE7-83C8-A0D097363108}" dt="2024-08-02T16:37:17.806" v="295" actId="27636"/>
        <pc:sldMkLst>
          <pc:docMk/>
          <pc:sldMk cId="2970185068" sldId="380"/>
        </pc:sldMkLst>
      </pc:sldChg>
    </pc:docChg>
  </pc:docChgLst>
  <pc:docChgLst>
    <pc:chgData name="Tommy McClure" userId="5f57beb918c8a44c" providerId="LiveId" clId="{72F60E14-F7D3-4028-8D1F-3754BB551D87}"/>
    <pc:docChg chg="undo custSel addSld delSld modSld sldOrd">
      <pc:chgData name="Tommy McClure" userId="5f57beb918c8a44c" providerId="LiveId" clId="{72F60E14-F7D3-4028-8D1F-3754BB551D87}" dt="2024-08-02T01:43:17.697" v="368" actId="1076"/>
      <pc:docMkLst>
        <pc:docMk/>
      </pc:docMkLst>
      <pc:sldChg chg="modSp mod">
        <pc:chgData name="Tommy McClure" userId="5f57beb918c8a44c" providerId="LiveId" clId="{72F60E14-F7D3-4028-8D1F-3754BB551D87}" dt="2024-08-02T01:43:17.697" v="368" actId="1076"/>
        <pc:sldMkLst>
          <pc:docMk/>
          <pc:sldMk cId="4136057101" sldId="283"/>
        </pc:sldMkLst>
        <pc:spChg chg="mod">
          <ac:chgData name="Tommy McClure" userId="5f57beb918c8a44c" providerId="LiveId" clId="{72F60E14-F7D3-4028-8D1F-3754BB551D87}" dt="2024-08-02T01:43:17.697" v="368" actId="1076"/>
          <ac:spMkLst>
            <pc:docMk/>
            <pc:sldMk cId="4136057101" sldId="283"/>
            <ac:spMk id="6" creationId="{3E0A276A-74AC-4A8D-860D-81E5AFF7E744}"/>
          </ac:spMkLst>
        </pc:spChg>
      </pc:sldChg>
      <pc:sldChg chg="modSp">
        <pc:chgData name="Tommy McClure" userId="5f57beb918c8a44c" providerId="LiveId" clId="{72F60E14-F7D3-4028-8D1F-3754BB551D87}" dt="2024-08-02T01:01:15.717" v="82" actId="20577"/>
        <pc:sldMkLst>
          <pc:docMk/>
          <pc:sldMk cId="2433055350" sldId="314"/>
        </pc:sldMkLst>
        <pc:spChg chg="mod">
          <ac:chgData name="Tommy McClure" userId="5f57beb918c8a44c" providerId="LiveId" clId="{72F60E14-F7D3-4028-8D1F-3754BB551D87}" dt="2024-08-02T01:01:15.717" v="82" actId="20577"/>
          <ac:spMkLst>
            <pc:docMk/>
            <pc:sldMk cId="2433055350" sldId="314"/>
            <ac:spMk id="10" creationId="{1E52DA19-8184-F209-882A-2B56F2BB23C5}"/>
          </ac:spMkLst>
        </pc:spChg>
      </pc:sldChg>
      <pc:sldChg chg="modSp">
        <pc:chgData name="Tommy McClure" userId="5f57beb918c8a44c" providerId="LiveId" clId="{72F60E14-F7D3-4028-8D1F-3754BB551D87}" dt="2024-08-02T00:56:52.230" v="35" actId="20577"/>
        <pc:sldMkLst>
          <pc:docMk/>
          <pc:sldMk cId="2570830768" sldId="315"/>
        </pc:sldMkLst>
        <pc:spChg chg="mod">
          <ac:chgData name="Tommy McClure" userId="5f57beb918c8a44c" providerId="LiveId" clId="{72F60E14-F7D3-4028-8D1F-3754BB551D87}" dt="2024-08-02T00:56:52.230" v="35" actId="20577"/>
          <ac:spMkLst>
            <pc:docMk/>
            <pc:sldMk cId="2570830768" sldId="315"/>
            <ac:spMk id="10" creationId="{1E52DA19-8184-F209-882A-2B56F2BB23C5}"/>
          </ac:spMkLst>
        </pc:spChg>
      </pc:sldChg>
      <pc:sldChg chg="modSp mod ord modAnim">
        <pc:chgData name="Tommy McClure" userId="5f57beb918c8a44c" providerId="LiveId" clId="{72F60E14-F7D3-4028-8D1F-3754BB551D87}" dt="2024-08-02T01:39:16.861" v="366"/>
        <pc:sldMkLst>
          <pc:docMk/>
          <pc:sldMk cId="2392184004" sldId="318"/>
        </pc:sldMkLst>
        <pc:spChg chg="mod">
          <ac:chgData name="Tommy McClure" userId="5f57beb918c8a44c" providerId="LiveId" clId="{72F60E14-F7D3-4028-8D1F-3754BB551D87}" dt="2024-08-02T01:13:44.254" v="249" actId="20577"/>
          <ac:spMkLst>
            <pc:docMk/>
            <pc:sldMk cId="2392184004" sldId="318"/>
            <ac:spMk id="3" creationId="{3B3C4655-12CF-4E3B-9BA7-4032BC9F3B65}"/>
          </ac:spMkLst>
        </pc:spChg>
        <pc:spChg chg="mod">
          <ac:chgData name="Tommy McClure" userId="5f57beb918c8a44c" providerId="LiveId" clId="{72F60E14-F7D3-4028-8D1F-3754BB551D87}" dt="2024-08-02T01:13:20.268" v="245" actId="255"/>
          <ac:spMkLst>
            <pc:docMk/>
            <pc:sldMk cId="2392184004" sldId="318"/>
            <ac:spMk id="57" creationId="{5964316A-E3ED-4222-B989-54459085682C}"/>
          </ac:spMkLst>
        </pc:spChg>
      </pc:sldChg>
      <pc:sldChg chg="addSp modSp del mod">
        <pc:chgData name="Tommy McClure" userId="5f57beb918c8a44c" providerId="LiveId" clId="{72F60E14-F7D3-4028-8D1F-3754BB551D87}" dt="2024-08-02T01:34:43.375" v="351" actId="2696"/>
        <pc:sldMkLst>
          <pc:docMk/>
          <pc:sldMk cId="4286647308" sldId="319"/>
        </pc:sldMkLst>
        <pc:spChg chg="mod">
          <ac:chgData name="Tommy McClure" userId="5f57beb918c8a44c" providerId="LiveId" clId="{72F60E14-F7D3-4028-8D1F-3754BB551D87}" dt="2024-08-02T01:05:40.695" v="148" actId="20577"/>
          <ac:spMkLst>
            <pc:docMk/>
            <pc:sldMk cId="4286647308" sldId="319"/>
            <ac:spMk id="2" creationId="{A5594AF4-7940-A2CC-42DC-306C81262AD2}"/>
          </ac:spMkLst>
        </pc:spChg>
        <pc:spChg chg="mod">
          <ac:chgData name="Tommy McClure" userId="5f57beb918c8a44c" providerId="LiveId" clId="{72F60E14-F7D3-4028-8D1F-3754BB551D87}" dt="2024-08-02T01:18:57.578" v="288" actId="948"/>
          <ac:spMkLst>
            <pc:docMk/>
            <pc:sldMk cId="4286647308" sldId="319"/>
            <ac:spMk id="5" creationId="{5D536966-07F0-05F0-A289-0003F00FAFD3}"/>
          </ac:spMkLst>
        </pc:spChg>
        <pc:spChg chg="add mod">
          <ac:chgData name="Tommy McClure" userId="5f57beb918c8a44c" providerId="LiveId" clId="{72F60E14-F7D3-4028-8D1F-3754BB551D87}" dt="2024-08-02T01:20:22.737" v="289"/>
          <ac:spMkLst>
            <pc:docMk/>
            <pc:sldMk cId="4286647308" sldId="319"/>
            <ac:spMk id="6" creationId="{97E6088D-74FC-BB3F-B3FD-4289FD425BD3}"/>
          </ac:spMkLst>
        </pc:spChg>
        <pc:picChg chg="add mod">
          <ac:chgData name="Tommy McClure" userId="5f57beb918c8a44c" providerId="LiveId" clId="{72F60E14-F7D3-4028-8D1F-3754BB551D87}" dt="2024-08-02T01:20:22.737" v="289"/>
          <ac:picMkLst>
            <pc:docMk/>
            <pc:sldMk cId="4286647308" sldId="319"/>
            <ac:picMk id="3" creationId="{86799EBF-FE6C-EBFC-A70A-9A39BE61D0B5}"/>
          </ac:picMkLst>
        </pc:picChg>
      </pc:sldChg>
      <pc:sldChg chg="addSp delSp modSp new mod modAnim">
        <pc:chgData name="Tommy McClure" userId="5f57beb918c8a44c" providerId="LiveId" clId="{72F60E14-F7D3-4028-8D1F-3754BB551D87}" dt="2024-08-02T01:42:55.266" v="367" actId="1076"/>
        <pc:sldMkLst>
          <pc:docMk/>
          <pc:sldMk cId="3404426975" sldId="320"/>
        </pc:sldMkLst>
        <pc:spChg chg="del">
          <ac:chgData name="Tommy McClure" userId="5f57beb918c8a44c" providerId="LiveId" clId="{72F60E14-F7D3-4028-8D1F-3754BB551D87}" dt="2024-08-02T01:26:48.644" v="291" actId="26606"/>
          <ac:spMkLst>
            <pc:docMk/>
            <pc:sldMk cId="3404426975" sldId="320"/>
            <ac:spMk id="2" creationId="{16905F67-1F6D-C92C-8BC4-E5888DF3D3CC}"/>
          </ac:spMkLst>
        </pc:spChg>
        <pc:spChg chg="del">
          <ac:chgData name="Tommy McClure" userId="5f57beb918c8a44c" providerId="LiveId" clId="{72F60E14-F7D3-4028-8D1F-3754BB551D87}" dt="2024-08-02T01:26:48.644" v="291" actId="26606"/>
          <ac:spMkLst>
            <pc:docMk/>
            <pc:sldMk cId="3404426975" sldId="320"/>
            <ac:spMk id="3" creationId="{414CF776-F54C-C65D-D3A1-E2C4F0B4AF11}"/>
          </ac:spMkLst>
        </pc:spChg>
        <pc:spChg chg="mod ord">
          <ac:chgData name="Tommy McClure" userId="5f57beb918c8a44c" providerId="LiveId" clId="{72F60E14-F7D3-4028-8D1F-3754BB551D87}" dt="2024-08-02T01:42:55.266" v="367" actId="1076"/>
          <ac:spMkLst>
            <pc:docMk/>
            <pc:sldMk cId="3404426975" sldId="320"/>
            <ac:spMk id="4" creationId="{9BA7512C-AF92-5F7D-7B4A-500F9168784D}"/>
          </ac:spMkLst>
        </pc:spChg>
        <pc:spChg chg="del">
          <ac:chgData name="Tommy McClure" userId="5f57beb918c8a44c" providerId="LiveId" clId="{72F60E14-F7D3-4028-8D1F-3754BB551D87}" dt="2024-08-02T01:26:48.644" v="291" actId="26606"/>
          <ac:spMkLst>
            <pc:docMk/>
            <pc:sldMk cId="3404426975" sldId="320"/>
            <ac:spMk id="5" creationId="{F678E1F5-AEEB-672E-E2DC-FAD4E0F2C130}"/>
          </ac:spMkLst>
        </pc:spChg>
        <pc:spChg chg="add mod">
          <ac:chgData name="Tommy McClure" userId="5f57beb918c8a44c" providerId="LiveId" clId="{72F60E14-F7D3-4028-8D1F-3754BB551D87}" dt="2024-08-02T01:36:42.749" v="356" actId="207"/>
          <ac:spMkLst>
            <pc:docMk/>
            <pc:sldMk cId="3404426975" sldId="320"/>
            <ac:spMk id="7" creationId="{924EC94E-15B7-BB78-88AD-833C48ACE4D1}"/>
          </ac:spMkLst>
        </pc:spChg>
        <pc:spChg chg="add mod">
          <ac:chgData name="Tommy McClure" userId="5f57beb918c8a44c" providerId="LiveId" clId="{72F60E14-F7D3-4028-8D1F-3754BB551D87}" dt="2024-08-02T01:27:36.121" v="295" actId="255"/>
          <ac:spMkLst>
            <pc:docMk/>
            <pc:sldMk cId="3404426975" sldId="320"/>
            <ac:spMk id="8" creationId="{980AA245-1C81-493A-785F-E8ED85D8655A}"/>
          </ac:spMkLst>
        </pc:spChg>
        <pc:spChg chg="add del mod">
          <ac:chgData name="Tommy McClure" userId="5f57beb918c8a44c" providerId="LiveId" clId="{72F60E14-F7D3-4028-8D1F-3754BB551D87}" dt="2024-08-02T01:31:14.681" v="324" actId="478"/>
          <ac:spMkLst>
            <pc:docMk/>
            <pc:sldMk cId="3404426975" sldId="320"/>
            <ac:spMk id="10" creationId="{D8BFF771-C157-F1B4-9B94-29747666A10E}"/>
          </ac:spMkLst>
        </pc:spChg>
        <pc:spChg chg="add mod">
          <ac:chgData name="Tommy McClure" userId="5f57beb918c8a44c" providerId="LiveId" clId="{72F60E14-F7D3-4028-8D1F-3754BB551D87}" dt="2024-08-02T01:37:07.237" v="359" actId="1076"/>
          <ac:spMkLst>
            <pc:docMk/>
            <pc:sldMk cId="3404426975" sldId="320"/>
            <ac:spMk id="11" creationId="{B24811BD-76D0-AFFC-9EDA-47302B4D370A}"/>
          </ac:spMkLst>
        </pc:spChg>
        <pc:spChg chg="add del mod">
          <ac:chgData name="Tommy McClure" userId="5f57beb918c8a44c" providerId="LiveId" clId="{72F60E14-F7D3-4028-8D1F-3754BB551D87}" dt="2024-08-02T01:31:08.338" v="323" actId="478"/>
          <ac:spMkLst>
            <pc:docMk/>
            <pc:sldMk cId="3404426975" sldId="320"/>
            <ac:spMk id="12" creationId="{5E2BB53C-94B8-C637-DDF8-7A53FE7543E5}"/>
          </ac:spMkLst>
        </pc:spChg>
        <pc:spChg chg="add del mod">
          <ac:chgData name="Tommy McClure" userId="5f57beb918c8a44c" providerId="LiveId" clId="{72F60E14-F7D3-4028-8D1F-3754BB551D87}" dt="2024-08-02T01:33:21.922" v="342"/>
          <ac:spMkLst>
            <pc:docMk/>
            <pc:sldMk cId="3404426975" sldId="320"/>
            <ac:spMk id="13" creationId="{04CC9DDE-A20C-8875-2BE9-903C3F4517CB}"/>
          </ac:spMkLst>
        </pc:spChg>
        <pc:spChg chg="add del mod">
          <ac:chgData name="Tommy McClure" userId="5f57beb918c8a44c" providerId="LiveId" clId="{72F60E14-F7D3-4028-8D1F-3754BB551D87}" dt="2024-08-02T01:32:53.871" v="337" actId="478"/>
          <ac:spMkLst>
            <pc:docMk/>
            <pc:sldMk cId="3404426975" sldId="320"/>
            <ac:spMk id="14" creationId="{BFCF51CF-932E-4F70-78AF-E1F159E632DC}"/>
          </ac:spMkLst>
        </pc:spChg>
        <pc:spChg chg="add mod">
          <ac:chgData name="Tommy McClure" userId="5f57beb918c8a44c" providerId="LiveId" clId="{72F60E14-F7D3-4028-8D1F-3754BB551D87}" dt="2024-08-02T01:38:45.428" v="364" actId="207"/>
          <ac:spMkLst>
            <pc:docMk/>
            <pc:sldMk cId="3404426975" sldId="320"/>
            <ac:spMk id="17" creationId="{484EEEC4-9064-B89C-14BE-CE9340D1A070}"/>
          </ac:spMkLst>
        </pc:spChg>
        <pc:picChg chg="add mod">
          <ac:chgData name="Tommy McClure" userId="5f57beb918c8a44c" providerId="LiveId" clId="{72F60E14-F7D3-4028-8D1F-3754BB551D87}" dt="2024-08-02T01:26:48.644" v="291" actId="26606"/>
          <ac:picMkLst>
            <pc:docMk/>
            <pc:sldMk cId="3404426975" sldId="320"/>
            <ac:picMk id="6" creationId="{32A58257-EA8C-5DE2-4D2D-D2BDC26D1313}"/>
          </ac:picMkLst>
        </pc:picChg>
        <pc:picChg chg="add del">
          <ac:chgData name="Tommy McClure" userId="5f57beb918c8a44c" providerId="LiveId" clId="{72F60E14-F7D3-4028-8D1F-3754BB551D87}" dt="2024-08-02T01:33:17.148" v="340" actId="22"/>
          <ac:picMkLst>
            <pc:docMk/>
            <pc:sldMk cId="3404426975" sldId="320"/>
            <ac:picMk id="16" creationId="{03DA7D8A-F774-4C9F-E21C-D8F2FF848159}"/>
          </ac:picMkLst>
        </pc:picChg>
      </pc:sldChg>
    </pc:docChg>
  </pc:docChgLst>
  <pc:docChgLst>
    <pc:chgData name="Tommy McClure" userId="5f57beb918c8a44c" providerId="LiveId" clId="{772756F1-C11F-4CBB-BF58-5DDB52324598}"/>
    <pc:docChg chg="undo custSel addSld delSld modSld modMainMaster">
      <pc:chgData name="Tommy McClure" userId="5f57beb918c8a44c" providerId="LiveId" clId="{772756F1-C11F-4CBB-BF58-5DDB52324598}" dt="2024-08-02T02:39:26.436" v="4596" actId="14100"/>
      <pc:docMkLst>
        <pc:docMk/>
      </pc:docMkLst>
      <pc:sldChg chg="delSp modSp mod modTransition modAnim">
        <pc:chgData name="Tommy McClure" userId="5f57beb918c8a44c" providerId="LiveId" clId="{772756F1-C11F-4CBB-BF58-5DDB52324598}" dt="2024-08-01T23:07:18.575" v="3515"/>
        <pc:sldMkLst>
          <pc:docMk/>
          <pc:sldMk cId="1354765397" sldId="258"/>
        </pc:sldMkLst>
        <pc:spChg chg="mod">
          <ac:chgData name="Tommy McClure" userId="5f57beb918c8a44c" providerId="LiveId" clId="{772756F1-C11F-4CBB-BF58-5DDB52324598}" dt="2024-08-01T23:06:50.786" v="3513" actId="1076"/>
          <ac:spMkLst>
            <pc:docMk/>
            <pc:sldMk cId="1354765397" sldId="258"/>
            <ac:spMk id="5" creationId="{4EDE3ECF-413F-4A7C-A425-E9C1F7701CC4}"/>
          </ac:spMkLst>
        </pc:spChg>
        <pc:spChg chg="mod">
          <ac:chgData name="Tommy McClure" userId="5f57beb918c8a44c" providerId="LiveId" clId="{772756F1-C11F-4CBB-BF58-5DDB52324598}" dt="2024-08-01T23:06:46.629" v="3512" actId="1076"/>
          <ac:spMkLst>
            <pc:docMk/>
            <pc:sldMk cId="1354765397" sldId="258"/>
            <ac:spMk id="16" creationId="{F28F514C-A8D2-4213-AA57-8AC5EBC3D34E}"/>
          </ac:spMkLst>
        </pc:spChg>
        <pc:spChg chg="del mod">
          <ac:chgData name="Tommy McClure" userId="5f57beb918c8a44c" providerId="LiveId" clId="{772756F1-C11F-4CBB-BF58-5DDB52324598}" dt="2024-08-01T20:39:25.690" v="715" actId="478"/>
          <ac:spMkLst>
            <pc:docMk/>
            <pc:sldMk cId="1354765397" sldId="258"/>
            <ac:spMk id="37" creationId="{088380FD-40F0-428F-78B6-014DEDFCFBC0}"/>
          </ac:spMkLst>
        </pc:spChg>
      </pc:sldChg>
      <pc:sldChg chg="modSp mod modTransition modNotesTx">
        <pc:chgData name="Tommy McClure" userId="5f57beb918c8a44c" providerId="LiveId" clId="{772756F1-C11F-4CBB-BF58-5DDB52324598}" dt="2024-08-02T02:32:16.457" v="4549" actId="2711"/>
        <pc:sldMkLst>
          <pc:docMk/>
          <pc:sldMk cId="830883594" sldId="281"/>
        </pc:sldMkLst>
        <pc:spChg chg="mod">
          <ac:chgData name="Tommy McClure" userId="5f57beb918c8a44c" providerId="LiveId" clId="{772756F1-C11F-4CBB-BF58-5DDB52324598}" dt="2024-08-02T02:05:36.586" v="4293" actId="207"/>
          <ac:spMkLst>
            <pc:docMk/>
            <pc:sldMk cId="830883594" sldId="281"/>
            <ac:spMk id="2" creationId="{44BF17D8-64BF-CE66-AEEB-B6DC7BCEDF89}"/>
          </ac:spMkLst>
        </pc:spChg>
        <pc:spChg chg="mod">
          <ac:chgData name="Tommy McClure" userId="5f57beb918c8a44c" providerId="LiveId" clId="{772756F1-C11F-4CBB-BF58-5DDB52324598}" dt="2024-08-02T02:07:53.354" v="4345" actId="20577"/>
          <ac:spMkLst>
            <pc:docMk/>
            <pc:sldMk cId="830883594" sldId="281"/>
            <ac:spMk id="3" creationId="{3FECF24A-D85C-43FE-B5C2-4AABE5EF616A}"/>
          </ac:spMkLst>
        </pc:spChg>
        <pc:spChg chg="mod">
          <ac:chgData name="Tommy McClure" userId="5f57beb918c8a44c" providerId="LiveId" clId="{772756F1-C11F-4CBB-BF58-5DDB52324598}" dt="2024-08-02T02:06:23.958" v="4317" actId="20577"/>
          <ac:spMkLst>
            <pc:docMk/>
            <pc:sldMk cId="830883594" sldId="281"/>
            <ac:spMk id="4" creationId="{C9D35FEE-80E8-79E2-6909-BAE5F18FB6E3}"/>
          </ac:spMkLst>
        </pc:spChg>
        <pc:spChg chg="mod">
          <ac:chgData name="Tommy McClure" userId="5f57beb918c8a44c" providerId="LiveId" clId="{772756F1-C11F-4CBB-BF58-5DDB52324598}" dt="2024-08-02T02:32:16.457" v="4549" actId="2711"/>
          <ac:spMkLst>
            <pc:docMk/>
            <pc:sldMk cId="830883594" sldId="281"/>
            <ac:spMk id="6" creationId="{3E0A276A-74AC-4A8D-860D-81E5AFF7E744}"/>
          </ac:spMkLst>
        </pc:spChg>
        <pc:picChg chg="mod">
          <ac:chgData name="Tommy McClure" userId="5f57beb918c8a44c" providerId="LiveId" clId="{772756F1-C11F-4CBB-BF58-5DDB52324598}" dt="2024-08-02T02:09:33.132" v="4378" actId="1076"/>
          <ac:picMkLst>
            <pc:docMk/>
            <pc:sldMk cId="830883594" sldId="281"/>
            <ac:picMk id="7" creationId="{0961DC4F-29C7-E3C3-E3A3-69746F192DDE}"/>
          </ac:picMkLst>
        </pc:picChg>
      </pc:sldChg>
      <pc:sldChg chg="addSp delSp modSp mod modTransition modAnim modNotesTx">
        <pc:chgData name="Tommy McClure" userId="5f57beb918c8a44c" providerId="LiveId" clId="{772756F1-C11F-4CBB-BF58-5DDB52324598}" dt="2024-08-02T02:32:03.907" v="4547" actId="2711"/>
        <pc:sldMkLst>
          <pc:docMk/>
          <pc:sldMk cId="163807468" sldId="282"/>
        </pc:sldMkLst>
        <pc:spChg chg="del">
          <ac:chgData name="Tommy McClure" userId="5f57beb918c8a44c" providerId="LiveId" clId="{772756F1-C11F-4CBB-BF58-5DDB52324598}" dt="2024-08-01T20:24:40.154" v="59" actId="478"/>
          <ac:spMkLst>
            <pc:docMk/>
            <pc:sldMk cId="163807468" sldId="282"/>
            <ac:spMk id="3" creationId="{B0D5B9D1-0F62-4B73-A3D0-9FF8F71C3457}"/>
          </ac:spMkLst>
        </pc:spChg>
        <pc:spChg chg="add del mod">
          <ac:chgData name="Tommy McClure" userId="5f57beb918c8a44c" providerId="LiveId" clId="{772756F1-C11F-4CBB-BF58-5DDB52324598}" dt="2024-08-01T20:24:36.859" v="58" actId="478"/>
          <ac:spMkLst>
            <pc:docMk/>
            <pc:sldMk cId="163807468" sldId="282"/>
            <ac:spMk id="4" creationId="{C8E3057D-D039-60DB-42D4-029BCC8C7C3A}"/>
          </ac:spMkLst>
        </pc:spChg>
        <pc:spChg chg="mod">
          <ac:chgData name="Tommy McClure" userId="5f57beb918c8a44c" providerId="LiveId" clId="{772756F1-C11F-4CBB-BF58-5DDB52324598}" dt="2024-08-02T02:32:03.907" v="4547" actId="2711"/>
          <ac:spMkLst>
            <pc:docMk/>
            <pc:sldMk cId="163807468" sldId="282"/>
            <ac:spMk id="6" creationId="{3E0A276A-74AC-4A8D-860D-81E5AFF7E744}"/>
          </ac:spMkLst>
        </pc:spChg>
        <pc:spChg chg="add del mod">
          <ac:chgData name="Tommy McClure" userId="5f57beb918c8a44c" providerId="LiveId" clId="{772756F1-C11F-4CBB-BF58-5DDB52324598}" dt="2024-08-01T20:24:48.222" v="60" actId="478"/>
          <ac:spMkLst>
            <pc:docMk/>
            <pc:sldMk cId="163807468" sldId="282"/>
            <ac:spMk id="7" creationId="{6B8EAA42-69A0-2983-A4BE-04381BB8EAD0}"/>
          </ac:spMkLst>
        </pc:spChg>
        <pc:spChg chg="add mod">
          <ac:chgData name="Tommy McClure" userId="5f57beb918c8a44c" providerId="LiveId" clId="{772756F1-C11F-4CBB-BF58-5DDB52324598}" dt="2024-08-02T02:12:47.734" v="4406" actId="20577"/>
          <ac:spMkLst>
            <pc:docMk/>
            <pc:sldMk cId="163807468" sldId="282"/>
            <ac:spMk id="8" creationId="{695DC80E-5EF9-2A08-B919-B5C01C4BD631}"/>
          </ac:spMkLst>
        </pc:spChg>
        <pc:spChg chg="add mod">
          <ac:chgData name="Tommy McClure" userId="5f57beb918c8a44c" providerId="LiveId" clId="{772756F1-C11F-4CBB-BF58-5DDB52324598}" dt="2024-08-01T20:25:23.526" v="63"/>
          <ac:spMkLst>
            <pc:docMk/>
            <pc:sldMk cId="163807468" sldId="282"/>
            <ac:spMk id="9" creationId="{AAFB7DB8-B4EB-06DE-C764-F8732BF35911}"/>
          </ac:spMkLst>
        </pc:spChg>
        <pc:spChg chg="del">
          <ac:chgData name="Tommy McClure" userId="5f57beb918c8a44c" providerId="LiveId" clId="{772756F1-C11F-4CBB-BF58-5DDB52324598}" dt="2024-08-01T20:24:34.365" v="57" actId="478"/>
          <ac:spMkLst>
            <pc:docMk/>
            <pc:sldMk cId="163807468" sldId="282"/>
            <ac:spMk id="34" creationId="{0AF3AA11-206A-4BEC-8371-3CC7BC66E1E2}"/>
          </ac:spMkLst>
        </pc:spChg>
      </pc:sldChg>
      <pc:sldChg chg="addSp delSp modSp mod modTransition modAnim modNotesTx">
        <pc:chgData name="Tommy McClure" userId="5f57beb918c8a44c" providerId="LiveId" clId="{772756F1-C11F-4CBB-BF58-5DDB52324598}" dt="2024-08-02T02:31:53.954" v="4545" actId="255"/>
        <pc:sldMkLst>
          <pc:docMk/>
          <pc:sldMk cId="4136057101" sldId="283"/>
        </pc:sldMkLst>
        <pc:spChg chg="add mod ord">
          <ac:chgData name="Tommy McClure" userId="5f57beb918c8a44c" providerId="LiveId" clId="{772756F1-C11F-4CBB-BF58-5DDB52324598}" dt="2024-08-01T23:03:17.328" v="3496" actId="255"/>
          <ac:spMkLst>
            <pc:docMk/>
            <pc:sldMk cId="4136057101" sldId="283"/>
            <ac:spMk id="2" creationId="{E52BF522-03A6-B97D-0FAF-4A8F0430C40A}"/>
          </ac:spMkLst>
        </pc:spChg>
        <pc:spChg chg="add mod">
          <ac:chgData name="Tommy McClure" userId="5f57beb918c8a44c" providerId="LiveId" clId="{772756F1-C11F-4CBB-BF58-5DDB52324598}" dt="2024-08-01T21:27:11.286" v="1585" actId="20577"/>
          <ac:spMkLst>
            <pc:docMk/>
            <pc:sldMk cId="4136057101" sldId="283"/>
            <ac:spMk id="3" creationId="{353DCA69-B746-A19D-3F75-AB17DC3528A9}"/>
          </ac:spMkLst>
        </pc:spChg>
        <pc:spChg chg="add del mod">
          <ac:chgData name="Tommy McClure" userId="5f57beb918c8a44c" providerId="LiveId" clId="{772756F1-C11F-4CBB-BF58-5DDB52324598}" dt="2024-08-01T20:45:52.493" v="876" actId="478"/>
          <ac:spMkLst>
            <pc:docMk/>
            <pc:sldMk cId="4136057101" sldId="283"/>
            <ac:spMk id="5" creationId="{3971503B-3BB5-442A-9552-BE1C7A3EFDF0}"/>
          </ac:spMkLst>
        </pc:spChg>
        <pc:spChg chg="mod">
          <ac:chgData name="Tommy McClure" userId="5f57beb918c8a44c" providerId="LiveId" clId="{772756F1-C11F-4CBB-BF58-5DDB52324598}" dt="2024-08-02T02:31:53.954" v="4545" actId="255"/>
          <ac:spMkLst>
            <pc:docMk/>
            <pc:sldMk cId="4136057101" sldId="283"/>
            <ac:spMk id="6" creationId="{3E0A276A-74AC-4A8D-860D-81E5AFF7E744}"/>
          </ac:spMkLst>
        </pc:spChg>
        <pc:spChg chg="del">
          <ac:chgData name="Tommy McClure" userId="5f57beb918c8a44c" providerId="LiveId" clId="{772756F1-C11F-4CBB-BF58-5DDB52324598}" dt="2024-08-01T20:44:45.487" v="823" actId="478"/>
          <ac:spMkLst>
            <pc:docMk/>
            <pc:sldMk cId="4136057101" sldId="283"/>
            <ac:spMk id="7" creationId="{1197CAAD-0FF9-406B-BB56-000079790FC1}"/>
          </ac:spMkLst>
        </pc:spChg>
        <pc:spChg chg="add del mod">
          <ac:chgData name="Tommy McClure" userId="5f57beb918c8a44c" providerId="LiveId" clId="{772756F1-C11F-4CBB-BF58-5DDB52324598}" dt="2024-08-01T20:46:03.799" v="879" actId="478"/>
          <ac:spMkLst>
            <pc:docMk/>
            <pc:sldMk cId="4136057101" sldId="283"/>
            <ac:spMk id="9" creationId="{3304E2CF-47E4-0646-7326-ABAD3430CADB}"/>
          </ac:spMkLst>
        </pc:spChg>
        <pc:spChg chg="add mod">
          <ac:chgData name="Tommy McClure" userId="5f57beb918c8a44c" providerId="LiveId" clId="{772756F1-C11F-4CBB-BF58-5DDB52324598}" dt="2024-08-01T23:14:03.733" v="3550" actId="20577"/>
          <ac:spMkLst>
            <pc:docMk/>
            <pc:sldMk cId="4136057101" sldId="283"/>
            <ac:spMk id="10" creationId="{1E52DA19-8184-F209-882A-2B56F2BB23C5}"/>
          </ac:spMkLst>
        </pc:spChg>
        <pc:spChg chg="add mod">
          <ac:chgData name="Tommy McClure" userId="5f57beb918c8a44c" providerId="LiveId" clId="{772756F1-C11F-4CBB-BF58-5DDB52324598}" dt="2024-08-01T23:05:53.679" v="3511" actId="207"/>
          <ac:spMkLst>
            <pc:docMk/>
            <pc:sldMk cId="4136057101" sldId="283"/>
            <ac:spMk id="11" creationId="{B25D6D57-654A-D52B-72AA-D8E549C71F71}"/>
          </ac:spMkLst>
        </pc:spChg>
        <pc:spChg chg="add del mod">
          <ac:chgData name="Tommy McClure" userId="5f57beb918c8a44c" providerId="LiveId" clId="{772756F1-C11F-4CBB-BF58-5DDB52324598}" dt="2024-08-01T21:24:43.262" v="1527" actId="931"/>
          <ac:spMkLst>
            <pc:docMk/>
            <pc:sldMk cId="4136057101" sldId="283"/>
            <ac:spMk id="13" creationId="{977F5A44-34C5-7ADC-7686-FC4182623E19}"/>
          </ac:spMkLst>
        </pc:spChg>
        <pc:spChg chg="add del mod">
          <ac:chgData name="Tommy McClure" userId="5f57beb918c8a44c" providerId="LiveId" clId="{772756F1-C11F-4CBB-BF58-5DDB52324598}" dt="2024-08-01T21:26:03.863" v="1536" actId="931"/>
          <ac:spMkLst>
            <pc:docMk/>
            <pc:sldMk cId="4136057101" sldId="283"/>
            <ac:spMk id="17" creationId="{D0A202F8-F5ED-3531-C3E6-753FBF871ADD}"/>
          </ac:spMkLst>
        </pc:spChg>
        <pc:spChg chg="add mod">
          <ac:chgData name="Tommy McClure" userId="5f57beb918c8a44c" providerId="LiveId" clId="{772756F1-C11F-4CBB-BF58-5DDB52324598}" dt="2024-08-01T23:11:21.629" v="3538" actId="207"/>
          <ac:spMkLst>
            <pc:docMk/>
            <pc:sldMk cId="4136057101" sldId="283"/>
            <ac:spMk id="21" creationId="{441AC4A7-D1BA-905F-17AD-65C0CC598491}"/>
          </ac:spMkLst>
        </pc:spChg>
        <pc:spChg chg="del mod">
          <ac:chgData name="Tommy McClure" userId="5f57beb918c8a44c" providerId="LiveId" clId="{772756F1-C11F-4CBB-BF58-5DDB52324598}" dt="2024-08-01T20:46:00.575" v="878" actId="478"/>
          <ac:spMkLst>
            <pc:docMk/>
            <pc:sldMk cId="4136057101" sldId="283"/>
            <ac:spMk id="25" creationId="{53401F44-74D7-4B28-92EE-E4B15C74DEC0}"/>
          </ac:spMkLst>
        </pc:spChg>
        <pc:picChg chg="add del mod">
          <ac:chgData name="Tommy McClure" userId="5f57beb918c8a44c" providerId="LiveId" clId="{772756F1-C11F-4CBB-BF58-5DDB52324598}" dt="2024-08-01T21:25:20.639" v="1535" actId="478"/>
          <ac:picMkLst>
            <pc:docMk/>
            <pc:sldMk cId="4136057101" sldId="283"/>
            <ac:picMk id="15" creationId="{920E115A-3D20-4C28-D233-CA1B94CB17AB}"/>
          </ac:picMkLst>
        </pc:picChg>
        <pc:picChg chg="del mod">
          <ac:chgData name="Tommy McClure" userId="5f57beb918c8a44c" providerId="LiveId" clId="{772756F1-C11F-4CBB-BF58-5DDB52324598}" dt="2024-08-01T21:23:40.180" v="1526" actId="478"/>
          <ac:picMkLst>
            <pc:docMk/>
            <pc:sldMk cId="4136057101" sldId="283"/>
            <ac:picMk id="18" creationId="{58D1BF99-7330-95E3-4330-6987E6B47B96}"/>
          </ac:picMkLst>
        </pc:picChg>
        <pc:picChg chg="add mod">
          <ac:chgData name="Tommy McClure" userId="5f57beb918c8a44c" providerId="LiveId" clId="{772756F1-C11F-4CBB-BF58-5DDB52324598}" dt="2024-08-01T23:11:00.954" v="3537" actId="1037"/>
          <ac:picMkLst>
            <pc:docMk/>
            <pc:sldMk cId="4136057101" sldId="283"/>
            <ac:picMk id="20" creationId="{64B2DF89-2389-BA31-3B8C-0A0A9B2B4E3B}"/>
          </ac:picMkLst>
        </pc:picChg>
      </pc:sldChg>
      <pc:sldChg chg="del modTransition">
        <pc:chgData name="Tommy McClure" userId="5f57beb918c8a44c" providerId="LiveId" clId="{772756F1-C11F-4CBB-BF58-5DDB52324598}" dt="2024-08-01T23:25:54.275" v="3629" actId="2696"/>
        <pc:sldMkLst>
          <pc:docMk/>
          <pc:sldMk cId="949242383" sldId="285"/>
        </pc:sldMkLst>
      </pc:sldChg>
      <pc:sldChg chg="del modTransition">
        <pc:chgData name="Tommy McClure" userId="5f57beb918c8a44c" providerId="LiveId" clId="{772756F1-C11F-4CBB-BF58-5DDB52324598}" dt="2024-08-01T23:25:57.650" v="3630" actId="2696"/>
        <pc:sldMkLst>
          <pc:docMk/>
          <pc:sldMk cId="3194864511" sldId="288"/>
        </pc:sldMkLst>
      </pc:sldChg>
      <pc:sldChg chg="del modTransition">
        <pc:chgData name="Tommy McClure" userId="5f57beb918c8a44c" providerId="LiveId" clId="{772756F1-C11F-4CBB-BF58-5DDB52324598}" dt="2024-08-01T23:25:51.737" v="3628" actId="2696"/>
        <pc:sldMkLst>
          <pc:docMk/>
          <pc:sldMk cId="1343360507" sldId="295"/>
        </pc:sldMkLst>
      </pc:sldChg>
      <pc:sldChg chg="del modTransition">
        <pc:chgData name="Tommy McClure" userId="5f57beb918c8a44c" providerId="LiveId" clId="{772756F1-C11F-4CBB-BF58-5DDB52324598}" dt="2024-08-01T23:26:01.203" v="3631" actId="2696"/>
        <pc:sldMkLst>
          <pc:docMk/>
          <pc:sldMk cId="150129361" sldId="297"/>
        </pc:sldMkLst>
      </pc:sldChg>
      <pc:sldChg chg="del modTransition">
        <pc:chgData name="Tommy McClure" userId="5f57beb918c8a44c" providerId="LiveId" clId="{772756F1-C11F-4CBB-BF58-5DDB52324598}" dt="2024-08-01T23:26:06.156" v="3632" actId="2696"/>
        <pc:sldMkLst>
          <pc:docMk/>
          <pc:sldMk cId="2559542811" sldId="298"/>
        </pc:sldMkLst>
      </pc:sldChg>
      <pc:sldChg chg="addSp delSp modSp del mod modTransition setBg">
        <pc:chgData name="Tommy McClure" userId="5f57beb918c8a44c" providerId="LiveId" clId="{772756F1-C11F-4CBB-BF58-5DDB52324598}" dt="2024-08-02T00:15:54.970" v="3917" actId="2696"/>
        <pc:sldMkLst>
          <pc:docMk/>
          <pc:sldMk cId="645769579" sldId="311"/>
        </pc:sldMkLst>
        <pc:spChg chg="mod ord">
          <ac:chgData name="Tommy McClure" userId="5f57beb918c8a44c" providerId="LiveId" clId="{772756F1-C11F-4CBB-BF58-5DDB52324598}" dt="2024-08-01T23:45:28.659" v="3862" actId="26606"/>
          <ac:spMkLst>
            <pc:docMk/>
            <pc:sldMk cId="645769579" sldId="311"/>
            <ac:spMk id="3" creationId="{3B3C4655-12CF-4E3B-9BA7-4032BC9F3B65}"/>
          </ac:spMkLst>
        </pc:spChg>
        <pc:spChg chg="add del mod">
          <ac:chgData name="Tommy McClure" userId="5f57beb918c8a44c" providerId="LiveId" clId="{772756F1-C11F-4CBB-BF58-5DDB52324598}" dt="2024-08-01T23:19:25.261" v="3574" actId="26606"/>
          <ac:spMkLst>
            <pc:docMk/>
            <pc:sldMk cId="645769579" sldId="311"/>
            <ac:spMk id="4" creationId="{4B354646-7BD2-95EE-1C08-8B9F022AD1CE}"/>
          </ac:spMkLst>
        </pc:spChg>
        <pc:spChg chg="add mod">
          <ac:chgData name="Tommy McClure" userId="5f57beb918c8a44c" providerId="LiveId" clId="{772756F1-C11F-4CBB-BF58-5DDB52324598}" dt="2024-08-01T23:45:28.659" v="3862" actId="26606"/>
          <ac:spMkLst>
            <pc:docMk/>
            <pc:sldMk cId="645769579" sldId="311"/>
            <ac:spMk id="6" creationId="{9FBA86A7-CAFD-BAA8-CBAF-129A22FF5A0E}"/>
          </ac:spMkLst>
        </pc:spChg>
        <pc:spChg chg="add del mod">
          <ac:chgData name="Tommy McClure" userId="5f57beb918c8a44c" providerId="LiveId" clId="{772756F1-C11F-4CBB-BF58-5DDB52324598}" dt="2024-08-01T23:19:02.241" v="3573" actId="478"/>
          <ac:spMkLst>
            <pc:docMk/>
            <pc:sldMk cId="645769579" sldId="311"/>
            <ac:spMk id="8" creationId="{33BBC0FB-175F-5476-1BAB-A291C8B6AC01}"/>
          </ac:spMkLst>
        </pc:spChg>
        <pc:spChg chg="add del mod">
          <ac:chgData name="Tommy McClure" userId="5f57beb918c8a44c" providerId="LiveId" clId="{772756F1-C11F-4CBB-BF58-5DDB52324598}" dt="2024-08-01T23:20:15.824" v="3577" actId="26606"/>
          <ac:spMkLst>
            <pc:docMk/>
            <pc:sldMk cId="645769579" sldId="311"/>
            <ac:spMk id="11" creationId="{CDEE065A-4DCA-FEE9-5514-3F52E5FF9994}"/>
          </ac:spMkLst>
        </pc:spChg>
        <pc:spChg chg="mod ord">
          <ac:chgData name="Tommy McClure" userId="5f57beb918c8a44c" providerId="LiveId" clId="{772756F1-C11F-4CBB-BF58-5DDB52324598}" dt="2024-08-01T23:45:28.659" v="3862" actId="26606"/>
          <ac:spMkLst>
            <pc:docMk/>
            <pc:sldMk cId="645769579" sldId="311"/>
            <ac:spMk id="13" creationId="{941354FB-05FF-4625-B089-EECB0792B823}"/>
          </ac:spMkLst>
        </pc:spChg>
        <pc:spChg chg="add mod ord">
          <ac:chgData name="Tommy McClure" userId="5f57beb918c8a44c" providerId="LiveId" clId="{772756F1-C11F-4CBB-BF58-5DDB52324598}" dt="2024-08-02T00:11:11.236" v="3885" actId="1076"/>
          <ac:spMkLst>
            <pc:docMk/>
            <pc:sldMk cId="645769579" sldId="311"/>
            <ac:spMk id="15" creationId="{176AD568-3B2D-D5CC-7178-DC5F236DA89B}"/>
          </ac:spMkLst>
        </pc:spChg>
        <pc:spChg chg="add del mod">
          <ac:chgData name="Tommy McClure" userId="5f57beb918c8a44c" providerId="LiveId" clId="{772756F1-C11F-4CBB-BF58-5DDB52324598}" dt="2024-08-01T23:20:38.767" v="3579" actId="478"/>
          <ac:spMkLst>
            <pc:docMk/>
            <pc:sldMk cId="645769579" sldId="311"/>
            <ac:spMk id="17" creationId="{2B703B78-F9D3-54F3-3CE0-48505B8D684D}"/>
          </ac:spMkLst>
        </pc:spChg>
        <pc:spChg chg="add mod">
          <ac:chgData name="Tommy McClure" userId="5f57beb918c8a44c" providerId="LiveId" clId="{772756F1-C11F-4CBB-BF58-5DDB52324598}" dt="2024-08-01T23:20:46.010" v="3580"/>
          <ac:spMkLst>
            <pc:docMk/>
            <pc:sldMk cId="645769579" sldId="311"/>
            <ac:spMk id="20" creationId="{D9DF95B9-8362-F670-4A54-F5541069DF34}"/>
          </ac:spMkLst>
        </pc:spChg>
        <pc:spChg chg="add del mod">
          <ac:chgData name="Tommy McClure" userId="5f57beb918c8a44c" providerId="LiveId" clId="{772756F1-C11F-4CBB-BF58-5DDB52324598}" dt="2024-08-01T23:39:58.132" v="3828" actId="478"/>
          <ac:spMkLst>
            <pc:docMk/>
            <pc:sldMk cId="645769579" sldId="311"/>
            <ac:spMk id="22" creationId="{E90852CF-AA28-94ED-8890-683297591354}"/>
          </ac:spMkLst>
        </pc:spChg>
        <pc:spChg chg="add mod">
          <ac:chgData name="Tommy McClure" userId="5f57beb918c8a44c" providerId="LiveId" clId="{772756F1-C11F-4CBB-BF58-5DDB52324598}" dt="2024-08-01T23:45:28.659" v="3862" actId="26606"/>
          <ac:spMkLst>
            <pc:docMk/>
            <pc:sldMk cId="645769579" sldId="311"/>
            <ac:spMk id="26" creationId="{0BCF31B6-E510-C78A-69BA-FF3587C13A62}"/>
          </ac:spMkLst>
        </pc:spChg>
        <pc:spChg chg="mod ord">
          <ac:chgData name="Tommy McClure" userId="5f57beb918c8a44c" providerId="LiveId" clId="{772756F1-C11F-4CBB-BF58-5DDB52324598}" dt="2024-08-01T23:45:28.659" v="3862" actId="26606"/>
          <ac:spMkLst>
            <pc:docMk/>
            <pc:sldMk cId="645769579" sldId="311"/>
            <ac:spMk id="57" creationId="{5964316A-E3ED-4222-B989-54459085682C}"/>
          </ac:spMkLst>
        </pc:spChg>
        <pc:spChg chg="add del">
          <ac:chgData name="Tommy McClure" userId="5f57beb918c8a44c" providerId="LiveId" clId="{772756F1-C11F-4CBB-BF58-5DDB52324598}" dt="2024-08-01T23:20:15.824" v="3577" actId="26606"/>
          <ac:spMkLst>
            <pc:docMk/>
            <pc:sldMk cId="645769579" sldId="311"/>
            <ac:spMk id="62" creationId="{B43B9CA2-4B31-4ACD-9A9F-B8E6C6420386}"/>
          </ac:spMkLst>
        </pc:spChg>
        <pc:spChg chg="add del">
          <ac:chgData name="Tommy McClure" userId="5f57beb918c8a44c" providerId="LiveId" clId="{772756F1-C11F-4CBB-BF58-5DDB52324598}" dt="2024-08-01T23:20:15.824" v="3577" actId="26606"/>
          <ac:spMkLst>
            <pc:docMk/>
            <pc:sldMk cId="645769579" sldId="311"/>
            <ac:spMk id="64" creationId="{33F94DB1-BC5D-454D-845C-7BA3A1F46999}"/>
          </ac:spMkLst>
        </pc:spChg>
        <pc:spChg chg="add del">
          <ac:chgData name="Tommy McClure" userId="5f57beb918c8a44c" providerId="LiveId" clId="{772756F1-C11F-4CBB-BF58-5DDB52324598}" dt="2024-08-01T23:20:15.824" v="3577" actId="26606"/>
          <ac:spMkLst>
            <pc:docMk/>
            <pc:sldMk cId="645769579" sldId="311"/>
            <ac:spMk id="66" creationId="{5676B86F-860B-4586-BCAA-C0650C09B7B9}"/>
          </ac:spMkLst>
        </pc:spChg>
        <pc:spChg chg="add del">
          <ac:chgData name="Tommy McClure" userId="5f57beb918c8a44c" providerId="LiveId" clId="{772756F1-C11F-4CBB-BF58-5DDB52324598}" dt="2024-08-01T23:20:15.824" v="3577" actId="26606"/>
          <ac:spMkLst>
            <pc:docMk/>
            <pc:sldMk cId="645769579" sldId="311"/>
            <ac:spMk id="68" creationId="{8C818ED5-2F56-4171-9445-3AA4F4462396}"/>
          </ac:spMkLst>
        </pc:spChg>
        <pc:spChg chg="add del">
          <ac:chgData name="Tommy McClure" userId="5f57beb918c8a44c" providerId="LiveId" clId="{772756F1-C11F-4CBB-BF58-5DDB52324598}" dt="2024-08-01T23:20:15.824" v="3577" actId="26606"/>
          <ac:spMkLst>
            <pc:docMk/>
            <pc:sldMk cId="645769579" sldId="311"/>
            <ac:spMk id="70" creationId="{DE74FCE8-866C-4AFA-B45C-FACE2A6094E4}"/>
          </ac:spMkLst>
        </pc:spChg>
        <pc:spChg chg="add del">
          <ac:chgData name="Tommy McClure" userId="5f57beb918c8a44c" providerId="LiveId" clId="{772756F1-C11F-4CBB-BF58-5DDB52324598}" dt="2024-08-01T23:21:37.467" v="3587" actId="26606"/>
          <ac:spMkLst>
            <pc:docMk/>
            <pc:sldMk cId="645769579" sldId="311"/>
            <ac:spMk id="75" creationId="{B43B9CA2-4B31-4ACD-9A9F-B8E6C6420386}"/>
          </ac:spMkLst>
        </pc:spChg>
        <pc:spChg chg="add del">
          <ac:chgData name="Tommy McClure" userId="5f57beb918c8a44c" providerId="LiveId" clId="{772756F1-C11F-4CBB-BF58-5DDB52324598}" dt="2024-08-01T23:21:37.467" v="3587" actId="26606"/>
          <ac:spMkLst>
            <pc:docMk/>
            <pc:sldMk cId="645769579" sldId="311"/>
            <ac:spMk id="77" creationId="{33F94DB1-BC5D-454D-845C-7BA3A1F46999}"/>
          </ac:spMkLst>
        </pc:spChg>
        <pc:spChg chg="add del">
          <ac:chgData name="Tommy McClure" userId="5f57beb918c8a44c" providerId="LiveId" clId="{772756F1-C11F-4CBB-BF58-5DDB52324598}" dt="2024-08-01T23:21:37.467" v="3587" actId="26606"/>
          <ac:spMkLst>
            <pc:docMk/>
            <pc:sldMk cId="645769579" sldId="311"/>
            <ac:spMk id="79" creationId="{5676B86F-860B-4586-BCAA-C0650C09B7B9}"/>
          </ac:spMkLst>
        </pc:spChg>
        <pc:spChg chg="add del">
          <ac:chgData name="Tommy McClure" userId="5f57beb918c8a44c" providerId="LiveId" clId="{772756F1-C11F-4CBB-BF58-5DDB52324598}" dt="2024-08-01T23:21:37.467" v="3587" actId="26606"/>
          <ac:spMkLst>
            <pc:docMk/>
            <pc:sldMk cId="645769579" sldId="311"/>
            <ac:spMk id="81" creationId="{8C818ED5-2F56-4171-9445-3AA4F4462396}"/>
          </ac:spMkLst>
        </pc:spChg>
        <pc:spChg chg="add del">
          <ac:chgData name="Tommy McClure" userId="5f57beb918c8a44c" providerId="LiveId" clId="{772756F1-C11F-4CBB-BF58-5DDB52324598}" dt="2024-08-01T23:21:37.467" v="3587" actId="26606"/>
          <ac:spMkLst>
            <pc:docMk/>
            <pc:sldMk cId="645769579" sldId="311"/>
            <ac:spMk id="83" creationId="{DE74FCE8-866C-4AFA-B45C-FACE2A6094E4}"/>
          </ac:spMkLst>
        </pc:spChg>
        <pc:spChg chg="add del">
          <ac:chgData name="Tommy McClure" userId="5f57beb918c8a44c" providerId="LiveId" clId="{772756F1-C11F-4CBB-BF58-5DDB52324598}" dt="2024-08-01T23:23:36.513" v="3599" actId="26606"/>
          <ac:spMkLst>
            <pc:docMk/>
            <pc:sldMk cId="645769579" sldId="311"/>
            <ac:spMk id="95" creationId="{B3F59054-3394-4D87-8BD0-A28DCD47F1BC}"/>
          </ac:spMkLst>
        </pc:spChg>
        <pc:spChg chg="add del">
          <ac:chgData name="Tommy McClure" userId="5f57beb918c8a44c" providerId="LiveId" clId="{772756F1-C11F-4CBB-BF58-5DDB52324598}" dt="2024-08-01T23:23:36.513" v="3599" actId="26606"/>
          <ac:spMkLst>
            <pc:docMk/>
            <pc:sldMk cId="645769579" sldId="311"/>
            <ac:spMk id="97" creationId="{2FE0ABA9-CAF1-4816-837D-5F28AAA08E0A}"/>
          </ac:spMkLst>
        </pc:spChg>
        <pc:spChg chg="add del">
          <ac:chgData name="Tommy McClure" userId="5f57beb918c8a44c" providerId="LiveId" clId="{772756F1-C11F-4CBB-BF58-5DDB52324598}" dt="2024-08-01T23:23:36.513" v="3599" actId="26606"/>
          <ac:spMkLst>
            <pc:docMk/>
            <pc:sldMk cId="645769579" sldId="311"/>
            <ac:spMk id="99" creationId="{BC8B9C14-70F0-4F42-85FF-0DD3D5A585A5}"/>
          </ac:spMkLst>
        </pc:spChg>
        <pc:spChg chg="add del">
          <ac:chgData name="Tommy McClure" userId="5f57beb918c8a44c" providerId="LiveId" clId="{772756F1-C11F-4CBB-BF58-5DDB52324598}" dt="2024-08-01T23:23:36.513" v="3599" actId="26606"/>
          <ac:spMkLst>
            <pc:docMk/>
            <pc:sldMk cId="645769579" sldId="311"/>
            <ac:spMk id="101" creationId="{98DE6C44-43F8-4DE4-AB81-66853FFEA09A}"/>
          </ac:spMkLst>
        </pc:spChg>
        <pc:spChg chg="add del">
          <ac:chgData name="Tommy McClure" userId="5f57beb918c8a44c" providerId="LiveId" clId="{772756F1-C11F-4CBB-BF58-5DDB52324598}" dt="2024-08-01T23:23:36.513" v="3599" actId="26606"/>
          <ac:spMkLst>
            <pc:docMk/>
            <pc:sldMk cId="645769579" sldId="311"/>
            <ac:spMk id="103" creationId="{2409529B-9B56-4F10-BE4D-F934DB89E57E}"/>
          </ac:spMkLst>
        </pc:spChg>
        <pc:spChg chg="add del">
          <ac:chgData name="Tommy McClure" userId="5f57beb918c8a44c" providerId="LiveId" clId="{772756F1-C11F-4CBB-BF58-5DDB52324598}" dt="2024-08-01T23:24:09.742" v="3601" actId="26606"/>
          <ac:spMkLst>
            <pc:docMk/>
            <pc:sldMk cId="645769579" sldId="311"/>
            <ac:spMk id="108" creationId="{AD96FDFD-4E42-4A06-B8B5-768A1DB9C2A9}"/>
          </ac:spMkLst>
        </pc:spChg>
        <pc:spChg chg="add del">
          <ac:chgData name="Tommy McClure" userId="5f57beb918c8a44c" providerId="LiveId" clId="{772756F1-C11F-4CBB-BF58-5DDB52324598}" dt="2024-08-01T23:25:26.109" v="3626" actId="26606"/>
          <ac:spMkLst>
            <pc:docMk/>
            <pc:sldMk cId="645769579" sldId="311"/>
            <ac:spMk id="113" creationId="{A3C210E6-A35A-4F68-8D60-801A019C75B8}"/>
          </ac:spMkLst>
        </pc:spChg>
        <pc:spChg chg="add del">
          <ac:chgData name="Tommy McClure" userId="5f57beb918c8a44c" providerId="LiveId" clId="{772756F1-C11F-4CBB-BF58-5DDB52324598}" dt="2024-08-01T23:25:26.109" v="3626" actId="26606"/>
          <ac:spMkLst>
            <pc:docMk/>
            <pc:sldMk cId="645769579" sldId="311"/>
            <ac:spMk id="115" creationId="{AC0D06B0-F19C-459E-B221-A34B506FB5E3}"/>
          </ac:spMkLst>
        </pc:spChg>
        <pc:spChg chg="add del">
          <ac:chgData name="Tommy McClure" userId="5f57beb918c8a44c" providerId="LiveId" clId="{772756F1-C11F-4CBB-BF58-5DDB52324598}" dt="2024-08-01T23:25:26.109" v="3626" actId="26606"/>
          <ac:spMkLst>
            <pc:docMk/>
            <pc:sldMk cId="645769579" sldId="311"/>
            <ac:spMk id="117" creationId="{345B26DA-1C6B-4C66-81C9-9C1877FC2DB1}"/>
          </ac:spMkLst>
        </pc:spChg>
        <pc:spChg chg="add del">
          <ac:chgData name="Tommy McClure" userId="5f57beb918c8a44c" providerId="LiveId" clId="{772756F1-C11F-4CBB-BF58-5DDB52324598}" dt="2024-08-01T23:25:26.109" v="3626" actId="26606"/>
          <ac:spMkLst>
            <pc:docMk/>
            <pc:sldMk cId="645769579" sldId="311"/>
            <ac:spMk id="119" creationId="{98DE6C44-43F8-4DE4-AB81-66853FFEA09A}"/>
          </ac:spMkLst>
        </pc:spChg>
        <pc:spChg chg="add del">
          <ac:chgData name="Tommy McClure" userId="5f57beb918c8a44c" providerId="LiveId" clId="{772756F1-C11F-4CBB-BF58-5DDB52324598}" dt="2024-08-01T23:25:26.109" v="3626" actId="26606"/>
          <ac:spMkLst>
            <pc:docMk/>
            <pc:sldMk cId="645769579" sldId="311"/>
            <ac:spMk id="121" creationId="{2409529B-9B56-4F10-BE4D-F934DB89E57E}"/>
          </ac:spMkLst>
        </pc:spChg>
        <pc:spChg chg="add del">
          <ac:chgData name="Tommy McClure" userId="5f57beb918c8a44c" providerId="LiveId" clId="{772756F1-C11F-4CBB-BF58-5DDB52324598}" dt="2024-08-01T23:45:28.659" v="3862" actId="26606"/>
          <ac:spMkLst>
            <pc:docMk/>
            <pc:sldMk cId="645769579" sldId="311"/>
            <ac:spMk id="126" creationId="{8B4CCFEE-78C3-492E-93EB-649F7548F38A}"/>
          </ac:spMkLst>
        </pc:spChg>
        <pc:spChg chg="add del">
          <ac:chgData name="Tommy McClure" userId="5f57beb918c8a44c" providerId="LiveId" clId="{772756F1-C11F-4CBB-BF58-5DDB52324598}" dt="2024-08-01T23:45:28.659" v="3862" actId="26606"/>
          <ac:spMkLst>
            <pc:docMk/>
            <pc:sldMk cId="645769579" sldId="311"/>
            <ac:spMk id="131" creationId="{8B4CCFEE-78C3-492E-93EB-649F7548F38A}"/>
          </ac:spMkLst>
        </pc:spChg>
        <pc:grpChg chg="add del">
          <ac:chgData name="Tommy McClure" userId="5f57beb918c8a44c" providerId="LiveId" clId="{772756F1-C11F-4CBB-BF58-5DDB52324598}" dt="2024-08-01T23:22:51.359" v="3596" actId="26606"/>
          <ac:grpSpMkLst>
            <pc:docMk/>
            <pc:sldMk cId="645769579" sldId="311"/>
            <ac:grpSpMk id="88" creationId="{50A0A18D-98B4-40E5-4078-A318C9554788}"/>
          </ac:grpSpMkLst>
        </pc:grpChg>
        <pc:picChg chg="add del mod ord">
          <ac:chgData name="Tommy McClure" userId="5f57beb918c8a44c" providerId="LiveId" clId="{772756F1-C11F-4CBB-BF58-5DDB52324598}" dt="2024-08-01T23:22:23.737" v="3594" actId="478"/>
          <ac:picMkLst>
            <pc:docMk/>
            <pc:sldMk cId="645769579" sldId="311"/>
            <ac:picMk id="5" creationId="{C7764DC7-2193-97D0-6CC3-5763A6B99912}"/>
          </ac:picMkLst>
        </pc:picChg>
        <pc:picChg chg="add del mod">
          <ac:chgData name="Tommy McClure" userId="5f57beb918c8a44c" providerId="LiveId" clId="{772756F1-C11F-4CBB-BF58-5DDB52324598}" dt="2024-08-01T23:19:02.241" v="3573" actId="478"/>
          <ac:picMkLst>
            <pc:docMk/>
            <pc:sldMk cId="645769579" sldId="311"/>
            <ac:picMk id="7" creationId="{CBB58B50-ACE8-3C27-F133-7D190DD02D6C}"/>
          </ac:picMkLst>
        </pc:picChg>
        <pc:picChg chg="del">
          <ac:chgData name="Tommy McClure" userId="5f57beb918c8a44c" providerId="LiveId" clId="{772756F1-C11F-4CBB-BF58-5DDB52324598}" dt="2024-08-01T23:17:45.264" v="3568" actId="478"/>
          <ac:picMkLst>
            <pc:docMk/>
            <pc:sldMk cId="645769579" sldId="311"/>
            <ac:picMk id="9" creationId="{A0B0F827-6536-4130-BEC7-D90C403B38CC}"/>
          </ac:picMkLst>
        </pc:picChg>
        <pc:picChg chg="add mod ord">
          <ac:chgData name="Tommy McClure" userId="5f57beb918c8a44c" providerId="LiveId" clId="{772756F1-C11F-4CBB-BF58-5DDB52324598}" dt="2024-08-01T23:25:26.109" v="3626" actId="26606"/>
          <ac:picMkLst>
            <pc:docMk/>
            <pc:sldMk cId="645769579" sldId="311"/>
            <ac:picMk id="12" creationId="{480656E8-4D5A-6DF8-50FC-207680E2972E}"/>
          </ac:picMkLst>
        </pc:picChg>
        <pc:picChg chg="del mod">
          <ac:chgData name="Tommy McClure" userId="5f57beb918c8a44c" providerId="LiveId" clId="{772756F1-C11F-4CBB-BF58-5DDB52324598}" dt="2024-08-01T23:19:47.640" v="3575" actId="478"/>
          <ac:picMkLst>
            <pc:docMk/>
            <pc:sldMk cId="645769579" sldId="311"/>
            <ac:picMk id="14" creationId="{6DC2EDE6-0F32-485D-9419-F170B9D943B5}"/>
          </ac:picMkLst>
        </pc:picChg>
        <pc:picChg chg="del mod ord">
          <ac:chgData name="Tommy McClure" userId="5f57beb918c8a44c" providerId="LiveId" clId="{772756F1-C11F-4CBB-BF58-5DDB52324598}" dt="2024-08-01T23:20:30.179" v="3578" actId="478"/>
          <ac:picMkLst>
            <pc:docMk/>
            <pc:sldMk cId="645769579" sldId="311"/>
            <ac:picMk id="18" creationId="{EA747F32-89B4-4980-B444-91339829C45D}"/>
          </ac:picMkLst>
        </pc:picChg>
        <pc:picChg chg="add mod">
          <ac:chgData name="Tommy McClure" userId="5f57beb918c8a44c" providerId="LiveId" clId="{772756F1-C11F-4CBB-BF58-5DDB52324598}" dt="2024-08-01T23:20:52.817" v="3581"/>
          <ac:picMkLst>
            <pc:docMk/>
            <pc:sldMk cId="645769579" sldId="311"/>
            <ac:picMk id="19" creationId="{268E1C24-0390-16A2-0B93-EDF9CA9328BA}"/>
          </ac:picMkLst>
        </pc:picChg>
        <pc:picChg chg="add mod ord">
          <ac:chgData name="Tommy McClure" userId="5f57beb918c8a44c" providerId="LiveId" clId="{772756F1-C11F-4CBB-BF58-5DDB52324598}" dt="2024-08-01T23:45:28.659" v="3862" actId="26606"/>
          <ac:picMkLst>
            <pc:docMk/>
            <pc:sldMk cId="645769579" sldId="311"/>
            <ac:picMk id="21" creationId="{9556E92E-A73E-D9CA-E014-78FC9009CA11}"/>
          </ac:picMkLst>
        </pc:picChg>
        <pc:picChg chg="add mod">
          <ac:chgData name="Tommy McClure" userId="5f57beb918c8a44c" providerId="LiveId" clId="{772756F1-C11F-4CBB-BF58-5DDB52324598}" dt="2024-08-01T23:22:19.002" v="3592"/>
          <ac:picMkLst>
            <pc:docMk/>
            <pc:sldMk cId="645769579" sldId="311"/>
            <ac:picMk id="23" creationId="{D2AE4D46-4D7C-6669-2289-B42BF2496EBF}"/>
          </ac:picMkLst>
        </pc:picChg>
        <pc:picChg chg="add del mod ord">
          <ac:chgData name="Tommy McClure" userId="5f57beb918c8a44c" providerId="LiveId" clId="{772756F1-C11F-4CBB-BF58-5DDB52324598}" dt="2024-08-01T23:45:30.599" v="3864" actId="21"/>
          <ac:picMkLst>
            <pc:docMk/>
            <pc:sldMk cId="645769579" sldId="311"/>
            <ac:picMk id="24" creationId="{90E2F01D-4C01-0F0A-A582-1080D5981DE5}"/>
          </ac:picMkLst>
        </pc:picChg>
        <pc:picChg chg="add mod ord">
          <ac:chgData name="Tommy McClure" userId="5f57beb918c8a44c" providerId="LiveId" clId="{772756F1-C11F-4CBB-BF58-5DDB52324598}" dt="2024-08-01T23:25:26.109" v="3626" actId="26606"/>
          <ac:picMkLst>
            <pc:docMk/>
            <pc:sldMk cId="645769579" sldId="311"/>
            <ac:picMk id="25" creationId="{9C36508E-BE41-30C4-17AD-D9F4FB0DA5D1}"/>
          </ac:picMkLst>
        </pc:picChg>
        <pc:picChg chg="add mod ord">
          <ac:chgData name="Tommy McClure" userId="5f57beb918c8a44c" providerId="LiveId" clId="{772756F1-C11F-4CBB-BF58-5DDB52324598}" dt="2024-08-01T23:45:30.372" v="3863"/>
          <ac:picMkLst>
            <pc:docMk/>
            <pc:sldMk cId="645769579" sldId="311"/>
            <ac:picMk id="27" creationId="{C806ABF7-EDCA-3C06-8D76-D1A7FA2BF412}"/>
          </ac:picMkLst>
        </pc:picChg>
      </pc:sldChg>
      <pc:sldChg chg="modSp del mod modTransition">
        <pc:chgData name="Tommy McClure" userId="5f57beb918c8a44c" providerId="LiveId" clId="{772756F1-C11F-4CBB-BF58-5DDB52324598}" dt="2024-08-02T00:16:07.671" v="3919" actId="2696"/>
        <pc:sldMkLst>
          <pc:docMk/>
          <pc:sldMk cId="1876460308" sldId="312"/>
        </pc:sldMkLst>
        <pc:picChg chg="mod">
          <ac:chgData name="Tommy McClure" userId="5f57beb918c8a44c" providerId="LiveId" clId="{772756F1-C11F-4CBB-BF58-5DDB52324598}" dt="2024-08-01T23:23:11.161" v="3598" actId="1076"/>
          <ac:picMkLst>
            <pc:docMk/>
            <pc:sldMk cId="1876460308" sldId="312"/>
            <ac:picMk id="9" creationId="{EC816B03-71E6-46A9-A140-DC6CB86F364C}"/>
          </ac:picMkLst>
        </pc:picChg>
      </pc:sldChg>
      <pc:sldChg chg="del modTransition">
        <pc:chgData name="Tommy McClure" userId="5f57beb918c8a44c" providerId="LiveId" clId="{772756F1-C11F-4CBB-BF58-5DDB52324598}" dt="2024-08-01T23:25:47.517" v="3627" actId="2696"/>
        <pc:sldMkLst>
          <pc:docMk/>
          <pc:sldMk cId="516209750" sldId="313"/>
        </pc:sldMkLst>
      </pc:sldChg>
      <pc:sldChg chg="addSp delSp modSp add mod modTransition modAnim modNotesTx">
        <pc:chgData name="Tommy McClure" userId="5f57beb918c8a44c" providerId="LiveId" clId="{772756F1-C11F-4CBB-BF58-5DDB52324598}" dt="2024-08-02T02:31:43.679" v="4543" actId="255"/>
        <pc:sldMkLst>
          <pc:docMk/>
          <pc:sldMk cId="2433055350" sldId="314"/>
        </pc:sldMkLst>
        <pc:spChg chg="mod ord">
          <ac:chgData name="Tommy McClure" userId="5f57beb918c8a44c" providerId="LiveId" clId="{772756F1-C11F-4CBB-BF58-5DDB52324598}" dt="2024-08-01T23:03:24.633" v="3497" actId="255"/>
          <ac:spMkLst>
            <pc:docMk/>
            <pc:sldMk cId="2433055350" sldId="314"/>
            <ac:spMk id="2" creationId="{E52BF522-03A6-B97D-0FAF-4A8F0430C40A}"/>
          </ac:spMkLst>
        </pc:spChg>
        <pc:spChg chg="mod">
          <ac:chgData name="Tommy McClure" userId="5f57beb918c8a44c" providerId="LiveId" clId="{772756F1-C11F-4CBB-BF58-5DDB52324598}" dt="2024-08-01T21:33:22.166" v="1655" actId="20577"/>
          <ac:spMkLst>
            <pc:docMk/>
            <pc:sldMk cId="2433055350" sldId="314"/>
            <ac:spMk id="3" creationId="{353DCA69-B746-A19D-3F75-AB17DC3528A9}"/>
          </ac:spMkLst>
        </pc:spChg>
        <pc:spChg chg="mod">
          <ac:chgData name="Tommy McClure" userId="5f57beb918c8a44c" providerId="LiveId" clId="{772756F1-C11F-4CBB-BF58-5DDB52324598}" dt="2024-08-02T02:31:43.679" v="4543" actId="255"/>
          <ac:spMkLst>
            <pc:docMk/>
            <pc:sldMk cId="2433055350" sldId="314"/>
            <ac:spMk id="6" creationId="{3E0A276A-74AC-4A8D-860D-81E5AFF7E744}"/>
          </ac:spMkLst>
        </pc:spChg>
        <pc:spChg chg="add del mod">
          <ac:chgData name="Tommy McClure" userId="5f57beb918c8a44c" providerId="LiveId" clId="{772756F1-C11F-4CBB-BF58-5DDB52324598}" dt="2024-08-01T21:31:28.822" v="1605" actId="931"/>
          <ac:spMkLst>
            <pc:docMk/>
            <pc:sldMk cId="2433055350" sldId="314"/>
            <ac:spMk id="8" creationId="{02BDD5AE-9AA6-7375-82C0-73F013F08EDD}"/>
          </ac:spMkLst>
        </pc:spChg>
        <pc:spChg chg="mod">
          <ac:chgData name="Tommy McClure" userId="5f57beb918c8a44c" providerId="LiveId" clId="{772756F1-C11F-4CBB-BF58-5DDB52324598}" dt="2024-08-02T02:24:03.123" v="4473" actId="20577"/>
          <ac:spMkLst>
            <pc:docMk/>
            <pc:sldMk cId="2433055350" sldId="314"/>
            <ac:spMk id="10" creationId="{1E52DA19-8184-F209-882A-2B56F2BB23C5}"/>
          </ac:spMkLst>
        </pc:spChg>
        <pc:spChg chg="mod">
          <ac:chgData name="Tommy McClure" userId="5f57beb918c8a44c" providerId="LiveId" clId="{772756F1-C11F-4CBB-BF58-5DDB52324598}" dt="2024-08-01T23:05:10.625" v="3507" actId="20577"/>
          <ac:spMkLst>
            <pc:docMk/>
            <pc:sldMk cId="2433055350" sldId="314"/>
            <ac:spMk id="11" creationId="{B25D6D57-654A-D52B-72AA-D8E549C71F71}"/>
          </ac:spMkLst>
        </pc:spChg>
        <pc:spChg chg="add mod">
          <ac:chgData name="Tommy McClure" userId="5f57beb918c8a44c" providerId="LiveId" clId="{772756F1-C11F-4CBB-BF58-5DDB52324598}" dt="2024-08-01T21:32:22.144" v="1613" actId="207"/>
          <ac:spMkLst>
            <pc:docMk/>
            <pc:sldMk cId="2433055350" sldId="314"/>
            <ac:spMk id="13" creationId="{C8EE8B77-0F8F-1610-FEB6-C589A84F84DB}"/>
          </ac:spMkLst>
        </pc:spChg>
        <pc:spChg chg="add mod">
          <ac:chgData name="Tommy McClure" userId="5f57beb918c8a44c" providerId="LiveId" clId="{772756F1-C11F-4CBB-BF58-5DDB52324598}" dt="2024-08-02T02:24:39.423" v="4497" actId="113"/>
          <ac:spMkLst>
            <pc:docMk/>
            <pc:sldMk cId="2433055350" sldId="314"/>
            <ac:spMk id="14" creationId="{7145A543-200E-B548-7E33-F3F315FCF0A5}"/>
          </ac:spMkLst>
        </pc:spChg>
        <pc:spChg chg="del">
          <ac:chgData name="Tommy McClure" userId="5f57beb918c8a44c" providerId="LiveId" clId="{772756F1-C11F-4CBB-BF58-5DDB52324598}" dt="2024-08-01T21:30:54.615" v="1604" actId="478"/>
          <ac:spMkLst>
            <pc:docMk/>
            <pc:sldMk cId="2433055350" sldId="314"/>
            <ac:spMk id="21" creationId="{441AC4A7-D1BA-905F-17AD-65C0CC598491}"/>
          </ac:spMkLst>
        </pc:spChg>
        <pc:picChg chg="add del mod">
          <ac:chgData name="Tommy McClure" userId="5f57beb918c8a44c" providerId="LiveId" clId="{772756F1-C11F-4CBB-BF58-5DDB52324598}" dt="2024-08-01T21:30:43.182" v="1602" actId="478"/>
          <ac:picMkLst>
            <pc:docMk/>
            <pc:sldMk cId="2433055350" sldId="314"/>
            <ac:picMk id="5" creationId="{E90A7B65-7385-CB6B-B2A7-C06DF081F384}"/>
          </ac:picMkLst>
        </pc:picChg>
        <pc:picChg chg="add mod">
          <ac:chgData name="Tommy McClure" userId="5f57beb918c8a44c" providerId="LiveId" clId="{772756F1-C11F-4CBB-BF58-5DDB52324598}" dt="2024-08-01T21:52:28.020" v="2162" actId="1037"/>
          <ac:picMkLst>
            <pc:docMk/>
            <pc:sldMk cId="2433055350" sldId="314"/>
            <ac:picMk id="12" creationId="{7961F37D-E68B-356F-EAD3-EA70F4492BA2}"/>
          </ac:picMkLst>
        </pc:picChg>
        <pc:picChg chg="del mod">
          <ac:chgData name="Tommy McClure" userId="5f57beb918c8a44c" providerId="LiveId" clId="{772756F1-C11F-4CBB-BF58-5DDB52324598}" dt="2024-08-01T21:30:54.615" v="1604" actId="478"/>
          <ac:picMkLst>
            <pc:docMk/>
            <pc:sldMk cId="2433055350" sldId="314"/>
            <ac:picMk id="20" creationId="{64B2DF89-2389-BA31-3B8C-0A0A9B2B4E3B}"/>
          </ac:picMkLst>
        </pc:picChg>
      </pc:sldChg>
      <pc:sldChg chg="addSp delSp modSp add mod modTransition delAnim modAnim modNotesTx">
        <pc:chgData name="Tommy McClure" userId="5f57beb918c8a44c" providerId="LiveId" clId="{772756F1-C11F-4CBB-BF58-5DDB52324598}" dt="2024-08-02T02:38:58.542" v="4593" actId="113"/>
        <pc:sldMkLst>
          <pc:docMk/>
          <pc:sldMk cId="2570830768" sldId="315"/>
        </pc:sldMkLst>
        <pc:spChg chg="mod ord">
          <ac:chgData name="Tommy McClure" userId="5f57beb918c8a44c" providerId="LiveId" clId="{772756F1-C11F-4CBB-BF58-5DDB52324598}" dt="2024-08-01T23:43:37.466" v="3834" actId="166"/>
          <ac:spMkLst>
            <pc:docMk/>
            <pc:sldMk cId="2570830768" sldId="315"/>
            <ac:spMk id="2" creationId="{E52BF522-03A6-B97D-0FAF-4A8F0430C40A}"/>
          </ac:spMkLst>
        </pc:spChg>
        <pc:spChg chg="mod">
          <ac:chgData name="Tommy McClure" userId="5f57beb918c8a44c" providerId="LiveId" clId="{772756F1-C11F-4CBB-BF58-5DDB52324598}" dt="2024-08-01T22:31:45.788" v="2874" actId="20577"/>
          <ac:spMkLst>
            <pc:docMk/>
            <pc:sldMk cId="2570830768" sldId="315"/>
            <ac:spMk id="3" creationId="{353DCA69-B746-A19D-3F75-AB17DC3528A9}"/>
          </ac:spMkLst>
        </pc:spChg>
        <pc:spChg chg="add del mod">
          <ac:chgData name="Tommy McClure" userId="5f57beb918c8a44c" providerId="LiveId" clId="{772756F1-C11F-4CBB-BF58-5DDB52324598}" dt="2024-08-01T22:02:02.785" v="2211" actId="931"/>
          <ac:spMkLst>
            <pc:docMk/>
            <pc:sldMk cId="2570830768" sldId="315"/>
            <ac:spMk id="5" creationId="{48E84130-DAF7-BC34-B943-7814C6353C18}"/>
          </ac:spMkLst>
        </pc:spChg>
        <pc:spChg chg="mod">
          <ac:chgData name="Tommy McClure" userId="5f57beb918c8a44c" providerId="LiveId" clId="{772756F1-C11F-4CBB-BF58-5DDB52324598}" dt="2024-08-02T02:31:20.380" v="4539" actId="255"/>
          <ac:spMkLst>
            <pc:docMk/>
            <pc:sldMk cId="2570830768" sldId="315"/>
            <ac:spMk id="6" creationId="{3E0A276A-74AC-4A8D-860D-81E5AFF7E744}"/>
          </ac:spMkLst>
        </pc:spChg>
        <pc:spChg chg="mod">
          <ac:chgData name="Tommy McClure" userId="5f57beb918c8a44c" providerId="LiveId" clId="{772756F1-C11F-4CBB-BF58-5DDB52324598}" dt="2024-08-02T02:31:24.680" v="4541" actId="14100"/>
          <ac:spMkLst>
            <pc:docMk/>
            <pc:sldMk cId="2570830768" sldId="315"/>
            <ac:spMk id="10" creationId="{1E52DA19-8184-F209-882A-2B56F2BB23C5}"/>
          </ac:spMkLst>
        </pc:spChg>
        <pc:spChg chg="mod">
          <ac:chgData name="Tommy McClure" userId="5f57beb918c8a44c" providerId="LiveId" clId="{772756F1-C11F-4CBB-BF58-5DDB52324598}" dt="2024-08-01T23:04:51.670" v="3504" actId="207"/>
          <ac:spMkLst>
            <pc:docMk/>
            <pc:sldMk cId="2570830768" sldId="315"/>
            <ac:spMk id="11" creationId="{B25D6D57-654A-D52B-72AA-D8E549C71F71}"/>
          </ac:spMkLst>
        </pc:spChg>
        <pc:spChg chg="del">
          <ac:chgData name="Tommy McClure" userId="5f57beb918c8a44c" providerId="LiveId" clId="{772756F1-C11F-4CBB-BF58-5DDB52324598}" dt="2024-08-01T21:57:27.971" v="2209" actId="478"/>
          <ac:spMkLst>
            <pc:docMk/>
            <pc:sldMk cId="2570830768" sldId="315"/>
            <ac:spMk id="13" creationId="{C8EE8B77-0F8F-1610-FEB6-C589A84F84DB}"/>
          </ac:spMkLst>
        </pc:spChg>
        <pc:spChg chg="del mod">
          <ac:chgData name="Tommy McClure" userId="5f57beb918c8a44c" providerId="LiveId" clId="{772756F1-C11F-4CBB-BF58-5DDB52324598}" dt="2024-08-01T22:13:50.861" v="2378" actId="478"/>
          <ac:spMkLst>
            <pc:docMk/>
            <pc:sldMk cId="2570830768" sldId="315"/>
            <ac:spMk id="14" creationId="{7145A543-200E-B548-7E33-F3F315FCF0A5}"/>
          </ac:spMkLst>
        </pc:spChg>
        <pc:spChg chg="add del mod">
          <ac:chgData name="Tommy McClure" userId="5f57beb918c8a44c" providerId="LiveId" clId="{772756F1-C11F-4CBB-BF58-5DDB52324598}" dt="2024-08-01T22:04:06.090" v="2217" actId="931"/>
          <ac:spMkLst>
            <pc:docMk/>
            <pc:sldMk cId="2570830768" sldId="315"/>
            <ac:spMk id="15" creationId="{7CD95B3A-9581-3CB2-7769-944A0CE7DE38}"/>
          </ac:spMkLst>
        </pc:spChg>
        <pc:spChg chg="add del mod">
          <ac:chgData name="Tommy McClure" userId="5f57beb918c8a44c" providerId="LiveId" clId="{772756F1-C11F-4CBB-BF58-5DDB52324598}" dt="2024-08-01T22:05:17.300" v="2221" actId="931"/>
          <ac:spMkLst>
            <pc:docMk/>
            <pc:sldMk cId="2570830768" sldId="315"/>
            <ac:spMk id="19" creationId="{E777907F-0B3A-B7CD-640F-6CF68F101756}"/>
          </ac:spMkLst>
        </pc:spChg>
        <pc:spChg chg="add del mod">
          <ac:chgData name="Tommy McClure" userId="5f57beb918c8a44c" providerId="LiveId" clId="{772756F1-C11F-4CBB-BF58-5DDB52324598}" dt="2024-08-01T22:07:20.364" v="2234" actId="478"/>
          <ac:spMkLst>
            <pc:docMk/>
            <pc:sldMk cId="2570830768" sldId="315"/>
            <ac:spMk id="22" creationId="{B6678987-02C4-4528-B63E-8ABDD42BE9EA}"/>
          </ac:spMkLst>
        </pc:spChg>
        <pc:spChg chg="add del mod">
          <ac:chgData name="Tommy McClure" userId="5f57beb918c8a44c" providerId="LiveId" clId="{772756F1-C11F-4CBB-BF58-5DDB52324598}" dt="2024-08-01T22:08:29.445" v="2235" actId="931"/>
          <ac:spMkLst>
            <pc:docMk/>
            <pc:sldMk cId="2570830768" sldId="315"/>
            <ac:spMk id="24" creationId="{CDE8A897-C79D-B666-973C-48AA12B8C436}"/>
          </ac:spMkLst>
        </pc:spChg>
        <pc:spChg chg="add mod">
          <ac:chgData name="Tommy McClure" userId="5f57beb918c8a44c" providerId="LiveId" clId="{772756F1-C11F-4CBB-BF58-5DDB52324598}" dt="2024-08-01T23:17:17.283" v="3567" actId="207"/>
          <ac:spMkLst>
            <pc:docMk/>
            <pc:sldMk cId="2570830768" sldId="315"/>
            <ac:spMk id="27" creationId="{5D5662B3-3FB4-244B-4B69-6AC831C64701}"/>
          </ac:spMkLst>
        </pc:spChg>
        <pc:spChg chg="add del mod">
          <ac:chgData name="Tommy McClure" userId="5f57beb918c8a44c" providerId="LiveId" clId="{772756F1-C11F-4CBB-BF58-5DDB52324598}" dt="2024-08-01T23:43:23.060" v="3830" actId="931"/>
          <ac:spMkLst>
            <pc:docMk/>
            <pc:sldMk cId="2570830768" sldId="315"/>
            <ac:spMk id="29" creationId="{733568A1-7CCE-E021-D75E-F45F5F83AE65}"/>
          </ac:spMkLst>
        </pc:spChg>
        <pc:picChg chg="add del mod">
          <ac:chgData name="Tommy McClure" userId="5f57beb918c8a44c" providerId="LiveId" clId="{772756F1-C11F-4CBB-BF58-5DDB52324598}" dt="2024-08-01T22:02:26.611" v="2216" actId="478"/>
          <ac:picMkLst>
            <pc:docMk/>
            <pc:sldMk cId="2570830768" sldId="315"/>
            <ac:picMk id="8" creationId="{5C3A310F-3AB5-EA28-8353-B6364162CC90}"/>
          </ac:picMkLst>
        </pc:picChg>
        <pc:picChg chg="del">
          <ac:chgData name="Tommy McClure" userId="5f57beb918c8a44c" providerId="LiveId" clId="{772756F1-C11F-4CBB-BF58-5DDB52324598}" dt="2024-08-01T21:57:27.971" v="2209" actId="478"/>
          <ac:picMkLst>
            <pc:docMk/>
            <pc:sldMk cId="2570830768" sldId="315"/>
            <ac:picMk id="12" creationId="{7961F37D-E68B-356F-EAD3-EA70F4492BA2}"/>
          </ac:picMkLst>
        </pc:picChg>
        <pc:picChg chg="add del mod">
          <ac:chgData name="Tommy McClure" userId="5f57beb918c8a44c" providerId="LiveId" clId="{772756F1-C11F-4CBB-BF58-5DDB52324598}" dt="2024-08-01T22:04:12.230" v="2220" actId="478"/>
          <ac:picMkLst>
            <pc:docMk/>
            <pc:sldMk cId="2570830768" sldId="315"/>
            <ac:picMk id="17" creationId="{A6CD6D1A-84B9-22E2-36E7-7933D99B0F30}"/>
          </ac:picMkLst>
        </pc:picChg>
        <pc:picChg chg="add del mod">
          <ac:chgData name="Tommy McClure" userId="5f57beb918c8a44c" providerId="LiveId" clId="{772756F1-C11F-4CBB-BF58-5DDB52324598}" dt="2024-08-01T22:07:20.364" v="2234" actId="478"/>
          <ac:picMkLst>
            <pc:docMk/>
            <pc:sldMk cId="2570830768" sldId="315"/>
            <ac:picMk id="21" creationId="{DF6C2672-3685-790E-0DE4-77404F901009}"/>
          </ac:picMkLst>
        </pc:picChg>
        <pc:picChg chg="add del mod">
          <ac:chgData name="Tommy McClure" userId="5f57beb918c8a44c" providerId="LiveId" clId="{772756F1-C11F-4CBB-BF58-5DDB52324598}" dt="2024-08-01T23:40:19.945" v="3829" actId="478"/>
          <ac:picMkLst>
            <pc:docMk/>
            <pc:sldMk cId="2570830768" sldId="315"/>
            <ac:picMk id="26" creationId="{43A14D09-0336-CE8E-AC71-325C59A60730}"/>
          </ac:picMkLst>
        </pc:picChg>
        <pc:picChg chg="add mod">
          <ac:chgData name="Tommy McClure" userId="5f57beb918c8a44c" providerId="LiveId" clId="{772756F1-C11F-4CBB-BF58-5DDB52324598}" dt="2024-08-01T23:45:52.769" v="3867" actId="1076"/>
          <ac:picMkLst>
            <pc:docMk/>
            <pc:sldMk cId="2570830768" sldId="315"/>
            <ac:picMk id="31" creationId="{820F5A54-70D9-2267-E1F2-C10C7D4F4B6C}"/>
          </ac:picMkLst>
        </pc:picChg>
      </pc:sldChg>
      <pc:sldChg chg="addSp delSp modSp add mod modTransition modAnim modNotesTx">
        <pc:chgData name="Tommy McClure" userId="5f57beb918c8a44c" providerId="LiveId" clId="{772756F1-C11F-4CBB-BF58-5DDB52324598}" dt="2024-08-02T02:33:36.442" v="4557" actId="113"/>
        <pc:sldMkLst>
          <pc:docMk/>
          <pc:sldMk cId="2800386172" sldId="316"/>
        </pc:sldMkLst>
        <pc:spChg chg="mod ord">
          <ac:chgData name="Tommy McClure" userId="5f57beb918c8a44c" providerId="LiveId" clId="{772756F1-C11F-4CBB-BF58-5DDB52324598}" dt="2024-08-01T23:03:43.285" v="3499" actId="255"/>
          <ac:spMkLst>
            <pc:docMk/>
            <pc:sldMk cId="2800386172" sldId="316"/>
            <ac:spMk id="2" creationId="{E52BF522-03A6-B97D-0FAF-4A8F0430C40A}"/>
          </ac:spMkLst>
        </pc:spChg>
        <pc:spChg chg="mod">
          <ac:chgData name="Tommy McClure" userId="5f57beb918c8a44c" providerId="LiveId" clId="{772756F1-C11F-4CBB-BF58-5DDB52324598}" dt="2024-08-01T22:32:47.951" v="2913" actId="20577"/>
          <ac:spMkLst>
            <pc:docMk/>
            <pc:sldMk cId="2800386172" sldId="316"/>
            <ac:spMk id="3" creationId="{353DCA69-B746-A19D-3F75-AB17DC3528A9}"/>
          </ac:spMkLst>
        </pc:spChg>
        <pc:spChg chg="add del mod">
          <ac:chgData name="Tommy McClure" userId="5f57beb918c8a44c" providerId="LiveId" clId="{772756F1-C11F-4CBB-BF58-5DDB52324598}" dt="2024-08-01T22:38:57.754" v="2915" actId="931"/>
          <ac:spMkLst>
            <pc:docMk/>
            <pc:sldMk cId="2800386172" sldId="316"/>
            <ac:spMk id="5" creationId="{0013C8DF-7BBA-3714-85F3-1401A9189FB4}"/>
          </ac:spMkLst>
        </pc:spChg>
        <pc:spChg chg="mod">
          <ac:chgData name="Tommy McClure" userId="5f57beb918c8a44c" providerId="LiveId" clId="{772756F1-C11F-4CBB-BF58-5DDB52324598}" dt="2024-08-02T02:30:58.479" v="4534" actId="255"/>
          <ac:spMkLst>
            <pc:docMk/>
            <pc:sldMk cId="2800386172" sldId="316"/>
            <ac:spMk id="6" creationId="{3E0A276A-74AC-4A8D-860D-81E5AFF7E744}"/>
          </ac:spMkLst>
        </pc:spChg>
        <pc:spChg chg="add mod">
          <ac:chgData name="Tommy McClure" userId="5f57beb918c8a44c" providerId="LiveId" clId="{772756F1-C11F-4CBB-BF58-5DDB52324598}" dt="2024-08-01T23:11:42.732" v="3539" actId="207"/>
          <ac:spMkLst>
            <pc:docMk/>
            <pc:sldMk cId="2800386172" sldId="316"/>
            <ac:spMk id="9" creationId="{ACA24AAE-1B65-78ED-9400-CC9C028FE556}"/>
          </ac:spMkLst>
        </pc:spChg>
        <pc:spChg chg="mod">
          <ac:chgData name="Tommy McClure" userId="5f57beb918c8a44c" providerId="LiveId" clId="{772756F1-C11F-4CBB-BF58-5DDB52324598}" dt="2024-08-01T22:57:46.165" v="3409" actId="20577"/>
          <ac:spMkLst>
            <pc:docMk/>
            <pc:sldMk cId="2800386172" sldId="316"/>
            <ac:spMk id="10" creationId="{1E52DA19-8184-F209-882A-2B56F2BB23C5}"/>
          </ac:spMkLst>
        </pc:spChg>
        <pc:spChg chg="mod">
          <ac:chgData name="Tommy McClure" userId="5f57beb918c8a44c" providerId="LiveId" clId="{772756F1-C11F-4CBB-BF58-5DDB52324598}" dt="2024-08-01T23:04:11.224" v="3500" actId="207"/>
          <ac:spMkLst>
            <pc:docMk/>
            <pc:sldMk cId="2800386172" sldId="316"/>
            <ac:spMk id="11" creationId="{B25D6D57-654A-D52B-72AA-D8E549C71F71}"/>
          </ac:spMkLst>
        </pc:spChg>
        <pc:spChg chg="mod">
          <ac:chgData name="Tommy McClure" userId="5f57beb918c8a44c" providerId="LiveId" clId="{772756F1-C11F-4CBB-BF58-5DDB52324598}" dt="2024-08-02T02:33:00.974" v="4552" actId="20577"/>
          <ac:spMkLst>
            <pc:docMk/>
            <pc:sldMk cId="2800386172" sldId="316"/>
            <ac:spMk id="27" creationId="{5D5662B3-3FB4-244B-4B69-6AC831C64701}"/>
          </ac:spMkLst>
        </pc:spChg>
        <pc:picChg chg="add mod">
          <ac:chgData name="Tommy McClure" userId="5f57beb918c8a44c" providerId="LiveId" clId="{772756F1-C11F-4CBB-BF58-5DDB52324598}" dt="2024-08-01T22:39:24.784" v="2922" actId="14100"/>
          <ac:picMkLst>
            <pc:docMk/>
            <pc:sldMk cId="2800386172" sldId="316"/>
            <ac:picMk id="8" creationId="{BEDF91E5-C737-40CC-5012-C0B5073D838F}"/>
          </ac:picMkLst>
        </pc:picChg>
        <pc:picChg chg="del">
          <ac:chgData name="Tommy McClure" userId="5f57beb918c8a44c" providerId="LiveId" clId="{772756F1-C11F-4CBB-BF58-5DDB52324598}" dt="2024-08-01T22:34:23.127" v="2914" actId="478"/>
          <ac:picMkLst>
            <pc:docMk/>
            <pc:sldMk cId="2800386172" sldId="316"/>
            <ac:picMk id="26" creationId="{43A14D09-0336-CE8E-AC71-325C59A60730}"/>
          </ac:picMkLst>
        </pc:picChg>
      </pc:sldChg>
      <pc:sldChg chg="addSp delSp modSp add del mod">
        <pc:chgData name="Tommy McClure" userId="5f57beb918c8a44c" providerId="LiveId" clId="{772756F1-C11F-4CBB-BF58-5DDB52324598}" dt="2024-08-02T00:16:01.399" v="3918" actId="2696"/>
        <pc:sldMkLst>
          <pc:docMk/>
          <pc:sldMk cId="797982927" sldId="317"/>
        </pc:sldMkLst>
        <pc:spChg chg="add del mod">
          <ac:chgData name="Tommy McClure" userId="5f57beb918c8a44c" providerId="LiveId" clId="{772756F1-C11F-4CBB-BF58-5DDB52324598}" dt="2024-08-01T23:33:35.808" v="3812" actId="931"/>
          <ac:spMkLst>
            <pc:docMk/>
            <pc:sldMk cId="797982927" sldId="317"/>
            <ac:spMk id="4" creationId="{8E76D874-7944-5881-7E38-1D9EBA72E84D}"/>
          </ac:spMkLst>
        </pc:spChg>
        <pc:spChg chg="add del mod">
          <ac:chgData name="Tommy McClure" userId="5f57beb918c8a44c" providerId="LiveId" clId="{772756F1-C11F-4CBB-BF58-5DDB52324598}" dt="2024-08-01T23:37:27.534" v="3820" actId="478"/>
          <ac:spMkLst>
            <pc:docMk/>
            <pc:sldMk cId="797982927" sldId="317"/>
            <ac:spMk id="10" creationId="{60ACEA42-BF53-BBC2-6E87-02DABFAFABB6}"/>
          </ac:spMkLst>
        </pc:spChg>
        <pc:picChg chg="add mod">
          <ac:chgData name="Tommy McClure" userId="5f57beb918c8a44c" providerId="LiveId" clId="{772756F1-C11F-4CBB-BF58-5DDB52324598}" dt="2024-08-01T23:34:02.172" v="3816" actId="14100"/>
          <ac:picMkLst>
            <pc:docMk/>
            <pc:sldMk cId="797982927" sldId="317"/>
            <ac:picMk id="6" creationId="{76400129-B364-44E9-48C3-6E4F60DC2B76}"/>
          </ac:picMkLst>
        </pc:picChg>
        <pc:picChg chg="add del mod">
          <ac:chgData name="Tommy McClure" userId="5f57beb918c8a44c" providerId="LiveId" clId="{772756F1-C11F-4CBB-BF58-5DDB52324598}" dt="2024-08-01T23:37:27.534" v="3820" actId="478"/>
          <ac:picMkLst>
            <pc:docMk/>
            <pc:sldMk cId="797982927" sldId="317"/>
            <ac:picMk id="8" creationId="{08792E42-E541-925B-5FBC-B6BB705CE8A6}"/>
          </ac:picMkLst>
        </pc:picChg>
        <pc:picChg chg="del">
          <ac:chgData name="Tommy McClure" userId="5f57beb918c8a44c" providerId="LiveId" clId="{772756F1-C11F-4CBB-BF58-5DDB52324598}" dt="2024-08-01T23:32:34.229" v="3811" actId="478"/>
          <ac:picMkLst>
            <pc:docMk/>
            <pc:sldMk cId="797982927" sldId="317"/>
            <ac:picMk id="9" creationId="{EC816B03-71E6-46A9-A140-DC6CB86F364C}"/>
          </ac:picMkLst>
        </pc:picChg>
        <pc:picChg chg="add del mod">
          <ac:chgData name="Tommy McClure" userId="5f57beb918c8a44c" providerId="LiveId" clId="{772756F1-C11F-4CBB-BF58-5DDB52324598}" dt="2024-08-01T23:39:02.412" v="3824" actId="478"/>
          <ac:picMkLst>
            <pc:docMk/>
            <pc:sldMk cId="797982927" sldId="317"/>
            <ac:picMk id="12" creationId="{D4A8F4E1-3E56-1264-46B9-38BE6891F196}"/>
          </ac:picMkLst>
        </pc:picChg>
        <pc:picChg chg="add del mod">
          <ac:chgData name="Tommy McClure" userId="5f57beb918c8a44c" providerId="LiveId" clId="{772756F1-C11F-4CBB-BF58-5DDB52324598}" dt="2024-08-01T23:46:23.433" v="3868" actId="478"/>
          <ac:picMkLst>
            <pc:docMk/>
            <pc:sldMk cId="797982927" sldId="317"/>
            <ac:picMk id="17" creationId="{A0D74CDF-D4E8-15B9-39D8-FAB01A6CB69E}"/>
          </ac:picMkLst>
        </pc:picChg>
        <pc:picChg chg="add mod">
          <ac:chgData name="Tommy McClure" userId="5f57beb918c8a44c" providerId="LiveId" clId="{772756F1-C11F-4CBB-BF58-5DDB52324598}" dt="2024-08-01T23:47:27.861" v="3873" actId="962"/>
          <ac:picMkLst>
            <pc:docMk/>
            <pc:sldMk cId="797982927" sldId="317"/>
            <ac:picMk id="20" creationId="{E61EE830-1EAA-F50E-0160-D8BFF8B77FE0}"/>
          </ac:picMkLst>
        </pc:picChg>
      </pc:sldChg>
      <pc:sldChg chg="add del">
        <pc:chgData name="Tommy McClure" userId="5f57beb918c8a44c" providerId="LiveId" clId="{772756F1-C11F-4CBB-BF58-5DDB52324598}" dt="2024-08-01T23:18:10.010" v="3570"/>
        <pc:sldMkLst>
          <pc:docMk/>
          <pc:sldMk cId="1906390263" sldId="317"/>
        </pc:sldMkLst>
      </pc:sldChg>
      <pc:sldChg chg="addSp delSp modSp add mod">
        <pc:chgData name="Tommy McClure" userId="5f57beb918c8a44c" providerId="LiveId" clId="{772756F1-C11F-4CBB-BF58-5DDB52324598}" dt="2024-08-02T02:32:28.766" v="4550" actId="1076"/>
        <pc:sldMkLst>
          <pc:docMk/>
          <pc:sldMk cId="2392184004" sldId="318"/>
        </pc:sldMkLst>
        <pc:spChg chg="mod">
          <ac:chgData name="Tommy McClure" userId="5f57beb918c8a44c" providerId="LiveId" clId="{772756F1-C11F-4CBB-BF58-5DDB52324598}" dt="2024-08-02T00:21:03.296" v="4245" actId="1076"/>
          <ac:spMkLst>
            <pc:docMk/>
            <pc:sldMk cId="2392184004" sldId="318"/>
            <ac:spMk id="3" creationId="{3B3C4655-12CF-4E3B-9BA7-4032BC9F3B65}"/>
          </ac:spMkLst>
        </pc:spChg>
        <pc:spChg chg="add mod">
          <ac:chgData name="Tommy McClure" userId="5f57beb918c8a44c" providerId="LiveId" clId="{772756F1-C11F-4CBB-BF58-5DDB52324598}" dt="2024-08-01T23:49:46.763" v="3884"/>
          <ac:spMkLst>
            <pc:docMk/>
            <pc:sldMk cId="2392184004" sldId="318"/>
            <ac:spMk id="5" creationId="{79E3D52A-70AE-6696-A16B-EBAD258C8D76}"/>
          </ac:spMkLst>
        </pc:spChg>
        <pc:spChg chg="del mod">
          <ac:chgData name="Tommy McClure" userId="5f57beb918c8a44c" providerId="LiveId" clId="{772756F1-C11F-4CBB-BF58-5DDB52324598}" dt="2024-08-02T00:15:08.713" v="3907" actId="478"/>
          <ac:spMkLst>
            <pc:docMk/>
            <pc:sldMk cId="2392184004" sldId="318"/>
            <ac:spMk id="6" creationId="{9FBA86A7-CAFD-BAA8-CBAF-129A22FF5A0E}"/>
          </ac:spMkLst>
        </pc:spChg>
        <pc:spChg chg="add mod">
          <ac:chgData name="Tommy McClure" userId="5f57beb918c8a44c" providerId="LiveId" clId="{772756F1-C11F-4CBB-BF58-5DDB52324598}" dt="2024-08-02T00:14:01.460" v="3900" actId="1076"/>
          <ac:spMkLst>
            <pc:docMk/>
            <pc:sldMk cId="2392184004" sldId="318"/>
            <ac:spMk id="7" creationId="{FFA0A630-5F1F-2BE5-2B1B-E04AEB8DA887}"/>
          </ac:spMkLst>
        </pc:spChg>
        <pc:spChg chg="add mod">
          <ac:chgData name="Tommy McClure" userId="5f57beb918c8a44c" providerId="LiveId" clId="{772756F1-C11F-4CBB-BF58-5DDB52324598}" dt="2024-08-02T00:13:33.948" v="3895" actId="1076"/>
          <ac:spMkLst>
            <pc:docMk/>
            <pc:sldMk cId="2392184004" sldId="318"/>
            <ac:spMk id="8" creationId="{5B876F25-693E-4AA0-DB68-1E3DCCFD3CFC}"/>
          </ac:spMkLst>
        </pc:spChg>
        <pc:spChg chg="add mod">
          <ac:chgData name="Tommy McClure" userId="5f57beb918c8a44c" providerId="LiveId" clId="{772756F1-C11F-4CBB-BF58-5DDB52324598}" dt="2024-08-02T00:14:54.408" v="3904" actId="1076"/>
          <ac:spMkLst>
            <pc:docMk/>
            <pc:sldMk cId="2392184004" sldId="318"/>
            <ac:spMk id="9" creationId="{31B01085-E731-B28F-8C2D-61750EC08FDF}"/>
          </ac:spMkLst>
        </pc:spChg>
        <pc:spChg chg="mod">
          <ac:chgData name="Tommy McClure" userId="5f57beb918c8a44c" providerId="LiveId" clId="{772756F1-C11F-4CBB-BF58-5DDB52324598}" dt="2024-08-02T02:32:28.766" v="4550" actId="1076"/>
          <ac:spMkLst>
            <pc:docMk/>
            <pc:sldMk cId="2392184004" sldId="318"/>
            <ac:spMk id="13" creationId="{941354FB-05FF-4625-B089-EECB0792B823}"/>
          </ac:spMkLst>
        </pc:spChg>
        <pc:spChg chg="del mod">
          <ac:chgData name="Tommy McClure" userId="5f57beb918c8a44c" providerId="LiveId" clId="{772756F1-C11F-4CBB-BF58-5DDB52324598}" dt="2024-08-02T00:15:02.483" v="3905" actId="478"/>
          <ac:spMkLst>
            <pc:docMk/>
            <pc:sldMk cId="2392184004" sldId="318"/>
            <ac:spMk id="15" creationId="{176AD568-3B2D-D5CC-7178-DC5F236DA89B}"/>
          </ac:spMkLst>
        </pc:spChg>
        <pc:spChg chg="del mod">
          <ac:chgData name="Tommy McClure" userId="5f57beb918c8a44c" providerId="LiveId" clId="{772756F1-C11F-4CBB-BF58-5DDB52324598}" dt="2024-08-02T00:12:44.726" v="3888" actId="478"/>
          <ac:spMkLst>
            <pc:docMk/>
            <pc:sldMk cId="2392184004" sldId="318"/>
            <ac:spMk id="26" creationId="{0BCF31B6-E510-C78A-69BA-FF3587C13A62}"/>
          </ac:spMkLst>
        </pc:spChg>
        <pc:spChg chg="mod">
          <ac:chgData name="Tommy McClure" userId="5f57beb918c8a44c" providerId="LiveId" clId="{772756F1-C11F-4CBB-BF58-5DDB52324598}" dt="2024-08-02T00:21:08.989" v="4246" actId="1076"/>
          <ac:spMkLst>
            <pc:docMk/>
            <pc:sldMk cId="2392184004" sldId="318"/>
            <ac:spMk id="57" creationId="{5964316A-E3ED-4222-B989-54459085682C}"/>
          </ac:spMkLst>
        </pc:spChg>
        <pc:spChg chg="del">
          <ac:chgData name="Tommy McClure" userId="5f57beb918c8a44c" providerId="LiveId" clId="{772756F1-C11F-4CBB-BF58-5DDB52324598}" dt="2024-08-01T23:48:59.993" v="3881" actId="26606"/>
          <ac:spMkLst>
            <pc:docMk/>
            <pc:sldMk cId="2392184004" sldId="318"/>
            <ac:spMk id="126" creationId="{8B4CCFEE-78C3-492E-93EB-649F7548F38A}"/>
          </ac:spMkLst>
        </pc:spChg>
        <pc:spChg chg="add">
          <ac:chgData name="Tommy McClure" userId="5f57beb918c8a44c" providerId="LiveId" clId="{772756F1-C11F-4CBB-BF58-5DDB52324598}" dt="2024-08-01T23:48:59.993" v="3881" actId="26606"/>
          <ac:spMkLst>
            <pc:docMk/>
            <pc:sldMk cId="2392184004" sldId="318"/>
            <ac:spMk id="131" creationId="{8B4CCFEE-78C3-492E-93EB-649F7548F38A}"/>
          </ac:spMkLst>
        </pc:spChg>
        <pc:picChg chg="add mod ord">
          <ac:chgData name="Tommy McClure" userId="5f57beb918c8a44c" providerId="LiveId" clId="{772756F1-C11F-4CBB-BF58-5DDB52324598}" dt="2024-08-01T23:48:59.993" v="3881" actId="26606"/>
          <ac:picMkLst>
            <pc:docMk/>
            <pc:sldMk cId="2392184004" sldId="318"/>
            <ac:picMk id="4" creationId="{8E8D3E42-3A77-5EBA-28E6-746DD2A44C6D}"/>
          </ac:picMkLst>
        </pc:picChg>
        <pc:picChg chg="mod ord">
          <ac:chgData name="Tommy McClure" userId="5f57beb918c8a44c" providerId="LiveId" clId="{772756F1-C11F-4CBB-BF58-5DDB52324598}" dt="2024-08-01T23:48:59.993" v="3881" actId="26606"/>
          <ac:picMkLst>
            <pc:docMk/>
            <pc:sldMk cId="2392184004" sldId="318"/>
            <ac:picMk id="21" creationId="{9556E92E-A73E-D9CA-E014-78FC9009CA11}"/>
          </ac:picMkLst>
        </pc:picChg>
        <pc:picChg chg="del">
          <ac:chgData name="Tommy McClure" userId="5f57beb918c8a44c" providerId="LiveId" clId="{772756F1-C11F-4CBB-BF58-5DDB52324598}" dt="2024-08-01T23:48:41.934" v="3878" actId="478"/>
          <ac:picMkLst>
            <pc:docMk/>
            <pc:sldMk cId="2392184004" sldId="318"/>
            <ac:picMk id="24" creationId="{90E2F01D-4C01-0F0A-A582-1080D5981DE5}"/>
          </ac:picMkLst>
        </pc:picChg>
      </pc:sldChg>
      <pc:sldChg chg="new del">
        <pc:chgData name="Tommy McClure" userId="5f57beb918c8a44c" providerId="LiveId" clId="{772756F1-C11F-4CBB-BF58-5DDB52324598}" dt="2024-08-02T00:21:35.472" v="4248" actId="680"/>
        <pc:sldMkLst>
          <pc:docMk/>
          <pc:sldMk cId="3242517172" sldId="319"/>
        </pc:sldMkLst>
      </pc:sldChg>
      <pc:sldChg chg="delSp modSp new mod">
        <pc:chgData name="Tommy McClure" userId="5f57beb918c8a44c" providerId="LiveId" clId="{772756F1-C11F-4CBB-BF58-5DDB52324598}" dt="2024-08-02T00:22:24.067" v="4251" actId="1076"/>
        <pc:sldMkLst>
          <pc:docMk/>
          <pc:sldMk cId="4286647308" sldId="319"/>
        </pc:sldMkLst>
        <pc:spChg chg="mod">
          <ac:chgData name="Tommy McClure" userId="5f57beb918c8a44c" providerId="LiveId" clId="{772756F1-C11F-4CBB-BF58-5DDB52324598}" dt="2024-08-02T00:22:24.067" v="4251" actId="1076"/>
          <ac:spMkLst>
            <pc:docMk/>
            <pc:sldMk cId="4286647308" sldId="319"/>
            <ac:spMk id="2" creationId="{A5594AF4-7940-A2CC-42DC-306C81262AD2}"/>
          </ac:spMkLst>
        </pc:spChg>
        <pc:spChg chg="del">
          <ac:chgData name="Tommy McClure" userId="5f57beb918c8a44c" providerId="LiveId" clId="{772756F1-C11F-4CBB-BF58-5DDB52324598}" dt="2024-08-02T00:22:18.134" v="4250" actId="478"/>
          <ac:spMkLst>
            <pc:docMk/>
            <pc:sldMk cId="4286647308" sldId="319"/>
            <ac:spMk id="3" creationId="{867326E4-5B28-43B4-7DBE-88FA9316558D}"/>
          </ac:spMkLst>
        </pc:spChg>
      </pc:sldChg>
      <pc:sldChg chg="modSp mod modNotesTx">
        <pc:chgData name="Tommy McClure" userId="5f57beb918c8a44c" providerId="LiveId" clId="{772756F1-C11F-4CBB-BF58-5DDB52324598}" dt="2024-08-02T02:30:18.062" v="4529" actId="255"/>
        <pc:sldMkLst>
          <pc:docMk/>
          <pc:sldMk cId="3404426975" sldId="320"/>
        </pc:sldMkLst>
        <pc:spChg chg="mod">
          <ac:chgData name="Tommy McClure" userId="5f57beb918c8a44c" providerId="LiveId" clId="{772756F1-C11F-4CBB-BF58-5DDB52324598}" dt="2024-08-02T02:30:18.062" v="4529" actId="255"/>
          <ac:spMkLst>
            <pc:docMk/>
            <pc:sldMk cId="3404426975" sldId="320"/>
            <ac:spMk id="4" creationId="{9BA7512C-AF92-5F7D-7B4A-500F9168784D}"/>
          </ac:spMkLst>
        </pc:spChg>
        <pc:spChg chg="mod">
          <ac:chgData name="Tommy McClure" userId="5f57beb918c8a44c" providerId="LiveId" clId="{772756F1-C11F-4CBB-BF58-5DDB52324598}" dt="2024-08-02T02:00:31.640" v="4252" actId="207"/>
          <ac:spMkLst>
            <pc:docMk/>
            <pc:sldMk cId="3404426975" sldId="320"/>
            <ac:spMk id="7" creationId="{924EC94E-15B7-BB78-88AD-833C48ACE4D1}"/>
          </ac:spMkLst>
        </pc:spChg>
      </pc:sldChg>
      <pc:sldChg chg="modSp mod">
        <pc:chgData name="Tommy McClure" userId="5f57beb918c8a44c" providerId="LiveId" clId="{772756F1-C11F-4CBB-BF58-5DDB52324598}" dt="2024-08-02T02:39:26.436" v="4596" actId="14100"/>
        <pc:sldMkLst>
          <pc:docMk/>
          <pc:sldMk cId="2970185068" sldId="380"/>
        </pc:sldMkLst>
        <pc:spChg chg="mod">
          <ac:chgData name="Tommy McClure" userId="5f57beb918c8a44c" providerId="LiveId" clId="{772756F1-C11F-4CBB-BF58-5DDB52324598}" dt="2024-08-02T02:30:35.877" v="4531" actId="1076"/>
          <ac:spMkLst>
            <pc:docMk/>
            <pc:sldMk cId="2970185068" sldId="380"/>
            <ac:spMk id="3" creationId="{CC39F5B5-71D6-7447-BFFE-719522563EE0}"/>
          </ac:spMkLst>
        </pc:spChg>
        <pc:spChg chg="mod">
          <ac:chgData name="Tommy McClure" userId="5f57beb918c8a44c" providerId="LiveId" clId="{772756F1-C11F-4CBB-BF58-5DDB52324598}" dt="2024-08-02T02:39:26.436" v="4596" actId="14100"/>
          <ac:spMkLst>
            <pc:docMk/>
            <pc:sldMk cId="2970185068" sldId="380"/>
            <ac:spMk id="7" creationId="{2A6B56C3-77F0-4E92-B09D-C8D4A68D5E79}"/>
          </ac:spMkLst>
        </pc:spChg>
        <pc:spChg chg="mod">
          <ac:chgData name="Tommy McClure" userId="5f57beb918c8a44c" providerId="LiveId" clId="{772756F1-C11F-4CBB-BF58-5DDB52324598}" dt="2024-08-02T02:39:16.762" v="4594" actId="207"/>
          <ac:spMkLst>
            <pc:docMk/>
            <pc:sldMk cId="2970185068" sldId="380"/>
            <ac:spMk id="10" creationId="{BB8A7FBA-4C4C-4440-9886-90F8BD6246FB}"/>
          </ac:spMkLst>
        </pc:spChg>
      </pc:sldChg>
      <pc:sldMasterChg chg="modTransition delSldLayout modSldLayout">
        <pc:chgData name="Tommy McClure" userId="5f57beb918c8a44c" providerId="LiveId" clId="{772756F1-C11F-4CBB-BF58-5DDB52324598}" dt="2024-08-02T00:16:07.671" v="3919" actId="2696"/>
        <pc:sldMasterMkLst>
          <pc:docMk/>
          <pc:sldMasterMk cId="2714227636" sldId="2147483671"/>
        </pc:sldMasterMkLst>
        <pc:sldLayoutChg chg="modTransition">
          <pc:chgData name="Tommy McClure" userId="5f57beb918c8a44c" providerId="LiveId" clId="{772756F1-C11F-4CBB-BF58-5DDB52324598}" dt="2024-08-01T23:07:18.575" v="3515"/>
          <pc:sldLayoutMkLst>
            <pc:docMk/>
            <pc:sldMasterMk cId="2714227636" sldId="2147483671"/>
            <pc:sldLayoutMk cId="4036849764" sldId="2147483672"/>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736063260" sldId="2147483673"/>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1211753241" sldId="2147483674"/>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2707495175" sldId="2147483675"/>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474406910" sldId="2147483676"/>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2012464527" sldId="2147483677"/>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2932635980" sldId="2147483678"/>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1930268935" sldId="2147483679"/>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4105065618" sldId="2147483680"/>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85025610" sldId="2147483681"/>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2466158880" sldId="2147483682"/>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2245281873" sldId="2147483683"/>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4022259977" sldId="2147483684"/>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2234952293" sldId="2147483685"/>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4027999975" sldId="2147483686"/>
          </pc:sldLayoutMkLst>
        </pc:sldLayoutChg>
        <pc:sldLayoutChg chg="del modTransition">
          <pc:chgData name="Tommy McClure" userId="5f57beb918c8a44c" providerId="LiveId" clId="{772756F1-C11F-4CBB-BF58-5DDB52324598}" dt="2024-08-01T23:25:54.275" v="3629" actId="2696"/>
          <pc:sldLayoutMkLst>
            <pc:docMk/>
            <pc:sldMasterMk cId="2714227636" sldId="2147483671"/>
            <pc:sldLayoutMk cId="201012918" sldId="2147483687"/>
          </pc:sldLayoutMkLst>
        </pc:sldLayoutChg>
        <pc:sldLayoutChg chg="del modTransition">
          <pc:chgData name="Tommy McClure" userId="5f57beb918c8a44c" providerId="LiveId" clId="{772756F1-C11F-4CBB-BF58-5DDB52324598}" dt="2024-08-01T23:25:57.650" v="3630" actId="2696"/>
          <pc:sldLayoutMkLst>
            <pc:docMk/>
            <pc:sldMasterMk cId="2714227636" sldId="2147483671"/>
            <pc:sldLayoutMk cId="2803413730" sldId="2147483688"/>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1611272052" sldId="2147483689"/>
          </pc:sldLayoutMkLst>
        </pc:sldLayoutChg>
        <pc:sldLayoutChg chg="del modTransition">
          <pc:chgData name="Tommy McClure" userId="5f57beb918c8a44c" providerId="LiveId" clId="{772756F1-C11F-4CBB-BF58-5DDB52324598}" dt="2024-08-01T23:26:01.203" v="3631" actId="2696"/>
          <pc:sldLayoutMkLst>
            <pc:docMk/>
            <pc:sldMasterMk cId="2714227636" sldId="2147483671"/>
            <pc:sldLayoutMk cId="1135567121" sldId="2147483690"/>
          </pc:sldLayoutMkLst>
        </pc:sldLayoutChg>
        <pc:sldLayoutChg chg="del modTransition">
          <pc:chgData name="Tommy McClure" userId="5f57beb918c8a44c" providerId="LiveId" clId="{772756F1-C11F-4CBB-BF58-5DDB52324598}" dt="2024-08-01T23:26:06.156" v="3632" actId="2696"/>
          <pc:sldLayoutMkLst>
            <pc:docMk/>
            <pc:sldMasterMk cId="2714227636" sldId="2147483671"/>
            <pc:sldLayoutMk cId="1466597210" sldId="2147483691"/>
          </pc:sldLayoutMkLst>
        </pc:sldLayoutChg>
        <pc:sldLayoutChg chg="modTransition">
          <pc:chgData name="Tommy McClure" userId="5f57beb918c8a44c" providerId="LiveId" clId="{772756F1-C11F-4CBB-BF58-5DDB52324598}" dt="2024-08-01T23:07:18.575" v="3515"/>
          <pc:sldLayoutMkLst>
            <pc:docMk/>
            <pc:sldMasterMk cId="2714227636" sldId="2147483671"/>
            <pc:sldLayoutMk cId="1780267677" sldId="2147483692"/>
          </pc:sldLayoutMkLst>
        </pc:sldLayoutChg>
        <pc:sldLayoutChg chg="del modTransition">
          <pc:chgData name="Tommy McClure" userId="5f57beb918c8a44c" providerId="LiveId" clId="{772756F1-C11F-4CBB-BF58-5DDB52324598}" dt="2024-08-02T00:16:07.671" v="3919" actId="2696"/>
          <pc:sldLayoutMkLst>
            <pc:docMk/>
            <pc:sldMasterMk cId="2714227636" sldId="2147483671"/>
            <pc:sldLayoutMk cId="2765114786" sldId="214748369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B1F72-4E36-467B-A133-397CD67A9B13}"/>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206155DF-563C-4573-9C85-9C2DA585DF93}"/>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r>
              <a:rPr lang="en-US"/>
              <a:t>8/4/2024 PM</a:t>
            </a:r>
            <a:endParaRPr lang="en-US" dirty="0"/>
          </a:p>
        </p:txBody>
      </p:sp>
      <p:sp>
        <p:nvSpPr>
          <p:cNvPr id="4" name="Footer Placeholder 3">
            <a:extLst>
              <a:ext uri="{FF2B5EF4-FFF2-40B4-BE49-F238E27FC236}">
                <a16:creationId xmlns:a16="http://schemas.microsoft.com/office/drawing/2014/main" id="{49ED24A0-60EB-47AE-8D50-06E6335CFF4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BEA82824-9AD4-4B69-8EBC-ED0190359744}"/>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011091EF-DEBA-4DF7-8606-D74FBA3A2ACA}" type="slidenum">
              <a:rPr lang="en-US" smtClean="0"/>
              <a:t>‹#›</a:t>
            </a:fld>
            <a:endParaRPr lang="en-US" dirty="0"/>
          </a:p>
        </p:txBody>
      </p:sp>
    </p:spTree>
    <p:extLst>
      <p:ext uri="{BB962C8B-B14F-4D97-AF65-F5344CB8AC3E}">
        <p14:creationId xmlns:p14="http://schemas.microsoft.com/office/powerpoint/2010/main" val="381341845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8/4/2024 PM</a:t>
            </a:r>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EF7ED0E-9116-4ED6-A7A4-9DDE73566E4E}" type="slidenum">
              <a:rPr lang="en-US" smtClean="0"/>
              <a:t>‹#›</a:t>
            </a:fld>
            <a:endParaRPr lang="en-US" dirty="0"/>
          </a:p>
        </p:txBody>
      </p:sp>
    </p:spTree>
    <p:extLst>
      <p:ext uri="{BB962C8B-B14F-4D97-AF65-F5344CB8AC3E}">
        <p14:creationId xmlns:p14="http://schemas.microsoft.com/office/powerpoint/2010/main" val="197202344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1</a:t>
            </a:fld>
            <a:endParaRPr lang="en-US" dirty="0"/>
          </a:p>
        </p:txBody>
      </p:sp>
      <p:sp>
        <p:nvSpPr>
          <p:cNvPr id="5" name="Date Placeholder 4">
            <a:extLst>
              <a:ext uri="{FF2B5EF4-FFF2-40B4-BE49-F238E27FC236}">
                <a16:creationId xmlns:a16="http://schemas.microsoft.com/office/drawing/2014/main" id="{3C67F415-0539-B080-7669-75025666ADBB}"/>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2597165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3650" y="95250"/>
            <a:ext cx="4787900" cy="3590925"/>
          </a:xfrm>
        </p:spPr>
      </p:sp>
      <p:sp>
        <p:nvSpPr>
          <p:cNvPr id="3" name="Notes Placeholder 2"/>
          <p:cNvSpPr>
            <a:spLocks noGrp="1"/>
          </p:cNvSpPr>
          <p:nvPr>
            <p:ph type="body" idx="1"/>
          </p:nvPr>
        </p:nvSpPr>
        <p:spPr>
          <a:xfrm>
            <a:off x="1" y="3685462"/>
            <a:ext cx="7315200" cy="5915739"/>
          </a:xfrm>
        </p:spPr>
        <p:txBody>
          <a:bodyPr>
            <a:normAutofit fontScale="92500" lnSpcReduction="10000"/>
          </a:bodyPr>
          <a:lstStyle/>
          <a:p>
            <a:pPr>
              <a:defRPr/>
            </a:pPr>
            <a:r>
              <a:rPr lang="en-US" altLang="en-US" sz="1400" b="1" u="sng" dirty="0">
                <a:latin typeface="Arial" panose="020B0604020202020204" pitchFamily="34" charset="0"/>
                <a:cs typeface="Arial" panose="020B0604020202020204" pitchFamily="34" charset="0"/>
              </a:rPr>
              <a:t>Acts 16:30-33 KJV 30 </a:t>
            </a:r>
            <a:r>
              <a:rPr lang="en-US" altLang="en-US" sz="1400" dirty="0">
                <a:latin typeface="Arial" panose="020B0604020202020204" pitchFamily="34" charset="0"/>
                <a:cs typeface="Arial" panose="020B0604020202020204" pitchFamily="34" charset="0"/>
              </a:rPr>
              <a:t>And brought them out, and said</a:t>
            </a:r>
            <a:r>
              <a:rPr lang="en-US" altLang="en-US" sz="1400" b="1" dirty="0">
                <a:latin typeface="Arial" panose="020B0604020202020204" pitchFamily="34" charset="0"/>
                <a:cs typeface="Arial" panose="020B0604020202020204" pitchFamily="34" charset="0"/>
              </a:rPr>
              <a:t>, Sirs, what must I do to be saved? 31</a:t>
            </a:r>
            <a:r>
              <a:rPr lang="en-US" altLang="en-US" sz="1400" dirty="0">
                <a:latin typeface="Arial" panose="020B0604020202020204" pitchFamily="34" charset="0"/>
                <a:cs typeface="Arial" panose="020B0604020202020204" pitchFamily="34" charset="0"/>
              </a:rPr>
              <a:t> And they said, Believe on the Lord Jesus Christ, and thou shalt be saved, and thy house. </a:t>
            </a:r>
            <a:r>
              <a:rPr lang="en-US" altLang="en-US" sz="1400" b="1" dirty="0">
                <a:latin typeface="Arial" panose="020B0604020202020204" pitchFamily="34" charset="0"/>
                <a:cs typeface="Arial" panose="020B0604020202020204" pitchFamily="34" charset="0"/>
              </a:rPr>
              <a:t>32</a:t>
            </a:r>
            <a:r>
              <a:rPr lang="en-US" altLang="en-US" sz="1400" dirty="0">
                <a:latin typeface="Arial" panose="020B0604020202020204" pitchFamily="34" charset="0"/>
                <a:cs typeface="Arial" panose="020B0604020202020204" pitchFamily="34" charset="0"/>
              </a:rPr>
              <a:t> And they spake unto him the word of the Lord, and to all that were in his house. </a:t>
            </a:r>
            <a:r>
              <a:rPr lang="en-US" altLang="en-US" sz="1400" b="1" dirty="0">
                <a:latin typeface="Arial" panose="020B0604020202020204" pitchFamily="34" charset="0"/>
                <a:cs typeface="Arial" panose="020B0604020202020204" pitchFamily="34" charset="0"/>
              </a:rPr>
              <a:t>33</a:t>
            </a:r>
            <a:r>
              <a:rPr lang="en-US" altLang="en-US" sz="1400" dirty="0">
                <a:latin typeface="Arial" panose="020B0604020202020204" pitchFamily="34" charset="0"/>
                <a:cs typeface="Arial" panose="020B0604020202020204" pitchFamily="34" charset="0"/>
              </a:rPr>
              <a:t> And he took them the same hour of the night, and washed their stripes; and was baptized, he and all his, straightway.</a:t>
            </a:r>
          </a:p>
          <a:p>
            <a:pPr>
              <a:defRPr/>
            </a:pPr>
            <a:r>
              <a:rPr lang="en-US" altLang="en-US" sz="1400" b="1" u="sng" dirty="0">
                <a:latin typeface="Arial" panose="020B0604020202020204" pitchFamily="34" charset="0"/>
                <a:cs typeface="Arial" panose="020B0604020202020204" pitchFamily="34" charset="0"/>
              </a:rPr>
              <a:t>Rom. 10:17 </a:t>
            </a:r>
            <a:r>
              <a:rPr lang="en-US" altLang="en-US" sz="1400" dirty="0">
                <a:latin typeface="Arial" panose="020B0604020202020204" pitchFamily="34" charset="0"/>
                <a:cs typeface="Arial" panose="020B0604020202020204" pitchFamily="34" charset="0"/>
              </a:rPr>
              <a:t>- So then faith cometh by hearing, and hearing by the word of God.</a:t>
            </a:r>
          </a:p>
          <a:p>
            <a:pPr>
              <a:defRPr/>
            </a:pPr>
            <a:r>
              <a:rPr lang="en-US" altLang="en-US" sz="1400" b="1" u="sng" dirty="0">
                <a:latin typeface="Arial" panose="020B0604020202020204" pitchFamily="34" charset="0"/>
                <a:cs typeface="Arial" panose="020B0604020202020204" pitchFamily="34" charset="0"/>
              </a:rPr>
              <a:t>Heb 11:6</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But without faith it is impossible to please him: for he that cometh to God </a:t>
            </a:r>
            <a:r>
              <a:rPr lang="en-US" altLang="en-US" sz="1400" b="1" dirty="0">
                <a:latin typeface="Arial" panose="020B0604020202020204" pitchFamily="34" charset="0"/>
                <a:cs typeface="Arial" panose="020B0604020202020204" pitchFamily="34" charset="0"/>
              </a:rPr>
              <a:t>must believe that he is</a:t>
            </a:r>
            <a:r>
              <a:rPr lang="en-US" altLang="en-US" sz="1400" dirty="0">
                <a:latin typeface="Arial" panose="020B0604020202020204" pitchFamily="34" charset="0"/>
                <a:cs typeface="Arial" panose="020B0604020202020204" pitchFamily="34" charset="0"/>
              </a:rPr>
              <a:t>, and that he is a rewarder of </a:t>
            </a:r>
            <a:r>
              <a:rPr lang="en-US" altLang="en-US" sz="1400" b="1" dirty="0">
                <a:latin typeface="Arial" panose="020B0604020202020204" pitchFamily="34" charset="0"/>
                <a:cs typeface="Arial" panose="020B0604020202020204" pitchFamily="34" charset="0"/>
              </a:rPr>
              <a:t>them that diligently seek him</a:t>
            </a:r>
            <a:r>
              <a:rPr lang="en-US" altLang="en-US" sz="1400" dirty="0">
                <a:latin typeface="Arial" panose="020B0604020202020204" pitchFamily="34" charset="0"/>
                <a:cs typeface="Arial" panose="020B0604020202020204" pitchFamily="34" charset="0"/>
              </a:rPr>
              <a:t>.</a:t>
            </a:r>
          </a:p>
          <a:p>
            <a:pPr>
              <a:defRPr/>
            </a:pPr>
            <a:r>
              <a:rPr lang="en-US" altLang="en-US" sz="1400" b="1" u="sng" dirty="0">
                <a:latin typeface="Arial" panose="020B0604020202020204" pitchFamily="34" charset="0"/>
                <a:cs typeface="Arial" panose="020B0604020202020204" pitchFamily="34" charset="0"/>
              </a:rPr>
              <a:t>Jn. 8:24 </a:t>
            </a:r>
            <a:r>
              <a:rPr lang="en-US" altLang="en-US" sz="1400" dirty="0">
                <a:latin typeface="Arial" panose="020B0604020202020204" pitchFamily="34" charset="0"/>
                <a:cs typeface="Arial" panose="020B0604020202020204" pitchFamily="34" charset="0"/>
              </a:rPr>
              <a:t>-  I said therefore unto you, that ye shall die in your sins: for if ye believe not that I am he, ye shall die in your sins.</a:t>
            </a:r>
          </a:p>
          <a:p>
            <a:pPr>
              <a:defRPr/>
            </a:pPr>
            <a:r>
              <a:rPr lang="en-US" altLang="en-US" sz="1400" b="1" u="sng" dirty="0">
                <a:latin typeface="Arial" panose="020B0604020202020204" pitchFamily="34" charset="0"/>
                <a:cs typeface="Arial" panose="020B0604020202020204" pitchFamily="34" charset="0"/>
              </a:rPr>
              <a:t>Acts 17:30-31 </a:t>
            </a:r>
            <a:r>
              <a:rPr lang="en-US" altLang="en-US" sz="1400" dirty="0">
                <a:latin typeface="Arial" panose="020B0604020202020204" pitchFamily="34" charset="0"/>
                <a:cs typeface="Arial" panose="020B0604020202020204" pitchFamily="34" charset="0"/>
              </a:rPr>
              <a:t>- And the times of this ignorance God winked at; but now </a:t>
            </a:r>
            <a:r>
              <a:rPr lang="en-US" altLang="en-US" sz="1400" dirty="0" err="1">
                <a:latin typeface="Arial" panose="020B0604020202020204" pitchFamily="34" charset="0"/>
                <a:cs typeface="Arial" panose="020B0604020202020204" pitchFamily="34" charset="0"/>
              </a:rPr>
              <a:t>commandeth</a:t>
            </a:r>
            <a:r>
              <a:rPr lang="en-US" altLang="en-US" sz="1400" dirty="0">
                <a:latin typeface="Arial" panose="020B0604020202020204" pitchFamily="34" charset="0"/>
                <a:cs typeface="Arial" panose="020B0604020202020204" pitchFamily="34" charset="0"/>
              </a:rPr>
              <a:t> all men every where to repent: 31 Because he hath appointed a day, in the which he will judge the world in righteousness by that man whom he hath ordained; whereof he hath given assurance unto all men, in that he hath raised him from the dead.</a:t>
            </a:r>
          </a:p>
          <a:p>
            <a:pPr>
              <a:defRPr/>
            </a:pPr>
            <a:r>
              <a:rPr lang="en-US" altLang="en-US" sz="1400" b="1" u="sng" dirty="0">
                <a:latin typeface="Arial" panose="020B0604020202020204" pitchFamily="34" charset="0"/>
                <a:cs typeface="Arial" panose="020B0604020202020204" pitchFamily="34" charset="0"/>
              </a:rPr>
              <a:t>Matt. 10:32 </a:t>
            </a:r>
            <a:r>
              <a:rPr lang="en-US" altLang="en-US" sz="1400" dirty="0">
                <a:latin typeface="Arial" panose="020B0604020202020204" pitchFamily="34" charset="0"/>
                <a:cs typeface="Arial" panose="020B0604020202020204" pitchFamily="34" charset="0"/>
              </a:rPr>
              <a:t>- Whosoever therefore shall </a:t>
            </a:r>
            <a:r>
              <a:rPr lang="en-US" altLang="en-US" sz="1400" b="1" dirty="0">
                <a:latin typeface="Arial" panose="020B0604020202020204" pitchFamily="34" charset="0"/>
                <a:cs typeface="Arial" panose="020B0604020202020204" pitchFamily="34" charset="0"/>
              </a:rPr>
              <a:t>confess me before men, him will I confess also before my Father which is in heaven.</a:t>
            </a:r>
          </a:p>
          <a:p>
            <a:pPr marL="302066" indent="-302066">
              <a:buFont typeface="Wingdings" panose="05000000000000000000" pitchFamily="2" charset="2"/>
              <a:buChar char="§"/>
              <a:defRPr/>
            </a:pPr>
            <a:r>
              <a:rPr lang="en-US" altLang="en-US" sz="1400" b="1" dirty="0">
                <a:latin typeface="Arial" panose="020B0604020202020204" pitchFamily="34" charset="0"/>
                <a:cs typeface="Arial" panose="020B0604020202020204" pitchFamily="34" charset="0"/>
              </a:rPr>
              <a:t>Acts 8:36-37 NKJV 36 </a:t>
            </a:r>
            <a:r>
              <a:rPr lang="en-US" altLang="en-US" sz="1400" dirty="0">
                <a:latin typeface="Arial" panose="020B0604020202020204" pitchFamily="34" charset="0"/>
                <a:cs typeface="Arial" panose="020B0604020202020204" pitchFamily="34" charset="0"/>
              </a:rPr>
              <a:t>Now as they went down the road, they came to some water. And the eunuch said, "</a:t>
            </a:r>
            <a:r>
              <a:rPr lang="en-US" altLang="en-US" sz="1400" b="1" dirty="0">
                <a:latin typeface="Arial" panose="020B0604020202020204" pitchFamily="34" charset="0"/>
                <a:cs typeface="Arial" panose="020B0604020202020204" pitchFamily="34" charset="0"/>
              </a:rPr>
              <a:t>See, here is water. What hinders me from being baptized?" </a:t>
            </a:r>
            <a:r>
              <a:rPr lang="en-US" altLang="en-US" sz="1400" dirty="0">
                <a:latin typeface="Arial" panose="020B0604020202020204" pitchFamily="34" charset="0"/>
                <a:cs typeface="Arial" panose="020B0604020202020204" pitchFamily="34" charset="0"/>
              </a:rPr>
              <a:t>37 Then Philip said, </a:t>
            </a:r>
            <a:r>
              <a:rPr lang="en-US" altLang="en-US" sz="1400" b="1" dirty="0">
                <a:latin typeface="Arial" panose="020B0604020202020204" pitchFamily="34" charset="0"/>
                <a:cs typeface="Arial" panose="020B0604020202020204" pitchFamily="34" charset="0"/>
              </a:rPr>
              <a:t>"If you believe with all your heart, you may." </a:t>
            </a:r>
            <a:r>
              <a:rPr lang="en-US" altLang="en-US" sz="1400" dirty="0">
                <a:latin typeface="Arial" panose="020B0604020202020204" pitchFamily="34" charset="0"/>
                <a:cs typeface="Arial" panose="020B0604020202020204" pitchFamily="34" charset="0"/>
              </a:rPr>
              <a:t>And he answered and said, </a:t>
            </a:r>
            <a:r>
              <a:rPr lang="en-US" altLang="en-US" sz="1400" b="1" dirty="0">
                <a:latin typeface="Arial" panose="020B0604020202020204" pitchFamily="34" charset="0"/>
                <a:cs typeface="Arial" panose="020B0604020202020204" pitchFamily="34" charset="0"/>
              </a:rPr>
              <a:t>"I believe that Jesus Christ is the Son of God.“38 </a:t>
            </a:r>
            <a:r>
              <a:rPr lang="en-US" altLang="en-US" sz="1400" dirty="0">
                <a:latin typeface="Arial" panose="020B0604020202020204" pitchFamily="34" charset="0"/>
                <a:cs typeface="Arial" panose="020B0604020202020204" pitchFamily="34" charset="0"/>
              </a:rPr>
              <a:t>So he commanded the chariot to stand still</a:t>
            </a:r>
            <a:r>
              <a:rPr lang="en-US" altLang="en-US" sz="1400" b="1" dirty="0">
                <a:latin typeface="Arial" panose="020B0604020202020204" pitchFamily="34" charset="0"/>
                <a:cs typeface="Arial" panose="020B0604020202020204" pitchFamily="34" charset="0"/>
              </a:rPr>
              <a:t>. And both Philip and the eunuch went down into the water, and he baptized him. </a:t>
            </a:r>
          </a:p>
          <a:p>
            <a:pPr>
              <a:defRPr/>
            </a:pPr>
            <a:r>
              <a:rPr lang="en-US" altLang="en-US" sz="1400" b="1" u="sng" dirty="0">
                <a:latin typeface="Arial" panose="020B0604020202020204" pitchFamily="34" charset="0"/>
                <a:cs typeface="Arial" panose="020B0604020202020204" pitchFamily="34" charset="0"/>
              </a:rPr>
              <a:t>Acts 2:38 </a:t>
            </a:r>
            <a:r>
              <a:rPr lang="en-US" altLang="en-US" sz="1400" dirty="0">
                <a:latin typeface="Arial" panose="020B0604020202020204" pitchFamily="34" charset="0"/>
                <a:cs typeface="Arial" panose="020B0604020202020204" pitchFamily="34" charset="0"/>
              </a:rPr>
              <a:t>- Then Peter said unto them, </a:t>
            </a:r>
            <a:r>
              <a:rPr lang="en-US" altLang="en-US" sz="1400" b="1" dirty="0">
                <a:latin typeface="Arial" panose="020B0604020202020204" pitchFamily="34" charset="0"/>
                <a:cs typeface="Arial" panose="020B0604020202020204" pitchFamily="34" charset="0"/>
              </a:rPr>
              <a:t>Repent, and be baptized every one of you in the name of Jesus Christ for the remission of sins</a:t>
            </a:r>
            <a:r>
              <a:rPr lang="en-US" altLang="en-US" sz="1400" dirty="0">
                <a:latin typeface="Arial" panose="020B0604020202020204" pitchFamily="34" charset="0"/>
                <a:cs typeface="Arial" panose="020B0604020202020204" pitchFamily="34" charset="0"/>
              </a:rPr>
              <a:t>, and ye shall receive the gift of the Holy Ghost.</a:t>
            </a:r>
          </a:p>
          <a:p>
            <a:pPr>
              <a:defRPr/>
            </a:pPr>
            <a:r>
              <a:rPr lang="en-US" altLang="en-US" sz="1400" b="1" u="sng" dirty="0">
                <a:latin typeface="Arial" panose="020B0604020202020204" pitchFamily="34" charset="0"/>
                <a:cs typeface="Arial" panose="020B0604020202020204" pitchFamily="34" charset="0"/>
              </a:rPr>
              <a:t>1 Jn. 1:7-9 </a:t>
            </a:r>
            <a:r>
              <a:rPr lang="en-US" altLang="en-US" sz="1400" dirty="0">
                <a:latin typeface="Arial" panose="020B0604020202020204" pitchFamily="34" charset="0"/>
                <a:cs typeface="Arial" panose="020B0604020202020204" pitchFamily="34" charset="0"/>
              </a:rPr>
              <a:t>- But if we walk in the light, as he is in the light, we have fellowship one with another, and the blood of Jesus Christ his Son </a:t>
            </a:r>
            <a:r>
              <a:rPr lang="en-US" altLang="en-US" sz="1400" dirty="0" err="1">
                <a:latin typeface="Arial" panose="020B0604020202020204" pitchFamily="34" charset="0"/>
                <a:cs typeface="Arial" panose="020B0604020202020204" pitchFamily="34" charset="0"/>
              </a:rPr>
              <a:t>cleanseth</a:t>
            </a:r>
            <a:r>
              <a:rPr lang="en-US" altLang="en-US" sz="1400" dirty="0">
                <a:latin typeface="Arial" panose="020B0604020202020204" pitchFamily="34" charset="0"/>
                <a:cs typeface="Arial" panose="020B0604020202020204" pitchFamily="34" charset="0"/>
              </a:rPr>
              <a:t> us from all sin</a:t>
            </a:r>
            <a:r>
              <a:rPr lang="en-US" altLang="en-US" sz="1400" b="1" dirty="0">
                <a:latin typeface="Arial" panose="020B0604020202020204" pitchFamily="34" charset="0"/>
                <a:cs typeface="Arial" panose="020B0604020202020204" pitchFamily="34" charset="0"/>
              </a:rPr>
              <a:t>. 8 </a:t>
            </a:r>
            <a:r>
              <a:rPr lang="en-US" altLang="en-US" sz="1400" dirty="0">
                <a:latin typeface="Arial" panose="020B0604020202020204" pitchFamily="34" charset="0"/>
                <a:cs typeface="Arial" panose="020B0604020202020204" pitchFamily="34" charset="0"/>
              </a:rPr>
              <a:t>If we say that we have no sin, we deceive ourselves, and the truth is not in us. </a:t>
            </a:r>
            <a:r>
              <a:rPr lang="en-US" altLang="en-US" sz="1400" b="1" dirty="0">
                <a:latin typeface="Arial" panose="020B0604020202020204" pitchFamily="34" charset="0"/>
                <a:cs typeface="Arial" panose="020B0604020202020204" pitchFamily="34" charset="0"/>
              </a:rPr>
              <a:t>9</a:t>
            </a:r>
            <a:r>
              <a:rPr lang="en-US" altLang="en-US" sz="1400" dirty="0">
                <a:latin typeface="Arial" panose="020B0604020202020204" pitchFamily="34" charset="0"/>
                <a:cs typeface="Arial" panose="020B0604020202020204" pitchFamily="34" charset="0"/>
              </a:rPr>
              <a:t> If we confess our sins, he is faithful and just to forgive us our sins, and to cleanse us from all unrighteousness.</a:t>
            </a:r>
          </a:p>
          <a:p>
            <a:pPr>
              <a:defRPr/>
            </a:pPr>
            <a:r>
              <a:rPr lang="en-US" altLang="en-US" sz="1400" b="1" u="sng" dirty="0">
                <a:latin typeface="Arial" panose="020B0604020202020204" pitchFamily="34" charset="0"/>
                <a:cs typeface="Arial" panose="020B0604020202020204" pitchFamily="34" charset="0"/>
              </a:rPr>
              <a:t>Rev. 2:10 </a:t>
            </a:r>
            <a:r>
              <a:rPr lang="en-US" altLang="en-US" sz="1400" dirty="0">
                <a:latin typeface="Arial" panose="020B0604020202020204" pitchFamily="34" charset="0"/>
                <a:cs typeface="Arial" panose="020B0604020202020204" pitchFamily="34" charset="0"/>
              </a:rPr>
              <a:t>- Fear none of those things which thou shalt suffer: behold, the devil shall cast some of you into prison, that ye may be tried; and ye shall have tribulation ten days: </a:t>
            </a:r>
            <a:r>
              <a:rPr lang="en-US" altLang="en-US" sz="1400" b="1" u="sng" dirty="0">
                <a:latin typeface="Arial" panose="020B0604020202020204" pitchFamily="34" charset="0"/>
                <a:cs typeface="Arial" panose="020B0604020202020204" pitchFamily="34" charset="0"/>
              </a:rPr>
              <a:t>be thou faithful unto death, and I will give thee a crown of life</a:t>
            </a:r>
            <a:r>
              <a:rPr lang="en-US" altLang="en-US" sz="1400" b="1" dirty="0">
                <a:latin typeface="Arial" panose="020B0604020202020204" pitchFamily="34" charset="0"/>
                <a:cs typeface="Arial" panose="020B0604020202020204" pitchFamily="34" charset="0"/>
              </a:rPr>
              <a:t>.</a:t>
            </a:r>
          </a:p>
          <a:p>
            <a:endParaRPr lang="en-US" dirty="0"/>
          </a:p>
        </p:txBody>
      </p:sp>
      <p:sp>
        <p:nvSpPr>
          <p:cNvPr id="4" name="Date Placeholder 3"/>
          <p:cNvSpPr>
            <a:spLocks noGrp="1"/>
          </p:cNvSpPr>
          <p:nvPr>
            <p:ph type="dt" idx="1"/>
          </p:nvPr>
        </p:nvSpPr>
        <p:spPr/>
        <p:txBody>
          <a:bodyPr/>
          <a:lstStyle/>
          <a:p>
            <a:r>
              <a:rPr lang="en-US"/>
              <a:t>8/4/2024 PM</a:t>
            </a:r>
            <a:endParaRPr lang="en-US" dirty="0"/>
          </a:p>
        </p:txBody>
      </p:sp>
      <p:sp>
        <p:nvSpPr>
          <p:cNvPr id="5" name="Slide Number Placeholder 4"/>
          <p:cNvSpPr>
            <a:spLocks noGrp="1"/>
          </p:cNvSpPr>
          <p:nvPr>
            <p:ph type="sldNum" sz="quarter" idx="5"/>
          </p:nvPr>
        </p:nvSpPr>
        <p:spPr/>
        <p:txBody>
          <a:bodyPr/>
          <a:lstStyle/>
          <a:p>
            <a:fld id="{DC0D42F3-CDD5-4B19-B3DB-7C5223465AF0}" type="slidenum">
              <a:rPr lang="en-US" smtClean="0"/>
              <a:t>10</a:t>
            </a:fld>
            <a:endParaRPr lang="en-US" dirty="0"/>
          </a:p>
        </p:txBody>
      </p:sp>
    </p:spTree>
    <p:extLst>
      <p:ext uri="{BB962C8B-B14F-4D97-AF65-F5344CB8AC3E}">
        <p14:creationId xmlns:p14="http://schemas.microsoft.com/office/powerpoint/2010/main" val="5473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1" y="4440238"/>
            <a:ext cx="7313507" cy="5160961"/>
          </a:xfrm>
        </p:spPr>
        <p:txBody>
          <a:bodyPr/>
          <a:lstStyle/>
          <a:p>
            <a:r>
              <a:rPr lang="en-US" b="1" dirty="0">
                <a:latin typeface="Arial" panose="020B0604020202020204" pitchFamily="34" charset="0"/>
                <a:cs typeface="Arial" panose="020B0604020202020204" pitchFamily="34" charset="0"/>
              </a:rPr>
              <a:t>Genesis 1:1 KJV 1 In the beginning God created the heaven and the earth.</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Jeremiah 10:12 KJV 12 </a:t>
            </a:r>
            <a:r>
              <a:rPr lang="en-US" b="0" dirty="0">
                <a:latin typeface="Arial" panose="020B0604020202020204" pitchFamily="34" charset="0"/>
                <a:cs typeface="Arial" panose="020B0604020202020204" pitchFamily="34" charset="0"/>
              </a:rPr>
              <a:t>He hath made the earth by his power, he hath established the world by his wisdom, and hath stretched out the heavens by his discretion.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Psalms 24:1-2 KJV 1  </a:t>
            </a:r>
            <a:r>
              <a:rPr lang="en-US" b="0" dirty="0">
                <a:latin typeface="Arial" panose="020B0604020202020204" pitchFamily="34" charset="0"/>
                <a:cs typeface="Arial" panose="020B0604020202020204" pitchFamily="34" charset="0"/>
              </a:rPr>
              <a:t>The earth is the LORD'S, and the fulness thereof; the world, and they that dwell therein.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For he hath founded it upon the seas, and established it upon the floods.</a:t>
            </a:r>
          </a:p>
          <a:p>
            <a:pPr marL="181240" indent="-181240">
              <a:buFont typeface="Wingdings" panose="05000000000000000000" pitchFamily="2" charset="2"/>
              <a:buChar char="§"/>
            </a:pPr>
            <a:r>
              <a:rPr lang="en-US" b="1" dirty="0">
                <a:latin typeface="Arial" panose="020B0604020202020204" pitchFamily="34" charset="0"/>
                <a:cs typeface="Arial" panose="020B0604020202020204" pitchFamily="34" charset="0"/>
              </a:rPr>
              <a:t>Psalms 33:6-9 KJV 6 </a:t>
            </a:r>
            <a:r>
              <a:rPr lang="en-US" dirty="0">
                <a:latin typeface="Arial" panose="020B0604020202020204" pitchFamily="34" charset="0"/>
                <a:cs typeface="Arial" panose="020B0604020202020204" pitchFamily="34" charset="0"/>
              </a:rPr>
              <a:t>By the word of the LORD were the heavens made; and all the host of them by the breath of his mouth. </a:t>
            </a:r>
            <a:r>
              <a:rPr lang="en-US" b="1" dirty="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He </a:t>
            </a:r>
            <a:r>
              <a:rPr lang="en-US" dirty="0" err="1">
                <a:latin typeface="Arial" panose="020B0604020202020204" pitchFamily="34" charset="0"/>
                <a:cs typeface="Arial" panose="020B0604020202020204" pitchFamily="34" charset="0"/>
              </a:rPr>
              <a:t>gathereth</a:t>
            </a:r>
            <a:r>
              <a:rPr lang="en-US" dirty="0">
                <a:latin typeface="Arial" panose="020B0604020202020204" pitchFamily="34" charset="0"/>
                <a:cs typeface="Arial" panose="020B0604020202020204" pitchFamily="34" charset="0"/>
              </a:rPr>
              <a:t> the waters of the sea together as an heap: he </a:t>
            </a:r>
            <a:r>
              <a:rPr lang="en-US" dirty="0" err="1">
                <a:latin typeface="Arial" panose="020B0604020202020204" pitchFamily="34" charset="0"/>
                <a:cs typeface="Arial" panose="020B0604020202020204" pitchFamily="34" charset="0"/>
              </a:rPr>
              <a:t>layeth</a:t>
            </a:r>
            <a:r>
              <a:rPr lang="en-US" dirty="0">
                <a:latin typeface="Arial" panose="020B0604020202020204" pitchFamily="34" charset="0"/>
                <a:cs typeface="Arial" panose="020B0604020202020204" pitchFamily="34" charset="0"/>
              </a:rPr>
              <a:t> up the depth in storehouses</a:t>
            </a:r>
            <a:r>
              <a:rPr lang="en-US" b="1" dirty="0">
                <a:latin typeface="Arial" panose="020B0604020202020204" pitchFamily="34" charset="0"/>
                <a:cs typeface="Arial" panose="020B0604020202020204" pitchFamily="34" charset="0"/>
              </a:rPr>
              <a:t>. 8 </a:t>
            </a:r>
            <a:r>
              <a:rPr lang="en-US" dirty="0">
                <a:latin typeface="Arial" panose="020B0604020202020204" pitchFamily="34" charset="0"/>
                <a:cs typeface="Arial" panose="020B0604020202020204" pitchFamily="34" charset="0"/>
              </a:rPr>
              <a:t>Let all the earth fear the LORD: let all the inhabitants of the world stand in awe of him. 9 For he spake, and it was done; he commanded, and it stood fast.</a:t>
            </a:r>
          </a:p>
        </p:txBody>
      </p:sp>
      <p:sp>
        <p:nvSpPr>
          <p:cNvPr id="4" name="Slide Number Placeholder 3"/>
          <p:cNvSpPr>
            <a:spLocks noGrp="1"/>
          </p:cNvSpPr>
          <p:nvPr>
            <p:ph type="sldNum" sz="quarter" idx="5"/>
          </p:nvPr>
        </p:nvSpPr>
        <p:spPr/>
        <p:txBody>
          <a:bodyPr/>
          <a:lstStyle/>
          <a:p>
            <a:fld id="{DE16D162-4C84-44AD-8086-359F141C9DD6}" type="slidenum">
              <a:rPr lang="en-US" smtClean="0"/>
              <a:t>2</a:t>
            </a:fld>
            <a:endParaRPr lang="en-US" dirty="0"/>
          </a:p>
        </p:txBody>
      </p:sp>
      <p:sp>
        <p:nvSpPr>
          <p:cNvPr id="5" name="Date Placeholder 4">
            <a:extLst>
              <a:ext uri="{FF2B5EF4-FFF2-40B4-BE49-F238E27FC236}">
                <a16:creationId xmlns:a16="http://schemas.microsoft.com/office/drawing/2014/main" id="{349EED55-5913-ADE7-69E7-5104131063F1}"/>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378801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1" y="4440238"/>
            <a:ext cx="7313507" cy="5160961"/>
          </a:xfrm>
        </p:spPr>
        <p:txBody>
          <a:bodyPr/>
          <a:lstStyle/>
          <a:p>
            <a:pPr defTabSz="966612">
              <a:defRPr/>
            </a:pPr>
            <a:r>
              <a:rPr lang="en-US" b="1" dirty="0">
                <a:latin typeface="Arial" panose="020B0604020202020204" pitchFamily="34" charset="0"/>
                <a:cs typeface="Arial" panose="020B0604020202020204" pitchFamily="34" charset="0"/>
              </a:rPr>
              <a:t>Genesis 1:28 KJV 28 </a:t>
            </a:r>
            <a:r>
              <a:rPr lang="en-US" b="0" dirty="0">
                <a:latin typeface="Arial" panose="020B0604020202020204" pitchFamily="34" charset="0"/>
                <a:cs typeface="Arial" panose="020B0604020202020204" pitchFamily="34" charset="0"/>
              </a:rPr>
              <a:t>And God blessed them, and God said unto them, Be fruitful, and multiply, and replenish the earth, and subdue it: </a:t>
            </a:r>
            <a:r>
              <a:rPr lang="en-US" b="1" dirty="0">
                <a:latin typeface="Arial" panose="020B0604020202020204" pitchFamily="34" charset="0"/>
                <a:cs typeface="Arial" panose="020B0604020202020204" pitchFamily="34" charset="0"/>
              </a:rPr>
              <a:t>and have dominion over the fish of the sea, and over the fowl of the air, and over every living thing that </a:t>
            </a:r>
            <a:r>
              <a:rPr lang="en-US" b="1" dirty="0" err="1">
                <a:latin typeface="Arial" panose="020B0604020202020204" pitchFamily="34" charset="0"/>
                <a:cs typeface="Arial" panose="020B0604020202020204" pitchFamily="34" charset="0"/>
              </a:rPr>
              <a:t>moveth</a:t>
            </a:r>
            <a:r>
              <a:rPr lang="en-US" b="1" dirty="0">
                <a:latin typeface="Arial" panose="020B0604020202020204" pitchFamily="34" charset="0"/>
                <a:cs typeface="Arial" panose="020B0604020202020204" pitchFamily="34" charset="0"/>
              </a:rPr>
              <a:t> upon the earth.</a:t>
            </a:r>
          </a:p>
          <a:p>
            <a:pPr marL="181240" indent="-181240" defTabSz="966612">
              <a:buFont typeface="Wingdings" panose="05000000000000000000" pitchFamily="2" charset="2"/>
              <a:buChar char="§"/>
              <a:defRPr/>
            </a:pPr>
            <a:r>
              <a:rPr lang="en-US" b="1" dirty="0">
                <a:latin typeface="Arial" panose="020B0604020202020204" pitchFamily="34" charset="0"/>
                <a:cs typeface="Arial" panose="020B0604020202020204" pitchFamily="34" charset="0"/>
              </a:rPr>
              <a:t>2 Corinthians 4:4 KJV 4 </a:t>
            </a:r>
            <a:r>
              <a:rPr lang="en-US" b="0" dirty="0">
                <a:latin typeface="Arial" panose="020B0604020202020204" pitchFamily="34" charset="0"/>
                <a:cs typeface="Arial" panose="020B0604020202020204" pitchFamily="34" charset="0"/>
              </a:rPr>
              <a:t>In whom the </a:t>
            </a:r>
            <a:r>
              <a:rPr lang="en-US" b="1" dirty="0">
                <a:latin typeface="Arial" panose="020B0604020202020204" pitchFamily="34" charset="0"/>
                <a:cs typeface="Arial" panose="020B0604020202020204" pitchFamily="34" charset="0"/>
              </a:rPr>
              <a:t>god of this world </a:t>
            </a:r>
            <a:r>
              <a:rPr lang="en-US" b="0" dirty="0">
                <a:latin typeface="Arial" panose="020B0604020202020204" pitchFamily="34" charset="0"/>
                <a:cs typeface="Arial" panose="020B0604020202020204" pitchFamily="34" charset="0"/>
              </a:rPr>
              <a:t>hath blinded the minds of them which believe not, </a:t>
            </a:r>
            <a:r>
              <a:rPr lang="en-US" b="1" dirty="0">
                <a:latin typeface="Arial" panose="020B0604020202020204" pitchFamily="34" charset="0"/>
                <a:cs typeface="Arial" panose="020B0604020202020204" pitchFamily="34" charset="0"/>
              </a:rPr>
              <a:t>lest the light of the glorious gospel of Christ, who is the image of God, should shine unto them.</a:t>
            </a:r>
          </a:p>
          <a:p>
            <a:pPr defTabSz="966612">
              <a:defRPr/>
            </a:pPr>
            <a:endParaRPr lang="en-US" b="0"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Psalms 24:1-2 KJV 1  </a:t>
            </a:r>
            <a:r>
              <a:rPr lang="en-US" b="0" dirty="0">
                <a:latin typeface="Arial" panose="020B0604020202020204" pitchFamily="34" charset="0"/>
                <a:cs typeface="Arial" panose="020B0604020202020204" pitchFamily="34" charset="0"/>
              </a:rPr>
              <a:t>The earth is the LORD'S, and the fulness thereof; the world, and they that dwell therein.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For he hath founded it upon the seas, and established it upon the floods.</a:t>
            </a:r>
          </a:p>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3</a:t>
            </a:fld>
            <a:endParaRPr lang="en-US" dirty="0"/>
          </a:p>
        </p:txBody>
      </p:sp>
      <p:sp>
        <p:nvSpPr>
          <p:cNvPr id="5" name="Date Placeholder 4">
            <a:extLst>
              <a:ext uri="{FF2B5EF4-FFF2-40B4-BE49-F238E27FC236}">
                <a16:creationId xmlns:a16="http://schemas.microsoft.com/office/drawing/2014/main" id="{63EE7644-4624-2719-4CA1-76120A061D41}"/>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427840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40238"/>
            <a:ext cx="7315200" cy="5160961"/>
          </a:xfrm>
        </p:spPr>
        <p:txBody>
          <a:bodyPr/>
          <a:lstStyle/>
          <a:p>
            <a:r>
              <a:rPr lang="en-US" b="1" dirty="0">
                <a:latin typeface="Arial" panose="020B0604020202020204" pitchFamily="34" charset="0"/>
                <a:cs typeface="Arial" panose="020B0604020202020204" pitchFamily="34" charset="0"/>
              </a:rPr>
              <a:t>Deuteronomy 10:12-18 KJV 12 </a:t>
            </a:r>
            <a:r>
              <a:rPr lang="en-US" dirty="0">
                <a:latin typeface="Arial" panose="020B0604020202020204" pitchFamily="34" charset="0"/>
                <a:cs typeface="Arial" panose="020B0604020202020204" pitchFamily="34" charset="0"/>
              </a:rPr>
              <a:t>And now, Israel, what doth the LORD thy God require of thee, but to fear the LORD thy God, to walk in all his ways, and to love him, and to serve the LORD thy God with all thy heart and with all thy soul, </a:t>
            </a:r>
            <a:r>
              <a:rPr lang="en-US" b="1"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 To keep the commandments of the LORD, and his statutes, which I command thee this day for thy good? </a:t>
            </a:r>
            <a:r>
              <a:rPr lang="en-US" b="1" dirty="0">
                <a:latin typeface="Arial" panose="020B0604020202020204" pitchFamily="34" charset="0"/>
                <a:cs typeface="Arial" panose="020B0604020202020204" pitchFamily="34" charset="0"/>
              </a:rPr>
              <a:t>14 Behold, the heaven and the heaven of heavens is the LORD'S thy God, the earth also, with all that therein is. 15 </a:t>
            </a:r>
            <a:r>
              <a:rPr lang="en-US" dirty="0">
                <a:latin typeface="Arial" panose="020B0604020202020204" pitchFamily="34" charset="0"/>
                <a:cs typeface="Arial" panose="020B0604020202020204" pitchFamily="34" charset="0"/>
              </a:rPr>
              <a:t>Only the LORD had a delight in thy fathers to love them, and he chose their seed after them, even you above all people, as it is this day. </a:t>
            </a:r>
            <a:r>
              <a:rPr lang="en-US" b="1" dirty="0">
                <a:latin typeface="Arial" panose="020B0604020202020204" pitchFamily="34" charset="0"/>
                <a:cs typeface="Arial" panose="020B0604020202020204" pitchFamily="34" charset="0"/>
              </a:rPr>
              <a:t>16</a:t>
            </a:r>
            <a:r>
              <a:rPr lang="en-US" dirty="0">
                <a:latin typeface="Arial" panose="020B0604020202020204" pitchFamily="34" charset="0"/>
                <a:cs typeface="Arial" panose="020B0604020202020204" pitchFamily="34" charset="0"/>
              </a:rPr>
              <a:t> Circumcise therefore the foreskin of your heart, and be no more </a:t>
            </a:r>
            <a:r>
              <a:rPr lang="en-US" dirty="0" err="1">
                <a:latin typeface="Arial" panose="020B0604020202020204" pitchFamily="34" charset="0"/>
                <a:cs typeface="Arial" panose="020B0604020202020204" pitchFamily="34" charset="0"/>
              </a:rPr>
              <a:t>stiffnecked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17 </a:t>
            </a:r>
            <a:r>
              <a:rPr lang="en-US" dirty="0">
                <a:latin typeface="Arial" panose="020B0604020202020204" pitchFamily="34" charset="0"/>
                <a:cs typeface="Arial" panose="020B0604020202020204" pitchFamily="34" charset="0"/>
              </a:rPr>
              <a:t>For the LORD your God is </a:t>
            </a:r>
            <a:r>
              <a:rPr lang="en-US" b="1" dirty="0">
                <a:latin typeface="Arial" panose="020B0604020202020204" pitchFamily="34" charset="0"/>
                <a:cs typeface="Arial" panose="020B0604020202020204" pitchFamily="34" charset="0"/>
              </a:rPr>
              <a:t>God of g</a:t>
            </a:r>
            <a:r>
              <a:rPr lang="en-US" dirty="0">
                <a:latin typeface="Arial" panose="020B0604020202020204" pitchFamily="34" charset="0"/>
                <a:cs typeface="Arial" panose="020B0604020202020204" pitchFamily="34" charset="0"/>
              </a:rPr>
              <a:t>ods, and </a:t>
            </a:r>
            <a:r>
              <a:rPr lang="en-US" b="1" dirty="0">
                <a:latin typeface="Arial" panose="020B0604020202020204" pitchFamily="34" charset="0"/>
                <a:cs typeface="Arial" panose="020B0604020202020204" pitchFamily="34" charset="0"/>
              </a:rPr>
              <a:t>Lord of lords,</a:t>
            </a:r>
            <a:r>
              <a:rPr lang="en-US" dirty="0">
                <a:latin typeface="Arial" panose="020B0604020202020204" pitchFamily="34" charset="0"/>
                <a:cs typeface="Arial" panose="020B0604020202020204" pitchFamily="34" charset="0"/>
              </a:rPr>
              <a:t> a </a:t>
            </a:r>
            <a:r>
              <a:rPr lang="en-US" b="1" dirty="0">
                <a:latin typeface="Arial" panose="020B0604020202020204" pitchFamily="34" charset="0"/>
                <a:cs typeface="Arial" panose="020B0604020202020204" pitchFamily="34" charset="0"/>
              </a:rPr>
              <a:t>great God, a mighty, and a terrible, which </a:t>
            </a:r>
            <a:r>
              <a:rPr lang="en-US" b="1" dirty="0" err="1">
                <a:latin typeface="Arial" panose="020B0604020202020204" pitchFamily="34" charset="0"/>
                <a:cs typeface="Arial" panose="020B0604020202020204" pitchFamily="34" charset="0"/>
              </a:rPr>
              <a:t>regardeth</a:t>
            </a:r>
            <a:r>
              <a:rPr lang="en-US" b="1" dirty="0">
                <a:latin typeface="Arial" panose="020B0604020202020204" pitchFamily="34" charset="0"/>
                <a:cs typeface="Arial" panose="020B0604020202020204" pitchFamily="34" charset="0"/>
              </a:rPr>
              <a:t> not persons, nor taketh reward: 18</a:t>
            </a:r>
            <a:r>
              <a:rPr lang="en-US" dirty="0">
                <a:latin typeface="Arial" panose="020B0604020202020204" pitchFamily="34" charset="0"/>
                <a:cs typeface="Arial" panose="020B0604020202020204" pitchFamily="34" charset="0"/>
              </a:rPr>
              <a:t> He doth execute the judgment of the fatherless and widow, and loveth the stranger, in giving him food and raiment.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Acts 17:24 KJV 24</a:t>
            </a:r>
            <a:r>
              <a:rPr lang="en-US" dirty="0">
                <a:latin typeface="Arial" panose="020B0604020202020204" pitchFamily="34" charset="0"/>
                <a:cs typeface="Arial" panose="020B0604020202020204" pitchFamily="34" charset="0"/>
              </a:rPr>
              <a:t> God that made the world and all things therein, seeing that he is Lord of heaven and earth, dwelleth not in temples made with hands;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2 Peter 3:7 KJV 7 </a:t>
            </a:r>
            <a:r>
              <a:rPr lang="en-US" dirty="0">
                <a:latin typeface="Arial" panose="020B0604020202020204" pitchFamily="34" charset="0"/>
                <a:cs typeface="Arial" panose="020B0604020202020204" pitchFamily="34" charset="0"/>
              </a:rPr>
              <a:t>But the heavens and the earth, which are now, by the same word are kept in store, reserved unto fire against the day of judgment and perdition of ungodly men. </a:t>
            </a:r>
            <a:r>
              <a:rPr lang="en-US" b="1" dirty="0">
                <a:latin typeface="Arial" panose="020B0604020202020204" pitchFamily="34" charset="0"/>
                <a:cs typeface="Arial" panose="020B0604020202020204" pitchFamily="34" charset="0"/>
              </a:rPr>
              <a:t>8</a:t>
            </a:r>
            <a:r>
              <a:rPr lang="en-US" dirty="0">
                <a:latin typeface="Arial" panose="020B0604020202020204" pitchFamily="34" charset="0"/>
                <a:cs typeface="Arial" panose="020B0604020202020204" pitchFamily="34" charset="0"/>
              </a:rPr>
              <a:t> But, beloved, be not ignorant of this one thing, that one day is with the Lord as a thousand years, and a thousand years as one day. </a:t>
            </a:r>
            <a:r>
              <a:rPr lang="en-US" b="1" dirty="0">
                <a:latin typeface="Arial" panose="020B0604020202020204" pitchFamily="34" charset="0"/>
                <a:cs typeface="Arial" panose="020B0604020202020204" pitchFamily="34" charset="0"/>
              </a:rPr>
              <a:t>9 </a:t>
            </a:r>
            <a:r>
              <a:rPr lang="en-US" dirty="0">
                <a:latin typeface="Arial" panose="020B0604020202020204" pitchFamily="34" charset="0"/>
                <a:cs typeface="Arial" panose="020B0604020202020204" pitchFamily="34" charset="0"/>
              </a:rPr>
              <a:t>The Lord is not slack concerning his promise, as some men count slackness; but is longsuffering to us-ward, not willing that any should perish, but that all should come to repentance. </a:t>
            </a:r>
            <a:r>
              <a:rPr lang="en-US" b="1"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a:t>
            </a:r>
            <a:r>
              <a:rPr lang="en-US" b="1" i="1" dirty="0">
                <a:latin typeface="Arial" panose="020B0604020202020204" pitchFamily="34" charset="0"/>
                <a:cs typeface="Arial" panose="020B0604020202020204" pitchFamily="34" charset="0"/>
              </a:rPr>
              <a:t>But the day of the Lord will come as a thief in the night; in the which the heavens shall pass away with a great noise, and the elements shall melt with fervent heat, the earth also and the works that are therein shall be burned up. 11 Seeing then that all these things shall be dissolved, what manner of persons ought ye to be in all holy conversation and godliness, 12 Looking for and hasting unto the coming of the day of God, wherein the heavens being on fire shall be dissolved, and the elements shall melt with fervent heat?</a:t>
            </a:r>
          </a:p>
          <a:p>
            <a:pPr marL="181240" indent="-181240">
              <a:buFont typeface="Wingdings" panose="05000000000000000000" pitchFamily="2" charset="2"/>
              <a:buChar char="§"/>
            </a:pPr>
            <a:r>
              <a:rPr lang="en-US" b="1" i="0" dirty="0">
                <a:latin typeface="Arial" panose="020B0604020202020204" pitchFamily="34" charset="0"/>
                <a:cs typeface="Arial" panose="020B0604020202020204" pitchFamily="34" charset="0"/>
              </a:rPr>
              <a:t>Matthew 24:35-42 KJV 35</a:t>
            </a:r>
            <a:r>
              <a:rPr lang="en-US" b="0" i="0" dirty="0">
                <a:latin typeface="Arial" panose="020B0604020202020204" pitchFamily="34" charset="0"/>
                <a:cs typeface="Arial" panose="020B0604020202020204" pitchFamily="34" charset="0"/>
              </a:rPr>
              <a:t> </a:t>
            </a:r>
            <a:r>
              <a:rPr lang="en-US" b="1" i="0" dirty="0">
                <a:latin typeface="Arial" panose="020B0604020202020204" pitchFamily="34" charset="0"/>
                <a:cs typeface="Arial" panose="020B0604020202020204" pitchFamily="34" charset="0"/>
              </a:rPr>
              <a:t>Heaven and earth shall pass away, but my words shall not pass away. 36 </a:t>
            </a:r>
            <a:r>
              <a:rPr lang="en-US" b="0" i="0" dirty="0">
                <a:latin typeface="Arial" panose="020B0604020202020204" pitchFamily="34" charset="0"/>
                <a:cs typeface="Arial" panose="020B0604020202020204" pitchFamily="34" charset="0"/>
              </a:rPr>
              <a:t>But of that day and hour </a:t>
            </a:r>
            <a:r>
              <a:rPr lang="en-US" b="0" i="0" dirty="0" err="1">
                <a:latin typeface="Arial" panose="020B0604020202020204" pitchFamily="34" charset="0"/>
                <a:cs typeface="Arial" panose="020B0604020202020204" pitchFamily="34" charset="0"/>
              </a:rPr>
              <a:t>knoweth</a:t>
            </a:r>
            <a:r>
              <a:rPr lang="en-US" b="0" i="0" dirty="0">
                <a:latin typeface="Arial" panose="020B0604020202020204" pitchFamily="34" charset="0"/>
                <a:cs typeface="Arial" panose="020B0604020202020204" pitchFamily="34" charset="0"/>
              </a:rPr>
              <a:t> no man, no, not the angels of heaven, but my Father only. </a:t>
            </a:r>
            <a:r>
              <a:rPr lang="en-US" b="1" i="0" dirty="0">
                <a:latin typeface="Arial" panose="020B0604020202020204" pitchFamily="34" charset="0"/>
                <a:cs typeface="Arial" panose="020B0604020202020204" pitchFamily="34" charset="0"/>
              </a:rPr>
              <a:t>37</a:t>
            </a:r>
            <a:r>
              <a:rPr lang="en-US" b="0" i="0" dirty="0">
                <a:latin typeface="Arial" panose="020B0604020202020204" pitchFamily="34" charset="0"/>
                <a:cs typeface="Arial" panose="020B0604020202020204" pitchFamily="34" charset="0"/>
              </a:rPr>
              <a:t> But as the days of Noe were, so shall also the coming of the Son of man be. </a:t>
            </a:r>
            <a:r>
              <a:rPr lang="en-US" b="1" i="0" dirty="0">
                <a:latin typeface="Arial" panose="020B0604020202020204" pitchFamily="34" charset="0"/>
                <a:cs typeface="Arial" panose="020B0604020202020204" pitchFamily="34" charset="0"/>
              </a:rPr>
              <a:t>38</a:t>
            </a:r>
            <a:r>
              <a:rPr lang="en-US" b="0" i="0" dirty="0">
                <a:latin typeface="Arial" panose="020B0604020202020204" pitchFamily="34" charset="0"/>
                <a:cs typeface="Arial" panose="020B0604020202020204" pitchFamily="34" charset="0"/>
              </a:rPr>
              <a:t> For as in the days that were before the flood they were eating and drinking, marrying and giving in marriage, until the day that Noe entered into the ark, 39 And knew not until the flood came, and took them all away; so shall also the coming of the Son of man be. </a:t>
            </a:r>
            <a:r>
              <a:rPr lang="en-US" b="1" i="0" dirty="0">
                <a:latin typeface="Arial" panose="020B0604020202020204" pitchFamily="34" charset="0"/>
                <a:cs typeface="Arial" panose="020B0604020202020204" pitchFamily="34" charset="0"/>
              </a:rPr>
              <a:t>40 </a:t>
            </a:r>
            <a:r>
              <a:rPr lang="en-US" b="0" i="0" dirty="0">
                <a:latin typeface="Arial" panose="020B0604020202020204" pitchFamily="34" charset="0"/>
                <a:cs typeface="Arial" panose="020B0604020202020204" pitchFamily="34" charset="0"/>
              </a:rPr>
              <a:t>Then shall two be in the field; the one shall be taken, and the other left. </a:t>
            </a:r>
            <a:r>
              <a:rPr lang="en-US" b="1" i="0" dirty="0">
                <a:latin typeface="Arial" panose="020B0604020202020204" pitchFamily="34" charset="0"/>
                <a:cs typeface="Arial" panose="020B0604020202020204" pitchFamily="34" charset="0"/>
              </a:rPr>
              <a:t>41 T</a:t>
            </a:r>
            <a:r>
              <a:rPr lang="en-US" b="0" i="0" dirty="0">
                <a:latin typeface="Arial" panose="020B0604020202020204" pitchFamily="34" charset="0"/>
                <a:cs typeface="Arial" panose="020B0604020202020204" pitchFamily="34" charset="0"/>
              </a:rPr>
              <a:t>wo women shall be grinding at the mill; the one shall be taken, and the other left. </a:t>
            </a:r>
            <a:r>
              <a:rPr lang="en-US" b="1" i="0" dirty="0">
                <a:latin typeface="Arial" panose="020B0604020202020204" pitchFamily="34" charset="0"/>
                <a:cs typeface="Arial" panose="020B0604020202020204" pitchFamily="34" charset="0"/>
              </a:rPr>
              <a:t>42 Watch therefore: for ye know not what hour your Lord doth come.</a:t>
            </a:r>
          </a:p>
        </p:txBody>
      </p:sp>
      <p:sp>
        <p:nvSpPr>
          <p:cNvPr id="4" name="Slide Number Placeholder 3"/>
          <p:cNvSpPr>
            <a:spLocks noGrp="1"/>
          </p:cNvSpPr>
          <p:nvPr>
            <p:ph type="sldNum" sz="quarter" idx="5"/>
          </p:nvPr>
        </p:nvSpPr>
        <p:spPr/>
        <p:txBody>
          <a:bodyPr/>
          <a:lstStyle/>
          <a:p>
            <a:fld id="{DE16D162-4C84-44AD-8086-359F141C9DD6}" type="slidenum">
              <a:rPr lang="en-US" smtClean="0"/>
              <a:t>4</a:t>
            </a:fld>
            <a:endParaRPr lang="en-US" dirty="0"/>
          </a:p>
        </p:txBody>
      </p:sp>
      <p:sp>
        <p:nvSpPr>
          <p:cNvPr id="5" name="Date Placeholder 4">
            <a:extLst>
              <a:ext uri="{FF2B5EF4-FFF2-40B4-BE49-F238E27FC236}">
                <a16:creationId xmlns:a16="http://schemas.microsoft.com/office/drawing/2014/main" id="{367C1F4F-0970-9544-4664-87B19CF75036}"/>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4027810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1" y="4440238"/>
            <a:ext cx="7313507" cy="5160961"/>
          </a:xfrm>
        </p:spPr>
        <p:txBody>
          <a:bodyPr/>
          <a:lstStyle/>
          <a:p>
            <a:r>
              <a:rPr lang="en-US" sz="1200" b="1" dirty="0">
                <a:latin typeface="Arial" panose="020B0604020202020204" pitchFamily="34" charset="0"/>
                <a:cs typeface="Arial" panose="020B0604020202020204" pitchFamily="34" charset="0"/>
              </a:rPr>
              <a:t>Psalms 104:14-16 KJV 14 </a:t>
            </a:r>
            <a:r>
              <a:rPr lang="en-US" sz="1200" dirty="0">
                <a:latin typeface="Arial" panose="020B0604020202020204" pitchFamily="34" charset="0"/>
                <a:cs typeface="Arial" panose="020B0604020202020204" pitchFamily="34" charset="0"/>
              </a:rPr>
              <a:t>He </a:t>
            </a:r>
            <a:r>
              <a:rPr lang="en-US" sz="1200" dirty="0" err="1">
                <a:latin typeface="Arial" panose="020B0604020202020204" pitchFamily="34" charset="0"/>
                <a:cs typeface="Arial" panose="020B0604020202020204" pitchFamily="34" charset="0"/>
              </a:rPr>
              <a:t>causeth</a:t>
            </a:r>
            <a:r>
              <a:rPr lang="en-US" sz="1200" dirty="0">
                <a:latin typeface="Arial" panose="020B0604020202020204" pitchFamily="34" charset="0"/>
                <a:cs typeface="Arial" panose="020B0604020202020204" pitchFamily="34" charset="0"/>
              </a:rPr>
              <a:t> the grass to grow for the cattle, and herb for the service of man: that he may bring forth food out of the earth; </a:t>
            </a:r>
            <a:r>
              <a:rPr lang="en-US" sz="1200" b="1" dirty="0">
                <a:latin typeface="Arial" panose="020B0604020202020204" pitchFamily="34" charset="0"/>
                <a:cs typeface="Arial" panose="020B0604020202020204" pitchFamily="34" charset="0"/>
              </a:rPr>
              <a:t>15</a:t>
            </a:r>
            <a:r>
              <a:rPr lang="en-US" sz="1200" dirty="0">
                <a:latin typeface="Arial" panose="020B0604020202020204" pitchFamily="34" charset="0"/>
                <a:cs typeface="Arial" panose="020B0604020202020204" pitchFamily="34" charset="0"/>
              </a:rPr>
              <a:t> And wine that maketh glad the heart of man, and oil to make his face to shine, and bread which </a:t>
            </a:r>
            <a:r>
              <a:rPr lang="en-US" sz="1200" dirty="0" err="1">
                <a:latin typeface="Arial" panose="020B0604020202020204" pitchFamily="34" charset="0"/>
                <a:cs typeface="Arial" panose="020B0604020202020204" pitchFamily="34" charset="0"/>
              </a:rPr>
              <a:t>strengtheneth</a:t>
            </a:r>
            <a:r>
              <a:rPr lang="en-US" sz="1200" dirty="0">
                <a:latin typeface="Arial" panose="020B0604020202020204" pitchFamily="34" charset="0"/>
                <a:cs typeface="Arial" panose="020B0604020202020204" pitchFamily="34" charset="0"/>
              </a:rPr>
              <a:t> man's heart. </a:t>
            </a:r>
            <a:r>
              <a:rPr lang="en-US" sz="1200" b="1" dirty="0">
                <a:latin typeface="Arial" panose="020B0604020202020204" pitchFamily="34" charset="0"/>
                <a:cs typeface="Arial" panose="020B0604020202020204" pitchFamily="34" charset="0"/>
              </a:rPr>
              <a:t>16</a:t>
            </a:r>
            <a:r>
              <a:rPr lang="en-US" sz="1200" dirty="0">
                <a:latin typeface="Arial" panose="020B0604020202020204" pitchFamily="34" charset="0"/>
                <a:cs typeface="Arial" panose="020B0604020202020204" pitchFamily="34" charset="0"/>
              </a:rPr>
              <a:t> The trees of the LORD are full of sap; the cedars of Lebanon, </a:t>
            </a:r>
            <a:r>
              <a:rPr lang="en-US" sz="1200" b="1" dirty="0">
                <a:latin typeface="Arial" panose="020B0604020202020204" pitchFamily="34" charset="0"/>
                <a:cs typeface="Arial" panose="020B0604020202020204" pitchFamily="34" charset="0"/>
              </a:rPr>
              <a:t>which he hath planted;</a:t>
            </a:r>
          </a:p>
          <a:p>
            <a:endParaRPr lang="en-US" sz="1200" b="1" dirty="0">
              <a:latin typeface="Arial" panose="020B0604020202020204" pitchFamily="34" charset="0"/>
              <a:cs typeface="Arial" panose="020B0604020202020204" pitchFamily="34" charset="0"/>
            </a:endParaRPr>
          </a:p>
          <a:p>
            <a:pPr algn="l"/>
            <a:r>
              <a:rPr lang="en-US" sz="1200" b="1" dirty="0">
                <a:latin typeface="Arial" panose="020B0604020202020204" pitchFamily="34" charset="0"/>
                <a:cs typeface="Arial" panose="020B0604020202020204" pitchFamily="34" charset="0"/>
              </a:rPr>
              <a:t>Psalms 50:10-13 KJV </a:t>
            </a:r>
            <a:r>
              <a:rPr lang="en-US" sz="1200" dirty="0">
                <a:latin typeface="Arial" panose="020B0604020202020204" pitchFamily="34" charset="0"/>
                <a:cs typeface="Arial" panose="020B0604020202020204" pitchFamily="34" charset="0"/>
              </a:rPr>
              <a:t>10 For every beast of the forest is mine, and the cattle upon a thousand hills. </a:t>
            </a:r>
            <a:r>
              <a:rPr lang="en-US" sz="1200" b="1" dirty="0">
                <a:latin typeface="Arial" panose="020B0604020202020204" pitchFamily="34" charset="0"/>
                <a:cs typeface="Arial" panose="020B0604020202020204" pitchFamily="34" charset="0"/>
              </a:rPr>
              <a:t>11</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I know all the fowls of the mountains: and the wild beasts of the field are mine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12</a:t>
            </a:r>
            <a:r>
              <a:rPr lang="en-US" sz="1200" dirty="0">
                <a:latin typeface="Arial" panose="020B0604020202020204" pitchFamily="34" charset="0"/>
                <a:cs typeface="Arial" panose="020B0604020202020204" pitchFamily="34" charset="0"/>
              </a:rPr>
              <a:t> If I were hungry, I would not tell thee: </a:t>
            </a:r>
            <a:r>
              <a:rPr lang="en-US" sz="1200" b="1" dirty="0">
                <a:latin typeface="Arial" panose="020B0604020202020204" pitchFamily="34" charset="0"/>
                <a:cs typeface="Arial" panose="020B0604020202020204" pitchFamily="34" charset="0"/>
              </a:rPr>
              <a:t>for the world is mine, and the fulness thereof.</a:t>
            </a:r>
          </a:p>
          <a:p>
            <a:pPr algn="l"/>
            <a:endParaRPr lang="en-US" sz="1200" b="1" dirty="0">
              <a:latin typeface="Arial" panose="020B0604020202020204" pitchFamily="34" charset="0"/>
              <a:cs typeface="Arial" panose="020B0604020202020204" pitchFamily="34" charset="0"/>
            </a:endParaRPr>
          </a:p>
          <a:p>
            <a:pPr algn="l"/>
            <a:r>
              <a:rPr lang="en-US" sz="1200" b="1" dirty="0">
                <a:latin typeface="Arial" panose="020B0604020202020204" pitchFamily="34" charset="0"/>
                <a:cs typeface="Arial" panose="020B0604020202020204" pitchFamily="34" charset="0"/>
              </a:rPr>
              <a:t>Genesis 1:11-25 KJV 11 </a:t>
            </a:r>
            <a:r>
              <a:rPr lang="en-US" sz="1200" b="1" i="1" dirty="0">
                <a:latin typeface="Arial" panose="020B0604020202020204" pitchFamily="34" charset="0"/>
                <a:cs typeface="Arial" panose="020B0604020202020204" pitchFamily="34" charset="0"/>
              </a:rPr>
              <a:t>And God said, Let the earth bring forth grass, the herb yielding seed, and the fruit tree yielding fruit after his kind, whose seed is in itself, upon the earth: and it was so. 12 And the earth brought forth grass, and herb yielding seed after his kind, and the tree yielding fruit, whose seed was in itself, after his kind: and God saw that it was good. 13 And the evening and the morning were the third day. </a:t>
            </a:r>
            <a:r>
              <a:rPr lang="en-US" sz="1200" b="1" dirty="0">
                <a:latin typeface="Arial" panose="020B0604020202020204" pitchFamily="34" charset="0"/>
                <a:cs typeface="Arial" panose="020B0604020202020204" pitchFamily="34" charset="0"/>
              </a:rPr>
              <a:t>14</a:t>
            </a:r>
            <a:r>
              <a:rPr lang="en-US" sz="1200" dirty="0">
                <a:latin typeface="Arial" panose="020B0604020202020204" pitchFamily="34" charset="0"/>
                <a:cs typeface="Arial" panose="020B0604020202020204" pitchFamily="34" charset="0"/>
              </a:rPr>
              <a:t> And God said, Let there be lights in the firmament of the heaven to divide the day from the night; and let them be for signs, and for seasons, and for days, and years: </a:t>
            </a:r>
            <a:r>
              <a:rPr lang="en-US" sz="1200" b="1" dirty="0">
                <a:latin typeface="Arial" panose="020B0604020202020204" pitchFamily="34" charset="0"/>
                <a:cs typeface="Arial" panose="020B0604020202020204" pitchFamily="34" charset="0"/>
              </a:rPr>
              <a:t>15</a:t>
            </a:r>
            <a:r>
              <a:rPr lang="en-US" sz="1200" dirty="0">
                <a:latin typeface="Arial" panose="020B0604020202020204" pitchFamily="34" charset="0"/>
                <a:cs typeface="Arial" panose="020B0604020202020204" pitchFamily="34" charset="0"/>
              </a:rPr>
              <a:t> And let them be for lights in the firmament of the heaven to give light upon the earth: and it was so. </a:t>
            </a:r>
            <a:r>
              <a:rPr lang="en-US" sz="1200" b="1" dirty="0">
                <a:latin typeface="Arial" panose="020B0604020202020204" pitchFamily="34" charset="0"/>
                <a:cs typeface="Arial" panose="020B0604020202020204" pitchFamily="34" charset="0"/>
              </a:rPr>
              <a:t>16</a:t>
            </a:r>
            <a:r>
              <a:rPr lang="en-US" sz="1200" dirty="0">
                <a:latin typeface="Arial" panose="020B0604020202020204" pitchFamily="34" charset="0"/>
                <a:cs typeface="Arial" panose="020B0604020202020204" pitchFamily="34" charset="0"/>
              </a:rPr>
              <a:t> And God made two great lights; the greater light to rule the day, and the lesser light to rule the night: he made the stars also. </a:t>
            </a:r>
            <a:r>
              <a:rPr lang="en-US" sz="1200" b="1" dirty="0">
                <a:latin typeface="Arial" panose="020B0604020202020204" pitchFamily="34" charset="0"/>
                <a:cs typeface="Arial" panose="020B0604020202020204" pitchFamily="34" charset="0"/>
              </a:rPr>
              <a:t>17 </a:t>
            </a:r>
            <a:r>
              <a:rPr lang="en-US" sz="1200" dirty="0">
                <a:latin typeface="Arial" panose="020B0604020202020204" pitchFamily="34" charset="0"/>
                <a:cs typeface="Arial" panose="020B0604020202020204" pitchFamily="34" charset="0"/>
              </a:rPr>
              <a:t>And God set them in the firmament of the heaven to give light upon the earth, </a:t>
            </a:r>
            <a:r>
              <a:rPr lang="en-US" sz="1200" b="1" dirty="0">
                <a:latin typeface="Arial" panose="020B0604020202020204" pitchFamily="34" charset="0"/>
                <a:cs typeface="Arial" panose="020B0604020202020204" pitchFamily="34" charset="0"/>
              </a:rPr>
              <a:t>18</a:t>
            </a:r>
            <a:r>
              <a:rPr lang="en-US" sz="1200" dirty="0">
                <a:latin typeface="Arial" panose="020B0604020202020204" pitchFamily="34" charset="0"/>
                <a:cs typeface="Arial" panose="020B0604020202020204" pitchFamily="34" charset="0"/>
              </a:rPr>
              <a:t> And to rule over the day and over the night, and to divide the light from the darkness: and God saw that it was good. </a:t>
            </a:r>
            <a:r>
              <a:rPr lang="en-US" sz="1200" b="1" dirty="0">
                <a:latin typeface="Arial" panose="020B0604020202020204" pitchFamily="34" charset="0"/>
                <a:cs typeface="Arial" panose="020B0604020202020204" pitchFamily="34" charset="0"/>
              </a:rPr>
              <a:t>19</a:t>
            </a:r>
            <a:r>
              <a:rPr lang="en-US" sz="1200" dirty="0">
                <a:latin typeface="Arial" panose="020B0604020202020204" pitchFamily="34" charset="0"/>
                <a:cs typeface="Arial" panose="020B0604020202020204" pitchFamily="34" charset="0"/>
              </a:rPr>
              <a:t> And the evening and the morning were the fourth day</a:t>
            </a:r>
            <a:r>
              <a:rPr lang="en-US" sz="1200" b="1" dirty="0">
                <a:latin typeface="Arial" panose="020B0604020202020204" pitchFamily="34" charset="0"/>
                <a:cs typeface="Arial" panose="020B0604020202020204" pitchFamily="34" charset="0"/>
              </a:rPr>
              <a:t>. 20 </a:t>
            </a:r>
            <a:r>
              <a:rPr lang="en-US" sz="1200" b="1" i="1" dirty="0">
                <a:latin typeface="Arial" panose="020B0604020202020204" pitchFamily="34" charset="0"/>
                <a:cs typeface="Arial" panose="020B0604020202020204" pitchFamily="34" charset="0"/>
              </a:rPr>
              <a:t>And God said, Let the waters bring forth abundantly the moving creature that hath life, and fowl that may fly above the earth in the open firmament of heaven. 21 And God created great whales, and every living creature that </a:t>
            </a:r>
            <a:r>
              <a:rPr lang="en-US" sz="1200" b="1" i="1" dirty="0" err="1">
                <a:latin typeface="Arial" panose="020B0604020202020204" pitchFamily="34" charset="0"/>
                <a:cs typeface="Arial" panose="020B0604020202020204" pitchFamily="34" charset="0"/>
              </a:rPr>
              <a:t>moveth</a:t>
            </a:r>
            <a:r>
              <a:rPr lang="en-US" sz="1200" b="1" i="1" dirty="0">
                <a:latin typeface="Arial" panose="020B0604020202020204" pitchFamily="34" charset="0"/>
                <a:cs typeface="Arial" panose="020B0604020202020204" pitchFamily="34" charset="0"/>
              </a:rPr>
              <a:t>, which the waters brought forth abundantly, after their kind, and every winged fowl after his kind: and God saw that it was good. 22 And God blessed them, saying, Be fruitful, and multiply, and fill the waters in the seas, and let fowl multiply in the earth. 23 And the evening and the morning were the fifth day. 24 And God said, Let the earth bring forth the living creature after his kind, cattle, and creeping thing, and beast of the earth after his kind: and it was so. 25 And God made the beast of the earth after his kind, and cattle after their kind, and every thing that </a:t>
            </a:r>
            <a:r>
              <a:rPr lang="en-US" sz="1200" b="1" i="1" dirty="0" err="1">
                <a:latin typeface="Arial" panose="020B0604020202020204" pitchFamily="34" charset="0"/>
                <a:cs typeface="Arial" panose="020B0604020202020204" pitchFamily="34" charset="0"/>
              </a:rPr>
              <a:t>creepeth</a:t>
            </a:r>
            <a:r>
              <a:rPr lang="en-US" sz="1200" b="1" i="1" dirty="0">
                <a:latin typeface="Arial" panose="020B0604020202020204" pitchFamily="34" charset="0"/>
                <a:cs typeface="Arial" panose="020B0604020202020204" pitchFamily="34" charset="0"/>
              </a:rPr>
              <a:t> upon the earth after his kind: and God saw that it was good.</a:t>
            </a:r>
          </a:p>
          <a:p>
            <a:pPr marL="181240" indent="-181240">
              <a:buFont typeface="Wingdings" panose="05000000000000000000" pitchFamily="2" charset="2"/>
              <a:buChar char="§"/>
            </a:pPr>
            <a:r>
              <a:rPr lang="en-US" sz="1200" b="1" dirty="0">
                <a:latin typeface="Arial" panose="020B0604020202020204" pitchFamily="34" charset="0"/>
                <a:cs typeface="Arial" panose="020B0604020202020204" pitchFamily="34" charset="0"/>
              </a:rPr>
              <a:t>Genesis 2:19-20 KJV 19</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And out of the ground the LORD God formed every beast of the field, and every fowl of the air; and brought them unto Adam to see what he would call them</a:t>
            </a:r>
            <a:r>
              <a:rPr lang="en-US" sz="1200" dirty="0">
                <a:latin typeface="Arial" panose="020B0604020202020204" pitchFamily="34" charset="0"/>
                <a:cs typeface="Arial" panose="020B0604020202020204" pitchFamily="34" charset="0"/>
              </a:rPr>
              <a:t>: and whatsoever Adam called </a:t>
            </a:r>
            <a:r>
              <a:rPr lang="en-US" sz="1200" b="1" dirty="0">
                <a:latin typeface="Arial" panose="020B0604020202020204" pitchFamily="34" charset="0"/>
                <a:cs typeface="Arial" panose="020B0604020202020204" pitchFamily="34" charset="0"/>
              </a:rPr>
              <a:t>every living creature, that was the name thereof</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20</a:t>
            </a:r>
            <a:r>
              <a:rPr lang="en-US" sz="1200" dirty="0">
                <a:latin typeface="Arial" panose="020B0604020202020204" pitchFamily="34" charset="0"/>
                <a:cs typeface="Arial" panose="020B0604020202020204" pitchFamily="34" charset="0"/>
              </a:rPr>
              <a:t> And </a:t>
            </a:r>
            <a:r>
              <a:rPr lang="en-US" sz="1200" b="1" dirty="0">
                <a:latin typeface="Arial" panose="020B0604020202020204" pitchFamily="34" charset="0"/>
                <a:cs typeface="Arial" panose="020B0604020202020204" pitchFamily="34" charset="0"/>
              </a:rPr>
              <a:t>Adam gave names to all cattle, and to the fowl of the air, and to every beast of the field;</a:t>
            </a:r>
            <a:r>
              <a:rPr lang="en-US" sz="1200" dirty="0">
                <a:latin typeface="Arial" panose="020B0604020202020204" pitchFamily="34" charset="0"/>
                <a:cs typeface="Arial" panose="020B0604020202020204" pitchFamily="34" charset="0"/>
              </a:rPr>
              <a:t> but for Adam there was not found an help meet for him.</a:t>
            </a:r>
          </a:p>
          <a:p>
            <a:pPr algn="l"/>
            <a:endParaRPr lang="en-US"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E16D162-4C84-44AD-8086-359F141C9DD6}" type="slidenum">
              <a:rPr lang="en-US" smtClean="0"/>
              <a:t>5</a:t>
            </a:fld>
            <a:endParaRPr lang="en-US" dirty="0"/>
          </a:p>
        </p:txBody>
      </p:sp>
      <p:sp>
        <p:nvSpPr>
          <p:cNvPr id="5" name="Date Placeholder 4">
            <a:extLst>
              <a:ext uri="{FF2B5EF4-FFF2-40B4-BE49-F238E27FC236}">
                <a16:creationId xmlns:a16="http://schemas.microsoft.com/office/drawing/2014/main" id="{DBC4976B-DDD8-5943-1CF6-C79B7150441C}"/>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424928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0" y="4440238"/>
            <a:ext cx="7315200" cy="5160961"/>
          </a:xfrm>
        </p:spPr>
        <p:txBody>
          <a:bodyPr/>
          <a:lstStyle/>
          <a:p>
            <a:r>
              <a:rPr lang="en-US" sz="1200" b="1" dirty="0">
                <a:solidFill>
                  <a:schemeClr val="tx1"/>
                </a:solidFill>
                <a:latin typeface="Arial" panose="020B0604020202020204" pitchFamily="34" charset="0"/>
                <a:cs typeface="Arial" panose="020B0604020202020204" pitchFamily="34" charset="0"/>
              </a:rPr>
              <a:t>Haggai 2:8 KJV 8 The silver is mine, and the gold is mine, saith the LORD of hosts.</a:t>
            </a:r>
          </a:p>
          <a:p>
            <a:pPr algn="l"/>
            <a:r>
              <a:rPr lang="en-US" sz="1200" b="0" i="0" u="none" strike="noStrike" baseline="0" dirty="0">
                <a:solidFill>
                  <a:schemeClr val="tx1"/>
                </a:solidFill>
                <a:latin typeface="Arial" panose="020B0604020202020204" pitchFamily="34" charset="0"/>
                <a:cs typeface="Arial" panose="020B0604020202020204" pitchFamily="34" charset="0"/>
              </a:rPr>
              <a:t>Haggai was a prophet of God that prophesied to the Jews who had returned to Jerusalem from Babylon during the year 536 BC (i.e., the first year of Cyrus over Babylon / cf. Ezra 1:1-2). These Jews were led back to Jerusalem to rebuild the temple of Jehovah that had been destroyed by the Babylonians. Seventy years had been spent in Babylonian captivity as foretold by Jeremiah (cf. Jer. 25:11). God had commanded that the temple now be constructed (cf. Ezra 1:1-2; 6:14). Zerubbabel returns to Jerusalem with 50,000 people to build the temple under the authority of Cyrus (cf. Ezra 1:1-2 / see also Isa. 44:28).</a:t>
            </a:r>
            <a:endParaRPr lang="en-US" sz="1200" b="1" dirty="0">
              <a:solidFill>
                <a:schemeClr val="tx1"/>
              </a:solidFill>
              <a:latin typeface="Arial" panose="020B0604020202020204" pitchFamily="34" charset="0"/>
              <a:cs typeface="Arial" panose="020B0604020202020204" pitchFamily="34" charset="0"/>
            </a:endParaRPr>
          </a:p>
          <a:p>
            <a:endParaRPr lang="en-US" sz="1200" b="1" dirty="0">
              <a:solidFill>
                <a:schemeClr val="tx1"/>
              </a:solidFill>
              <a:latin typeface="Arial" panose="020B0604020202020204" pitchFamily="34" charset="0"/>
              <a:cs typeface="Arial" panose="020B0604020202020204" pitchFamily="34" charset="0"/>
            </a:endParaRPr>
          </a:p>
          <a:p>
            <a:pPr marL="171450" indent="-171450" algn="l">
              <a:buFont typeface="Wingdings" panose="05000000000000000000" pitchFamily="2" charset="2"/>
              <a:buChar char="§"/>
            </a:pPr>
            <a:r>
              <a:rPr lang="en-US" sz="1200" b="1" i="1" u="none" strike="noStrike" baseline="0" dirty="0">
                <a:solidFill>
                  <a:schemeClr val="tx1"/>
                </a:solidFill>
                <a:latin typeface="Arial" panose="020B0604020202020204" pitchFamily="34" charset="0"/>
                <a:cs typeface="Arial" panose="020B0604020202020204" pitchFamily="34" charset="0"/>
              </a:rPr>
              <a:t>“For thus saith Jehovah of hosts: yet once, it is a little while, and I will shake the heavens, and the earth, and the sea, and the dry land; and I will shake all nations; and the precious things of all nations shall come; and I will fill this house with glory, saith Jehovah of hosts. The silver is mine, and the gold is mine, saith Jehovah of hosts. The latter glory of this house shall be greater than the former, saith Jehovah of hosts; and in this place will I give peace, saith Jehovah of hosts” (2:6-9).</a:t>
            </a:r>
          </a:p>
          <a:p>
            <a:endParaRPr lang="en-US" sz="1200" b="1" dirty="0">
              <a:solidFill>
                <a:schemeClr val="tx1"/>
              </a:solidFill>
              <a:latin typeface="Arial" panose="020B0604020202020204" pitchFamily="34" charset="0"/>
              <a:cs typeface="Arial" panose="020B0604020202020204" pitchFamily="34" charset="0"/>
            </a:endParaRPr>
          </a:p>
          <a:p>
            <a:r>
              <a:rPr lang="en-US" sz="1200" b="1" dirty="0">
                <a:solidFill>
                  <a:schemeClr val="tx1"/>
                </a:solidFill>
                <a:latin typeface="Arial" panose="020B0604020202020204" pitchFamily="34" charset="0"/>
                <a:cs typeface="Arial" panose="020B0604020202020204" pitchFamily="34" charset="0"/>
              </a:rPr>
              <a:t>Luke 12:13-31 KJV 13</a:t>
            </a:r>
            <a:r>
              <a:rPr lang="en-US" sz="1200" dirty="0">
                <a:solidFill>
                  <a:schemeClr val="tx1"/>
                </a:solidFill>
                <a:latin typeface="Arial" panose="020B0604020202020204" pitchFamily="34" charset="0"/>
                <a:cs typeface="Arial" panose="020B0604020202020204" pitchFamily="34" charset="0"/>
              </a:rPr>
              <a:t> And one of the company said unto him, Master, speak to my brother, that he divide the inheritance with me. 14 And he said unto him, Man, who made me a judge or a divider over you? </a:t>
            </a:r>
            <a:r>
              <a:rPr lang="en-US" sz="1200" b="1" dirty="0">
                <a:solidFill>
                  <a:schemeClr val="tx1"/>
                </a:solidFill>
                <a:latin typeface="Arial" panose="020B0604020202020204" pitchFamily="34" charset="0"/>
                <a:cs typeface="Arial" panose="020B0604020202020204" pitchFamily="34" charset="0"/>
              </a:rPr>
              <a:t>15 </a:t>
            </a:r>
            <a:r>
              <a:rPr lang="en-US" sz="1200" dirty="0">
                <a:solidFill>
                  <a:schemeClr val="tx1"/>
                </a:solidFill>
                <a:latin typeface="Arial" panose="020B0604020202020204" pitchFamily="34" charset="0"/>
                <a:cs typeface="Arial" panose="020B0604020202020204" pitchFamily="34" charset="0"/>
              </a:rPr>
              <a:t>And he said unto them, Take heed, and beware of covetousness: for a man's life </a:t>
            </a:r>
            <a:r>
              <a:rPr lang="en-US" sz="1200" dirty="0" err="1">
                <a:solidFill>
                  <a:schemeClr val="tx1"/>
                </a:solidFill>
                <a:latin typeface="Arial" panose="020B0604020202020204" pitchFamily="34" charset="0"/>
                <a:cs typeface="Arial" panose="020B0604020202020204" pitchFamily="34" charset="0"/>
              </a:rPr>
              <a:t>consisteth</a:t>
            </a:r>
            <a:r>
              <a:rPr lang="en-US" sz="1200" dirty="0">
                <a:solidFill>
                  <a:schemeClr val="tx1"/>
                </a:solidFill>
                <a:latin typeface="Arial" panose="020B0604020202020204" pitchFamily="34" charset="0"/>
                <a:cs typeface="Arial" panose="020B0604020202020204" pitchFamily="34" charset="0"/>
              </a:rPr>
              <a:t> not in the abundance of the things which he </a:t>
            </a:r>
            <a:r>
              <a:rPr lang="en-US" sz="1200" dirty="0" err="1">
                <a:solidFill>
                  <a:schemeClr val="tx1"/>
                </a:solidFill>
                <a:latin typeface="Arial" panose="020B0604020202020204" pitchFamily="34" charset="0"/>
                <a:cs typeface="Arial" panose="020B0604020202020204" pitchFamily="34" charset="0"/>
              </a:rPr>
              <a:t>possesseth</a:t>
            </a:r>
            <a:r>
              <a:rPr lang="en-US" sz="120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16</a:t>
            </a:r>
            <a:r>
              <a:rPr lang="en-US" sz="1200" dirty="0">
                <a:solidFill>
                  <a:schemeClr val="tx1"/>
                </a:solidFill>
                <a:latin typeface="Arial" panose="020B0604020202020204" pitchFamily="34" charset="0"/>
                <a:cs typeface="Arial" panose="020B0604020202020204" pitchFamily="34" charset="0"/>
              </a:rPr>
              <a:t> And he spake a parable unto them, saying, The ground of a certain rich man brought forth plentifully: </a:t>
            </a:r>
            <a:r>
              <a:rPr lang="en-US" sz="1200" b="1" dirty="0">
                <a:solidFill>
                  <a:schemeClr val="tx1"/>
                </a:solidFill>
                <a:latin typeface="Arial" panose="020B0604020202020204" pitchFamily="34" charset="0"/>
                <a:cs typeface="Arial" panose="020B0604020202020204" pitchFamily="34" charset="0"/>
              </a:rPr>
              <a:t>17</a:t>
            </a:r>
            <a:r>
              <a:rPr lang="en-US" sz="1200" dirty="0">
                <a:solidFill>
                  <a:schemeClr val="tx1"/>
                </a:solidFill>
                <a:latin typeface="Arial" panose="020B0604020202020204" pitchFamily="34" charset="0"/>
                <a:cs typeface="Arial" panose="020B0604020202020204" pitchFamily="34" charset="0"/>
              </a:rPr>
              <a:t> And he thought within himself, saying, What shall I do, because I have no room where to bestow my fruits? </a:t>
            </a:r>
            <a:r>
              <a:rPr lang="en-US" sz="1200" b="1" dirty="0">
                <a:solidFill>
                  <a:schemeClr val="tx1"/>
                </a:solidFill>
                <a:latin typeface="Arial" panose="020B0604020202020204" pitchFamily="34" charset="0"/>
                <a:cs typeface="Arial" panose="020B0604020202020204" pitchFamily="34" charset="0"/>
              </a:rPr>
              <a:t>18</a:t>
            </a:r>
            <a:r>
              <a:rPr lang="en-US" sz="1200" dirty="0">
                <a:solidFill>
                  <a:schemeClr val="tx1"/>
                </a:solidFill>
                <a:latin typeface="Arial" panose="020B0604020202020204" pitchFamily="34" charset="0"/>
                <a:cs typeface="Arial" panose="020B0604020202020204" pitchFamily="34" charset="0"/>
              </a:rPr>
              <a:t> And he said, This will I do: I will pull down my barns, and build greater; and there will I bestow all my fruits and my goods. </a:t>
            </a:r>
            <a:r>
              <a:rPr lang="en-US" sz="1200" b="1" dirty="0">
                <a:solidFill>
                  <a:schemeClr val="tx1"/>
                </a:solidFill>
                <a:latin typeface="Arial" panose="020B0604020202020204" pitchFamily="34" charset="0"/>
                <a:cs typeface="Arial" panose="020B0604020202020204" pitchFamily="34" charset="0"/>
              </a:rPr>
              <a:t>19</a:t>
            </a:r>
            <a:r>
              <a:rPr lang="en-US" sz="1200" dirty="0">
                <a:solidFill>
                  <a:schemeClr val="tx1"/>
                </a:solidFill>
                <a:latin typeface="Arial" panose="020B0604020202020204" pitchFamily="34" charset="0"/>
                <a:cs typeface="Arial" panose="020B0604020202020204" pitchFamily="34" charset="0"/>
              </a:rPr>
              <a:t> And I will say to my soul, Soul, thou hast much goods laid up for many years; take thine ease, eat, drink, and be merry. </a:t>
            </a:r>
            <a:r>
              <a:rPr lang="en-US" sz="1200" b="1" dirty="0">
                <a:solidFill>
                  <a:schemeClr val="tx1"/>
                </a:solidFill>
                <a:latin typeface="Arial" panose="020B0604020202020204" pitchFamily="34" charset="0"/>
                <a:cs typeface="Arial" panose="020B0604020202020204" pitchFamily="34" charset="0"/>
              </a:rPr>
              <a:t>20</a:t>
            </a:r>
            <a:r>
              <a:rPr lang="en-US" sz="1200" dirty="0">
                <a:solidFill>
                  <a:schemeClr val="tx1"/>
                </a:solidFill>
                <a:latin typeface="Arial" panose="020B0604020202020204" pitchFamily="34" charset="0"/>
                <a:cs typeface="Arial" panose="020B0604020202020204" pitchFamily="34" charset="0"/>
              </a:rPr>
              <a:t> But God said unto him, Thou fool, this night thy soul shall be required of thee: then whose shall those things be, which thou hast provided? </a:t>
            </a:r>
            <a:r>
              <a:rPr lang="en-US" sz="1200" b="1" dirty="0">
                <a:solidFill>
                  <a:schemeClr val="tx1"/>
                </a:solidFill>
                <a:latin typeface="Arial" panose="020B0604020202020204" pitchFamily="34" charset="0"/>
                <a:cs typeface="Arial" panose="020B0604020202020204" pitchFamily="34" charset="0"/>
              </a:rPr>
              <a:t>21 </a:t>
            </a:r>
            <a:r>
              <a:rPr lang="en-US" sz="1200" dirty="0">
                <a:solidFill>
                  <a:schemeClr val="tx1"/>
                </a:solidFill>
                <a:latin typeface="Arial" panose="020B0604020202020204" pitchFamily="34" charset="0"/>
                <a:cs typeface="Arial" panose="020B0604020202020204" pitchFamily="34" charset="0"/>
              </a:rPr>
              <a:t>So is he that </a:t>
            </a:r>
            <a:r>
              <a:rPr lang="en-US" sz="1200" dirty="0" err="1">
                <a:solidFill>
                  <a:schemeClr val="tx1"/>
                </a:solidFill>
                <a:latin typeface="Arial" panose="020B0604020202020204" pitchFamily="34" charset="0"/>
                <a:cs typeface="Arial" panose="020B0604020202020204" pitchFamily="34" charset="0"/>
              </a:rPr>
              <a:t>layeth</a:t>
            </a:r>
            <a:r>
              <a:rPr lang="en-US" sz="1200" dirty="0">
                <a:solidFill>
                  <a:schemeClr val="tx1"/>
                </a:solidFill>
                <a:latin typeface="Arial" panose="020B0604020202020204" pitchFamily="34" charset="0"/>
                <a:cs typeface="Arial" panose="020B0604020202020204" pitchFamily="34" charset="0"/>
              </a:rPr>
              <a:t> up treasure for himself, and is not rich toward God. </a:t>
            </a:r>
            <a:r>
              <a:rPr lang="en-US" sz="1200" b="1" dirty="0">
                <a:solidFill>
                  <a:schemeClr val="tx1"/>
                </a:solidFill>
                <a:latin typeface="Arial" panose="020B0604020202020204" pitchFamily="34" charset="0"/>
                <a:cs typeface="Arial" panose="020B0604020202020204" pitchFamily="34" charset="0"/>
              </a:rPr>
              <a:t>22</a:t>
            </a:r>
            <a:r>
              <a:rPr lang="en-US" sz="1200" dirty="0">
                <a:solidFill>
                  <a:schemeClr val="tx1"/>
                </a:solidFill>
                <a:latin typeface="Arial" panose="020B0604020202020204" pitchFamily="34" charset="0"/>
                <a:cs typeface="Arial" panose="020B0604020202020204" pitchFamily="34" charset="0"/>
              </a:rPr>
              <a:t> And he said unto his disciples, Therefore I say unto you, Take no thought for your life, what ye shall eat; neither for the body, what ye shall put on. </a:t>
            </a:r>
            <a:r>
              <a:rPr lang="en-US" sz="1200" b="1" dirty="0">
                <a:solidFill>
                  <a:schemeClr val="tx1"/>
                </a:solidFill>
                <a:latin typeface="Arial" panose="020B0604020202020204" pitchFamily="34" charset="0"/>
                <a:cs typeface="Arial" panose="020B0604020202020204" pitchFamily="34" charset="0"/>
              </a:rPr>
              <a:t>23</a:t>
            </a:r>
            <a:r>
              <a:rPr lang="en-US" sz="1200" dirty="0">
                <a:solidFill>
                  <a:schemeClr val="tx1"/>
                </a:solidFill>
                <a:latin typeface="Arial" panose="020B0604020202020204" pitchFamily="34" charset="0"/>
                <a:cs typeface="Arial" panose="020B0604020202020204" pitchFamily="34" charset="0"/>
              </a:rPr>
              <a:t> The life is more than meat, and the body is more than raiment. </a:t>
            </a:r>
            <a:r>
              <a:rPr lang="en-US" sz="1200" b="1" dirty="0">
                <a:solidFill>
                  <a:schemeClr val="tx1"/>
                </a:solidFill>
                <a:latin typeface="Arial" panose="020B0604020202020204" pitchFamily="34" charset="0"/>
                <a:cs typeface="Arial" panose="020B0604020202020204" pitchFamily="34" charset="0"/>
              </a:rPr>
              <a:t>24</a:t>
            </a:r>
            <a:r>
              <a:rPr lang="en-US" sz="1200" dirty="0">
                <a:solidFill>
                  <a:schemeClr val="tx1"/>
                </a:solidFill>
                <a:latin typeface="Arial" panose="020B0604020202020204" pitchFamily="34" charset="0"/>
                <a:cs typeface="Arial" panose="020B0604020202020204" pitchFamily="34" charset="0"/>
              </a:rPr>
              <a:t> Consider the ravens: for they neither sow nor reap; which neither have storehouse nor barn; and God </a:t>
            </a:r>
            <a:r>
              <a:rPr lang="en-US" sz="1200" dirty="0" err="1">
                <a:solidFill>
                  <a:schemeClr val="tx1"/>
                </a:solidFill>
                <a:latin typeface="Arial" panose="020B0604020202020204" pitchFamily="34" charset="0"/>
                <a:cs typeface="Arial" panose="020B0604020202020204" pitchFamily="34" charset="0"/>
              </a:rPr>
              <a:t>feedeth</a:t>
            </a:r>
            <a:r>
              <a:rPr lang="en-US" sz="1200" dirty="0">
                <a:solidFill>
                  <a:schemeClr val="tx1"/>
                </a:solidFill>
                <a:latin typeface="Arial" panose="020B0604020202020204" pitchFamily="34" charset="0"/>
                <a:cs typeface="Arial" panose="020B0604020202020204" pitchFamily="34" charset="0"/>
              </a:rPr>
              <a:t> them: how much more are ye better than the fowls? </a:t>
            </a:r>
            <a:r>
              <a:rPr lang="en-US" sz="1200" b="1" dirty="0">
                <a:solidFill>
                  <a:schemeClr val="tx1"/>
                </a:solidFill>
                <a:latin typeface="Arial" panose="020B0604020202020204" pitchFamily="34" charset="0"/>
                <a:cs typeface="Arial" panose="020B0604020202020204" pitchFamily="34" charset="0"/>
              </a:rPr>
              <a:t>25</a:t>
            </a:r>
            <a:r>
              <a:rPr lang="en-US" sz="1200" dirty="0">
                <a:solidFill>
                  <a:schemeClr val="tx1"/>
                </a:solidFill>
                <a:latin typeface="Arial" panose="020B0604020202020204" pitchFamily="34" charset="0"/>
                <a:cs typeface="Arial" panose="020B0604020202020204" pitchFamily="34" charset="0"/>
              </a:rPr>
              <a:t> And which of you with taking thought can add to his stature one cubit? </a:t>
            </a:r>
            <a:r>
              <a:rPr lang="en-US" sz="1200" b="1" dirty="0">
                <a:solidFill>
                  <a:schemeClr val="tx1"/>
                </a:solidFill>
                <a:latin typeface="Arial" panose="020B0604020202020204" pitchFamily="34" charset="0"/>
                <a:cs typeface="Arial" panose="020B0604020202020204" pitchFamily="34" charset="0"/>
              </a:rPr>
              <a:t>26 </a:t>
            </a:r>
            <a:r>
              <a:rPr lang="en-US" sz="1200" dirty="0">
                <a:solidFill>
                  <a:schemeClr val="tx1"/>
                </a:solidFill>
                <a:latin typeface="Arial" panose="020B0604020202020204" pitchFamily="34" charset="0"/>
                <a:cs typeface="Arial" panose="020B0604020202020204" pitchFamily="34" charset="0"/>
              </a:rPr>
              <a:t>If ye then be not able to do that thing which is least, why take ye thought for the rest? </a:t>
            </a:r>
            <a:r>
              <a:rPr lang="en-US" sz="1200" b="1" dirty="0">
                <a:solidFill>
                  <a:schemeClr val="tx1"/>
                </a:solidFill>
                <a:latin typeface="Arial" panose="020B0604020202020204" pitchFamily="34" charset="0"/>
                <a:cs typeface="Arial" panose="020B0604020202020204" pitchFamily="34" charset="0"/>
              </a:rPr>
              <a:t>27</a:t>
            </a:r>
            <a:r>
              <a:rPr lang="en-US" sz="1200" dirty="0">
                <a:solidFill>
                  <a:schemeClr val="tx1"/>
                </a:solidFill>
                <a:latin typeface="Arial" panose="020B0604020202020204" pitchFamily="34" charset="0"/>
                <a:cs typeface="Arial" panose="020B0604020202020204" pitchFamily="34" charset="0"/>
              </a:rPr>
              <a:t> Consider the lilies how they grow: they toil not, they spin not; and yet I say unto you, that Solomon in all his glory was not arrayed like one of these. </a:t>
            </a:r>
            <a:r>
              <a:rPr lang="en-US" sz="1200" b="1" dirty="0">
                <a:solidFill>
                  <a:schemeClr val="tx1"/>
                </a:solidFill>
                <a:latin typeface="Arial" panose="020B0604020202020204" pitchFamily="34" charset="0"/>
                <a:cs typeface="Arial" panose="020B0604020202020204" pitchFamily="34" charset="0"/>
              </a:rPr>
              <a:t>28</a:t>
            </a:r>
            <a:r>
              <a:rPr lang="en-US" sz="1200" dirty="0">
                <a:solidFill>
                  <a:schemeClr val="tx1"/>
                </a:solidFill>
                <a:latin typeface="Arial" panose="020B0604020202020204" pitchFamily="34" charset="0"/>
                <a:cs typeface="Arial" panose="020B0604020202020204" pitchFamily="34" charset="0"/>
              </a:rPr>
              <a:t> If then God so clothe the grass, which is to day in the field, and to morrow is cast into the oven; how much more will he clothe you, O ye of little faith? 29 And seek not ye what ye shall eat, or what ye shall drink, neither be ye of doubtful mind. </a:t>
            </a:r>
            <a:r>
              <a:rPr lang="en-US" sz="1200" b="1" dirty="0">
                <a:solidFill>
                  <a:schemeClr val="tx1"/>
                </a:solidFill>
                <a:latin typeface="Arial" panose="020B0604020202020204" pitchFamily="34" charset="0"/>
                <a:cs typeface="Arial" panose="020B0604020202020204" pitchFamily="34" charset="0"/>
              </a:rPr>
              <a:t>30</a:t>
            </a:r>
            <a:r>
              <a:rPr lang="en-US" sz="1200" dirty="0">
                <a:solidFill>
                  <a:schemeClr val="tx1"/>
                </a:solidFill>
                <a:latin typeface="Arial" panose="020B0604020202020204" pitchFamily="34" charset="0"/>
                <a:cs typeface="Arial" panose="020B0604020202020204" pitchFamily="34" charset="0"/>
              </a:rPr>
              <a:t> For all these things do the nations of the world seek after: and your Father </a:t>
            </a:r>
            <a:r>
              <a:rPr lang="en-US" sz="1200" dirty="0" err="1">
                <a:solidFill>
                  <a:schemeClr val="tx1"/>
                </a:solidFill>
                <a:latin typeface="Arial" panose="020B0604020202020204" pitchFamily="34" charset="0"/>
                <a:cs typeface="Arial" panose="020B0604020202020204" pitchFamily="34" charset="0"/>
              </a:rPr>
              <a:t>knoweth</a:t>
            </a:r>
            <a:r>
              <a:rPr lang="en-US" sz="1200" dirty="0">
                <a:solidFill>
                  <a:schemeClr val="tx1"/>
                </a:solidFill>
                <a:latin typeface="Arial" panose="020B0604020202020204" pitchFamily="34" charset="0"/>
                <a:cs typeface="Arial" panose="020B0604020202020204" pitchFamily="34" charset="0"/>
              </a:rPr>
              <a:t> that ye have need of these things. </a:t>
            </a:r>
            <a:r>
              <a:rPr lang="en-US" sz="1200" b="1" dirty="0">
                <a:solidFill>
                  <a:schemeClr val="tx1"/>
                </a:solidFill>
                <a:latin typeface="Arial" panose="020B0604020202020204" pitchFamily="34" charset="0"/>
                <a:cs typeface="Arial" panose="020B0604020202020204" pitchFamily="34" charset="0"/>
              </a:rPr>
              <a:t>31 </a:t>
            </a:r>
            <a:r>
              <a:rPr lang="en-US" sz="1200" dirty="0">
                <a:solidFill>
                  <a:schemeClr val="tx1"/>
                </a:solidFill>
                <a:latin typeface="Arial" panose="020B0604020202020204" pitchFamily="34" charset="0"/>
                <a:cs typeface="Arial" panose="020B0604020202020204" pitchFamily="34" charset="0"/>
              </a:rPr>
              <a:t>But rather seek ye the kingdom of God; and all these things shall be added unto you.</a:t>
            </a:r>
          </a:p>
          <a:p>
            <a:pPr marL="181240" indent="-181240">
              <a:buFont typeface="Wingdings" panose="05000000000000000000" pitchFamily="2" charset="2"/>
              <a:buChar char="§"/>
            </a:pPr>
            <a:r>
              <a:rPr lang="en-US" sz="1200" b="1" dirty="0">
                <a:solidFill>
                  <a:schemeClr val="tx1"/>
                </a:solidFill>
                <a:latin typeface="Arial" panose="020B0604020202020204" pitchFamily="34" charset="0"/>
                <a:cs typeface="Arial" panose="020B0604020202020204" pitchFamily="34" charset="0"/>
              </a:rPr>
              <a:t>1 Peter 1:18-19 KJV 18 </a:t>
            </a:r>
            <a:r>
              <a:rPr lang="en-US" sz="1200" dirty="0">
                <a:solidFill>
                  <a:schemeClr val="tx1"/>
                </a:solidFill>
                <a:latin typeface="Arial" panose="020B0604020202020204" pitchFamily="34" charset="0"/>
                <a:cs typeface="Arial" panose="020B0604020202020204" pitchFamily="34" charset="0"/>
              </a:rPr>
              <a:t>Forasmuch as ye know that </a:t>
            </a:r>
            <a:r>
              <a:rPr lang="en-US" sz="1200" b="1" dirty="0">
                <a:solidFill>
                  <a:schemeClr val="tx1"/>
                </a:solidFill>
                <a:latin typeface="Arial" panose="020B0604020202020204" pitchFamily="34" charset="0"/>
                <a:cs typeface="Arial" panose="020B0604020202020204" pitchFamily="34" charset="0"/>
              </a:rPr>
              <a:t>ye were not redeemed with corruptible things, as silver and gold, from your vain conversation received by tradition from your fathers</a:t>
            </a:r>
            <a:r>
              <a:rPr lang="en-US" sz="120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19 </a:t>
            </a:r>
            <a:r>
              <a:rPr lang="en-US" sz="1200" dirty="0">
                <a:solidFill>
                  <a:schemeClr val="tx1"/>
                </a:solidFill>
                <a:latin typeface="Arial" panose="020B0604020202020204" pitchFamily="34" charset="0"/>
                <a:cs typeface="Arial" panose="020B0604020202020204" pitchFamily="34" charset="0"/>
              </a:rPr>
              <a:t>But with the precious blood of Christ, as of a lamb without blemish and without spot:</a:t>
            </a:r>
          </a:p>
          <a:p>
            <a:pPr marL="181240" indent="-181240">
              <a:buFont typeface="Wingdings" panose="05000000000000000000" pitchFamily="2" charset="2"/>
              <a:buChar char="§"/>
            </a:pPr>
            <a:r>
              <a:rPr lang="en-US" sz="1200" b="1" dirty="0">
                <a:solidFill>
                  <a:schemeClr val="tx1"/>
                </a:solidFill>
                <a:latin typeface="Arial" panose="020B0604020202020204" pitchFamily="34" charset="0"/>
                <a:cs typeface="Arial" panose="020B0604020202020204" pitchFamily="34" charset="0"/>
              </a:rPr>
              <a:t>Acts 3:1-11 KJV 1 </a:t>
            </a:r>
            <a:r>
              <a:rPr lang="en-US" sz="1200" dirty="0">
                <a:solidFill>
                  <a:schemeClr val="tx1"/>
                </a:solidFill>
                <a:latin typeface="Arial" panose="020B0604020202020204" pitchFamily="34" charset="0"/>
                <a:cs typeface="Arial" panose="020B0604020202020204" pitchFamily="34" charset="0"/>
              </a:rPr>
              <a:t>Now Peter and John went up together into the temple at the hour of prayer, being the ninth hour. </a:t>
            </a:r>
            <a:r>
              <a:rPr lang="en-US" sz="1200" b="1" dirty="0">
                <a:solidFill>
                  <a:schemeClr val="tx1"/>
                </a:solidFill>
                <a:latin typeface="Arial" panose="020B0604020202020204" pitchFamily="34" charset="0"/>
                <a:cs typeface="Arial" panose="020B0604020202020204" pitchFamily="34" charset="0"/>
              </a:rPr>
              <a:t>2 </a:t>
            </a:r>
            <a:r>
              <a:rPr lang="en-US" sz="1200" dirty="0">
                <a:solidFill>
                  <a:schemeClr val="tx1"/>
                </a:solidFill>
                <a:latin typeface="Arial" panose="020B0604020202020204" pitchFamily="34" charset="0"/>
                <a:cs typeface="Arial" panose="020B0604020202020204" pitchFamily="34" charset="0"/>
              </a:rPr>
              <a:t>And a certain man lame from his mother's womb was carried, whom they laid daily at the gate of the temple which is called Beautiful, to ask alms of them that entered into the temple; </a:t>
            </a:r>
            <a:r>
              <a:rPr lang="en-US" sz="1200" b="1" dirty="0">
                <a:solidFill>
                  <a:schemeClr val="tx1"/>
                </a:solidFill>
                <a:latin typeface="Arial" panose="020B0604020202020204" pitchFamily="34" charset="0"/>
                <a:cs typeface="Arial" panose="020B0604020202020204" pitchFamily="34" charset="0"/>
              </a:rPr>
              <a:t>3</a:t>
            </a:r>
            <a:r>
              <a:rPr lang="en-US" sz="1200" dirty="0">
                <a:solidFill>
                  <a:schemeClr val="tx1"/>
                </a:solidFill>
                <a:latin typeface="Arial" panose="020B0604020202020204" pitchFamily="34" charset="0"/>
                <a:cs typeface="Arial" panose="020B0604020202020204" pitchFamily="34" charset="0"/>
              </a:rPr>
              <a:t> Who seeing Peter and John about to go into the temple asked an alms. </a:t>
            </a:r>
            <a:r>
              <a:rPr lang="en-US" sz="1200" b="1" dirty="0">
                <a:solidFill>
                  <a:schemeClr val="tx1"/>
                </a:solidFill>
                <a:latin typeface="Arial" panose="020B0604020202020204" pitchFamily="34" charset="0"/>
                <a:cs typeface="Arial" panose="020B0604020202020204" pitchFamily="34" charset="0"/>
              </a:rPr>
              <a:t>4</a:t>
            </a:r>
            <a:r>
              <a:rPr lang="en-US" sz="1200" dirty="0">
                <a:solidFill>
                  <a:schemeClr val="tx1"/>
                </a:solidFill>
                <a:latin typeface="Arial" panose="020B0604020202020204" pitchFamily="34" charset="0"/>
                <a:cs typeface="Arial" panose="020B0604020202020204" pitchFamily="34" charset="0"/>
              </a:rPr>
              <a:t> And Peter, fastening his eyes upon him with John, said, Look on us. </a:t>
            </a:r>
            <a:r>
              <a:rPr lang="en-US" sz="1200" b="1" dirty="0">
                <a:solidFill>
                  <a:schemeClr val="tx1"/>
                </a:solidFill>
                <a:latin typeface="Arial" panose="020B0604020202020204" pitchFamily="34" charset="0"/>
                <a:cs typeface="Arial" panose="020B0604020202020204" pitchFamily="34" charset="0"/>
              </a:rPr>
              <a:t>5 </a:t>
            </a:r>
            <a:r>
              <a:rPr lang="en-US" sz="1200" dirty="0">
                <a:solidFill>
                  <a:schemeClr val="tx1"/>
                </a:solidFill>
                <a:latin typeface="Arial" panose="020B0604020202020204" pitchFamily="34" charset="0"/>
                <a:cs typeface="Arial" panose="020B0604020202020204" pitchFamily="34" charset="0"/>
              </a:rPr>
              <a:t>And he gave heed unto them, expecting to receive something of them. </a:t>
            </a:r>
            <a:r>
              <a:rPr lang="en-US" sz="1200" b="1" dirty="0">
                <a:solidFill>
                  <a:schemeClr val="tx1"/>
                </a:solidFill>
                <a:latin typeface="Arial" panose="020B0604020202020204" pitchFamily="34" charset="0"/>
                <a:cs typeface="Arial" panose="020B0604020202020204" pitchFamily="34" charset="0"/>
              </a:rPr>
              <a:t>6 </a:t>
            </a:r>
            <a:r>
              <a:rPr lang="en-US" sz="1200" dirty="0">
                <a:solidFill>
                  <a:schemeClr val="tx1"/>
                </a:solidFill>
                <a:latin typeface="Arial" panose="020B0604020202020204" pitchFamily="34" charset="0"/>
                <a:cs typeface="Arial" panose="020B0604020202020204" pitchFamily="34" charset="0"/>
              </a:rPr>
              <a:t>Then Peter said, Silver and gold have I none; but such as I have give I thee: In the name of Jesus Christ of Nazareth rise up and walk. </a:t>
            </a:r>
            <a:r>
              <a:rPr lang="en-US" sz="1200" b="1" dirty="0">
                <a:solidFill>
                  <a:schemeClr val="tx1"/>
                </a:solidFill>
                <a:latin typeface="Arial" panose="020B0604020202020204" pitchFamily="34" charset="0"/>
                <a:cs typeface="Arial" panose="020B0604020202020204" pitchFamily="34" charset="0"/>
              </a:rPr>
              <a:t>7</a:t>
            </a:r>
            <a:r>
              <a:rPr lang="en-US" sz="1200" dirty="0">
                <a:solidFill>
                  <a:schemeClr val="tx1"/>
                </a:solidFill>
                <a:latin typeface="Arial" panose="020B0604020202020204" pitchFamily="34" charset="0"/>
                <a:cs typeface="Arial" panose="020B0604020202020204" pitchFamily="34" charset="0"/>
              </a:rPr>
              <a:t> And he took him by the right hand, and lifted him up: and immediately his feet and ankle bones received strength. </a:t>
            </a:r>
            <a:r>
              <a:rPr lang="en-US" sz="1200" b="1" dirty="0">
                <a:solidFill>
                  <a:schemeClr val="tx1"/>
                </a:solidFill>
                <a:latin typeface="Arial" panose="020B0604020202020204" pitchFamily="34" charset="0"/>
                <a:cs typeface="Arial" panose="020B0604020202020204" pitchFamily="34" charset="0"/>
              </a:rPr>
              <a:t>8</a:t>
            </a:r>
            <a:r>
              <a:rPr lang="en-US" sz="1200" dirty="0">
                <a:solidFill>
                  <a:schemeClr val="tx1"/>
                </a:solidFill>
                <a:latin typeface="Arial" panose="020B0604020202020204" pitchFamily="34" charset="0"/>
                <a:cs typeface="Arial" panose="020B0604020202020204" pitchFamily="34" charset="0"/>
              </a:rPr>
              <a:t> And he leaping up stood, and walked, and entered with them into the temple, walking, and leaping, and praising God. </a:t>
            </a:r>
            <a:r>
              <a:rPr lang="en-US" sz="1200" b="1" dirty="0">
                <a:solidFill>
                  <a:schemeClr val="tx1"/>
                </a:solidFill>
                <a:latin typeface="Arial" panose="020B0604020202020204" pitchFamily="34" charset="0"/>
                <a:cs typeface="Arial" panose="020B0604020202020204" pitchFamily="34" charset="0"/>
              </a:rPr>
              <a:t>9 </a:t>
            </a:r>
            <a:r>
              <a:rPr lang="en-US" sz="1200" dirty="0">
                <a:solidFill>
                  <a:schemeClr val="tx1"/>
                </a:solidFill>
                <a:latin typeface="Arial" panose="020B0604020202020204" pitchFamily="34" charset="0"/>
                <a:cs typeface="Arial" panose="020B0604020202020204" pitchFamily="34" charset="0"/>
              </a:rPr>
              <a:t>And all the people saw him walking and praising God: </a:t>
            </a:r>
            <a:r>
              <a:rPr lang="en-US" sz="1200" b="1" dirty="0">
                <a:solidFill>
                  <a:schemeClr val="tx1"/>
                </a:solidFill>
                <a:latin typeface="Arial" panose="020B0604020202020204" pitchFamily="34" charset="0"/>
                <a:cs typeface="Arial" panose="020B0604020202020204" pitchFamily="34" charset="0"/>
              </a:rPr>
              <a:t>10</a:t>
            </a:r>
            <a:r>
              <a:rPr lang="en-US" sz="1200" dirty="0">
                <a:solidFill>
                  <a:schemeClr val="tx1"/>
                </a:solidFill>
                <a:latin typeface="Arial" panose="020B0604020202020204" pitchFamily="34" charset="0"/>
                <a:cs typeface="Arial" panose="020B0604020202020204" pitchFamily="34" charset="0"/>
              </a:rPr>
              <a:t> And they knew that it was he which sat for alms at the Beautiful gate of the temple: and they were filled with wonder and amazement at that which had happened unto him. </a:t>
            </a:r>
            <a:r>
              <a:rPr lang="en-US" sz="1200" b="1" dirty="0">
                <a:solidFill>
                  <a:schemeClr val="tx1"/>
                </a:solidFill>
                <a:latin typeface="Arial" panose="020B0604020202020204" pitchFamily="34" charset="0"/>
                <a:cs typeface="Arial" panose="020B0604020202020204" pitchFamily="34" charset="0"/>
              </a:rPr>
              <a:t>11</a:t>
            </a:r>
            <a:r>
              <a:rPr lang="en-US" sz="1200" dirty="0">
                <a:solidFill>
                  <a:schemeClr val="tx1"/>
                </a:solidFill>
                <a:latin typeface="Arial" panose="020B0604020202020204" pitchFamily="34" charset="0"/>
                <a:cs typeface="Arial" panose="020B0604020202020204" pitchFamily="34" charset="0"/>
              </a:rPr>
              <a:t> And as the lame man which was healed held Peter and John, all the people ran together unto them in the porch that is called Solomon's, greatly wondering.</a:t>
            </a:r>
          </a:p>
          <a:p>
            <a:pPr marL="181240" indent="-181240">
              <a:buFont typeface="Wingdings" panose="05000000000000000000" pitchFamily="2" charset="2"/>
              <a:buChar char="§"/>
            </a:pPr>
            <a:r>
              <a:rPr lang="en-US" sz="1200" b="1" dirty="0">
                <a:solidFill>
                  <a:schemeClr val="tx1"/>
                </a:solidFill>
                <a:latin typeface="Arial" panose="020B0604020202020204" pitchFamily="34" charset="0"/>
                <a:cs typeface="Arial" panose="020B0604020202020204" pitchFamily="34" charset="0"/>
              </a:rPr>
              <a:t>1 Peter 4:7-11 KJV 7 </a:t>
            </a:r>
            <a:r>
              <a:rPr lang="en-US" sz="1200" dirty="0">
                <a:solidFill>
                  <a:schemeClr val="tx1"/>
                </a:solidFill>
                <a:latin typeface="Arial" panose="020B0604020202020204" pitchFamily="34" charset="0"/>
                <a:cs typeface="Arial" panose="020B0604020202020204" pitchFamily="34" charset="0"/>
              </a:rPr>
              <a:t>But the end of all things is at hand: be ye therefore sober, and watch unto prayer. </a:t>
            </a:r>
            <a:r>
              <a:rPr lang="en-US" sz="1200" b="1" dirty="0">
                <a:solidFill>
                  <a:schemeClr val="tx1"/>
                </a:solidFill>
                <a:latin typeface="Arial" panose="020B0604020202020204" pitchFamily="34" charset="0"/>
                <a:cs typeface="Arial" panose="020B0604020202020204" pitchFamily="34" charset="0"/>
              </a:rPr>
              <a:t>8 </a:t>
            </a:r>
            <a:r>
              <a:rPr lang="en-US" sz="1200" dirty="0">
                <a:solidFill>
                  <a:schemeClr val="tx1"/>
                </a:solidFill>
                <a:latin typeface="Arial" panose="020B0604020202020204" pitchFamily="34" charset="0"/>
                <a:cs typeface="Arial" panose="020B0604020202020204" pitchFamily="34" charset="0"/>
              </a:rPr>
              <a:t>And above all things have fervent charity among yourselves: for charity shall cover the multitude of sins</a:t>
            </a:r>
            <a:r>
              <a:rPr lang="en-US" sz="1200" b="1" dirty="0">
                <a:solidFill>
                  <a:schemeClr val="tx1"/>
                </a:solidFill>
                <a:latin typeface="Arial" panose="020B0604020202020204" pitchFamily="34" charset="0"/>
                <a:cs typeface="Arial" panose="020B0604020202020204" pitchFamily="34" charset="0"/>
              </a:rPr>
              <a:t>. 9</a:t>
            </a:r>
            <a:r>
              <a:rPr lang="en-US" sz="1200" dirty="0">
                <a:solidFill>
                  <a:schemeClr val="tx1"/>
                </a:solidFill>
                <a:latin typeface="Arial" panose="020B0604020202020204" pitchFamily="34" charset="0"/>
                <a:cs typeface="Arial" panose="020B0604020202020204" pitchFamily="34" charset="0"/>
              </a:rPr>
              <a:t> Use hospitality one to another without grudging. </a:t>
            </a:r>
            <a:r>
              <a:rPr lang="en-US" sz="1200" b="1" dirty="0">
                <a:solidFill>
                  <a:schemeClr val="tx1"/>
                </a:solidFill>
                <a:latin typeface="Arial" panose="020B0604020202020204" pitchFamily="34" charset="0"/>
                <a:cs typeface="Arial" panose="020B0604020202020204" pitchFamily="34" charset="0"/>
              </a:rPr>
              <a:t>10 </a:t>
            </a:r>
            <a:r>
              <a:rPr lang="en-US" sz="1200" dirty="0">
                <a:solidFill>
                  <a:schemeClr val="tx1"/>
                </a:solidFill>
                <a:latin typeface="Arial" panose="020B0604020202020204" pitchFamily="34" charset="0"/>
                <a:cs typeface="Arial" panose="020B0604020202020204" pitchFamily="34" charset="0"/>
              </a:rPr>
              <a:t>As every man hath received the gift, even so minister the same one to another, as good stewards of the manifold grace of God. </a:t>
            </a:r>
            <a:r>
              <a:rPr lang="en-US" sz="1200" b="1" dirty="0">
                <a:solidFill>
                  <a:schemeClr val="tx1"/>
                </a:solidFill>
                <a:latin typeface="Arial" panose="020B0604020202020204" pitchFamily="34" charset="0"/>
                <a:cs typeface="Arial" panose="020B0604020202020204" pitchFamily="34" charset="0"/>
              </a:rPr>
              <a:t>11</a:t>
            </a:r>
            <a:r>
              <a:rPr lang="en-US" sz="1200" dirty="0">
                <a:solidFill>
                  <a:schemeClr val="tx1"/>
                </a:solidFill>
                <a:latin typeface="Arial" panose="020B0604020202020204" pitchFamily="34" charset="0"/>
                <a:cs typeface="Arial" panose="020B0604020202020204" pitchFamily="34" charset="0"/>
              </a:rPr>
              <a:t> If any man speak, let him speak as the oracles of God; if any man minister, let him do it as of the ability which God giveth: that God in all things may be glorified through Jesus Christ, to whom be praise and dominion for ever and ever. Amen.</a:t>
            </a:r>
          </a:p>
          <a:p>
            <a:pPr marL="181240" indent="-181240">
              <a:buFont typeface="Wingdings" panose="05000000000000000000" pitchFamily="2" charset="2"/>
              <a:buChar char="§"/>
            </a:pPr>
            <a:r>
              <a:rPr lang="en-US" sz="1200" b="1" dirty="0">
                <a:solidFill>
                  <a:schemeClr val="tx1"/>
                </a:solidFill>
                <a:latin typeface="Arial" panose="020B0604020202020204" pitchFamily="34" charset="0"/>
                <a:cs typeface="Arial" panose="020B0604020202020204" pitchFamily="34" charset="0"/>
              </a:rPr>
              <a:t>2 Timothy 2:19-21 KJV 19 </a:t>
            </a:r>
            <a:r>
              <a:rPr lang="en-US" sz="1200" dirty="0">
                <a:solidFill>
                  <a:schemeClr val="tx1"/>
                </a:solidFill>
                <a:latin typeface="Arial" panose="020B0604020202020204" pitchFamily="34" charset="0"/>
                <a:cs typeface="Arial" panose="020B0604020202020204" pitchFamily="34" charset="0"/>
              </a:rPr>
              <a:t>Nevertheless the foundation of God </a:t>
            </a:r>
            <a:r>
              <a:rPr lang="en-US" sz="1200" dirty="0" err="1">
                <a:solidFill>
                  <a:schemeClr val="tx1"/>
                </a:solidFill>
                <a:latin typeface="Arial" panose="020B0604020202020204" pitchFamily="34" charset="0"/>
                <a:cs typeface="Arial" panose="020B0604020202020204" pitchFamily="34" charset="0"/>
              </a:rPr>
              <a:t>standeth</a:t>
            </a:r>
            <a:r>
              <a:rPr lang="en-US" sz="1200" dirty="0">
                <a:solidFill>
                  <a:schemeClr val="tx1"/>
                </a:solidFill>
                <a:latin typeface="Arial" panose="020B0604020202020204" pitchFamily="34" charset="0"/>
                <a:cs typeface="Arial" panose="020B0604020202020204" pitchFamily="34" charset="0"/>
              </a:rPr>
              <a:t> sure, having this seal, The Lord </a:t>
            </a:r>
            <a:r>
              <a:rPr lang="en-US" sz="1200" dirty="0" err="1">
                <a:solidFill>
                  <a:schemeClr val="tx1"/>
                </a:solidFill>
                <a:latin typeface="Arial" panose="020B0604020202020204" pitchFamily="34" charset="0"/>
                <a:cs typeface="Arial" panose="020B0604020202020204" pitchFamily="34" charset="0"/>
              </a:rPr>
              <a:t>knoweth</a:t>
            </a:r>
            <a:r>
              <a:rPr lang="en-US" sz="1200" dirty="0">
                <a:solidFill>
                  <a:schemeClr val="tx1"/>
                </a:solidFill>
                <a:latin typeface="Arial" panose="020B0604020202020204" pitchFamily="34" charset="0"/>
                <a:cs typeface="Arial" panose="020B0604020202020204" pitchFamily="34" charset="0"/>
              </a:rPr>
              <a:t> them that are his. And, Let every one that </a:t>
            </a:r>
            <a:r>
              <a:rPr lang="en-US" sz="1200" dirty="0" err="1">
                <a:solidFill>
                  <a:schemeClr val="tx1"/>
                </a:solidFill>
                <a:latin typeface="Arial" panose="020B0604020202020204" pitchFamily="34" charset="0"/>
                <a:cs typeface="Arial" panose="020B0604020202020204" pitchFamily="34" charset="0"/>
              </a:rPr>
              <a:t>nameth</a:t>
            </a:r>
            <a:r>
              <a:rPr lang="en-US" sz="1200" dirty="0">
                <a:solidFill>
                  <a:schemeClr val="tx1"/>
                </a:solidFill>
                <a:latin typeface="Arial" panose="020B0604020202020204" pitchFamily="34" charset="0"/>
                <a:cs typeface="Arial" panose="020B0604020202020204" pitchFamily="34" charset="0"/>
              </a:rPr>
              <a:t> the name of Christ depart from iniquity. </a:t>
            </a:r>
            <a:r>
              <a:rPr lang="en-US" sz="1200" b="1" dirty="0">
                <a:solidFill>
                  <a:schemeClr val="tx1"/>
                </a:solidFill>
                <a:latin typeface="Arial" panose="020B0604020202020204" pitchFamily="34" charset="0"/>
                <a:cs typeface="Arial" panose="020B0604020202020204" pitchFamily="34" charset="0"/>
              </a:rPr>
              <a:t>20</a:t>
            </a:r>
            <a:r>
              <a:rPr lang="en-US" sz="1200" dirty="0">
                <a:solidFill>
                  <a:schemeClr val="tx1"/>
                </a:solidFill>
                <a:latin typeface="Arial" panose="020B0604020202020204" pitchFamily="34" charset="0"/>
                <a:cs typeface="Arial" panose="020B0604020202020204" pitchFamily="34" charset="0"/>
              </a:rPr>
              <a:t> But in a great house there are not only vessels of gold and of silver, but also of wood and of earth; and some to </a:t>
            </a:r>
            <a:r>
              <a:rPr lang="en-US" sz="1200" dirty="0" err="1">
                <a:solidFill>
                  <a:schemeClr val="tx1"/>
                </a:solidFill>
                <a:latin typeface="Arial" panose="020B0604020202020204" pitchFamily="34" charset="0"/>
                <a:cs typeface="Arial" panose="020B0604020202020204" pitchFamily="34" charset="0"/>
              </a:rPr>
              <a:t>honour</a:t>
            </a:r>
            <a:r>
              <a:rPr lang="en-US" sz="1200" dirty="0">
                <a:solidFill>
                  <a:schemeClr val="tx1"/>
                </a:solidFill>
                <a:latin typeface="Arial" panose="020B0604020202020204" pitchFamily="34" charset="0"/>
                <a:cs typeface="Arial" panose="020B0604020202020204" pitchFamily="34" charset="0"/>
              </a:rPr>
              <a:t>, and some to </a:t>
            </a:r>
            <a:r>
              <a:rPr lang="en-US" sz="1200" dirty="0" err="1">
                <a:solidFill>
                  <a:schemeClr val="tx1"/>
                </a:solidFill>
                <a:latin typeface="Arial" panose="020B0604020202020204" pitchFamily="34" charset="0"/>
                <a:cs typeface="Arial" panose="020B0604020202020204" pitchFamily="34" charset="0"/>
              </a:rPr>
              <a:t>dishonour</a:t>
            </a:r>
            <a:r>
              <a:rPr lang="en-US" sz="1200" dirty="0">
                <a:solidFill>
                  <a:schemeClr val="tx1"/>
                </a:solidFill>
                <a:latin typeface="Arial" panose="020B0604020202020204" pitchFamily="34" charset="0"/>
                <a:cs typeface="Arial" panose="020B0604020202020204" pitchFamily="34" charset="0"/>
              </a:rPr>
              <a:t>. </a:t>
            </a:r>
            <a:r>
              <a:rPr lang="en-US" sz="1200" b="1" dirty="0">
                <a:solidFill>
                  <a:schemeClr val="tx1"/>
                </a:solidFill>
                <a:latin typeface="Arial" panose="020B0604020202020204" pitchFamily="34" charset="0"/>
                <a:cs typeface="Arial" panose="020B0604020202020204" pitchFamily="34" charset="0"/>
              </a:rPr>
              <a:t>21</a:t>
            </a:r>
            <a:r>
              <a:rPr lang="en-US" sz="1200" dirty="0">
                <a:solidFill>
                  <a:schemeClr val="tx1"/>
                </a:solidFill>
                <a:latin typeface="Arial" panose="020B0604020202020204" pitchFamily="34" charset="0"/>
                <a:cs typeface="Arial" panose="020B0604020202020204" pitchFamily="34" charset="0"/>
              </a:rPr>
              <a:t> If a man therefore purge himself from these, </a:t>
            </a:r>
            <a:r>
              <a:rPr lang="en-US" sz="1200" b="1" dirty="0">
                <a:solidFill>
                  <a:schemeClr val="tx1"/>
                </a:solidFill>
                <a:latin typeface="Arial" panose="020B0604020202020204" pitchFamily="34" charset="0"/>
                <a:cs typeface="Arial" panose="020B0604020202020204" pitchFamily="34" charset="0"/>
              </a:rPr>
              <a:t>he shall be a vessel unto </a:t>
            </a:r>
            <a:r>
              <a:rPr lang="en-US" sz="1200" b="1" dirty="0" err="1">
                <a:solidFill>
                  <a:schemeClr val="tx1"/>
                </a:solidFill>
                <a:latin typeface="Arial" panose="020B0604020202020204" pitchFamily="34" charset="0"/>
                <a:cs typeface="Arial" panose="020B0604020202020204" pitchFamily="34" charset="0"/>
              </a:rPr>
              <a:t>honour</a:t>
            </a:r>
            <a:r>
              <a:rPr lang="en-US" sz="1200" b="1" dirty="0">
                <a:solidFill>
                  <a:schemeClr val="tx1"/>
                </a:solidFill>
                <a:latin typeface="Arial" panose="020B0604020202020204" pitchFamily="34" charset="0"/>
                <a:cs typeface="Arial" panose="020B0604020202020204" pitchFamily="34" charset="0"/>
              </a:rPr>
              <a:t>, sanctified, and meet for the master's use, and prepared unto every good work.</a:t>
            </a:r>
          </a:p>
          <a:p>
            <a:pPr marL="181240" indent="-181240">
              <a:buFont typeface="Wingdings" panose="05000000000000000000" pitchFamily="2" charset="2"/>
              <a:buChar char="§"/>
            </a:pPr>
            <a:endParaRPr lang="en-US" sz="1200" b="1" dirty="0">
              <a:solidFill>
                <a:schemeClr val="tx1"/>
              </a:solidFill>
              <a:latin typeface="Arial" panose="020B0604020202020204" pitchFamily="34" charset="0"/>
              <a:cs typeface="Arial" panose="020B0604020202020204" pitchFamily="34" charset="0"/>
            </a:endParaRPr>
          </a:p>
          <a:p>
            <a:r>
              <a:rPr lang="en-US" sz="1200" b="1" dirty="0">
                <a:solidFill>
                  <a:schemeClr val="tx1"/>
                </a:solidFill>
                <a:latin typeface="Arial" panose="020B0604020202020204" pitchFamily="34" charset="0"/>
                <a:cs typeface="Arial" panose="020B0604020202020204" pitchFamily="34" charset="0"/>
              </a:rPr>
              <a:t>1 Timothy 6:6-8 KJV 6</a:t>
            </a:r>
            <a:r>
              <a:rPr lang="en-US" sz="1200" dirty="0">
                <a:solidFill>
                  <a:schemeClr val="tx1"/>
                </a:solidFill>
                <a:latin typeface="Arial" panose="020B0604020202020204" pitchFamily="34" charset="0"/>
                <a:cs typeface="Arial" panose="020B0604020202020204" pitchFamily="34" charset="0"/>
              </a:rPr>
              <a:t> But godliness with contentment is great gain. </a:t>
            </a:r>
            <a:r>
              <a:rPr lang="en-US" sz="1200" b="1" dirty="0">
                <a:solidFill>
                  <a:schemeClr val="tx1"/>
                </a:solidFill>
                <a:latin typeface="Arial" panose="020B0604020202020204" pitchFamily="34" charset="0"/>
                <a:cs typeface="Arial" panose="020B0604020202020204" pitchFamily="34" charset="0"/>
              </a:rPr>
              <a:t>7 For we brought nothing into this world, and it is certain we can carry nothing out. 8 </a:t>
            </a:r>
            <a:r>
              <a:rPr lang="en-US" sz="1200" dirty="0">
                <a:solidFill>
                  <a:schemeClr val="tx1"/>
                </a:solidFill>
                <a:latin typeface="Arial" panose="020B0604020202020204" pitchFamily="34" charset="0"/>
                <a:cs typeface="Arial" panose="020B0604020202020204" pitchFamily="34" charset="0"/>
              </a:rPr>
              <a:t>And having food and raiment let us be therewith content.</a:t>
            </a:r>
          </a:p>
          <a:p>
            <a:endParaRPr lang="en-US" sz="1200" dirty="0">
              <a:solidFill>
                <a:schemeClr val="tx1"/>
              </a:solidFill>
              <a:latin typeface="Arial" panose="020B0604020202020204" pitchFamily="34" charset="0"/>
              <a:cs typeface="Arial" panose="020B0604020202020204" pitchFamily="34" charset="0"/>
            </a:endParaRPr>
          </a:p>
          <a:p>
            <a:pPr marL="181240" indent="-181240">
              <a:buFont typeface="Wingdings" panose="05000000000000000000" pitchFamily="2" charset="2"/>
              <a:buChar char="§"/>
            </a:pPr>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6</a:t>
            </a:fld>
            <a:endParaRPr lang="en-US" dirty="0"/>
          </a:p>
        </p:txBody>
      </p:sp>
      <p:sp>
        <p:nvSpPr>
          <p:cNvPr id="5" name="Date Placeholder 4">
            <a:extLst>
              <a:ext uri="{FF2B5EF4-FFF2-40B4-BE49-F238E27FC236}">
                <a16:creationId xmlns:a16="http://schemas.microsoft.com/office/drawing/2014/main" id="{D47D10A9-7FE2-4BF5-0ABE-B82C455D2891}"/>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63999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1" y="4440238"/>
            <a:ext cx="7313507" cy="5160961"/>
          </a:xfrm>
        </p:spPr>
        <p:txBody>
          <a:bodyPr/>
          <a:lstStyle/>
          <a:p>
            <a:pPr defTabSz="966612">
              <a:defRPr/>
            </a:pPr>
            <a:r>
              <a:rPr lang="en-US" b="1" dirty="0">
                <a:latin typeface="Arial" panose="020B0604020202020204" pitchFamily="34" charset="0"/>
                <a:cs typeface="Arial" panose="020B0604020202020204" pitchFamily="34" charset="0"/>
              </a:rPr>
              <a:t>Psalms 24:1-2 KJV 1  </a:t>
            </a:r>
            <a:r>
              <a:rPr lang="en-US" b="0" dirty="0">
                <a:latin typeface="Arial" panose="020B0604020202020204" pitchFamily="34" charset="0"/>
                <a:cs typeface="Arial" panose="020B0604020202020204" pitchFamily="34" charset="0"/>
              </a:rPr>
              <a:t>The earth is the LORD'S, and the fulness thereof; the world, and they that dwell therein. </a:t>
            </a:r>
            <a:r>
              <a:rPr lang="en-US" b="1" dirty="0">
                <a:latin typeface="Arial" panose="020B0604020202020204" pitchFamily="34" charset="0"/>
                <a:cs typeface="Arial" panose="020B0604020202020204" pitchFamily="34" charset="0"/>
              </a:rPr>
              <a:t>2</a:t>
            </a:r>
            <a:r>
              <a:rPr lang="en-US" b="0" dirty="0">
                <a:latin typeface="Arial" panose="020B0604020202020204" pitchFamily="34" charset="0"/>
                <a:cs typeface="Arial" panose="020B0604020202020204" pitchFamily="34" charset="0"/>
              </a:rPr>
              <a:t> For he hath founded it upon the seas, and established it upon the floods.</a:t>
            </a:r>
          </a:p>
          <a:p>
            <a:pPr defTabSz="966612">
              <a:defRPr/>
            </a:pPr>
            <a:endParaRPr lang="en-US" b="0" dirty="0">
              <a:latin typeface="Arial" panose="020B0604020202020204" pitchFamily="34" charset="0"/>
              <a:cs typeface="Arial" panose="020B0604020202020204" pitchFamily="34" charset="0"/>
            </a:endParaRPr>
          </a:p>
          <a:p>
            <a:pPr defTabSz="966612">
              <a:defRPr/>
            </a:pPr>
            <a:r>
              <a:rPr lang="en-US" b="1" dirty="0">
                <a:latin typeface="Arial" panose="020B0604020202020204" pitchFamily="34" charset="0"/>
                <a:cs typeface="Arial" panose="020B0604020202020204" pitchFamily="34" charset="0"/>
              </a:rPr>
              <a:t>2 Corinthians 5:10-11 KJV 10 </a:t>
            </a:r>
            <a:r>
              <a:rPr lang="en-US" b="0" dirty="0">
                <a:latin typeface="Arial" panose="020B0604020202020204" pitchFamily="34" charset="0"/>
                <a:cs typeface="Arial" panose="020B0604020202020204" pitchFamily="34" charset="0"/>
              </a:rPr>
              <a:t>For we must all appear before the judgment seat of Christ; that every one may receive the things done in his body, according to that he hath done, whether it be good or bad. </a:t>
            </a:r>
            <a:r>
              <a:rPr lang="en-US" b="1" dirty="0">
                <a:latin typeface="Arial" panose="020B0604020202020204" pitchFamily="34" charset="0"/>
                <a:cs typeface="Arial" panose="020B0604020202020204" pitchFamily="34" charset="0"/>
              </a:rPr>
              <a:t>11</a:t>
            </a:r>
            <a:r>
              <a:rPr lang="en-US" b="0" dirty="0">
                <a:latin typeface="Arial" panose="020B0604020202020204" pitchFamily="34" charset="0"/>
                <a:cs typeface="Arial" panose="020B0604020202020204" pitchFamily="34" charset="0"/>
              </a:rPr>
              <a:t> Knowing therefore the terror of the Lord, we persuade men; but we are made manifest unto God; and I trust also are made manifest in your consciences.</a:t>
            </a:r>
          </a:p>
          <a:p>
            <a:endParaRPr lang="en-US" dirty="0"/>
          </a:p>
        </p:txBody>
      </p:sp>
      <p:sp>
        <p:nvSpPr>
          <p:cNvPr id="4" name="Slide Number Placeholder 3"/>
          <p:cNvSpPr>
            <a:spLocks noGrp="1"/>
          </p:cNvSpPr>
          <p:nvPr>
            <p:ph type="sldNum" sz="quarter" idx="5"/>
          </p:nvPr>
        </p:nvSpPr>
        <p:spPr/>
        <p:txBody>
          <a:bodyPr/>
          <a:lstStyle/>
          <a:p>
            <a:fld id="{DE16D162-4C84-44AD-8086-359F141C9DD6}" type="slidenum">
              <a:rPr lang="en-US" smtClean="0"/>
              <a:t>7</a:t>
            </a:fld>
            <a:endParaRPr lang="en-US" dirty="0"/>
          </a:p>
        </p:txBody>
      </p:sp>
      <p:sp>
        <p:nvSpPr>
          <p:cNvPr id="5" name="Date Placeholder 4">
            <a:extLst>
              <a:ext uri="{FF2B5EF4-FFF2-40B4-BE49-F238E27FC236}">
                <a16:creationId xmlns:a16="http://schemas.microsoft.com/office/drawing/2014/main" id="{44B1BBAE-DD00-564D-6898-7B1309A73D56}"/>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2781586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0C06C3-6527-4AA0-B8E1-951DFCD77ABB}" type="slidenum">
              <a:rPr lang="en-US" smtClean="0"/>
              <a:t>8</a:t>
            </a:fld>
            <a:endParaRPr lang="en-US" dirty="0"/>
          </a:p>
        </p:txBody>
      </p:sp>
      <p:sp>
        <p:nvSpPr>
          <p:cNvPr id="5" name="Date Placeholder 4">
            <a:extLst>
              <a:ext uri="{FF2B5EF4-FFF2-40B4-BE49-F238E27FC236}">
                <a16:creationId xmlns:a16="http://schemas.microsoft.com/office/drawing/2014/main" id="{8A089DB7-C36D-66FE-85F6-93B2229FDB27}"/>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1664869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440238"/>
            <a:ext cx="7313507" cy="5160961"/>
          </a:xfrm>
        </p:spPr>
        <p:txBody>
          <a:bodyPr/>
          <a:lstStyle/>
          <a:p>
            <a:r>
              <a:rPr lang="en-US" b="1" dirty="0">
                <a:latin typeface="Arial" panose="020B0604020202020204" pitchFamily="34" charset="0"/>
                <a:cs typeface="Arial" panose="020B0604020202020204" pitchFamily="34" charset="0"/>
              </a:rPr>
              <a:t>John 17:8-10 KJV 8 For I have given unto them the words which thou </a:t>
            </a:r>
            <a:r>
              <a:rPr lang="en-US" b="1" dirty="0" err="1">
                <a:latin typeface="Arial" panose="020B0604020202020204" pitchFamily="34" charset="0"/>
                <a:cs typeface="Arial" panose="020B0604020202020204" pitchFamily="34" charset="0"/>
              </a:rPr>
              <a:t>gavest</a:t>
            </a:r>
            <a:r>
              <a:rPr lang="en-US" b="1" dirty="0">
                <a:latin typeface="Arial" panose="020B0604020202020204" pitchFamily="34" charset="0"/>
                <a:cs typeface="Arial" panose="020B0604020202020204" pitchFamily="34" charset="0"/>
              </a:rPr>
              <a:t> me; and they have received them</a:t>
            </a:r>
            <a:r>
              <a:rPr lang="en-US" b="0" dirty="0">
                <a:latin typeface="Arial" panose="020B0604020202020204" pitchFamily="34" charset="0"/>
                <a:cs typeface="Arial" panose="020B0604020202020204" pitchFamily="34" charset="0"/>
              </a:rPr>
              <a:t>, and have known surely that I came out from thee, and they have believed that thou didst send me. </a:t>
            </a:r>
            <a:r>
              <a:rPr lang="en-US" b="1" dirty="0">
                <a:latin typeface="Arial" panose="020B0604020202020204" pitchFamily="34" charset="0"/>
                <a:cs typeface="Arial" panose="020B0604020202020204" pitchFamily="34" charset="0"/>
              </a:rPr>
              <a:t>9 </a:t>
            </a:r>
            <a:r>
              <a:rPr lang="en-US" b="0" dirty="0">
                <a:latin typeface="Arial" panose="020B0604020202020204" pitchFamily="34" charset="0"/>
                <a:cs typeface="Arial" panose="020B0604020202020204" pitchFamily="34" charset="0"/>
              </a:rPr>
              <a:t>I pray for them: I pray not for the world, but for </a:t>
            </a:r>
            <a:r>
              <a:rPr lang="en-US" b="1" dirty="0">
                <a:latin typeface="Arial" panose="020B0604020202020204" pitchFamily="34" charset="0"/>
                <a:cs typeface="Arial" panose="020B0604020202020204" pitchFamily="34" charset="0"/>
              </a:rPr>
              <a:t>them which thou hast given me; for they are thine. 10 And all mine are thine, and thine are mine; </a:t>
            </a:r>
            <a:r>
              <a:rPr lang="en-US" b="0" dirty="0">
                <a:latin typeface="Arial" panose="020B0604020202020204" pitchFamily="34" charset="0"/>
                <a:cs typeface="Arial" panose="020B0604020202020204" pitchFamily="34" charset="0"/>
              </a:rPr>
              <a:t>and I am glorified in them.</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Ecclesiastes 12:6-7 KJV 6</a:t>
            </a:r>
            <a:r>
              <a:rPr lang="en-US" dirty="0">
                <a:latin typeface="Arial" panose="020B0604020202020204" pitchFamily="34" charset="0"/>
                <a:cs typeface="Arial" panose="020B0604020202020204" pitchFamily="34" charset="0"/>
              </a:rPr>
              <a:t> Or ever the silver cord be loosed, or the golden bowl be broken, or the pitcher be broken at the fountain, or the wheel broken at the cistern. </a:t>
            </a:r>
            <a:r>
              <a:rPr lang="en-US" b="1" i="1" dirty="0">
                <a:latin typeface="Arial" panose="020B0604020202020204" pitchFamily="34" charset="0"/>
                <a:cs typeface="Arial" panose="020B0604020202020204" pitchFamily="34" charset="0"/>
              </a:rPr>
              <a:t>7 Then shall the dust return to the earth as it was: </a:t>
            </a:r>
            <a:r>
              <a:rPr lang="en-US" b="1" i="1" u="sng" dirty="0">
                <a:latin typeface="Arial" panose="020B0604020202020204" pitchFamily="34" charset="0"/>
                <a:cs typeface="Arial" panose="020B0604020202020204" pitchFamily="34" charset="0"/>
              </a:rPr>
              <a:t>and the spirit shall return unto God who gave it</a:t>
            </a:r>
            <a:r>
              <a:rPr lang="en-US" b="1" i="1" dirty="0">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7EF7ED0E-9116-4ED6-A7A4-9DDE73566E4E}" type="slidenum">
              <a:rPr lang="en-US" smtClean="0"/>
              <a:t>9</a:t>
            </a:fld>
            <a:endParaRPr lang="en-US" dirty="0"/>
          </a:p>
        </p:txBody>
      </p:sp>
      <p:sp>
        <p:nvSpPr>
          <p:cNvPr id="5" name="Date Placeholder 4">
            <a:extLst>
              <a:ext uri="{FF2B5EF4-FFF2-40B4-BE49-F238E27FC236}">
                <a16:creationId xmlns:a16="http://schemas.microsoft.com/office/drawing/2014/main" id="{30359D45-0960-94BD-975A-03C95227EF9E}"/>
              </a:ext>
            </a:extLst>
          </p:cNvPr>
          <p:cNvSpPr>
            <a:spLocks noGrp="1"/>
          </p:cNvSpPr>
          <p:nvPr>
            <p:ph type="dt" idx="1"/>
          </p:nvPr>
        </p:nvSpPr>
        <p:spPr/>
        <p:txBody>
          <a:bodyPr/>
          <a:lstStyle/>
          <a:p>
            <a:r>
              <a:rPr lang="en-US"/>
              <a:t>8/4/2024 PM</a:t>
            </a:r>
            <a:endParaRPr lang="en-US" dirty="0"/>
          </a:p>
        </p:txBody>
      </p:sp>
    </p:spTree>
    <p:extLst>
      <p:ext uri="{BB962C8B-B14F-4D97-AF65-F5344CB8AC3E}">
        <p14:creationId xmlns:p14="http://schemas.microsoft.com/office/powerpoint/2010/main" val="260228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DEE2-09E8-B8A5-D3BB-88E64D95EAD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B028190-CEDD-289E-C1C5-E897AA48D88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ADB3157-3838-84C7-27C9-A91470080D9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009703C-D1A0-88ED-AAB8-AF3F87A27079}"/>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a:extLst>
              <a:ext uri="{FF2B5EF4-FFF2-40B4-BE49-F238E27FC236}">
                <a16:creationId xmlns:a16="http://schemas.microsoft.com/office/drawing/2014/main" id="{9E5618B5-D250-C9D6-29D2-61D942D43F16}"/>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036849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F932F-A6C6-A212-2781-A14D6A1C97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CD4518-6250-8143-EEB0-296ABD2015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E871E-CAFA-CB35-5825-3C350A2429B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71B08DC-ABEC-9E37-884B-6C86AEF76657}"/>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a:extLst>
              <a:ext uri="{FF2B5EF4-FFF2-40B4-BE49-F238E27FC236}">
                <a16:creationId xmlns:a16="http://schemas.microsoft.com/office/drawing/2014/main" id="{5C6BA179-BF02-BAEB-1429-42B0868286C1}"/>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850256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211DB-7D34-DBD0-D57D-8562213A263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61663C-B612-2DA9-EC70-CB8B99969CB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6A02F-7D24-B648-323E-B434D15EC09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923E7F-56B5-BBB6-2AF8-DC1E36FB2D69}"/>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a:extLst>
              <a:ext uri="{FF2B5EF4-FFF2-40B4-BE49-F238E27FC236}">
                <a16:creationId xmlns:a16="http://schemas.microsoft.com/office/drawing/2014/main" id="{AE9A3714-D992-6D8F-80BD-4BEEAC731DC2}"/>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466158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C92465C-D4C0-4FD8-8C6C-0C0C811A4D9D}"/>
              </a:ext>
            </a:extLst>
          </p:cNvPr>
          <p:cNvSpPr>
            <a:spLocks noGrp="1"/>
          </p:cNvSpPr>
          <p:nvPr>
            <p:ph type="pic" sz="quarter" idx="10"/>
          </p:nvPr>
        </p:nvSpPr>
        <p:spPr>
          <a:xfrm>
            <a:off x="0" y="2"/>
            <a:ext cx="9144000" cy="5969573"/>
          </a:xfrm>
          <a:custGeom>
            <a:avLst/>
            <a:gdLst>
              <a:gd name="connsiteX0" fmla="*/ 7230262 w 12192000"/>
              <a:gd name="connsiteY0" fmla="*/ 5906862 h 5969573"/>
              <a:gd name="connsiteX1" fmla="*/ 7197115 w 12192000"/>
              <a:gd name="connsiteY1" fmla="*/ 5913338 h 5969573"/>
              <a:gd name="connsiteX2" fmla="*/ 7214545 w 12192000"/>
              <a:gd name="connsiteY2" fmla="*/ 5911744 h 5969573"/>
              <a:gd name="connsiteX3" fmla="*/ 7230262 w 12192000"/>
              <a:gd name="connsiteY3" fmla="*/ 5906862 h 5969573"/>
              <a:gd name="connsiteX4" fmla="*/ 7009120 w 12192000"/>
              <a:gd name="connsiteY4" fmla="*/ 5850263 h 5969573"/>
              <a:gd name="connsiteX5" fmla="*/ 7021563 w 12192000"/>
              <a:gd name="connsiteY5" fmla="*/ 5861355 h 5969573"/>
              <a:gd name="connsiteX6" fmla="*/ 7021563 w 12192000"/>
              <a:gd name="connsiteY6" fmla="*/ 5861354 h 5969573"/>
              <a:gd name="connsiteX7" fmla="*/ 7768443 w 12192000"/>
              <a:gd name="connsiteY7" fmla="*/ 5742074 h 5969573"/>
              <a:gd name="connsiteX8" fmla="*/ 7768443 w 12192000"/>
              <a:gd name="connsiteY8" fmla="*/ 5742075 h 5969573"/>
              <a:gd name="connsiteX9" fmla="*/ 7792447 w 12192000"/>
              <a:gd name="connsiteY9" fmla="*/ 5764553 h 5969573"/>
              <a:gd name="connsiteX10" fmla="*/ 7768443 w 12192000"/>
              <a:gd name="connsiteY10" fmla="*/ 5742074 h 5969573"/>
              <a:gd name="connsiteX11" fmla="*/ 4038748 w 12192000"/>
              <a:gd name="connsiteY11" fmla="*/ 5739955 h 5969573"/>
              <a:gd name="connsiteX12" fmla="*/ 4030517 w 12192000"/>
              <a:gd name="connsiteY12" fmla="*/ 5751599 h 5969573"/>
              <a:gd name="connsiteX13" fmla="*/ 4015609 w 12192000"/>
              <a:gd name="connsiteY13" fmla="*/ 5770450 h 5969573"/>
              <a:gd name="connsiteX14" fmla="*/ 3996845 w 12192000"/>
              <a:gd name="connsiteY14" fmla="*/ 5780104 h 5969573"/>
              <a:gd name="connsiteX15" fmla="*/ 4030518 w 12192000"/>
              <a:gd name="connsiteY15" fmla="*/ 5751599 h 5969573"/>
              <a:gd name="connsiteX16" fmla="*/ 6245343 w 12192000"/>
              <a:gd name="connsiteY16" fmla="*/ 5736549 h 5969573"/>
              <a:gd name="connsiteX17" fmla="*/ 6274406 w 12192000"/>
              <a:gd name="connsiteY17" fmla="*/ 5743345 h 5969573"/>
              <a:gd name="connsiteX18" fmla="*/ 6291247 w 12192000"/>
              <a:gd name="connsiteY18" fmla="*/ 5749662 h 5969573"/>
              <a:gd name="connsiteX19" fmla="*/ 6291385 w 12192000"/>
              <a:gd name="connsiteY19" fmla="*/ 5749714 h 5969573"/>
              <a:gd name="connsiteX20" fmla="*/ 6306284 w 12192000"/>
              <a:gd name="connsiteY20" fmla="*/ 5755552 h 5969573"/>
              <a:gd name="connsiteX21" fmla="*/ 6308075 w 12192000"/>
              <a:gd name="connsiteY21" fmla="*/ 5755968 h 5969573"/>
              <a:gd name="connsiteX22" fmla="*/ 6313855 w 12192000"/>
              <a:gd name="connsiteY22" fmla="*/ 5758133 h 5969573"/>
              <a:gd name="connsiteX23" fmla="*/ 6337048 w 12192000"/>
              <a:gd name="connsiteY23" fmla="*/ 5762696 h 5969573"/>
              <a:gd name="connsiteX24" fmla="*/ 6308075 w 12192000"/>
              <a:gd name="connsiteY24" fmla="*/ 5755968 h 5969573"/>
              <a:gd name="connsiteX25" fmla="*/ 6291385 w 12192000"/>
              <a:gd name="connsiteY25" fmla="*/ 5749714 h 5969573"/>
              <a:gd name="connsiteX26" fmla="*/ 6276197 w 12192000"/>
              <a:gd name="connsiteY26" fmla="*/ 5743764 h 5969573"/>
              <a:gd name="connsiteX27" fmla="*/ 6274406 w 12192000"/>
              <a:gd name="connsiteY27" fmla="*/ 5743345 h 5969573"/>
              <a:gd name="connsiteX28" fmla="*/ 6268613 w 12192000"/>
              <a:gd name="connsiteY28" fmla="*/ 5741171 h 5969573"/>
              <a:gd name="connsiteX29" fmla="*/ 6245343 w 12192000"/>
              <a:gd name="connsiteY29" fmla="*/ 5736549 h 5969573"/>
              <a:gd name="connsiteX30" fmla="*/ 6558837 w 12192000"/>
              <a:gd name="connsiteY30" fmla="*/ 5706717 h 5969573"/>
              <a:gd name="connsiteX31" fmla="*/ 6529984 w 12192000"/>
              <a:gd name="connsiteY31" fmla="*/ 5708163 h 5969573"/>
              <a:gd name="connsiteX32" fmla="*/ 6589207 w 12192000"/>
              <a:gd name="connsiteY32" fmla="*/ 5711593 h 5969573"/>
              <a:gd name="connsiteX33" fmla="*/ 6558837 w 12192000"/>
              <a:gd name="connsiteY33" fmla="*/ 5706717 h 5969573"/>
              <a:gd name="connsiteX34" fmla="*/ 4834454 w 12192000"/>
              <a:gd name="connsiteY34" fmla="*/ 5646059 h 5969573"/>
              <a:gd name="connsiteX35" fmla="*/ 4883986 w 12192000"/>
              <a:gd name="connsiteY35" fmla="*/ 5670301 h 5969573"/>
              <a:gd name="connsiteX36" fmla="*/ 4858238 w 12192000"/>
              <a:gd name="connsiteY36" fmla="*/ 5663787 h 5969573"/>
              <a:gd name="connsiteX37" fmla="*/ 4834454 w 12192000"/>
              <a:gd name="connsiteY37" fmla="*/ 5646059 h 5969573"/>
              <a:gd name="connsiteX38" fmla="*/ 5056443 w 12192000"/>
              <a:gd name="connsiteY38" fmla="*/ 5643725 h 5969573"/>
              <a:gd name="connsiteX39" fmla="*/ 5072589 w 12192000"/>
              <a:gd name="connsiteY39" fmla="*/ 5644505 h 5969573"/>
              <a:gd name="connsiteX40" fmla="*/ 5089162 w 12192000"/>
              <a:gd name="connsiteY40" fmla="*/ 5653107 h 5969573"/>
              <a:gd name="connsiteX41" fmla="*/ 5056443 w 12192000"/>
              <a:gd name="connsiteY41" fmla="*/ 5643725 h 5969573"/>
              <a:gd name="connsiteX42" fmla="*/ 739852 w 12192000"/>
              <a:gd name="connsiteY42" fmla="*/ 5343843 h 5969573"/>
              <a:gd name="connsiteX43" fmla="*/ 724278 w 12192000"/>
              <a:gd name="connsiteY43" fmla="*/ 5365062 h 5969573"/>
              <a:gd name="connsiteX44" fmla="*/ 708621 w 12192000"/>
              <a:gd name="connsiteY44" fmla="*/ 5381222 h 5969573"/>
              <a:gd name="connsiteX45" fmla="*/ 691439 w 12192000"/>
              <a:gd name="connsiteY45" fmla="*/ 5386697 h 5969573"/>
              <a:gd name="connsiteX46" fmla="*/ 708622 w 12192000"/>
              <a:gd name="connsiteY46" fmla="*/ 5381222 h 5969573"/>
              <a:gd name="connsiteX47" fmla="*/ 724279 w 12192000"/>
              <a:gd name="connsiteY47" fmla="*/ 5365062 h 5969573"/>
              <a:gd name="connsiteX48" fmla="*/ 739852 w 12192000"/>
              <a:gd name="connsiteY48" fmla="*/ 5343843 h 5969573"/>
              <a:gd name="connsiteX49" fmla="*/ 8934151 w 12192000"/>
              <a:gd name="connsiteY49" fmla="*/ 5275333 h 5969573"/>
              <a:gd name="connsiteX50" fmla="*/ 8954249 w 12192000"/>
              <a:gd name="connsiteY50" fmla="*/ 5290264 h 5969573"/>
              <a:gd name="connsiteX51" fmla="*/ 8962389 w 12192000"/>
              <a:gd name="connsiteY51" fmla="*/ 5293563 h 5969573"/>
              <a:gd name="connsiteX52" fmla="*/ 8954250 w 12192000"/>
              <a:gd name="connsiteY52" fmla="*/ 5290264 h 5969573"/>
              <a:gd name="connsiteX53" fmla="*/ 8934151 w 12192000"/>
              <a:gd name="connsiteY53" fmla="*/ 5275333 h 5969573"/>
              <a:gd name="connsiteX54" fmla="*/ 2314816 w 12192000"/>
              <a:gd name="connsiteY54" fmla="*/ 5273737 h 5969573"/>
              <a:gd name="connsiteX55" fmla="*/ 2300909 w 12192000"/>
              <a:gd name="connsiteY55" fmla="*/ 5279143 h 5969573"/>
              <a:gd name="connsiteX56" fmla="*/ 2216515 w 12192000"/>
              <a:gd name="connsiteY56" fmla="*/ 5314887 h 5969573"/>
              <a:gd name="connsiteX57" fmla="*/ 2300910 w 12192000"/>
              <a:gd name="connsiteY57" fmla="*/ 5279143 h 5969573"/>
              <a:gd name="connsiteX58" fmla="*/ 1916629 w 12192000"/>
              <a:gd name="connsiteY58" fmla="*/ 5252000 h 5969573"/>
              <a:gd name="connsiteX59" fmla="*/ 1907132 w 12192000"/>
              <a:gd name="connsiteY59" fmla="*/ 5255330 h 5969573"/>
              <a:gd name="connsiteX60" fmla="*/ 1866619 w 12192000"/>
              <a:gd name="connsiteY60" fmla="*/ 5265015 h 5969573"/>
              <a:gd name="connsiteX61" fmla="*/ 1907133 w 12192000"/>
              <a:gd name="connsiteY61" fmla="*/ 5255330 h 5969573"/>
              <a:gd name="connsiteX62" fmla="*/ 2058204 w 12192000"/>
              <a:gd name="connsiteY62" fmla="*/ 5241232 h 5969573"/>
              <a:gd name="connsiteX63" fmla="*/ 2108194 w 12192000"/>
              <a:gd name="connsiteY63" fmla="*/ 5255939 h 5969573"/>
              <a:gd name="connsiteX64" fmla="*/ 2058204 w 12192000"/>
              <a:gd name="connsiteY64" fmla="*/ 5241232 h 5969573"/>
              <a:gd name="connsiteX65" fmla="*/ 0 w 12192000"/>
              <a:gd name="connsiteY65" fmla="*/ 0 h 5969573"/>
              <a:gd name="connsiteX66" fmla="*/ 12191456 w 12192000"/>
              <a:gd name="connsiteY66" fmla="*/ 0 h 5969573"/>
              <a:gd name="connsiteX67" fmla="*/ 12191456 w 12192000"/>
              <a:gd name="connsiteY67" fmla="*/ 873938 h 5969573"/>
              <a:gd name="connsiteX68" fmla="*/ 12192000 w 12192000"/>
              <a:gd name="connsiteY68" fmla="*/ 873938 h 5969573"/>
              <a:gd name="connsiteX69" fmla="*/ 12192000 w 12192000"/>
              <a:gd name="connsiteY69" fmla="*/ 3249107 h 5969573"/>
              <a:gd name="connsiteX70" fmla="*/ 12192000 w 12192000"/>
              <a:gd name="connsiteY70" fmla="*/ 3283970 h 5969573"/>
              <a:gd name="connsiteX71" fmla="*/ 12192000 w 12192000"/>
              <a:gd name="connsiteY71" fmla="*/ 3331026 h 5969573"/>
              <a:gd name="connsiteX72" fmla="*/ 12164535 w 12192000"/>
              <a:gd name="connsiteY72" fmla="*/ 3347929 h 5969573"/>
              <a:gd name="connsiteX73" fmla="*/ 12079464 w 12192000"/>
              <a:gd name="connsiteY73" fmla="*/ 3397089 h 5969573"/>
              <a:gd name="connsiteX74" fmla="*/ 12036830 w 12192000"/>
              <a:gd name="connsiteY74" fmla="*/ 3463727 h 5969573"/>
              <a:gd name="connsiteX75" fmla="*/ 11937546 w 12192000"/>
              <a:gd name="connsiteY75" fmla="*/ 3582600 h 5969573"/>
              <a:gd name="connsiteX76" fmla="*/ 11895874 w 12192000"/>
              <a:gd name="connsiteY76" fmla="*/ 3627920 h 5969573"/>
              <a:gd name="connsiteX77" fmla="*/ 11872254 w 12192000"/>
              <a:gd name="connsiteY77" fmla="*/ 3644820 h 5969573"/>
              <a:gd name="connsiteX78" fmla="*/ 11818289 w 12192000"/>
              <a:gd name="connsiteY78" fmla="*/ 3700511 h 5969573"/>
              <a:gd name="connsiteX79" fmla="*/ 11792172 w 12192000"/>
              <a:gd name="connsiteY79" fmla="*/ 3732964 h 5969573"/>
              <a:gd name="connsiteX80" fmla="*/ 11707101 w 12192000"/>
              <a:gd name="connsiteY80" fmla="*/ 3842426 h 5969573"/>
              <a:gd name="connsiteX81" fmla="*/ 11675988 w 12192000"/>
              <a:gd name="connsiteY81" fmla="*/ 3872193 h 5969573"/>
              <a:gd name="connsiteX82" fmla="*/ 11623372 w 12192000"/>
              <a:gd name="connsiteY82" fmla="*/ 3912327 h 5969573"/>
              <a:gd name="connsiteX83" fmla="*/ 11592455 w 12192000"/>
              <a:gd name="connsiteY83" fmla="*/ 3928651 h 5969573"/>
              <a:gd name="connsiteX84" fmla="*/ 11537914 w 12192000"/>
              <a:gd name="connsiteY84" fmla="*/ 3986454 h 5969573"/>
              <a:gd name="connsiteX85" fmla="*/ 11450923 w 12192000"/>
              <a:gd name="connsiteY85" fmla="*/ 4125489 h 5969573"/>
              <a:gd name="connsiteX86" fmla="*/ 11354711 w 12192000"/>
              <a:gd name="connsiteY86" fmla="*/ 4199232 h 5969573"/>
              <a:gd name="connsiteX87" fmla="*/ 11321872 w 12192000"/>
              <a:gd name="connsiteY87" fmla="*/ 4250698 h 5969573"/>
              <a:gd name="connsiteX88" fmla="*/ 11260804 w 12192000"/>
              <a:gd name="connsiteY88" fmla="*/ 4311766 h 5969573"/>
              <a:gd name="connsiteX89" fmla="*/ 11181301 w 12192000"/>
              <a:gd name="connsiteY89" fmla="*/ 4355360 h 5969573"/>
              <a:gd name="connsiteX90" fmla="*/ 11103718 w 12192000"/>
              <a:gd name="connsiteY90" fmla="*/ 4388965 h 5969573"/>
              <a:gd name="connsiteX91" fmla="*/ 11054940 w 12192000"/>
              <a:gd name="connsiteY91" fmla="*/ 4412394 h 5969573"/>
              <a:gd name="connsiteX92" fmla="*/ 10968712 w 12192000"/>
              <a:gd name="connsiteY92" fmla="*/ 4433903 h 5969573"/>
              <a:gd name="connsiteX93" fmla="*/ 10896893 w 12192000"/>
              <a:gd name="connsiteY93" fmla="*/ 4441583 h 5969573"/>
              <a:gd name="connsiteX94" fmla="*/ 10813358 w 12192000"/>
              <a:gd name="connsiteY94" fmla="*/ 4451570 h 5969573"/>
              <a:gd name="connsiteX95" fmla="*/ 10702358 w 12192000"/>
              <a:gd name="connsiteY95" fmla="*/ 4486519 h 5969573"/>
              <a:gd name="connsiteX96" fmla="*/ 10590017 w 12192000"/>
              <a:gd name="connsiteY96" fmla="*/ 4564872 h 5969573"/>
              <a:gd name="connsiteX97" fmla="*/ 10550264 w 12192000"/>
              <a:gd name="connsiteY97" fmla="*/ 4574089 h 5969573"/>
              <a:gd name="connsiteX98" fmla="*/ 10429283 w 12192000"/>
              <a:gd name="connsiteY98" fmla="*/ 4550086 h 5969573"/>
              <a:gd name="connsiteX99" fmla="*/ 10252030 w 12192000"/>
              <a:gd name="connsiteY99" fmla="*/ 4525505 h 5969573"/>
              <a:gd name="connsiteX100" fmla="*/ 10207287 w 12192000"/>
              <a:gd name="connsiteY100" fmla="*/ 4549894 h 5969573"/>
              <a:gd name="connsiteX101" fmla="*/ 10135080 w 12192000"/>
              <a:gd name="connsiteY101" fmla="*/ 4596366 h 5969573"/>
              <a:gd name="connsiteX102" fmla="*/ 10094942 w 12192000"/>
              <a:gd name="connsiteY102" fmla="*/ 4680287 h 5969573"/>
              <a:gd name="connsiteX103" fmla="*/ 10068825 w 12192000"/>
              <a:gd name="connsiteY103" fmla="*/ 4774962 h 5969573"/>
              <a:gd name="connsiteX104" fmla="*/ 10042710 w 12192000"/>
              <a:gd name="connsiteY104" fmla="*/ 4814520 h 5969573"/>
              <a:gd name="connsiteX105" fmla="*/ 10012943 w 12192000"/>
              <a:gd name="connsiteY105" fmla="*/ 4840637 h 5969573"/>
              <a:gd name="connsiteX106" fmla="*/ 9972041 w 12192000"/>
              <a:gd name="connsiteY106" fmla="*/ 4883655 h 5969573"/>
              <a:gd name="connsiteX107" fmla="*/ 9937088 w 12192000"/>
              <a:gd name="connsiteY107" fmla="*/ 4977944 h 5969573"/>
              <a:gd name="connsiteX108" fmla="*/ 9899254 w 12192000"/>
              <a:gd name="connsiteY108" fmla="*/ 5011360 h 5969573"/>
              <a:gd name="connsiteX109" fmla="*/ 9868337 w 12192000"/>
              <a:gd name="connsiteY109" fmla="*/ 5024420 h 5969573"/>
              <a:gd name="connsiteX110" fmla="*/ 9740056 w 12192000"/>
              <a:gd name="connsiteY110" fmla="*/ 5077228 h 5969573"/>
              <a:gd name="connsiteX111" fmla="*/ 9723928 w 12192000"/>
              <a:gd name="connsiteY111" fmla="*/ 5078764 h 5969573"/>
              <a:gd name="connsiteX112" fmla="*/ 9538802 w 12192000"/>
              <a:gd name="connsiteY112" fmla="*/ 5124662 h 5969573"/>
              <a:gd name="connsiteX113" fmla="*/ 9487910 w 12192000"/>
              <a:gd name="connsiteY113" fmla="*/ 5135609 h 5969573"/>
              <a:gd name="connsiteX114" fmla="*/ 9355597 w 12192000"/>
              <a:gd name="connsiteY114" fmla="*/ 5168446 h 5969573"/>
              <a:gd name="connsiteX115" fmla="*/ 9286655 w 12192000"/>
              <a:gd name="connsiteY115" fmla="*/ 5254479 h 5969573"/>
              <a:gd name="connsiteX116" fmla="*/ 9239221 w 12192000"/>
              <a:gd name="connsiteY116" fmla="*/ 5306523 h 5969573"/>
              <a:gd name="connsiteX117" fmla="*/ 9177770 w 12192000"/>
              <a:gd name="connsiteY117" fmla="*/ 5340131 h 5969573"/>
              <a:gd name="connsiteX118" fmla="*/ 9142629 w 12192000"/>
              <a:gd name="connsiteY118" fmla="*/ 5352611 h 5969573"/>
              <a:gd name="connsiteX119" fmla="*/ 9048721 w 12192000"/>
              <a:gd name="connsiteY119" fmla="*/ 5346275 h 5969573"/>
              <a:gd name="connsiteX120" fmla="*/ 9005898 w 12192000"/>
              <a:gd name="connsiteY120" fmla="*/ 5322078 h 5969573"/>
              <a:gd name="connsiteX121" fmla="*/ 8967106 w 12192000"/>
              <a:gd name="connsiteY121" fmla="*/ 5315164 h 5969573"/>
              <a:gd name="connsiteX122" fmla="*/ 8862446 w 12192000"/>
              <a:gd name="connsiteY122" fmla="*/ 5388906 h 5969573"/>
              <a:gd name="connsiteX123" fmla="*/ 8850922 w 12192000"/>
              <a:gd name="connsiteY123" fmla="*/ 5410799 h 5969573"/>
              <a:gd name="connsiteX124" fmla="*/ 8810788 w 12192000"/>
              <a:gd name="connsiteY124" fmla="*/ 5518531 h 5969573"/>
              <a:gd name="connsiteX125" fmla="*/ 8783133 w 12192000"/>
              <a:gd name="connsiteY125" fmla="*/ 5549835 h 5969573"/>
              <a:gd name="connsiteX126" fmla="*/ 8771610 w 12192000"/>
              <a:gd name="connsiteY126" fmla="*/ 5557131 h 5969573"/>
              <a:gd name="connsiteX127" fmla="*/ 8689227 w 12192000"/>
              <a:gd name="connsiteY127" fmla="*/ 5604757 h 5969573"/>
              <a:gd name="connsiteX128" fmla="*/ 8611068 w 12192000"/>
              <a:gd name="connsiteY128" fmla="*/ 5632410 h 5969573"/>
              <a:gd name="connsiteX129" fmla="*/ 8496228 w 12192000"/>
              <a:gd name="connsiteY129" fmla="*/ 5663327 h 5969573"/>
              <a:gd name="connsiteX130" fmla="*/ 8445146 w 12192000"/>
              <a:gd name="connsiteY130" fmla="*/ 5695398 h 5969573"/>
              <a:gd name="connsiteX131" fmla="*/ 8352010 w 12192000"/>
              <a:gd name="connsiteY131" fmla="*/ 5728046 h 5969573"/>
              <a:gd name="connsiteX132" fmla="*/ 8313409 w 12192000"/>
              <a:gd name="connsiteY132" fmla="*/ 5736688 h 5969573"/>
              <a:gd name="connsiteX133" fmla="*/ 8279996 w 12192000"/>
              <a:gd name="connsiteY133" fmla="*/ 5752051 h 5969573"/>
              <a:gd name="connsiteX134" fmla="*/ 8244274 w 12192000"/>
              <a:gd name="connsiteY134" fmla="*/ 5776053 h 5969573"/>
              <a:gd name="connsiteX135" fmla="*/ 8150750 w 12192000"/>
              <a:gd name="connsiteY135" fmla="*/ 5834242 h 5969573"/>
              <a:gd name="connsiteX136" fmla="*/ 8010181 w 12192000"/>
              <a:gd name="connsiteY136" fmla="*/ 5824065 h 5969573"/>
              <a:gd name="connsiteX137" fmla="*/ 7929526 w 12192000"/>
              <a:gd name="connsiteY137" fmla="*/ 5824833 h 5969573"/>
              <a:gd name="connsiteX138" fmla="*/ 7855015 w 12192000"/>
              <a:gd name="connsiteY138" fmla="*/ 5815231 h 5969573"/>
              <a:gd name="connsiteX139" fmla="*/ 7830818 w 12192000"/>
              <a:gd name="connsiteY139" fmla="*/ 5792570 h 5969573"/>
              <a:gd name="connsiteX140" fmla="*/ 7729228 w 12192000"/>
              <a:gd name="connsiteY140" fmla="*/ 5853446 h 5969573"/>
              <a:gd name="connsiteX141" fmla="*/ 7694087 w 12192000"/>
              <a:gd name="connsiteY141" fmla="*/ 5905873 h 5969573"/>
              <a:gd name="connsiteX142" fmla="*/ 7626104 w 12192000"/>
              <a:gd name="connsiteY142" fmla="*/ 5960411 h 5969573"/>
              <a:gd name="connsiteX143" fmla="*/ 7492255 w 12192000"/>
              <a:gd name="connsiteY143" fmla="*/ 5942934 h 5969573"/>
              <a:gd name="connsiteX144" fmla="*/ 7418512 w 12192000"/>
              <a:gd name="connsiteY144" fmla="*/ 5903952 h 5969573"/>
              <a:gd name="connsiteX145" fmla="*/ 7371272 w 12192000"/>
              <a:gd name="connsiteY145" fmla="*/ 5902030 h 5969573"/>
              <a:gd name="connsiteX146" fmla="*/ 7288311 w 12192000"/>
              <a:gd name="connsiteY146" fmla="*/ 5958683 h 5969573"/>
              <a:gd name="connsiteX147" fmla="*/ 7254895 w 12192000"/>
              <a:gd name="connsiteY147" fmla="*/ 5965211 h 5969573"/>
              <a:gd name="connsiteX148" fmla="*/ 7197093 w 12192000"/>
              <a:gd name="connsiteY148" fmla="*/ 5968861 h 5969573"/>
              <a:gd name="connsiteX149" fmla="*/ 7144475 w 12192000"/>
              <a:gd name="connsiteY149" fmla="*/ 5950810 h 5969573"/>
              <a:gd name="connsiteX150" fmla="*/ 7020610 w 12192000"/>
              <a:gd name="connsiteY150" fmla="*/ 5861705 h 5969573"/>
              <a:gd name="connsiteX151" fmla="*/ 7000062 w 12192000"/>
              <a:gd name="connsiteY151" fmla="*/ 5852870 h 5969573"/>
              <a:gd name="connsiteX152" fmla="*/ 6963766 w 12192000"/>
              <a:gd name="connsiteY152" fmla="*/ 5846916 h 5969573"/>
              <a:gd name="connsiteX153" fmla="*/ 6820891 w 12192000"/>
              <a:gd name="connsiteY153" fmla="*/ 5775095 h 5969573"/>
              <a:gd name="connsiteX154" fmla="*/ 6789587 w 12192000"/>
              <a:gd name="connsiteY154" fmla="*/ 5775671 h 5969573"/>
              <a:gd name="connsiteX155" fmla="*/ 6738121 w 12192000"/>
              <a:gd name="connsiteY155" fmla="*/ 5781816 h 5969573"/>
              <a:gd name="connsiteX156" fmla="*/ 6682623 w 12192000"/>
              <a:gd name="connsiteY156" fmla="*/ 5770101 h 5969573"/>
              <a:gd name="connsiteX157" fmla="*/ 6642102 w 12192000"/>
              <a:gd name="connsiteY157" fmla="*/ 5761845 h 5969573"/>
              <a:gd name="connsiteX158" fmla="*/ 6528609 w 12192000"/>
              <a:gd name="connsiteY158" fmla="*/ 5786040 h 5969573"/>
              <a:gd name="connsiteX159" fmla="*/ 6434127 w 12192000"/>
              <a:gd name="connsiteY159" fmla="*/ 5809853 h 5969573"/>
              <a:gd name="connsiteX160" fmla="*/ 6421069 w 12192000"/>
              <a:gd name="connsiteY160" fmla="*/ 5806589 h 5969573"/>
              <a:gd name="connsiteX161" fmla="*/ 6295474 w 12192000"/>
              <a:gd name="connsiteY161" fmla="*/ 5787000 h 5969573"/>
              <a:gd name="connsiteX162" fmla="*/ 6240552 w 12192000"/>
              <a:gd name="connsiteY162" fmla="*/ 5760309 h 5969573"/>
              <a:gd name="connsiteX163" fmla="*/ 6165083 w 12192000"/>
              <a:gd name="connsiteY163" fmla="*/ 5736688 h 5969573"/>
              <a:gd name="connsiteX164" fmla="*/ 6081160 w 12192000"/>
              <a:gd name="connsiteY164" fmla="*/ 5708457 h 5969573"/>
              <a:gd name="connsiteX165" fmla="*/ 6019517 w 12192000"/>
              <a:gd name="connsiteY165" fmla="*/ 5694822 h 5969573"/>
              <a:gd name="connsiteX166" fmla="*/ 5928684 w 12192000"/>
              <a:gd name="connsiteY166" fmla="*/ 5704809 h 5969573"/>
              <a:gd name="connsiteX167" fmla="*/ 5910055 w 12192000"/>
              <a:gd name="connsiteY167" fmla="*/ 5712875 h 5969573"/>
              <a:gd name="connsiteX168" fmla="*/ 5731460 w 12192000"/>
              <a:gd name="connsiteY168" fmla="*/ 5773367 h 5969573"/>
              <a:gd name="connsiteX169" fmla="*/ 5612398 w 12192000"/>
              <a:gd name="connsiteY169" fmla="*/ 5774135 h 5969573"/>
              <a:gd name="connsiteX170" fmla="*/ 5572836 w 12192000"/>
              <a:gd name="connsiteY170" fmla="*/ 5765109 h 5969573"/>
              <a:gd name="connsiteX171" fmla="*/ 5500629 w 12192000"/>
              <a:gd name="connsiteY171" fmla="*/ 5724973 h 5969573"/>
              <a:gd name="connsiteX172" fmla="*/ 5468752 w 12192000"/>
              <a:gd name="connsiteY172" fmla="*/ 5719211 h 5969573"/>
              <a:gd name="connsiteX173" fmla="*/ 5412294 w 12192000"/>
              <a:gd name="connsiteY173" fmla="*/ 5715371 h 5969573"/>
              <a:gd name="connsiteX174" fmla="*/ 5289773 w 12192000"/>
              <a:gd name="connsiteY174" fmla="*/ 5719211 h 5969573"/>
              <a:gd name="connsiteX175" fmla="*/ 5129999 w 12192000"/>
              <a:gd name="connsiteY175" fmla="*/ 5702889 h 5969573"/>
              <a:gd name="connsiteX176" fmla="*/ 5066626 w 12192000"/>
              <a:gd name="connsiteY176" fmla="*/ 5707881 h 5969573"/>
              <a:gd name="connsiteX177" fmla="*/ 4998261 w 12192000"/>
              <a:gd name="connsiteY177" fmla="*/ 5716523 h 5969573"/>
              <a:gd name="connsiteX178" fmla="*/ 4978287 w 12192000"/>
              <a:gd name="connsiteY178" fmla="*/ 5716139 h 5969573"/>
              <a:gd name="connsiteX179" fmla="*/ 4873245 w 12192000"/>
              <a:gd name="connsiteY179" fmla="*/ 5695784 h 5969573"/>
              <a:gd name="connsiteX180" fmla="*/ 4849238 w 12192000"/>
              <a:gd name="connsiteY180" fmla="*/ 5682148 h 5969573"/>
              <a:gd name="connsiteX181" fmla="*/ 4786633 w 12192000"/>
              <a:gd name="connsiteY181" fmla="*/ 5687716 h 5969573"/>
              <a:gd name="connsiteX182" fmla="*/ 4730945 w 12192000"/>
              <a:gd name="connsiteY182" fmla="*/ 5709993 h 5969573"/>
              <a:gd name="connsiteX183" fmla="*/ 4411584 w 12192000"/>
              <a:gd name="connsiteY183" fmla="*/ 5758005 h 5969573"/>
              <a:gd name="connsiteX184" fmla="*/ 4219547 w 12192000"/>
              <a:gd name="connsiteY184" fmla="*/ 5758773 h 5969573"/>
              <a:gd name="connsiteX185" fmla="*/ 4085120 w 12192000"/>
              <a:gd name="connsiteY185" fmla="*/ 5779896 h 5969573"/>
              <a:gd name="connsiteX186" fmla="*/ 4062845 w 12192000"/>
              <a:gd name="connsiteY186" fmla="*/ 5802172 h 5969573"/>
              <a:gd name="connsiteX187" fmla="*/ 3980844 w 12192000"/>
              <a:gd name="connsiteY187" fmla="*/ 5825793 h 5969573"/>
              <a:gd name="connsiteX188" fmla="*/ 3902875 w 12192000"/>
              <a:gd name="connsiteY188" fmla="*/ 5777013 h 5969573"/>
              <a:gd name="connsiteX189" fmla="*/ 3805129 w 12192000"/>
              <a:gd name="connsiteY189" fmla="*/ 5703271 h 5969573"/>
              <a:gd name="connsiteX190" fmla="*/ 3751935 w 12192000"/>
              <a:gd name="connsiteY190" fmla="*/ 5702697 h 5969573"/>
              <a:gd name="connsiteX191" fmla="*/ 3642281 w 12192000"/>
              <a:gd name="connsiteY191" fmla="*/ 5688294 h 5969573"/>
              <a:gd name="connsiteX192" fmla="*/ 3566234 w 12192000"/>
              <a:gd name="connsiteY192" fmla="*/ 5663713 h 5969573"/>
              <a:gd name="connsiteX193" fmla="*/ 3459653 w 12192000"/>
              <a:gd name="connsiteY193" fmla="*/ 5634524 h 5969573"/>
              <a:gd name="connsiteX194" fmla="*/ 3419902 w 12192000"/>
              <a:gd name="connsiteY194" fmla="*/ 5619159 h 5969573"/>
              <a:gd name="connsiteX195" fmla="*/ 3324842 w 12192000"/>
              <a:gd name="connsiteY195" fmla="*/ 5596306 h 5969573"/>
              <a:gd name="connsiteX196" fmla="*/ 3246105 w 12192000"/>
              <a:gd name="connsiteY196" fmla="*/ 5581330 h 5969573"/>
              <a:gd name="connsiteX197" fmla="*/ 3182543 w 12192000"/>
              <a:gd name="connsiteY197" fmla="*/ 5534472 h 5969573"/>
              <a:gd name="connsiteX198" fmla="*/ 3162186 w 12192000"/>
              <a:gd name="connsiteY198" fmla="*/ 5510273 h 5969573"/>
              <a:gd name="connsiteX199" fmla="*/ 3145287 w 12192000"/>
              <a:gd name="connsiteY199" fmla="*/ 5494718 h 5969573"/>
              <a:gd name="connsiteX200" fmla="*/ 3070392 w 12192000"/>
              <a:gd name="connsiteY200" fmla="*/ 5403501 h 5969573"/>
              <a:gd name="connsiteX201" fmla="*/ 3061944 w 12192000"/>
              <a:gd name="connsiteY201" fmla="*/ 5395819 h 5969573"/>
              <a:gd name="connsiteX202" fmla="*/ 2960548 w 12192000"/>
              <a:gd name="connsiteY202" fmla="*/ 5353763 h 5969573"/>
              <a:gd name="connsiteX203" fmla="*/ 2924827 w 12192000"/>
              <a:gd name="connsiteY203" fmla="*/ 5330912 h 5969573"/>
              <a:gd name="connsiteX204" fmla="*/ 2851470 w 12192000"/>
              <a:gd name="connsiteY204" fmla="*/ 5273876 h 5969573"/>
              <a:gd name="connsiteX205" fmla="*/ 2822470 w 12192000"/>
              <a:gd name="connsiteY205" fmla="*/ 5271956 h 5969573"/>
              <a:gd name="connsiteX206" fmla="*/ 2715698 w 12192000"/>
              <a:gd name="connsiteY206" fmla="*/ 5306137 h 5969573"/>
              <a:gd name="connsiteX207" fmla="*/ 2661542 w 12192000"/>
              <a:gd name="connsiteY207" fmla="*/ 5344739 h 5969573"/>
              <a:gd name="connsiteX208" fmla="*/ 2642724 w 12192000"/>
              <a:gd name="connsiteY208" fmla="*/ 5360101 h 5969573"/>
              <a:gd name="connsiteX209" fmla="*/ 2509834 w 12192000"/>
              <a:gd name="connsiteY209" fmla="*/ 5343585 h 5969573"/>
              <a:gd name="connsiteX210" fmla="*/ 2472771 w 12192000"/>
              <a:gd name="connsiteY210" fmla="*/ 5339937 h 5969573"/>
              <a:gd name="connsiteX211" fmla="*/ 2345640 w 12192000"/>
              <a:gd name="connsiteY211" fmla="*/ 5321500 h 5969573"/>
              <a:gd name="connsiteX212" fmla="*/ 2319333 w 12192000"/>
              <a:gd name="connsiteY212" fmla="*/ 5325918 h 5969573"/>
              <a:gd name="connsiteX213" fmla="*/ 2148034 w 12192000"/>
              <a:gd name="connsiteY213" fmla="*/ 5329566 h 5969573"/>
              <a:gd name="connsiteX214" fmla="*/ 2136128 w 12192000"/>
              <a:gd name="connsiteY214" fmla="*/ 5319004 h 5969573"/>
              <a:gd name="connsiteX215" fmla="*/ 2074675 w 12192000"/>
              <a:gd name="connsiteY215" fmla="*/ 5287702 h 5969573"/>
              <a:gd name="connsiteX216" fmla="*/ 1992676 w 12192000"/>
              <a:gd name="connsiteY216" fmla="*/ 5279638 h 5969573"/>
              <a:gd name="connsiteX217" fmla="*/ 1977695 w 12192000"/>
              <a:gd name="connsiteY217" fmla="*/ 5282518 h 5969573"/>
              <a:gd name="connsiteX218" fmla="*/ 1922389 w 12192000"/>
              <a:gd name="connsiteY218" fmla="*/ 5301913 h 5969573"/>
              <a:gd name="connsiteX219" fmla="*/ 1798140 w 12192000"/>
              <a:gd name="connsiteY219" fmla="*/ 5319964 h 5969573"/>
              <a:gd name="connsiteX220" fmla="*/ 1773946 w 12192000"/>
              <a:gd name="connsiteY220" fmla="*/ 5326494 h 5969573"/>
              <a:gd name="connsiteX221" fmla="*/ 1730352 w 12192000"/>
              <a:gd name="connsiteY221" fmla="*/ 5336672 h 5969573"/>
              <a:gd name="connsiteX222" fmla="*/ 1612247 w 12192000"/>
              <a:gd name="connsiteY222" fmla="*/ 5343395 h 5969573"/>
              <a:gd name="connsiteX223" fmla="*/ 1555021 w 12192000"/>
              <a:gd name="connsiteY223" fmla="*/ 5333408 h 5969573"/>
              <a:gd name="connsiteX224" fmla="*/ 1529480 w 12192000"/>
              <a:gd name="connsiteY224" fmla="*/ 5333984 h 5969573"/>
              <a:gd name="connsiteX225" fmla="*/ 1444217 w 12192000"/>
              <a:gd name="connsiteY225" fmla="*/ 5359525 h 5969573"/>
              <a:gd name="connsiteX226" fmla="*/ 1235085 w 12192000"/>
              <a:gd name="connsiteY226" fmla="*/ 5343203 h 5969573"/>
              <a:gd name="connsiteX227" fmla="*/ 1169024 w 12192000"/>
              <a:gd name="connsiteY227" fmla="*/ 5329376 h 5969573"/>
              <a:gd name="connsiteX228" fmla="*/ 1133883 w 12192000"/>
              <a:gd name="connsiteY228" fmla="*/ 5327454 h 5969573"/>
              <a:gd name="connsiteX229" fmla="*/ 1084721 w 12192000"/>
              <a:gd name="connsiteY229" fmla="*/ 5346849 h 5969573"/>
              <a:gd name="connsiteX230" fmla="*/ 995039 w 12192000"/>
              <a:gd name="connsiteY230" fmla="*/ 5350499 h 5969573"/>
              <a:gd name="connsiteX231" fmla="*/ 868486 w 12192000"/>
              <a:gd name="connsiteY231" fmla="*/ 5347617 h 5969573"/>
              <a:gd name="connsiteX232" fmla="*/ 765744 w 12192000"/>
              <a:gd name="connsiteY232" fmla="*/ 5376230 h 5969573"/>
              <a:gd name="connsiteX233" fmla="*/ 730027 w 12192000"/>
              <a:gd name="connsiteY233" fmla="*/ 5412527 h 5969573"/>
              <a:gd name="connsiteX234" fmla="*/ 653212 w 12192000"/>
              <a:gd name="connsiteY234" fmla="*/ 5419824 h 5969573"/>
              <a:gd name="connsiteX235" fmla="*/ 557576 w 12192000"/>
              <a:gd name="connsiteY235" fmla="*/ 5367398 h 5969573"/>
              <a:gd name="connsiteX236" fmla="*/ 546629 w 12192000"/>
              <a:gd name="connsiteY236" fmla="*/ 5369126 h 5969573"/>
              <a:gd name="connsiteX237" fmla="*/ 378597 w 12192000"/>
              <a:gd name="connsiteY237" fmla="*/ 5394861 h 5969573"/>
              <a:gd name="connsiteX238" fmla="*/ 276241 w 12192000"/>
              <a:gd name="connsiteY238" fmla="*/ 5417328 h 5969573"/>
              <a:gd name="connsiteX239" fmla="*/ 266641 w 12192000"/>
              <a:gd name="connsiteY239" fmla="*/ 5426738 h 5969573"/>
              <a:gd name="connsiteX240" fmla="*/ 171195 w 12192000"/>
              <a:gd name="connsiteY240" fmla="*/ 5449399 h 5969573"/>
              <a:gd name="connsiteX241" fmla="*/ 90540 w 12192000"/>
              <a:gd name="connsiteY241" fmla="*/ 5429426 h 5969573"/>
              <a:gd name="connsiteX242" fmla="*/ 35041 w 12192000"/>
              <a:gd name="connsiteY242" fmla="*/ 5417136 h 5969573"/>
              <a:gd name="connsiteX243" fmla="*/ 476 w 12192000"/>
              <a:gd name="connsiteY243" fmla="*/ 5413897 h 5969573"/>
              <a:gd name="connsiteX244" fmla="*/ 476 w 12192000"/>
              <a:gd name="connsiteY244" fmla="*/ 5946682 h 5969573"/>
              <a:gd name="connsiteX245" fmla="*/ 0 w 12192000"/>
              <a:gd name="connsiteY245" fmla="*/ 5946682 h 5969573"/>
              <a:gd name="connsiteX246" fmla="*/ 0 w 12192000"/>
              <a:gd name="connsiteY246" fmla="*/ 1335314 h 5969573"/>
              <a:gd name="connsiteX247" fmla="*/ 0 w 12192000"/>
              <a:gd name="connsiteY247" fmla="*/ 873938 h 596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2000" h="5969573">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7" y="5668776"/>
                  <a:pt x="4883986" y="5670301"/>
                </a:cubicBezTo>
                <a:lnTo>
                  <a:pt x="4858238" y="5663787"/>
                </a:lnTo>
                <a:cubicBezTo>
                  <a:pt x="4849945" y="5659978"/>
                  <a:pt x="4841981" y="5654298"/>
                  <a:pt x="4834454" y="5646059"/>
                </a:cubicBezTo>
                <a:close/>
                <a:moveTo>
                  <a:pt x="5056443" y="5643725"/>
                </a:moveTo>
                <a:lnTo>
                  <a:pt x="5072589" y="5644505"/>
                </a:lnTo>
                <a:cubicBezTo>
                  <a:pt x="5078053" y="5645963"/>
                  <a:pt x="5083590" y="5648726"/>
                  <a:pt x="5089162" y="5653107"/>
                </a:cubicBezTo>
                <a:cubicBezTo>
                  <a:pt x="5078020"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331026"/>
                </a:lnTo>
                <a:lnTo>
                  <a:pt x="12164535" y="3347929"/>
                </a:lnTo>
                <a:cubicBezTo>
                  <a:pt x="12135922" y="3364251"/>
                  <a:pt x="12103853" y="3376158"/>
                  <a:pt x="12079464" y="3397089"/>
                </a:cubicBezTo>
                <a:cubicBezTo>
                  <a:pt x="12060259" y="3413605"/>
                  <a:pt x="12047774" y="3439722"/>
                  <a:pt x="12036830" y="3463727"/>
                </a:cubicBezTo>
                <a:cubicBezTo>
                  <a:pt x="12014361" y="3512889"/>
                  <a:pt x="11976144" y="3547457"/>
                  <a:pt x="11937546" y="3582600"/>
                </a:cubicBezTo>
                <a:cubicBezTo>
                  <a:pt x="11922373" y="3596232"/>
                  <a:pt x="11910277" y="3613325"/>
                  <a:pt x="11895874" y="3627920"/>
                </a:cubicBezTo>
                <a:cubicBezTo>
                  <a:pt x="11889152" y="3634640"/>
                  <a:pt x="11881086" y="3641746"/>
                  <a:pt x="11872254" y="3644820"/>
                </a:cubicBezTo>
                <a:cubicBezTo>
                  <a:pt x="11844598" y="3654803"/>
                  <a:pt x="11828854" y="3674008"/>
                  <a:pt x="11818289" y="3700511"/>
                </a:cubicBezTo>
                <a:cubicBezTo>
                  <a:pt x="11813297" y="3712799"/>
                  <a:pt x="11802351" y="3723553"/>
                  <a:pt x="11792172" y="3732964"/>
                </a:cubicBezTo>
                <a:cubicBezTo>
                  <a:pt x="11757413" y="3764651"/>
                  <a:pt x="11720542" y="3793456"/>
                  <a:pt x="11707101" y="3842426"/>
                </a:cubicBezTo>
                <a:cubicBezTo>
                  <a:pt x="11703837" y="3854525"/>
                  <a:pt x="11688472" y="3866239"/>
                  <a:pt x="11675988" y="3872193"/>
                </a:cubicBezTo>
                <a:cubicBezTo>
                  <a:pt x="11655249" y="3882178"/>
                  <a:pt x="11633742" y="3887170"/>
                  <a:pt x="11623372" y="3912327"/>
                </a:cubicBezTo>
                <a:cubicBezTo>
                  <a:pt x="11619918" y="3920777"/>
                  <a:pt x="11603783" y="3925963"/>
                  <a:pt x="11592455" y="3928651"/>
                </a:cubicBezTo>
                <a:cubicBezTo>
                  <a:pt x="11558463" y="3936908"/>
                  <a:pt x="11540027" y="3951694"/>
                  <a:pt x="11537914" y="3986454"/>
                </a:cubicBezTo>
                <a:cubicBezTo>
                  <a:pt x="11534074" y="4049442"/>
                  <a:pt x="11494131" y="4088618"/>
                  <a:pt x="11450923" y="4125489"/>
                </a:cubicBezTo>
                <a:cubicBezTo>
                  <a:pt x="11420194" y="4151798"/>
                  <a:pt x="11384862" y="4172539"/>
                  <a:pt x="11354711" y="4199232"/>
                </a:cubicBezTo>
                <a:cubicBezTo>
                  <a:pt x="11340115" y="4212291"/>
                  <a:pt x="11329554" y="4232069"/>
                  <a:pt x="11321872" y="4250698"/>
                </a:cubicBezTo>
                <a:cubicBezTo>
                  <a:pt x="11309774" y="4280273"/>
                  <a:pt x="11290571" y="4299284"/>
                  <a:pt x="11260804" y="4311766"/>
                </a:cubicBezTo>
                <a:cubicBezTo>
                  <a:pt x="11233151" y="4323289"/>
                  <a:pt x="11208378" y="4341916"/>
                  <a:pt x="11181301" y="4355360"/>
                </a:cubicBezTo>
                <a:cubicBezTo>
                  <a:pt x="11156144" y="4368033"/>
                  <a:pt x="11129451" y="4377635"/>
                  <a:pt x="11103718" y="4388965"/>
                </a:cubicBezTo>
                <a:cubicBezTo>
                  <a:pt x="11087011" y="4396264"/>
                  <a:pt x="11068958" y="4401832"/>
                  <a:pt x="11054940" y="4412394"/>
                </a:cubicBezTo>
                <a:cubicBezTo>
                  <a:pt x="11028631" y="4432175"/>
                  <a:pt x="11001554" y="4437743"/>
                  <a:pt x="10968712" y="4433903"/>
                </a:cubicBezTo>
                <a:cubicBezTo>
                  <a:pt x="10945287" y="4431213"/>
                  <a:pt x="10919938" y="4435439"/>
                  <a:pt x="10896893" y="4441583"/>
                </a:cubicBezTo>
                <a:cubicBezTo>
                  <a:pt x="10869240" y="4448880"/>
                  <a:pt x="10842739" y="4453682"/>
                  <a:pt x="10813358" y="4451570"/>
                </a:cubicBezTo>
                <a:cubicBezTo>
                  <a:pt x="10773029" y="4448690"/>
                  <a:pt x="10735583" y="4459828"/>
                  <a:pt x="10702358" y="4486519"/>
                </a:cubicBezTo>
                <a:cubicBezTo>
                  <a:pt x="10666640" y="4514942"/>
                  <a:pt x="10628425" y="4540291"/>
                  <a:pt x="10590017" y="4564872"/>
                </a:cubicBezTo>
                <a:cubicBezTo>
                  <a:pt x="10579071" y="4571979"/>
                  <a:pt x="10562940" y="4575817"/>
                  <a:pt x="10550264" y="4574089"/>
                </a:cubicBezTo>
                <a:cubicBezTo>
                  <a:pt x="10509552" y="4568328"/>
                  <a:pt x="10467305" y="4564488"/>
                  <a:pt x="10429283" y="4550086"/>
                </a:cubicBezTo>
                <a:cubicBezTo>
                  <a:pt x="10371093" y="4528001"/>
                  <a:pt x="10313291" y="4514366"/>
                  <a:pt x="10252030" y="4525505"/>
                </a:cubicBezTo>
                <a:cubicBezTo>
                  <a:pt x="10235900" y="4528385"/>
                  <a:pt x="10219191" y="4538371"/>
                  <a:pt x="10207287" y="4549894"/>
                </a:cubicBezTo>
                <a:cubicBezTo>
                  <a:pt x="10185970" y="4570443"/>
                  <a:pt x="10165229" y="4588875"/>
                  <a:pt x="10135080" y="4596366"/>
                </a:cubicBezTo>
                <a:cubicBezTo>
                  <a:pt x="10107811" y="4603088"/>
                  <a:pt x="10087070" y="4647258"/>
                  <a:pt x="10094942" y="4680287"/>
                </a:cubicBezTo>
                <a:cubicBezTo>
                  <a:pt x="10103778" y="4717542"/>
                  <a:pt x="10095518" y="4747691"/>
                  <a:pt x="10068825" y="4774962"/>
                </a:cubicBezTo>
                <a:cubicBezTo>
                  <a:pt x="10057881" y="4785907"/>
                  <a:pt x="10052696" y="4802230"/>
                  <a:pt x="10042710" y="4814520"/>
                </a:cubicBezTo>
                <a:cubicBezTo>
                  <a:pt x="10034452" y="4824700"/>
                  <a:pt x="10024467" y="4835645"/>
                  <a:pt x="10012943" y="4840637"/>
                </a:cubicBezTo>
                <a:cubicBezTo>
                  <a:pt x="9992394" y="4849663"/>
                  <a:pt x="9979146" y="4861762"/>
                  <a:pt x="9972041" y="4883655"/>
                </a:cubicBezTo>
                <a:cubicBezTo>
                  <a:pt x="9961861" y="4915534"/>
                  <a:pt x="9948420" y="4946451"/>
                  <a:pt x="9937088" y="4977944"/>
                </a:cubicBezTo>
                <a:cubicBezTo>
                  <a:pt x="9930368" y="4996189"/>
                  <a:pt x="9917883" y="5006368"/>
                  <a:pt x="9899254" y="5011360"/>
                </a:cubicBezTo>
                <a:cubicBezTo>
                  <a:pt x="9888502" y="5014434"/>
                  <a:pt x="9874482" y="5016738"/>
                  <a:pt x="9868337" y="5024420"/>
                </a:cubicBezTo>
                <a:cubicBezTo>
                  <a:pt x="9834924" y="5066282"/>
                  <a:pt x="9786722" y="5069356"/>
                  <a:pt x="9740056" y="5077228"/>
                </a:cubicBezTo>
                <a:cubicBezTo>
                  <a:pt x="9734680" y="5078190"/>
                  <a:pt x="9729302" y="5078764"/>
                  <a:pt x="9723928" y="5078764"/>
                </a:cubicBezTo>
                <a:cubicBezTo>
                  <a:pt x="9658249" y="5078190"/>
                  <a:pt x="9598525" y="5100849"/>
                  <a:pt x="9538802" y="5124662"/>
                </a:cubicBezTo>
                <a:cubicBezTo>
                  <a:pt x="9523056" y="5130998"/>
                  <a:pt x="9505195" y="5133112"/>
                  <a:pt x="9487910" y="5135609"/>
                </a:cubicBezTo>
                <a:cubicBezTo>
                  <a:pt x="9442785" y="5142329"/>
                  <a:pt x="9395351" y="5140985"/>
                  <a:pt x="9355597" y="5168446"/>
                </a:cubicBezTo>
                <a:cubicBezTo>
                  <a:pt x="9324296" y="5189955"/>
                  <a:pt x="9297795" y="5216458"/>
                  <a:pt x="9286655" y="5254479"/>
                </a:cubicBezTo>
                <a:cubicBezTo>
                  <a:pt x="9279166" y="5280020"/>
                  <a:pt x="9264188" y="5296345"/>
                  <a:pt x="9239221" y="5306523"/>
                </a:cubicBezTo>
                <a:cubicBezTo>
                  <a:pt x="9217714" y="5315356"/>
                  <a:pt x="9198511" y="5329566"/>
                  <a:pt x="9177770" y="5340131"/>
                </a:cubicBezTo>
                <a:cubicBezTo>
                  <a:pt x="9166824" y="5345699"/>
                  <a:pt x="9154341" y="5352611"/>
                  <a:pt x="9142629" y="5352611"/>
                </a:cubicBezTo>
                <a:cubicBezTo>
                  <a:pt x="9111326" y="5352611"/>
                  <a:pt x="9079448" y="5351459"/>
                  <a:pt x="9048721" y="5346275"/>
                </a:cubicBezTo>
                <a:cubicBezTo>
                  <a:pt x="9033361" y="5343585"/>
                  <a:pt x="9018188" y="5332640"/>
                  <a:pt x="9005898" y="5322078"/>
                </a:cubicBezTo>
                <a:cubicBezTo>
                  <a:pt x="8993223" y="5310939"/>
                  <a:pt x="8981317" y="5305561"/>
                  <a:pt x="8967106" y="5315164"/>
                </a:cubicBezTo>
                <a:cubicBezTo>
                  <a:pt x="8931773" y="5339168"/>
                  <a:pt x="8896819" y="5363557"/>
                  <a:pt x="8862446" y="5388906"/>
                </a:cubicBezTo>
                <a:cubicBezTo>
                  <a:pt x="8856490" y="5393323"/>
                  <a:pt x="8853804" y="5403117"/>
                  <a:pt x="8850922" y="5410799"/>
                </a:cubicBezTo>
                <a:cubicBezTo>
                  <a:pt x="8837479" y="5446709"/>
                  <a:pt x="8825765" y="5483198"/>
                  <a:pt x="8810788" y="5518531"/>
                </a:cubicBezTo>
                <a:cubicBezTo>
                  <a:pt x="8805602" y="5530632"/>
                  <a:pt x="8792927" y="5539848"/>
                  <a:pt x="8783133" y="5549835"/>
                </a:cubicBezTo>
                <a:cubicBezTo>
                  <a:pt x="8780061" y="5553099"/>
                  <a:pt x="8773723" y="5553675"/>
                  <a:pt x="8771610" y="5557131"/>
                </a:cubicBezTo>
                <a:cubicBezTo>
                  <a:pt x="8752984" y="5589010"/>
                  <a:pt x="8719760" y="5593234"/>
                  <a:pt x="8689227" y="5604757"/>
                </a:cubicBezTo>
                <a:cubicBezTo>
                  <a:pt x="8663108" y="5614551"/>
                  <a:pt x="8635455" y="5621847"/>
                  <a:pt x="8611068" y="5632410"/>
                </a:cubicBezTo>
                <a:cubicBezTo>
                  <a:pt x="8573235" y="5648926"/>
                  <a:pt x="8538285" y="5662753"/>
                  <a:pt x="8496228" y="5663327"/>
                </a:cubicBezTo>
                <a:cubicBezTo>
                  <a:pt x="8478945" y="5663521"/>
                  <a:pt x="8458782" y="5680996"/>
                  <a:pt x="8445146" y="5695398"/>
                </a:cubicBezTo>
                <a:cubicBezTo>
                  <a:pt x="8418837" y="5723243"/>
                  <a:pt x="8389264" y="5733038"/>
                  <a:pt x="8352010" y="5728046"/>
                </a:cubicBezTo>
                <a:cubicBezTo>
                  <a:pt x="8339718" y="5726316"/>
                  <a:pt x="8325889" y="5732462"/>
                  <a:pt x="8313409" y="5736688"/>
                </a:cubicBezTo>
                <a:cubicBezTo>
                  <a:pt x="8301694" y="5740528"/>
                  <a:pt x="8290556" y="5746096"/>
                  <a:pt x="8279996" y="5752051"/>
                </a:cubicBezTo>
                <a:cubicBezTo>
                  <a:pt x="8267319" y="5759347"/>
                  <a:pt x="8251378" y="5764917"/>
                  <a:pt x="8244274" y="5776053"/>
                </a:cubicBezTo>
                <a:cubicBezTo>
                  <a:pt x="8221807" y="5810813"/>
                  <a:pt x="8185128" y="5825983"/>
                  <a:pt x="8150750" y="5834242"/>
                </a:cubicBezTo>
                <a:cubicBezTo>
                  <a:pt x="8105239" y="5845380"/>
                  <a:pt x="8055119" y="5851718"/>
                  <a:pt x="8010181" y="5824065"/>
                </a:cubicBezTo>
                <a:cubicBezTo>
                  <a:pt x="7983296" y="5807357"/>
                  <a:pt x="7957563" y="5803325"/>
                  <a:pt x="7929526" y="5824833"/>
                </a:cubicBezTo>
                <a:cubicBezTo>
                  <a:pt x="7910511" y="5839620"/>
                  <a:pt x="7873066" y="5832322"/>
                  <a:pt x="7855015" y="5815231"/>
                </a:cubicBezTo>
                <a:cubicBezTo>
                  <a:pt x="7848485" y="5809085"/>
                  <a:pt x="7841762" y="5802940"/>
                  <a:pt x="7830818" y="5792570"/>
                </a:cubicBezTo>
                <a:cubicBezTo>
                  <a:pt x="7811037" y="5839620"/>
                  <a:pt x="7769366" y="5843844"/>
                  <a:pt x="7729228" y="5853446"/>
                </a:cubicBezTo>
                <a:cubicBezTo>
                  <a:pt x="7704649" y="5859399"/>
                  <a:pt x="7698695" y="5883596"/>
                  <a:pt x="7694087" y="5905873"/>
                </a:cubicBezTo>
                <a:cubicBezTo>
                  <a:pt x="7686020" y="5946008"/>
                  <a:pt x="7666624" y="5963675"/>
                  <a:pt x="7626104" y="5960411"/>
                </a:cubicBezTo>
                <a:cubicBezTo>
                  <a:pt x="7581360" y="5956760"/>
                  <a:pt x="7536614" y="5950424"/>
                  <a:pt x="7492255" y="5942934"/>
                </a:cubicBezTo>
                <a:cubicBezTo>
                  <a:pt x="7464218" y="5938134"/>
                  <a:pt x="7438869" y="5926421"/>
                  <a:pt x="7418512" y="5903952"/>
                </a:cubicBezTo>
                <a:cubicBezTo>
                  <a:pt x="7398733" y="5882060"/>
                  <a:pt x="7394125" y="5884556"/>
                  <a:pt x="7371272" y="5902030"/>
                </a:cubicBezTo>
                <a:cubicBezTo>
                  <a:pt x="7344577" y="5922389"/>
                  <a:pt x="7316924" y="5941206"/>
                  <a:pt x="7288311" y="5958683"/>
                </a:cubicBezTo>
                <a:cubicBezTo>
                  <a:pt x="7279284" y="5964251"/>
                  <a:pt x="7266226" y="5964061"/>
                  <a:pt x="7254895" y="5965211"/>
                </a:cubicBezTo>
                <a:cubicBezTo>
                  <a:pt x="7235691" y="5967325"/>
                  <a:pt x="7215912" y="5971165"/>
                  <a:pt x="7197093" y="5968861"/>
                </a:cubicBezTo>
                <a:cubicBezTo>
                  <a:pt x="7179043" y="5966555"/>
                  <a:pt x="7161182" y="5958683"/>
                  <a:pt x="7144475" y="5950810"/>
                </a:cubicBezTo>
                <a:cubicBezTo>
                  <a:pt x="7097809" y="5928725"/>
                  <a:pt x="7054984" y="5901262"/>
                  <a:pt x="7020610" y="5861705"/>
                </a:cubicBezTo>
                <a:cubicBezTo>
                  <a:pt x="7016194" y="5856519"/>
                  <a:pt x="7007360" y="5854597"/>
                  <a:pt x="7000062" y="5852870"/>
                </a:cubicBezTo>
                <a:cubicBezTo>
                  <a:pt x="6988155" y="5849988"/>
                  <a:pt x="6975865" y="5847300"/>
                  <a:pt x="6963766" y="5846916"/>
                </a:cubicBezTo>
                <a:cubicBezTo>
                  <a:pt x="6905004" y="5844996"/>
                  <a:pt x="6858914" y="5818111"/>
                  <a:pt x="6820891" y="5775095"/>
                </a:cubicBezTo>
                <a:cubicBezTo>
                  <a:pt x="6809944" y="5762805"/>
                  <a:pt x="6801494" y="5761459"/>
                  <a:pt x="6789587" y="5775671"/>
                </a:cubicBezTo>
                <a:cubicBezTo>
                  <a:pt x="6775763" y="5792186"/>
                  <a:pt x="6755982" y="5785658"/>
                  <a:pt x="6738121" y="5781816"/>
                </a:cubicBezTo>
                <a:cubicBezTo>
                  <a:pt x="6719687" y="5777976"/>
                  <a:pt x="6701058" y="5773941"/>
                  <a:pt x="6682623" y="5770101"/>
                </a:cubicBezTo>
                <a:cubicBezTo>
                  <a:pt x="6668989" y="5767413"/>
                  <a:pt x="6655546" y="5765109"/>
                  <a:pt x="6642102" y="5761845"/>
                </a:cubicBezTo>
                <a:cubicBezTo>
                  <a:pt x="6600238" y="5751664"/>
                  <a:pt x="6562600" y="5754739"/>
                  <a:pt x="6528609" y="5786040"/>
                </a:cubicBezTo>
                <a:cubicBezTo>
                  <a:pt x="6502684" y="5810045"/>
                  <a:pt x="6469461" y="5817151"/>
                  <a:pt x="6434127" y="5809853"/>
                </a:cubicBezTo>
                <a:cubicBezTo>
                  <a:pt x="6429709" y="5808893"/>
                  <a:pt x="6424141" y="5805053"/>
                  <a:pt x="6421069" y="5806589"/>
                </a:cubicBezTo>
                <a:cubicBezTo>
                  <a:pt x="6374787" y="5829058"/>
                  <a:pt x="6338108" y="5789496"/>
                  <a:pt x="6295474" y="5787000"/>
                </a:cubicBezTo>
                <a:cubicBezTo>
                  <a:pt x="6276655" y="5785848"/>
                  <a:pt x="6257453" y="5771637"/>
                  <a:pt x="6240552" y="5760309"/>
                </a:cubicBezTo>
                <a:cubicBezTo>
                  <a:pt x="6217315" y="5744752"/>
                  <a:pt x="6196574" y="5729774"/>
                  <a:pt x="6165083" y="5736688"/>
                </a:cubicBezTo>
                <a:cubicBezTo>
                  <a:pt x="6133588" y="5743792"/>
                  <a:pt x="6104783" y="5730734"/>
                  <a:pt x="6081160" y="5708457"/>
                </a:cubicBezTo>
                <a:cubicBezTo>
                  <a:pt x="6063111" y="5691558"/>
                  <a:pt x="6043330" y="5690022"/>
                  <a:pt x="6019517" y="5694822"/>
                </a:cubicBezTo>
                <a:cubicBezTo>
                  <a:pt x="5989750" y="5700775"/>
                  <a:pt x="5958833" y="5701161"/>
                  <a:pt x="5928684" y="5704809"/>
                </a:cubicBezTo>
                <a:cubicBezTo>
                  <a:pt x="5922153" y="5705577"/>
                  <a:pt x="5913897" y="5708265"/>
                  <a:pt x="5910055" y="5712875"/>
                </a:cubicBezTo>
                <a:cubicBezTo>
                  <a:pt x="5863005" y="5770101"/>
                  <a:pt x="5796753" y="5770677"/>
                  <a:pt x="5731460" y="5773367"/>
                </a:cubicBezTo>
                <a:cubicBezTo>
                  <a:pt x="5691900" y="5775095"/>
                  <a:pt x="5652149" y="5775095"/>
                  <a:pt x="5612398" y="5774135"/>
                </a:cubicBezTo>
                <a:cubicBezTo>
                  <a:pt x="5598953" y="5773941"/>
                  <a:pt x="5584742" y="5770869"/>
                  <a:pt x="5572836" y="5765109"/>
                </a:cubicBezTo>
                <a:cubicBezTo>
                  <a:pt x="5548063" y="5753011"/>
                  <a:pt x="5525212" y="5737264"/>
                  <a:pt x="5500629" y="5724973"/>
                </a:cubicBezTo>
                <a:cubicBezTo>
                  <a:pt x="5491415" y="5720171"/>
                  <a:pt x="5479506" y="5719979"/>
                  <a:pt x="5468752" y="5719211"/>
                </a:cubicBezTo>
                <a:cubicBezTo>
                  <a:pt x="5449741" y="5717675"/>
                  <a:pt x="5428616" y="5722283"/>
                  <a:pt x="5412294" y="5715371"/>
                </a:cubicBezTo>
                <a:cubicBezTo>
                  <a:pt x="5369852" y="5697510"/>
                  <a:pt x="5330100" y="5701545"/>
                  <a:pt x="5289773" y="5719211"/>
                </a:cubicBezTo>
                <a:cubicBezTo>
                  <a:pt x="5233313" y="5743984"/>
                  <a:pt x="5179928" y="5742064"/>
                  <a:pt x="5129999" y="5702889"/>
                </a:cubicBezTo>
                <a:cubicBezTo>
                  <a:pt x="5107530" y="5685222"/>
                  <a:pt x="5085637" y="5693670"/>
                  <a:pt x="5066626" y="5707881"/>
                </a:cubicBezTo>
                <a:cubicBezTo>
                  <a:pt x="5044733" y="5724397"/>
                  <a:pt x="5023416" y="5728620"/>
                  <a:pt x="4998261" y="5716523"/>
                </a:cubicBezTo>
                <a:cubicBezTo>
                  <a:pt x="4992690" y="5713835"/>
                  <a:pt x="4984817" y="5715179"/>
                  <a:pt x="4978287" y="5716139"/>
                </a:cubicBezTo>
                <a:cubicBezTo>
                  <a:pt x="4941034" y="5720939"/>
                  <a:pt x="4903584" y="5729006"/>
                  <a:pt x="4873245" y="5695784"/>
                </a:cubicBezTo>
                <a:cubicBezTo>
                  <a:pt x="4867290" y="5689254"/>
                  <a:pt x="4857304" y="5686566"/>
                  <a:pt x="4849238" y="5682148"/>
                </a:cubicBezTo>
                <a:cubicBezTo>
                  <a:pt x="4815439" y="5664095"/>
                  <a:pt x="4816784" y="5665825"/>
                  <a:pt x="4786633" y="5687716"/>
                </a:cubicBezTo>
                <a:cubicBezTo>
                  <a:pt x="4770887" y="5699238"/>
                  <a:pt x="4749186" y="5710953"/>
                  <a:pt x="4730945" y="5709993"/>
                </a:cubicBezTo>
                <a:cubicBezTo>
                  <a:pt x="4620905" y="5704233"/>
                  <a:pt x="4516245" y="5731886"/>
                  <a:pt x="4411584" y="5758005"/>
                </a:cubicBezTo>
                <a:cubicBezTo>
                  <a:pt x="4347060" y="5774135"/>
                  <a:pt x="4284071" y="5775095"/>
                  <a:pt x="4219547" y="5758773"/>
                </a:cubicBezTo>
                <a:cubicBezTo>
                  <a:pt x="4172881" y="5746864"/>
                  <a:pt x="4128712" y="5766453"/>
                  <a:pt x="4085120" y="5779896"/>
                </a:cubicBezTo>
                <a:cubicBezTo>
                  <a:pt x="4076094" y="5782582"/>
                  <a:pt x="4067645" y="5793146"/>
                  <a:pt x="4062845" y="5802172"/>
                </a:cubicBezTo>
                <a:cubicBezTo>
                  <a:pt x="4045560" y="5834052"/>
                  <a:pt x="4016947" y="5839042"/>
                  <a:pt x="3980844" y="5825793"/>
                </a:cubicBezTo>
                <a:cubicBezTo>
                  <a:pt x="3952231" y="5815421"/>
                  <a:pt x="3926113" y="5801594"/>
                  <a:pt x="3902875" y="5777013"/>
                </a:cubicBezTo>
                <a:cubicBezTo>
                  <a:pt x="3875607" y="5748208"/>
                  <a:pt x="3847376" y="5715371"/>
                  <a:pt x="3805129" y="5703271"/>
                </a:cubicBezTo>
                <a:cubicBezTo>
                  <a:pt x="3786884" y="5698088"/>
                  <a:pt x="3771137" y="5697320"/>
                  <a:pt x="3751935" y="5702697"/>
                </a:cubicBezTo>
                <a:cubicBezTo>
                  <a:pt x="3714677" y="5713065"/>
                  <a:pt x="3677232" y="5720365"/>
                  <a:pt x="3642281" y="5688294"/>
                </a:cubicBezTo>
                <a:cubicBezTo>
                  <a:pt x="3623076" y="5670625"/>
                  <a:pt x="3597151" y="5659295"/>
                  <a:pt x="3566234" y="5663713"/>
                </a:cubicBezTo>
                <a:cubicBezTo>
                  <a:pt x="3527634" y="5669281"/>
                  <a:pt x="3492491" y="5655263"/>
                  <a:pt x="3459653" y="5634524"/>
                </a:cubicBezTo>
                <a:cubicBezTo>
                  <a:pt x="3447939" y="5627034"/>
                  <a:pt x="3433534" y="5622809"/>
                  <a:pt x="3419902" y="5619159"/>
                </a:cubicBezTo>
                <a:cubicBezTo>
                  <a:pt x="3388406" y="5610711"/>
                  <a:pt x="3356719" y="5603221"/>
                  <a:pt x="3324842" y="5596306"/>
                </a:cubicBezTo>
                <a:cubicBezTo>
                  <a:pt x="3298725" y="5590546"/>
                  <a:pt x="3272416" y="5586320"/>
                  <a:pt x="3246105" y="5581330"/>
                </a:cubicBezTo>
                <a:cubicBezTo>
                  <a:pt x="3217302" y="5575952"/>
                  <a:pt x="3194447" y="5563467"/>
                  <a:pt x="3182543" y="5534472"/>
                </a:cubicBezTo>
                <a:cubicBezTo>
                  <a:pt x="3178702" y="5525254"/>
                  <a:pt x="3169484" y="5517955"/>
                  <a:pt x="3162186" y="5510273"/>
                </a:cubicBezTo>
                <a:cubicBezTo>
                  <a:pt x="3157001" y="5504705"/>
                  <a:pt x="3150087" y="5500479"/>
                  <a:pt x="3145287" y="5494718"/>
                </a:cubicBezTo>
                <a:cubicBezTo>
                  <a:pt x="3120128" y="5464377"/>
                  <a:pt x="3095357" y="5433844"/>
                  <a:pt x="3070392" y="5403501"/>
                </a:cubicBezTo>
                <a:cubicBezTo>
                  <a:pt x="3067894" y="5400621"/>
                  <a:pt x="3065208" y="5397165"/>
                  <a:pt x="3061944" y="5395819"/>
                </a:cubicBezTo>
                <a:cubicBezTo>
                  <a:pt x="3028145" y="5381802"/>
                  <a:pt x="2993961" y="5368552"/>
                  <a:pt x="2960548" y="5353763"/>
                </a:cubicBezTo>
                <a:cubicBezTo>
                  <a:pt x="2947679" y="5348003"/>
                  <a:pt x="2934429" y="5340899"/>
                  <a:pt x="2924827" y="5330912"/>
                </a:cubicBezTo>
                <a:cubicBezTo>
                  <a:pt x="2902936" y="5308251"/>
                  <a:pt x="2882963" y="5283670"/>
                  <a:pt x="2851470" y="5273876"/>
                </a:cubicBezTo>
                <a:cubicBezTo>
                  <a:pt x="2842251" y="5270996"/>
                  <a:pt x="2831307" y="5269460"/>
                  <a:pt x="2822470" y="5271956"/>
                </a:cubicBezTo>
                <a:cubicBezTo>
                  <a:pt x="2786559" y="5282324"/>
                  <a:pt x="2751418" y="5295191"/>
                  <a:pt x="2715698" y="5306137"/>
                </a:cubicBezTo>
                <a:cubicBezTo>
                  <a:pt x="2693040" y="5312859"/>
                  <a:pt x="2672491" y="5320926"/>
                  <a:pt x="2661542" y="5344739"/>
                </a:cubicBezTo>
                <a:cubicBezTo>
                  <a:pt x="2658472" y="5351459"/>
                  <a:pt x="2649828" y="5358757"/>
                  <a:pt x="2642724" y="5360101"/>
                </a:cubicBezTo>
                <a:cubicBezTo>
                  <a:pt x="2597020" y="5368744"/>
                  <a:pt x="2551890" y="5372966"/>
                  <a:pt x="2509834" y="5343585"/>
                </a:cubicBezTo>
                <a:cubicBezTo>
                  <a:pt x="2501000" y="5337248"/>
                  <a:pt x="2484485" y="5337248"/>
                  <a:pt x="2472771" y="5339937"/>
                </a:cubicBezTo>
                <a:cubicBezTo>
                  <a:pt x="2427641" y="5349923"/>
                  <a:pt x="2384817" y="5353379"/>
                  <a:pt x="2345640" y="5321500"/>
                </a:cubicBezTo>
                <a:cubicBezTo>
                  <a:pt x="2341032" y="5317660"/>
                  <a:pt x="2326245" y="5321118"/>
                  <a:pt x="2319333" y="5325918"/>
                </a:cubicBezTo>
                <a:cubicBezTo>
                  <a:pt x="2252694" y="5372776"/>
                  <a:pt x="2216209" y="5373928"/>
                  <a:pt x="2148034" y="5329566"/>
                </a:cubicBezTo>
                <a:cubicBezTo>
                  <a:pt x="2143616" y="5326686"/>
                  <a:pt x="2137858" y="5323422"/>
                  <a:pt x="2136128" y="5319004"/>
                </a:cubicBezTo>
                <a:cubicBezTo>
                  <a:pt x="2124413" y="5290775"/>
                  <a:pt x="2099448" y="5290007"/>
                  <a:pt x="2074675" y="5287702"/>
                </a:cubicBezTo>
                <a:cubicBezTo>
                  <a:pt x="2047406" y="5285206"/>
                  <a:pt x="2020137" y="5281942"/>
                  <a:pt x="1992676" y="5279638"/>
                </a:cubicBezTo>
                <a:cubicBezTo>
                  <a:pt x="1987874" y="5279252"/>
                  <a:pt x="1982498" y="5280788"/>
                  <a:pt x="1977695" y="5282518"/>
                </a:cubicBezTo>
                <a:cubicBezTo>
                  <a:pt x="1959261" y="5288855"/>
                  <a:pt x="1941402" y="5298073"/>
                  <a:pt x="1922389" y="5301913"/>
                </a:cubicBezTo>
                <a:cubicBezTo>
                  <a:pt x="1881294" y="5310171"/>
                  <a:pt x="1841542" y="5326686"/>
                  <a:pt x="1798140" y="5319964"/>
                </a:cubicBezTo>
                <a:cubicBezTo>
                  <a:pt x="1790652" y="5318814"/>
                  <a:pt x="1782010" y="5324382"/>
                  <a:pt x="1773946" y="5326494"/>
                </a:cubicBezTo>
                <a:cubicBezTo>
                  <a:pt x="1759349" y="5330144"/>
                  <a:pt x="1745138" y="5335326"/>
                  <a:pt x="1730352" y="5336672"/>
                </a:cubicBezTo>
                <a:cubicBezTo>
                  <a:pt x="1691176" y="5340131"/>
                  <a:pt x="1651617" y="5343203"/>
                  <a:pt x="1612247" y="5343395"/>
                </a:cubicBezTo>
                <a:cubicBezTo>
                  <a:pt x="1593238" y="5343585"/>
                  <a:pt x="1574226" y="5336288"/>
                  <a:pt x="1555021" y="5333408"/>
                </a:cubicBezTo>
                <a:cubicBezTo>
                  <a:pt x="1546381" y="5332062"/>
                  <a:pt x="1532360" y="5329758"/>
                  <a:pt x="1529480" y="5333984"/>
                </a:cubicBezTo>
                <a:cubicBezTo>
                  <a:pt x="1507205" y="5366054"/>
                  <a:pt x="1475902" y="5359907"/>
                  <a:pt x="1444217" y="5359525"/>
                </a:cubicBezTo>
                <a:cubicBezTo>
                  <a:pt x="1374314" y="5358757"/>
                  <a:pt x="1306717" y="5331680"/>
                  <a:pt x="1235085" y="5343203"/>
                </a:cubicBezTo>
                <a:cubicBezTo>
                  <a:pt x="1214346" y="5346467"/>
                  <a:pt x="1191301" y="5333600"/>
                  <a:pt x="1169024" y="5329376"/>
                </a:cubicBezTo>
                <a:cubicBezTo>
                  <a:pt x="1157501" y="5327262"/>
                  <a:pt x="1144829" y="5324764"/>
                  <a:pt x="1133883" y="5327454"/>
                </a:cubicBezTo>
                <a:cubicBezTo>
                  <a:pt x="1116984" y="5331680"/>
                  <a:pt x="1100659" y="5339360"/>
                  <a:pt x="1084721" y="5346849"/>
                </a:cubicBezTo>
                <a:cubicBezTo>
                  <a:pt x="1055147" y="5360675"/>
                  <a:pt x="1024806" y="5360675"/>
                  <a:pt x="995039" y="5350499"/>
                </a:cubicBezTo>
                <a:cubicBezTo>
                  <a:pt x="952791" y="5336094"/>
                  <a:pt x="910928" y="5336094"/>
                  <a:pt x="868486" y="5347617"/>
                </a:cubicBezTo>
                <a:cubicBezTo>
                  <a:pt x="834113" y="5357027"/>
                  <a:pt x="798775" y="5363557"/>
                  <a:pt x="765744" y="5376230"/>
                </a:cubicBezTo>
                <a:cubicBezTo>
                  <a:pt x="751149" y="5381802"/>
                  <a:pt x="738859" y="5398315"/>
                  <a:pt x="730027" y="5412527"/>
                </a:cubicBezTo>
                <a:cubicBezTo>
                  <a:pt x="712168" y="5441332"/>
                  <a:pt x="679905" y="5441140"/>
                  <a:pt x="653212" y="5419824"/>
                </a:cubicBezTo>
                <a:cubicBezTo>
                  <a:pt x="625173" y="5397357"/>
                  <a:pt x="589839" y="5384106"/>
                  <a:pt x="557576" y="5367398"/>
                </a:cubicBezTo>
                <a:cubicBezTo>
                  <a:pt x="554888" y="5366054"/>
                  <a:pt x="549894" y="5367590"/>
                  <a:pt x="546629" y="5369126"/>
                </a:cubicBezTo>
                <a:cubicBezTo>
                  <a:pt x="493051" y="5394093"/>
                  <a:pt x="437553" y="5398701"/>
                  <a:pt x="378597" y="5394861"/>
                </a:cubicBezTo>
                <a:cubicBezTo>
                  <a:pt x="345184" y="5392747"/>
                  <a:pt x="310232" y="5408877"/>
                  <a:pt x="276241" y="5417328"/>
                </a:cubicBezTo>
                <a:cubicBezTo>
                  <a:pt x="272401" y="5418288"/>
                  <a:pt x="269137" y="5423090"/>
                  <a:pt x="266641" y="5426738"/>
                </a:cubicBezTo>
                <a:cubicBezTo>
                  <a:pt x="242634" y="5463033"/>
                  <a:pt x="210372" y="5473020"/>
                  <a:pt x="171195" y="5449399"/>
                </a:cubicBezTo>
                <a:cubicBezTo>
                  <a:pt x="145272" y="5433650"/>
                  <a:pt x="119539" y="5430004"/>
                  <a:pt x="90540" y="5429426"/>
                </a:cubicBezTo>
                <a:cubicBezTo>
                  <a:pt x="72105" y="5429042"/>
                  <a:pt x="53862" y="5419824"/>
                  <a:pt x="35041" y="5417136"/>
                </a:cubicBezTo>
                <a:lnTo>
                  <a:pt x="476" y="5413897"/>
                </a:lnTo>
                <a:lnTo>
                  <a:pt x="476" y="5946682"/>
                </a:lnTo>
                <a:lnTo>
                  <a:pt x="0" y="5946682"/>
                </a:lnTo>
                <a:lnTo>
                  <a:pt x="0" y="1335314"/>
                </a:lnTo>
                <a:lnTo>
                  <a:pt x="0" y="873938"/>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E3B76DC5-2CF3-4BFF-B497-027E8261FD47}"/>
              </a:ext>
            </a:extLst>
          </p:cNvPr>
          <p:cNvSpPr>
            <a:spLocks noGrp="1"/>
          </p:cNvSpPr>
          <p:nvPr>
            <p:ph type="title" hasCustomPrompt="1"/>
          </p:nvPr>
        </p:nvSpPr>
        <p:spPr>
          <a:xfrm>
            <a:off x="571501" y="1524001"/>
            <a:ext cx="4374356" cy="2017713"/>
          </a:xfrm>
        </p:spPr>
        <p:txBody>
          <a:bodyPr anchor="b">
            <a:noAutofit/>
          </a:bodyPr>
          <a:lstStyle>
            <a:lvl1pPr>
              <a:defRPr sz="5850">
                <a:effectLst>
                  <a:outerShdw blurRad="38100" dist="38100" dir="2700000" algn="tl">
                    <a:srgbClr val="000000">
                      <a:alpha val="43137"/>
                    </a:srgbClr>
                  </a:outerShdw>
                </a:effectLst>
              </a:defRPr>
            </a:lvl1pPr>
          </a:lstStyle>
          <a:p>
            <a:r>
              <a:rPr lang="en-US" dirty="0"/>
              <a:t>Edit Master title style</a:t>
            </a:r>
          </a:p>
        </p:txBody>
      </p:sp>
      <p:sp>
        <p:nvSpPr>
          <p:cNvPr id="8" name="Text Placeholder 7">
            <a:extLst>
              <a:ext uri="{FF2B5EF4-FFF2-40B4-BE49-F238E27FC236}">
                <a16:creationId xmlns:a16="http://schemas.microsoft.com/office/drawing/2014/main" id="{27BA932E-7322-4761-885B-145887E510D5}"/>
              </a:ext>
            </a:extLst>
          </p:cNvPr>
          <p:cNvSpPr>
            <a:spLocks noGrp="1"/>
          </p:cNvSpPr>
          <p:nvPr>
            <p:ph type="body" sz="quarter" idx="12"/>
          </p:nvPr>
        </p:nvSpPr>
        <p:spPr>
          <a:xfrm>
            <a:off x="571501" y="3808585"/>
            <a:ext cx="4374356" cy="598488"/>
          </a:xfrm>
        </p:spPr>
        <p:txBody>
          <a:bodyPr/>
          <a:lstStyle>
            <a:lvl1pPr>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a:t>Click to edit Master text styles</a:t>
            </a:r>
          </a:p>
        </p:txBody>
      </p:sp>
      <p:grpSp>
        <p:nvGrpSpPr>
          <p:cNvPr id="5" name="Group 4">
            <a:extLst>
              <a:ext uri="{FF2B5EF4-FFF2-40B4-BE49-F238E27FC236}">
                <a16:creationId xmlns:a16="http://schemas.microsoft.com/office/drawing/2014/main" id="{443D1974-72D6-4D53-B9AA-44A4143DEAEA}"/>
              </a:ext>
              <a:ext uri="{C183D7F6-B498-43B3-948B-1728B52AA6E4}">
                <adec:decorative xmlns:adec="http://schemas.microsoft.com/office/drawing/2017/decorative" val="1"/>
              </a:ext>
            </a:extLst>
          </p:cNvPr>
          <p:cNvGrpSpPr/>
          <p:nvPr userDrawn="1"/>
        </p:nvGrpSpPr>
        <p:grpSpPr>
          <a:xfrm>
            <a:off x="408" y="3296010"/>
            <a:ext cx="9143592" cy="2849976"/>
            <a:chOff x="476" y="-3923157"/>
            <a:chExt cx="10667524" cy="2493729"/>
          </a:xfrm>
        </p:grpSpPr>
        <p:sp>
          <p:nvSpPr>
            <p:cNvPr id="6" name="Freeform: Shape 5">
              <a:extLst>
                <a:ext uri="{FF2B5EF4-FFF2-40B4-BE49-F238E27FC236}">
                  <a16:creationId xmlns:a16="http://schemas.microsoft.com/office/drawing/2014/main" id="{821ACB5B-A456-4851-A2A6-D9CFFB579BE8}"/>
                </a:ext>
              </a:extLst>
            </p:cNvPr>
            <p:cNvSpPr/>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 name="Freeform: Shape 6">
              <a:extLst>
                <a:ext uri="{FF2B5EF4-FFF2-40B4-BE49-F238E27FC236}">
                  <a16:creationId xmlns:a16="http://schemas.microsoft.com/office/drawing/2014/main" id="{878A3F23-C995-47AD-A7C3-5B248C9D83C3}"/>
                </a:ext>
              </a:extLst>
            </p:cNvPr>
            <p:cNvSpPr/>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2"/>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spTree>
    <p:extLst>
      <p:ext uri="{BB962C8B-B14F-4D97-AF65-F5344CB8AC3E}">
        <p14:creationId xmlns:p14="http://schemas.microsoft.com/office/powerpoint/2010/main" val="2245281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B3EC092-24BA-4508-A20C-DB43A8D77998}"/>
              </a:ext>
            </a:extLst>
          </p:cNvPr>
          <p:cNvSpPr>
            <a:spLocks noGrp="1"/>
          </p:cNvSpPr>
          <p:nvPr>
            <p:ph type="pic" sz="quarter" idx="13"/>
          </p:nvPr>
        </p:nvSpPr>
        <p:spPr>
          <a:xfrm>
            <a:off x="4000500" y="762001"/>
            <a:ext cx="4571643" cy="4637931"/>
          </a:xfrm>
          <a:custGeom>
            <a:avLst/>
            <a:gdLst>
              <a:gd name="connsiteX0" fmla="*/ 0 w 6095524"/>
              <a:gd name="connsiteY0" fmla="*/ 0 h 4637931"/>
              <a:gd name="connsiteX1" fmla="*/ 6095524 w 6095524"/>
              <a:gd name="connsiteY1" fmla="*/ 0 h 4637931"/>
              <a:gd name="connsiteX2" fmla="*/ 6095524 w 6095524"/>
              <a:gd name="connsiteY2" fmla="*/ 3296937 h 4637931"/>
              <a:gd name="connsiteX3" fmla="*/ 6095524 w 6095524"/>
              <a:gd name="connsiteY3" fmla="*/ 3318709 h 4637931"/>
              <a:gd name="connsiteX4" fmla="*/ 6081792 w 6095524"/>
              <a:gd name="connsiteY4" fmla="*/ 3327160 h 4637931"/>
              <a:gd name="connsiteX5" fmla="*/ 6039258 w 6095524"/>
              <a:gd name="connsiteY5" fmla="*/ 3351739 h 4637931"/>
              <a:gd name="connsiteX6" fmla="*/ 6017942 w 6095524"/>
              <a:gd name="connsiteY6" fmla="*/ 3385057 h 4637931"/>
              <a:gd name="connsiteX7" fmla="*/ 5968302 w 6095524"/>
              <a:gd name="connsiteY7" fmla="*/ 3444491 h 4637931"/>
              <a:gd name="connsiteX8" fmla="*/ 5947467 w 6095524"/>
              <a:gd name="connsiteY8" fmla="*/ 3467150 h 4637931"/>
              <a:gd name="connsiteX9" fmla="*/ 5935657 w 6095524"/>
              <a:gd name="connsiteY9" fmla="*/ 3475600 h 4637931"/>
              <a:gd name="connsiteX10" fmla="*/ 5908676 w 6095524"/>
              <a:gd name="connsiteY10" fmla="*/ 3503444 h 4637931"/>
              <a:gd name="connsiteX11" fmla="*/ 5895618 w 6095524"/>
              <a:gd name="connsiteY11" fmla="*/ 3519670 h 4637931"/>
              <a:gd name="connsiteX12" fmla="*/ 5853084 w 6095524"/>
              <a:gd name="connsiteY12" fmla="*/ 3574399 h 4637931"/>
              <a:gd name="connsiteX13" fmla="*/ 5837528 w 6095524"/>
              <a:gd name="connsiteY13" fmla="*/ 3589282 h 4637931"/>
              <a:gd name="connsiteX14" fmla="*/ 5811221 w 6095524"/>
              <a:gd name="connsiteY14" fmla="*/ 3609348 h 4637931"/>
              <a:gd name="connsiteX15" fmla="*/ 5795763 w 6095524"/>
              <a:gd name="connsiteY15" fmla="*/ 3617510 h 4637931"/>
              <a:gd name="connsiteX16" fmla="*/ 5768494 w 6095524"/>
              <a:gd name="connsiteY16" fmla="*/ 3646410 h 4637931"/>
              <a:gd name="connsiteX17" fmla="*/ 5725000 w 6095524"/>
              <a:gd name="connsiteY17" fmla="*/ 3715925 h 4637931"/>
              <a:gd name="connsiteX18" fmla="*/ 5676896 w 6095524"/>
              <a:gd name="connsiteY18" fmla="*/ 3752795 h 4637931"/>
              <a:gd name="connsiteX19" fmla="*/ 5660477 w 6095524"/>
              <a:gd name="connsiteY19" fmla="*/ 3778527 h 4637931"/>
              <a:gd name="connsiteX20" fmla="*/ 5629944 w 6095524"/>
              <a:gd name="connsiteY20" fmla="*/ 3809060 h 4637931"/>
              <a:gd name="connsiteX21" fmla="*/ 5590194 w 6095524"/>
              <a:gd name="connsiteY21" fmla="*/ 3830856 h 4637931"/>
              <a:gd name="connsiteX22" fmla="*/ 5551404 w 6095524"/>
              <a:gd name="connsiteY22" fmla="*/ 3847658 h 4637931"/>
              <a:gd name="connsiteX23" fmla="*/ 5527016 w 6095524"/>
              <a:gd name="connsiteY23" fmla="*/ 3859372 h 4637931"/>
              <a:gd name="connsiteX24" fmla="*/ 5483904 w 6095524"/>
              <a:gd name="connsiteY24" fmla="*/ 3870126 h 4637931"/>
              <a:gd name="connsiteX25" fmla="*/ 5447996 w 6095524"/>
              <a:gd name="connsiteY25" fmla="*/ 3873966 h 4637931"/>
              <a:gd name="connsiteX26" fmla="*/ 5406230 w 6095524"/>
              <a:gd name="connsiteY26" fmla="*/ 3878959 h 4637931"/>
              <a:gd name="connsiteX27" fmla="*/ 5350732 w 6095524"/>
              <a:gd name="connsiteY27" fmla="*/ 3896433 h 4637931"/>
              <a:gd name="connsiteX28" fmla="*/ 5294564 w 6095524"/>
              <a:gd name="connsiteY28" fmla="*/ 3935608 h 4637931"/>
              <a:gd name="connsiteX29" fmla="*/ 5274688 w 6095524"/>
              <a:gd name="connsiteY29" fmla="*/ 3940216 h 4637931"/>
              <a:gd name="connsiteX30" fmla="*/ 5214200 w 6095524"/>
              <a:gd name="connsiteY30" fmla="*/ 3928215 h 4637931"/>
              <a:gd name="connsiteX31" fmla="*/ 5125577 w 6095524"/>
              <a:gd name="connsiteY31" fmla="*/ 3915925 h 4637931"/>
              <a:gd name="connsiteX32" fmla="*/ 5103206 w 6095524"/>
              <a:gd name="connsiteY32" fmla="*/ 3928119 h 4637931"/>
              <a:gd name="connsiteX33" fmla="*/ 5067104 w 6095524"/>
              <a:gd name="connsiteY33" fmla="*/ 3951354 h 4637931"/>
              <a:gd name="connsiteX34" fmla="*/ 5047036 w 6095524"/>
              <a:gd name="connsiteY34" fmla="*/ 3993313 h 4637931"/>
              <a:gd name="connsiteX35" fmla="*/ 5033978 w 6095524"/>
              <a:gd name="connsiteY35" fmla="*/ 4040649 h 4637931"/>
              <a:gd name="connsiteX36" fmla="*/ 5020921 w 6095524"/>
              <a:gd name="connsiteY36" fmla="*/ 4060427 h 4637931"/>
              <a:gd name="connsiteX37" fmla="*/ 5006038 w 6095524"/>
              <a:gd name="connsiteY37" fmla="*/ 4073485 h 4637931"/>
              <a:gd name="connsiteX38" fmla="*/ 4985588 w 6095524"/>
              <a:gd name="connsiteY38" fmla="*/ 4094993 h 4637931"/>
              <a:gd name="connsiteX39" fmla="*/ 4968112 w 6095524"/>
              <a:gd name="connsiteY39" fmla="*/ 4142136 h 4637931"/>
              <a:gd name="connsiteX40" fmla="*/ 4949196 w 6095524"/>
              <a:gd name="connsiteY40" fmla="*/ 4158843 h 4637931"/>
              <a:gd name="connsiteX41" fmla="*/ 4933738 w 6095524"/>
              <a:gd name="connsiteY41" fmla="*/ 4165373 h 4637931"/>
              <a:gd name="connsiteX42" fmla="*/ 4869600 w 6095524"/>
              <a:gd name="connsiteY42" fmla="*/ 4191776 h 4637931"/>
              <a:gd name="connsiteX43" fmla="*/ 4861536 w 6095524"/>
              <a:gd name="connsiteY43" fmla="*/ 4192544 h 4637931"/>
              <a:gd name="connsiteX44" fmla="*/ 4768977 w 6095524"/>
              <a:gd name="connsiteY44" fmla="*/ 4215492 h 4637931"/>
              <a:gd name="connsiteX45" fmla="*/ 4743532 w 6095524"/>
              <a:gd name="connsiteY45" fmla="*/ 4220965 h 4637931"/>
              <a:gd name="connsiteX46" fmla="*/ 4677378 w 6095524"/>
              <a:gd name="connsiteY46" fmla="*/ 4237383 h 4637931"/>
              <a:gd name="connsiteX47" fmla="*/ 4642908 w 6095524"/>
              <a:gd name="connsiteY47" fmla="*/ 4280398 h 4637931"/>
              <a:gd name="connsiteX48" fmla="*/ 4619192 w 6095524"/>
              <a:gd name="connsiteY48" fmla="*/ 4306419 h 4637931"/>
              <a:gd name="connsiteX49" fmla="*/ 4588468 w 6095524"/>
              <a:gd name="connsiteY49" fmla="*/ 4323222 h 4637931"/>
              <a:gd name="connsiteX50" fmla="*/ 4570898 w 6095524"/>
              <a:gd name="connsiteY50" fmla="*/ 4329462 h 4637931"/>
              <a:gd name="connsiteX51" fmla="*/ 4523946 w 6095524"/>
              <a:gd name="connsiteY51" fmla="*/ 4326294 h 4637931"/>
              <a:gd name="connsiteX52" fmla="*/ 4502535 w 6095524"/>
              <a:gd name="connsiteY52" fmla="*/ 4314196 h 4637931"/>
              <a:gd name="connsiteX53" fmla="*/ 4483140 w 6095524"/>
              <a:gd name="connsiteY53" fmla="*/ 4310739 h 4637931"/>
              <a:gd name="connsiteX54" fmla="*/ 4430812 w 6095524"/>
              <a:gd name="connsiteY54" fmla="*/ 4347609 h 4637931"/>
              <a:gd name="connsiteX55" fmla="*/ 4425050 w 6095524"/>
              <a:gd name="connsiteY55" fmla="*/ 4358555 h 4637931"/>
              <a:gd name="connsiteX56" fmla="*/ 4404984 w 6095524"/>
              <a:gd name="connsiteY56" fmla="*/ 4412419 h 4637931"/>
              <a:gd name="connsiteX57" fmla="*/ 4391157 w 6095524"/>
              <a:gd name="connsiteY57" fmla="*/ 4428070 h 4637931"/>
              <a:gd name="connsiteX58" fmla="*/ 4385396 w 6095524"/>
              <a:gd name="connsiteY58" fmla="*/ 4431718 h 4637931"/>
              <a:gd name="connsiteX59" fmla="*/ 4344206 w 6095524"/>
              <a:gd name="connsiteY59" fmla="*/ 4455530 h 4637931"/>
              <a:gd name="connsiteX60" fmla="*/ 4305128 w 6095524"/>
              <a:gd name="connsiteY60" fmla="*/ 4469356 h 4637931"/>
              <a:gd name="connsiteX61" fmla="*/ 4247710 w 6095524"/>
              <a:gd name="connsiteY61" fmla="*/ 4484814 h 4637931"/>
              <a:gd name="connsiteX62" fmla="*/ 4222170 w 6095524"/>
              <a:gd name="connsiteY62" fmla="*/ 4500849 h 4637931"/>
              <a:gd name="connsiteX63" fmla="*/ 4175604 w 6095524"/>
              <a:gd name="connsiteY63" fmla="*/ 4517172 h 4637931"/>
              <a:gd name="connsiteX64" fmla="*/ 4156304 w 6095524"/>
              <a:gd name="connsiteY64" fmla="*/ 4521493 h 4637931"/>
              <a:gd name="connsiteX65" fmla="*/ 4139598 w 6095524"/>
              <a:gd name="connsiteY65" fmla="*/ 4529174 h 4637931"/>
              <a:gd name="connsiteX66" fmla="*/ 4121738 w 6095524"/>
              <a:gd name="connsiteY66" fmla="*/ 4541175 h 4637931"/>
              <a:gd name="connsiteX67" fmla="*/ 4074978 w 6095524"/>
              <a:gd name="connsiteY67" fmla="*/ 4570268 h 4637931"/>
              <a:gd name="connsiteX68" fmla="*/ 4004696 w 6095524"/>
              <a:gd name="connsiteY68" fmla="*/ 4565180 h 4637931"/>
              <a:gd name="connsiteX69" fmla="*/ 3964370 w 6095524"/>
              <a:gd name="connsiteY69" fmla="*/ 4565564 h 4637931"/>
              <a:gd name="connsiteX70" fmla="*/ 3927116 w 6095524"/>
              <a:gd name="connsiteY70" fmla="*/ 4560763 h 4637931"/>
              <a:gd name="connsiteX71" fmla="*/ 3915018 w 6095524"/>
              <a:gd name="connsiteY71" fmla="*/ 4549433 h 4637931"/>
              <a:gd name="connsiteX72" fmla="*/ 3864225 w 6095524"/>
              <a:gd name="connsiteY72" fmla="*/ 4579870 h 4637931"/>
              <a:gd name="connsiteX73" fmla="*/ 3846655 w 6095524"/>
              <a:gd name="connsiteY73" fmla="*/ 4606082 h 4637931"/>
              <a:gd name="connsiteX74" fmla="*/ 3812665 w 6095524"/>
              <a:gd name="connsiteY74" fmla="*/ 4633350 h 4637931"/>
              <a:gd name="connsiteX75" fmla="*/ 3745743 w 6095524"/>
              <a:gd name="connsiteY75" fmla="*/ 4624612 h 4637931"/>
              <a:gd name="connsiteX76" fmla="*/ 3708873 w 6095524"/>
              <a:gd name="connsiteY76" fmla="*/ 4605122 h 4637931"/>
              <a:gd name="connsiteX77" fmla="*/ 3685254 w 6095524"/>
              <a:gd name="connsiteY77" fmla="*/ 4604161 h 4637931"/>
              <a:gd name="connsiteX78" fmla="*/ 3643775 w 6095524"/>
              <a:gd name="connsiteY78" fmla="*/ 4632486 h 4637931"/>
              <a:gd name="connsiteX79" fmla="*/ 3627068 w 6095524"/>
              <a:gd name="connsiteY79" fmla="*/ 4635750 h 4637931"/>
              <a:gd name="connsiteX80" fmla="*/ 3598168 w 6095524"/>
              <a:gd name="connsiteY80" fmla="*/ 4637575 h 4637931"/>
              <a:gd name="connsiteX81" fmla="*/ 3571860 w 6095524"/>
              <a:gd name="connsiteY81" fmla="*/ 4628550 h 4637931"/>
              <a:gd name="connsiteX82" fmla="*/ 3509930 w 6095524"/>
              <a:gd name="connsiteY82" fmla="*/ 4583999 h 4637931"/>
              <a:gd name="connsiteX83" fmla="*/ 3499656 w 6095524"/>
              <a:gd name="connsiteY83" fmla="*/ 4579582 h 4637931"/>
              <a:gd name="connsiteX84" fmla="*/ 3481509 w 6095524"/>
              <a:gd name="connsiteY84" fmla="*/ 4576605 h 4637931"/>
              <a:gd name="connsiteX85" fmla="*/ 3410074 w 6095524"/>
              <a:gd name="connsiteY85" fmla="*/ 4540696 h 4637931"/>
              <a:gd name="connsiteX86" fmla="*/ 3394423 w 6095524"/>
              <a:gd name="connsiteY86" fmla="*/ 4540984 h 4637931"/>
              <a:gd name="connsiteX87" fmla="*/ 3368691 w 6095524"/>
              <a:gd name="connsiteY87" fmla="*/ 4544056 h 4637931"/>
              <a:gd name="connsiteX88" fmla="*/ 3340943 w 6095524"/>
              <a:gd name="connsiteY88" fmla="*/ 4538199 h 4637931"/>
              <a:gd name="connsiteX89" fmla="*/ 3320683 w 6095524"/>
              <a:gd name="connsiteY89" fmla="*/ 4534071 h 4637931"/>
              <a:gd name="connsiteX90" fmla="*/ 3263939 w 6095524"/>
              <a:gd name="connsiteY90" fmla="*/ 4546168 h 4637931"/>
              <a:gd name="connsiteX91" fmla="*/ 3216700 w 6095524"/>
              <a:gd name="connsiteY91" fmla="*/ 4558074 h 4637931"/>
              <a:gd name="connsiteX92" fmla="*/ 3210171 w 6095524"/>
              <a:gd name="connsiteY92" fmla="*/ 4556442 h 4637931"/>
              <a:gd name="connsiteX93" fmla="*/ 3147376 w 6095524"/>
              <a:gd name="connsiteY93" fmla="*/ 4546648 h 4637931"/>
              <a:gd name="connsiteX94" fmla="*/ 3119916 w 6095524"/>
              <a:gd name="connsiteY94" fmla="*/ 4533303 h 4637931"/>
              <a:gd name="connsiteX95" fmla="*/ 3082183 w 6095524"/>
              <a:gd name="connsiteY95" fmla="*/ 4521493 h 4637931"/>
              <a:gd name="connsiteX96" fmla="*/ 3040223 w 6095524"/>
              <a:gd name="connsiteY96" fmla="*/ 4507378 h 4637931"/>
              <a:gd name="connsiteX97" fmla="*/ 3009403 w 6095524"/>
              <a:gd name="connsiteY97" fmla="*/ 4500561 h 4637931"/>
              <a:gd name="connsiteX98" fmla="*/ 2963988 w 6095524"/>
              <a:gd name="connsiteY98" fmla="*/ 4505554 h 4637931"/>
              <a:gd name="connsiteX99" fmla="*/ 2954674 w 6095524"/>
              <a:gd name="connsiteY99" fmla="*/ 4509587 h 4637931"/>
              <a:gd name="connsiteX100" fmla="*/ 2865380 w 6095524"/>
              <a:gd name="connsiteY100" fmla="*/ 4539832 h 4637931"/>
              <a:gd name="connsiteX101" fmla="*/ 2805851 w 6095524"/>
              <a:gd name="connsiteY101" fmla="*/ 4540216 h 4637931"/>
              <a:gd name="connsiteX102" fmla="*/ 2786071 w 6095524"/>
              <a:gd name="connsiteY102" fmla="*/ 4535703 h 4637931"/>
              <a:gd name="connsiteX103" fmla="*/ 2749969 w 6095524"/>
              <a:gd name="connsiteY103" fmla="*/ 4515636 h 4637931"/>
              <a:gd name="connsiteX104" fmla="*/ 2734031 w 6095524"/>
              <a:gd name="connsiteY104" fmla="*/ 4512755 h 4637931"/>
              <a:gd name="connsiteX105" fmla="*/ 2705803 w 6095524"/>
              <a:gd name="connsiteY105" fmla="*/ 4510835 h 4637931"/>
              <a:gd name="connsiteX106" fmla="*/ 2644545 w 6095524"/>
              <a:gd name="connsiteY106" fmla="*/ 4512755 h 4637931"/>
              <a:gd name="connsiteX107" fmla="*/ 2564661 w 6095524"/>
              <a:gd name="connsiteY107" fmla="*/ 4504594 h 4637931"/>
              <a:gd name="connsiteX108" fmla="*/ 2532976 w 6095524"/>
              <a:gd name="connsiteY108" fmla="*/ 4507090 h 4637931"/>
              <a:gd name="connsiteX109" fmla="*/ 2498795 w 6095524"/>
              <a:gd name="connsiteY109" fmla="*/ 4511411 h 4637931"/>
              <a:gd name="connsiteX110" fmla="*/ 2488808 w 6095524"/>
              <a:gd name="connsiteY110" fmla="*/ 4511219 h 4637931"/>
              <a:gd name="connsiteX111" fmla="*/ 2436289 w 6095524"/>
              <a:gd name="connsiteY111" fmla="*/ 4501042 h 4637931"/>
              <a:gd name="connsiteX112" fmla="*/ 2424286 w 6095524"/>
              <a:gd name="connsiteY112" fmla="*/ 4494224 h 4637931"/>
              <a:gd name="connsiteX113" fmla="*/ 2392985 w 6095524"/>
              <a:gd name="connsiteY113" fmla="*/ 4497008 h 4637931"/>
              <a:gd name="connsiteX114" fmla="*/ 2365142 w 6095524"/>
              <a:gd name="connsiteY114" fmla="*/ 4508146 h 4637931"/>
              <a:gd name="connsiteX115" fmla="*/ 2205468 w 6095524"/>
              <a:gd name="connsiteY115" fmla="*/ 4532151 h 4637931"/>
              <a:gd name="connsiteX116" fmla="*/ 2109453 w 6095524"/>
              <a:gd name="connsiteY116" fmla="*/ 4532535 h 4637931"/>
              <a:gd name="connsiteX117" fmla="*/ 2042242 w 6095524"/>
              <a:gd name="connsiteY117" fmla="*/ 4543096 h 4637931"/>
              <a:gd name="connsiteX118" fmla="*/ 2031105 w 6095524"/>
              <a:gd name="connsiteY118" fmla="*/ 4554234 h 4637931"/>
              <a:gd name="connsiteX119" fmla="*/ 1990106 w 6095524"/>
              <a:gd name="connsiteY119" fmla="*/ 4566044 h 4637931"/>
              <a:gd name="connsiteX120" fmla="*/ 1951123 w 6095524"/>
              <a:gd name="connsiteY120" fmla="*/ 4541655 h 4637931"/>
              <a:gd name="connsiteX121" fmla="*/ 1902252 w 6095524"/>
              <a:gd name="connsiteY121" fmla="*/ 4504785 h 4637931"/>
              <a:gd name="connsiteX122" fmla="*/ 1875656 w 6095524"/>
              <a:gd name="connsiteY122" fmla="*/ 4504498 h 4637931"/>
              <a:gd name="connsiteX123" fmla="*/ 1820831 w 6095524"/>
              <a:gd name="connsiteY123" fmla="*/ 4497297 h 4637931"/>
              <a:gd name="connsiteX124" fmla="*/ 1782809 w 6095524"/>
              <a:gd name="connsiteY124" fmla="*/ 4485007 h 4637931"/>
              <a:gd name="connsiteX125" fmla="*/ 1729521 w 6095524"/>
              <a:gd name="connsiteY125" fmla="*/ 4470413 h 4637931"/>
              <a:gd name="connsiteX126" fmla="*/ 1709646 w 6095524"/>
              <a:gd name="connsiteY126" fmla="*/ 4462731 h 4637931"/>
              <a:gd name="connsiteX127" fmla="*/ 1662118 w 6095524"/>
              <a:gd name="connsiteY127" fmla="*/ 4451305 h 4637931"/>
              <a:gd name="connsiteX128" fmla="*/ 1622751 w 6095524"/>
              <a:gd name="connsiteY128" fmla="*/ 4443817 h 4637931"/>
              <a:gd name="connsiteX129" fmla="*/ 1590971 w 6095524"/>
              <a:gd name="connsiteY129" fmla="*/ 4420389 h 4637931"/>
              <a:gd name="connsiteX130" fmla="*/ 1580793 w 6095524"/>
              <a:gd name="connsiteY130" fmla="*/ 4408290 h 4637931"/>
              <a:gd name="connsiteX131" fmla="*/ 1572344 w 6095524"/>
              <a:gd name="connsiteY131" fmla="*/ 4400513 h 4637931"/>
              <a:gd name="connsiteX132" fmla="*/ 1534898 w 6095524"/>
              <a:gd name="connsiteY132" fmla="*/ 4354906 h 4637931"/>
              <a:gd name="connsiteX133" fmla="*/ 1530674 w 6095524"/>
              <a:gd name="connsiteY133" fmla="*/ 4351065 h 4637931"/>
              <a:gd name="connsiteX134" fmla="*/ 1479978 w 6095524"/>
              <a:gd name="connsiteY134" fmla="*/ 4330038 h 4637931"/>
              <a:gd name="connsiteX135" fmla="*/ 1462118 w 6095524"/>
              <a:gd name="connsiteY135" fmla="*/ 4318613 h 4637931"/>
              <a:gd name="connsiteX136" fmla="*/ 1425441 w 6095524"/>
              <a:gd name="connsiteY136" fmla="*/ 4290096 h 4637931"/>
              <a:gd name="connsiteX137" fmla="*/ 1410942 w 6095524"/>
              <a:gd name="connsiteY137" fmla="*/ 4289136 h 4637931"/>
              <a:gd name="connsiteX138" fmla="*/ 1357558 w 6095524"/>
              <a:gd name="connsiteY138" fmla="*/ 4306226 h 4637931"/>
              <a:gd name="connsiteX139" fmla="*/ 1330481 w 6095524"/>
              <a:gd name="connsiteY139" fmla="*/ 4325526 h 4637931"/>
              <a:gd name="connsiteX140" fmla="*/ 1321072 w 6095524"/>
              <a:gd name="connsiteY140" fmla="*/ 4333207 h 4637931"/>
              <a:gd name="connsiteX141" fmla="*/ 1254630 w 6095524"/>
              <a:gd name="connsiteY141" fmla="*/ 4324949 h 4637931"/>
              <a:gd name="connsiteX142" fmla="*/ 1236099 w 6095524"/>
              <a:gd name="connsiteY142" fmla="*/ 4323125 h 4637931"/>
              <a:gd name="connsiteX143" fmla="*/ 1172536 w 6095524"/>
              <a:gd name="connsiteY143" fmla="*/ 4313907 h 4637931"/>
              <a:gd name="connsiteX144" fmla="*/ 1159383 w 6095524"/>
              <a:gd name="connsiteY144" fmla="*/ 4316116 h 4637931"/>
              <a:gd name="connsiteX145" fmla="*/ 1073737 w 6095524"/>
              <a:gd name="connsiteY145" fmla="*/ 4317940 h 4637931"/>
              <a:gd name="connsiteX146" fmla="*/ 1067784 w 6095524"/>
              <a:gd name="connsiteY146" fmla="*/ 4312659 h 4637931"/>
              <a:gd name="connsiteX147" fmla="*/ 1037059 w 6095524"/>
              <a:gd name="connsiteY147" fmla="*/ 4297009 h 4637931"/>
              <a:gd name="connsiteX148" fmla="*/ 996061 w 6095524"/>
              <a:gd name="connsiteY148" fmla="*/ 4292977 h 4637931"/>
              <a:gd name="connsiteX149" fmla="*/ 988571 w 6095524"/>
              <a:gd name="connsiteY149" fmla="*/ 4294417 h 4637931"/>
              <a:gd name="connsiteX150" fmla="*/ 960919 w 6095524"/>
              <a:gd name="connsiteY150" fmla="*/ 4304114 h 4637931"/>
              <a:gd name="connsiteX151" fmla="*/ 898797 w 6095524"/>
              <a:gd name="connsiteY151" fmla="*/ 4313139 h 4637931"/>
              <a:gd name="connsiteX152" fmla="*/ 886700 w 6095524"/>
              <a:gd name="connsiteY152" fmla="*/ 4316404 h 4637931"/>
              <a:gd name="connsiteX153" fmla="*/ 864904 w 6095524"/>
              <a:gd name="connsiteY153" fmla="*/ 4321493 h 4637931"/>
              <a:gd name="connsiteX154" fmla="*/ 805854 w 6095524"/>
              <a:gd name="connsiteY154" fmla="*/ 4324854 h 4637931"/>
              <a:gd name="connsiteX155" fmla="*/ 777242 w 6095524"/>
              <a:gd name="connsiteY155" fmla="*/ 4319861 h 4637931"/>
              <a:gd name="connsiteX156" fmla="*/ 764472 w 6095524"/>
              <a:gd name="connsiteY156" fmla="*/ 4320149 h 4637931"/>
              <a:gd name="connsiteX157" fmla="*/ 721842 w 6095524"/>
              <a:gd name="connsiteY157" fmla="*/ 4332919 h 4637931"/>
              <a:gd name="connsiteX158" fmla="*/ 617280 w 6095524"/>
              <a:gd name="connsiteY158" fmla="*/ 4324758 h 4637931"/>
              <a:gd name="connsiteX159" fmla="*/ 584251 w 6095524"/>
              <a:gd name="connsiteY159" fmla="*/ 4317845 h 4637931"/>
              <a:gd name="connsiteX160" fmla="*/ 566681 w 6095524"/>
              <a:gd name="connsiteY160" fmla="*/ 4316884 h 4637931"/>
              <a:gd name="connsiteX161" fmla="*/ 542101 w 6095524"/>
              <a:gd name="connsiteY161" fmla="*/ 4326581 h 4637931"/>
              <a:gd name="connsiteX162" fmla="*/ 497262 w 6095524"/>
              <a:gd name="connsiteY162" fmla="*/ 4328406 h 4637931"/>
              <a:gd name="connsiteX163" fmla="*/ 433988 w 6095524"/>
              <a:gd name="connsiteY163" fmla="*/ 4326965 h 4637931"/>
              <a:gd name="connsiteX164" fmla="*/ 382619 w 6095524"/>
              <a:gd name="connsiteY164" fmla="*/ 4341271 h 4637931"/>
              <a:gd name="connsiteX165" fmla="*/ 364761 w 6095524"/>
              <a:gd name="connsiteY165" fmla="*/ 4359419 h 4637931"/>
              <a:gd name="connsiteX166" fmla="*/ 326355 w 6095524"/>
              <a:gd name="connsiteY166" fmla="*/ 4363067 h 4637931"/>
              <a:gd name="connsiteX167" fmla="*/ 278539 w 6095524"/>
              <a:gd name="connsiteY167" fmla="*/ 4336855 h 4637931"/>
              <a:gd name="connsiteX168" fmla="*/ 273066 w 6095524"/>
              <a:gd name="connsiteY168" fmla="*/ 4337719 h 4637931"/>
              <a:gd name="connsiteX169" fmla="*/ 189053 w 6095524"/>
              <a:gd name="connsiteY169" fmla="*/ 4350586 h 4637931"/>
              <a:gd name="connsiteX170" fmla="*/ 137877 w 6095524"/>
              <a:gd name="connsiteY170" fmla="*/ 4361819 h 4637931"/>
              <a:gd name="connsiteX171" fmla="*/ 133077 w 6095524"/>
              <a:gd name="connsiteY171" fmla="*/ 4366524 h 4637931"/>
              <a:gd name="connsiteX172" fmla="*/ 85356 w 6095524"/>
              <a:gd name="connsiteY172" fmla="*/ 4377854 h 4637931"/>
              <a:gd name="connsiteX173" fmla="*/ 45030 w 6095524"/>
              <a:gd name="connsiteY173" fmla="*/ 4367868 h 4637931"/>
              <a:gd name="connsiteX174" fmla="*/ 17282 w 6095524"/>
              <a:gd name="connsiteY174" fmla="*/ 4361723 h 4637931"/>
              <a:gd name="connsiteX175" fmla="*/ 0 w 6095524"/>
              <a:gd name="connsiteY175" fmla="*/ 4360104 h 4637931"/>
              <a:gd name="connsiteX176" fmla="*/ 0 w 6095524"/>
              <a:gd name="connsiteY176" fmla="*/ 4338332 h 463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6095524" h="4637931">
                <a:moveTo>
                  <a:pt x="0" y="0"/>
                </a:moveTo>
                <a:lnTo>
                  <a:pt x="6095524" y="0"/>
                </a:lnTo>
                <a:lnTo>
                  <a:pt x="6095524" y="3296937"/>
                </a:lnTo>
                <a:lnTo>
                  <a:pt x="6095524" y="3318709"/>
                </a:lnTo>
                <a:lnTo>
                  <a:pt x="6081792" y="3327160"/>
                </a:lnTo>
                <a:cubicBezTo>
                  <a:pt x="6067486" y="3335321"/>
                  <a:pt x="6051452" y="3341274"/>
                  <a:pt x="6039258" y="3351739"/>
                </a:cubicBezTo>
                <a:cubicBezTo>
                  <a:pt x="6029656" y="3359997"/>
                  <a:pt x="6023414" y="3373055"/>
                  <a:pt x="6017942" y="3385057"/>
                </a:cubicBezTo>
                <a:cubicBezTo>
                  <a:pt x="6006708" y="3409637"/>
                  <a:pt x="5987600" y="3426920"/>
                  <a:pt x="5968302" y="3444491"/>
                </a:cubicBezTo>
                <a:cubicBezTo>
                  <a:pt x="5960716" y="3451307"/>
                  <a:pt x="5954668" y="3459853"/>
                  <a:pt x="5947467" y="3467150"/>
                </a:cubicBezTo>
                <a:cubicBezTo>
                  <a:pt x="5944106" y="3470510"/>
                  <a:pt x="5940073" y="3474063"/>
                  <a:pt x="5935657" y="3475600"/>
                </a:cubicBezTo>
                <a:cubicBezTo>
                  <a:pt x="5921830" y="3480591"/>
                  <a:pt x="5913958" y="3490193"/>
                  <a:pt x="5908676" y="3503444"/>
                </a:cubicBezTo>
                <a:cubicBezTo>
                  <a:pt x="5906180" y="3509588"/>
                  <a:pt x="5900707" y="3514965"/>
                  <a:pt x="5895618" y="3519670"/>
                </a:cubicBezTo>
                <a:cubicBezTo>
                  <a:pt x="5878239" y="3535513"/>
                  <a:pt x="5859804" y="3549915"/>
                  <a:pt x="5853084" y="3574399"/>
                </a:cubicBezTo>
                <a:cubicBezTo>
                  <a:pt x="5851452" y="3580448"/>
                  <a:pt x="5843770" y="3586305"/>
                  <a:pt x="5837528" y="3589282"/>
                </a:cubicBezTo>
                <a:cubicBezTo>
                  <a:pt x="5827159" y="3594274"/>
                  <a:pt x="5816406" y="3596770"/>
                  <a:pt x="5811221" y="3609348"/>
                </a:cubicBezTo>
                <a:cubicBezTo>
                  <a:pt x="5809494" y="3613573"/>
                  <a:pt x="5801427" y="3616166"/>
                  <a:pt x="5795763" y="3617510"/>
                </a:cubicBezTo>
                <a:cubicBezTo>
                  <a:pt x="5778768" y="3621638"/>
                  <a:pt x="5769550" y="3629031"/>
                  <a:pt x="5768494" y="3646410"/>
                </a:cubicBezTo>
                <a:cubicBezTo>
                  <a:pt x="5766574" y="3677903"/>
                  <a:pt x="5746603" y="3697490"/>
                  <a:pt x="5725000" y="3715925"/>
                </a:cubicBezTo>
                <a:cubicBezTo>
                  <a:pt x="5709636" y="3729079"/>
                  <a:pt x="5691971" y="3739449"/>
                  <a:pt x="5676896" y="3752795"/>
                </a:cubicBezTo>
                <a:cubicBezTo>
                  <a:pt x="5669598" y="3759324"/>
                  <a:pt x="5664318" y="3769213"/>
                  <a:pt x="5660477" y="3778527"/>
                </a:cubicBezTo>
                <a:cubicBezTo>
                  <a:pt x="5654428" y="3793314"/>
                  <a:pt x="5644827" y="3802819"/>
                  <a:pt x="5629944" y="3809060"/>
                </a:cubicBezTo>
                <a:cubicBezTo>
                  <a:pt x="5616118" y="3814821"/>
                  <a:pt x="5603732" y="3824134"/>
                  <a:pt x="5590194" y="3830856"/>
                </a:cubicBezTo>
                <a:cubicBezTo>
                  <a:pt x="5577616" y="3837192"/>
                  <a:pt x="5564270" y="3841993"/>
                  <a:pt x="5551404" y="3847658"/>
                </a:cubicBezTo>
                <a:cubicBezTo>
                  <a:pt x="5543051" y="3851307"/>
                  <a:pt x="5534025" y="3854091"/>
                  <a:pt x="5527016" y="3859372"/>
                </a:cubicBezTo>
                <a:cubicBezTo>
                  <a:pt x="5513862" y="3869262"/>
                  <a:pt x="5500324" y="3872046"/>
                  <a:pt x="5483904" y="3870126"/>
                </a:cubicBezTo>
                <a:cubicBezTo>
                  <a:pt x="5472192" y="3868781"/>
                  <a:pt x="5459518" y="3870894"/>
                  <a:pt x="5447996" y="3873966"/>
                </a:cubicBezTo>
                <a:cubicBezTo>
                  <a:pt x="5434170" y="3877614"/>
                  <a:pt x="5420920" y="3880015"/>
                  <a:pt x="5406230" y="3878959"/>
                </a:cubicBezTo>
                <a:cubicBezTo>
                  <a:pt x="5386066" y="3877519"/>
                  <a:pt x="5367344" y="3883088"/>
                  <a:pt x="5350732" y="3896433"/>
                </a:cubicBezTo>
                <a:cubicBezTo>
                  <a:pt x="5332874" y="3910644"/>
                  <a:pt x="5313767" y="3923318"/>
                  <a:pt x="5294564" y="3935608"/>
                </a:cubicBezTo>
                <a:cubicBezTo>
                  <a:pt x="5289091" y="3939161"/>
                  <a:pt x="5281026" y="3941080"/>
                  <a:pt x="5274688" y="3940216"/>
                </a:cubicBezTo>
                <a:cubicBezTo>
                  <a:pt x="5254333" y="3937336"/>
                  <a:pt x="5233210" y="3935416"/>
                  <a:pt x="5214200" y="3928215"/>
                </a:cubicBezTo>
                <a:cubicBezTo>
                  <a:pt x="5185106" y="3917173"/>
                  <a:pt x="5156206" y="3910356"/>
                  <a:pt x="5125577" y="3915925"/>
                </a:cubicBezTo>
                <a:cubicBezTo>
                  <a:pt x="5117512" y="3917365"/>
                  <a:pt x="5109158" y="3922358"/>
                  <a:pt x="5103206" y="3928119"/>
                </a:cubicBezTo>
                <a:cubicBezTo>
                  <a:pt x="5092548" y="3938393"/>
                  <a:pt x="5082178" y="3947609"/>
                  <a:pt x="5067104" y="3951354"/>
                </a:cubicBezTo>
                <a:cubicBezTo>
                  <a:pt x="5053470" y="3954715"/>
                  <a:pt x="5043100" y="3976799"/>
                  <a:pt x="5047036" y="3993313"/>
                </a:cubicBezTo>
                <a:cubicBezTo>
                  <a:pt x="5051454" y="4011940"/>
                  <a:pt x="5047324" y="4027014"/>
                  <a:pt x="5033978" y="4040649"/>
                </a:cubicBezTo>
                <a:cubicBezTo>
                  <a:pt x="5028506" y="4046121"/>
                  <a:pt x="5025914" y="4054282"/>
                  <a:pt x="5020921" y="4060427"/>
                </a:cubicBezTo>
                <a:cubicBezTo>
                  <a:pt x="5016792" y="4065517"/>
                  <a:pt x="5011800" y="4070989"/>
                  <a:pt x="5006038" y="4073485"/>
                </a:cubicBezTo>
                <a:cubicBezTo>
                  <a:pt x="4995764" y="4077998"/>
                  <a:pt x="4989140" y="4084047"/>
                  <a:pt x="4985588" y="4094993"/>
                </a:cubicBezTo>
                <a:cubicBezTo>
                  <a:pt x="4980498" y="4110932"/>
                  <a:pt x="4973778" y="4126390"/>
                  <a:pt x="4968112" y="4142136"/>
                </a:cubicBezTo>
                <a:cubicBezTo>
                  <a:pt x="4964752" y="4151258"/>
                  <a:pt x="4958510" y="4156347"/>
                  <a:pt x="4949196" y="4158843"/>
                </a:cubicBezTo>
                <a:cubicBezTo>
                  <a:pt x="4943820" y="4160380"/>
                  <a:pt x="4936810" y="4161532"/>
                  <a:pt x="4933738" y="4165373"/>
                </a:cubicBezTo>
                <a:cubicBezTo>
                  <a:pt x="4917032" y="4186303"/>
                  <a:pt x="4892932" y="4187840"/>
                  <a:pt x="4869600" y="4191776"/>
                </a:cubicBezTo>
                <a:cubicBezTo>
                  <a:pt x="4866912" y="4192257"/>
                  <a:pt x="4864223" y="4192544"/>
                  <a:pt x="4861536" y="4192544"/>
                </a:cubicBezTo>
                <a:cubicBezTo>
                  <a:pt x="4828698" y="4192257"/>
                  <a:pt x="4798837" y="4203586"/>
                  <a:pt x="4768977" y="4215492"/>
                </a:cubicBezTo>
                <a:cubicBezTo>
                  <a:pt x="4761104" y="4218660"/>
                  <a:pt x="4752174" y="4219717"/>
                  <a:pt x="4743532" y="4220965"/>
                </a:cubicBezTo>
                <a:cubicBezTo>
                  <a:pt x="4720970" y="4224325"/>
                  <a:pt x="4697254" y="4223653"/>
                  <a:pt x="4677378" y="4237383"/>
                </a:cubicBezTo>
                <a:cubicBezTo>
                  <a:pt x="4661728" y="4248137"/>
                  <a:pt x="4648478" y="4261388"/>
                  <a:pt x="4642908" y="4280398"/>
                </a:cubicBezTo>
                <a:cubicBezTo>
                  <a:pt x="4639164" y="4293168"/>
                  <a:pt x="4631675" y="4301330"/>
                  <a:pt x="4619192" y="4306419"/>
                </a:cubicBezTo>
                <a:cubicBezTo>
                  <a:pt x="4608439" y="4310835"/>
                  <a:pt x="4598838" y="4317940"/>
                  <a:pt x="4588468" y="4323222"/>
                </a:cubicBezTo>
                <a:cubicBezTo>
                  <a:pt x="4582995" y="4326006"/>
                  <a:pt x="4576754" y="4329462"/>
                  <a:pt x="4570898" y="4329462"/>
                </a:cubicBezTo>
                <a:cubicBezTo>
                  <a:pt x="4555247" y="4329462"/>
                  <a:pt x="4539309" y="4328886"/>
                  <a:pt x="4523946" y="4326294"/>
                </a:cubicBezTo>
                <a:cubicBezTo>
                  <a:pt x="4516266" y="4324949"/>
                  <a:pt x="4508680" y="4319477"/>
                  <a:pt x="4502535" y="4314196"/>
                </a:cubicBezTo>
                <a:cubicBezTo>
                  <a:pt x="4496198" y="4308627"/>
                  <a:pt x="4490245" y="4305938"/>
                  <a:pt x="4483140" y="4310739"/>
                </a:cubicBezTo>
                <a:cubicBezTo>
                  <a:pt x="4465474" y="4322741"/>
                  <a:pt x="4447998" y="4334935"/>
                  <a:pt x="4430812" y="4347609"/>
                </a:cubicBezTo>
                <a:cubicBezTo>
                  <a:pt x="4427834" y="4349817"/>
                  <a:pt x="4426491" y="4354714"/>
                  <a:pt x="4425050" y="4358555"/>
                </a:cubicBezTo>
                <a:cubicBezTo>
                  <a:pt x="4418329" y="4376509"/>
                  <a:pt x="4412472" y="4394753"/>
                  <a:pt x="4404984" y="4412419"/>
                </a:cubicBezTo>
                <a:cubicBezTo>
                  <a:pt x="4402391" y="4418469"/>
                  <a:pt x="4396054" y="4423077"/>
                  <a:pt x="4391157" y="4428070"/>
                </a:cubicBezTo>
                <a:cubicBezTo>
                  <a:pt x="4389621" y="4429702"/>
                  <a:pt x="4386452" y="4429990"/>
                  <a:pt x="4385396" y="4431718"/>
                </a:cubicBezTo>
                <a:cubicBezTo>
                  <a:pt x="4376083" y="4447657"/>
                  <a:pt x="4359472" y="4449769"/>
                  <a:pt x="4344206" y="4455530"/>
                </a:cubicBezTo>
                <a:cubicBezTo>
                  <a:pt x="4331147" y="4460427"/>
                  <a:pt x="4317321" y="4464075"/>
                  <a:pt x="4305128" y="4469356"/>
                </a:cubicBezTo>
                <a:cubicBezTo>
                  <a:pt x="4286212" y="4477614"/>
                  <a:pt x="4268738" y="4484527"/>
                  <a:pt x="4247710" y="4484814"/>
                </a:cubicBezTo>
                <a:cubicBezTo>
                  <a:pt x="4239069" y="4484911"/>
                  <a:pt x="4228988" y="4493648"/>
                  <a:pt x="4222170" y="4500849"/>
                </a:cubicBezTo>
                <a:cubicBezTo>
                  <a:pt x="4209016" y="4514771"/>
                  <a:pt x="4194230" y="4519668"/>
                  <a:pt x="4175604" y="4517172"/>
                </a:cubicBezTo>
                <a:cubicBezTo>
                  <a:pt x="4169458" y="4516307"/>
                  <a:pt x="4162544" y="4519380"/>
                  <a:pt x="4156304" y="4521493"/>
                </a:cubicBezTo>
                <a:cubicBezTo>
                  <a:pt x="4150447" y="4523413"/>
                  <a:pt x="4144878" y="4526197"/>
                  <a:pt x="4139598" y="4529174"/>
                </a:cubicBezTo>
                <a:cubicBezTo>
                  <a:pt x="4133260" y="4532822"/>
                  <a:pt x="4125290" y="4535607"/>
                  <a:pt x="4121738" y="4541175"/>
                </a:cubicBezTo>
                <a:cubicBezTo>
                  <a:pt x="4110505" y="4558554"/>
                  <a:pt x="4092166" y="4566139"/>
                  <a:pt x="4074978" y="4570268"/>
                </a:cubicBezTo>
                <a:cubicBezTo>
                  <a:pt x="4052223" y="4575837"/>
                  <a:pt x="4027164" y="4579006"/>
                  <a:pt x="4004696" y="4565180"/>
                </a:cubicBezTo>
                <a:cubicBezTo>
                  <a:pt x="3991254" y="4556826"/>
                  <a:pt x="3978388" y="4554810"/>
                  <a:pt x="3964370" y="4565564"/>
                </a:cubicBezTo>
                <a:cubicBezTo>
                  <a:pt x="3954863" y="4572957"/>
                  <a:pt x="3936141" y="4569308"/>
                  <a:pt x="3927116" y="4560763"/>
                </a:cubicBezTo>
                <a:cubicBezTo>
                  <a:pt x="3923851" y="4557690"/>
                  <a:pt x="3920490" y="4554618"/>
                  <a:pt x="3915018" y="4549433"/>
                </a:cubicBezTo>
                <a:cubicBezTo>
                  <a:pt x="3905128" y="4572957"/>
                  <a:pt x="3884293" y="4575069"/>
                  <a:pt x="3864225" y="4579870"/>
                </a:cubicBezTo>
                <a:cubicBezTo>
                  <a:pt x="3851936" y="4582846"/>
                  <a:pt x="3848959" y="4594944"/>
                  <a:pt x="3846655" y="4606082"/>
                </a:cubicBezTo>
                <a:cubicBezTo>
                  <a:pt x="3842622" y="4626149"/>
                  <a:pt x="3832924" y="4634982"/>
                  <a:pt x="3812665" y="4633350"/>
                </a:cubicBezTo>
                <a:cubicBezTo>
                  <a:pt x="3790294" y="4631525"/>
                  <a:pt x="3767922" y="4628357"/>
                  <a:pt x="3745743" y="4624612"/>
                </a:cubicBezTo>
                <a:cubicBezTo>
                  <a:pt x="3731725" y="4622212"/>
                  <a:pt x="3719051" y="4616356"/>
                  <a:pt x="3708873" y="4605122"/>
                </a:cubicBezTo>
                <a:cubicBezTo>
                  <a:pt x="3698984" y="4594176"/>
                  <a:pt x="3696680" y="4595424"/>
                  <a:pt x="3685254" y="4604161"/>
                </a:cubicBezTo>
                <a:cubicBezTo>
                  <a:pt x="3671907" y="4614340"/>
                  <a:pt x="3658081" y="4623748"/>
                  <a:pt x="3643775" y="4632486"/>
                </a:cubicBezTo>
                <a:cubicBezTo>
                  <a:pt x="3639262" y="4635270"/>
                  <a:pt x="3632733" y="4635175"/>
                  <a:pt x="3627068" y="4635750"/>
                </a:cubicBezTo>
                <a:cubicBezTo>
                  <a:pt x="3617466" y="4636807"/>
                  <a:pt x="3607577" y="4638727"/>
                  <a:pt x="3598168" y="4637575"/>
                </a:cubicBezTo>
                <a:cubicBezTo>
                  <a:pt x="3589143" y="4636422"/>
                  <a:pt x="3580213" y="4632486"/>
                  <a:pt x="3571860" y="4628550"/>
                </a:cubicBezTo>
                <a:cubicBezTo>
                  <a:pt x="3548528" y="4617508"/>
                  <a:pt x="3527116" y="4603777"/>
                  <a:pt x="3509930" y="4583999"/>
                </a:cubicBezTo>
                <a:cubicBezTo>
                  <a:pt x="3507722" y="4581406"/>
                  <a:pt x="3503305" y="4580445"/>
                  <a:pt x="3499656" y="4579582"/>
                </a:cubicBezTo>
                <a:cubicBezTo>
                  <a:pt x="3493703" y="4578141"/>
                  <a:pt x="3487558" y="4576797"/>
                  <a:pt x="3481509" y="4576605"/>
                </a:cubicBezTo>
                <a:cubicBezTo>
                  <a:pt x="3452129" y="4575645"/>
                  <a:pt x="3429085" y="4562203"/>
                  <a:pt x="3410074" y="4540696"/>
                </a:cubicBezTo>
                <a:cubicBezTo>
                  <a:pt x="3404601" y="4534551"/>
                  <a:pt x="3400376" y="4533878"/>
                  <a:pt x="3394423" y="4540984"/>
                </a:cubicBezTo>
                <a:cubicBezTo>
                  <a:pt x="3387511" y="4549241"/>
                  <a:pt x="3377621" y="4545977"/>
                  <a:pt x="3368691" y="4544056"/>
                </a:cubicBezTo>
                <a:cubicBezTo>
                  <a:pt x="3359474" y="4542136"/>
                  <a:pt x="3350160" y="4540119"/>
                  <a:pt x="3340943" y="4538199"/>
                </a:cubicBezTo>
                <a:cubicBezTo>
                  <a:pt x="3334126" y="4536855"/>
                  <a:pt x="3327405" y="4535703"/>
                  <a:pt x="3320683" y="4534071"/>
                </a:cubicBezTo>
                <a:cubicBezTo>
                  <a:pt x="3299752" y="4528981"/>
                  <a:pt x="3280934" y="4530518"/>
                  <a:pt x="3263939" y="4546168"/>
                </a:cubicBezTo>
                <a:cubicBezTo>
                  <a:pt x="3250977" y="4558170"/>
                  <a:pt x="3234366" y="4561723"/>
                  <a:pt x="3216700" y="4558074"/>
                </a:cubicBezTo>
                <a:cubicBezTo>
                  <a:pt x="3214491" y="4557594"/>
                  <a:pt x="3211707" y="4555674"/>
                  <a:pt x="3210171" y="4556442"/>
                </a:cubicBezTo>
                <a:cubicBezTo>
                  <a:pt x="3187031" y="4567676"/>
                  <a:pt x="3168692" y="4547896"/>
                  <a:pt x="3147376" y="4546648"/>
                </a:cubicBezTo>
                <a:cubicBezTo>
                  <a:pt x="3137967" y="4546072"/>
                  <a:pt x="3128366" y="4538967"/>
                  <a:pt x="3119916" y="4533303"/>
                </a:cubicBezTo>
                <a:cubicBezTo>
                  <a:pt x="3108298" y="4525525"/>
                  <a:pt x="3097928" y="4518036"/>
                  <a:pt x="3082183" y="4521493"/>
                </a:cubicBezTo>
                <a:cubicBezTo>
                  <a:pt x="3066436" y="4525045"/>
                  <a:pt x="3052034" y="4518516"/>
                  <a:pt x="3040223" y="4507378"/>
                </a:cubicBezTo>
                <a:cubicBezTo>
                  <a:pt x="3031199" y="4498929"/>
                  <a:pt x="3021309" y="4498161"/>
                  <a:pt x="3009403" y="4500561"/>
                </a:cubicBezTo>
                <a:cubicBezTo>
                  <a:pt x="2994520" y="4503537"/>
                  <a:pt x="2979062" y="4503730"/>
                  <a:pt x="2963988" y="4505554"/>
                </a:cubicBezTo>
                <a:cubicBezTo>
                  <a:pt x="2960723" y="4505938"/>
                  <a:pt x="2956595" y="4507282"/>
                  <a:pt x="2954674" y="4509587"/>
                </a:cubicBezTo>
                <a:cubicBezTo>
                  <a:pt x="2931150" y="4538199"/>
                  <a:pt x="2898025" y="4538487"/>
                  <a:pt x="2865380" y="4539832"/>
                </a:cubicBezTo>
                <a:cubicBezTo>
                  <a:pt x="2845601" y="4540696"/>
                  <a:pt x="2825726" y="4540696"/>
                  <a:pt x="2805851" y="4540216"/>
                </a:cubicBezTo>
                <a:cubicBezTo>
                  <a:pt x="2799129" y="4540119"/>
                  <a:pt x="2792024" y="4538583"/>
                  <a:pt x="2786071" y="4535703"/>
                </a:cubicBezTo>
                <a:cubicBezTo>
                  <a:pt x="2773685" y="4529654"/>
                  <a:pt x="2762260" y="4521781"/>
                  <a:pt x="2749969" y="4515636"/>
                </a:cubicBezTo>
                <a:cubicBezTo>
                  <a:pt x="2745362" y="4513235"/>
                  <a:pt x="2739408" y="4513139"/>
                  <a:pt x="2734031" y="4512755"/>
                </a:cubicBezTo>
                <a:cubicBezTo>
                  <a:pt x="2724526" y="4511987"/>
                  <a:pt x="2713964" y="4514291"/>
                  <a:pt x="2705803" y="4510835"/>
                </a:cubicBezTo>
                <a:cubicBezTo>
                  <a:pt x="2684583" y="4501905"/>
                  <a:pt x="2664708" y="4503922"/>
                  <a:pt x="2644545" y="4512755"/>
                </a:cubicBezTo>
                <a:cubicBezTo>
                  <a:pt x="2616316" y="4525141"/>
                  <a:pt x="2589625" y="4524181"/>
                  <a:pt x="2564661" y="4504594"/>
                </a:cubicBezTo>
                <a:cubicBezTo>
                  <a:pt x="2553427" y="4495761"/>
                  <a:pt x="2542481" y="4499985"/>
                  <a:pt x="2532976" y="4507090"/>
                </a:cubicBezTo>
                <a:cubicBezTo>
                  <a:pt x="2522030" y="4515348"/>
                  <a:pt x="2511372" y="4517459"/>
                  <a:pt x="2498795" y="4511411"/>
                </a:cubicBezTo>
                <a:cubicBezTo>
                  <a:pt x="2496009" y="4510067"/>
                  <a:pt x="2492073" y="4510739"/>
                  <a:pt x="2488808" y="4511219"/>
                </a:cubicBezTo>
                <a:cubicBezTo>
                  <a:pt x="2470182" y="4513619"/>
                  <a:pt x="2451458" y="4517652"/>
                  <a:pt x="2436289" y="4501042"/>
                </a:cubicBezTo>
                <a:cubicBezTo>
                  <a:pt x="2433312" y="4497777"/>
                  <a:pt x="2428319" y="4496433"/>
                  <a:pt x="2424286" y="4494224"/>
                </a:cubicBezTo>
                <a:cubicBezTo>
                  <a:pt x="2407387" y="4485198"/>
                  <a:pt x="2408060" y="4486063"/>
                  <a:pt x="2392985" y="4497008"/>
                </a:cubicBezTo>
                <a:cubicBezTo>
                  <a:pt x="2385112" y="4502769"/>
                  <a:pt x="2374262" y="4508626"/>
                  <a:pt x="2365142" y="4508146"/>
                </a:cubicBezTo>
                <a:cubicBezTo>
                  <a:pt x="2310124" y="4505266"/>
                  <a:pt x="2257796" y="4519092"/>
                  <a:pt x="2205468" y="4532151"/>
                </a:cubicBezTo>
                <a:cubicBezTo>
                  <a:pt x="2173207" y="4540216"/>
                  <a:pt x="2141714" y="4540696"/>
                  <a:pt x="2109453" y="4532535"/>
                </a:cubicBezTo>
                <a:cubicBezTo>
                  <a:pt x="2086121" y="4526581"/>
                  <a:pt x="2064037" y="4536375"/>
                  <a:pt x="2042242" y="4543096"/>
                </a:cubicBezTo>
                <a:cubicBezTo>
                  <a:pt x="2037729" y="4544439"/>
                  <a:pt x="2033505" y="4549721"/>
                  <a:pt x="2031105" y="4554234"/>
                </a:cubicBezTo>
                <a:cubicBezTo>
                  <a:pt x="2022463" y="4570173"/>
                  <a:pt x="2008157" y="4572668"/>
                  <a:pt x="1990106" y="4566044"/>
                </a:cubicBezTo>
                <a:cubicBezTo>
                  <a:pt x="1975800" y="4560858"/>
                  <a:pt x="1962742" y="4553945"/>
                  <a:pt x="1951123" y="4541655"/>
                </a:cubicBezTo>
                <a:cubicBezTo>
                  <a:pt x="1937490" y="4527253"/>
                  <a:pt x="1923375" y="4510835"/>
                  <a:pt x="1902252" y="4504785"/>
                </a:cubicBezTo>
                <a:cubicBezTo>
                  <a:pt x="1893130" y="4502194"/>
                  <a:pt x="1885257" y="4501810"/>
                  <a:pt x="1875656" y="4504498"/>
                </a:cubicBezTo>
                <a:cubicBezTo>
                  <a:pt x="1857028" y="4509682"/>
                  <a:pt x="1838306" y="4513332"/>
                  <a:pt x="1820831" y="4497297"/>
                </a:cubicBezTo>
                <a:cubicBezTo>
                  <a:pt x="1811229" y="4488463"/>
                  <a:pt x="1798267" y="4482798"/>
                  <a:pt x="1782809" y="4485007"/>
                </a:cubicBezTo>
                <a:cubicBezTo>
                  <a:pt x="1763510" y="4487791"/>
                  <a:pt x="1745939" y="4480782"/>
                  <a:pt x="1729521" y="4470413"/>
                </a:cubicBezTo>
                <a:cubicBezTo>
                  <a:pt x="1723664" y="4466668"/>
                  <a:pt x="1716462" y="4464556"/>
                  <a:pt x="1709646" y="4462731"/>
                </a:cubicBezTo>
                <a:cubicBezTo>
                  <a:pt x="1693899" y="4458507"/>
                  <a:pt x="1678056" y="4454762"/>
                  <a:pt x="1662118" y="4451305"/>
                </a:cubicBezTo>
                <a:cubicBezTo>
                  <a:pt x="1649060" y="4448425"/>
                  <a:pt x="1635906" y="4446312"/>
                  <a:pt x="1622751" y="4443817"/>
                </a:cubicBezTo>
                <a:cubicBezTo>
                  <a:pt x="1608350" y="4441128"/>
                  <a:pt x="1596923" y="4434886"/>
                  <a:pt x="1590971" y="4420389"/>
                </a:cubicBezTo>
                <a:cubicBezTo>
                  <a:pt x="1589051" y="4415780"/>
                  <a:pt x="1584442" y="4412131"/>
                  <a:pt x="1580793" y="4408290"/>
                </a:cubicBezTo>
                <a:cubicBezTo>
                  <a:pt x="1578201" y="4405506"/>
                  <a:pt x="1574744" y="4403393"/>
                  <a:pt x="1572344" y="4400513"/>
                </a:cubicBezTo>
                <a:cubicBezTo>
                  <a:pt x="1559765" y="4385343"/>
                  <a:pt x="1547380" y="4370077"/>
                  <a:pt x="1534898" y="4354906"/>
                </a:cubicBezTo>
                <a:cubicBezTo>
                  <a:pt x="1533649" y="4353466"/>
                  <a:pt x="1532306" y="4351738"/>
                  <a:pt x="1530674" y="4351065"/>
                </a:cubicBezTo>
                <a:cubicBezTo>
                  <a:pt x="1513775" y="4344057"/>
                  <a:pt x="1496684" y="4337432"/>
                  <a:pt x="1479978" y="4330038"/>
                </a:cubicBezTo>
                <a:cubicBezTo>
                  <a:pt x="1473544" y="4327158"/>
                  <a:pt x="1466919" y="4323606"/>
                  <a:pt x="1462118" y="4318613"/>
                </a:cubicBezTo>
                <a:cubicBezTo>
                  <a:pt x="1451173" y="4307283"/>
                  <a:pt x="1441187" y="4294993"/>
                  <a:pt x="1425441" y="4290096"/>
                </a:cubicBezTo>
                <a:cubicBezTo>
                  <a:pt x="1420832" y="4288656"/>
                  <a:pt x="1415360" y="4287888"/>
                  <a:pt x="1410942" y="4289136"/>
                </a:cubicBezTo>
                <a:cubicBezTo>
                  <a:pt x="1392987" y="4294320"/>
                  <a:pt x="1375417" y="4300753"/>
                  <a:pt x="1357558" y="4306226"/>
                </a:cubicBezTo>
                <a:cubicBezTo>
                  <a:pt x="1346229" y="4309587"/>
                  <a:pt x="1335955" y="4313620"/>
                  <a:pt x="1330481" y="4325526"/>
                </a:cubicBezTo>
                <a:cubicBezTo>
                  <a:pt x="1328946" y="4328886"/>
                  <a:pt x="1324624" y="4332535"/>
                  <a:pt x="1321072" y="4333207"/>
                </a:cubicBezTo>
                <a:cubicBezTo>
                  <a:pt x="1298221" y="4337528"/>
                  <a:pt x="1275657" y="4339639"/>
                  <a:pt x="1254630" y="4324949"/>
                </a:cubicBezTo>
                <a:cubicBezTo>
                  <a:pt x="1250213" y="4321781"/>
                  <a:pt x="1241956" y="4321781"/>
                  <a:pt x="1236099" y="4323125"/>
                </a:cubicBezTo>
                <a:cubicBezTo>
                  <a:pt x="1213535" y="4328118"/>
                  <a:pt x="1192124" y="4329846"/>
                  <a:pt x="1172536" y="4313907"/>
                </a:cubicBezTo>
                <a:cubicBezTo>
                  <a:pt x="1170232" y="4311987"/>
                  <a:pt x="1162839" y="4313716"/>
                  <a:pt x="1159383" y="4316116"/>
                </a:cubicBezTo>
                <a:cubicBezTo>
                  <a:pt x="1126065" y="4339544"/>
                  <a:pt x="1107823" y="4340120"/>
                  <a:pt x="1073737" y="4317940"/>
                </a:cubicBezTo>
                <a:cubicBezTo>
                  <a:pt x="1071528" y="4316500"/>
                  <a:pt x="1068649" y="4314868"/>
                  <a:pt x="1067784" y="4312659"/>
                </a:cubicBezTo>
                <a:cubicBezTo>
                  <a:pt x="1061927" y="4298545"/>
                  <a:pt x="1049445" y="4298161"/>
                  <a:pt x="1037059" y="4297009"/>
                </a:cubicBezTo>
                <a:cubicBezTo>
                  <a:pt x="1023425" y="4295761"/>
                  <a:pt x="1009791" y="4294129"/>
                  <a:pt x="996061" y="4292977"/>
                </a:cubicBezTo>
                <a:cubicBezTo>
                  <a:pt x="993660" y="4292784"/>
                  <a:pt x="990972" y="4293552"/>
                  <a:pt x="988571" y="4294417"/>
                </a:cubicBezTo>
                <a:cubicBezTo>
                  <a:pt x="979354" y="4297585"/>
                  <a:pt x="970425" y="4302194"/>
                  <a:pt x="960919" y="4304114"/>
                </a:cubicBezTo>
                <a:cubicBezTo>
                  <a:pt x="940372" y="4308243"/>
                  <a:pt x="920497" y="4316500"/>
                  <a:pt x="898797" y="4313139"/>
                </a:cubicBezTo>
                <a:cubicBezTo>
                  <a:pt x="895053" y="4312564"/>
                  <a:pt x="890732" y="4315348"/>
                  <a:pt x="886700" y="4316404"/>
                </a:cubicBezTo>
                <a:cubicBezTo>
                  <a:pt x="879402" y="4318229"/>
                  <a:pt x="872297" y="4320820"/>
                  <a:pt x="864904" y="4321493"/>
                </a:cubicBezTo>
                <a:cubicBezTo>
                  <a:pt x="845317" y="4323222"/>
                  <a:pt x="825538" y="4324758"/>
                  <a:pt x="805854" y="4324854"/>
                </a:cubicBezTo>
                <a:cubicBezTo>
                  <a:pt x="796350" y="4324949"/>
                  <a:pt x="786844" y="4321301"/>
                  <a:pt x="777242" y="4319861"/>
                </a:cubicBezTo>
                <a:cubicBezTo>
                  <a:pt x="772922" y="4319188"/>
                  <a:pt x="765912" y="4318036"/>
                  <a:pt x="764472" y="4320149"/>
                </a:cubicBezTo>
                <a:cubicBezTo>
                  <a:pt x="753335" y="4336183"/>
                  <a:pt x="737684" y="4333110"/>
                  <a:pt x="721842" y="4332919"/>
                </a:cubicBezTo>
                <a:cubicBezTo>
                  <a:pt x="686892" y="4332535"/>
                  <a:pt x="653095" y="4318997"/>
                  <a:pt x="617280" y="4324758"/>
                </a:cubicBezTo>
                <a:cubicBezTo>
                  <a:pt x="606911" y="4326390"/>
                  <a:pt x="595389" y="4319957"/>
                  <a:pt x="584251" y="4317845"/>
                </a:cubicBezTo>
                <a:cubicBezTo>
                  <a:pt x="578490" y="4316788"/>
                  <a:pt x="572154" y="4315539"/>
                  <a:pt x="566681" y="4316884"/>
                </a:cubicBezTo>
                <a:cubicBezTo>
                  <a:pt x="558232" y="4318997"/>
                  <a:pt x="550070" y="4322837"/>
                  <a:pt x="542101" y="4326581"/>
                </a:cubicBezTo>
                <a:cubicBezTo>
                  <a:pt x="527315" y="4333494"/>
                  <a:pt x="512145" y="4333494"/>
                  <a:pt x="497262" y="4328406"/>
                </a:cubicBezTo>
                <a:cubicBezTo>
                  <a:pt x="476139" y="4321204"/>
                  <a:pt x="455208" y="4321204"/>
                  <a:pt x="433988" y="4326965"/>
                </a:cubicBezTo>
                <a:cubicBezTo>
                  <a:pt x="416802" y="4331670"/>
                  <a:pt x="399134" y="4334935"/>
                  <a:pt x="382619" y="4341271"/>
                </a:cubicBezTo>
                <a:cubicBezTo>
                  <a:pt x="375322" y="4344057"/>
                  <a:pt x="369177" y="4352313"/>
                  <a:pt x="364761" y="4359419"/>
                </a:cubicBezTo>
                <a:cubicBezTo>
                  <a:pt x="355832" y="4373821"/>
                  <a:pt x="339701" y="4373725"/>
                  <a:pt x="326355" y="4363067"/>
                </a:cubicBezTo>
                <a:cubicBezTo>
                  <a:pt x="312336" y="4351834"/>
                  <a:pt x="294670" y="4345209"/>
                  <a:pt x="278539" y="4336855"/>
                </a:cubicBezTo>
                <a:cubicBezTo>
                  <a:pt x="277195" y="4336183"/>
                  <a:pt x="274698" y="4336951"/>
                  <a:pt x="273066" y="4337719"/>
                </a:cubicBezTo>
                <a:cubicBezTo>
                  <a:pt x="246278" y="4350202"/>
                  <a:pt x="218530" y="4352506"/>
                  <a:pt x="189053" y="4350586"/>
                </a:cubicBezTo>
                <a:cubicBezTo>
                  <a:pt x="172347" y="4349529"/>
                  <a:pt x="154872" y="4357594"/>
                  <a:pt x="137877" y="4361819"/>
                </a:cubicBezTo>
                <a:cubicBezTo>
                  <a:pt x="135957" y="4362299"/>
                  <a:pt x="134325" y="4364700"/>
                  <a:pt x="133077" y="4366524"/>
                </a:cubicBezTo>
                <a:cubicBezTo>
                  <a:pt x="121074" y="4384671"/>
                  <a:pt x="104944" y="4389664"/>
                  <a:pt x="85356" y="4377854"/>
                </a:cubicBezTo>
                <a:cubicBezTo>
                  <a:pt x="72395" y="4369980"/>
                  <a:pt x="59529" y="4368157"/>
                  <a:pt x="45030" y="4367868"/>
                </a:cubicBezTo>
                <a:cubicBezTo>
                  <a:pt x="35813" y="4367676"/>
                  <a:pt x="26692" y="4363067"/>
                  <a:pt x="17282" y="4361723"/>
                </a:cubicBezTo>
                <a:lnTo>
                  <a:pt x="0" y="4360104"/>
                </a:lnTo>
                <a:lnTo>
                  <a:pt x="0" y="4338332"/>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676BDCE8-F9C7-457A-B92E-845636099933}"/>
              </a:ext>
            </a:extLst>
          </p:cNvPr>
          <p:cNvSpPr>
            <a:spLocks noGrp="1"/>
          </p:cNvSpPr>
          <p:nvPr>
            <p:ph type="title" hasCustomPrompt="1"/>
          </p:nvPr>
        </p:nvSpPr>
        <p:spPr>
          <a:xfrm>
            <a:off x="571143" y="1443038"/>
            <a:ext cx="5205977" cy="1985962"/>
          </a:xfrm>
        </p:spPr>
        <p:txBody>
          <a:bodyPr anchor="t"/>
          <a:lstStyle>
            <a:lvl1pPr>
              <a:defRPr sz="5850">
                <a:effectLst>
                  <a:outerShdw blurRad="38100" dist="38100" dir="2700000" algn="tl">
                    <a:srgbClr val="000000">
                      <a:alpha val="43137"/>
                    </a:srgbClr>
                  </a:outerShdw>
                </a:effectLst>
              </a:defRPr>
            </a:lvl1pPr>
          </a:lstStyle>
          <a:p>
            <a:r>
              <a:rPr lang="en-US" dirty="0"/>
              <a:t>Edit Master title style</a:t>
            </a:r>
          </a:p>
        </p:txBody>
      </p:sp>
      <p:sp>
        <p:nvSpPr>
          <p:cNvPr id="3" name="Date Placeholder 2">
            <a:extLst>
              <a:ext uri="{FF2B5EF4-FFF2-40B4-BE49-F238E27FC236}">
                <a16:creationId xmlns:a16="http://schemas.microsoft.com/office/drawing/2014/main" id="{1155ABCD-42BD-45F2-8315-CC91A38069CC}"/>
              </a:ext>
            </a:extLst>
          </p:cNvPr>
          <p:cNvSpPr>
            <a:spLocks noGrp="1"/>
          </p:cNvSpPr>
          <p:nvPr>
            <p:ph type="dt" sz="half" idx="10"/>
          </p:nvPr>
        </p:nvSpPr>
        <p:spPr/>
        <p:txBody>
          <a:bodyPr/>
          <a:lstStyle>
            <a:lvl1pPr>
              <a:defRPr>
                <a:solidFill>
                  <a:schemeClr val="tx1">
                    <a:alpha val="70000"/>
                  </a:schemeClr>
                </a:solidFill>
              </a:defRPr>
            </a:lvl1pPr>
          </a:lstStyle>
          <a:p>
            <a:endParaRPr lang="en-US" dirty="0"/>
          </a:p>
        </p:txBody>
      </p:sp>
      <p:sp>
        <p:nvSpPr>
          <p:cNvPr id="12" name="Text Placeholder 11">
            <a:extLst>
              <a:ext uri="{FF2B5EF4-FFF2-40B4-BE49-F238E27FC236}">
                <a16:creationId xmlns:a16="http://schemas.microsoft.com/office/drawing/2014/main" id="{9BDB8BD9-3286-4B79-B028-192D53242634}"/>
              </a:ext>
            </a:extLst>
          </p:cNvPr>
          <p:cNvSpPr>
            <a:spLocks noGrp="1"/>
          </p:cNvSpPr>
          <p:nvPr>
            <p:ph type="body" sz="quarter" idx="15"/>
          </p:nvPr>
        </p:nvSpPr>
        <p:spPr>
          <a:xfrm>
            <a:off x="571143" y="3810000"/>
            <a:ext cx="3264693" cy="2286000"/>
          </a:xfrm>
        </p:spPr>
        <p:txBody>
          <a:bodyPr/>
          <a:lstStyle>
            <a:lvl1pPr marL="0" indent="0">
              <a:buNone/>
              <a:defRPr lang="en-US" sz="1800" kern="1200" dirty="0" smtClean="0">
                <a:solidFill>
                  <a:schemeClr val="tx1"/>
                </a:solidFill>
                <a:latin typeface="+mn-lt"/>
                <a:ea typeface="+mn-ea"/>
                <a:cs typeface="+mn-cs"/>
              </a:defRPr>
            </a:lvl1pPr>
          </a:lstStyle>
          <a:p>
            <a:pPr lvl="0"/>
            <a:r>
              <a:rPr lang="en-US"/>
              <a:t>Click to edit Master text styles</a:t>
            </a:r>
          </a:p>
        </p:txBody>
      </p:sp>
      <p:sp>
        <p:nvSpPr>
          <p:cNvPr id="5" name="Slide Number Placeholder 4">
            <a:extLst>
              <a:ext uri="{FF2B5EF4-FFF2-40B4-BE49-F238E27FC236}">
                <a16:creationId xmlns:a16="http://schemas.microsoft.com/office/drawing/2014/main" id="{9B68F08A-E041-4D86-B1DD-BE62A67F528C}"/>
              </a:ext>
            </a:extLst>
          </p:cNvPr>
          <p:cNvSpPr>
            <a:spLocks noGrp="1"/>
          </p:cNvSpPr>
          <p:nvPr>
            <p:ph type="sldNum" sz="quarter" idx="12"/>
          </p:nvPr>
        </p:nvSpPr>
        <p:spPr/>
        <p:txBody>
          <a:bodyPr/>
          <a:lstStyle>
            <a:lvl1pPr>
              <a:defRPr>
                <a:solidFill>
                  <a:schemeClr val="tx1">
                    <a:alpha val="7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4" name="Footer Placeholder 3">
            <a:extLst>
              <a:ext uri="{FF2B5EF4-FFF2-40B4-BE49-F238E27FC236}">
                <a16:creationId xmlns:a16="http://schemas.microsoft.com/office/drawing/2014/main" id="{5FEB7AAA-15CA-4A70-9B3F-353DC05DBCA6}"/>
              </a:ext>
            </a:extLst>
          </p:cNvPr>
          <p:cNvSpPr>
            <a:spLocks noGrp="1"/>
          </p:cNvSpPr>
          <p:nvPr>
            <p:ph type="ftr" sz="quarter" idx="11"/>
          </p:nvPr>
        </p:nvSpPr>
        <p:spPr/>
        <p:txBody>
          <a:bodyPr/>
          <a:lstStyle>
            <a:lvl1pPr>
              <a:defRPr>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20" name="Freeform: Shape 19">
            <a:extLst>
              <a:ext uri="{FF2B5EF4-FFF2-40B4-BE49-F238E27FC236}">
                <a16:creationId xmlns:a16="http://schemas.microsoft.com/office/drawing/2014/main" id="{D2808199-57D8-443D-81C1-F4993CBF211E}"/>
              </a:ext>
              <a:ext uri="{C183D7F6-B498-43B3-948B-1728B52AA6E4}">
                <adec:decorative xmlns:adec="http://schemas.microsoft.com/office/drawing/2017/decorative" val="1"/>
              </a:ext>
            </a:extLst>
          </p:cNvPr>
          <p:cNvSpPr/>
          <p:nvPr userDrawn="1"/>
        </p:nvSpPr>
        <p:spPr>
          <a:xfrm>
            <a:off x="4000500" y="4080709"/>
            <a:ext cx="4571643"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7" name="Freeform: Shape 16">
            <a:extLst>
              <a:ext uri="{FF2B5EF4-FFF2-40B4-BE49-F238E27FC236}">
                <a16:creationId xmlns:a16="http://schemas.microsoft.com/office/drawing/2014/main" id="{B18544F3-5338-4957-87FE-172AA247D2F1}"/>
              </a:ext>
              <a:ext uri="{C183D7F6-B498-43B3-948B-1728B52AA6E4}">
                <adec:decorative xmlns:adec="http://schemas.microsoft.com/office/drawing/2017/decorative" val="1"/>
              </a:ext>
            </a:extLst>
          </p:cNvPr>
          <p:cNvSpPr/>
          <p:nvPr userDrawn="1"/>
        </p:nvSpPr>
        <p:spPr>
          <a:xfrm>
            <a:off x="4000500" y="4080709"/>
            <a:ext cx="4571643"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Tree>
    <p:extLst>
      <p:ext uri="{BB962C8B-B14F-4D97-AF65-F5344CB8AC3E}">
        <p14:creationId xmlns:p14="http://schemas.microsoft.com/office/powerpoint/2010/main" val="40222599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69E7E-5F3F-4D4B-8830-20B37EACA724}"/>
              </a:ext>
            </a:extLst>
          </p:cNvPr>
          <p:cNvSpPr>
            <a:spLocks noGrp="1"/>
          </p:cNvSpPr>
          <p:nvPr>
            <p:ph type="title" hasCustomPrompt="1"/>
          </p:nvPr>
        </p:nvSpPr>
        <p:spPr>
          <a:xfrm>
            <a:off x="4000500" y="1524001"/>
            <a:ext cx="4572000" cy="1971675"/>
          </a:xfrm>
        </p:spPr>
        <p:txBody>
          <a:bodyPr anchor="b"/>
          <a:lstStyle>
            <a:lvl1pPr>
              <a:defRPr sz="5850">
                <a:effectLst/>
              </a:defRPr>
            </a:lvl1pPr>
          </a:lstStyle>
          <a:p>
            <a:r>
              <a:rPr lang="en-US" dirty="0"/>
              <a:t>Edit Master title style</a:t>
            </a:r>
          </a:p>
        </p:txBody>
      </p:sp>
      <p:sp>
        <p:nvSpPr>
          <p:cNvPr id="11" name="Picture Placeholder 10">
            <a:extLst>
              <a:ext uri="{FF2B5EF4-FFF2-40B4-BE49-F238E27FC236}">
                <a16:creationId xmlns:a16="http://schemas.microsoft.com/office/drawing/2014/main" id="{F8542B73-B134-4AD6-9533-F8580B5745A2}"/>
              </a:ext>
            </a:extLst>
          </p:cNvPr>
          <p:cNvSpPr>
            <a:spLocks noGrp="1"/>
          </p:cNvSpPr>
          <p:nvPr>
            <p:ph type="pic" sz="quarter" idx="13"/>
          </p:nvPr>
        </p:nvSpPr>
        <p:spPr>
          <a:xfrm>
            <a:off x="-2" y="-1"/>
            <a:ext cx="3417393"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p:spPr>
        <p:txBody>
          <a:bodyPr wrap="square">
            <a:noAutofit/>
          </a:bodyPr>
          <a:lstStyle>
            <a:lvl1pPr>
              <a:defRPr>
                <a:solidFill>
                  <a:schemeClr val="tx1">
                    <a:alpha val="70000"/>
                  </a:schemeClr>
                </a:solidFill>
              </a:defRPr>
            </a:lvl1p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45C53762-0A77-4006-A90B-5C60D87023FD}"/>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5" name="Text Placeholder 13">
            <a:extLst>
              <a:ext uri="{FF2B5EF4-FFF2-40B4-BE49-F238E27FC236}">
                <a16:creationId xmlns:a16="http://schemas.microsoft.com/office/drawing/2014/main" id="{625AEF3B-FB44-4F36-AEF4-DC87C19CD128}"/>
              </a:ext>
            </a:extLst>
          </p:cNvPr>
          <p:cNvSpPr>
            <a:spLocks noGrp="1"/>
          </p:cNvSpPr>
          <p:nvPr>
            <p:ph type="body" sz="quarter" idx="15" hasCustomPrompt="1"/>
          </p:nvPr>
        </p:nvSpPr>
        <p:spPr>
          <a:xfrm>
            <a:off x="4000500" y="3841794"/>
            <a:ext cx="4572000" cy="1985962"/>
          </a:xfrm>
        </p:spPr>
        <p:txBody>
          <a:bodyPr anchor="t">
            <a:noAutofit/>
          </a:bodyPr>
          <a:lstStyle>
            <a:lvl1pPr marL="0" indent="0" algn="l">
              <a:buNone/>
              <a:defRPr lang="en-US" sz="1500" kern="1200" baseline="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4" name="Footer Placeholder 3">
            <a:extLst>
              <a:ext uri="{FF2B5EF4-FFF2-40B4-BE49-F238E27FC236}">
                <a16:creationId xmlns:a16="http://schemas.microsoft.com/office/drawing/2014/main" id="{C2CB7C31-FFF7-445F-BB34-14389A71653F}"/>
              </a:ext>
            </a:extLst>
          </p:cNvPr>
          <p:cNvSpPr>
            <a:spLocks noGrp="1"/>
          </p:cNvSpPr>
          <p:nvPr>
            <p:ph type="ftr" sz="quarter" idx="11"/>
          </p:nvPr>
        </p:nvSpPr>
        <p:spPr/>
        <p:txBody>
          <a:bodyPr/>
          <a:lstStyle>
            <a:lvl1pPr>
              <a:defRPr>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grpSp>
        <p:nvGrpSpPr>
          <p:cNvPr id="7" name="Group 6">
            <a:extLst>
              <a:ext uri="{FF2B5EF4-FFF2-40B4-BE49-F238E27FC236}">
                <a16:creationId xmlns:a16="http://schemas.microsoft.com/office/drawing/2014/main" id="{51E7E469-8463-485F-A508-D17F7C8CDC3F}"/>
              </a:ext>
              <a:ext uri="{C183D7F6-B498-43B3-948B-1728B52AA6E4}">
                <adec:decorative xmlns:adec="http://schemas.microsoft.com/office/drawing/2017/decorative" val="1"/>
              </a:ext>
            </a:extLst>
          </p:cNvPr>
          <p:cNvGrpSpPr/>
          <p:nvPr userDrawn="1"/>
        </p:nvGrpSpPr>
        <p:grpSpPr>
          <a:xfrm>
            <a:off x="2772963" y="-1"/>
            <a:ext cx="663181" cy="6858001"/>
            <a:chOff x="3697284" y="-1"/>
            <a:chExt cx="884241" cy="6858001"/>
          </a:xfrm>
          <a:effectLst>
            <a:outerShdw blurRad="381000" dist="152400" algn="l" rotWithShape="0">
              <a:prstClr val="black">
                <a:alpha val="10000"/>
              </a:prstClr>
            </a:outerShdw>
          </a:effectLst>
        </p:grpSpPr>
        <p:sp>
          <p:nvSpPr>
            <p:cNvPr id="8" name="Freeform: Shape 7">
              <a:extLst>
                <a:ext uri="{FF2B5EF4-FFF2-40B4-BE49-F238E27FC236}">
                  <a16:creationId xmlns:a16="http://schemas.microsoft.com/office/drawing/2014/main" id="{10AE5180-6CCD-4BA2-A66C-6D1491815030}"/>
                </a:ext>
              </a:extLst>
            </p:cNvPr>
            <p:cNvSpPr/>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9" name="Freeform: Shape 8">
              <a:extLst>
                <a:ext uri="{FF2B5EF4-FFF2-40B4-BE49-F238E27FC236}">
                  <a16:creationId xmlns:a16="http://schemas.microsoft.com/office/drawing/2014/main" id="{C7DE77D7-FC72-4F71-BA81-BEBC40279087}"/>
                </a:ext>
              </a:extLst>
            </p:cNvPr>
            <p:cNvSpPr/>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grpSp>
    </p:spTree>
    <p:extLst>
      <p:ext uri="{BB962C8B-B14F-4D97-AF65-F5344CB8AC3E}">
        <p14:creationId xmlns:p14="http://schemas.microsoft.com/office/powerpoint/2010/main" val="2234952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25C722E3-E441-423D-997F-8129C85AEBAD}"/>
              </a:ext>
            </a:extLst>
          </p:cNvPr>
          <p:cNvSpPr>
            <a:spLocks noGrp="1"/>
          </p:cNvSpPr>
          <p:nvPr>
            <p:ph type="pic" sz="quarter" idx="13"/>
          </p:nvPr>
        </p:nvSpPr>
        <p:spPr>
          <a:xfrm>
            <a:off x="2286000" y="762001"/>
            <a:ext cx="4571643" cy="4616159"/>
          </a:xfrm>
          <a:custGeom>
            <a:avLst/>
            <a:gdLst>
              <a:gd name="connsiteX0" fmla="*/ 0 w 6095524"/>
              <a:gd name="connsiteY0" fmla="*/ 0 h 4616159"/>
              <a:gd name="connsiteX1" fmla="*/ 6095524 w 6095524"/>
              <a:gd name="connsiteY1" fmla="*/ 0 h 4616159"/>
              <a:gd name="connsiteX2" fmla="*/ 6095524 w 6095524"/>
              <a:gd name="connsiteY2" fmla="*/ 3296937 h 4616159"/>
              <a:gd name="connsiteX3" fmla="*/ 6081792 w 6095524"/>
              <a:gd name="connsiteY3" fmla="*/ 3305388 h 4616159"/>
              <a:gd name="connsiteX4" fmla="*/ 6039258 w 6095524"/>
              <a:gd name="connsiteY4" fmla="*/ 3329967 h 4616159"/>
              <a:gd name="connsiteX5" fmla="*/ 6017942 w 6095524"/>
              <a:gd name="connsiteY5" fmla="*/ 3363285 h 4616159"/>
              <a:gd name="connsiteX6" fmla="*/ 5968302 w 6095524"/>
              <a:gd name="connsiteY6" fmla="*/ 3422719 h 4616159"/>
              <a:gd name="connsiteX7" fmla="*/ 5947467 w 6095524"/>
              <a:gd name="connsiteY7" fmla="*/ 3445378 h 4616159"/>
              <a:gd name="connsiteX8" fmla="*/ 5935657 w 6095524"/>
              <a:gd name="connsiteY8" fmla="*/ 3453828 h 4616159"/>
              <a:gd name="connsiteX9" fmla="*/ 5908676 w 6095524"/>
              <a:gd name="connsiteY9" fmla="*/ 3481672 h 4616159"/>
              <a:gd name="connsiteX10" fmla="*/ 5895618 w 6095524"/>
              <a:gd name="connsiteY10" fmla="*/ 3497898 h 4616159"/>
              <a:gd name="connsiteX11" fmla="*/ 5853084 w 6095524"/>
              <a:gd name="connsiteY11" fmla="*/ 3552627 h 4616159"/>
              <a:gd name="connsiteX12" fmla="*/ 5837528 w 6095524"/>
              <a:gd name="connsiteY12" fmla="*/ 3567510 h 4616159"/>
              <a:gd name="connsiteX13" fmla="*/ 5811221 w 6095524"/>
              <a:gd name="connsiteY13" fmla="*/ 3587576 h 4616159"/>
              <a:gd name="connsiteX14" fmla="*/ 5795763 w 6095524"/>
              <a:gd name="connsiteY14" fmla="*/ 3595738 h 4616159"/>
              <a:gd name="connsiteX15" fmla="*/ 5768494 w 6095524"/>
              <a:gd name="connsiteY15" fmla="*/ 3624638 h 4616159"/>
              <a:gd name="connsiteX16" fmla="*/ 5725000 w 6095524"/>
              <a:gd name="connsiteY16" fmla="*/ 3694153 h 4616159"/>
              <a:gd name="connsiteX17" fmla="*/ 5676896 w 6095524"/>
              <a:gd name="connsiteY17" fmla="*/ 3731023 h 4616159"/>
              <a:gd name="connsiteX18" fmla="*/ 5660477 w 6095524"/>
              <a:gd name="connsiteY18" fmla="*/ 3756755 h 4616159"/>
              <a:gd name="connsiteX19" fmla="*/ 5629944 w 6095524"/>
              <a:gd name="connsiteY19" fmla="*/ 3787288 h 4616159"/>
              <a:gd name="connsiteX20" fmla="*/ 5590194 w 6095524"/>
              <a:gd name="connsiteY20" fmla="*/ 3809084 h 4616159"/>
              <a:gd name="connsiteX21" fmla="*/ 5551404 w 6095524"/>
              <a:gd name="connsiteY21" fmla="*/ 3825886 h 4616159"/>
              <a:gd name="connsiteX22" fmla="*/ 5527016 w 6095524"/>
              <a:gd name="connsiteY22" fmla="*/ 3837600 h 4616159"/>
              <a:gd name="connsiteX23" fmla="*/ 5483904 w 6095524"/>
              <a:gd name="connsiteY23" fmla="*/ 3848354 h 4616159"/>
              <a:gd name="connsiteX24" fmla="*/ 5447996 w 6095524"/>
              <a:gd name="connsiteY24" fmla="*/ 3852194 h 4616159"/>
              <a:gd name="connsiteX25" fmla="*/ 5406230 w 6095524"/>
              <a:gd name="connsiteY25" fmla="*/ 3857187 h 4616159"/>
              <a:gd name="connsiteX26" fmla="*/ 5350732 w 6095524"/>
              <a:gd name="connsiteY26" fmla="*/ 3874661 h 4616159"/>
              <a:gd name="connsiteX27" fmla="*/ 5294564 w 6095524"/>
              <a:gd name="connsiteY27" fmla="*/ 3913836 h 4616159"/>
              <a:gd name="connsiteX28" fmla="*/ 5274688 w 6095524"/>
              <a:gd name="connsiteY28" fmla="*/ 3918444 h 4616159"/>
              <a:gd name="connsiteX29" fmla="*/ 5214200 w 6095524"/>
              <a:gd name="connsiteY29" fmla="*/ 3906443 h 4616159"/>
              <a:gd name="connsiteX30" fmla="*/ 5125577 w 6095524"/>
              <a:gd name="connsiteY30" fmla="*/ 3894153 h 4616159"/>
              <a:gd name="connsiteX31" fmla="*/ 5103206 w 6095524"/>
              <a:gd name="connsiteY31" fmla="*/ 3906347 h 4616159"/>
              <a:gd name="connsiteX32" fmla="*/ 5067104 w 6095524"/>
              <a:gd name="connsiteY32" fmla="*/ 3929582 h 4616159"/>
              <a:gd name="connsiteX33" fmla="*/ 5047036 w 6095524"/>
              <a:gd name="connsiteY33" fmla="*/ 3971541 h 4616159"/>
              <a:gd name="connsiteX34" fmla="*/ 5033978 w 6095524"/>
              <a:gd name="connsiteY34" fmla="*/ 4018877 h 4616159"/>
              <a:gd name="connsiteX35" fmla="*/ 5020921 w 6095524"/>
              <a:gd name="connsiteY35" fmla="*/ 4038655 h 4616159"/>
              <a:gd name="connsiteX36" fmla="*/ 5006038 w 6095524"/>
              <a:gd name="connsiteY36" fmla="*/ 4051713 h 4616159"/>
              <a:gd name="connsiteX37" fmla="*/ 4985588 w 6095524"/>
              <a:gd name="connsiteY37" fmla="*/ 4073221 h 4616159"/>
              <a:gd name="connsiteX38" fmla="*/ 4968112 w 6095524"/>
              <a:gd name="connsiteY38" fmla="*/ 4120364 h 4616159"/>
              <a:gd name="connsiteX39" fmla="*/ 4949196 w 6095524"/>
              <a:gd name="connsiteY39" fmla="*/ 4137071 h 4616159"/>
              <a:gd name="connsiteX40" fmla="*/ 4933738 w 6095524"/>
              <a:gd name="connsiteY40" fmla="*/ 4143601 h 4616159"/>
              <a:gd name="connsiteX41" fmla="*/ 4869600 w 6095524"/>
              <a:gd name="connsiteY41" fmla="*/ 4170004 h 4616159"/>
              <a:gd name="connsiteX42" fmla="*/ 4861536 w 6095524"/>
              <a:gd name="connsiteY42" fmla="*/ 4170772 h 4616159"/>
              <a:gd name="connsiteX43" fmla="*/ 4768977 w 6095524"/>
              <a:gd name="connsiteY43" fmla="*/ 4193720 h 4616159"/>
              <a:gd name="connsiteX44" fmla="*/ 4743532 w 6095524"/>
              <a:gd name="connsiteY44" fmla="*/ 4199193 h 4616159"/>
              <a:gd name="connsiteX45" fmla="*/ 4677378 w 6095524"/>
              <a:gd name="connsiteY45" fmla="*/ 4215611 h 4616159"/>
              <a:gd name="connsiteX46" fmla="*/ 4642908 w 6095524"/>
              <a:gd name="connsiteY46" fmla="*/ 4258626 h 4616159"/>
              <a:gd name="connsiteX47" fmla="*/ 4619192 w 6095524"/>
              <a:gd name="connsiteY47" fmla="*/ 4284647 h 4616159"/>
              <a:gd name="connsiteX48" fmla="*/ 4588468 w 6095524"/>
              <a:gd name="connsiteY48" fmla="*/ 4301450 h 4616159"/>
              <a:gd name="connsiteX49" fmla="*/ 4570898 w 6095524"/>
              <a:gd name="connsiteY49" fmla="*/ 4307690 h 4616159"/>
              <a:gd name="connsiteX50" fmla="*/ 4523946 w 6095524"/>
              <a:gd name="connsiteY50" fmla="*/ 4304522 h 4616159"/>
              <a:gd name="connsiteX51" fmla="*/ 4502535 w 6095524"/>
              <a:gd name="connsiteY51" fmla="*/ 4292424 h 4616159"/>
              <a:gd name="connsiteX52" fmla="*/ 4483140 w 6095524"/>
              <a:gd name="connsiteY52" fmla="*/ 4288967 h 4616159"/>
              <a:gd name="connsiteX53" fmla="*/ 4430812 w 6095524"/>
              <a:gd name="connsiteY53" fmla="*/ 4325837 h 4616159"/>
              <a:gd name="connsiteX54" fmla="*/ 4425050 w 6095524"/>
              <a:gd name="connsiteY54" fmla="*/ 4336783 h 4616159"/>
              <a:gd name="connsiteX55" fmla="*/ 4404984 w 6095524"/>
              <a:gd name="connsiteY55" fmla="*/ 4390647 h 4616159"/>
              <a:gd name="connsiteX56" fmla="*/ 4391157 w 6095524"/>
              <a:gd name="connsiteY56" fmla="*/ 4406298 h 4616159"/>
              <a:gd name="connsiteX57" fmla="*/ 4385396 w 6095524"/>
              <a:gd name="connsiteY57" fmla="*/ 4409946 h 4616159"/>
              <a:gd name="connsiteX58" fmla="*/ 4344206 w 6095524"/>
              <a:gd name="connsiteY58" fmla="*/ 4433758 h 4616159"/>
              <a:gd name="connsiteX59" fmla="*/ 4305128 w 6095524"/>
              <a:gd name="connsiteY59" fmla="*/ 4447584 h 4616159"/>
              <a:gd name="connsiteX60" fmla="*/ 4247710 w 6095524"/>
              <a:gd name="connsiteY60" fmla="*/ 4463042 h 4616159"/>
              <a:gd name="connsiteX61" fmla="*/ 4222170 w 6095524"/>
              <a:gd name="connsiteY61" fmla="*/ 4479077 h 4616159"/>
              <a:gd name="connsiteX62" fmla="*/ 4175604 w 6095524"/>
              <a:gd name="connsiteY62" fmla="*/ 4495400 h 4616159"/>
              <a:gd name="connsiteX63" fmla="*/ 4156304 w 6095524"/>
              <a:gd name="connsiteY63" fmla="*/ 4499721 h 4616159"/>
              <a:gd name="connsiteX64" fmla="*/ 4139598 w 6095524"/>
              <a:gd name="connsiteY64" fmla="*/ 4507402 h 4616159"/>
              <a:gd name="connsiteX65" fmla="*/ 4121738 w 6095524"/>
              <a:gd name="connsiteY65" fmla="*/ 4519403 h 4616159"/>
              <a:gd name="connsiteX66" fmla="*/ 4074978 w 6095524"/>
              <a:gd name="connsiteY66" fmla="*/ 4548496 h 4616159"/>
              <a:gd name="connsiteX67" fmla="*/ 4004696 w 6095524"/>
              <a:gd name="connsiteY67" fmla="*/ 4543408 h 4616159"/>
              <a:gd name="connsiteX68" fmla="*/ 3964370 w 6095524"/>
              <a:gd name="connsiteY68" fmla="*/ 4543792 h 4616159"/>
              <a:gd name="connsiteX69" fmla="*/ 3927116 w 6095524"/>
              <a:gd name="connsiteY69" fmla="*/ 4538991 h 4616159"/>
              <a:gd name="connsiteX70" fmla="*/ 3915018 w 6095524"/>
              <a:gd name="connsiteY70" fmla="*/ 4527661 h 4616159"/>
              <a:gd name="connsiteX71" fmla="*/ 3864225 w 6095524"/>
              <a:gd name="connsiteY71" fmla="*/ 4558098 h 4616159"/>
              <a:gd name="connsiteX72" fmla="*/ 3846655 w 6095524"/>
              <a:gd name="connsiteY72" fmla="*/ 4584310 h 4616159"/>
              <a:gd name="connsiteX73" fmla="*/ 3812665 w 6095524"/>
              <a:gd name="connsiteY73" fmla="*/ 4611578 h 4616159"/>
              <a:gd name="connsiteX74" fmla="*/ 3745743 w 6095524"/>
              <a:gd name="connsiteY74" fmla="*/ 4602840 h 4616159"/>
              <a:gd name="connsiteX75" fmla="*/ 3708873 w 6095524"/>
              <a:gd name="connsiteY75" fmla="*/ 4583350 h 4616159"/>
              <a:gd name="connsiteX76" fmla="*/ 3685254 w 6095524"/>
              <a:gd name="connsiteY76" fmla="*/ 4582389 h 4616159"/>
              <a:gd name="connsiteX77" fmla="*/ 3643775 w 6095524"/>
              <a:gd name="connsiteY77" fmla="*/ 4610714 h 4616159"/>
              <a:gd name="connsiteX78" fmla="*/ 3627068 w 6095524"/>
              <a:gd name="connsiteY78" fmla="*/ 4613978 h 4616159"/>
              <a:gd name="connsiteX79" fmla="*/ 3598168 w 6095524"/>
              <a:gd name="connsiteY79" fmla="*/ 4615803 h 4616159"/>
              <a:gd name="connsiteX80" fmla="*/ 3571860 w 6095524"/>
              <a:gd name="connsiteY80" fmla="*/ 4606778 h 4616159"/>
              <a:gd name="connsiteX81" fmla="*/ 3509930 w 6095524"/>
              <a:gd name="connsiteY81" fmla="*/ 4562227 h 4616159"/>
              <a:gd name="connsiteX82" fmla="*/ 3499656 w 6095524"/>
              <a:gd name="connsiteY82" fmla="*/ 4557810 h 4616159"/>
              <a:gd name="connsiteX83" fmla="*/ 3481509 w 6095524"/>
              <a:gd name="connsiteY83" fmla="*/ 4554833 h 4616159"/>
              <a:gd name="connsiteX84" fmla="*/ 3410074 w 6095524"/>
              <a:gd name="connsiteY84" fmla="*/ 4518924 h 4616159"/>
              <a:gd name="connsiteX85" fmla="*/ 3394423 w 6095524"/>
              <a:gd name="connsiteY85" fmla="*/ 4519212 h 4616159"/>
              <a:gd name="connsiteX86" fmla="*/ 3368691 w 6095524"/>
              <a:gd name="connsiteY86" fmla="*/ 4522284 h 4616159"/>
              <a:gd name="connsiteX87" fmla="*/ 3340943 w 6095524"/>
              <a:gd name="connsiteY87" fmla="*/ 4516427 h 4616159"/>
              <a:gd name="connsiteX88" fmla="*/ 3320683 w 6095524"/>
              <a:gd name="connsiteY88" fmla="*/ 4512299 h 4616159"/>
              <a:gd name="connsiteX89" fmla="*/ 3263939 w 6095524"/>
              <a:gd name="connsiteY89" fmla="*/ 4524396 h 4616159"/>
              <a:gd name="connsiteX90" fmla="*/ 3216700 w 6095524"/>
              <a:gd name="connsiteY90" fmla="*/ 4536302 h 4616159"/>
              <a:gd name="connsiteX91" fmla="*/ 3210171 w 6095524"/>
              <a:gd name="connsiteY91" fmla="*/ 4534670 h 4616159"/>
              <a:gd name="connsiteX92" fmla="*/ 3147376 w 6095524"/>
              <a:gd name="connsiteY92" fmla="*/ 4524876 h 4616159"/>
              <a:gd name="connsiteX93" fmla="*/ 3119916 w 6095524"/>
              <a:gd name="connsiteY93" fmla="*/ 4511531 h 4616159"/>
              <a:gd name="connsiteX94" fmla="*/ 3082183 w 6095524"/>
              <a:gd name="connsiteY94" fmla="*/ 4499721 h 4616159"/>
              <a:gd name="connsiteX95" fmla="*/ 3040223 w 6095524"/>
              <a:gd name="connsiteY95" fmla="*/ 4485606 h 4616159"/>
              <a:gd name="connsiteX96" fmla="*/ 3009403 w 6095524"/>
              <a:gd name="connsiteY96" fmla="*/ 4478789 h 4616159"/>
              <a:gd name="connsiteX97" fmla="*/ 2963988 w 6095524"/>
              <a:gd name="connsiteY97" fmla="*/ 4483782 h 4616159"/>
              <a:gd name="connsiteX98" fmla="*/ 2954674 w 6095524"/>
              <a:gd name="connsiteY98" fmla="*/ 4487815 h 4616159"/>
              <a:gd name="connsiteX99" fmla="*/ 2865380 w 6095524"/>
              <a:gd name="connsiteY99" fmla="*/ 4518060 h 4616159"/>
              <a:gd name="connsiteX100" fmla="*/ 2805851 w 6095524"/>
              <a:gd name="connsiteY100" fmla="*/ 4518444 h 4616159"/>
              <a:gd name="connsiteX101" fmla="*/ 2786071 w 6095524"/>
              <a:gd name="connsiteY101" fmla="*/ 4513931 h 4616159"/>
              <a:gd name="connsiteX102" fmla="*/ 2749969 w 6095524"/>
              <a:gd name="connsiteY102" fmla="*/ 4493864 h 4616159"/>
              <a:gd name="connsiteX103" fmla="*/ 2734031 w 6095524"/>
              <a:gd name="connsiteY103" fmla="*/ 4490983 h 4616159"/>
              <a:gd name="connsiteX104" fmla="*/ 2705803 w 6095524"/>
              <a:gd name="connsiteY104" fmla="*/ 4489063 h 4616159"/>
              <a:gd name="connsiteX105" fmla="*/ 2644545 w 6095524"/>
              <a:gd name="connsiteY105" fmla="*/ 4490983 h 4616159"/>
              <a:gd name="connsiteX106" fmla="*/ 2564661 w 6095524"/>
              <a:gd name="connsiteY106" fmla="*/ 4482822 h 4616159"/>
              <a:gd name="connsiteX107" fmla="*/ 2532976 w 6095524"/>
              <a:gd name="connsiteY107" fmla="*/ 4485318 h 4616159"/>
              <a:gd name="connsiteX108" fmla="*/ 2498795 w 6095524"/>
              <a:gd name="connsiteY108" fmla="*/ 4489639 h 4616159"/>
              <a:gd name="connsiteX109" fmla="*/ 2488808 w 6095524"/>
              <a:gd name="connsiteY109" fmla="*/ 4489447 h 4616159"/>
              <a:gd name="connsiteX110" fmla="*/ 2436289 w 6095524"/>
              <a:gd name="connsiteY110" fmla="*/ 4479270 h 4616159"/>
              <a:gd name="connsiteX111" fmla="*/ 2424286 w 6095524"/>
              <a:gd name="connsiteY111" fmla="*/ 4472452 h 4616159"/>
              <a:gd name="connsiteX112" fmla="*/ 2392985 w 6095524"/>
              <a:gd name="connsiteY112" fmla="*/ 4475236 h 4616159"/>
              <a:gd name="connsiteX113" fmla="*/ 2365142 w 6095524"/>
              <a:gd name="connsiteY113" fmla="*/ 4486374 h 4616159"/>
              <a:gd name="connsiteX114" fmla="*/ 2205468 w 6095524"/>
              <a:gd name="connsiteY114" fmla="*/ 4510379 h 4616159"/>
              <a:gd name="connsiteX115" fmla="*/ 2109453 w 6095524"/>
              <a:gd name="connsiteY115" fmla="*/ 4510763 h 4616159"/>
              <a:gd name="connsiteX116" fmla="*/ 2042242 w 6095524"/>
              <a:gd name="connsiteY116" fmla="*/ 4521324 h 4616159"/>
              <a:gd name="connsiteX117" fmla="*/ 2031105 w 6095524"/>
              <a:gd name="connsiteY117" fmla="*/ 4532462 h 4616159"/>
              <a:gd name="connsiteX118" fmla="*/ 1990106 w 6095524"/>
              <a:gd name="connsiteY118" fmla="*/ 4544272 h 4616159"/>
              <a:gd name="connsiteX119" fmla="*/ 1951123 w 6095524"/>
              <a:gd name="connsiteY119" fmla="*/ 4519883 h 4616159"/>
              <a:gd name="connsiteX120" fmla="*/ 1902252 w 6095524"/>
              <a:gd name="connsiteY120" fmla="*/ 4483013 h 4616159"/>
              <a:gd name="connsiteX121" fmla="*/ 1875656 w 6095524"/>
              <a:gd name="connsiteY121" fmla="*/ 4482726 h 4616159"/>
              <a:gd name="connsiteX122" fmla="*/ 1820831 w 6095524"/>
              <a:gd name="connsiteY122" fmla="*/ 4475525 h 4616159"/>
              <a:gd name="connsiteX123" fmla="*/ 1782809 w 6095524"/>
              <a:gd name="connsiteY123" fmla="*/ 4463235 h 4616159"/>
              <a:gd name="connsiteX124" fmla="*/ 1729521 w 6095524"/>
              <a:gd name="connsiteY124" fmla="*/ 4448641 h 4616159"/>
              <a:gd name="connsiteX125" fmla="*/ 1709646 w 6095524"/>
              <a:gd name="connsiteY125" fmla="*/ 4440959 h 4616159"/>
              <a:gd name="connsiteX126" fmla="*/ 1662118 w 6095524"/>
              <a:gd name="connsiteY126" fmla="*/ 4429533 h 4616159"/>
              <a:gd name="connsiteX127" fmla="*/ 1622751 w 6095524"/>
              <a:gd name="connsiteY127" fmla="*/ 4422045 h 4616159"/>
              <a:gd name="connsiteX128" fmla="*/ 1590971 w 6095524"/>
              <a:gd name="connsiteY128" fmla="*/ 4398617 h 4616159"/>
              <a:gd name="connsiteX129" fmla="*/ 1580793 w 6095524"/>
              <a:gd name="connsiteY129" fmla="*/ 4386518 h 4616159"/>
              <a:gd name="connsiteX130" fmla="*/ 1572344 w 6095524"/>
              <a:gd name="connsiteY130" fmla="*/ 4378741 h 4616159"/>
              <a:gd name="connsiteX131" fmla="*/ 1534898 w 6095524"/>
              <a:gd name="connsiteY131" fmla="*/ 4333134 h 4616159"/>
              <a:gd name="connsiteX132" fmla="*/ 1530674 w 6095524"/>
              <a:gd name="connsiteY132" fmla="*/ 4329293 h 4616159"/>
              <a:gd name="connsiteX133" fmla="*/ 1479978 w 6095524"/>
              <a:gd name="connsiteY133" fmla="*/ 4308266 h 4616159"/>
              <a:gd name="connsiteX134" fmla="*/ 1462118 w 6095524"/>
              <a:gd name="connsiteY134" fmla="*/ 4296841 h 4616159"/>
              <a:gd name="connsiteX135" fmla="*/ 1425441 w 6095524"/>
              <a:gd name="connsiteY135" fmla="*/ 4268324 h 4616159"/>
              <a:gd name="connsiteX136" fmla="*/ 1410942 w 6095524"/>
              <a:gd name="connsiteY136" fmla="*/ 4267364 h 4616159"/>
              <a:gd name="connsiteX137" fmla="*/ 1357558 w 6095524"/>
              <a:gd name="connsiteY137" fmla="*/ 4284454 h 4616159"/>
              <a:gd name="connsiteX138" fmla="*/ 1330481 w 6095524"/>
              <a:gd name="connsiteY138" fmla="*/ 4303754 h 4616159"/>
              <a:gd name="connsiteX139" fmla="*/ 1321072 w 6095524"/>
              <a:gd name="connsiteY139" fmla="*/ 4311435 h 4616159"/>
              <a:gd name="connsiteX140" fmla="*/ 1254630 w 6095524"/>
              <a:gd name="connsiteY140" fmla="*/ 4303177 h 4616159"/>
              <a:gd name="connsiteX141" fmla="*/ 1236099 w 6095524"/>
              <a:gd name="connsiteY141" fmla="*/ 4301353 h 4616159"/>
              <a:gd name="connsiteX142" fmla="*/ 1172536 w 6095524"/>
              <a:gd name="connsiteY142" fmla="*/ 4292135 h 4616159"/>
              <a:gd name="connsiteX143" fmla="*/ 1159383 w 6095524"/>
              <a:gd name="connsiteY143" fmla="*/ 4294344 h 4616159"/>
              <a:gd name="connsiteX144" fmla="*/ 1073737 w 6095524"/>
              <a:gd name="connsiteY144" fmla="*/ 4296168 h 4616159"/>
              <a:gd name="connsiteX145" fmla="*/ 1067784 w 6095524"/>
              <a:gd name="connsiteY145" fmla="*/ 4290887 h 4616159"/>
              <a:gd name="connsiteX146" fmla="*/ 1037059 w 6095524"/>
              <a:gd name="connsiteY146" fmla="*/ 4275237 h 4616159"/>
              <a:gd name="connsiteX147" fmla="*/ 996061 w 6095524"/>
              <a:gd name="connsiteY147" fmla="*/ 4271205 h 4616159"/>
              <a:gd name="connsiteX148" fmla="*/ 988571 w 6095524"/>
              <a:gd name="connsiteY148" fmla="*/ 4272645 h 4616159"/>
              <a:gd name="connsiteX149" fmla="*/ 960919 w 6095524"/>
              <a:gd name="connsiteY149" fmla="*/ 4282342 h 4616159"/>
              <a:gd name="connsiteX150" fmla="*/ 898797 w 6095524"/>
              <a:gd name="connsiteY150" fmla="*/ 4291367 h 4616159"/>
              <a:gd name="connsiteX151" fmla="*/ 886700 w 6095524"/>
              <a:gd name="connsiteY151" fmla="*/ 4294632 h 4616159"/>
              <a:gd name="connsiteX152" fmla="*/ 864904 w 6095524"/>
              <a:gd name="connsiteY152" fmla="*/ 4299721 h 4616159"/>
              <a:gd name="connsiteX153" fmla="*/ 805854 w 6095524"/>
              <a:gd name="connsiteY153" fmla="*/ 4303082 h 4616159"/>
              <a:gd name="connsiteX154" fmla="*/ 777242 w 6095524"/>
              <a:gd name="connsiteY154" fmla="*/ 4298089 h 4616159"/>
              <a:gd name="connsiteX155" fmla="*/ 764472 w 6095524"/>
              <a:gd name="connsiteY155" fmla="*/ 4298377 h 4616159"/>
              <a:gd name="connsiteX156" fmla="*/ 721842 w 6095524"/>
              <a:gd name="connsiteY156" fmla="*/ 4311147 h 4616159"/>
              <a:gd name="connsiteX157" fmla="*/ 617280 w 6095524"/>
              <a:gd name="connsiteY157" fmla="*/ 4302986 h 4616159"/>
              <a:gd name="connsiteX158" fmla="*/ 584251 w 6095524"/>
              <a:gd name="connsiteY158" fmla="*/ 4296073 h 4616159"/>
              <a:gd name="connsiteX159" fmla="*/ 566681 w 6095524"/>
              <a:gd name="connsiteY159" fmla="*/ 4295112 h 4616159"/>
              <a:gd name="connsiteX160" fmla="*/ 542101 w 6095524"/>
              <a:gd name="connsiteY160" fmla="*/ 4304809 h 4616159"/>
              <a:gd name="connsiteX161" fmla="*/ 497262 w 6095524"/>
              <a:gd name="connsiteY161" fmla="*/ 4306634 h 4616159"/>
              <a:gd name="connsiteX162" fmla="*/ 433988 w 6095524"/>
              <a:gd name="connsiteY162" fmla="*/ 4305193 h 4616159"/>
              <a:gd name="connsiteX163" fmla="*/ 382619 w 6095524"/>
              <a:gd name="connsiteY163" fmla="*/ 4319499 h 4616159"/>
              <a:gd name="connsiteX164" fmla="*/ 364761 w 6095524"/>
              <a:gd name="connsiteY164" fmla="*/ 4337647 h 4616159"/>
              <a:gd name="connsiteX165" fmla="*/ 326355 w 6095524"/>
              <a:gd name="connsiteY165" fmla="*/ 4341295 h 4616159"/>
              <a:gd name="connsiteX166" fmla="*/ 278539 w 6095524"/>
              <a:gd name="connsiteY166" fmla="*/ 4315083 h 4616159"/>
              <a:gd name="connsiteX167" fmla="*/ 273066 w 6095524"/>
              <a:gd name="connsiteY167" fmla="*/ 4315947 h 4616159"/>
              <a:gd name="connsiteX168" fmla="*/ 189053 w 6095524"/>
              <a:gd name="connsiteY168" fmla="*/ 4328814 h 4616159"/>
              <a:gd name="connsiteX169" fmla="*/ 137877 w 6095524"/>
              <a:gd name="connsiteY169" fmla="*/ 4340047 h 4616159"/>
              <a:gd name="connsiteX170" fmla="*/ 133077 w 6095524"/>
              <a:gd name="connsiteY170" fmla="*/ 4344752 h 4616159"/>
              <a:gd name="connsiteX171" fmla="*/ 85356 w 6095524"/>
              <a:gd name="connsiteY171" fmla="*/ 4356082 h 4616159"/>
              <a:gd name="connsiteX172" fmla="*/ 45030 w 6095524"/>
              <a:gd name="connsiteY172" fmla="*/ 4346096 h 4616159"/>
              <a:gd name="connsiteX173" fmla="*/ 17282 w 6095524"/>
              <a:gd name="connsiteY173" fmla="*/ 4339951 h 4616159"/>
              <a:gd name="connsiteX174" fmla="*/ 0 w 6095524"/>
              <a:gd name="connsiteY174" fmla="*/ 4338332 h 461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6095524" h="4616159">
                <a:moveTo>
                  <a:pt x="0" y="0"/>
                </a:moveTo>
                <a:lnTo>
                  <a:pt x="6095524" y="0"/>
                </a:lnTo>
                <a:lnTo>
                  <a:pt x="6095524" y="3296937"/>
                </a:lnTo>
                <a:lnTo>
                  <a:pt x="6081792" y="3305388"/>
                </a:lnTo>
                <a:cubicBezTo>
                  <a:pt x="6067486" y="3313549"/>
                  <a:pt x="6051452" y="3319502"/>
                  <a:pt x="6039258" y="3329967"/>
                </a:cubicBezTo>
                <a:cubicBezTo>
                  <a:pt x="6029656" y="3338225"/>
                  <a:pt x="6023414" y="3351283"/>
                  <a:pt x="6017942" y="3363285"/>
                </a:cubicBezTo>
                <a:cubicBezTo>
                  <a:pt x="6006708" y="3387865"/>
                  <a:pt x="5987600" y="3405148"/>
                  <a:pt x="5968302" y="3422719"/>
                </a:cubicBezTo>
                <a:cubicBezTo>
                  <a:pt x="5960716" y="3429535"/>
                  <a:pt x="5954668" y="3438081"/>
                  <a:pt x="5947467" y="3445378"/>
                </a:cubicBezTo>
                <a:cubicBezTo>
                  <a:pt x="5944106" y="3448738"/>
                  <a:pt x="5940073" y="3452291"/>
                  <a:pt x="5935657" y="3453828"/>
                </a:cubicBezTo>
                <a:cubicBezTo>
                  <a:pt x="5921830" y="3458819"/>
                  <a:pt x="5913958" y="3468421"/>
                  <a:pt x="5908676" y="3481672"/>
                </a:cubicBezTo>
                <a:cubicBezTo>
                  <a:pt x="5906180" y="3487816"/>
                  <a:pt x="5900707" y="3493193"/>
                  <a:pt x="5895618" y="3497898"/>
                </a:cubicBezTo>
                <a:cubicBezTo>
                  <a:pt x="5878239" y="3513741"/>
                  <a:pt x="5859804" y="3528143"/>
                  <a:pt x="5853084" y="3552627"/>
                </a:cubicBezTo>
                <a:cubicBezTo>
                  <a:pt x="5851452" y="3558676"/>
                  <a:pt x="5843770" y="3564533"/>
                  <a:pt x="5837528" y="3567510"/>
                </a:cubicBezTo>
                <a:cubicBezTo>
                  <a:pt x="5827159" y="3572502"/>
                  <a:pt x="5816406" y="3574998"/>
                  <a:pt x="5811221" y="3587576"/>
                </a:cubicBezTo>
                <a:cubicBezTo>
                  <a:pt x="5809494" y="3591801"/>
                  <a:pt x="5801427" y="3594394"/>
                  <a:pt x="5795763" y="3595738"/>
                </a:cubicBezTo>
                <a:cubicBezTo>
                  <a:pt x="5778768" y="3599866"/>
                  <a:pt x="5769550" y="3607259"/>
                  <a:pt x="5768494" y="3624638"/>
                </a:cubicBezTo>
                <a:cubicBezTo>
                  <a:pt x="5766574" y="3656131"/>
                  <a:pt x="5746603" y="3675718"/>
                  <a:pt x="5725000" y="3694153"/>
                </a:cubicBezTo>
                <a:cubicBezTo>
                  <a:pt x="5709636" y="3707307"/>
                  <a:pt x="5691971" y="3717677"/>
                  <a:pt x="5676896" y="3731023"/>
                </a:cubicBezTo>
                <a:cubicBezTo>
                  <a:pt x="5669598" y="3737552"/>
                  <a:pt x="5664318" y="3747441"/>
                  <a:pt x="5660477" y="3756755"/>
                </a:cubicBezTo>
                <a:cubicBezTo>
                  <a:pt x="5654428" y="3771542"/>
                  <a:pt x="5644827" y="3781047"/>
                  <a:pt x="5629944" y="3787288"/>
                </a:cubicBezTo>
                <a:cubicBezTo>
                  <a:pt x="5616118" y="3793049"/>
                  <a:pt x="5603732" y="3802362"/>
                  <a:pt x="5590194" y="3809084"/>
                </a:cubicBezTo>
                <a:cubicBezTo>
                  <a:pt x="5577616" y="3815420"/>
                  <a:pt x="5564270" y="3820221"/>
                  <a:pt x="5551404" y="3825886"/>
                </a:cubicBezTo>
                <a:cubicBezTo>
                  <a:pt x="5543051" y="3829535"/>
                  <a:pt x="5534025" y="3832319"/>
                  <a:pt x="5527016" y="3837600"/>
                </a:cubicBezTo>
                <a:cubicBezTo>
                  <a:pt x="5513862" y="3847490"/>
                  <a:pt x="5500324" y="3850274"/>
                  <a:pt x="5483904" y="3848354"/>
                </a:cubicBezTo>
                <a:cubicBezTo>
                  <a:pt x="5472192" y="3847009"/>
                  <a:pt x="5459518" y="3849122"/>
                  <a:pt x="5447996" y="3852194"/>
                </a:cubicBezTo>
                <a:cubicBezTo>
                  <a:pt x="5434170" y="3855842"/>
                  <a:pt x="5420920" y="3858243"/>
                  <a:pt x="5406230" y="3857187"/>
                </a:cubicBezTo>
                <a:cubicBezTo>
                  <a:pt x="5386066" y="3855747"/>
                  <a:pt x="5367344" y="3861316"/>
                  <a:pt x="5350732" y="3874661"/>
                </a:cubicBezTo>
                <a:cubicBezTo>
                  <a:pt x="5332874" y="3888872"/>
                  <a:pt x="5313767" y="3901546"/>
                  <a:pt x="5294564" y="3913836"/>
                </a:cubicBezTo>
                <a:cubicBezTo>
                  <a:pt x="5289091" y="3917389"/>
                  <a:pt x="5281026" y="3919308"/>
                  <a:pt x="5274688" y="3918444"/>
                </a:cubicBezTo>
                <a:cubicBezTo>
                  <a:pt x="5254333" y="3915564"/>
                  <a:pt x="5233210" y="3913644"/>
                  <a:pt x="5214200" y="3906443"/>
                </a:cubicBezTo>
                <a:cubicBezTo>
                  <a:pt x="5185106" y="3895401"/>
                  <a:pt x="5156206" y="3888584"/>
                  <a:pt x="5125577" y="3894153"/>
                </a:cubicBezTo>
                <a:cubicBezTo>
                  <a:pt x="5117512" y="3895593"/>
                  <a:pt x="5109158" y="3900586"/>
                  <a:pt x="5103206" y="3906347"/>
                </a:cubicBezTo>
                <a:cubicBezTo>
                  <a:pt x="5092548" y="3916621"/>
                  <a:pt x="5082178" y="3925837"/>
                  <a:pt x="5067104" y="3929582"/>
                </a:cubicBezTo>
                <a:cubicBezTo>
                  <a:pt x="5053470" y="3932943"/>
                  <a:pt x="5043100" y="3955027"/>
                  <a:pt x="5047036" y="3971541"/>
                </a:cubicBezTo>
                <a:cubicBezTo>
                  <a:pt x="5051454" y="3990168"/>
                  <a:pt x="5047324" y="4005242"/>
                  <a:pt x="5033978" y="4018877"/>
                </a:cubicBezTo>
                <a:cubicBezTo>
                  <a:pt x="5028506" y="4024349"/>
                  <a:pt x="5025914" y="4032510"/>
                  <a:pt x="5020921" y="4038655"/>
                </a:cubicBezTo>
                <a:cubicBezTo>
                  <a:pt x="5016792" y="4043745"/>
                  <a:pt x="5011800" y="4049217"/>
                  <a:pt x="5006038" y="4051713"/>
                </a:cubicBezTo>
                <a:cubicBezTo>
                  <a:pt x="4995764" y="4056226"/>
                  <a:pt x="4989140" y="4062275"/>
                  <a:pt x="4985588" y="4073221"/>
                </a:cubicBezTo>
                <a:cubicBezTo>
                  <a:pt x="4980498" y="4089160"/>
                  <a:pt x="4973778" y="4104618"/>
                  <a:pt x="4968112" y="4120364"/>
                </a:cubicBezTo>
                <a:cubicBezTo>
                  <a:pt x="4964752" y="4129486"/>
                  <a:pt x="4958510" y="4134575"/>
                  <a:pt x="4949196" y="4137071"/>
                </a:cubicBezTo>
                <a:cubicBezTo>
                  <a:pt x="4943820" y="4138608"/>
                  <a:pt x="4936810" y="4139760"/>
                  <a:pt x="4933738" y="4143601"/>
                </a:cubicBezTo>
                <a:cubicBezTo>
                  <a:pt x="4917032" y="4164531"/>
                  <a:pt x="4892932" y="4166068"/>
                  <a:pt x="4869600" y="4170004"/>
                </a:cubicBezTo>
                <a:cubicBezTo>
                  <a:pt x="4866912" y="4170485"/>
                  <a:pt x="4864223" y="4170772"/>
                  <a:pt x="4861536" y="4170772"/>
                </a:cubicBezTo>
                <a:cubicBezTo>
                  <a:pt x="4828698" y="4170485"/>
                  <a:pt x="4798837" y="4181814"/>
                  <a:pt x="4768977" y="4193720"/>
                </a:cubicBezTo>
                <a:cubicBezTo>
                  <a:pt x="4761104" y="4196888"/>
                  <a:pt x="4752174" y="4197945"/>
                  <a:pt x="4743532" y="4199193"/>
                </a:cubicBezTo>
                <a:cubicBezTo>
                  <a:pt x="4720970" y="4202553"/>
                  <a:pt x="4697254" y="4201881"/>
                  <a:pt x="4677378" y="4215611"/>
                </a:cubicBezTo>
                <a:cubicBezTo>
                  <a:pt x="4661728" y="4226365"/>
                  <a:pt x="4648478" y="4239616"/>
                  <a:pt x="4642908" y="4258626"/>
                </a:cubicBezTo>
                <a:cubicBezTo>
                  <a:pt x="4639164" y="4271396"/>
                  <a:pt x="4631675" y="4279558"/>
                  <a:pt x="4619192" y="4284647"/>
                </a:cubicBezTo>
                <a:cubicBezTo>
                  <a:pt x="4608439" y="4289063"/>
                  <a:pt x="4598838" y="4296168"/>
                  <a:pt x="4588468" y="4301450"/>
                </a:cubicBezTo>
                <a:cubicBezTo>
                  <a:pt x="4582995" y="4304234"/>
                  <a:pt x="4576754" y="4307690"/>
                  <a:pt x="4570898" y="4307690"/>
                </a:cubicBezTo>
                <a:cubicBezTo>
                  <a:pt x="4555247" y="4307690"/>
                  <a:pt x="4539309" y="4307114"/>
                  <a:pt x="4523946" y="4304522"/>
                </a:cubicBezTo>
                <a:cubicBezTo>
                  <a:pt x="4516266" y="4303177"/>
                  <a:pt x="4508680" y="4297705"/>
                  <a:pt x="4502535" y="4292424"/>
                </a:cubicBezTo>
                <a:cubicBezTo>
                  <a:pt x="4496198" y="4286855"/>
                  <a:pt x="4490245" y="4284166"/>
                  <a:pt x="4483140" y="4288967"/>
                </a:cubicBezTo>
                <a:cubicBezTo>
                  <a:pt x="4465474" y="4300969"/>
                  <a:pt x="4447998" y="4313163"/>
                  <a:pt x="4430812" y="4325837"/>
                </a:cubicBezTo>
                <a:cubicBezTo>
                  <a:pt x="4427834" y="4328045"/>
                  <a:pt x="4426491" y="4332942"/>
                  <a:pt x="4425050" y="4336783"/>
                </a:cubicBezTo>
                <a:cubicBezTo>
                  <a:pt x="4418329" y="4354737"/>
                  <a:pt x="4412472" y="4372981"/>
                  <a:pt x="4404984" y="4390647"/>
                </a:cubicBezTo>
                <a:cubicBezTo>
                  <a:pt x="4402391" y="4396697"/>
                  <a:pt x="4396054" y="4401305"/>
                  <a:pt x="4391157" y="4406298"/>
                </a:cubicBezTo>
                <a:cubicBezTo>
                  <a:pt x="4389621" y="4407930"/>
                  <a:pt x="4386452" y="4408218"/>
                  <a:pt x="4385396" y="4409946"/>
                </a:cubicBezTo>
                <a:cubicBezTo>
                  <a:pt x="4376083" y="4425885"/>
                  <a:pt x="4359472" y="4427997"/>
                  <a:pt x="4344206" y="4433758"/>
                </a:cubicBezTo>
                <a:cubicBezTo>
                  <a:pt x="4331147" y="4438655"/>
                  <a:pt x="4317321" y="4442303"/>
                  <a:pt x="4305128" y="4447584"/>
                </a:cubicBezTo>
                <a:cubicBezTo>
                  <a:pt x="4286212" y="4455842"/>
                  <a:pt x="4268738" y="4462755"/>
                  <a:pt x="4247710" y="4463042"/>
                </a:cubicBezTo>
                <a:cubicBezTo>
                  <a:pt x="4239069" y="4463139"/>
                  <a:pt x="4228988" y="4471876"/>
                  <a:pt x="4222170" y="4479077"/>
                </a:cubicBezTo>
                <a:cubicBezTo>
                  <a:pt x="4209016" y="4492999"/>
                  <a:pt x="4194230" y="4497896"/>
                  <a:pt x="4175604" y="4495400"/>
                </a:cubicBezTo>
                <a:cubicBezTo>
                  <a:pt x="4169458" y="4494535"/>
                  <a:pt x="4162544" y="4497608"/>
                  <a:pt x="4156304" y="4499721"/>
                </a:cubicBezTo>
                <a:cubicBezTo>
                  <a:pt x="4150447" y="4501641"/>
                  <a:pt x="4144878" y="4504425"/>
                  <a:pt x="4139598" y="4507402"/>
                </a:cubicBezTo>
                <a:cubicBezTo>
                  <a:pt x="4133260" y="4511050"/>
                  <a:pt x="4125290" y="4513835"/>
                  <a:pt x="4121738" y="4519403"/>
                </a:cubicBezTo>
                <a:cubicBezTo>
                  <a:pt x="4110505" y="4536782"/>
                  <a:pt x="4092166" y="4544367"/>
                  <a:pt x="4074978" y="4548496"/>
                </a:cubicBezTo>
                <a:cubicBezTo>
                  <a:pt x="4052223" y="4554065"/>
                  <a:pt x="4027164" y="4557234"/>
                  <a:pt x="4004696" y="4543408"/>
                </a:cubicBezTo>
                <a:cubicBezTo>
                  <a:pt x="3991254" y="4535054"/>
                  <a:pt x="3978388" y="4533038"/>
                  <a:pt x="3964370" y="4543792"/>
                </a:cubicBezTo>
                <a:cubicBezTo>
                  <a:pt x="3954863" y="4551185"/>
                  <a:pt x="3936141" y="4547536"/>
                  <a:pt x="3927116" y="4538991"/>
                </a:cubicBezTo>
                <a:cubicBezTo>
                  <a:pt x="3923851" y="4535918"/>
                  <a:pt x="3920490" y="4532846"/>
                  <a:pt x="3915018" y="4527661"/>
                </a:cubicBezTo>
                <a:cubicBezTo>
                  <a:pt x="3905128" y="4551185"/>
                  <a:pt x="3884293" y="4553297"/>
                  <a:pt x="3864225" y="4558098"/>
                </a:cubicBezTo>
                <a:cubicBezTo>
                  <a:pt x="3851936" y="4561074"/>
                  <a:pt x="3848959" y="4573172"/>
                  <a:pt x="3846655" y="4584310"/>
                </a:cubicBezTo>
                <a:cubicBezTo>
                  <a:pt x="3842622" y="4604377"/>
                  <a:pt x="3832924" y="4613210"/>
                  <a:pt x="3812665" y="4611578"/>
                </a:cubicBezTo>
                <a:cubicBezTo>
                  <a:pt x="3790294" y="4609753"/>
                  <a:pt x="3767922" y="4606585"/>
                  <a:pt x="3745743" y="4602840"/>
                </a:cubicBezTo>
                <a:cubicBezTo>
                  <a:pt x="3731725" y="4600440"/>
                  <a:pt x="3719051" y="4594584"/>
                  <a:pt x="3708873" y="4583350"/>
                </a:cubicBezTo>
                <a:cubicBezTo>
                  <a:pt x="3698984" y="4572404"/>
                  <a:pt x="3696680" y="4573652"/>
                  <a:pt x="3685254" y="4582389"/>
                </a:cubicBezTo>
                <a:cubicBezTo>
                  <a:pt x="3671907" y="4592568"/>
                  <a:pt x="3658081" y="4601976"/>
                  <a:pt x="3643775" y="4610714"/>
                </a:cubicBezTo>
                <a:cubicBezTo>
                  <a:pt x="3639262" y="4613498"/>
                  <a:pt x="3632733" y="4613403"/>
                  <a:pt x="3627068" y="4613978"/>
                </a:cubicBezTo>
                <a:cubicBezTo>
                  <a:pt x="3617466" y="4615035"/>
                  <a:pt x="3607577" y="4616955"/>
                  <a:pt x="3598168" y="4615803"/>
                </a:cubicBezTo>
                <a:cubicBezTo>
                  <a:pt x="3589143" y="4614650"/>
                  <a:pt x="3580213" y="4610714"/>
                  <a:pt x="3571860" y="4606778"/>
                </a:cubicBezTo>
                <a:cubicBezTo>
                  <a:pt x="3548528" y="4595736"/>
                  <a:pt x="3527116" y="4582005"/>
                  <a:pt x="3509930" y="4562227"/>
                </a:cubicBezTo>
                <a:cubicBezTo>
                  <a:pt x="3507722" y="4559634"/>
                  <a:pt x="3503305" y="4558673"/>
                  <a:pt x="3499656" y="4557810"/>
                </a:cubicBezTo>
                <a:cubicBezTo>
                  <a:pt x="3493703" y="4556369"/>
                  <a:pt x="3487558" y="4555025"/>
                  <a:pt x="3481509" y="4554833"/>
                </a:cubicBezTo>
                <a:cubicBezTo>
                  <a:pt x="3452129" y="4553873"/>
                  <a:pt x="3429085" y="4540431"/>
                  <a:pt x="3410074" y="4518924"/>
                </a:cubicBezTo>
                <a:cubicBezTo>
                  <a:pt x="3404601" y="4512779"/>
                  <a:pt x="3400376" y="4512106"/>
                  <a:pt x="3394423" y="4519212"/>
                </a:cubicBezTo>
                <a:cubicBezTo>
                  <a:pt x="3387511" y="4527469"/>
                  <a:pt x="3377621" y="4524205"/>
                  <a:pt x="3368691" y="4522284"/>
                </a:cubicBezTo>
                <a:cubicBezTo>
                  <a:pt x="3359474" y="4520364"/>
                  <a:pt x="3350160" y="4518347"/>
                  <a:pt x="3340943" y="4516427"/>
                </a:cubicBezTo>
                <a:cubicBezTo>
                  <a:pt x="3334126" y="4515083"/>
                  <a:pt x="3327405" y="4513931"/>
                  <a:pt x="3320683" y="4512299"/>
                </a:cubicBezTo>
                <a:cubicBezTo>
                  <a:pt x="3299752" y="4507209"/>
                  <a:pt x="3280934" y="4508746"/>
                  <a:pt x="3263939" y="4524396"/>
                </a:cubicBezTo>
                <a:cubicBezTo>
                  <a:pt x="3250977" y="4536398"/>
                  <a:pt x="3234366" y="4539951"/>
                  <a:pt x="3216700" y="4536302"/>
                </a:cubicBezTo>
                <a:cubicBezTo>
                  <a:pt x="3214491" y="4535822"/>
                  <a:pt x="3211707" y="4533902"/>
                  <a:pt x="3210171" y="4534670"/>
                </a:cubicBezTo>
                <a:cubicBezTo>
                  <a:pt x="3187031" y="4545904"/>
                  <a:pt x="3168692" y="4526124"/>
                  <a:pt x="3147376" y="4524876"/>
                </a:cubicBezTo>
                <a:cubicBezTo>
                  <a:pt x="3137967" y="4524300"/>
                  <a:pt x="3128366" y="4517195"/>
                  <a:pt x="3119916" y="4511531"/>
                </a:cubicBezTo>
                <a:cubicBezTo>
                  <a:pt x="3108298" y="4503753"/>
                  <a:pt x="3097928" y="4496264"/>
                  <a:pt x="3082183" y="4499721"/>
                </a:cubicBezTo>
                <a:cubicBezTo>
                  <a:pt x="3066436" y="4503273"/>
                  <a:pt x="3052034" y="4496744"/>
                  <a:pt x="3040223" y="4485606"/>
                </a:cubicBezTo>
                <a:cubicBezTo>
                  <a:pt x="3031199" y="4477157"/>
                  <a:pt x="3021309" y="4476389"/>
                  <a:pt x="3009403" y="4478789"/>
                </a:cubicBezTo>
                <a:cubicBezTo>
                  <a:pt x="2994520" y="4481765"/>
                  <a:pt x="2979062" y="4481958"/>
                  <a:pt x="2963988" y="4483782"/>
                </a:cubicBezTo>
                <a:cubicBezTo>
                  <a:pt x="2960723" y="4484166"/>
                  <a:pt x="2956595" y="4485510"/>
                  <a:pt x="2954674" y="4487815"/>
                </a:cubicBezTo>
                <a:cubicBezTo>
                  <a:pt x="2931150" y="4516427"/>
                  <a:pt x="2898025" y="4516715"/>
                  <a:pt x="2865380" y="4518060"/>
                </a:cubicBezTo>
                <a:cubicBezTo>
                  <a:pt x="2845601" y="4518924"/>
                  <a:pt x="2825726" y="4518924"/>
                  <a:pt x="2805851" y="4518444"/>
                </a:cubicBezTo>
                <a:cubicBezTo>
                  <a:pt x="2799129" y="4518347"/>
                  <a:pt x="2792024" y="4516811"/>
                  <a:pt x="2786071" y="4513931"/>
                </a:cubicBezTo>
                <a:cubicBezTo>
                  <a:pt x="2773685" y="4507882"/>
                  <a:pt x="2762260" y="4500009"/>
                  <a:pt x="2749969" y="4493864"/>
                </a:cubicBezTo>
                <a:cubicBezTo>
                  <a:pt x="2745362" y="4491463"/>
                  <a:pt x="2739408" y="4491367"/>
                  <a:pt x="2734031" y="4490983"/>
                </a:cubicBezTo>
                <a:cubicBezTo>
                  <a:pt x="2724526" y="4490215"/>
                  <a:pt x="2713964" y="4492519"/>
                  <a:pt x="2705803" y="4489063"/>
                </a:cubicBezTo>
                <a:cubicBezTo>
                  <a:pt x="2684583" y="4480133"/>
                  <a:pt x="2664708" y="4482150"/>
                  <a:pt x="2644545" y="4490983"/>
                </a:cubicBezTo>
                <a:cubicBezTo>
                  <a:pt x="2616316" y="4503369"/>
                  <a:pt x="2589625" y="4502409"/>
                  <a:pt x="2564661" y="4482822"/>
                </a:cubicBezTo>
                <a:cubicBezTo>
                  <a:pt x="2553427" y="4473989"/>
                  <a:pt x="2542481" y="4478213"/>
                  <a:pt x="2532976" y="4485318"/>
                </a:cubicBezTo>
                <a:cubicBezTo>
                  <a:pt x="2522030" y="4493576"/>
                  <a:pt x="2511372" y="4495687"/>
                  <a:pt x="2498795" y="4489639"/>
                </a:cubicBezTo>
                <a:cubicBezTo>
                  <a:pt x="2496009" y="4488295"/>
                  <a:pt x="2492073" y="4488967"/>
                  <a:pt x="2488808" y="4489447"/>
                </a:cubicBezTo>
                <a:cubicBezTo>
                  <a:pt x="2470182" y="4491847"/>
                  <a:pt x="2451458" y="4495880"/>
                  <a:pt x="2436289" y="4479270"/>
                </a:cubicBezTo>
                <a:cubicBezTo>
                  <a:pt x="2433312" y="4476005"/>
                  <a:pt x="2428319" y="4474661"/>
                  <a:pt x="2424286" y="4472452"/>
                </a:cubicBezTo>
                <a:cubicBezTo>
                  <a:pt x="2407387" y="4463426"/>
                  <a:pt x="2408060" y="4464291"/>
                  <a:pt x="2392985" y="4475236"/>
                </a:cubicBezTo>
                <a:cubicBezTo>
                  <a:pt x="2385112" y="4480997"/>
                  <a:pt x="2374262" y="4486854"/>
                  <a:pt x="2365142" y="4486374"/>
                </a:cubicBezTo>
                <a:cubicBezTo>
                  <a:pt x="2310124" y="4483494"/>
                  <a:pt x="2257796" y="4497320"/>
                  <a:pt x="2205468" y="4510379"/>
                </a:cubicBezTo>
                <a:cubicBezTo>
                  <a:pt x="2173207" y="4518444"/>
                  <a:pt x="2141714" y="4518924"/>
                  <a:pt x="2109453" y="4510763"/>
                </a:cubicBezTo>
                <a:cubicBezTo>
                  <a:pt x="2086121" y="4504809"/>
                  <a:pt x="2064037" y="4514603"/>
                  <a:pt x="2042242" y="4521324"/>
                </a:cubicBezTo>
                <a:cubicBezTo>
                  <a:pt x="2037729" y="4522667"/>
                  <a:pt x="2033505" y="4527949"/>
                  <a:pt x="2031105" y="4532462"/>
                </a:cubicBezTo>
                <a:cubicBezTo>
                  <a:pt x="2022463" y="4548401"/>
                  <a:pt x="2008157" y="4550896"/>
                  <a:pt x="1990106" y="4544272"/>
                </a:cubicBezTo>
                <a:cubicBezTo>
                  <a:pt x="1975800" y="4539086"/>
                  <a:pt x="1962742" y="4532173"/>
                  <a:pt x="1951123" y="4519883"/>
                </a:cubicBezTo>
                <a:cubicBezTo>
                  <a:pt x="1937490" y="4505481"/>
                  <a:pt x="1923375" y="4489063"/>
                  <a:pt x="1902252" y="4483013"/>
                </a:cubicBezTo>
                <a:cubicBezTo>
                  <a:pt x="1893130" y="4480422"/>
                  <a:pt x="1885257" y="4480038"/>
                  <a:pt x="1875656" y="4482726"/>
                </a:cubicBezTo>
                <a:cubicBezTo>
                  <a:pt x="1857028" y="4487910"/>
                  <a:pt x="1838306" y="4491560"/>
                  <a:pt x="1820831" y="4475525"/>
                </a:cubicBezTo>
                <a:cubicBezTo>
                  <a:pt x="1811229" y="4466691"/>
                  <a:pt x="1798267" y="4461026"/>
                  <a:pt x="1782809" y="4463235"/>
                </a:cubicBezTo>
                <a:cubicBezTo>
                  <a:pt x="1763510" y="4466019"/>
                  <a:pt x="1745939" y="4459010"/>
                  <a:pt x="1729521" y="4448641"/>
                </a:cubicBezTo>
                <a:cubicBezTo>
                  <a:pt x="1723664" y="4444896"/>
                  <a:pt x="1716462" y="4442784"/>
                  <a:pt x="1709646" y="4440959"/>
                </a:cubicBezTo>
                <a:cubicBezTo>
                  <a:pt x="1693899" y="4436735"/>
                  <a:pt x="1678056" y="4432990"/>
                  <a:pt x="1662118" y="4429533"/>
                </a:cubicBezTo>
                <a:cubicBezTo>
                  <a:pt x="1649060" y="4426653"/>
                  <a:pt x="1635906" y="4424540"/>
                  <a:pt x="1622751" y="4422045"/>
                </a:cubicBezTo>
                <a:cubicBezTo>
                  <a:pt x="1608350" y="4419356"/>
                  <a:pt x="1596923" y="4413114"/>
                  <a:pt x="1590971" y="4398617"/>
                </a:cubicBezTo>
                <a:cubicBezTo>
                  <a:pt x="1589051" y="4394008"/>
                  <a:pt x="1584442" y="4390359"/>
                  <a:pt x="1580793" y="4386518"/>
                </a:cubicBezTo>
                <a:cubicBezTo>
                  <a:pt x="1578201" y="4383734"/>
                  <a:pt x="1574744" y="4381621"/>
                  <a:pt x="1572344" y="4378741"/>
                </a:cubicBezTo>
                <a:cubicBezTo>
                  <a:pt x="1559765" y="4363571"/>
                  <a:pt x="1547380" y="4348305"/>
                  <a:pt x="1534898" y="4333134"/>
                </a:cubicBezTo>
                <a:cubicBezTo>
                  <a:pt x="1533649" y="4331694"/>
                  <a:pt x="1532306" y="4329966"/>
                  <a:pt x="1530674" y="4329293"/>
                </a:cubicBezTo>
                <a:cubicBezTo>
                  <a:pt x="1513775" y="4322285"/>
                  <a:pt x="1496684" y="4315660"/>
                  <a:pt x="1479978" y="4308266"/>
                </a:cubicBezTo>
                <a:cubicBezTo>
                  <a:pt x="1473544" y="4305386"/>
                  <a:pt x="1466919" y="4301834"/>
                  <a:pt x="1462118" y="4296841"/>
                </a:cubicBezTo>
                <a:cubicBezTo>
                  <a:pt x="1451173" y="4285511"/>
                  <a:pt x="1441187" y="4273221"/>
                  <a:pt x="1425441" y="4268324"/>
                </a:cubicBezTo>
                <a:cubicBezTo>
                  <a:pt x="1420832" y="4266884"/>
                  <a:pt x="1415360" y="4266116"/>
                  <a:pt x="1410942" y="4267364"/>
                </a:cubicBezTo>
                <a:cubicBezTo>
                  <a:pt x="1392987" y="4272548"/>
                  <a:pt x="1375417" y="4278981"/>
                  <a:pt x="1357558" y="4284454"/>
                </a:cubicBezTo>
                <a:cubicBezTo>
                  <a:pt x="1346229" y="4287815"/>
                  <a:pt x="1335955" y="4291848"/>
                  <a:pt x="1330481" y="4303754"/>
                </a:cubicBezTo>
                <a:cubicBezTo>
                  <a:pt x="1328946" y="4307114"/>
                  <a:pt x="1324624" y="4310763"/>
                  <a:pt x="1321072" y="4311435"/>
                </a:cubicBezTo>
                <a:cubicBezTo>
                  <a:pt x="1298221" y="4315756"/>
                  <a:pt x="1275657" y="4317867"/>
                  <a:pt x="1254630" y="4303177"/>
                </a:cubicBezTo>
                <a:cubicBezTo>
                  <a:pt x="1250213" y="4300009"/>
                  <a:pt x="1241956" y="4300009"/>
                  <a:pt x="1236099" y="4301353"/>
                </a:cubicBezTo>
                <a:cubicBezTo>
                  <a:pt x="1213535" y="4306346"/>
                  <a:pt x="1192124" y="4308074"/>
                  <a:pt x="1172536" y="4292135"/>
                </a:cubicBezTo>
                <a:cubicBezTo>
                  <a:pt x="1170232" y="4290215"/>
                  <a:pt x="1162839" y="4291944"/>
                  <a:pt x="1159383" y="4294344"/>
                </a:cubicBezTo>
                <a:cubicBezTo>
                  <a:pt x="1126065" y="4317772"/>
                  <a:pt x="1107823" y="4318348"/>
                  <a:pt x="1073737" y="4296168"/>
                </a:cubicBezTo>
                <a:cubicBezTo>
                  <a:pt x="1071528" y="4294728"/>
                  <a:pt x="1068649" y="4293096"/>
                  <a:pt x="1067784" y="4290887"/>
                </a:cubicBezTo>
                <a:cubicBezTo>
                  <a:pt x="1061927" y="4276773"/>
                  <a:pt x="1049445" y="4276389"/>
                  <a:pt x="1037059" y="4275237"/>
                </a:cubicBezTo>
                <a:cubicBezTo>
                  <a:pt x="1023425" y="4273989"/>
                  <a:pt x="1009791" y="4272357"/>
                  <a:pt x="996061" y="4271205"/>
                </a:cubicBezTo>
                <a:cubicBezTo>
                  <a:pt x="993660" y="4271012"/>
                  <a:pt x="990972" y="4271780"/>
                  <a:pt x="988571" y="4272645"/>
                </a:cubicBezTo>
                <a:cubicBezTo>
                  <a:pt x="979354" y="4275813"/>
                  <a:pt x="970425" y="4280422"/>
                  <a:pt x="960919" y="4282342"/>
                </a:cubicBezTo>
                <a:cubicBezTo>
                  <a:pt x="940372" y="4286471"/>
                  <a:pt x="920497" y="4294728"/>
                  <a:pt x="898797" y="4291367"/>
                </a:cubicBezTo>
                <a:cubicBezTo>
                  <a:pt x="895053" y="4290792"/>
                  <a:pt x="890732" y="4293576"/>
                  <a:pt x="886700" y="4294632"/>
                </a:cubicBezTo>
                <a:cubicBezTo>
                  <a:pt x="879402" y="4296457"/>
                  <a:pt x="872297" y="4299048"/>
                  <a:pt x="864904" y="4299721"/>
                </a:cubicBezTo>
                <a:cubicBezTo>
                  <a:pt x="845317" y="4301450"/>
                  <a:pt x="825538" y="4302986"/>
                  <a:pt x="805854" y="4303082"/>
                </a:cubicBezTo>
                <a:cubicBezTo>
                  <a:pt x="796350" y="4303177"/>
                  <a:pt x="786844" y="4299529"/>
                  <a:pt x="777242" y="4298089"/>
                </a:cubicBezTo>
                <a:cubicBezTo>
                  <a:pt x="772922" y="4297416"/>
                  <a:pt x="765912" y="4296264"/>
                  <a:pt x="764472" y="4298377"/>
                </a:cubicBezTo>
                <a:cubicBezTo>
                  <a:pt x="753335" y="4314411"/>
                  <a:pt x="737684" y="4311338"/>
                  <a:pt x="721842" y="4311147"/>
                </a:cubicBezTo>
                <a:cubicBezTo>
                  <a:pt x="686892" y="4310763"/>
                  <a:pt x="653095" y="4297225"/>
                  <a:pt x="617280" y="4302986"/>
                </a:cubicBezTo>
                <a:cubicBezTo>
                  <a:pt x="606911" y="4304618"/>
                  <a:pt x="595389" y="4298185"/>
                  <a:pt x="584251" y="4296073"/>
                </a:cubicBezTo>
                <a:cubicBezTo>
                  <a:pt x="578490" y="4295016"/>
                  <a:pt x="572154" y="4293767"/>
                  <a:pt x="566681" y="4295112"/>
                </a:cubicBezTo>
                <a:cubicBezTo>
                  <a:pt x="558232" y="4297225"/>
                  <a:pt x="550070" y="4301065"/>
                  <a:pt x="542101" y="4304809"/>
                </a:cubicBezTo>
                <a:cubicBezTo>
                  <a:pt x="527315" y="4311722"/>
                  <a:pt x="512145" y="4311722"/>
                  <a:pt x="497262" y="4306634"/>
                </a:cubicBezTo>
                <a:cubicBezTo>
                  <a:pt x="476139" y="4299432"/>
                  <a:pt x="455208" y="4299432"/>
                  <a:pt x="433988" y="4305193"/>
                </a:cubicBezTo>
                <a:cubicBezTo>
                  <a:pt x="416802" y="4309898"/>
                  <a:pt x="399134" y="4313163"/>
                  <a:pt x="382619" y="4319499"/>
                </a:cubicBezTo>
                <a:cubicBezTo>
                  <a:pt x="375322" y="4322285"/>
                  <a:pt x="369177" y="4330541"/>
                  <a:pt x="364761" y="4337647"/>
                </a:cubicBezTo>
                <a:cubicBezTo>
                  <a:pt x="355832" y="4352049"/>
                  <a:pt x="339701" y="4351953"/>
                  <a:pt x="326355" y="4341295"/>
                </a:cubicBezTo>
                <a:cubicBezTo>
                  <a:pt x="312336" y="4330062"/>
                  <a:pt x="294670" y="4323437"/>
                  <a:pt x="278539" y="4315083"/>
                </a:cubicBezTo>
                <a:cubicBezTo>
                  <a:pt x="277195" y="4314411"/>
                  <a:pt x="274698" y="4315179"/>
                  <a:pt x="273066" y="4315947"/>
                </a:cubicBezTo>
                <a:cubicBezTo>
                  <a:pt x="246278" y="4328430"/>
                  <a:pt x="218530" y="4330734"/>
                  <a:pt x="189053" y="4328814"/>
                </a:cubicBezTo>
                <a:cubicBezTo>
                  <a:pt x="172347" y="4327757"/>
                  <a:pt x="154872" y="4335822"/>
                  <a:pt x="137877" y="4340047"/>
                </a:cubicBezTo>
                <a:cubicBezTo>
                  <a:pt x="135957" y="4340527"/>
                  <a:pt x="134325" y="4342928"/>
                  <a:pt x="133077" y="4344752"/>
                </a:cubicBezTo>
                <a:cubicBezTo>
                  <a:pt x="121074" y="4362899"/>
                  <a:pt x="104944" y="4367892"/>
                  <a:pt x="85356" y="4356082"/>
                </a:cubicBezTo>
                <a:cubicBezTo>
                  <a:pt x="72395" y="4348208"/>
                  <a:pt x="59529" y="4346385"/>
                  <a:pt x="45030" y="4346096"/>
                </a:cubicBezTo>
                <a:cubicBezTo>
                  <a:pt x="35813" y="4345904"/>
                  <a:pt x="26692" y="4341295"/>
                  <a:pt x="17282" y="4339951"/>
                </a:cubicBezTo>
                <a:lnTo>
                  <a:pt x="0" y="4338332"/>
                </a:lnTo>
                <a:close/>
              </a:path>
            </a:pathLst>
          </a:custGeom>
        </p:spPr>
        <p:txBody>
          <a:bodyPr wrap="square">
            <a:noAutofit/>
          </a:bodyPr>
          <a:lstStyle/>
          <a:p>
            <a:r>
              <a:rPr lang="en-US"/>
              <a:t>Click icon to add picture</a:t>
            </a:r>
            <a:endParaRPr lang="en-US" dirty="0"/>
          </a:p>
        </p:txBody>
      </p:sp>
      <p:sp>
        <p:nvSpPr>
          <p:cNvPr id="2" name="Title 1">
            <a:extLst>
              <a:ext uri="{FF2B5EF4-FFF2-40B4-BE49-F238E27FC236}">
                <a16:creationId xmlns:a16="http://schemas.microsoft.com/office/drawing/2014/main" id="{489FEC4D-9707-4A07-8653-95C4B3F6EAE4}"/>
              </a:ext>
            </a:extLst>
          </p:cNvPr>
          <p:cNvSpPr>
            <a:spLocks noGrp="1"/>
          </p:cNvSpPr>
          <p:nvPr>
            <p:ph type="title" hasCustomPrompt="1"/>
          </p:nvPr>
        </p:nvSpPr>
        <p:spPr>
          <a:xfrm>
            <a:off x="4890053" y="1482725"/>
            <a:ext cx="3974151" cy="1944688"/>
          </a:xfrm>
        </p:spPr>
        <p:txBody>
          <a:bodyPr anchor="ctr"/>
          <a:lstStyle>
            <a:lvl1pPr>
              <a:defRPr sz="5850">
                <a:effectLst>
                  <a:outerShdw blurRad="38100" dist="38100" dir="2700000" algn="tl">
                    <a:srgbClr val="000000">
                      <a:alpha val="43137"/>
                    </a:srgbClr>
                  </a:outerShdw>
                </a:effectLst>
              </a:defRPr>
            </a:lvl1pPr>
          </a:lstStyle>
          <a:p>
            <a:r>
              <a:rPr lang="en-US" dirty="0"/>
              <a:t>Edit Master title style</a:t>
            </a:r>
          </a:p>
        </p:txBody>
      </p:sp>
      <p:sp>
        <p:nvSpPr>
          <p:cNvPr id="3" name="Date Placeholder 2">
            <a:extLst>
              <a:ext uri="{FF2B5EF4-FFF2-40B4-BE49-F238E27FC236}">
                <a16:creationId xmlns:a16="http://schemas.microsoft.com/office/drawing/2014/main" id="{25CFEF06-093E-4214-8225-4830A0E94CB1}"/>
              </a:ext>
            </a:extLst>
          </p:cNvPr>
          <p:cNvSpPr>
            <a:spLocks noGrp="1"/>
          </p:cNvSpPr>
          <p:nvPr>
            <p:ph type="dt" sz="half" idx="10"/>
          </p:nvPr>
        </p:nvSpPr>
        <p:spPr/>
        <p:txBody>
          <a:bodyPr/>
          <a:lstStyle>
            <a:lvl1pPr>
              <a:defRPr>
                <a:solidFill>
                  <a:schemeClr val="tx1">
                    <a:alpha val="70000"/>
                  </a:schemeClr>
                </a:solidFill>
              </a:defRPr>
            </a:lvl1pPr>
          </a:lstStyle>
          <a:p>
            <a:endParaRPr lang="en-US" dirty="0"/>
          </a:p>
        </p:txBody>
      </p:sp>
      <p:sp>
        <p:nvSpPr>
          <p:cNvPr id="5" name="Slide Number Placeholder 4">
            <a:extLst>
              <a:ext uri="{FF2B5EF4-FFF2-40B4-BE49-F238E27FC236}">
                <a16:creationId xmlns:a16="http://schemas.microsoft.com/office/drawing/2014/main" id="{6ED3498B-06FE-4F16-B964-F2418D1B1A57}"/>
              </a:ext>
            </a:extLst>
          </p:cNvPr>
          <p:cNvSpPr>
            <a:spLocks noGrp="1"/>
          </p:cNvSpPr>
          <p:nvPr>
            <p:ph type="sldNum" sz="quarter" idx="12"/>
          </p:nvPr>
        </p:nvSpPr>
        <p:spPr/>
        <p:txBody>
          <a:bodyPr/>
          <a:lstStyle>
            <a:lvl1pPr>
              <a:defRPr>
                <a:solidFill>
                  <a:schemeClr val="tx1">
                    <a:alpha val="70000"/>
                  </a:schemeClr>
                </a:solidFill>
              </a:defRPr>
            </a:lvl1pPr>
          </a:lstStyle>
          <a:p>
            <a:fld id="{D643A852-0206-46AC-B0EB-645612933129}" type="slidenum">
              <a:rPr lang="en-US" smtClean="0"/>
              <a:pPr/>
              <a:t>‹#›</a:t>
            </a:fld>
            <a:endParaRPr lang="en-US" dirty="0"/>
          </a:p>
        </p:txBody>
      </p:sp>
      <p:sp>
        <p:nvSpPr>
          <p:cNvPr id="11" name="Text Placeholder 10">
            <a:extLst>
              <a:ext uri="{FF2B5EF4-FFF2-40B4-BE49-F238E27FC236}">
                <a16:creationId xmlns:a16="http://schemas.microsoft.com/office/drawing/2014/main" id="{A97DD98A-D0B8-45D8-9004-1AA42E0DD35F}"/>
              </a:ext>
            </a:extLst>
          </p:cNvPr>
          <p:cNvSpPr>
            <a:spLocks noGrp="1"/>
          </p:cNvSpPr>
          <p:nvPr>
            <p:ph type="body" sz="quarter" idx="15"/>
          </p:nvPr>
        </p:nvSpPr>
        <p:spPr>
          <a:xfrm>
            <a:off x="2285659" y="5636352"/>
            <a:ext cx="4570810" cy="461962"/>
          </a:xfrm>
        </p:spPr>
        <p:txBody>
          <a:bodyPr lIns="0"/>
          <a:lstStyle>
            <a:lvl1pPr>
              <a:buNone/>
              <a:defRPr lang="en-US" sz="1800" kern="1200" dirty="0" smtClean="0">
                <a:solidFill>
                  <a:schemeClr val="tx1"/>
                </a:solidFill>
                <a:latin typeface="+mn-lt"/>
                <a:ea typeface="+mn-ea"/>
                <a:cs typeface="+mn-cs"/>
              </a:defRPr>
            </a:lvl1pPr>
          </a:lstStyle>
          <a:p>
            <a:pPr lvl="0"/>
            <a:r>
              <a:rPr lang="en-US"/>
              <a:t>Click to edit Master text styles</a:t>
            </a:r>
          </a:p>
        </p:txBody>
      </p:sp>
      <p:sp>
        <p:nvSpPr>
          <p:cNvPr id="4" name="Footer Placeholder 3">
            <a:extLst>
              <a:ext uri="{FF2B5EF4-FFF2-40B4-BE49-F238E27FC236}">
                <a16:creationId xmlns:a16="http://schemas.microsoft.com/office/drawing/2014/main" id="{2641D3A3-4179-4FE1-AE52-5351DA839347}"/>
              </a:ext>
            </a:extLst>
          </p:cNvPr>
          <p:cNvSpPr>
            <a:spLocks noGrp="1"/>
          </p:cNvSpPr>
          <p:nvPr>
            <p:ph type="ftr" sz="quarter" idx="11"/>
          </p:nvPr>
        </p:nvSpPr>
        <p:spPr/>
        <p:txBody>
          <a:bodyPr/>
          <a:lstStyle>
            <a:lvl1pPr>
              <a:defRPr>
                <a:solidFill>
                  <a:schemeClr val="tx1">
                    <a:alpha val="70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16" name="Freeform: Shape 15">
            <a:extLst>
              <a:ext uri="{FF2B5EF4-FFF2-40B4-BE49-F238E27FC236}">
                <a16:creationId xmlns:a16="http://schemas.microsoft.com/office/drawing/2014/main" id="{7A55BDFA-25CC-40CE-8723-5E6302A83BAC}"/>
              </a:ext>
              <a:ext uri="{C183D7F6-B498-43B3-948B-1728B52AA6E4}">
                <adec:decorative xmlns:adec="http://schemas.microsoft.com/office/drawing/2017/decorative" val="1"/>
              </a:ext>
            </a:extLst>
          </p:cNvPr>
          <p:cNvSpPr/>
          <p:nvPr userDrawn="1"/>
        </p:nvSpPr>
        <p:spPr>
          <a:xfrm>
            <a:off x="2286000" y="4058937"/>
            <a:ext cx="4571643"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3" name="Freeform: Shape 12">
            <a:extLst>
              <a:ext uri="{FF2B5EF4-FFF2-40B4-BE49-F238E27FC236}">
                <a16:creationId xmlns:a16="http://schemas.microsoft.com/office/drawing/2014/main" id="{5012F8CE-E62A-4EB8-BFF6-C1AE1071CCE6}"/>
              </a:ext>
              <a:ext uri="{C183D7F6-B498-43B3-948B-1728B52AA6E4}">
                <adec:decorative xmlns:adec="http://schemas.microsoft.com/office/drawing/2017/decorative" val="1"/>
              </a:ext>
            </a:extLst>
          </p:cNvPr>
          <p:cNvSpPr/>
          <p:nvPr userDrawn="1"/>
        </p:nvSpPr>
        <p:spPr>
          <a:xfrm>
            <a:off x="2285643" y="4058937"/>
            <a:ext cx="4571643"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Tree>
    <p:extLst>
      <p:ext uri="{BB962C8B-B14F-4D97-AF65-F5344CB8AC3E}">
        <p14:creationId xmlns:p14="http://schemas.microsoft.com/office/powerpoint/2010/main" val="4027999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D0DFC8D-267F-4687-9E7F-4FDDAC612354}"/>
              </a:ext>
            </a:extLst>
          </p:cNvPr>
          <p:cNvSpPr>
            <a:spLocks noGrp="1"/>
          </p:cNvSpPr>
          <p:nvPr>
            <p:ph type="pic" sz="quarter" idx="15"/>
          </p:nvPr>
        </p:nvSpPr>
        <p:spPr>
          <a:xfrm>
            <a:off x="0" y="0"/>
            <a:ext cx="9144000" cy="6858000"/>
          </a:xfrm>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03C8F5B5-B75D-4EB4-B7CB-29F756564E5D}"/>
              </a:ext>
              <a:ext uri="{C183D7F6-B498-43B3-948B-1728B52AA6E4}">
                <adec:decorative xmlns:adec="http://schemas.microsoft.com/office/drawing/2017/decorative" val="1"/>
              </a:ext>
            </a:extLst>
          </p:cNvPr>
          <p:cNvSpPr/>
          <p:nvPr userDrawn="1"/>
        </p:nvSpPr>
        <p:spPr>
          <a:xfrm>
            <a:off x="10884" y="1362076"/>
            <a:ext cx="9122233" cy="4733924"/>
          </a:xfrm>
          <a:prstGeom prst="rect">
            <a:avLst/>
          </a:prstGeom>
          <a:gradFill flip="none" rotWithShape="1">
            <a:gsLst>
              <a:gs pos="41000">
                <a:srgbClr val="000000">
                  <a:alpha val="30000"/>
                </a:srgbClr>
              </a:gs>
              <a:gs pos="60000">
                <a:srgbClr val="000000">
                  <a:alpha val="3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214D2F1-1CA4-4DAB-9023-1D48BDCBF4C4}"/>
              </a:ext>
            </a:extLst>
          </p:cNvPr>
          <p:cNvSpPr>
            <a:spLocks noGrp="1"/>
          </p:cNvSpPr>
          <p:nvPr>
            <p:ph type="title"/>
          </p:nvPr>
        </p:nvSpPr>
        <p:spPr>
          <a:xfrm>
            <a:off x="-10885" y="1362076"/>
            <a:ext cx="9144001" cy="4733924"/>
          </a:xfrm>
          <a:gradFill>
            <a:gsLst>
              <a:gs pos="41000">
                <a:srgbClr val="000000">
                  <a:alpha val="30000"/>
                </a:srgbClr>
              </a:gs>
              <a:gs pos="60000">
                <a:srgbClr val="000000">
                  <a:alpha val="30000"/>
                </a:srgbClr>
              </a:gs>
              <a:gs pos="0">
                <a:schemeClr val="bg1">
                  <a:alpha val="0"/>
                </a:schemeClr>
              </a:gs>
              <a:gs pos="100000">
                <a:schemeClr val="bg1">
                  <a:alpha val="0"/>
                </a:schemeClr>
              </a:gs>
            </a:gsLst>
            <a:lin ang="5400000" scaled="1"/>
          </a:gradFill>
        </p:spPr>
        <p:txBody>
          <a:bodyPr lIns="6035040" rIns="822960" bIns="1097280" anchor="b">
            <a:noAutofit/>
          </a:bodyPr>
          <a:lstStyle>
            <a:lvl1pPr algn="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8F45EBA-02BB-4A6B-A97C-7502F47571EA}"/>
              </a:ext>
            </a:extLst>
          </p:cNvPr>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endParaRPr lang="en-US" dirty="0"/>
          </a:p>
        </p:txBody>
      </p:sp>
      <p:sp>
        <p:nvSpPr>
          <p:cNvPr id="5" name="Slide Number Placeholder 4">
            <a:extLst>
              <a:ext uri="{FF2B5EF4-FFF2-40B4-BE49-F238E27FC236}">
                <a16:creationId xmlns:a16="http://schemas.microsoft.com/office/drawing/2014/main" id="{2BBF9807-F2CD-46F9-99BB-1C5A00EAD8DD}"/>
              </a:ext>
            </a:extLst>
          </p:cNvPr>
          <p:cNvSpPr>
            <a:spLocks noGrp="1"/>
          </p:cNvSpPr>
          <p:nvPr>
            <p:ph type="sldNum" sz="quarter" idx="12"/>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fld id="{D643A852-0206-46AC-B0EB-645612933129}" type="slidenum">
              <a:rPr lang="en-US" smtClean="0"/>
              <a:pPr/>
              <a:t>‹#›</a:t>
            </a:fld>
            <a:endParaRPr lang="en-US" dirty="0"/>
          </a:p>
        </p:txBody>
      </p:sp>
      <p:sp>
        <p:nvSpPr>
          <p:cNvPr id="13" name="Text Placeholder 12">
            <a:extLst>
              <a:ext uri="{FF2B5EF4-FFF2-40B4-BE49-F238E27FC236}">
                <a16:creationId xmlns:a16="http://schemas.microsoft.com/office/drawing/2014/main" id="{97F5908E-DFAC-4A92-AC6B-0E693A53AB65}"/>
              </a:ext>
            </a:extLst>
          </p:cNvPr>
          <p:cNvSpPr>
            <a:spLocks noGrp="1"/>
          </p:cNvSpPr>
          <p:nvPr>
            <p:ph type="body" sz="quarter" idx="14"/>
          </p:nvPr>
        </p:nvSpPr>
        <p:spPr>
          <a:xfrm>
            <a:off x="4572000" y="5334000"/>
            <a:ext cx="4000500" cy="649288"/>
          </a:xfrm>
        </p:spPr>
        <p:txBody>
          <a:bodyPr vert="horz" lIns="91440" tIns="45720" rIns="91440" bIns="45720" rtlCol="0" anchor="t" anchorCtr="0">
            <a:normAutofit/>
          </a:bodyPr>
          <a:lstStyle>
            <a:lvl1pPr algn="r">
              <a:buNone/>
              <a:defRPr lang="en-US" sz="21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lgn="r">
              <a:buNone/>
            </a:pPr>
            <a:r>
              <a:rPr lang="en-US"/>
              <a:t>Click to edit Master text styles</a:t>
            </a:r>
          </a:p>
        </p:txBody>
      </p:sp>
      <p:sp>
        <p:nvSpPr>
          <p:cNvPr id="4" name="Footer Placeholder 3">
            <a:extLst>
              <a:ext uri="{FF2B5EF4-FFF2-40B4-BE49-F238E27FC236}">
                <a16:creationId xmlns:a16="http://schemas.microsoft.com/office/drawing/2014/main" id="{A370EFA6-1131-4DFD-8BAC-4E8A78318CD4}"/>
              </a:ext>
            </a:extLst>
          </p:cNvPr>
          <p:cNvSpPr>
            <a:spLocks noGrp="1"/>
          </p:cNvSpPr>
          <p:nvPr>
            <p:ph type="ftr" sz="quarter" idx="11"/>
          </p:nvPr>
        </p:nvSpPr>
        <p:spPr/>
        <p:txBody>
          <a:bodyPr/>
          <a:lstStyle>
            <a:lvl1pPr>
              <a:defRPr>
                <a:solidFill>
                  <a:schemeClr val="tx1">
                    <a:alpha val="80000"/>
                  </a:schemeClr>
                </a:solidFill>
                <a:effectLst>
                  <a:outerShdw blurRad="38100" dist="38100" dir="2700000" algn="tl">
                    <a:srgbClr val="000000">
                      <a:alpha val="43137"/>
                    </a:srgbClr>
                  </a:outerShdw>
                </a:effectLst>
              </a:defRPr>
            </a:lvl1pPr>
          </a:lstStyle>
          <a:p>
            <a:r>
              <a:rPr lang="en-US"/>
              <a:t>Sample Footer Text</a:t>
            </a:r>
            <a:endParaRPr lang="en-US" dirty="0"/>
          </a:p>
        </p:txBody>
      </p:sp>
    </p:spTree>
    <p:extLst>
      <p:ext uri="{BB962C8B-B14F-4D97-AF65-F5344CB8AC3E}">
        <p14:creationId xmlns:p14="http://schemas.microsoft.com/office/powerpoint/2010/main" val="1611272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E9EF16E4-00C2-4A08-9D16-3EA9AD1F8F8D}"/>
              </a:ext>
              <a:ext uri="{C183D7F6-B498-43B3-948B-1728B52AA6E4}">
                <adec:decorative xmlns:adec="http://schemas.microsoft.com/office/drawing/2017/decorative" val="1"/>
              </a:ext>
            </a:extLst>
          </p:cNvPr>
          <p:cNvSpPr/>
          <p:nvPr userDrawn="1"/>
        </p:nvSpPr>
        <p:spPr>
          <a:xfrm flipH="1">
            <a:off x="4243982" y="1"/>
            <a:ext cx="656036"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5" name="Freeform: Shape 14">
            <a:extLst>
              <a:ext uri="{FF2B5EF4-FFF2-40B4-BE49-F238E27FC236}">
                <a16:creationId xmlns:a16="http://schemas.microsoft.com/office/drawing/2014/main" id="{7231C1CC-B683-4580-B7A1-D6F2D6934211}"/>
              </a:ext>
              <a:ext uri="{C183D7F6-B498-43B3-948B-1728B52AA6E4}">
                <adec:decorative xmlns:adec="http://schemas.microsoft.com/office/drawing/2017/decorative" val="1"/>
              </a:ext>
            </a:extLst>
          </p:cNvPr>
          <p:cNvSpPr/>
          <p:nvPr userDrawn="1"/>
        </p:nvSpPr>
        <p:spPr>
          <a:xfrm flipH="1">
            <a:off x="4243982" y="1"/>
            <a:ext cx="656036" cy="6858001"/>
          </a:xfrm>
          <a:custGeom>
            <a:avLst/>
            <a:gdLst>
              <a:gd name="connsiteX0" fmla="*/ 669467 w 874715"/>
              <a:gd name="connsiteY0" fmla="*/ 3720275 h 6858001"/>
              <a:gd name="connsiteX1" fmla="*/ 710453 w 874715"/>
              <a:gd name="connsiteY1" fmla="*/ 3726292 h 6858001"/>
              <a:gd name="connsiteX2" fmla="*/ 710455 w 874715"/>
              <a:gd name="connsiteY2" fmla="*/ 3726292 h 6858001"/>
              <a:gd name="connsiteX3" fmla="*/ 669465 w 874715"/>
              <a:gd name="connsiteY3" fmla="*/ 3720275 h 6858001"/>
              <a:gd name="connsiteX4" fmla="*/ 834223 w 874715"/>
              <a:gd name="connsiteY4" fmla="*/ 3333751 h 6858001"/>
              <a:gd name="connsiteX5" fmla="*/ 446757 w 874715"/>
              <a:gd name="connsiteY5" fmla="*/ 3333751 h 6858001"/>
              <a:gd name="connsiteX6" fmla="*/ 441229 w 874715"/>
              <a:gd name="connsiteY6" fmla="*/ 3376550 h 6858001"/>
              <a:gd name="connsiteX7" fmla="*/ 437178 w 874715"/>
              <a:gd name="connsiteY7" fmla="*/ 3407910 h 6858001"/>
              <a:gd name="connsiteX8" fmla="*/ 435790 w 874715"/>
              <a:gd name="connsiteY8" fmla="*/ 3491262 h 6858001"/>
              <a:gd name="connsiteX9" fmla="*/ 429384 w 874715"/>
              <a:gd name="connsiteY9" fmla="*/ 3520658 h 6858001"/>
              <a:gd name="connsiteX10" fmla="*/ 427332 w 874715"/>
              <a:gd name="connsiteY10" fmla="*/ 3524252 h 6858001"/>
              <a:gd name="connsiteX11" fmla="*/ 427331 w 874715"/>
              <a:gd name="connsiteY11" fmla="*/ 3524252 h 6858001"/>
              <a:gd name="connsiteX12" fmla="*/ 413690 w 874715"/>
              <a:gd name="connsiteY12" fmla="*/ 3548145 h 6858001"/>
              <a:gd name="connsiteX13" fmla="*/ 408166 w 874715"/>
              <a:gd name="connsiteY13" fmla="*/ 3612089 h 6858001"/>
              <a:gd name="connsiteX14" fmla="*/ 421692 w 874715"/>
              <a:gd name="connsiteY14" fmla="*/ 3636610 h 6858001"/>
              <a:gd name="connsiteX15" fmla="*/ 445933 w 874715"/>
              <a:gd name="connsiteY15" fmla="*/ 3687609 h 6858001"/>
              <a:gd name="connsiteX16" fmla="*/ 443241 w 874715"/>
              <a:gd name="connsiteY16" fmla="*/ 3725049 h 6858001"/>
              <a:gd name="connsiteX17" fmla="*/ 455589 w 874715"/>
              <a:gd name="connsiteY17" fmla="*/ 3723372 h 6858001"/>
              <a:gd name="connsiteX18" fmla="*/ 544787 w 874715"/>
              <a:gd name="connsiteY18" fmla="*/ 3712739 h 6858001"/>
              <a:gd name="connsiteX19" fmla="*/ 544802 w 874715"/>
              <a:gd name="connsiteY19" fmla="*/ 3712740 h 6858001"/>
              <a:gd name="connsiteX20" fmla="*/ 544786 w 874715"/>
              <a:gd name="connsiteY20" fmla="*/ 3712740 h 6858001"/>
              <a:gd name="connsiteX21" fmla="*/ 455588 w 874715"/>
              <a:gd name="connsiteY21" fmla="*/ 3723373 h 6858001"/>
              <a:gd name="connsiteX22" fmla="*/ 443240 w 874715"/>
              <a:gd name="connsiteY22" fmla="*/ 3725050 h 6858001"/>
              <a:gd name="connsiteX23" fmla="*/ 441884 w 874715"/>
              <a:gd name="connsiteY23" fmla="*/ 3743904 h 6858001"/>
              <a:gd name="connsiteX24" fmla="*/ 442266 w 874715"/>
              <a:gd name="connsiteY24" fmla="*/ 3764306 h 6858001"/>
              <a:gd name="connsiteX25" fmla="*/ 433692 w 874715"/>
              <a:gd name="connsiteY25" fmla="*/ 3834135 h 6858001"/>
              <a:gd name="connsiteX26" fmla="*/ 428740 w 874715"/>
              <a:gd name="connsiteY26" fmla="*/ 3898864 h 6858001"/>
              <a:gd name="connsiteX27" fmla="*/ 444932 w 874715"/>
              <a:gd name="connsiteY27" fmla="*/ 4062061 h 6858001"/>
              <a:gd name="connsiteX28" fmla="*/ 441122 w 874715"/>
              <a:gd name="connsiteY28" fmla="*/ 4187207 h 6858001"/>
              <a:gd name="connsiteX29" fmla="*/ 444932 w 874715"/>
              <a:gd name="connsiteY29" fmla="*/ 4244874 h 6858001"/>
              <a:gd name="connsiteX30" fmla="*/ 450648 w 874715"/>
              <a:gd name="connsiteY30" fmla="*/ 4277434 h 6858001"/>
              <a:gd name="connsiteX31" fmla="*/ 490464 w 874715"/>
              <a:gd name="connsiteY31" fmla="*/ 4351188 h 6858001"/>
              <a:gd name="connsiteX32" fmla="*/ 499418 w 874715"/>
              <a:gd name="connsiteY32" fmla="*/ 4391596 h 6858001"/>
              <a:gd name="connsiteX33" fmla="*/ 498656 w 874715"/>
              <a:gd name="connsiteY33" fmla="*/ 4513209 h 6858001"/>
              <a:gd name="connsiteX34" fmla="*/ 438646 w 874715"/>
              <a:gd name="connsiteY34" fmla="*/ 4695629 h 6858001"/>
              <a:gd name="connsiteX35" fmla="*/ 430644 w 874715"/>
              <a:gd name="connsiteY35" fmla="*/ 4714658 h 6858001"/>
              <a:gd name="connsiteX36" fmla="*/ 420737 w 874715"/>
              <a:gd name="connsiteY36" fmla="*/ 4807436 h 6858001"/>
              <a:gd name="connsiteX37" fmla="*/ 434264 w 874715"/>
              <a:gd name="connsiteY37" fmla="*/ 4870400 h 6858001"/>
              <a:gd name="connsiteX38" fmla="*/ 462269 w 874715"/>
              <a:gd name="connsiteY38" fmla="*/ 4956119 h 6858001"/>
              <a:gd name="connsiteX39" fmla="*/ 485701 w 874715"/>
              <a:gd name="connsiteY39" fmla="*/ 5033207 h 6858001"/>
              <a:gd name="connsiteX40" fmla="*/ 512180 w 874715"/>
              <a:gd name="connsiteY40" fmla="*/ 5089305 h 6858001"/>
              <a:gd name="connsiteX41" fmla="*/ 531613 w 874715"/>
              <a:gd name="connsiteY41" fmla="*/ 5217589 h 6858001"/>
              <a:gd name="connsiteX42" fmla="*/ 534851 w 874715"/>
              <a:gd name="connsiteY42" fmla="*/ 5230926 h 6858001"/>
              <a:gd name="connsiteX43" fmla="*/ 511228 w 874715"/>
              <a:gd name="connsiteY43" fmla="*/ 5327433 h 6858001"/>
              <a:gd name="connsiteX44" fmla="*/ 487225 w 874715"/>
              <a:gd name="connsiteY44" fmla="*/ 5443357 h 6858001"/>
              <a:gd name="connsiteX45" fmla="*/ 495416 w 874715"/>
              <a:gd name="connsiteY45" fmla="*/ 5484746 h 6858001"/>
              <a:gd name="connsiteX46" fmla="*/ 507038 w 874715"/>
              <a:gd name="connsiteY46" fmla="*/ 5541432 h 6858001"/>
              <a:gd name="connsiteX47" fmla="*/ 500942 w 874715"/>
              <a:gd name="connsiteY47" fmla="*/ 5594001 h 6858001"/>
              <a:gd name="connsiteX48" fmla="*/ 500370 w 874715"/>
              <a:gd name="connsiteY48" fmla="*/ 5625974 h 6858001"/>
              <a:gd name="connsiteX49" fmla="*/ 571618 w 874715"/>
              <a:gd name="connsiteY49" fmla="*/ 5771911 h 6858001"/>
              <a:gd name="connsiteX50" fmla="*/ 577524 w 874715"/>
              <a:gd name="connsiteY50" fmla="*/ 5808982 h 6858001"/>
              <a:gd name="connsiteX51" fmla="*/ 586289 w 874715"/>
              <a:gd name="connsiteY51" fmla="*/ 5829971 h 6858001"/>
              <a:gd name="connsiteX52" fmla="*/ 674684 w 874715"/>
              <a:gd name="connsiteY52" fmla="*/ 5956490 h 6858001"/>
              <a:gd name="connsiteX53" fmla="*/ 692590 w 874715"/>
              <a:gd name="connsiteY53" fmla="*/ 6010235 h 6858001"/>
              <a:gd name="connsiteX54" fmla="*/ 688970 w 874715"/>
              <a:gd name="connsiteY54" fmla="*/ 6069276 h 6858001"/>
              <a:gd name="connsiteX55" fmla="*/ 682494 w 874715"/>
              <a:gd name="connsiteY55" fmla="*/ 6103407 h 6858001"/>
              <a:gd name="connsiteX56" fmla="*/ 626294 w 874715"/>
              <a:gd name="connsiteY56" fmla="*/ 6188144 h 6858001"/>
              <a:gd name="connsiteX57" fmla="*/ 628200 w 874715"/>
              <a:gd name="connsiteY57" fmla="*/ 6236396 h 6858001"/>
              <a:gd name="connsiteX58" fmla="*/ 666871 w 874715"/>
              <a:gd name="connsiteY58" fmla="*/ 6311718 h 6858001"/>
              <a:gd name="connsiteX59" fmla="*/ 684208 w 874715"/>
              <a:gd name="connsiteY59" fmla="*/ 6448435 h 6858001"/>
              <a:gd name="connsiteX60" fmla="*/ 630104 w 874715"/>
              <a:gd name="connsiteY60" fmla="*/ 6517873 h 6858001"/>
              <a:gd name="connsiteX61" fmla="*/ 578096 w 874715"/>
              <a:gd name="connsiteY61" fmla="*/ 6553767 h 6858001"/>
              <a:gd name="connsiteX62" fmla="*/ 517706 w 874715"/>
              <a:gd name="connsiteY62" fmla="*/ 6657533 h 6858001"/>
              <a:gd name="connsiteX63" fmla="*/ 540185 w 874715"/>
              <a:gd name="connsiteY63" fmla="*/ 6682250 h 6858001"/>
              <a:gd name="connsiteX64" fmla="*/ 549712 w 874715"/>
              <a:gd name="connsiteY64" fmla="*/ 6758356 h 6858001"/>
              <a:gd name="connsiteX65" fmla="*/ 548950 w 874715"/>
              <a:gd name="connsiteY65" fmla="*/ 6840738 h 6858001"/>
              <a:gd name="connsiteX66" fmla="*/ 556149 w 874715"/>
              <a:gd name="connsiteY66" fmla="*/ 6858001 h 6858001"/>
              <a:gd name="connsiteX67" fmla="*/ 760427 w 874715"/>
              <a:gd name="connsiteY67" fmla="*/ 6858001 h 6858001"/>
              <a:gd name="connsiteX68" fmla="*/ 763269 w 874715"/>
              <a:gd name="connsiteY68" fmla="*/ 6846819 h 6858001"/>
              <a:gd name="connsiteX69" fmla="*/ 784795 w 874715"/>
              <a:gd name="connsiteY69" fmla="*/ 6678324 h 6858001"/>
              <a:gd name="connsiteX70" fmla="*/ 805560 w 874715"/>
              <a:gd name="connsiteY70" fmla="*/ 6504338 h 6858001"/>
              <a:gd name="connsiteX71" fmla="*/ 812418 w 874715"/>
              <a:gd name="connsiteY71" fmla="*/ 6408814 h 6858001"/>
              <a:gd name="connsiteX72" fmla="*/ 823279 w 874715"/>
              <a:gd name="connsiteY72" fmla="*/ 6325450 h 6858001"/>
              <a:gd name="connsiteX73" fmla="*/ 830137 w 874715"/>
              <a:gd name="connsiteY73" fmla="*/ 6252873 h 6858001"/>
              <a:gd name="connsiteX74" fmla="*/ 844043 w 874715"/>
              <a:gd name="connsiteY74" fmla="*/ 6137341 h 6858001"/>
              <a:gd name="connsiteX75" fmla="*/ 847663 w 874715"/>
              <a:gd name="connsiteY75" fmla="*/ 6089284 h 6858001"/>
              <a:gd name="connsiteX76" fmla="*/ 847471 w 874715"/>
              <a:gd name="connsiteY76" fmla="*/ 5975908 h 6858001"/>
              <a:gd name="connsiteX77" fmla="*/ 845567 w 874715"/>
              <a:gd name="connsiteY77" fmla="*/ 5936481 h 6858001"/>
              <a:gd name="connsiteX78" fmla="*/ 821945 w 874715"/>
              <a:gd name="connsiteY78" fmla="*/ 5860571 h 6858001"/>
              <a:gd name="connsiteX79" fmla="*/ 820231 w 874715"/>
              <a:gd name="connsiteY79" fmla="*/ 5851549 h 6858001"/>
              <a:gd name="connsiteX80" fmla="*/ 810894 w 874715"/>
              <a:gd name="connsiteY80" fmla="*/ 5801726 h 6858001"/>
              <a:gd name="connsiteX81" fmla="*/ 807846 w 874715"/>
              <a:gd name="connsiteY81" fmla="*/ 5774460 h 6858001"/>
              <a:gd name="connsiteX82" fmla="*/ 788415 w 874715"/>
              <a:gd name="connsiteY82" fmla="*/ 5670892 h 6858001"/>
              <a:gd name="connsiteX83" fmla="*/ 779271 w 874715"/>
              <a:gd name="connsiteY83" fmla="*/ 5611265 h 6858001"/>
              <a:gd name="connsiteX84" fmla="*/ 780605 w 874715"/>
              <a:gd name="connsiteY84" fmla="*/ 5563010 h 6858001"/>
              <a:gd name="connsiteX85" fmla="*/ 782319 w 874715"/>
              <a:gd name="connsiteY85" fmla="*/ 5478272 h 6858001"/>
              <a:gd name="connsiteX86" fmla="*/ 786701 w 874715"/>
              <a:gd name="connsiteY86" fmla="*/ 5451203 h 6858001"/>
              <a:gd name="connsiteX87" fmla="*/ 774127 w 874715"/>
              <a:gd name="connsiteY87" fmla="*/ 5328805 h 6858001"/>
              <a:gd name="connsiteX88" fmla="*/ 773175 w 874715"/>
              <a:gd name="connsiteY88" fmla="*/ 5258975 h 6858001"/>
              <a:gd name="connsiteX89" fmla="*/ 757552 w 874715"/>
              <a:gd name="connsiteY89" fmla="*/ 5180319 h 6858001"/>
              <a:gd name="connsiteX90" fmla="*/ 758314 w 874715"/>
              <a:gd name="connsiteY90" fmla="*/ 5157370 h 6858001"/>
              <a:gd name="connsiteX91" fmla="*/ 759649 w 874715"/>
              <a:gd name="connsiteY91" fmla="*/ 5131673 h 6858001"/>
              <a:gd name="connsiteX92" fmla="*/ 760793 w 874715"/>
              <a:gd name="connsiteY92" fmla="*/ 5052820 h 6858001"/>
              <a:gd name="connsiteX93" fmla="*/ 766507 w 874715"/>
              <a:gd name="connsiteY93" fmla="*/ 5004959 h 6858001"/>
              <a:gd name="connsiteX94" fmla="*/ 763079 w 874715"/>
              <a:gd name="connsiteY94" fmla="*/ 4913751 h 6858001"/>
              <a:gd name="connsiteX95" fmla="*/ 768031 w 874715"/>
              <a:gd name="connsiteY95" fmla="*/ 4880011 h 6858001"/>
              <a:gd name="connsiteX96" fmla="*/ 768603 w 874715"/>
              <a:gd name="connsiteY96" fmla="*/ 4794687 h 6858001"/>
              <a:gd name="connsiteX97" fmla="*/ 765745 w 874715"/>
              <a:gd name="connsiteY97" fmla="*/ 4718187 h 6858001"/>
              <a:gd name="connsiteX98" fmla="*/ 767269 w 874715"/>
              <a:gd name="connsiteY98" fmla="*/ 4644434 h 6858001"/>
              <a:gd name="connsiteX99" fmla="*/ 773555 w 874715"/>
              <a:gd name="connsiteY99" fmla="*/ 4591670 h 6858001"/>
              <a:gd name="connsiteX100" fmla="*/ 777365 w 874715"/>
              <a:gd name="connsiteY100" fmla="*/ 4534394 h 6858001"/>
              <a:gd name="connsiteX101" fmla="*/ 800036 w 874715"/>
              <a:gd name="connsiteY101" fmla="*/ 4376493 h 6858001"/>
              <a:gd name="connsiteX102" fmla="*/ 794512 w 874715"/>
              <a:gd name="connsiteY102" fmla="*/ 4347267 h 6858001"/>
              <a:gd name="connsiteX103" fmla="*/ 789368 w 874715"/>
              <a:gd name="connsiteY103" fmla="*/ 4181322 h 6858001"/>
              <a:gd name="connsiteX104" fmla="*/ 789750 w 874715"/>
              <a:gd name="connsiteY104" fmla="*/ 4145230 h 6858001"/>
              <a:gd name="connsiteX105" fmla="*/ 767269 w 874715"/>
              <a:gd name="connsiteY105" fmla="*/ 4048330 h 6858001"/>
              <a:gd name="connsiteX106" fmla="*/ 802894 w 874715"/>
              <a:gd name="connsiteY106" fmla="*/ 3898864 h 6858001"/>
              <a:gd name="connsiteX107" fmla="*/ 847471 w 874715"/>
              <a:gd name="connsiteY107" fmla="*/ 3759007 h 6858001"/>
              <a:gd name="connsiteX108" fmla="*/ 848163 w 874715"/>
              <a:gd name="connsiteY108" fmla="*/ 3756136 h 6858001"/>
              <a:gd name="connsiteX109" fmla="*/ 819543 w 874715"/>
              <a:gd name="connsiteY109" fmla="*/ 3748731 h 6858001"/>
              <a:gd name="connsiteX110" fmla="*/ 819313 w 874715"/>
              <a:gd name="connsiteY110" fmla="*/ 3748682 h 6858001"/>
              <a:gd name="connsiteX111" fmla="*/ 819544 w 874715"/>
              <a:gd name="connsiteY111" fmla="*/ 3748730 h 6858001"/>
              <a:gd name="connsiteX112" fmla="*/ 848164 w 874715"/>
              <a:gd name="connsiteY112" fmla="*/ 3756135 h 6858001"/>
              <a:gd name="connsiteX113" fmla="*/ 849545 w 874715"/>
              <a:gd name="connsiteY113" fmla="*/ 3750401 h 6858001"/>
              <a:gd name="connsiteX114" fmla="*/ 853189 w 874715"/>
              <a:gd name="connsiteY114" fmla="*/ 3741353 h 6858001"/>
              <a:gd name="connsiteX115" fmla="*/ 862905 w 874715"/>
              <a:gd name="connsiteY115" fmla="*/ 3691138 h 6858001"/>
              <a:gd name="connsiteX116" fmla="*/ 866333 w 874715"/>
              <a:gd name="connsiteY116" fmla="*/ 3628959 h 6858001"/>
              <a:gd name="connsiteX117" fmla="*/ 874715 w 874715"/>
              <a:gd name="connsiteY117" fmla="*/ 3550106 h 6858001"/>
              <a:gd name="connsiteX118" fmla="*/ 871487 w 874715"/>
              <a:gd name="connsiteY118" fmla="*/ 3524252 h 6858001"/>
              <a:gd name="connsiteX119" fmla="*/ 871488 w 874715"/>
              <a:gd name="connsiteY119" fmla="*/ 3524252 h 6858001"/>
              <a:gd name="connsiteX120" fmla="*/ 870763 w 874715"/>
              <a:gd name="connsiteY120" fmla="*/ 3518451 h 6858001"/>
              <a:gd name="connsiteX121" fmla="*/ 864238 w 874715"/>
              <a:gd name="connsiteY121" fmla="*/ 3486946 h 6858001"/>
              <a:gd name="connsiteX122" fmla="*/ 848618 w 874715"/>
              <a:gd name="connsiteY122" fmla="*/ 3398677 h 6858001"/>
              <a:gd name="connsiteX123" fmla="*/ 837595 w 874715"/>
              <a:gd name="connsiteY123" fmla="*/ 3365728 h 6858001"/>
              <a:gd name="connsiteX124" fmla="*/ 834829 w 874715"/>
              <a:gd name="connsiteY124" fmla="*/ 3357461 h 6858001"/>
              <a:gd name="connsiteX125" fmla="*/ 513783 w 874715"/>
              <a:gd name="connsiteY125" fmla="*/ 0 h 6858001"/>
              <a:gd name="connsiteX126" fmla="*/ 72334 w 874715"/>
              <a:gd name="connsiteY126" fmla="*/ 0 h 6858001"/>
              <a:gd name="connsiteX127" fmla="*/ 75447 w 874715"/>
              <a:gd name="connsiteY127" fmla="*/ 27991 h 6858001"/>
              <a:gd name="connsiteX128" fmla="*/ 88115 w 874715"/>
              <a:gd name="connsiteY128" fmla="*/ 134133 h 6858001"/>
              <a:gd name="connsiteX129" fmla="*/ 62778 w 874715"/>
              <a:gd name="connsiteY129" fmla="*/ 221224 h 6858001"/>
              <a:gd name="connsiteX130" fmla="*/ 62206 w 874715"/>
              <a:gd name="connsiteY130" fmla="*/ 247312 h 6858001"/>
              <a:gd name="connsiteX131" fmla="*/ 72113 w 874715"/>
              <a:gd name="connsiteY131" fmla="*/ 305764 h 6858001"/>
              <a:gd name="connsiteX132" fmla="*/ 65445 w 874715"/>
              <a:gd name="connsiteY132" fmla="*/ 426397 h 6858001"/>
              <a:gd name="connsiteX133" fmla="*/ 55348 w 874715"/>
              <a:gd name="connsiteY133" fmla="*/ 470924 h 6858001"/>
              <a:gd name="connsiteX134" fmla="*/ 48870 w 874715"/>
              <a:gd name="connsiteY134" fmla="*/ 495638 h 6858001"/>
              <a:gd name="connsiteX135" fmla="*/ 30963 w 874715"/>
              <a:gd name="connsiteY135" fmla="*/ 622548 h 6858001"/>
              <a:gd name="connsiteX136" fmla="*/ 11723 w 874715"/>
              <a:gd name="connsiteY136" fmla="*/ 679040 h 6858001"/>
              <a:gd name="connsiteX137" fmla="*/ 8865 w 874715"/>
              <a:gd name="connsiteY137" fmla="*/ 694341 h 6858001"/>
              <a:gd name="connsiteX138" fmla="*/ 16865 w 874715"/>
              <a:gd name="connsiteY138" fmla="*/ 778095 h 6858001"/>
              <a:gd name="connsiteX139" fmla="*/ 47918 w 874715"/>
              <a:gd name="connsiteY139" fmla="*/ 840866 h 6858001"/>
              <a:gd name="connsiteX140" fmla="*/ 58396 w 874715"/>
              <a:gd name="connsiteY140" fmla="*/ 853028 h 6858001"/>
              <a:gd name="connsiteX141" fmla="*/ 54776 w 874715"/>
              <a:gd name="connsiteY141" fmla="*/ 1027995 h 6858001"/>
              <a:gd name="connsiteX142" fmla="*/ 50394 w 874715"/>
              <a:gd name="connsiteY142" fmla="*/ 1054866 h 6858001"/>
              <a:gd name="connsiteX143" fmla="*/ 68683 w 874715"/>
              <a:gd name="connsiteY143" fmla="*/ 1184720 h 6858001"/>
              <a:gd name="connsiteX144" fmla="*/ 72303 w 874715"/>
              <a:gd name="connsiteY144" fmla="*/ 1222576 h 6858001"/>
              <a:gd name="connsiteX145" fmla="*/ 88687 w 874715"/>
              <a:gd name="connsiteY145" fmla="*/ 1358313 h 6858001"/>
              <a:gd name="connsiteX146" fmla="*/ 73447 w 874715"/>
              <a:gd name="connsiteY146" fmla="*/ 1377535 h 6858001"/>
              <a:gd name="connsiteX147" fmla="*/ 35153 w 874715"/>
              <a:gd name="connsiteY147" fmla="*/ 1432851 h 6858001"/>
              <a:gd name="connsiteX148" fmla="*/ 1244 w 874715"/>
              <a:gd name="connsiteY148" fmla="*/ 1541910 h 6858001"/>
              <a:gd name="connsiteX149" fmla="*/ 3149 w 874715"/>
              <a:gd name="connsiteY149" fmla="*/ 1571529 h 6858001"/>
              <a:gd name="connsiteX150" fmla="*/ 59730 w 874715"/>
              <a:gd name="connsiteY150" fmla="*/ 1646459 h 6858001"/>
              <a:gd name="connsiteX151" fmla="*/ 82399 w 874715"/>
              <a:gd name="connsiteY151" fmla="*/ 1682944 h 6858001"/>
              <a:gd name="connsiteX152" fmla="*/ 124120 w 874715"/>
              <a:gd name="connsiteY152" fmla="*/ 1786511 h 6858001"/>
              <a:gd name="connsiteX153" fmla="*/ 131741 w 874715"/>
              <a:gd name="connsiteY153" fmla="*/ 1795142 h 6858001"/>
              <a:gd name="connsiteX154" fmla="*/ 222232 w 874715"/>
              <a:gd name="connsiteY154" fmla="*/ 1871640 h 6858001"/>
              <a:gd name="connsiteX155" fmla="*/ 237662 w 874715"/>
              <a:gd name="connsiteY155" fmla="*/ 1888901 h 6858001"/>
              <a:gd name="connsiteX156" fmla="*/ 261667 w 874715"/>
              <a:gd name="connsiteY156" fmla="*/ 1909694 h 6858001"/>
              <a:gd name="connsiteX157" fmla="*/ 308150 w 874715"/>
              <a:gd name="connsiteY157" fmla="*/ 1974618 h 6858001"/>
              <a:gd name="connsiteX158" fmla="*/ 323009 w 874715"/>
              <a:gd name="connsiteY158" fmla="*/ 2055042 h 6858001"/>
              <a:gd name="connsiteX159" fmla="*/ 345680 w 874715"/>
              <a:gd name="connsiteY159" fmla="*/ 2152137 h 6858001"/>
              <a:gd name="connsiteX160" fmla="*/ 360920 w 874715"/>
              <a:gd name="connsiteY160" fmla="*/ 2192740 h 6858001"/>
              <a:gd name="connsiteX161" fmla="*/ 389877 w 874715"/>
              <a:gd name="connsiteY161" fmla="*/ 2301603 h 6858001"/>
              <a:gd name="connsiteX162" fmla="*/ 414262 w 874715"/>
              <a:gd name="connsiteY162" fmla="*/ 2379279 h 6858001"/>
              <a:gd name="connsiteX163" fmla="*/ 428551 w 874715"/>
              <a:gd name="connsiteY163" fmla="*/ 2491281 h 6858001"/>
              <a:gd name="connsiteX164" fmla="*/ 429121 w 874715"/>
              <a:gd name="connsiteY164" fmla="*/ 2545615 h 6858001"/>
              <a:gd name="connsiteX165" fmla="*/ 502275 w 874715"/>
              <a:gd name="connsiteY165" fmla="*/ 2645455 h 6858001"/>
              <a:gd name="connsiteX166" fmla="*/ 550665 w 874715"/>
              <a:gd name="connsiteY166" fmla="*/ 2725094 h 6858001"/>
              <a:gd name="connsiteX167" fmla="*/ 527232 w 874715"/>
              <a:gd name="connsiteY167" fmla="*/ 2808850 h 6858001"/>
              <a:gd name="connsiteX168" fmla="*/ 505133 w 874715"/>
              <a:gd name="connsiteY168" fmla="*/ 2831604 h 6858001"/>
              <a:gd name="connsiteX169" fmla="*/ 484178 w 874715"/>
              <a:gd name="connsiteY169" fmla="*/ 2968910 h 6858001"/>
              <a:gd name="connsiteX170" fmla="*/ 483416 w 874715"/>
              <a:gd name="connsiteY170" fmla="*/ 3165061 h 6858001"/>
              <a:gd name="connsiteX171" fmla="*/ 447744 w 874715"/>
              <a:gd name="connsiteY171" fmla="*/ 3326101 h 6858001"/>
              <a:gd name="connsiteX172" fmla="*/ 446756 w 874715"/>
              <a:gd name="connsiteY172" fmla="*/ 3333750 h 6858001"/>
              <a:gd name="connsiteX173" fmla="*/ 834222 w 874715"/>
              <a:gd name="connsiteY173" fmla="*/ 3333750 h 6858001"/>
              <a:gd name="connsiteX174" fmla="*/ 833756 w 874715"/>
              <a:gd name="connsiteY174" fmla="*/ 3315508 h 6858001"/>
              <a:gd name="connsiteX175" fmla="*/ 851283 w 874715"/>
              <a:gd name="connsiteY175" fmla="*/ 3289224 h 6858001"/>
              <a:gd name="connsiteX176" fmla="*/ 866523 w 874715"/>
              <a:gd name="connsiteY176" fmla="*/ 3248621 h 6858001"/>
              <a:gd name="connsiteX177" fmla="*/ 848234 w 874715"/>
              <a:gd name="connsiteY177" fmla="*/ 3203506 h 6858001"/>
              <a:gd name="connsiteX178" fmla="*/ 810325 w 874715"/>
              <a:gd name="connsiteY178" fmla="*/ 3097977 h 6858001"/>
              <a:gd name="connsiteX179" fmla="*/ 808609 w 874715"/>
              <a:gd name="connsiteY179" fmla="*/ 3031285 h 6858001"/>
              <a:gd name="connsiteX180" fmla="*/ 792417 w 874715"/>
              <a:gd name="connsiteY180" fmla="*/ 2886329 h 6858001"/>
              <a:gd name="connsiteX181" fmla="*/ 769366 w 874715"/>
              <a:gd name="connsiteY181" fmla="*/ 2791590 h 6858001"/>
              <a:gd name="connsiteX182" fmla="*/ 743267 w 874715"/>
              <a:gd name="connsiteY182" fmla="*/ 2723527 h 6858001"/>
              <a:gd name="connsiteX183" fmla="*/ 709166 w 874715"/>
              <a:gd name="connsiteY183" fmla="*/ 2626038 h 6858001"/>
              <a:gd name="connsiteX184" fmla="*/ 691449 w 874715"/>
              <a:gd name="connsiteY184" fmla="*/ 2528158 h 6858001"/>
              <a:gd name="connsiteX185" fmla="*/ 669159 w 874715"/>
              <a:gd name="connsiteY185" fmla="*/ 2457348 h 6858001"/>
              <a:gd name="connsiteX186" fmla="*/ 653918 w 874715"/>
              <a:gd name="connsiteY186" fmla="*/ 2370844 h 6858001"/>
              <a:gd name="connsiteX187" fmla="*/ 653348 w 874715"/>
              <a:gd name="connsiteY187" fmla="*/ 2298269 h 6858001"/>
              <a:gd name="connsiteX188" fmla="*/ 656014 w 874715"/>
              <a:gd name="connsiteY188" fmla="*/ 2184501 h 6858001"/>
              <a:gd name="connsiteX189" fmla="*/ 609913 w 874715"/>
              <a:gd name="connsiteY189" fmla="*/ 2045235 h 6858001"/>
              <a:gd name="connsiteX190" fmla="*/ 599624 w 874715"/>
              <a:gd name="connsiteY190" fmla="*/ 1988939 h 6858001"/>
              <a:gd name="connsiteX191" fmla="*/ 594862 w 874715"/>
              <a:gd name="connsiteY191" fmla="*/ 1935977 h 6858001"/>
              <a:gd name="connsiteX192" fmla="*/ 564191 w 874715"/>
              <a:gd name="connsiteY192" fmla="*/ 1823583 h 6858001"/>
              <a:gd name="connsiteX193" fmla="*/ 554093 w 874715"/>
              <a:gd name="connsiteY193" fmla="*/ 1777881 h 6858001"/>
              <a:gd name="connsiteX194" fmla="*/ 554285 w 874715"/>
              <a:gd name="connsiteY194" fmla="*/ 1713934 h 6858001"/>
              <a:gd name="connsiteX195" fmla="*/ 540186 w 874715"/>
              <a:gd name="connsiteY195" fmla="*/ 1597617 h 6858001"/>
              <a:gd name="connsiteX196" fmla="*/ 499037 w 874715"/>
              <a:gd name="connsiteY196" fmla="*/ 1481495 h 6858001"/>
              <a:gd name="connsiteX197" fmla="*/ 503037 w 874715"/>
              <a:gd name="connsiteY197" fmla="*/ 1432262 h 6858001"/>
              <a:gd name="connsiteX198" fmla="*/ 502085 w 874715"/>
              <a:gd name="connsiteY198" fmla="*/ 1414609 h 6858001"/>
              <a:gd name="connsiteX199" fmla="*/ 479414 w 874715"/>
              <a:gd name="connsiteY199" fmla="*/ 1255923 h 6858001"/>
              <a:gd name="connsiteX200" fmla="*/ 476938 w 874715"/>
              <a:gd name="connsiteY200" fmla="*/ 1240034 h 6858001"/>
              <a:gd name="connsiteX201" fmla="*/ 456745 w 874715"/>
              <a:gd name="connsiteY201" fmla="*/ 1165498 h 6858001"/>
              <a:gd name="connsiteX202" fmla="*/ 444171 w 874715"/>
              <a:gd name="connsiteY202" fmla="*/ 977582 h 6858001"/>
              <a:gd name="connsiteX203" fmla="*/ 442647 w 874715"/>
              <a:gd name="connsiteY203" fmla="*/ 966011 h 6858001"/>
              <a:gd name="connsiteX204" fmla="*/ 452743 w 874715"/>
              <a:gd name="connsiteY204" fmla="*/ 903045 h 6858001"/>
              <a:gd name="connsiteX205" fmla="*/ 467032 w 874715"/>
              <a:gd name="connsiteY205" fmla="*/ 871859 h 6858001"/>
              <a:gd name="connsiteX206" fmla="*/ 481892 w 874715"/>
              <a:gd name="connsiteY206" fmla="*/ 823213 h 6858001"/>
              <a:gd name="connsiteX207" fmla="*/ 487416 w 874715"/>
              <a:gd name="connsiteY207" fmla="*/ 773781 h 6858001"/>
              <a:gd name="connsiteX208" fmla="*/ 464936 w 874715"/>
              <a:gd name="connsiteY208" fmla="*/ 690809 h 6858001"/>
              <a:gd name="connsiteX209" fmla="*/ 462650 w 874715"/>
              <a:gd name="connsiteY209" fmla="*/ 660603 h 6858001"/>
              <a:gd name="connsiteX210" fmla="*/ 451791 w 874715"/>
              <a:gd name="connsiteY210" fmla="*/ 593322 h 6858001"/>
              <a:gd name="connsiteX211" fmla="*/ 452553 w 874715"/>
              <a:gd name="connsiteY211" fmla="*/ 534478 h 6858001"/>
              <a:gd name="connsiteX212" fmla="*/ 469890 w 874715"/>
              <a:gd name="connsiteY212" fmla="*/ 487205 h 6858001"/>
              <a:gd name="connsiteX213" fmla="*/ 473318 w 874715"/>
              <a:gd name="connsiteY213" fmla="*/ 418552 h 6858001"/>
              <a:gd name="connsiteX214" fmla="*/ 460746 w 874715"/>
              <a:gd name="connsiteY214" fmla="*/ 374220 h 6858001"/>
              <a:gd name="connsiteX215" fmla="*/ 459032 w 874715"/>
              <a:gd name="connsiteY215" fmla="*/ 365198 h 6858001"/>
              <a:gd name="connsiteX216" fmla="*/ 458267 w 874715"/>
              <a:gd name="connsiteY216" fmla="*/ 249272 h 6858001"/>
              <a:gd name="connsiteX217" fmla="*/ 496179 w 874715"/>
              <a:gd name="connsiteY217" fmla="*/ 104514 h 6858001"/>
              <a:gd name="connsiteX218" fmla="*/ 504181 w 874715"/>
              <a:gd name="connsiteY218" fmla="*/ 805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874715" h="6858001">
                <a:moveTo>
                  <a:pt x="669467" y="3720275"/>
                </a:moveTo>
                <a:lnTo>
                  <a:pt x="710453" y="3726292"/>
                </a:lnTo>
                <a:lnTo>
                  <a:pt x="710455" y="3726292"/>
                </a:lnTo>
                <a:lnTo>
                  <a:pt x="669465" y="3720275"/>
                </a:lnTo>
                <a:close/>
                <a:moveTo>
                  <a:pt x="834223" y="3333751"/>
                </a:moveTo>
                <a:lnTo>
                  <a:pt x="446757" y="3333751"/>
                </a:lnTo>
                <a:lnTo>
                  <a:pt x="441229" y="3376550"/>
                </a:lnTo>
                <a:lnTo>
                  <a:pt x="437178" y="3407910"/>
                </a:lnTo>
                <a:cubicBezTo>
                  <a:pt x="435005" y="3435408"/>
                  <a:pt x="434362" y="3463164"/>
                  <a:pt x="435790" y="3491262"/>
                </a:cubicBezTo>
                <a:cubicBezTo>
                  <a:pt x="436266" y="3500578"/>
                  <a:pt x="433599" y="3510777"/>
                  <a:pt x="429384" y="3520658"/>
                </a:cubicBezTo>
                <a:lnTo>
                  <a:pt x="427332" y="3524252"/>
                </a:lnTo>
                <a:lnTo>
                  <a:pt x="427331" y="3524252"/>
                </a:lnTo>
                <a:lnTo>
                  <a:pt x="413690" y="3548145"/>
                </a:lnTo>
                <a:cubicBezTo>
                  <a:pt x="391973" y="3578940"/>
                  <a:pt x="390257" y="3577567"/>
                  <a:pt x="408166" y="3612089"/>
                </a:cubicBezTo>
                <a:cubicBezTo>
                  <a:pt x="412548" y="3620328"/>
                  <a:pt x="415214" y="3630528"/>
                  <a:pt x="421692" y="3636610"/>
                </a:cubicBezTo>
                <a:cubicBezTo>
                  <a:pt x="438171" y="3652106"/>
                  <a:pt x="444409" y="3669416"/>
                  <a:pt x="445933" y="3687609"/>
                </a:cubicBezTo>
                <a:lnTo>
                  <a:pt x="443241" y="3725049"/>
                </a:lnTo>
                <a:lnTo>
                  <a:pt x="455589" y="3723372"/>
                </a:lnTo>
                <a:cubicBezTo>
                  <a:pt x="485111" y="3719138"/>
                  <a:pt x="514678" y="3715144"/>
                  <a:pt x="544787" y="3712739"/>
                </a:cubicBezTo>
                <a:lnTo>
                  <a:pt x="544802" y="3712740"/>
                </a:lnTo>
                <a:lnTo>
                  <a:pt x="544786" y="3712740"/>
                </a:lnTo>
                <a:cubicBezTo>
                  <a:pt x="514677" y="3715145"/>
                  <a:pt x="485110" y="3719139"/>
                  <a:pt x="455588" y="3723373"/>
                </a:cubicBezTo>
                <a:lnTo>
                  <a:pt x="443240" y="3725050"/>
                </a:lnTo>
                <a:lnTo>
                  <a:pt x="441884" y="3743904"/>
                </a:lnTo>
                <a:cubicBezTo>
                  <a:pt x="440932" y="3750574"/>
                  <a:pt x="439598" y="3758615"/>
                  <a:pt x="442266" y="3764306"/>
                </a:cubicBezTo>
                <a:cubicBezTo>
                  <a:pt x="454266" y="3790000"/>
                  <a:pt x="450076" y="3811773"/>
                  <a:pt x="433692" y="3834135"/>
                </a:cubicBezTo>
                <a:cubicBezTo>
                  <a:pt x="419595" y="3853553"/>
                  <a:pt x="411213" y="3875915"/>
                  <a:pt x="428740" y="3898864"/>
                </a:cubicBezTo>
                <a:cubicBezTo>
                  <a:pt x="467603" y="3949864"/>
                  <a:pt x="469507" y="4004392"/>
                  <a:pt x="444932" y="4062061"/>
                </a:cubicBezTo>
                <a:cubicBezTo>
                  <a:pt x="427405" y="4103253"/>
                  <a:pt x="423405" y="4143856"/>
                  <a:pt x="441122" y="4187207"/>
                </a:cubicBezTo>
                <a:cubicBezTo>
                  <a:pt x="447980" y="4203880"/>
                  <a:pt x="443408" y="4225456"/>
                  <a:pt x="444932" y="4244874"/>
                </a:cubicBezTo>
                <a:cubicBezTo>
                  <a:pt x="445694" y="4255860"/>
                  <a:pt x="445884" y="4268022"/>
                  <a:pt x="450648" y="4277434"/>
                </a:cubicBezTo>
                <a:cubicBezTo>
                  <a:pt x="462841" y="4302544"/>
                  <a:pt x="478461" y="4325885"/>
                  <a:pt x="490464" y="4351188"/>
                </a:cubicBezTo>
                <a:cubicBezTo>
                  <a:pt x="496178" y="4363350"/>
                  <a:pt x="499226" y="4377865"/>
                  <a:pt x="499418" y="4391596"/>
                </a:cubicBezTo>
                <a:cubicBezTo>
                  <a:pt x="500370" y="4432199"/>
                  <a:pt x="500370" y="4472804"/>
                  <a:pt x="498656" y="4513209"/>
                </a:cubicBezTo>
                <a:cubicBezTo>
                  <a:pt x="495988" y="4579901"/>
                  <a:pt x="495416" y="4647572"/>
                  <a:pt x="438646" y="4695629"/>
                </a:cubicBezTo>
                <a:cubicBezTo>
                  <a:pt x="434074" y="4699554"/>
                  <a:pt x="431406" y="4707987"/>
                  <a:pt x="430644" y="4714658"/>
                </a:cubicBezTo>
                <a:cubicBezTo>
                  <a:pt x="427025" y="4745453"/>
                  <a:pt x="426643" y="4777033"/>
                  <a:pt x="420737" y="4807436"/>
                </a:cubicBezTo>
                <a:cubicBezTo>
                  <a:pt x="415975" y="4831758"/>
                  <a:pt x="417499" y="4851963"/>
                  <a:pt x="434264" y="4870400"/>
                </a:cubicBezTo>
                <a:cubicBezTo>
                  <a:pt x="456362" y="4894527"/>
                  <a:pt x="469317" y="4923950"/>
                  <a:pt x="462269" y="4956119"/>
                </a:cubicBezTo>
                <a:cubicBezTo>
                  <a:pt x="455410" y="4988286"/>
                  <a:pt x="470269" y="5009470"/>
                  <a:pt x="485701" y="5033207"/>
                </a:cubicBezTo>
                <a:cubicBezTo>
                  <a:pt x="496940" y="5050467"/>
                  <a:pt x="511038" y="5070083"/>
                  <a:pt x="512180" y="5089305"/>
                </a:cubicBezTo>
                <a:cubicBezTo>
                  <a:pt x="514656" y="5132851"/>
                  <a:pt x="553902" y="5170316"/>
                  <a:pt x="531613" y="5217589"/>
                </a:cubicBezTo>
                <a:cubicBezTo>
                  <a:pt x="530089" y="5220727"/>
                  <a:pt x="533899" y="5226415"/>
                  <a:pt x="534851" y="5230926"/>
                </a:cubicBezTo>
                <a:cubicBezTo>
                  <a:pt x="542091" y="5267019"/>
                  <a:pt x="535041" y="5300953"/>
                  <a:pt x="511228" y="5327433"/>
                </a:cubicBezTo>
                <a:cubicBezTo>
                  <a:pt x="480175" y="5362152"/>
                  <a:pt x="477127" y="5400597"/>
                  <a:pt x="487225" y="5443357"/>
                </a:cubicBezTo>
                <a:cubicBezTo>
                  <a:pt x="490464" y="5457089"/>
                  <a:pt x="492750" y="5470820"/>
                  <a:pt x="495416" y="5484746"/>
                </a:cubicBezTo>
                <a:cubicBezTo>
                  <a:pt x="499226" y="5503576"/>
                  <a:pt x="503228" y="5522604"/>
                  <a:pt x="507038" y="5541432"/>
                </a:cubicBezTo>
                <a:cubicBezTo>
                  <a:pt x="510848" y="5559676"/>
                  <a:pt x="517324" y="5579880"/>
                  <a:pt x="500942" y="5594001"/>
                </a:cubicBezTo>
                <a:cubicBezTo>
                  <a:pt x="486843" y="5606164"/>
                  <a:pt x="488177" y="5614794"/>
                  <a:pt x="500370" y="5625974"/>
                </a:cubicBezTo>
                <a:cubicBezTo>
                  <a:pt x="543043" y="5664813"/>
                  <a:pt x="569714" y="5711889"/>
                  <a:pt x="571618" y="5771911"/>
                </a:cubicBezTo>
                <a:cubicBezTo>
                  <a:pt x="572000" y="5784268"/>
                  <a:pt x="574666" y="5796822"/>
                  <a:pt x="577524" y="5808982"/>
                </a:cubicBezTo>
                <a:cubicBezTo>
                  <a:pt x="579239" y="5816437"/>
                  <a:pt x="581145" y="5825462"/>
                  <a:pt x="586289" y="5829971"/>
                </a:cubicBezTo>
                <a:cubicBezTo>
                  <a:pt x="625532" y="5865083"/>
                  <a:pt x="652775" y="5908825"/>
                  <a:pt x="674684" y="5956490"/>
                </a:cubicBezTo>
                <a:cubicBezTo>
                  <a:pt x="682494" y="5973553"/>
                  <a:pt x="690304" y="5991797"/>
                  <a:pt x="692590" y="6010235"/>
                </a:cubicBezTo>
                <a:cubicBezTo>
                  <a:pt x="694876" y="6029456"/>
                  <a:pt x="691066" y="6049660"/>
                  <a:pt x="688970" y="6069276"/>
                </a:cubicBezTo>
                <a:cubicBezTo>
                  <a:pt x="687828" y="6080849"/>
                  <a:pt x="688018" y="6094187"/>
                  <a:pt x="682494" y="6103407"/>
                </a:cubicBezTo>
                <a:cubicBezTo>
                  <a:pt x="665157" y="6132633"/>
                  <a:pt x="646489" y="6160879"/>
                  <a:pt x="626294" y="6188144"/>
                </a:cubicBezTo>
                <a:cubicBezTo>
                  <a:pt x="608958" y="6211486"/>
                  <a:pt x="606481" y="6216194"/>
                  <a:pt x="628200" y="6236396"/>
                </a:cubicBezTo>
                <a:cubicBezTo>
                  <a:pt x="650489" y="6257190"/>
                  <a:pt x="662109" y="6283082"/>
                  <a:pt x="666871" y="6311718"/>
                </a:cubicBezTo>
                <a:cubicBezTo>
                  <a:pt x="674302" y="6357030"/>
                  <a:pt x="680588" y="6402732"/>
                  <a:pt x="684208" y="6448435"/>
                </a:cubicBezTo>
                <a:cubicBezTo>
                  <a:pt x="687446" y="6489823"/>
                  <a:pt x="669920" y="6509634"/>
                  <a:pt x="630104" y="6517873"/>
                </a:cubicBezTo>
                <a:cubicBezTo>
                  <a:pt x="608005" y="6522581"/>
                  <a:pt x="584001" y="6528663"/>
                  <a:pt x="578096" y="6553767"/>
                </a:cubicBezTo>
                <a:cubicBezTo>
                  <a:pt x="568570" y="6594765"/>
                  <a:pt x="564380" y="6637329"/>
                  <a:pt x="517706" y="6657533"/>
                </a:cubicBezTo>
                <a:cubicBezTo>
                  <a:pt x="527993" y="6668713"/>
                  <a:pt x="534089" y="6675579"/>
                  <a:pt x="540185" y="6682250"/>
                </a:cubicBezTo>
                <a:cubicBezTo>
                  <a:pt x="557140" y="6700686"/>
                  <a:pt x="564380" y="6738934"/>
                  <a:pt x="549712" y="6758356"/>
                </a:cubicBezTo>
                <a:cubicBezTo>
                  <a:pt x="528375" y="6786993"/>
                  <a:pt x="532375" y="6813278"/>
                  <a:pt x="548950" y="6840738"/>
                </a:cubicBezTo>
                <a:lnTo>
                  <a:pt x="556149" y="6858001"/>
                </a:lnTo>
                <a:lnTo>
                  <a:pt x="760427" y="6858001"/>
                </a:lnTo>
                <a:lnTo>
                  <a:pt x="763269" y="6846819"/>
                </a:lnTo>
                <a:cubicBezTo>
                  <a:pt x="771841" y="6790916"/>
                  <a:pt x="777937" y="6734620"/>
                  <a:pt x="784795" y="6678324"/>
                </a:cubicBezTo>
                <a:cubicBezTo>
                  <a:pt x="791844" y="6620265"/>
                  <a:pt x="799274" y="6562401"/>
                  <a:pt x="805560" y="6504338"/>
                </a:cubicBezTo>
                <a:cubicBezTo>
                  <a:pt x="808800" y="6472562"/>
                  <a:pt x="809370" y="6440589"/>
                  <a:pt x="812418" y="6408814"/>
                </a:cubicBezTo>
                <a:cubicBezTo>
                  <a:pt x="815086" y="6380959"/>
                  <a:pt x="820039" y="6353302"/>
                  <a:pt x="823279" y="6325450"/>
                </a:cubicBezTo>
                <a:cubicBezTo>
                  <a:pt x="825945" y="6301323"/>
                  <a:pt x="827469" y="6277000"/>
                  <a:pt x="830137" y="6252873"/>
                </a:cubicBezTo>
                <a:cubicBezTo>
                  <a:pt x="834517" y="6214231"/>
                  <a:pt x="839471" y="6175786"/>
                  <a:pt x="844043" y="6137341"/>
                </a:cubicBezTo>
                <a:cubicBezTo>
                  <a:pt x="845757" y="6121257"/>
                  <a:pt x="850520" y="6104387"/>
                  <a:pt x="847663" y="6089284"/>
                </a:cubicBezTo>
                <a:cubicBezTo>
                  <a:pt x="840423" y="6051230"/>
                  <a:pt x="842519" y="6013764"/>
                  <a:pt x="847471" y="5975908"/>
                </a:cubicBezTo>
                <a:cubicBezTo>
                  <a:pt x="849188" y="5962962"/>
                  <a:pt x="848806" y="5949036"/>
                  <a:pt x="845567" y="5936481"/>
                </a:cubicBezTo>
                <a:cubicBezTo>
                  <a:pt x="839089" y="5910785"/>
                  <a:pt x="829945" y="5885876"/>
                  <a:pt x="821945" y="5860571"/>
                </a:cubicBezTo>
                <a:cubicBezTo>
                  <a:pt x="820993" y="5857824"/>
                  <a:pt x="820801" y="5854490"/>
                  <a:pt x="820231" y="5851549"/>
                </a:cubicBezTo>
                <a:cubicBezTo>
                  <a:pt x="816990" y="5834874"/>
                  <a:pt x="813752" y="5818399"/>
                  <a:pt x="810894" y="5801726"/>
                </a:cubicBezTo>
                <a:cubicBezTo>
                  <a:pt x="809370" y="5792704"/>
                  <a:pt x="809180" y="5783484"/>
                  <a:pt x="807846" y="5774460"/>
                </a:cubicBezTo>
                <a:cubicBezTo>
                  <a:pt x="802512" y="5739546"/>
                  <a:pt x="811466" y="5701101"/>
                  <a:pt x="788415" y="5670892"/>
                </a:cubicBezTo>
                <a:cubicBezTo>
                  <a:pt x="773555" y="5651277"/>
                  <a:pt x="776985" y="5632250"/>
                  <a:pt x="779271" y="5611265"/>
                </a:cubicBezTo>
                <a:cubicBezTo>
                  <a:pt x="780985" y="5595374"/>
                  <a:pt x="780413" y="5579094"/>
                  <a:pt x="780605" y="5563010"/>
                </a:cubicBezTo>
                <a:cubicBezTo>
                  <a:pt x="781175" y="5534764"/>
                  <a:pt x="781367" y="5506518"/>
                  <a:pt x="782319" y="5478272"/>
                </a:cubicBezTo>
                <a:cubicBezTo>
                  <a:pt x="782699" y="5469249"/>
                  <a:pt x="787463" y="5460031"/>
                  <a:pt x="786701" y="5451203"/>
                </a:cubicBezTo>
                <a:cubicBezTo>
                  <a:pt x="783081" y="5410403"/>
                  <a:pt x="777365" y="5369604"/>
                  <a:pt x="774127" y="5328805"/>
                </a:cubicBezTo>
                <a:cubicBezTo>
                  <a:pt x="772223" y="5305660"/>
                  <a:pt x="775841" y="5281924"/>
                  <a:pt x="773175" y="5258975"/>
                </a:cubicBezTo>
                <a:cubicBezTo>
                  <a:pt x="770127" y="5232496"/>
                  <a:pt x="762317" y="5206604"/>
                  <a:pt x="757552" y="5180319"/>
                </a:cubicBezTo>
                <a:cubicBezTo>
                  <a:pt x="756220" y="5173061"/>
                  <a:pt x="757934" y="5165020"/>
                  <a:pt x="758314" y="5157370"/>
                </a:cubicBezTo>
                <a:cubicBezTo>
                  <a:pt x="758697" y="5148739"/>
                  <a:pt x="759459" y="5140304"/>
                  <a:pt x="759649" y="5131673"/>
                </a:cubicBezTo>
                <a:cubicBezTo>
                  <a:pt x="760031" y="5105388"/>
                  <a:pt x="759459" y="5079104"/>
                  <a:pt x="760793" y="5052820"/>
                </a:cubicBezTo>
                <a:cubicBezTo>
                  <a:pt x="761555" y="5036736"/>
                  <a:pt x="769365" y="5019868"/>
                  <a:pt x="766507" y="5004959"/>
                </a:cubicBezTo>
                <a:cubicBezTo>
                  <a:pt x="760983" y="4974557"/>
                  <a:pt x="773365" y="4944153"/>
                  <a:pt x="763079" y="4913751"/>
                </a:cubicBezTo>
                <a:cubicBezTo>
                  <a:pt x="760031" y="4904334"/>
                  <a:pt x="767651" y="4891388"/>
                  <a:pt x="768031" y="4880011"/>
                </a:cubicBezTo>
                <a:cubicBezTo>
                  <a:pt x="768983" y="4851570"/>
                  <a:pt x="768793" y="4823128"/>
                  <a:pt x="768603" y="4794687"/>
                </a:cubicBezTo>
                <a:cubicBezTo>
                  <a:pt x="768413" y="4769186"/>
                  <a:pt x="771079" y="4742705"/>
                  <a:pt x="765745" y="4718187"/>
                </a:cubicBezTo>
                <a:cubicBezTo>
                  <a:pt x="760031" y="4692491"/>
                  <a:pt x="760793" y="4669346"/>
                  <a:pt x="767269" y="4644434"/>
                </a:cubicBezTo>
                <a:cubicBezTo>
                  <a:pt x="771651" y="4627369"/>
                  <a:pt x="772223" y="4609322"/>
                  <a:pt x="773555" y="4591670"/>
                </a:cubicBezTo>
                <a:cubicBezTo>
                  <a:pt x="775079" y="4572644"/>
                  <a:pt x="771079" y="4551655"/>
                  <a:pt x="777365" y="4534394"/>
                </a:cubicBezTo>
                <a:cubicBezTo>
                  <a:pt x="796036" y="4483001"/>
                  <a:pt x="800036" y="4430237"/>
                  <a:pt x="800036" y="4376493"/>
                </a:cubicBezTo>
                <a:cubicBezTo>
                  <a:pt x="800036" y="4366684"/>
                  <a:pt x="797370" y="4356680"/>
                  <a:pt x="794512" y="4347267"/>
                </a:cubicBezTo>
                <a:cubicBezTo>
                  <a:pt x="777365" y="4292342"/>
                  <a:pt x="778889" y="4237224"/>
                  <a:pt x="789368" y="4181322"/>
                </a:cubicBezTo>
                <a:cubicBezTo>
                  <a:pt x="791654" y="4169748"/>
                  <a:pt x="792036" y="4156803"/>
                  <a:pt x="789750" y="4145230"/>
                </a:cubicBezTo>
                <a:cubicBezTo>
                  <a:pt x="783081" y="4112668"/>
                  <a:pt x="772031" y="4081088"/>
                  <a:pt x="767269" y="4048330"/>
                </a:cubicBezTo>
                <a:cubicBezTo>
                  <a:pt x="759459" y="3994194"/>
                  <a:pt x="785747" y="3947314"/>
                  <a:pt x="802894" y="3898864"/>
                </a:cubicBezTo>
                <a:cubicBezTo>
                  <a:pt x="819087" y="3852768"/>
                  <a:pt x="855664" y="3813538"/>
                  <a:pt x="847471" y="3759007"/>
                </a:cubicBezTo>
                <a:lnTo>
                  <a:pt x="848163" y="3756136"/>
                </a:lnTo>
                <a:lnTo>
                  <a:pt x="819543" y="3748731"/>
                </a:lnTo>
                <a:lnTo>
                  <a:pt x="819313" y="3748682"/>
                </a:lnTo>
                <a:lnTo>
                  <a:pt x="819544" y="3748730"/>
                </a:lnTo>
                <a:lnTo>
                  <a:pt x="848164" y="3756135"/>
                </a:lnTo>
                <a:lnTo>
                  <a:pt x="849545" y="3750401"/>
                </a:lnTo>
                <a:cubicBezTo>
                  <a:pt x="850902" y="3747434"/>
                  <a:pt x="852522" y="3744394"/>
                  <a:pt x="853189" y="3741353"/>
                </a:cubicBezTo>
                <a:cubicBezTo>
                  <a:pt x="856809" y="3724680"/>
                  <a:pt x="861189" y="3708009"/>
                  <a:pt x="862905" y="3691138"/>
                </a:cubicBezTo>
                <a:cubicBezTo>
                  <a:pt x="865191" y="3670544"/>
                  <a:pt x="864429" y="3649555"/>
                  <a:pt x="866333" y="3628959"/>
                </a:cubicBezTo>
                <a:cubicBezTo>
                  <a:pt x="868619" y="3602478"/>
                  <a:pt x="874715" y="3576391"/>
                  <a:pt x="874715" y="3550106"/>
                </a:cubicBezTo>
                <a:lnTo>
                  <a:pt x="871487" y="3524252"/>
                </a:lnTo>
                <a:lnTo>
                  <a:pt x="871488" y="3524252"/>
                </a:lnTo>
                <a:lnTo>
                  <a:pt x="870763" y="3518451"/>
                </a:lnTo>
                <a:cubicBezTo>
                  <a:pt x="868573" y="3507933"/>
                  <a:pt x="865953" y="3497439"/>
                  <a:pt x="864238" y="3486946"/>
                </a:cubicBezTo>
                <a:cubicBezTo>
                  <a:pt x="859476" y="3457327"/>
                  <a:pt x="860810" y="3424765"/>
                  <a:pt x="848618" y="3398677"/>
                </a:cubicBezTo>
                <a:lnTo>
                  <a:pt x="837595" y="3365728"/>
                </a:lnTo>
                <a:lnTo>
                  <a:pt x="834829" y="3357461"/>
                </a:lnTo>
                <a:close/>
                <a:moveTo>
                  <a:pt x="513783" y="0"/>
                </a:moveTo>
                <a:lnTo>
                  <a:pt x="72334" y="0"/>
                </a:lnTo>
                <a:lnTo>
                  <a:pt x="75447" y="27991"/>
                </a:lnTo>
                <a:cubicBezTo>
                  <a:pt x="80828" y="63323"/>
                  <a:pt x="87734" y="98434"/>
                  <a:pt x="88115" y="134133"/>
                </a:cubicBezTo>
                <a:cubicBezTo>
                  <a:pt x="88495" y="166498"/>
                  <a:pt x="94591" y="198471"/>
                  <a:pt x="62778" y="221224"/>
                </a:cubicBezTo>
                <a:cubicBezTo>
                  <a:pt x="58586" y="224165"/>
                  <a:pt x="60872" y="238486"/>
                  <a:pt x="62206" y="247312"/>
                </a:cubicBezTo>
                <a:cubicBezTo>
                  <a:pt x="65065" y="266927"/>
                  <a:pt x="72303" y="286346"/>
                  <a:pt x="72113" y="305764"/>
                </a:cubicBezTo>
                <a:cubicBezTo>
                  <a:pt x="71923" y="345976"/>
                  <a:pt x="68875" y="386383"/>
                  <a:pt x="65445" y="426397"/>
                </a:cubicBezTo>
                <a:cubicBezTo>
                  <a:pt x="64111" y="441500"/>
                  <a:pt x="58968" y="456017"/>
                  <a:pt x="55348" y="470924"/>
                </a:cubicBezTo>
                <a:cubicBezTo>
                  <a:pt x="53252" y="479162"/>
                  <a:pt x="47728" y="487990"/>
                  <a:pt x="48870" y="495638"/>
                </a:cubicBezTo>
                <a:cubicBezTo>
                  <a:pt x="55538" y="539970"/>
                  <a:pt x="39156" y="580573"/>
                  <a:pt x="30963" y="622548"/>
                </a:cubicBezTo>
                <a:cubicBezTo>
                  <a:pt x="27153" y="641968"/>
                  <a:pt x="18009" y="660210"/>
                  <a:pt x="11723" y="679040"/>
                </a:cubicBezTo>
                <a:cubicBezTo>
                  <a:pt x="10007" y="683943"/>
                  <a:pt x="8483" y="689436"/>
                  <a:pt x="8865" y="694341"/>
                </a:cubicBezTo>
                <a:cubicBezTo>
                  <a:pt x="11151" y="722389"/>
                  <a:pt x="14389" y="750244"/>
                  <a:pt x="16865" y="778095"/>
                </a:cubicBezTo>
                <a:cubicBezTo>
                  <a:pt x="19151" y="803401"/>
                  <a:pt x="19913" y="828900"/>
                  <a:pt x="47918" y="840866"/>
                </a:cubicBezTo>
                <a:cubicBezTo>
                  <a:pt x="52300" y="842633"/>
                  <a:pt x="55538" y="848516"/>
                  <a:pt x="58396" y="853028"/>
                </a:cubicBezTo>
                <a:cubicBezTo>
                  <a:pt x="102404" y="922662"/>
                  <a:pt x="101260" y="959929"/>
                  <a:pt x="54776" y="1027995"/>
                </a:cubicBezTo>
                <a:cubicBezTo>
                  <a:pt x="50014" y="1035056"/>
                  <a:pt x="46584" y="1050159"/>
                  <a:pt x="50394" y="1054866"/>
                </a:cubicBezTo>
                <a:cubicBezTo>
                  <a:pt x="82019" y="1094882"/>
                  <a:pt x="78589" y="1138623"/>
                  <a:pt x="68683" y="1184720"/>
                </a:cubicBezTo>
                <a:cubicBezTo>
                  <a:pt x="66017" y="1196684"/>
                  <a:pt x="66017" y="1213555"/>
                  <a:pt x="72303" y="1222576"/>
                </a:cubicBezTo>
                <a:cubicBezTo>
                  <a:pt x="101450" y="1265534"/>
                  <a:pt x="97260" y="1311630"/>
                  <a:pt x="88687" y="1358313"/>
                </a:cubicBezTo>
                <a:cubicBezTo>
                  <a:pt x="87353" y="1365570"/>
                  <a:pt x="80113" y="1374398"/>
                  <a:pt x="73447" y="1377535"/>
                </a:cubicBezTo>
                <a:cubicBezTo>
                  <a:pt x="49824" y="1388716"/>
                  <a:pt x="41822" y="1409705"/>
                  <a:pt x="35153" y="1432851"/>
                </a:cubicBezTo>
                <a:cubicBezTo>
                  <a:pt x="24295" y="1469335"/>
                  <a:pt x="11531" y="1505229"/>
                  <a:pt x="1244" y="1541910"/>
                </a:cubicBezTo>
                <a:cubicBezTo>
                  <a:pt x="-1232" y="1550935"/>
                  <a:pt x="292" y="1562114"/>
                  <a:pt x="3149" y="1571529"/>
                </a:cubicBezTo>
                <a:cubicBezTo>
                  <a:pt x="12865" y="1603698"/>
                  <a:pt x="37250" y="1624098"/>
                  <a:pt x="59730" y="1646459"/>
                </a:cubicBezTo>
                <a:cubicBezTo>
                  <a:pt x="69637" y="1656267"/>
                  <a:pt x="76685" y="1669800"/>
                  <a:pt x="82399" y="1682944"/>
                </a:cubicBezTo>
                <a:cubicBezTo>
                  <a:pt x="97070" y="1717073"/>
                  <a:pt x="110214" y="1751988"/>
                  <a:pt x="124120" y="1786511"/>
                </a:cubicBezTo>
                <a:cubicBezTo>
                  <a:pt x="125454" y="1789845"/>
                  <a:pt x="128883" y="1792590"/>
                  <a:pt x="131741" y="1795142"/>
                </a:cubicBezTo>
                <a:cubicBezTo>
                  <a:pt x="161842" y="1820640"/>
                  <a:pt x="192131" y="1845943"/>
                  <a:pt x="222232" y="1871640"/>
                </a:cubicBezTo>
                <a:cubicBezTo>
                  <a:pt x="227946" y="1876543"/>
                  <a:pt x="232138" y="1883606"/>
                  <a:pt x="237662" y="1888901"/>
                </a:cubicBezTo>
                <a:cubicBezTo>
                  <a:pt x="245282" y="1896356"/>
                  <a:pt x="252523" y="1905771"/>
                  <a:pt x="261667" y="1909694"/>
                </a:cubicBezTo>
                <a:cubicBezTo>
                  <a:pt x="290432" y="1921855"/>
                  <a:pt x="302816" y="1945197"/>
                  <a:pt x="308150" y="1974618"/>
                </a:cubicBezTo>
                <a:cubicBezTo>
                  <a:pt x="313103" y="2001493"/>
                  <a:pt x="317295" y="2028365"/>
                  <a:pt x="323009" y="2055042"/>
                </a:cubicBezTo>
                <a:cubicBezTo>
                  <a:pt x="329867" y="2087602"/>
                  <a:pt x="337297" y="2119968"/>
                  <a:pt x="345680" y="2152137"/>
                </a:cubicBezTo>
                <a:cubicBezTo>
                  <a:pt x="349300" y="2166063"/>
                  <a:pt x="353490" y="2180774"/>
                  <a:pt x="360920" y="2192740"/>
                </a:cubicBezTo>
                <a:cubicBezTo>
                  <a:pt x="381495" y="2226281"/>
                  <a:pt x="395401" y="2262177"/>
                  <a:pt x="389877" y="2301603"/>
                </a:cubicBezTo>
                <a:cubicBezTo>
                  <a:pt x="385495" y="2333183"/>
                  <a:pt x="396735" y="2359664"/>
                  <a:pt x="414262" y="2379279"/>
                </a:cubicBezTo>
                <a:cubicBezTo>
                  <a:pt x="446077" y="2414980"/>
                  <a:pt x="438837" y="2453227"/>
                  <a:pt x="428551" y="2491281"/>
                </a:cubicBezTo>
                <a:cubicBezTo>
                  <a:pt x="423216" y="2510897"/>
                  <a:pt x="423978" y="2526980"/>
                  <a:pt x="429121" y="2545615"/>
                </a:cubicBezTo>
                <a:cubicBezTo>
                  <a:pt x="441123" y="2588768"/>
                  <a:pt x="473700" y="2617603"/>
                  <a:pt x="502275" y="2645455"/>
                </a:cubicBezTo>
                <a:cubicBezTo>
                  <a:pt x="526660" y="2669191"/>
                  <a:pt x="540376" y="2695868"/>
                  <a:pt x="550665" y="2725094"/>
                </a:cubicBezTo>
                <a:cubicBezTo>
                  <a:pt x="563809" y="2761970"/>
                  <a:pt x="558857" y="2791196"/>
                  <a:pt x="527232" y="2808850"/>
                </a:cubicBezTo>
                <a:cubicBezTo>
                  <a:pt x="518277" y="2813754"/>
                  <a:pt x="507799" y="2822385"/>
                  <a:pt x="505133" y="2831604"/>
                </a:cubicBezTo>
                <a:cubicBezTo>
                  <a:pt x="491799" y="2876129"/>
                  <a:pt x="472366" y="2921245"/>
                  <a:pt x="484178" y="2968910"/>
                </a:cubicBezTo>
                <a:cubicBezTo>
                  <a:pt x="500371" y="3034817"/>
                  <a:pt x="499419" y="3099154"/>
                  <a:pt x="483416" y="3165061"/>
                </a:cubicBezTo>
                <a:cubicBezTo>
                  <a:pt x="470462" y="3218512"/>
                  <a:pt x="457126" y="3271963"/>
                  <a:pt x="447744" y="3326101"/>
                </a:cubicBezTo>
                <a:lnTo>
                  <a:pt x="446756" y="3333750"/>
                </a:lnTo>
                <a:lnTo>
                  <a:pt x="834222" y="3333750"/>
                </a:lnTo>
                <a:lnTo>
                  <a:pt x="833756" y="3315508"/>
                </a:lnTo>
                <a:cubicBezTo>
                  <a:pt x="835090" y="3305897"/>
                  <a:pt x="843092" y="3293538"/>
                  <a:pt x="851283" y="3289224"/>
                </a:cubicBezTo>
                <a:cubicBezTo>
                  <a:pt x="869571" y="3279612"/>
                  <a:pt x="872811" y="3266470"/>
                  <a:pt x="866523" y="3248621"/>
                </a:cubicBezTo>
                <a:cubicBezTo>
                  <a:pt x="861189" y="3233124"/>
                  <a:pt x="858523" y="3214098"/>
                  <a:pt x="848234" y="3203506"/>
                </a:cubicBezTo>
                <a:cubicBezTo>
                  <a:pt x="819088" y="3173494"/>
                  <a:pt x="818135" y="3135244"/>
                  <a:pt x="810325" y="3097977"/>
                </a:cubicBezTo>
                <a:cubicBezTo>
                  <a:pt x="805561" y="3075225"/>
                  <a:pt x="805371" y="3054039"/>
                  <a:pt x="808609" y="3031285"/>
                </a:cubicBezTo>
                <a:cubicBezTo>
                  <a:pt x="815849" y="2981857"/>
                  <a:pt x="805561" y="2933799"/>
                  <a:pt x="792417" y="2886329"/>
                </a:cubicBezTo>
                <a:cubicBezTo>
                  <a:pt x="783654" y="2854945"/>
                  <a:pt x="778320" y="2822776"/>
                  <a:pt x="769366" y="2791590"/>
                </a:cubicBezTo>
                <a:cubicBezTo>
                  <a:pt x="762508" y="2768247"/>
                  <a:pt x="754315" y="2744906"/>
                  <a:pt x="743267" y="2723527"/>
                </a:cubicBezTo>
                <a:cubicBezTo>
                  <a:pt x="727072" y="2692532"/>
                  <a:pt x="702688" y="2665466"/>
                  <a:pt x="709166" y="2626038"/>
                </a:cubicBezTo>
                <a:cubicBezTo>
                  <a:pt x="714880" y="2591317"/>
                  <a:pt x="702880" y="2559935"/>
                  <a:pt x="691449" y="2528158"/>
                </a:cubicBezTo>
                <a:cubicBezTo>
                  <a:pt x="683067" y="2504816"/>
                  <a:pt x="674493" y="2481477"/>
                  <a:pt x="669159" y="2457348"/>
                </a:cubicBezTo>
                <a:cubicBezTo>
                  <a:pt x="662872" y="2428709"/>
                  <a:pt x="665540" y="2396344"/>
                  <a:pt x="653918" y="2370844"/>
                </a:cubicBezTo>
                <a:cubicBezTo>
                  <a:pt x="641726" y="2344167"/>
                  <a:pt x="649918" y="2322005"/>
                  <a:pt x="653348" y="2298269"/>
                </a:cubicBezTo>
                <a:cubicBezTo>
                  <a:pt x="658682" y="2260413"/>
                  <a:pt x="668589" y="2222749"/>
                  <a:pt x="656014" y="2184501"/>
                </a:cubicBezTo>
                <a:cubicBezTo>
                  <a:pt x="640774" y="2138014"/>
                  <a:pt x="624391" y="2091918"/>
                  <a:pt x="609913" y="2045235"/>
                </a:cubicBezTo>
                <a:cubicBezTo>
                  <a:pt x="604386" y="2027187"/>
                  <a:pt x="602100" y="2007771"/>
                  <a:pt x="599624" y="1988939"/>
                </a:cubicBezTo>
                <a:cubicBezTo>
                  <a:pt x="597528" y="1971091"/>
                  <a:pt x="602862" y="1949711"/>
                  <a:pt x="594862" y="1935977"/>
                </a:cubicBezTo>
                <a:cubicBezTo>
                  <a:pt x="574287" y="1900670"/>
                  <a:pt x="564191" y="1864385"/>
                  <a:pt x="564191" y="1823583"/>
                </a:cubicBezTo>
                <a:cubicBezTo>
                  <a:pt x="564191" y="1808282"/>
                  <a:pt x="555617" y="1793374"/>
                  <a:pt x="554093" y="1777881"/>
                </a:cubicBezTo>
                <a:cubicBezTo>
                  <a:pt x="552189" y="1756694"/>
                  <a:pt x="547044" y="1732372"/>
                  <a:pt x="554285" y="1713934"/>
                </a:cubicBezTo>
                <a:cubicBezTo>
                  <a:pt x="571429" y="1670585"/>
                  <a:pt x="557141" y="1635476"/>
                  <a:pt x="540186" y="1597617"/>
                </a:cubicBezTo>
                <a:cubicBezTo>
                  <a:pt x="523422" y="1560348"/>
                  <a:pt x="510087" y="1521118"/>
                  <a:pt x="499037" y="1481495"/>
                </a:cubicBezTo>
                <a:cubicBezTo>
                  <a:pt x="495037" y="1466588"/>
                  <a:pt x="501705" y="1448740"/>
                  <a:pt x="503037" y="1432262"/>
                </a:cubicBezTo>
                <a:cubicBezTo>
                  <a:pt x="503419" y="1426376"/>
                  <a:pt x="503991" y="1419903"/>
                  <a:pt x="502085" y="1414609"/>
                </a:cubicBezTo>
                <a:cubicBezTo>
                  <a:pt x="483796" y="1363414"/>
                  <a:pt x="469890" y="1311432"/>
                  <a:pt x="479414" y="1255923"/>
                </a:cubicBezTo>
                <a:cubicBezTo>
                  <a:pt x="480368" y="1250824"/>
                  <a:pt x="478272" y="1245135"/>
                  <a:pt x="476938" y="1240034"/>
                </a:cubicBezTo>
                <a:cubicBezTo>
                  <a:pt x="470080" y="1215122"/>
                  <a:pt x="459222" y="1190799"/>
                  <a:pt x="456745" y="1165498"/>
                </a:cubicBezTo>
                <a:cubicBezTo>
                  <a:pt x="450649" y="1103121"/>
                  <a:pt x="448171" y="1040355"/>
                  <a:pt x="444171" y="977582"/>
                </a:cubicBezTo>
                <a:cubicBezTo>
                  <a:pt x="443981" y="973659"/>
                  <a:pt x="443981" y="969541"/>
                  <a:pt x="442647" y="966011"/>
                </a:cubicBezTo>
                <a:cubicBezTo>
                  <a:pt x="434455" y="942864"/>
                  <a:pt x="437123" y="922662"/>
                  <a:pt x="452743" y="903045"/>
                </a:cubicBezTo>
                <a:cubicBezTo>
                  <a:pt x="459602" y="894414"/>
                  <a:pt x="463222" y="882645"/>
                  <a:pt x="467032" y="871859"/>
                </a:cubicBezTo>
                <a:cubicBezTo>
                  <a:pt x="472748" y="855968"/>
                  <a:pt x="478272" y="839689"/>
                  <a:pt x="481892" y="823213"/>
                </a:cubicBezTo>
                <a:cubicBezTo>
                  <a:pt x="485320" y="806930"/>
                  <a:pt x="490083" y="789474"/>
                  <a:pt x="487416" y="773781"/>
                </a:cubicBezTo>
                <a:cubicBezTo>
                  <a:pt x="482654" y="745535"/>
                  <a:pt x="471986" y="718661"/>
                  <a:pt x="464936" y="690809"/>
                </a:cubicBezTo>
                <a:cubicBezTo>
                  <a:pt x="462460" y="681198"/>
                  <a:pt x="462842" y="670605"/>
                  <a:pt x="462650" y="660603"/>
                </a:cubicBezTo>
                <a:cubicBezTo>
                  <a:pt x="462080" y="637652"/>
                  <a:pt x="467604" y="614113"/>
                  <a:pt x="451791" y="593322"/>
                </a:cubicBezTo>
                <a:cubicBezTo>
                  <a:pt x="436933" y="574101"/>
                  <a:pt x="441313" y="554679"/>
                  <a:pt x="452553" y="534478"/>
                </a:cubicBezTo>
                <a:cubicBezTo>
                  <a:pt x="460556" y="519961"/>
                  <a:pt x="466842" y="503486"/>
                  <a:pt x="469890" y="487205"/>
                </a:cubicBezTo>
                <a:cubicBezTo>
                  <a:pt x="474080" y="464843"/>
                  <a:pt x="475796" y="442679"/>
                  <a:pt x="473318" y="418552"/>
                </a:cubicBezTo>
                <a:cubicBezTo>
                  <a:pt x="471604" y="401485"/>
                  <a:pt x="470842" y="387559"/>
                  <a:pt x="460746" y="374220"/>
                </a:cubicBezTo>
                <a:cubicBezTo>
                  <a:pt x="459222" y="372064"/>
                  <a:pt x="458840" y="368141"/>
                  <a:pt x="459032" y="365198"/>
                </a:cubicBezTo>
                <a:cubicBezTo>
                  <a:pt x="462270" y="326557"/>
                  <a:pt x="460556" y="288308"/>
                  <a:pt x="458267" y="249272"/>
                </a:cubicBezTo>
                <a:cubicBezTo>
                  <a:pt x="455221" y="199649"/>
                  <a:pt x="464174" y="147470"/>
                  <a:pt x="496179" y="104514"/>
                </a:cubicBezTo>
                <a:cubicBezTo>
                  <a:pt x="500943" y="98237"/>
                  <a:pt x="503037" y="88822"/>
                  <a:pt x="504181" y="80583"/>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 name="Title 1">
            <a:extLst>
              <a:ext uri="{FF2B5EF4-FFF2-40B4-BE49-F238E27FC236}">
                <a16:creationId xmlns:a16="http://schemas.microsoft.com/office/drawing/2014/main" id="{D0CE4833-DC74-444C-9091-18A66ACAA01F}"/>
              </a:ext>
            </a:extLst>
          </p:cNvPr>
          <p:cNvSpPr>
            <a:spLocks noGrp="1"/>
          </p:cNvSpPr>
          <p:nvPr>
            <p:ph type="title" hasCustomPrompt="1"/>
          </p:nvPr>
        </p:nvSpPr>
        <p:spPr>
          <a:xfrm>
            <a:off x="571500" y="1524000"/>
            <a:ext cx="3910426" cy="1985962"/>
          </a:xfrm>
        </p:spPr>
        <p:txBody>
          <a:bodyPr anchor="b">
            <a:noAutofit/>
          </a:bodyPr>
          <a:lstStyle>
            <a:lvl1pPr>
              <a:defRPr sz="4950"/>
            </a:lvl1pPr>
          </a:lstStyle>
          <a:p>
            <a:r>
              <a:rPr lang="en-US" dirty="0"/>
              <a:t>Edit Master title style</a:t>
            </a:r>
          </a:p>
        </p:txBody>
      </p:sp>
      <p:sp>
        <p:nvSpPr>
          <p:cNvPr id="3" name="Date Placeholder 2">
            <a:extLst>
              <a:ext uri="{FF2B5EF4-FFF2-40B4-BE49-F238E27FC236}">
                <a16:creationId xmlns:a16="http://schemas.microsoft.com/office/drawing/2014/main" id="{EFE4FEBB-2BC4-4DE4-B55B-6D993EC99F57}"/>
              </a:ext>
            </a:extLst>
          </p:cNvPr>
          <p:cNvSpPr>
            <a:spLocks noGrp="1"/>
          </p:cNvSpPr>
          <p:nvPr>
            <p:ph type="dt" sz="half" idx="10"/>
          </p:nvPr>
        </p:nvSpPr>
        <p:spPr/>
        <p:txBody>
          <a:bodyPr/>
          <a:lstStyle/>
          <a:p>
            <a:endParaRPr lang="en-US" dirty="0"/>
          </a:p>
        </p:txBody>
      </p:sp>
      <p:sp>
        <p:nvSpPr>
          <p:cNvPr id="5" name="Slide Number Placeholder 4">
            <a:extLst>
              <a:ext uri="{FF2B5EF4-FFF2-40B4-BE49-F238E27FC236}">
                <a16:creationId xmlns:a16="http://schemas.microsoft.com/office/drawing/2014/main" id="{F881414D-5358-4873-B88E-B70012A9A418}"/>
              </a:ext>
            </a:extLst>
          </p:cNvPr>
          <p:cNvSpPr>
            <a:spLocks noGrp="1"/>
          </p:cNvSpPr>
          <p:nvPr>
            <p:ph type="sldNum" sz="quarter" idx="12"/>
          </p:nvPr>
        </p:nvSpPr>
        <p:spPr/>
        <p:txBody>
          <a:bodyPr/>
          <a:lstStyle/>
          <a:p>
            <a:fld id="{D643A852-0206-46AC-B0EB-645612933129}" type="slidenum">
              <a:rPr lang="en-US" smtClean="0"/>
              <a:pPr/>
              <a:t>‹#›</a:t>
            </a:fld>
            <a:endParaRPr lang="en-US" dirty="0"/>
          </a:p>
        </p:txBody>
      </p:sp>
      <p:sp>
        <p:nvSpPr>
          <p:cNvPr id="14" name="Text Placeholder 13">
            <a:extLst>
              <a:ext uri="{FF2B5EF4-FFF2-40B4-BE49-F238E27FC236}">
                <a16:creationId xmlns:a16="http://schemas.microsoft.com/office/drawing/2014/main" id="{516A95D7-3703-430E-8B09-A6836948F7EB}"/>
              </a:ext>
            </a:extLst>
          </p:cNvPr>
          <p:cNvSpPr>
            <a:spLocks noGrp="1"/>
          </p:cNvSpPr>
          <p:nvPr>
            <p:ph type="body" sz="quarter" idx="16" hasCustomPrompt="1"/>
          </p:nvPr>
        </p:nvSpPr>
        <p:spPr>
          <a:xfrm>
            <a:off x="571500" y="3841794"/>
            <a:ext cx="3143250" cy="1985962"/>
          </a:xfrm>
        </p:spPr>
        <p:txBody>
          <a:bodyPr anchor="t">
            <a:normAutofit/>
          </a:bodyPr>
          <a:lstStyle>
            <a:lvl1pPr marL="0" indent="0">
              <a:buNone/>
              <a:defRPr lang="en-US" sz="1350" kern="1200" dirty="0" smtClean="0">
                <a:solidFill>
                  <a:schemeClr val="tx2">
                    <a:lumMod val="90000"/>
                  </a:schemeClr>
                </a:solidFill>
                <a:latin typeface="+mn-lt"/>
                <a:ea typeface="+mn-ea"/>
                <a:cs typeface="+mn-cs"/>
              </a:defRPr>
            </a:lvl1pPr>
          </a:lstStyle>
          <a:p>
            <a:pPr lvl="0"/>
            <a:r>
              <a:rPr lang="en-US" dirty="0"/>
              <a:t>Click to edit master text style</a:t>
            </a:r>
          </a:p>
        </p:txBody>
      </p:sp>
      <p:sp>
        <p:nvSpPr>
          <p:cNvPr id="18" name="Picture Placeholder 17">
            <a:extLst>
              <a:ext uri="{FF2B5EF4-FFF2-40B4-BE49-F238E27FC236}">
                <a16:creationId xmlns:a16="http://schemas.microsoft.com/office/drawing/2014/main" id="{D735B188-B6E1-45AD-9D21-2D14DC8C05CB}"/>
              </a:ext>
            </a:extLst>
          </p:cNvPr>
          <p:cNvSpPr>
            <a:spLocks noGrp="1"/>
          </p:cNvSpPr>
          <p:nvPr>
            <p:ph type="pic" sz="quarter" idx="13"/>
          </p:nvPr>
        </p:nvSpPr>
        <p:spPr>
          <a:xfrm>
            <a:off x="4481926" y="-3"/>
            <a:ext cx="2304640" cy="3333750"/>
          </a:xfrm>
          <a:custGeom>
            <a:avLst/>
            <a:gdLst>
              <a:gd name="connsiteX0" fmla="*/ 485126 w 3072853"/>
              <a:gd name="connsiteY0" fmla="*/ 0 h 3333750"/>
              <a:gd name="connsiteX1" fmla="*/ 3072853 w 3072853"/>
              <a:gd name="connsiteY1" fmla="*/ 0 h 3333750"/>
              <a:gd name="connsiteX2" fmla="*/ 3072853 w 3072853"/>
              <a:gd name="connsiteY2" fmla="*/ 3333750 h 3333750"/>
              <a:gd name="connsiteX3" fmla="*/ 110704 w 3072853"/>
              <a:gd name="connsiteY3" fmla="*/ 3333750 h 3333750"/>
              <a:gd name="connsiteX4" fmla="*/ 109716 w 3072853"/>
              <a:gd name="connsiteY4" fmla="*/ 3326101 h 3333750"/>
              <a:gd name="connsiteX5" fmla="*/ 74044 w 3072853"/>
              <a:gd name="connsiteY5" fmla="*/ 3165061 h 3333750"/>
              <a:gd name="connsiteX6" fmla="*/ 73282 w 3072853"/>
              <a:gd name="connsiteY6" fmla="*/ 2968910 h 3333750"/>
              <a:gd name="connsiteX7" fmla="*/ 52327 w 3072853"/>
              <a:gd name="connsiteY7" fmla="*/ 2831604 h 3333750"/>
              <a:gd name="connsiteX8" fmla="*/ 30228 w 3072853"/>
              <a:gd name="connsiteY8" fmla="*/ 2808850 h 3333750"/>
              <a:gd name="connsiteX9" fmla="*/ 6795 w 3072853"/>
              <a:gd name="connsiteY9" fmla="*/ 2725094 h 3333750"/>
              <a:gd name="connsiteX10" fmla="*/ 55185 w 3072853"/>
              <a:gd name="connsiteY10" fmla="*/ 2645455 h 3333750"/>
              <a:gd name="connsiteX11" fmla="*/ 128339 w 3072853"/>
              <a:gd name="connsiteY11" fmla="*/ 2545615 h 3333750"/>
              <a:gd name="connsiteX12" fmla="*/ 128909 w 3072853"/>
              <a:gd name="connsiteY12" fmla="*/ 2491281 h 3333750"/>
              <a:gd name="connsiteX13" fmla="*/ 143198 w 3072853"/>
              <a:gd name="connsiteY13" fmla="*/ 2379279 h 3333750"/>
              <a:gd name="connsiteX14" fmla="*/ 167583 w 3072853"/>
              <a:gd name="connsiteY14" fmla="*/ 2301603 h 3333750"/>
              <a:gd name="connsiteX15" fmla="*/ 196540 w 3072853"/>
              <a:gd name="connsiteY15" fmla="*/ 2192740 h 3333750"/>
              <a:gd name="connsiteX16" fmla="*/ 211780 w 3072853"/>
              <a:gd name="connsiteY16" fmla="*/ 2152137 h 3333750"/>
              <a:gd name="connsiteX17" fmla="*/ 234451 w 3072853"/>
              <a:gd name="connsiteY17" fmla="*/ 2055042 h 3333750"/>
              <a:gd name="connsiteX18" fmla="*/ 249310 w 3072853"/>
              <a:gd name="connsiteY18" fmla="*/ 1974618 h 3333750"/>
              <a:gd name="connsiteX19" fmla="*/ 295793 w 3072853"/>
              <a:gd name="connsiteY19" fmla="*/ 1909694 h 3333750"/>
              <a:gd name="connsiteX20" fmla="*/ 319798 w 3072853"/>
              <a:gd name="connsiteY20" fmla="*/ 1888901 h 3333750"/>
              <a:gd name="connsiteX21" fmla="*/ 335228 w 3072853"/>
              <a:gd name="connsiteY21" fmla="*/ 1871640 h 3333750"/>
              <a:gd name="connsiteX22" fmla="*/ 425719 w 3072853"/>
              <a:gd name="connsiteY22" fmla="*/ 1795142 h 3333750"/>
              <a:gd name="connsiteX23" fmla="*/ 433340 w 3072853"/>
              <a:gd name="connsiteY23" fmla="*/ 1786511 h 3333750"/>
              <a:gd name="connsiteX24" fmla="*/ 475061 w 3072853"/>
              <a:gd name="connsiteY24" fmla="*/ 1682944 h 3333750"/>
              <a:gd name="connsiteX25" fmla="*/ 497730 w 3072853"/>
              <a:gd name="connsiteY25" fmla="*/ 1646459 h 3333750"/>
              <a:gd name="connsiteX26" fmla="*/ 554311 w 3072853"/>
              <a:gd name="connsiteY26" fmla="*/ 1571529 h 3333750"/>
              <a:gd name="connsiteX27" fmla="*/ 556216 w 3072853"/>
              <a:gd name="connsiteY27" fmla="*/ 1541910 h 3333750"/>
              <a:gd name="connsiteX28" fmla="*/ 522307 w 3072853"/>
              <a:gd name="connsiteY28" fmla="*/ 1432851 h 3333750"/>
              <a:gd name="connsiteX29" fmla="*/ 484013 w 3072853"/>
              <a:gd name="connsiteY29" fmla="*/ 1377535 h 3333750"/>
              <a:gd name="connsiteX30" fmla="*/ 468773 w 3072853"/>
              <a:gd name="connsiteY30" fmla="*/ 1358313 h 3333750"/>
              <a:gd name="connsiteX31" fmla="*/ 485157 w 3072853"/>
              <a:gd name="connsiteY31" fmla="*/ 1222576 h 3333750"/>
              <a:gd name="connsiteX32" fmla="*/ 488777 w 3072853"/>
              <a:gd name="connsiteY32" fmla="*/ 1184720 h 3333750"/>
              <a:gd name="connsiteX33" fmla="*/ 507066 w 3072853"/>
              <a:gd name="connsiteY33" fmla="*/ 1054866 h 3333750"/>
              <a:gd name="connsiteX34" fmla="*/ 502684 w 3072853"/>
              <a:gd name="connsiteY34" fmla="*/ 1027995 h 3333750"/>
              <a:gd name="connsiteX35" fmla="*/ 499064 w 3072853"/>
              <a:gd name="connsiteY35" fmla="*/ 853028 h 3333750"/>
              <a:gd name="connsiteX36" fmla="*/ 509542 w 3072853"/>
              <a:gd name="connsiteY36" fmla="*/ 840866 h 3333750"/>
              <a:gd name="connsiteX37" fmla="*/ 540595 w 3072853"/>
              <a:gd name="connsiteY37" fmla="*/ 778095 h 3333750"/>
              <a:gd name="connsiteX38" fmla="*/ 548595 w 3072853"/>
              <a:gd name="connsiteY38" fmla="*/ 694341 h 3333750"/>
              <a:gd name="connsiteX39" fmla="*/ 545737 w 3072853"/>
              <a:gd name="connsiteY39" fmla="*/ 679040 h 3333750"/>
              <a:gd name="connsiteX40" fmla="*/ 526497 w 3072853"/>
              <a:gd name="connsiteY40" fmla="*/ 622548 h 3333750"/>
              <a:gd name="connsiteX41" fmla="*/ 508590 w 3072853"/>
              <a:gd name="connsiteY41" fmla="*/ 495638 h 3333750"/>
              <a:gd name="connsiteX42" fmla="*/ 502112 w 3072853"/>
              <a:gd name="connsiteY42" fmla="*/ 470924 h 3333750"/>
              <a:gd name="connsiteX43" fmla="*/ 492015 w 3072853"/>
              <a:gd name="connsiteY43" fmla="*/ 426397 h 3333750"/>
              <a:gd name="connsiteX44" fmla="*/ 485347 w 3072853"/>
              <a:gd name="connsiteY44" fmla="*/ 305764 h 3333750"/>
              <a:gd name="connsiteX45" fmla="*/ 495254 w 3072853"/>
              <a:gd name="connsiteY45" fmla="*/ 247312 h 3333750"/>
              <a:gd name="connsiteX46" fmla="*/ 494682 w 3072853"/>
              <a:gd name="connsiteY46" fmla="*/ 221224 h 3333750"/>
              <a:gd name="connsiteX47" fmla="*/ 469345 w 3072853"/>
              <a:gd name="connsiteY47" fmla="*/ 134133 h 3333750"/>
              <a:gd name="connsiteX48" fmla="*/ 482013 w 3072853"/>
              <a:gd name="connsiteY48" fmla="*/ 27991 h 333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072853" h="3333750">
                <a:moveTo>
                  <a:pt x="485126" y="0"/>
                </a:moveTo>
                <a:lnTo>
                  <a:pt x="3072853" y="0"/>
                </a:lnTo>
                <a:lnTo>
                  <a:pt x="3072853" y="3333750"/>
                </a:lnTo>
                <a:lnTo>
                  <a:pt x="110704" y="3333750"/>
                </a:lnTo>
                <a:lnTo>
                  <a:pt x="109716" y="3326101"/>
                </a:lnTo>
                <a:cubicBezTo>
                  <a:pt x="100334" y="3271963"/>
                  <a:pt x="86998" y="3218512"/>
                  <a:pt x="74044" y="3165061"/>
                </a:cubicBezTo>
                <a:cubicBezTo>
                  <a:pt x="58041" y="3099154"/>
                  <a:pt x="57089" y="3034817"/>
                  <a:pt x="73282" y="2968910"/>
                </a:cubicBezTo>
                <a:cubicBezTo>
                  <a:pt x="85094" y="2921245"/>
                  <a:pt x="65661" y="2876129"/>
                  <a:pt x="52327" y="2831604"/>
                </a:cubicBezTo>
                <a:cubicBezTo>
                  <a:pt x="49661" y="2822385"/>
                  <a:pt x="39183" y="2813754"/>
                  <a:pt x="30228" y="2808850"/>
                </a:cubicBezTo>
                <a:cubicBezTo>
                  <a:pt x="-1397" y="2791196"/>
                  <a:pt x="-6349" y="2761970"/>
                  <a:pt x="6795" y="2725094"/>
                </a:cubicBezTo>
                <a:cubicBezTo>
                  <a:pt x="17084" y="2695868"/>
                  <a:pt x="30800" y="2669191"/>
                  <a:pt x="55185" y="2645455"/>
                </a:cubicBezTo>
                <a:cubicBezTo>
                  <a:pt x="83760" y="2617603"/>
                  <a:pt x="116337" y="2588768"/>
                  <a:pt x="128339" y="2545615"/>
                </a:cubicBezTo>
                <a:cubicBezTo>
                  <a:pt x="133482" y="2526980"/>
                  <a:pt x="134244" y="2510897"/>
                  <a:pt x="128909" y="2491281"/>
                </a:cubicBezTo>
                <a:cubicBezTo>
                  <a:pt x="118623" y="2453227"/>
                  <a:pt x="111383" y="2414980"/>
                  <a:pt x="143198" y="2379279"/>
                </a:cubicBezTo>
                <a:cubicBezTo>
                  <a:pt x="160725" y="2359664"/>
                  <a:pt x="171965" y="2333183"/>
                  <a:pt x="167583" y="2301603"/>
                </a:cubicBezTo>
                <a:cubicBezTo>
                  <a:pt x="162059" y="2262177"/>
                  <a:pt x="175965" y="2226281"/>
                  <a:pt x="196540" y="2192740"/>
                </a:cubicBezTo>
                <a:cubicBezTo>
                  <a:pt x="203970" y="2180774"/>
                  <a:pt x="208160" y="2166063"/>
                  <a:pt x="211780" y="2152137"/>
                </a:cubicBezTo>
                <a:cubicBezTo>
                  <a:pt x="220163" y="2119968"/>
                  <a:pt x="227593" y="2087602"/>
                  <a:pt x="234451" y="2055042"/>
                </a:cubicBezTo>
                <a:cubicBezTo>
                  <a:pt x="240165" y="2028365"/>
                  <a:pt x="244357" y="2001493"/>
                  <a:pt x="249310" y="1974618"/>
                </a:cubicBezTo>
                <a:cubicBezTo>
                  <a:pt x="254644" y="1945197"/>
                  <a:pt x="267028" y="1921855"/>
                  <a:pt x="295793" y="1909694"/>
                </a:cubicBezTo>
                <a:cubicBezTo>
                  <a:pt x="304937" y="1905771"/>
                  <a:pt x="312178" y="1896356"/>
                  <a:pt x="319798" y="1888901"/>
                </a:cubicBezTo>
                <a:cubicBezTo>
                  <a:pt x="325322" y="1883606"/>
                  <a:pt x="329514" y="1876543"/>
                  <a:pt x="335228" y="1871640"/>
                </a:cubicBezTo>
                <a:cubicBezTo>
                  <a:pt x="365329" y="1845943"/>
                  <a:pt x="395618" y="1820640"/>
                  <a:pt x="425719" y="1795142"/>
                </a:cubicBezTo>
                <a:cubicBezTo>
                  <a:pt x="428577" y="1792590"/>
                  <a:pt x="432006" y="1789845"/>
                  <a:pt x="433340" y="1786511"/>
                </a:cubicBezTo>
                <a:cubicBezTo>
                  <a:pt x="447246" y="1751988"/>
                  <a:pt x="460390" y="1717073"/>
                  <a:pt x="475061" y="1682944"/>
                </a:cubicBezTo>
                <a:cubicBezTo>
                  <a:pt x="480775" y="1669800"/>
                  <a:pt x="487823" y="1656267"/>
                  <a:pt x="497730" y="1646459"/>
                </a:cubicBezTo>
                <a:cubicBezTo>
                  <a:pt x="520210" y="1624098"/>
                  <a:pt x="544595" y="1603698"/>
                  <a:pt x="554311" y="1571529"/>
                </a:cubicBezTo>
                <a:cubicBezTo>
                  <a:pt x="557168" y="1562114"/>
                  <a:pt x="558692" y="1550935"/>
                  <a:pt x="556216" y="1541910"/>
                </a:cubicBezTo>
                <a:cubicBezTo>
                  <a:pt x="545929" y="1505229"/>
                  <a:pt x="533165" y="1469335"/>
                  <a:pt x="522307" y="1432851"/>
                </a:cubicBezTo>
                <a:cubicBezTo>
                  <a:pt x="515638" y="1409705"/>
                  <a:pt x="507636" y="1388716"/>
                  <a:pt x="484013" y="1377535"/>
                </a:cubicBezTo>
                <a:cubicBezTo>
                  <a:pt x="477347" y="1374398"/>
                  <a:pt x="470107" y="1365570"/>
                  <a:pt x="468773" y="1358313"/>
                </a:cubicBezTo>
                <a:cubicBezTo>
                  <a:pt x="460200" y="1311630"/>
                  <a:pt x="456010" y="1265534"/>
                  <a:pt x="485157" y="1222576"/>
                </a:cubicBezTo>
                <a:cubicBezTo>
                  <a:pt x="491443" y="1213555"/>
                  <a:pt x="491443" y="1196684"/>
                  <a:pt x="488777" y="1184720"/>
                </a:cubicBezTo>
                <a:cubicBezTo>
                  <a:pt x="478871" y="1138623"/>
                  <a:pt x="475441" y="1094882"/>
                  <a:pt x="507066" y="1054866"/>
                </a:cubicBezTo>
                <a:cubicBezTo>
                  <a:pt x="510876" y="1050159"/>
                  <a:pt x="507446" y="1035056"/>
                  <a:pt x="502684" y="1027995"/>
                </a:cubicBezTo>
                <a:cubicBezTo>
                  <a:pt x="456200" y="959929"/>
                  <a:pt x="455056" y="922662"/>
                  <a:pt x="499064" y="853028"/>
                </a:cubicBezTo>
                <a:cubicBezTo>
                  <a:pt x="501922" y="848516"/>
                  <a:pt x="505160" y="842633"/>
                  <a:pt x="509542" y="840866"/>
                </a:cubicBezTo>
                <a:cubicBezTo>
                  <a:pt x="537547" y="828900"/>
                  <a:pt x="538309" y="803401"/>
                  <a:pt x="540595" y="778095"/>
                </a:cubicBezTo>
                <a:cubicBezTo>
                  <a:pt x="543071" y="750244"/>
                  <a:pt x="546309" y="722389"/>
                  <a:pt x="548595" y="694341"/>
                </a:cubicBezTo>
                <a:cubicBezTo>
                  <a:pt x="548977" y="689436"/>
                  <a:pt x="547453" y="683943"/>
                  <a:pt x="545737" y="679040"/>
                </a:cubicBezTo>
                <a:cubicBezTo>
                  <a:pt x="539451" y="660210"/>
                  <a:pt x="530307" y="641968"/>
                  <a:pt x="526497" y="622548"/>
                </a:cubicBezTo>
                <a:cubicBezTo>
                  <a:pt x="518304" y="580573"/>
                  <a:pt x="501922" y="539970"/>
                  <a:pt x="508590" y="495638"/>
                </a:cubicBezTo>
                <a:cubicBezTo>
                  <a:pt x="509732" y="487990"/>
                  <a:pt x="504208" y="479162"/>
                  <a:pt x="502112" y="470924"/>
                </a:cubicBezTo>
                <a:cubicBezTo>
                  <a:pt x="498492" y="456017"/>
                  <a:pt x="493349" y="441500"/>
                  <a:pt x="492015" y="426397"/>
                </a:cubicBezTo>
                <a:cubicBezTo>
                  <a:pt x="488585" y="386383"/>
                  <a:pt x="485537" y="345976"/>
                  <a:pt x="485347" y="305764"/>
                </a:cubicBezTo>
                <a:cubicBezTo>
                  <a:pt x="485157" y="286346"/>
                  <a:pt x="492395" y="266927"/>
                  <a:pt x="495254" y="247312"/>
                </a:cubicBezTo>
                <a:cubicBezTo>
                  <a:pt x="496588" y="238486"/>
                  <a:pt x="498874" y="224165"/>
                  <a:pt x="494682" y="221224"/>
                </a:cubicBezTo>
                <a:cubicBezTo>
                  <a:pt x="462869" y="198471"/>
                  <a:pt x="468965" y="166498"/>
                  <a:pt x="469345" y="134133"/>
                </a:cubicBezTo>
                <a:cubicBezTo>
                  <a:pt x="469726" y="98434"/>
                  <a:pt x="476632" y="63323"/>
                  <a:pt x="482013" y="27991"/>
                </a:cubicBez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DD8A21BE-BECB-4B81-9197-8FB6B8B31F2A}"/>
              </a:ext>
            </a:extLst>
          </p:cNvPr>
          <p:cNvSpPr>
            <a:spLocks noGrp="1"/>
          </p:cNvSpPr>
          <p:nvPr>
            <p:ph type="pic" sz="quarter" idx="14"/>
          </p:nvPr>
        </p:nvSpPr>
        <p:spPr>
          <a:xfrm>
            <a:off x="6929437" y="-3"/>
            <a:ext cx="2214563" cy="3333750"/>
          </a:xfrm>
          <a:custGeom>
            <a:avLst/>
            <a:gdLst>
              <a:gd name="connsiteX0" fmla="*/ 0 w 2952750"/>
              <a:gd name="connsiteY0" fmla="*/ 0 h 3333750"/>
              <a:gd name="connsiteX1" fmla="*/ 2952750 w 2952750"/>
              <a:gd name="connsiteY1" fmla="*/ 0 h 3333750"/>
              <a:gd name="connsiteX2" fmla="*/ 2952750 w 2952750"/>
              <a:gd name="connsiteY2" fmla="*/ 3333750 h 3333750"/>
              <a:gd name="connsiteX3" fmla="*/ 0 w 2952750"/>
              <a:gd name="connsiteY3" fmla="*/ 3333750 h 3333750"/>
            </a:gdLst>
            <a:ahLst/>
            <a:cxnLst>
              <a:cxn ang="0">
                <a:pos x="connsiteX0" y="connsiteY0"/>
              </a:cxn>
              <a:cxn ang="0">
                <a:pos x="connsiteX1" y="connsiteY1"/>
              </a:cxn>
              <a:cxn ang="0">
                <a:pos x="connsiteX2" y="connsiteY2"/>
              </a:cxn>
              <a:cxn ang="0">
                <a:pos x="connsiteX3" y="connsiteY3"/>
              </a:cxn>
            </a:cxnLst>
            <a:rect l="l" t="t" r="r" b="b"/>
            <a:pathLst>
              <a:path w="2952750" h="3333750">
                <a:moveTo>
                  <a:pt x="0" y="0"/>
                </a:moveTo>
                <a:lnTo>
                  <a:pt x="2952750" y="0"/>
                </a:lnTo>
                <a:lnTo>
                  <a:pt x="2952750" y="3333750"/>
                </a:lnTo>
                <a:lnTo>
                  <a:pt x="0" y="3333750"/>
                </a:lnTo>
                <a:close/>
              </a:path>
            </a:pathLst>
          </a:custGeom>
        </p:spPr>
        <p:txBody>
          <a:bodyPr wrap="square">
            <a:noAutofit/>
          </a:bodyPr>
          <a:lstStyle/>
          <a:p>
            <a:r>
              <a:rPr lang="en-US"/>
              <a:t>Click icon to add picture</a:t>
            </a:r>
            <a:endParaRPr lang="en-US" dirty="0"/>
          </a:p>
        </p:txBody>
      </p:sp>
      <p:sp>
        <p:nvSpPr>
          <p:cNvPr id="24" name="Picture Placeholder 23">
            <a:extLst>
              <a:ext uri="{FF2B5EF4-FFF2-40B4-BE49-F238E27FC236}">
                <a16:creationId xmlns:a16="http://schemas.microsoft.com/office/drawing/2014/main" id="{B814B899-DE62-4D5B-AD25-7B7C9A9F62E9}"/>
              </a:ext>
            </a:extLst>
          </p:cNvPr>
          <p:cNvSpPr>
            <a:spLocks noGrp="1"/>
          </p:cNvSpPr>
          <p:nvPr>
            <p:ph type="pic" sz="quarter" idx="15"/>
          </p:nvPr>
        </p:nvSpPr>
        <p:spPr>
          <a:xfrm>
            <a:off x="4380044" y="3524253"/>
            <a:ext cx="4763956" cy="3333749"/>
          </a:xfrm>
          <a:custGeom>
            <a:avLst/>
            <a:gdLst>
              <a:gd name="connsiteX0" fmla="*/ 265966 w 6351941"/>
              <a:gd name="connsiteY0" fmla="*/ 0 h 3333749"/>
              <a:gd name="connsiteX1" fmla="*/ 6351941 w 6351941"/>
              <a:gd name="connsiteY1" fmla="*/ 0 h 3333749"/>
              <a:gd name="connsiteX2" fmla="*/ 6351941 w 6351941"/>
              <a:gd name="connsiteY2" fmla="*/ 3333749 h 3333749"/>
              <a:gd name="connsiteX3" fmla="*/ 137148 w 6351941"/>
              <a:gd name="connsiteY3" fmla="*/ 3333749 h 3333749"/>
              <a:gd name="connsiteX4" fmla="*/ 144347 w 6351941"/>
              <a:gd name="connsiteY4" fmla="*/ 3316486 h 3333749"/>
              <a:gd name="connsiteX5" fmla="*/ 143585 w 6351941"/>
              <a:gd name="connsiteY5" fmla="*/ 3234104 h 3333749"/>
              <a:gd name="connsiteX6" fmla="*/ 153112 w 6351941"/>
              <a:gd name="connsiteY6" fmla="*/ 3157998 h 3333749"/>
              <a:gd name="connsiteX7" fmla="*/ 175591 w 6351941"/>
              <a:gd name="connsiteY7" fmla="*/ 3133281 h 3333749"/>
              <a:gd name="connsiteX8" fmla="*/ 115201 w 6351941"/>
              <a:gd name="connsiteY8" fmla="*/ 3029515 h 3333749"/>
              <a:gd name="connsiteX9" fmla="*/ 63193 w 6351941"/>
              <a:gd name="connsiteY9" fmla="*/ 2993621 h 3333749"/>
              <a:gd name="connsiteX10" fmla="*/ 9089 w 6351941"/>
              <a:gd name="connsiteY10" fmla="*/ 2924183 h 3333749"/>
              <a:gd name="connsiteX11" fmla="*/ 26426 w 6351941"/>
              <a:gd name="connsiteY11" fmla="*/ 2787466 h 3333749"/>
              <a:gd name="connsiteX12" fmla="*/ 65097 w 6351941"/>
              <a:gd name="connsiteY12" fmla="*/ 2712144 h 3333749"/>
              <a:gd name="connsiteX13" fmla="*/ 67003 w 6351941"/>
              <a:gd name="connsiteY13" fmla="*/ 2663892 h 3333749"/>
              <a:gd name="connsiteX14" fmla="*/ 10803 w 6351941"/>
              <a:gd name="connsiteY14" fmla="*/ 2579155 h 3333749"/>
              <a:gd name="connsiteX15" fmla="*/ 4327 w 6351941"/>
              <a:gd name="connsiteY15" fmla="*/ 2545024 h 3333749"/>
              <a:gd name="connsiteX16" fmla="*/ 707 w 6351941"/>
              <a:gd name="connsiteY16" fmla="*/ 2485983 h 3333749"/>
              <a:gd name="connsiteX17" fmla="*/ 18613 w 6351941"/>
              <a:gd name="connsiteY17" fmla="*/ 2432238 h 3333749"/>
              <a:gd name="connsiteX18" fmla="*/ 107008 w 6351941"/>
              <a:gd name="connsiteY18" fmla="*/ 2305719 h 3333749"/>
              <a:gd name="connsiteX19" fmla="*/ 115773 w 6351941"/>
              <a:gd name="connsiteY19" fmla="*/ 2284730 h 3333749"/>
              <a:gd name="connsiteX20" fmla="*/ 121679 w 6351941"/>
              <a:gd name="connsiteY20" fmla="*/ 2247659 h 3333749"/>
              <a:gd name="connsiteX21" fmla="*/ 192927 w 6351941"/>
              <a:gd name="connsiteY21" fmla="*/ 2101722 h 3333749"/>
              <a:gd name="connsiteX22" fmla="*/ 192355 w 6351941"/>
              <a:gd name="connsiteY22" fmla="*/ 2069749 h 3333749"/>
              <a:gd name="connsiteX23" fmla="*/ 186259 w 6351941"/>
              <a:gd name="connsiteY23" fmla="*/ 2017180 h 3333749"/>
              <a:gd name="connsiteX24" fmla="*/ 197881 w 6351941"/>
              <a:gd name="connsiteY24" fmla="*/ 1960494 h 3333749"/>
              <a:gd name="connsiteX25" fmla="*/ 206072 w 6351941"/>
              <a:gd name="connsiteY25" fmla="*/ 1919105 h 3333749"/>
              <a:gd name="connsiteX26" fmla="*/ 182069 w 6351941"/>
              <a:gd name="connsiteY26" fmla="*/ 1803181 h 3333749"/>
              <a:gd name="connsiteX27" fmla="*/ 158446 w 6351941"/>
              <a:gd name="connsiteY27" fmla="*/ 1706674 h 3333749"/>
              <a:gd name="connsiteX28" fmla="*/ 161684 w 6351941"/>
              <a:gd name="connsiteY28" fmla="*/ 1693337 h 3333749"/>
              <a:gd name="connsiteX29" fmla="*/ 181117 w 6351941"/>
              <a:gd name="connsiteY29" fmla="*/ 1565053 h 3333749"/>
              <a:gd name="connsiteX30" fmla="*/ 207596 w 6351941"/>
              <a:gd name="connsiteY30" fmla="*/ 1508955 h 3333749"/>
              <a:gd name="connsiteX31" fmla="*/ 231028 w 6351941"/>
              <a:gd name="connsiteY31" fmla="*/ 1431867 h 3333749"/>
              <a:gd name="connsiteX32" fmla="*/ 259033 w 6351941"/>
              <a:gd name="connsiteY32" fmla="*/ 1346148 h 3333749"/>
              <a:gd name="connsiteX33" fmla="*/ 272560 w 6351941"/>
              <a:gd name="connsiteY33" fmla="*/ 1283184 h 3333749"/>
              <a:gd name="connsiteX34" fmla="*/ 262653 w 6351941"/>
              <a:gd name="connsiteY34" fmla="*/ 1190406 h 3333749"/>
              <a:gd name="connsiteX35" fmla="*/ 254651 w 6351941"/>
              <a:gd name="connsiteY35" fmla="*/ 1171377 h 3333749"/>
              <a:gd name="connsiteX36" fmla="*/ 194641 w 6351941"/>
              <a:gd name="connsiteY36" fmla="*/ 988957 h 3333749"/>
              <a:gd name="connsiteX37" fmla="*/ 193879 w 6351941"/>
              <a:gd name="connsiteY37" fmla="*/ 867344 h 3333749"/>
              <a:gd name="connsiteX38" fmla="*/ 202833 w 6351941"/>
              <a:gd name="connsiteY38" fmla="*/ 826936 h 3333749"/>
              <a:gd name="connsiteX39" fmla="*/ 242649 w 6351941"/>
              <a:gd name="connsiteY39" fmla="*/ 753182 h 3333749"/>
              <a:gd name="connsiteX40" fmla="*/ 248365 w 6351941"/>
              <a:gd name="connsiteY40" fmla="*/ 720622 h 3333749"/>
              <a:gd name="connsiteX41" fmla="*/ 252175 w 6351941"/>
              <a:gd name="connsiteY41" fmla="*/ 662955 h 3333749"/>
              <a:gd name="connsiteX42" fmla="*/ 248365 w 6351941"/>
              <a:gd name="connsiteY42" fmla="*/ 537809 h 3333749"/>
              <a:gd name="connsiteX43" fmla="*/ 264557 w 6351941"/>
              <a:gd name="connsiteY43" fmla="*/ 374612 h 3333749"/>
              <a:gd name="connsiteX44" fmla="*/ 259605 w 6351941"/>
              <a:gd name="connsiteY44" fmla="*/ 309883 h 3333749"/>
              <a:gd name="connsiteX45" fmla="*/ 251031 w 6351941"/>
              <a:gd name="connsiteY45" fmla="*/ 240054 h 3333749"/>
              <a:gd name="connsiteX46" fmla="*/ 251413 w 6351941"/>
              <a:gd name="connsiteY46" fmla="*/ 219652 h 3333749"/>
              <a:gd name="connsiteX47" fmla="*/ 250057 w 6351941"/>
              <a:gd name="connsiteY47" fmla="*/ 200798 h 3333749"/>
              <a:gd name="connsiteX48" fmla="*/ 237709 w 6351941"/>
              <a:gd name="connsiteY48" fmla="*/ 199121 h 3333749"/>
              <a:gd name="connsiteX49" fmla="*/ 148511 w 6351941"/>
              <a:gd name="connsiteY49" fmla="*/ 188488 h 3333749"/>
              <a:gd name="connsiteX50" fmla="*/ 148495 w 6351941"/>
              <a:gd name="connsiteY50" fmla="*/ 188488 h 3333749"/>
              <a:gd name="connsiteX51" fmla="*/ 148510 w 6351941"/>
              <a:gd name="connsiteY51" fmla="*/ 188487 h 3333749"/>
              <a:gd name="connsiteX52" fmla="*/ 237708 w 6351941"/>
              <a:gd name="connsiteY52" fmla="*/ 199120 h 3333749"/>
              <a:gd name="connsiteX53" fmla="*/ 250056 w 6351941"/>
              <a:gd name="connsiteY53" fmla="*/ 200797 h 3333749"/>
              <a:gd name="connsiteX54" fmla="*/ 247364 w 6351941"/>
              <a:gd name="connsiteY54" fmla="*/ 163357 h 3333749"/>
              <a:gd name="connsiteX55" fmla="*/ 271605 w 6351941"/>
              <a:gd name="connsiteY55" fmla="*/ 112358 h 3333749"/>
              <a:gd name="connsiteX56" fmla="*/ 285131 w 6351941"/>
              <a:gd name="connsiteY56" fmla="*/ 87837 h 3333749"/>
              <a:gd name="connsiteX57" fmla="*/ 279607 w 6351941"/>
              <a:gd name="connsiteY57" fmla="*/ 23893 h 333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351941" h="3333749">
                <a:moveTo>
                  <a:pt x="265966" y="0"/>
                </a:moveTo>
                <a:lnTo>
                  <a:pt x="6351941" y="0"/>
                </a:lnTo>
                <a:lnTo>
                  <a:pt x="6351941" y="3333749"/>
                </a:lnTo>
                <a:lnTo>
                  <a:pt x="137148" y="3333749"/>
                </a:lnTo>
                <a:lnTo>
                  <a:pt x="144347" y="3316486"/>
                </a:lnTo>
                <a:cubicBezTo>
                  <a:pt x="160922" y="3289026"/>
                  <a:pt x="164922" y="3262741"/>
                  <a:pt x="143585" y="3234104"/>
                </a:cubicBezTo>
                <a:cubicBezTo>
                  <a:pt x="128917" y="3214682"/>
                  <a:pt x="136157" y="3176434"/>
                  <a:pt x="153112" y="3157998"/>
                </a:cubicBezTo>
                <a:cubicBezTo>
                  <a:pt x="159208" y="3151327"/>
                  <a:pt x="165304" y="3144461"/>
                  <a:pt x="175591" y="3133281"/>
                </a:cubicBezTo>
                <a:cubicBezTo>
                  <a:pt x="128917" y="3113077"/>
                  <a:pt x="124727" y="3070513"/>
                  <a:pt x="115201" y="3029515"/>
                </a:cubicBezTo>
                <a:cubicBezTo>
                  <a:pt x="109296" y="3004411"/>
                  <a:pt x="85292" y="2998329"/>
                  <a:pt x="63193" y="2993621"/>
                </a:cubicBezTo>
                <a:cubicBezTo>
                  <a:pt x="23377" y="2985382"/>
                  <a:pt x="5851" y="2965571"/>
                  <a:pt x="9089" y="2924183"/>
                </a:cubicBezTo>
                <a:cubicBezTo>
                  <a:pt x="12709" y="2878480"/>
                  <a:pt x="18995" y="2832778"/>
                  <a:pt x="26426" y="2787466"/>
                </a:cubicBezTo>
                <a:cubicBezTo>
                  <a:pt x="31188" y="2758830"/>
                  <a:pt x="42808" y="2732938"/>
                  <a:pt x="65097" y="2712144"/>
                </a:cubicBezTo>
                <a:cubicBezTo>
                  <a:pt x="86816" y="2691942"/>
                  <a:pt x="84339" y="2687234"/>
                  <a:pt x="67003" y="2663892"/>
                </a:cubicBezTo>
                <a:cubicBezTo>
                  <a:pt x="46808" y="2636627"/>
                  <a:pt x="28140" y="2608381"/>
                  <a:pt x="10803" y="2579155"/>
                </a:cubicBezTo>
                <a:cubicBezTo>
                  <a:pt x="5279" y="2569935"/>
                  <a:pt x="5469" y="2556597"/>
                  <a:pt x="4327" y="2545024"/>
                </a:cubicBezTo>
                <a:cubicBezTo>
                  <a:pt x="2231" y="2525408"/>
                  <a:pt x="-1579" y="2505204"/>
                  <a:pt x="707" y="2485983"/>
                </a:cubicBezTo>
                <a:cubicBezTo>
                  <a:pt x="2993" y="2467545"/>
                  <a:pt x="10803" y="2449301"/>
                  <a:pt x="18613" y="2432238"/>
                </a:cubicBezTo>
                <a:cubicBezTo>
                  <a:pt x="40522" y="2384573"/>
                  <a:pt x="67765" y="2340831"/>
                  <a:pt x="107008" y="2305719"/>
                </a:cubicBezTo>
                <a:cubicBezTo>
                  <a:pt x="112152" y="2301210"/>
                  <a:pt x="114058" y="2292185"/>
                  <a:pt x="115773" y="2284730"/>
                </a:cubicBezTo>
                <a:cubicBezTo>
                  <a:pt x="118631" y="2272570"/>
                  <a:pt x="121297" y="2260016"/>
                  <a:pt x="121679" y="2247659"/>
                </a:cubicBezTo>
                <a:cubicBezTo>
                  <a:pt x="123583" y="2187637"/>
                  <a:pt x="150254" y="2140561"/>
                  <a:pt x="192927" y="2101722"/>
                </a:cubicBezTo>
                <a:cubicBezTo>
                  <a:pt x="205120" y="2090542"/>
                  <a:pt x="206454" y="2081912"/>
                  <a:pt x="192355" y="2069749"/>
                </a:cubicBezTo>
                <a:cubicBezTo>
                  <a:pt x="175973" y="2055628"/>
                  <a:pt x="182449" y="2035424"/>
                  <a:pt x="186259" y="2017180"/>
                </a:cubicBezTo>
                <a:cubicBezTo>
                  <a:pt x="190069" y="1998352"/>
                  <a:pt x="194071" y="1979324"/>
                  <a:pt x="197881" y="1960494"/>
                </a:cubicBezTo>
                <a:cubicBezTo>
                  <a:pt x="200547" y="1946568"/>
                  <a:pt x="202833" y="1932837"/>
                  <a:pt x="206072" y="1919105"/>
                </a:cubicBezTo>
                <a:cubicBezTo>
                  <a:pt x="216170" y="1876345"/>
                  <a:pt x="213122" y="1837900"/>
                  <a:pt x="182069" y="1803181"/>
                </a:cubicBezTo>
                <a:cubicBezTo>
                  <a:pt x="158256" y="1776701"/>
                  <a:pt x="151206" y="1742767"/>
                  <a:pt x="158446" y="1706674"/>
                </a:cubicBezTo>
                <a:cubicBezTo>
                  <a:pt x="159398" y="1702163"/>
                  <a:pt x="163208" y="1696475"/>
                  <a:pt x="161684" y="1693337"/>
                </a:cubicBezTo>
                <a:cubicBezTo>
                  <a:pt x="139395" y="1646064"/>
                  <a:pt x="178641" y="1608599"/>
                  <a:pt x="181117" y="1565053"/>
                </a:cubicBezTo>
                <a:cubicBezTo>
                  <a:pt x="182259" y="1545831"/>
                  <a:pt x="196357" y="1526215"/>
                  <a:pt x="207596" y="1508955"/>
                </a:cubicBezTo>
                <a:cubicBezTo>
                  <a:pt x="223028" y="1485218"/>
                  <a:pt x="237887" y="1464034"/>
                  <a:pt x="231028" y="1431867"/>
                </a:cubicBezTo>
                <a:cubicBezTo>
                  <a:pt x="223980" y="1399698"/>
                  <a:pt x="236935" y="1370275"/>
                  <a:pt x="259033" y="1346148"/>
                </a:cubicBezTo>
                <a:cubicBezTo>
                  <a:pt x="275798" y="1327711"/>
                  <a:pt x="277322" y="1307506"/>
                  <a:pt x="272560" y="1283184"/>
                </a:cubicBezTo>
                <a:cubicBezTo>
                  <a:pt x="266654" y="1252781"/>
                  <a:pt x="266272" y="1221201"/>
                  <a:pt x="262653" y="1190406"/>
                </a:cubicBezTo>
                <a:cubicBezTo>
                  <a:pt x="261891" y="1183735"/>
                  <a:pt x="259223" y="1175302"/>
                  <a:pt x="254651" y="1171377"/>
                </a:cubicBezTo>
                <a:cubicBezTo>
                  <a:pt x="197881" y="1123320"/>
                  <a:pt x="197309" y="1055649"/>
                  <a:pt x="194641" y="988957"/>
                </a:cubicBezTo>
                <a:cubicBezTo>
                  <a:pt x="192927" y="948552"/>
                  <a:pt x="192927" y="907947"/>
                  <a:pt x="193879" y="867344"/>
                </a:cubicBezTo>
                <a:cubicBezTo>
                  <a:pt x="194071" y="853613"/>
                  <a:pt x="197119" y="839098"/>
                  <a:pt x="202833" y="826936"/>
                </a:cubicBezTo>
                <a:cubicBezTo>
                  <a:pt x="214836" y="801633"/>
                  <a:pt x="230456" y="778292"/>
                  <a:pt x="242649" y="753182"/>
                </a:cubicBezTo>
                <a:cubicBezTo>
                  <a:pt x="247413" y="743770"/>
                  <a:pt x="247603" y="731608"/>
                  <a:pt x="248365" y="720622"/>
                </a:cubicBezTo>
                <a:cubicBezTo>
                  <a:pt x="249889" y="701204"/>
                  <a:pt x="245317" y="679628"/>
                  <a:pt x="252175" y="662955"/>
                </a:cubicBezTo>
                <a:cubicBezTo>
                  <a:pt x="269892" y="619604"/>
                  <a:pt x="265892" y="579001"/>
                  <a:pt x="248365" y="537809"/>
                </a:cubicBezTo>
                <a:cubicBezTo>
                  <a:pt x="223790" y="480140"/>
                  <a:pt x="225694" y="425612"/>
                  <a:pt x="264557" y="374612"/>
                </a:cubicBezTo>
                <a:cubicBezTo>
                  <a:pt x="282084" y="351663"/>
                  <a:pt x="273702" y="329301"/>
                  <a:pt x="259605" y="309883"/>
                </a:cubicBezTo>
                <a:cubicBezTo>
                  <a:pt x="243221" y="287521"/>
                  <a:pt x="239031" y="265748"/>
                  <a:pt x="251031" y="240054"/>
                </a:cubicBezTo>
                <a:cubicBezTo>
                  <a:pt x="253699" y="234363"/>
                  <a:pt x="252365" y="226322"/>
                  <a:pt x="251413" y="219652"/>
                </a:cubicBezTo>
                <a:lnTo>
                  <a:pt x="250057" y="200798"/>
                </a:lnTo>
                <a:lnTo>
                  <a:pt x="237709" y="199121"/>
                </a:lnTo>
                <a:cubicBezTo>
                  <a:pt x="208187" y="194887"/>
                  <a:pt x="178620" y="190893"/>
                  <a:pt x="148511" y="188488"/>
                </a:cubicBezTo>
                <a:lnTo>
                  <a:pt x="148495" y="188488"/>
                </a:lnTo>
                <a:lnTo>
                  <a:pt x="148510" y="188487"/>
                </a:lnTo>
                <a:cubicBezTo>
                  <a:pt x="178619" y="190892"/>
                  <a:pt x="208186" y="194886"/>
                  <a:pt x="237708" y="199120"/>
                </a:cubicBezTo>
                <a:lnTo>
                  <a:pt x="250056" y="200797"/>
                </a:lnTo>
                <a:lnTo>
                  <a:pt x="247364" y="163357"/>
                </a:lnTo>
                <a:cubicBezTo>
                  <a:pt x="248888" y="145164"/>
                  <a:pt x="255126" y="127854"/>
                  <a:pt x="271605" y="112358"/>
                </a:cubicBezTo>
                <a:cubicBezTo>
                  <a:pt x="278083" y="106276"/>
                  <a:pt x="280749" y="96076"/>
                  <a:pt x="285131" y="87837"/>
                </a:cubicBezTo>
                <a:cubicBezTo>
                  <a:pt x="303040" y="53315"/>
                  <a:pt x="301324" y="54688"/>
                  <a:pt x="279607" y="23893"/>
                </a:cubicBezTo>
                <a:close/>
              </a:path>
            </a:pathLst>
          </a:custGeom>
        </p:spPr>
        <p:txBody>
          <a:bodyPr wrap="square">
            <a:noAutofit/>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8B774253-07C3-4702-B9F4-DA3845EEB0B0}"/>
              </a:ext>
            </a:extLst>
          </p:cNvPr>
          <p:cNvSpPr>
            <a:spLocks noGrp="1"/>
          </p:cNvSpPr>
          <p:nvPr>
            <p:ph type="ftr" sz="quarter" idx="11"/>
          </p:nvPr>
        </p:nvSpPr>
        <p:spPr/>
        <p:txBody>
          <a:bodyPr/>
          <a:lstStyle/>
          <a:p>
            <a:r>
              <a:rPr lang="en-US"/>
              <a:t>Sample Footer Text</a:t>
            </a:r>
            <a:endParaRPr lang="en-US" dirty="0"/>
          </a:p>
        </p:txBody>
      </p:sp>
    </p:spTree>
    <p:extLst>
      <p:ext uri="{BB962C8B-B14F-4D97-AF65-F5344CB8AC3E}">
        <p14:creationId xmlns:p14="http://schemas.microsoft.com/office/powerpoint/2010/main" val="17802676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8527-FCFC-396C-9F58-2E9F1F483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5AFBEF-0D66-5505-4167-969C561D1E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38D1C-768F-9CBE-DA26-2CBAC65F287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737195-501F-9AD5-2C70-E78AC0AD842E}"/>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a:extLst>
              <a:ext uri="{FF2B5EF4-FFF2-40B4-BE49-F238E27FC236}">
                <a16:creationId xmlns:a16="http://schemas.microsoft.com/office/drawing/2014/main" id="{FF6F1F5A-C4F4-C610-E869-A42952F626BC}"/>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736063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8F7F-4ACF-1F11-7454-2FE7EE407F3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BBCD1F8-1E22-B27F-D1E4-825376D35188}"/>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2FA01A-C666-D4F2-E19B-FB0C4A80A2F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FC71981-548C-46BA-535B-E8FBA85C4D97}"/>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a:extLst>
              <a:ext uri="{FF2B5EF4-FFF2-40B4-BE49-F238E27FC236}">
                <a16:creationId xmlns:a16="http://schemas.microsoft.com/office/drawing/2014/main" id="{F3F6374A-6151-AB81-14B2-8C70E3150473}"/>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2117532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C7F9B-43C6-F898-F888-4FCC8A0F9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067DC-567F-F291-93A2-EDD6FAAC86E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4D095B-FFD5-51E9-333C-90434606BD5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9D957F-6EFC-F52A-1A5A-F6E981E894C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13A006-C417-FCD7-3880-CBE4A77B3AF5}"/>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7" name="Slide Number Placeholder 6">
            <a:extLst>
              <a:ext uri="{FF2B5EF4-FFF2-40B4-BE49-F238E27FC236}">
                <a16:creationId xmlns:a16="http://schemas.microsoft.com/office/drawing/2014/main" id="{873945A6-FB88-5089-8E38-41BD34B1CA9F}"/>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07495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55E0C-64B8-5F66-2403-CA7F13F06D1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7DA8EE1-9BCA-7AE9-3A76-D8A9A3C94D4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AC51700-1581-40D5-FAF2-F35F18BD4EA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3ADA64-2DC4-E48C-6847-75B73036180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18CEA-F277-AFA6-5D02-3485D163AE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C4EAA3-5613-7D80-F171-F00639DE215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1296887-6CF1-F4D1-77F9-55963CBBEE27}"/>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9" name="Slide Number Placeholder 8">
            <a:extLst>
              <a:ext uri="{FF2B5EF4-FFF2-40B4-BE49-F238E27FC236}">
                <a16:creationId xmlns:a16="http://schemas.microsoft.com/office/drawing/2014/main" id="{B4FC1CC3-5262-B75B-2D29-7D7065043D51}"/>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744069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FF3A6-589D-E525-F330-40CE4051BB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D0E70-D832-E298-A945-13F8330C68B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E4999F5-1BFA-4611-B6F4-36421BFAF1B4}"/>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5" name="Slide Number Placeholder 4">
            <a:extLst>
              <a:ext uri="{FF2B5EF4-FFF2-40B4-BE49-F238E27FC236}">
                <a16:creationId xmlns:a16="http://schemas.microsoft.com/office/drawing/2014/main" id="{EB559D9E-5CA9-B23D-8F2A-B7BC64562AAE}"/>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0124645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9CB62A-308B-BC7D-5C4F-D0D26144D9F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C701061-9C9A-4040-A828-589CC696D179}"/>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4" name="Slide Number Placeholder 3">
            <a:extLst>
              <a:ext uri="{FF2B5EF4-FFF2-40B4-BE49-F238E27FC236}">
                <a16:creationId xmlns:a16="http://schemas.microsoft.com/office/drawing/2014/main" id="{BAAB33CF-3BBF-4C5A-4AF2-2E759E5305DA}"/>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9326359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2D778-F78D-9B08-74B3-E52C910884F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AF14594-6CF5-168D-0BA8-74CF715E1F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430E50-94DD-0FE1-9491-0D0FA65B3F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05D34E-A116-C82A-6568-CF490FD5B5D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9594123-8C86-2112-FD7D-0AA4167386D1}"/>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7" name="Slide Number Placeholder 6">
            <a:extLst>
              <a:ext uri="{FF2B5EF4-FFF2-40B4-BE49-F238E27FC236}">
                <a16:creationId xmlns:a16="http://schemas.microsoft.com/office/drawing/2014/main" id="{0D2F63B5-D07E-2EC8-E5CF-E21A6242507E}"/>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9302689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D991F-204F-C9D6-CECC-D5ABFD080FD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EA1BEBB-CBE4-E6CD-0E80-7DB76FFF36D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4397C3D-E244-2A5C-CCDD-C7CE767DA6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1222073-15C7-3FC8-51A6-091E250FF5B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6FF1765-BE17-2BA4-5CDC-CCF27C7362E5}"/>
              </a:ext>
            </a:extLst>
          </p:cNvPr>
          <p:cNvSpPr>
            <a:spLocks noGrp="1"/>
          </p:cNvSpPr>
          <p:nvPr>
            <p:ph type="ftr" sz="quarter" idx="11"/>
          </p:nvPr>
        </p:nvSpPr>
        <p:spPr/>
        <p:txBody>
          <a:bodyPr/>
          <a:lstStyle/>
          <a:p>
            <a:r>
              <a:rPr lang="en-US">
                <a:solidFill>
                  <a:schemeClr val="tx1">
                    <a:alpha val="70000"/>
                  </a:schemeClr>
                </a:solidFill>
              </a:rPr>
              <a:t>Sample Footer Text</a:t>
            </a:r>
            <a:endParaRPr lang="en-US" dirty="0">
              <a:solidFill>
                <a:schemeClr val="tx1">
                  <a:alpha val="70000"/>
                </a:schemeClr>
              </a:solidFill>
            </a:endParaRPr>
          </a:p>
        </p:txBody>
      </p:sp>
      <p:sp>
        <p:nvSpPr>
          <p:cNvPr id="7" name="Slide Number Placeholder 6">
            <a:extLst>
              <a:ext uri="{FF2B5EF4-FFF2-40B4-BE49-F238E27FC236}">
                <a16:creationId xmlns:a16="http://schemas.microsoft.com/office/drawing/2014/main" id="{D7079C8A-8512-5962-ABAC-D05ED5DA0445}"/>
              </a:ext>
            </a:extLst>
          </p:cNvPr>
          <p:cNvSpPr>
            <a:spLocks noGrp="1"/>
          </p:cNvSpPr>
          <p:nvPr>
            <p:ph type="sldNum" sz="quarter" idx="12"/>
          </p:nvPr>
        </p:nvSpPr>
        <p:spPr/>
        <p:txBody>
          <a:body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4105065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BF87E9-20B3-1FB2-6E82-F1AF1798F77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44E8B7-62AA-2E14-64FA-7E6641B54C6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219A8-4173-BBB7-5050-ECB0971E2A3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0F4CD027-B665-A575-DCBE-2E89ADFE779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solidFill>
                  <a:schemeClr val="tx1">
                    <a:alpha val="70000"/>
                  </a:schemeClr>
                </a:solidFill>
              </a:rPr>
              <a:t>Sample Footer Text</a:t>
            </a:r>
            <a:endParaRPr lang="en-US" dirty="0">
              <a:solidFill>
                <a:schemeClr val="tx1">
                  <a:alpha val="70000"/>
                </a:schemeClr>
              </a:solidFill>
            </a:endParaRPr>
          </a:p>
        </p:txBody>
      </p:sp>
      <p:sp>
        <p:nvSpPr>
          <p:cNvPr id="6" name="Slide Number Placeholder 5">
            <a:extLst>
              <a:ext uri="{FF2B5EF4-FFF2-40B4-BE49-F238E27FC236}">
                <a16:creationId xmlns:a16="http://schemas.microsoft.com/office/drawing/2014/main" id="{ADA318BC-6202-9A60-0ECF-A5889D5CF25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271422763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9" r:id="rId16"/>
    <p:sldLayoutId id="2147483692" r:id="rId17"/>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360" userDrawn="1">
          <p15:clr>
            <a:srgbClr val="F26B43"/>
          </p15:clr>
        </p15:guide>
        <p15:guide id="3" pos="720" userDrawn="1">
          <p15:clr>
            <a:srgbClr val="F26B43"/>
          </p15:clr>
        </p15:guide>
        <p15:guide id="4" pos="5760" userDrawn="1">
          <p15:clr>
            <a:srgbClr val="F26B43"/>
          </p15:clr>
        </p15:guide>
        <p15:guide id="5" pos="5400" userDrawn="1">
          <p15:clr>
            <a:srgbClr val="F26B43"/>
          </p15:clr>
        </p15:guide>
        <p15:guide id="6" pos="5040" userDrawn="1">
          <p15:clr>
            <a:srgbClr val="F26B43"/>
          </p15:clr>
        </p15:guide>
        <p15:guide id="7" pos="4680" userDrawn="1">
          <p15:clr>
            <a:srgbClr val="F26B43"/>
          </p15:clr>
        </p15:guide>
        <p15:guide id="8" pos="1080" userDrawn="1">
          <p15:clr>
            <a:srgbClr val="F26B43"/>
          </p15:clr>
        </p15:guide>
        <p15:guide id="9" pos="1440" userDrawn="1">
          <p15:clr>
            <a:srgbClr val="F26B43"/>
          </p15:clr>
        </p15:guide>
        <p15:guide id="10" pos="1800" userDrawn="1">
          <p15:clr>
            <a:srgbClr val="F26B43"/>
          </p15:clr>
        </p15:guide>
        <p15:guide id="11" pos="4320" userDrawn="1">
          <p15:clr>
            <a:srgbClr val="F26B43"/>
          </p15:clr>
        </p15:guide>
        <p15:guide id="12" pos="3960" userDrawn="1">
          <p15:clr>
            <a:srgbClr val="F26B43"/>
          </p15:clr>
        </p15:guide>
        <p15:guide id="13" pos="2160" userDrawn="1">
          <p15:clr>
            <a:srgbClr val="F26B43"/>
          </p15:clr>
        </p15:guide>
        <p15:guide id="14" pos="2520" userDrawn="1">
          <p15:clr>
            <a:srgbClr val="F26B43"/>
          </p15:clr>
        </p15:guide>
        <p15:guide id="15" pos="2880" userDrawn="1">
          <p15:clr>
            <a:srgbClr val="F26B43"/>
          </p15:clr>
        </p15:guide>
        <p15:guide id="16" pos="3600" userDrawn="1">
          <p15:clr>
            <a:srgbClr val="F26B43"/>
          </p15:clr>
        </p15:guide>
        <p15:guide id="17" pos="3240" userDrawn="1">
          <p15:clr>
            <a:srgbClr val="F26B43"/>
          </p15:clr>
        </p15:guide>
        <p15:guide id="18" orient="horz" userDrawn="1">
          <p15:clr>
            <a:srgbClr val="F26B43"/>
          </p15:clr>
        </p15:guide>
        <p15:guide id="19" orient="horz" pos="480" userDrawn="1">
          <p15:clr>
            <a:srgbClr val="F26B43"/>
          </p15:clr>
        </p15:guide>
        <p15:guide id="20" orient="horz" pos="960" userDrawn="1">
          <p15:clr>
            <a:srgbClr val="F26B43"/>
          </p15:clr>
        </p15:guide>
        <p15:guide id="21" orient="horz" pos="1440" userDrawn="1">
          <p15:clr>
            <a:srgbClr val="F26B43"/>
          </p15:clr>
        </p15:guide>
        <p15:guide id="22" orient="horz" pos="1920" userDrawn="1">
          <p15:clr>
            <a:srgbClr val="F26B43"/>
          </p15:clr>
        </p15:guide>
        <p15:guide id="23" orient="horz" pos="2400" userDrawn="1">
          <p15:clr>
            <a:srgbClr val="F26B43"/>
          </p15:clr>
        </p15:guide>
        <p15:guide id="24" orient="horz" pos="2880" userDrawn="1">
          <p15:clr>
            <a:srgbClr val="F26B43"/>
          </p15:clr>
        </p15:guide>
        <p15:guide id="25" orient="horz" pos="3360" userDrawn="1">
          <p15:clr>
            <a:srgbClr val="F26B43"/>
          </p15:clr>
        </p15:guide>
        <p15:guide id="26" orient="horz" pos="4320" userDrawn="1">
          <p15:clr>
            <a:srgbClr val="F26B43"/>
          </p15:clr>
        </p15:guide>
        <p15:guide id="27"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creativecommons.org/licenses/by/3.0/" TargetMode="External"/><Relationship Id="rId4" Type="http://schemas.openxmlformats.org/officeDocument/2006/relationships/hyperlink" Target="https://www.flickr.com/photos/sfbaywalk/155118456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pxhere.com/en/photo/99516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flickr.com/photos/smithat/929491807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iip-photo-archive/4757856023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https://www.investmentu.com/article/detail/53447/how-to-invest-silver-and-gol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creativecommons.org/licenses/by/3.0/" TargetMode="External"/><Relationship Id="rId4" Type="http://schemas.openxmlformats.org/officeDocument/2006/relationships/hyperlink" Target="https://www.flickr.com/photos/jamescridland/613445810"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flickr.com/photos/jamescridland/613445810" TargetMode="External"/><Relationship Id="rId13" Type="http://schemas.openxmlformats.org/officeDocument/2006/relationships/hyperlink" Target="https://creativecommons.org/licenses/by-sa/3.0/" TargetMode="External"/><Relationship Id="rId3" Type="http://schemas.openxmlformats.org/officeDocument/2006/relationships/image" Target="../media/image5.jpg"/><Relationship Id="rId7" Type="http://schemas.openxmlformats.org/officeDocument/2006/relationships/image" Target="../media/image8.jpg"/><Relationship Id="rId12" Type="http://schemas.openxmlformats.org/officeDocument/2006/relationships/hyperlink" Target="https://creativecommons.org/licenses/by-nc-nd/3.0/"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s://www.flickr.com/photos/iip-photo-archive/47578560232/" TargetMode="External"/><Relationship Id="rId11" Type="http://schemas.openxmlformats.org/officeDocument/2006/relationships/hyperlink" Target="https://creativecommons.org/licenses/by/3.0/" TargetMode="External"/><Relationship Id="rId5" Type="http://schemas.openxmlformats.org/officeDocument/2006/relationships/image" Target="../media/image6.jpg"/><Relationship Id="rId10" Type="http://schemas.openxmlformats.org/officeDocument/2006/relationships/hyperlink" Target="https://www.investmentu.com/article/detail/53447/how-to-invest-silver-and-gold" TargetMode="External"/><Relationship Id="rId4" Type="http://schemas.openxmlformats.org/officeDocument/2006/relationships/hyperlink" Target="http://flickr.com/photos/smithat/9294918071" TargetMode="External"/><Relationship Id="rId9"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www.intrepidlutherans.com/2011/04/differences-between-reformed-and.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F28F514C-A8D2-4213-AA57-8AC5EBC3D34E}"/>
              </a:ext>
            </a:extLst>
          </p:cNvPr>
          <p:cNvSpPr>
            <a:spLocks noGrp="1"/>
          </p:cNvSpPr>
          <p:nvPr>
            <p:ph type="title"/>
          </p:nvPr>
        </p:nvSpPr>
        <p:spPr>
          <a:xfrm>
            <a:off x="3257550" y="1870076"/>
            <a:ext cx="5534024" cy="1971675"/>
          </a:xfrm>
        </p:spPr>
        <p:txBody>
          <a:bodyPr anchor="b">
            <a:noAutofit/>
          </a:bodyPr>
          <a:lstStyle/>
          <a:p>
            <a:pPr algn="ctr">
              <a:lnSpc>
                <a:spcPts val="7200"/>
              </a:lnSpc>
            </a:pPr>
            <a:r>
              <a:rPr lang="en-US" sz="7200" b="1" i="1" dirty="0">
                <a:effectLst/>
                <a:latin typeface="Candara" panose="020E0502030303020204" pitchFamily="34" charset="0"/>
              </a:rPr>
              <a:t>“The Earth Is The Lord’s”</a:t>
            </a:r>
          </a:p>
        </p:txBody>
      </p:sp>
      <p:pic>
        <p:nvPicPr>
          <p:cNvPr id="35" name="Picture 34" descr="Earth floating in space">
            <a:extLst>
              <a:ext uri="{FF2B5EF4-FFF2-40B4-BE49-F238E27FC236}">
                <a16:creationId xmlns:a16="http://schemas.microsoft.com/office/drawing/2014/main" id="{0A88B711-E9BC-51EA-4D60-59D2B16BAEE3}"/>
              </a:ext>
            </a:extLst>
          </p:cNvPr>
          <p:cNvPicPr>
            <a:picLocks noChangeAspect="1"/>
          </p:cNvPicPr>
          <p:nvPr/>
        </p:nvPicPr>
        <p:blipFill>
          <a:blip r:embed="rId3"/>
          <a:srcRect l="42997" r="27105"/>
          <a:stretch/>
        </p:blipFill>
        <p:spPr>
          <a:xfrm>
            <a:off x="-2" y="-1"/>
            <a:ext cx="3400427"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a:noFill/>
        </p:spPr>
      </p:pic>
      <p:sp>
        <p:nvSpPr>
          <p:cNvPr id="5" name="Text Placeholder 4">
            <a:extLst>
              <a:ext uri="{FF2B5EF4-FFF2-40B4-BE49-F238E27FC236}">
                <a16:creationId xmlns:a16="http://schemas.microsoft.com/office/drawing/2014/main" id="{4EDE3ECF-413F-4A7C-A425-E9C1F7701CC4}"/>
              </a:ext>
            </a:extLst>
          </p:cNvPr>
          <p:cNvSpPr>
            <a:spLocks noGrp="1"/>
          </p:cNvSpPr>
          <p:nvPr>
            <p:ph type="body" sz="quarter" idx="15"/>
          </p:nvPr>
        </p:nvSpPr>
        <p:spPr>
          <a:xfrm>
            <a:off x="4495799" y="3816040"/>
            <a:ext cx="3057525" cy="365125"/>
          </a:xfrm>
        </p:spPr>
        <p:txBody>
          <a:bodyPr anchor="t">
            <a:normAutofit lnSpcReduction="10000"/>
          </a:bodyPr>
          <a:lstStyle/>
          <a:p>
            <a:pPr algn="ctr"/>
            <a:r>
              <a:rPr lang="en-US" sz="2000" i="1" dirty="0">
                <a:latin typeface="Candara" panose="020E0502030303020204" pitchFamily="34" charset="0"/>
              </a:rPr>
              <a:t>Genesis 1:1 - Psalms 24:1-2</a:t>
            </a:r>
          </a:p>
          <a:p>
            <a:endParaRPr lang="en-US" dirty="0"/>
          </a:p>
        </p:txBody>
      </p:sp>
    </p:spTree>
    <p:extLst>
      <p:ext uri="{BB962C8B-B14F-4D97-AF65-F5344CB8AC3E}">
        <p14:creationId xmlns:p14="http://schemas.microsoft.com/office/powerpoint/2010/main" val="1354765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BF28A0-721A-441C-A00B-EFD5CA5530F7}"/>
              </a:ext>
            </a:extLst>
          </p:cNvPr>
          <p:cNvSpPr/>
          <p:nvPr/>
        </p:nvSpPr>
        <p:spPr>
          <a:xfrm>
            <a:off x="493324" y="5773207"/>
            <a:ext cx="6965578" cy="707886"/>
          </a:xfrm>
          <a:prstGeom prst="rect">
            <a:avLst/>
          </a:prstGeom>
          <a:noFill/>
        </p:spPr>
        <p:txBody>
          <a:bodyPr wrap="square" lIns="91440" tIns="45720" rIns="91440" bIns="45720">
            <a:spAutoFit/>
          </a:bodyPr>
          <a:lstStyle/>
          <a:p>
            <a:pPr algn="ctr"/>
            <a:endParaRPr lang="en-US" sz="4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ndara" panose="020E0502030303020204" pitchFamily="34" charset="0"/>
            </a:endParaRPr>
          </a:p>
        </p:txBody>
      </p:sp>
      <p:sp>
        <p:nvSpPr>
          <p:cNvPr id="10" name="Rectangle 9">
            <a:extLst>
              <a:ext uri="{FF2B5EF4-FFF2-40B4-BE49-F238E27FC236}">
                <a16:creationId xmlns:a16="http://schemas.microsoft.com/office/drawing/2014/main" id="{BB8A7FBA-4C4C-4440-9886-90F8BD6246FB}"/>
              </a:ext>
            </a:extLst>
          </p:cNvPr>
          <p:cNvSpPr/>
          <p:nvPr/>
        </p:nvSpPr>
        <p:spPr>
          <a:xfrm>
            <a:off x="556824" y="358793"/>
            <a:ext cx="8083321" cy="1015663"/>
          </a:xfrm>
          <a:prstGeom prst="rect">
            <a:avLst/>
          </a:prstGeom>
          <a:solidFill>
            <a:schemeClr val="tx2">
              <a:lumMod val="10000"/>
              <a:lumOff val="90000"/>
            </a:schemeClr>
          </a:solidFill>
          <a:ln>
            <a:solidFill>
              <a:schemeClr val="tx2"/>
            </a:solidFill>
          </a:ln>
        </p:spPr>
        <p:txBody>
          <a:bodyPr wrap="square" lIns="91440" tIns="45720" rIns="91440" bIns="45720" anchor="ctr">
            <a:spAutoFit/>
          </a:bodyPr>
          <a:lstStyle/>
          <a:p>
            <a:r>
              <a:rPr lang="en-US" sz="6000" b="1" i="1" cap="none" spc="0" dirty="0">
                <a:ln w="12700">
                  <a:solidFill>
                    <a:schemeClr val="tx2">
                      <a:lumMod val="75000"/>
                    </a:schemeClr>
                  </a:solidFill>
                  <a:prstDash val="solid"/>
                </a:ln>
                <a:latin typeface="Candara" panose="020E0502030303020204" pitchFamily="34" charset="0"/>
              </a:rPr>
              <a:t>Sirs, What MUST I do…?</a:t>
            </a:r>
          </a:p>
        </p:txBody>
      </p:sp>
      <p:sp>
        <p:nvSpPr>
          <p:cNvPr id="4" name="TextBox 3">
            <a:extLst>
              <a:ext uri="{FF2B5EF4-FFF2-40B4-BE49-F238E27FC236}">
                <a16:creationId xmlns:a16="http://schemas.microsoft.com/office/drawing/2014/main" id="{FDB3C018-6904-4094-85A6-7BAF69A201A5}"/>
              </a:ext>
            </a:extLst>
          </p:cNvPr>
          <p:cNvSpPr txBox="1"/>
          <p:nvPr/>
        </p:nvSpPr>
        <p:spPr>
          <a:xfrm>
            <a:off x="7300954" y="432644"/>
            <a:ext cx="721326" cy="557204"/>
          </a:xfrm>
          <a:prstGeom prst="rect">
            <a:avLst/>
          </a:prstGeom>
          <a:noFill/>
        </p:spPr>
        <p:txBody>
          <a:bodyPr wrap="square" rtlCol="0">
            <a:spAutoFit/>
          </a:bodyPr>
          <a:lstStyle/>
          <a:p>
            <a:pPr algn="ctr">
              <a:lnSpc>
                <a:spcPts val="1800"/>
              </a:lnSpc>
            </a:pPr>
            <a:r>
              <a:rPr lang="en-US" i="1" dirty="0">
                <a:latin typeface="Candara" panose="020E0502030303020204" pitchFamily="34" charset="0"/>
              </a:rPr>
              <a:t>Acts </a:t>
            </a:r>
          </a:p>
          <a:p>
            <a:pPr algn="ctr">
              <a:lnSpc>
                <a:spcPts val="1800"/>
              </a:lnSpc>
            </a:pPr>
            <a:r>
              <a:rPr lang="en-US" i="1" dirty="0">
                <a:latin typeface="Candara" panose="020E0502030303020204" pitchFamily="34" charset="0"/>
              </a:rPr>
              <a:t>16:30</a:t>
            </a:r>
          </a:p>
        </p:txBody>
      </p:sp>
      <p:sp>
        <p:nvSpPr>
          <p:cNvPr id="7" name="Content Placeholder 2">
            <a:extLst>
              <a:ext uri="{FF2B5EF4-FFF2-40B4-BE49-F238E27FC236}">
                <a16:creationId xmlns:a16="http://schemas.microsoft.com/office/drawing/2014/main" id="{2A6B56C3-77F0-4E92-B09D-C8D4A68D5E79}"/>
              </a:ext>
            </a:extLst>
          </p:cNvPr>
          <p:cNvSpPr>
            <a:spLocks noGrp="1"/>
          </p:cNvSpPr>
          <p:nvPr>
            <p:ph idx="1"/>
          </p:nvPr>
        </p:nvSpPr>
        <p:spPr>
          <a:xfrm>
            <a:off x="544124" y="1581344"/>
            <a:ext cx="8106552" cy="4899750"/>
          </a:xfrm>
          <a:solidFill>
            <a:schemeClr val="tx2">
              <a:lumMod val="10000"/>
              <a:lumOff val="90000"/>
            </a:schemeClr>
          </a:solidFill>
          <a:ln>
            <a:solidFill>
              <a:schemeClr val="tx1"/>
            </a:solidFill>
          </a:ln>
        </p:spPr>
        <p:txBody>
          <a:bodyPr vert="horz" wrap="square" lIns="68580" tIns="34290" rIns="68580" bIns="34290" numCol="1" rtlCol="0" anchor="t" anchorCtr="0" compatLnSpc="1">
            <a:prstTxWarp prst="textNoShape">
              <a:avLst/>
            </a:prstTxWarp>
            <a:noAutofit/>
          </a:bodyPr>
          <a:lstStyle/>
          <a:p>
            <a:pPr marL="0" indent="0">
              <a:spcBef>
                <a:spcPts val="0"/>
              </a:spcBef>
              <a:spcAft>
                <a:spcPts val="0"/>
              </a:spcAft>
              <a:buClr>
                <a:schemeClr val="bg1"/>
              </a:buClr>
              <a:buNone/>
              <a:defRPr/>
            </a:pPr>
            <a:r>
              <a:rPr lang="en-US" altLang="en-US" sz="3600" b="1" dirty="0">
                <a:effectLst/>
                <a:latin typeface="Candara" panose="020E0502030303020204" pitchFamily="34" charset="0"/>
              </a:rPr>
              <a:t>Alien sinners </a:t>
            </a:r>
            <a:r>
              <a:rPr lang="en-US" altLang="en-US" sz="3600" b="1" i="1" u="sng" dirty="0">
                <a:latin typeface="Candara" panose="020E0502030303020204" pitchFamily="34" charset="0"/>
              </a:rPr>
              <a:t>MUST</a:t>
            </a:r>
            <a:r>
              <a:rPr lang="en-US" altLang="en-US" sz="3600" b="1" dirty="0">
                <a:effectLst/>
                <a:latin typeface="Candara" panose="020E0502030303020204" pitchFamily="34" charset="0"/>
              </a:rPr>
              <a:t>…</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Hear the Gospel of Christ </a:t>
            </a:r>
            <a:r>
              <a:rPr lang="en-US" altLang="en-US" sz="2800" i="1" dirty="0">
                <a:effectLst/>
                <a:latin typeface="Candara" panose="020E0502030303020204" pitchFamily="34" charset="0"/>
              </a:rPr>
              <a:t>– Rom. 10:17; Heb. 11:6</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Believe </a:t>
            </a:r>
            <a:r>
              <a:rPr lang="en-US" altLang="en-US" sz="2800" dirty="0">
                <a:latin typeface="Candara" panose="020E0502030303020204" pitchFamily="34" charset="0"/>
              </a:rPr>
              <a:t>the Gospel</a:t>
            </a:r>
            <a:r>
              <a:rPr lang="en-US" altLang="en-US" sz="2800" dirty="0">
                <a:effectLst/>
                <a:latin typeface="Candara" panose="020E0502030303020204" pitchFamily="34" charset="0"/>
              </a:rPr>
              <a:t> </a:t>
            </a:r>
            <a:r>
              <a:rPr lang="en-US" altLang="en-US" sz="2800" i="1" dirty="0">
                <a:effectLst/>
                <a:latin typeface="Candara" panose="020E0502030303020204" pitchFamily="34" charset="0"/>
              </a:rPr>
              <a:t>– John 8:24</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Repent of sin in your life </a:t>
            </a:r>
            <a:r>
              <a:rPr lang="en-US" altLang="en-US" sz="2800" i="1" dirty="0">
                <a:effectLst/>
                <a:latin typeface="Candara" panose="020E0502030303020204" pitchFamily="34" charset="0"/>
              </a:rPr>
              <a:t>– Acts 17:30</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Confess </a:t>
            </a:r>
            <a:r>
              <a:rPr lang="en-US" altLang="en-US" sz="2800" dirty="0">
                <a:latin typeface="Candara" panose="020E0502030303020204" pitchFamily="34" charset="0"/>
              </a:rPr>
              <a:t>that Jesus is</a:t>
            </a:r>
            <a:r>
              <a:rPr lang="en-US" altLang="en-US" sz="2800" dirty="0">
                <a:effectLst/>
                <a:latin typeface="Candara" panose="020E0502030303020204" pitchFamily="34" charset="0"/>
              </a:rPr>
              <a:t> </a:t>
            </a:r>
            <a:r>
              <a:rPr lang="en-US" altLang="en-US" sz="2800" dirty="0">
                <a:latin typeface="Candara" panose="020E0502030303020204" pitchFamily="34" charset="0"/>
              </a:rPr>
              <a:t>the Son of God </a:t>
            </a:r>
            <a:r>
              <a:rPr lang="en-US" altLang="en-US" sz="2800" i="1" dirty="0">
                <a:effectLst/>
                <a:latin typeface="Candara" panose="020E0502030303020204" pitchFamily="34" charset="0"/>
              </a:rPr>
              <a:t>– Matt. 10:32</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Be baptized </a:t>
            </a:r>
            <a:r>
              <a:rPr lang="en-US" altLang="en-US" sz="2800" dirty="0">
                <a:latin typeface="Candara" panose="020E0502030303020204" pitchFamily="34" charset="0"/>
              </a:rPr>
              <a:t>to wash away your</a:t>
            </a:r>
            <a:r>
              <a:rPr lang="en-US" altLang="en-US" sz="2800" dirty="0">
                <a:effectLst/>
                <a:latin typeface="Candara" panose="020E0502030303020204" pitchFamily="34" charset="0"/>
              </a:rPr>
              <a:t> sins </a:t>
            </a:r>
            <a:r>
              <a:rPr lang="en-US" altLang="en-US" sz="2800" i="1" dirty="0">
                <a:effectLst/>
                <a:latin typeface="Candara" panose="020E0502030303020204" pitchFamily="34" charset="0"/>
              </a:rPr>
              <a:t>– Acts 2:38</a:t>
            </a:r>
          </a:p>
          <a:p>
            <a:pPr marL="0" lvl="1" indent="0">
              <a:spcBef>
                <a:spcPts val="1200"/>
              </a:spcBef>
              <a:spcAft>
                <a:spcPts val="0"/>
              </a:spcAft>
              <a:buClr>
                <a:schemeClr val="bg1"/>
              </a:buClr>
              <a:buNone/>
              <a:defRPr/>
            </a:pPr>
            <a:r>
              <a:rPr lang="en-US" altLang="en-US" sz="3600" b="1" dirty="0">
                <a:effectLst/>
                <a:latin typeface="Candara" panose="020E0502030303020204" pitchFamily="34" charset="0"/>
              </a:rPr>
              <a:t>An erring child of God </a:t>
            </a:r>
            <a:r>
              <a:rPr lang="en-US" altLang="en-US" sz="3600" b="1" i="1" u="sng" dirty="0">
                <a:latin typeface="Candara" panose="020E0502030303020204" pitchFamily="34" charset="0"/>
              </a:rPr>
              <a:t>MUST</a:t>
            </a:r>
            <a:r>
              <a:rPr lang="en-US" altLang="en-US" sz="3600" b="1" dirty="0">
                <a:effectLst/>
                <a:latin typeface="Candara" panose="020E0502030303020204" pitchFamily="34" charset="0"/>
              </a:rPr>
              <a:t>…</a:t>
            </a:r>
          </a:p>
          <a:p>
            <a:pPr marL="274320" algn="just">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Repent and Pray for Forgiveness </a:t>
            </a:r>
            <a:r>
              <a:rPr lang="en-US" altLang="en-US" sz="2800" i="1" dirty="0">
                <a:effectLst/>
                <a:latin typeface="Candara" panose="020E0502030303020204" pitchFamily="34" charset="0"/>
              </a:rPr>
              <a:t>– 1 John 1:7-9</a:t>
            </a:r>
          </a:p>
          <a:p>
            <a:pPr marL="0" indent="0" algn="just">
              <a:spcBef>
                <a:spcPts val="1200"/>
              </a:spcBef>
              <a:spcAft>
                <a:spcPts val="0"/>
              </a:spcAft>
              <a:buClr>
                <a:schemeClr val="bg1"/>
              </a:buClr>
              <a:buSzPct val="99000"/>
              <a:buNone/>
              <a:defRPr/>
            </a:pPr>
            <a:r>
              <a:rPr lang="en-US" altLang="en-US" sz="3600" b="1" dirty="0">
                <a:latin typeface="Candara" panose="020E0502030303020204" pitchFamily="34" charset="0"/>
              </a:rPr>
              <a:t>Christians</a:t>
            </a:r>
            <a:r>
              <a:rPr lang="en-US" altLang="en-US" sz="3600" b="1" i="1" dirty="0">
                <a:latin typeface="Candara" panose="020E0502030303020204" pitchFamily="34" charset="0"/>
              </a:rPr>
              <a:t> </a:t>
            </a:r>
            <a:r>
              <a:rPr lang="en-US" altLang="en-US" sz="3600" b="1" i="1" u="sng" dirty="0">
                <a:latin typeface="Candara" panose="020E0502030303020204" pitchFamily="34" charset="0"/>
              </a:rPr>
              <a:t>MUST</a:t>
            </a:r>
            <a:r>
              <a:rPr lang="en-US" altLang="en-US" sz="3600" b="1" i="1" dirty="0">
                <a:latin typeface="Candara" panose="020E0502030303020204" pitchFamily="34" charset="0"/>
              </a:rPr>
              <a:t> </a:t>
            </a:r>
            <a:r>
              <a:rPr lang="en-US" altLang="en-US" sz="3600" b="1" i="1" dirty="0">
                <a:effectLst/>
                <a:latin typeface="Candara" panose="020E0502030303020204" pitchFamily="34" charset="0"/>
              </a:rPr>
              <a:t>“be faithful </a:t>
            </a:r>
            <a:r>
              <a:rPr lang="en-US" altLang="en-US" sz="3600" b="1" i="1" u="sng" dirty="0">
                <a:effectLst/>
                <a:latin typeface="Candara" panose="020E0502030303020204" pitchFamily="34" charset="0"/>
              </a:rPr>
              <a:t>unto</a:t>
            </a:r>
            <a:r>
              <a:rPr lang="en-US" altLang="en-US" sz="3600" b="1" i="1" dirty="0">
                <a:effectLst/>
                <a:latin typeface="Candara" panose="020E0502030303020204" pitchFamily="34" charset="0"/>
              </a:rPr>
              <a:t> death”</a:t>
            </a:r>
          </a:p>
          <a:p>
            <a:pPr marL="274320">
              <a:lnSpc>
                <a:spcPct val="100000"/>
              </a:lnSpc>
              <a:spcBef>
                <a:spcPts val="0"/>
              </a:spcBef>
              <a:spcAft>
                <a:spcPts val="0"/>
              </a:spcAft>
              <a:buClrTx/>
              <a:buSzPct val="100000"/>
              <a:buFont typeface="Wingdings" panose="05000000000000000000" pitchFamily="2" charset="2"/>
              <a:buChar char="§"/>
              <a:defRPr/>
            </a:pPr>
            <a:r>
              <a:rPr lang="en-US" altLang="en-US" sz="2800" dirty="0">
                <a:effectLst/>
                <a:latin typeface="Candara" panose="020E0502030303020204" pitchFamily="34" charset="0"/>
              </a:rPr>
              <a:t>Endure sufferings </a:t>
            </a:r>
            <a:r>
              <a:rPr lang="en-US" altLang="en-US" sz="2800" dirty="0">
                <a:latin typeface="Candara" panose="020E0502030303020204" pitchFamily="34" charset="0"/>
              </a:rPr>
              <a:t>to gain the crown </a:t>
            </a:r>
            <a:r>
              <a:rPr lang="en-US" altLang="en-US" sz="2800" i="1" dirty="0">
                <a:latin typeface="Candara" panose="020E0502030303020204" pitchFamily="34" charset="0"/>
              </a:rPr>
              <a:t>– </a:t>
            </a:r>
            <a:r>
              <a:rPr lang="en-US" altLang="en-US" sz="2800" i="1" dirty="0">
                <a:effectLst/>
                <a:latin typeface="Candara" panose="020E0502030303020204" pitchFamily="34" charset="0"/>
              </a:rPr>
              <a:t>Rev. 2:10</a:t>
            </a:r>
          </a:p>
        </p:txBody>
      </p:sp>
      <p:sp>
        <p:nvSpPr>
          <p:cNvPr id="3" name="Slide Number Placeholder 2">
            <a:extLst>
              <a:ext uri="{FF2B5EF4-FFF2-40B4-BE49-F238E27FC236}">
                <a16:creationId xmlns:a16="http://schemas.microsoft.com/office/drawing/2014/main" id="{CC39F5B5-71D6-7447-BFFE-719522563EE0}"/>
              </a:ext>
            </a:extLst>
          </p:cNvPr>
          <p:cNvSpPr>
            <a:spLocks noGrp="1"/>
          </p:cNvSpPr>
          <p:nvPr>
            <p:ph type="sldNum" sz="quarter" idx="12"/>
          </p:nvPr>
        </p:nvSpPr>
        <p:spPr>
          <a:xfrm>
            <a:off x="8458200" y="6294283"/>
            <a:ext cx="685800" cy="707886"/>
          </a:xfrm>
        </p:spPr>
        <p:txBody>
          <a:bodyPr>
            <a:normAutofit/>
          </a:bodyPr>
          <a:lstStyle/>
          <a:p>
            <a:fld id="{4FAB73BC-B049-4115-A692-8D63A059BFB8}" type="slidenum">
              <a:rPr lang="en-US" sz="1200" smtClean="0">
                <a:latin typeface="Candara" panose="020E0502030303020204" pitchFamily="34" charset="0"/>
                <a:cs typeface="Arial" panose="020B0604020202020204" pitchFamily="34" charset="0"/>
              </a:rPr>
              <a:t>10</a:t>
            </a:fld>
            <a:endParaRPr lang="en-US" sz="1200" dirty="0">
              <a:latin typeface="Candara" panose="020E0502030303020204" pitchFamily="34" charset="0"/>
              <a:cs typeface="Arial" panose="020B0604020202020204" pitchFamily="34" charset="0"/>
            </a:endParaRPr>
          </a:p>
        </p:txBody>
      </p:sp>
    </p:spTree>
    <p:extLst>
      <p:ext uri="{BB962C8B-B14F-4D97-AF65-F5344CB8AC3E}">
        <p14:creationId xmlns:p14="http://schemas.microsoft.com/office/powerpoint/2010/main" val="29701850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750"/>
                                        <p:tgtEl>
                                          <p:spTgt spid="7">
                                            <p:bg/>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750"/>
                                        <p:tgtEl>
                                          <p:spTgt spid="7">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750"/>
                                        <p:tgtEl>
                                          <p:spTgt spid="7">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750"/>
                                        <p:tgtEl>
                                          <p:spTgt spid="7">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750"/>
                                        <p:tgtEl>
                                          <p:spTgt spid="7">
                                            <p:txEl>
                                              <p:pRg st="3" end="3"/>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750"/>
                                        <p:tgtEl>
                                          <p:spTgt spid="7">
                                            <p:txEl>
                                              <p:pRg st="4" end="4"/>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750"/>
                                        <p:tgtEl>
                                          <p:spTgt spid="7">
                                            <p:txEl>
                                              <p:pRg st="5" end="5"/>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750"/>
                                        <p:tgtEl>
                                          <p:spTgt spid="7">
                                            <p:txEl>
                                              <p:pRg st="6" end="6"/>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animEffect transition="in" filter="fade">
                                      <p:cBhvr>
                                        <p:cTn id="39" dur="750"/>
                                        <p:tgtEl>
                                          <p:spTgt spid="7">
                                            <p:txEl>
                                              <p:pRg st="7" end="7"/>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750"/>
                                        <p:tgtEl>
                                          <p:spTgt spid="7">
                                            <p:txEl>
                                              <p:pRg st="8" end="8"/>
                                            </p:txEl>
                                          </p:spTgt>
                                        </p:tgtEl>
                                      </p:cBhvr>
                                    </p:animEffect>
                                  </p:childTnLst>
                                </p:cTn>
                              </p:par>
                            </p:childTnLst>
                          </p:cTn>
                        </p:par>
                        <p:par>
                          <p:cTn id="44" fill="hold">
                            <p:stCondLst>
                              <p:cond delay="7500"/>
                            </p:stCondLst>
                            <p:childTnLst>
                              <p:par>
                                <p:cTn id="45" presetID="10" presetClass="entr" presetSubtype="0" fill="hold" grpId="0" nodeType="after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fade">
                                      <p:cBhvr>
                                        <p:cTn id="47" dur="75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7F3FB3C8-6E4D-4C4E-BC71-0D10C35865C2}"/>
              </a:ext>
            </a:extLst>
          </p:cNvPr>
          <p:cNvSpPr>
            <a:spLocks noGrp="1"/>
          </p:cNvSpPr>
          <p:nvPr>
            <p:ph type="title"/>
          </p:nvPr>
        </p:nvSpPr>
        <p:spPr>
          <a:xfrm>
            <a:off x="3209925" y="165099"/>
            <a:ext cx="4572000" cy="838199"/>
          </a:xfrm>
        </p:spPr>
        <p:txBody>
          <a:bodyPr anchor="b">
            <a:normAutofit/>
          </a:bodyPr>
          <a:lstStyle/>
          <a:p>
            <a:r>
              <a:rPr lang="en-US" sz="5400" b="1" dirty="0">
                <a:latin typeface="Candara" panose="020E0502030303020204" pitchFamily="34" charset="0"/>
              </a:rPr>
              <a:t>Introduction</a:t>
            </a:r>
          </a:p>
        </p:txBody>
      </p:sp>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7077075" y="6484937"/>
            <a:ext cx="2057400" cy="365125"/>
          </a:xfrm>
        </p:spPr>
        <p:txBody>
          <a:bodyPr anchor="ctr">
            <a:normAutofit/>
          </a:bodyPr>
          <a:lstStyle/>
          <a:p>
            <a:pPr>
              <a:spcAft>
                <a:spcPts val="600"/>
              </a:spcAft>
            </a:pPr>
            <a:fld id="{D643A852-0206-46AC-B0EB-645612933129}" type="slidenum">
              <a:rPr lang="en-US" sz="1200" smtClean="0">
                <a:latin typeface="Candara" panose="020E0502030303020204" pitchFamily="34" charset="0"/>
              </a:rPr>
              <a:pPr>
                <a:spcAft>
                  <a:spcPts val="600"/>
                </a:spcAft>
              </a:pPr>
              <a:t>2</a:t>
            </a:fld>
            <a:endParaRPr lang="en-US" sz="1200" dirty="0">
              <a:latin typeface="Candara" panose="020E0502030303020204" pitchFamily="34" charset="0"/>
            </a:endParaRPr>
          </a:p>
        </p:txBody>
      </p:sp>
      <p:sp>
        <p:nvSpPr>
          <p:cNvPr id="3" name="Text Placeholder 2">
            <a:extLst>
              <a:ext uri="{FF2B5EF4-FFF2-40B4-BE49-F238E27FC236}">
                <a16:creationId xmlns:a16="http://schemas.microsoft.com/office/drawing/2014/main" id="{3FECF24A-D85C-43FE-B5C2-4AABE5EF616A}"/>
              </a:ext>
            </a:extLst>
          </p:cNvPr>
          <p:cNvSpPr>
            <a:spLocks noGrp="1"/>
          </p:cNvSpPr>
          <p:nvPr>
            <p:ph type="body" sz="quarter" idx="15"/>
          </p:nvPr>
        </p:nvSpPr>
        <p:spPr>
          <a:xfrm>
            <a:off x="3436937" y="1003298"/>
            <a:ext cx="5392737" cy="5623870"/>
          </a:xfrm>
        </p:spPr>
        <p:txBody>
          <a:bodyPr anchor="t">
            <a:normAutofit/>
          </a:bodyPr>
          <a:lstStyle/>
          <a:p>
            <a:pPr>
              <a:lnSpc>
                <a:spcPts val="3200"/>
              </a:lnSpc>
              <a:spcBef>
                <a:spcPts val="6600"/>
              </a:spcBef>
            </a:pPr>
            <a:r>
              <a:rPr lang="en-US" sz="3200" b="1" dirty="0">
                <a:latin typeface="Candara" panose="020E0502030303020204" pitchFamily="34" charset="0"/>
              </a:rPr>
              <a:t>The Bible teaches that God created the heavens and the earth </a:t>
            </a:r>
            <a:r>
              <a:rPr lang="en-US" sz="3200" i="1" dirty="0">
                <a:latin typeface="Candara" panose="020E0502030303020204" pitchFamily="34" charset="0"/>
              </a:rPr>
              <a:t>– Gen. 1:1; Jer. 10:12</a:t>
            </a:r>
          </a:p>
          <a:p>
            <a:pPr>
              <a:lnSpc>
                <a:spcPts val="3200"/>
              </a:lnSpc>
              <a:spcBef>
                <a:spcPts val="8400"/>
              </a:spcBef>
            </a:pPr>
            <a:r>
              <a:rPr lang="en-US" sz="3200" b="1" dirty="0">
                <a:latin typeface="Candara" panose="020E0502030303020204" pitchFamily="34" charset="0"/>
              </a:rPr>
              <a:t>David declared that the earth and it fulness belong to God!</a:t>
            </a:r>
          </a:p>
        </p:txBody>
      </p:sp>
      <p:pic>
        <p:nvPicPr>
          <p:cNvPr id="7" name="Picture Placeholder 6" descr="A lake surrounded by trees and mountains&#10;&#10;Description automatically generated">
            <a:extLst>
              <a:ext uri="{FF2B5EF4-FFF2-40B4-BE49-F238E27FC236}">
                <a16:creationId xmlns:a16="http://schemas.microsoft.com/office/drawing/2014/main" id="{0961DC4F-29C7-E3C3-E3A3-69746F192DDE}"/>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31311" r="31311"/>
          <a:stretch>
            <a:fillRect/>
          </a:stretch>
        </p:blipFill>
        <p:spPr>
          <a:xfrm>
            <a:off x="-2" y="0"/>
            <a:ext cx="3417393" cy="6858000"/>
          </a:xfrm>
        </p:spPr>
      </p:pic>
      <p:sp>
        <p:nvSpPr>
          <p:cNvPr id="8" name="TextBox 7">
            <a:extLst>
              <a:ext uri="{FF2B5EF4-FFF2-40B4-BE49-F238E27FC236}">
                <a16:creationId xmlns:a16="http://schemas.microsoft.com/office/drawing/2014/main" id="{6282FD92-9B9E-4D81-C3BD-7361F054EED3}"/>
              </a:ext>
            </a:extLst>
          </p:cNvPr>
          <p:cNvSpPr txBox="1"/>
          <p:nvPr/>
        </p:nvSpPr>
        <p:spPr>
          <a:xfrm>
            <a:off x="-19548" y="6627168"/>
            <a:ext cx="3417393" cy="230832"/>
          </a:xfrm>
          <a:prstGeom prst="rect">
            <a:avLst/>
          </a:prstGeom>
          <a:noFill/>
        </p:spPr>
        <p:txBody>
          <a:bodyPr wrap="square" rtlCol="0">
            <a:spAutoFit/>
          </a:bodyPr>
          <a:lstStyle/>
          <a:p>
            <a:r>
              <a:rPr lang="en-US" sz="900" dirty="0">
                <a:hlinkClick r:id="rId4" tooltip="https://www.flickr.com/photos/sfbaywalk/15511845626/"/>
              </a:rPr>
              <a:t>This Photo</a:t>
            </a:r>
            <a:r>
              <a:rPr lang="en-US" sz="900" dirty="0"/>
              <a:t> by Unknown Author is licensed under </a:t>
            </a:r>
            <a:r>
              <a:rPr lang="en-US" sz="900" dirty="0">
                <a:hlinkClick r:id="rId5" tooltip="https://creativecommons.org/licenses/by/3.0/"/>
              </a:rPr>
              <a:t>CC BY</a:t>
            </a:r>
            <a:endParaRPr lang="en-US" sz="900" dirty="0"/>
          </a:p>
        </p:txBody>
      </p:sp>
      <p:sp>
        <p:nvSpPr>
          <p:cNvPr id="2" name="TextBox 1">
            <a:extLst>
              <a:ext uri="{FF2B5EF4-FFF2-40B4-BE49-F238E27FC236}">
                <a16:creationId xmlns:a16="http://schemas.microsoft.com/office/drawing/2014/main" id="{44BF17D8-64BF-CE66-AEEB-B6DC7BCEDF89}"/>
              </a:ext>
            </a:extLst>
          </p:cNvPr>
          <p:cNvSpPr txBox="1"/>
          <p:nvPr/>
        </p:nvSpPr>
        <p:spPr>
          <a:xfrm>
            <a:off x="3600450" y="2305050"/>
            <a:ext cx="4914900" cy="815480"/>
          </a:xfrm>
          <a:prstGeom prst="rect">
            <a:avLst/>
          </a:prstGeom>
          <a:solidFill>
            <a:schemeClr val="tx2">
              <a:lumMod val="10000"/>
              <a:lumOff val="90000"/>
            </a:schemeClr>
          </a:solidFill>
        </p:spPr>
        <p:txBody>
          <a:bodyPr wrap="square" rtlCol="0">
            <a:spAutoFit/>
          </a:bodyPr>
          <a:lstStyle/>
          <a:p>
            <a:pPr>
              <a:lnSpc>
                <a:spcPts val="2800"/>
              </a:lnSpc>
            </a:pPr>
            <a:r>
              <a:rPr lang="en-US" sz="2800" b="1" i="1" dirty="0">
                <a:latin typeface="Candara" panose="020E0502030303020204" pitchFamily="34" charset="0"/>
              </a:rPr>
              <a:t>“In the beginning </a:t>
            </a:r>
            <a:r>
              <a:rPr lang="en-US" sz="2800" b="1" i="1" dirty="0">
                <a:solidFill>
                  <a:srgbClr val="FF0000"/>
                </a:solidFill>
                <a:latin typeface="Candara" panose="020E0502030303020204" pitchFamily="34" charset="0"/>
              </a:rPr>
              <a:t>God created the heavens and the earth</a:t>
            </a:r>
            <a:r>
              <a:rPr lang="en-US" sz="2800" b="1" i="1" dirty="0">
                <a:latin typeface="Candara" panose="020E0502030303020204" pitchFamily="34" charset="0"/>
              </a:rPr>
              <a:t>”</a:t>
            </a:r>
          </a:p>
        </p:txBody>
      </p:sp>
      <p:sp>
        <p:nvSpPr>
          <p:cNvPr id="4" name="TextBox 3">
            <a:extLst>
              <a:ext uri="{FF2B5EF4-FFF2-40B4-BE49-F238E27FC236}">
                <a16:creationId xmlns:a16="http://schemas.microsoft.com/office/drawing/2014/main" id="{C9D35FEE-80E8-79E2-6909-BAE5F18FB6E3}"/>
              </a:ext>
            </a:extLst>
          </p:cNvPr>
          <p:cNvSpPr txBox="1"/>
          <p:nvPr/>
        </p:nvSpPr>
        <p:spPr>
          <a:xfrm>
            <a:off x="3600450" y="4285756"/>
            <a:ext cx="4914900" cy="2251770"/>
          </a:xfrm>
          <a:prstGeom prst="rect">
            <a:avLst/>
          </a:prstGeom>
          <a:solidFill>
            <a:schemeClr val="tx2">
              <a:lumMod val="10000"/>
              <a:lumOff val="90000"/>
            </a:schemeClr>
          </a:solidFill>
        </p:spPr>
        <p:txBody>
          <a:bodyPr wrap="square" rtlCol="0">
            <a:spAutoFit/>
          </a:bodyPr>
          <a:lstStyle/>
          <a:p>
            <a:pPr>
              <a:lnSpc>
                <a:spcPts val="2800"/>
              </a:lnSpc>
            </a:pPr>
            <a:r>
              <a:rPr lang="en-US" sz="2800" b="1" i="1" dirty="0">
                <a:latin typeface="Candara" panose="020E0502030303020204" pitchFamily="34" charset="0"/>
              </a:rPr>
              <a:t>“The earth is the LORD’S, and all its fullness, The world and those who dwell therein. For </a:t>
            </a:r>
            <a:r>
              <a:rPr lang="en-US" sz="2800" b="1" i="1" dirty="0">
                <a:solidFill>
                  <a:srgbClr val="FF0000"/>
                </a:solidFill>
                <a:latin typeface="Candara" panose="020E0502030303020204" pitchFamily="34" charset="0"/>
              </a:rPr>
              <a:t>He has founded it upon the seas, And established it upon the waters</a:t>
            </a:r>
            <a:r>
              <a:rPr lang="en-US" sz="2800" b="1" i="1" dirty="0">
                <a:latin typeface="Candara" panose="020E0502030303020204" pitchFamily="34" charset="0"/>
              </a:rPr>
              <a:t>” </a:t>
            </a:r>
            <a:r>
              <a:rPr lang="en-US" sz="2800" i="1" dirty="0">
                <a:latin typeface="Candara" panose="020E0502030303020204" pitchFamily="34" charset="0"/>
              </a:rPr>
              <a:t>– Psa. 24:1-2; 33:6-9</a:t>
            </a:r>
          </a:p>
        </p:txBody>
      </p:sp>
    </p:spTree>
    <p:extLst>
      <p:ext uri="{BB962C8B-B14F-4D97-AF65-F5344CB8AC3E}">
        <p14:creationId xmlns:p14="http://schemas.microsoft.com/office/powerpoint/2010/main" val="8308835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outVertical)">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7419975" y="6444821"/>
            <a:ext cx="1714500" cy="410005"/>
          </a:xfrm>
        </p:spPr>
        <p:txBody>
          <a:bodyPr/>
          <a:lstStyle/>
          <a:p>
            <a:fld id="{D643A852-0206-46AC-B0EB-645612933129}" type="slidenum">
              <a:rPr lang="en-US" sz="1200" smtClean="0">
                <a:latin typeface="Candara" panose="020E0502030303020204" pitchFamily="34" charset="0"/>
              </a:rPr>
              <a:pPr/>
              <a:t>3</a:t>
            </a:fld>
            <a:endParaRPr lang="en-US" sz="1200" dirty="0">
              <a:latin typeface="Candara" panose="020E0502030303020204" pitchFamily="34" charset="0"/>
            </a:endParaRPr>
          </a:p>
        </p:txBody>
      </p:sp>
      <p:pic>
        <p:nvPicPr>
          <p:cNvPr id="11" name="Picture Placeholder 10" descr="A large tree in a forest&#10;&#10;Description automatically generated">
            <a:extLst>
              <a:ext uri="{FF2B5EF4-FFF2-40B4-BE49-F238E27FC236}">
                <a16:creationId xmlns:a16="http://schemas.microsoft.com/office/drawing/2014/main" id="{B6A17492-E2D3-4277-2E57-3150924438BF}"/>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12538" r="12538"/>
          <a:stretch>
            <a:fillRect/>
          </a:stretch>
        </p:blipFill>
        <p:spPr/>
      </p:pic>
      <p:sp>
        <p:nvSpPr>
          <p:cNvPr id="8" name="Text Placeholder 2">
            <a:extLst>
              <a:ext uri="{FF2B5EF4-FFF2-40B4-BE49-F238E27FC236}">
                <a16:creationId xmlns:a16="http://schemas.microsoft.com/office/drawing/2014/main" id="{695DC80E-5EF9-2A08-B919-B5C01C4BD631}"/>
              </a:ext>
            </a:extLst>
          </p:cNvPr>
          <p:cNvSpPr>
            <a:spLocks noGrp="1"/>
          </p:cNvSpPr>
          <p:nvPr>
            <p:ph type="body" sz="quarter" idx="15"/>
          </p:nvPr>
        </p:nvSpPr>
        <p:spPr>
          <a:xfrm>
            <a:off x="3436937" y="1003298"/>
            <a:ext cx="5630863" cy="5549902"/>
          </a:xfrm>
        </p:spPr>
        <p:txBody>
          <a:bodyPr anchor="t">
            <a:normAutofit/>
          </a:bodyPr>
          <a:lstStyle/>
          <a:p>
            <a:pPr>
              <a:lnSpc>
                <a:spcPts val="3200"/>
              </a:lnSpc>
              <a:spcBef>
                <a:spcPts val="6600"/>
              </a:spcBef>
            </a:pPr>
            <a:r>
              <a:rPr lang="en-US" sz="3200" b="1" dirty="0">
                <a:latin typeface="Candara" panose="020E0502030303020204" pitchFamily="34" charset="0"/>
              </a:rPr>
              <a:t>Even though God gave man dominion over every living thing on earth </a:t>
            </a:r>
            <a:r>
              <a:rPr lang="en-US" sz="3200" i="1" dirty="0">
                <a:latin typeface="Candara" panose="020E0502030303020204" pitchFamily="34" charset="0"/>
              </a:rPr>
              <a:t>– Gen. 1:28</a:t>
            </a:r>
          </a:p>
          <a:p>
            <a:pPr marL="365760" indent="-274320">
              <a:lnSpc>
                <a:spcPts val="2800"/>
              </a:lnSpc>
              <a:spcBef>
                <a:spcPts val="600"/>
              </a:spcBef>
              <a:buFont typeface="Wingdings" panose="05000000000000000000" pitchFamily="2" charset="2"/>
              <a:buChar char="§"/>
            </a:pPr>
            <a:r>
              <a:rPr lang="en-US" sz="3000" dirty="0">
                <a:latin typeface="Candara" panose="020E0502030303020204" pitchFamily="34" charset="0"/>
              </a:rPr>
              <a:t>And the devil </a:t>
            </a:r>
            <a:r>
              <a:rPr lang="en-US" sz="3000" b="1" i="1" dirty="0">
                <a:latin typeface="Candara" panose="020E0502030303020204" pitchFamily="34" charset="0"/>
              </a:rPr>
              <a:t>(“the god of this world”</a:t>
            </a:r>
            <a:r>
              <a:rPr lang="en-US" sz="3000" i="1" dirty="0">
                <a:latin typeface="Candara" panose="020E0502030303020204" pitchFamily="34" charset="0"/>
              </a:rPr>
              <a:t> – 2 Cor. 4:4</a:t>
            </a:r>
            <a:r>
              <a:rPr lang="en-US" sz="3000" dirty="0">
                <a:latin typeface="Candara" panose="020E0502030303020204" pitchFamily="34" charset="0"/>
              </a:rPr>
              <a:t>) has great influence, it remains true that </a:t>
            </a:r>
            <a:r>
              <a:rPr lang="en-US" sz="3000" b="1" i="1" dirty="0">
                <a:latin typeface="Candara" panose="020E0502030303020204" pitchFamily="34" charset="0"/>
              </a:rPr>
              <a:t>“</a:t>
            </a:r>
            <a:r>
              <a:rPr lang="en-US" sz="3000" b="1" i="1" u="sng" dirty="0">
                <a:latin typeface="Candara" panose="020E0502030303020204" pitchFamily="34" charset="0"/>
              </a:rPr>
              <a:t>The earth is the Lord’s and all its fulness</a:t>
            </a:r>
            <a:r>
              <a:rPr lang="en-US" sz="3000" b="1" i="1" dirty="0">
                <a:latin typeface="Candara" panose="020E0502030303020204" pitchFamily="34" charset="0"/>
              </a:rPr>
              <a:t>” </a:t>
            </a:r>
            <a:r>
              <a:rPr lang="en-US" sz="3000" i="1" dirty="0">
                <a:latin typeface="Candara" panose="020E0502030303020204" pitchFamily="34" charset="0"/>
              </a:rPr>
              <a:t>– Psa. 24:1-2</a:t>
            </a:r>
          </a:p>
          <a:p>
            <a:pPr>
              <a:lnSpc>
                <a:spcPts val="3200"/>
              </a:lnSpc>
              <a:spcBef>
                <a:spcPts val="1200"/>
              </a:spcBef>
            </a:pPr>
            <a:r>
              <a:rPr lang="en-US" sz="3200" b="1" dirty="0">
                <a:latin typeface="Candara" panose="020E0502030303020204" pitchFamily="34" charset="0"/>
              </a:rPr>
              <a:t>Just how extensive does the earth and it fulness belong to God?</a:t>
            </a:r>
          </a:p>
          <a:p>
            <a:pPr>
              <a:lnSpc>
                <a:spcPts val="3200"/>
              </a:lnSpc>
              <a:spcBef>
                <a:spcPts val="1200"/>
              </a:spcBef>
            </a:pPr>
            <a:r>
              <a:rPr lang="en-US" sz="3200" b="1" dirty="0">
                <a:latin typeface="Candara" panose="020E0502030303020204" pitchFamily="34" charset="0"/>
              </a:rPr>
              <a:t>We will notice what the Bible teaches about what God owns!</a:t>
            </a:r>
          </a:p>
        </p:txBody>
      </p:sp>
      <p:sp>
        <p:nvSpPr>
          <p:cNvPr id="9" name="Title 44">
            <a:extLst>
              <a:ext uri="{FF2B5EF4-FFF2-40B4-BE49-F238E27FC236}">
                <a16:creationId xmlns:a16="http://schemas.microsoft.com/office/drawing/2014/main" id="{AAFB7DB8-B4EB-06DE-C764-F8732BF35911}"/>
              </a:ext>
            </a:extLst>
          </p:cNvPr>
          <p:cNvSpPr>
            <a:spLocks noGrp="1"/>
          </p:cNvSpPr>
          <p:nvPr>
            <p:ph type="title"/>
          </p:nvPr>
        </p:nvSpPr>
        <p:spPr>
          <a:xfrm>
            <a:off x="3209925" y="165099"/>
            <a:ext cx="4572000" cy="838199"/>
          </a:xfrm>
        </p:spPr>
        <p:txBody>
          <a:bodyPr anchor="b">
            <a:normAutofit/>
          </a:bodyPr>
          <a:lstStyle/>
          <a:p>
            <a:r>
              <a:rPr lang="en-US" sz="5400" b="1" dirty="0">
                <a:latin typeface="Candara" panose="020E0502030303020204" pitchFamily="34" charset="0"/>
              </a:rPr>
              <a:t>Introduction</a:t>
            </a:r>
          </a:p>
        </p:txBody>
      </p:sp>
    </p:spTree>
    <p:extLst>
      <p:ext uri="{BB962C8B-B14F-4D97-AF65-F5344CB8AC3E}">
        <p14:creationId xmlns:p14="http://schemas.microsoft.com/office/powerpoint/2010/main" val="163807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7048070" y="6454775"/>
            <a:ext cx="2057400" cy="365125"/>
          </a:xfrm>
        </p:spPr>
        <p:txBody>
          <a:bodyPr anchor="ctr">
            <a:normAutofit/>
          </a:bodyPr>
          <a:lstStyle/>
          <a:p>
            <a:pPr>
              <a:spcAft>
                <a:spcPts val="600"/>
              </a:spcAft>
            </a:pPr>
            <a:fld id="{D643A852-0206-46AC-B0EB-645612933129}" type="slidenum">
              <a:rPr lang="en-US" sz="1200" smtClean="0">
                <a:latin typeface="Candara" panose="020E0502030303020204" pitchFamily="34" charset="0"/>
              </a:rPr>
              <a:pPr>
                <a:spcAft>
                  <a:spcPts val="600"/>
                </a:spcAft>
              </a:pPr>
              <a:t>4</a:t>
            </a:fld>
            <a:endParaRPr lang="en-US" sz="1200" dirty="0">
              <a:latin typeface="Candara" panose="020E0502030303020204" pitchFamily="34" charset="0"/>
            </a:endParaRPr>
          </a:p>
        </p:txBody>
      </p:sp>
      <p:sp>
        <p:nvSpPr>
          <p:cNvPr id="3" name="Title 44">
            <a:extLst>
              <a:ext uri="{FF2B5EF4-FFF2-40B4-BE49-F238E27FC236}">
                <a16:creationId xmlns:a16="http://schemas.microsoft.com/office/drawing/2014/main" id="{353DCA69-B746-A19D-3F75-AB17DC3528A9}"/>
              </a:ext>
            </a:extLst>
          </p:cNvPr>
          <p:cNvSpPr txBox="1">
            <a:spLocks/>
          </p:cNvSpPr>
          <p:nvPr/>
        </p:nvSpPr>
        <p:spPr>
          <a:xfrm>
            <a:off x="3209924" y="165099"/>
            <a:ext cx="5934075" cy="83819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5850" kern="1200">
                <a:solidFill>
                  <a:schemeClr val="tx1"/>
                </a:solidFill>
                <a:effectLst/>
                <a:latin typeface="+mj-lt"/>
                <a:ea typeface="+mj-ea"/>
                <a:cs typeface="+mj-cs"/>
              </a:defRPr>
            </a:lvl1pPr>
          </a:lstStyle>
          <a:p>
            <a:r>
              <a:rPr lang="en-US" sz="5400" b="1" dirty="0">
                <a:latin typeface="Candara" panose="020E0502030303020204" pitchFamily="34" charset="0"/>
              </a:rPr>
              <a:t>Heavens &amp; Earth</a:t>
            </a:r>
          </a:p>
        </p:txBody>
      </p:sp>
      <p:sp>
        <p:nvSpPr>
          <p:cNvPr id="10" name="Text Placeholder 2">
            <a:extLst>
              <a:ext uri="{FF2B5EF4-FFF2-40B4-BE49-F238E27FC236}">
                <a16:creationId xmlns:a16="http://schemas.microsoft.com/office/drawing/2014/main" id="{1E52DA19-8184-F209-882A-2B56F2BB23C5}"/>
              </a:ext>
            </a:extLst>
          </p:cNvPr>
          <p:cNvSpPr>
            <a:spLocks noGrp="1"/>
          </p:cNvSpPr>
          <p:nvPr>
            <p:ph type="body" sz="quarter" idx="15"/>
          </p:nvPr>
        </p:nvSpPr>
        <p:spPr>
          <a:xfrm>
            <a:off x="3436937" y="1003298"/>
            <a:ext cx="5630863" cy="5549902"/>
          </a:xfrm>
        </p:spPr>
        <p:txBody>
          <a:bodyPr anchor="t">
            <a:normAutofit/>
          </a:bodyPr>
          <a:lstStyle/>
          <a:p>
            <a:pPr>
              <a:lnSpc>
                <a:spcPts val="3200"/>
              </a:lnSpc>
              <a:spcBef>
                <a:spcPts val="7200"/>
              </a:spcBef>
            </a:pPr>
            <a:r>
              <a:rPr lang="en-US" sz="3200" b="1" dirty="0">
                <a:latin typeface="Candara" panose="020E0502030303020204" pitchFamily="34" charset="0"/>
              </a:rPr>
              <a:t>Moses declared the extent of God’s ownership </a:t>
            </a:r>
            <a:r>
              <a:rPr lang="en-US" sz="3200" i="1" dirty="0">
                <a:latin typeface="Candara" panose="020E0502030303020204" pitchFamily="34" charset="0"/>
              </a:rPr>
              <a:t>– Duet. 10:14 </a:t>
            </a:r>
          </a:p>
          <a:p>
            <a:pPr marL="365760" indent="-274320">
              <a:lnSpc>
                <a:spcPts val="2800"/>
              </a:lnSpc>
              <a:spcBef>
                <a:spcPts val="13800"/>
              </a:spcBef>
              <a:buFont typeface="Wingdings" panose="05000000000000000000" pitchFamily="2" charset="2"/>
              <a:buChar char="§"/>
            </a:pPr>
            <a:r>
              <a:rPr lang="en-US" sz="2800" dirty="0">
                <a:latin typeface="Candara" panose="020E0502030303020204" pitchFamily="34" charset="0"/>
              </a:rPr>
              <a:t>The entire physical realm – the earth included, belongs to God who created them </a:t>
            </a:r>
            <a:r>
              <a:rPr lang="en-US" sz="2800" i="1" dirty="0">
                <a:latin typeface="Candara" panose="020E0502030303020204" pitchFamily="34" charset="0"/>
              </a:rPr>
              <a:t>– Acts 17:24</a:t>
            </a:r>
          </a:p>
          <a:p>
            <a:pPr marL="365760" indent="-274320">
              <a:lnSpc>
                <a:spcPts val="2800"/>
              </a:lnSpc>
              <a:spcBef>
                <a:spcPts val="600"/>
              </a:spcBef>
              <a:buFont typeface="Wingdings" panose="05000000000000000000" pitchFamily="2" charset="2"/>
              <a:buChar char="§"/>
            </a:pPr>
            <a:r>
              <a:rPr lang="en-US" sz="2800" dirty="0">
                <a:latin typeface="Candara" panose="020E0502030303020204" pitchFamily="34" charset="0"/>
              </a:rPr>
              <a:t>God will use the earth as he pleases but all physical matter will melt with fervent heat</a:t>
            </a:r>
          </a:p>
          <a:p>
            <a:pPr marL="640080" lvl="1" indent="-274320">
              <a:lnSpc>
                <a:spcPts val="2600"/>
              </a:lnSpc>
              <a:spcBef>
                <a:spcPts val="0"/>
              </a:spcBef>
              <a:buFont typeface="Wingdings" panose="05000000000000000000" pitchFamily="2" charset="2"/>
              <a:buChar char="§"/>
            </a:pPr>
            <a:r>
              <a:rPr lang="en-US" sz="2600" i="1" dirty="0">
                <a:latin typeface="Candara" panose="020E0502030303020204" pitchFamily="34" charset="0"/>
              </a:rPr>
              <a:t>2 Pet. 3:7, 10-12; cf. Matt. 24:35</a:t>
            </a:r>
          </a:p>
        </p:txBody>
      </p:sp>
      <p:sp>
        <p:nvSpPr>
          <p:cNvPr id="11" name="TextBox 10">
            <a:extLst>
              <a:ext uri="{FF2B5EF4-FFF2-40B4-BE49-F238E27FC236}">
                <a16:creationId xmlns:a16="http://schemas.microsoft.com/office/drawing/2014/main" id="{B25D6D57-654A-D52B-72AA-D8E549C71F71}"/>
              </a:ext>
            </a:extLst>
          </p:cNvPr>
          <p:cNvSpPr txBox="1"/>
          <p:nvPr/>
        </p:nvSpPr>
        <p:spPr>
          <a:xfrm>
            <a:off x="3600450" y="1971675"/>
            <a:ext cx="4991100" cy="1533625"/>
          </a:xfrm>
          <a:prstGeom prst="rect">
            <a:avLst/>
          </a:prstGeom>
          <a:solidFill>
            <a:schemeClr val="tx2">
              <a:lumMod val="10000"/>
              <a:lumOff val="90000"/>
            </a:schemeClr>
          </a:solidFill>
        </p:spPr>
        <p:txBody>
          <a:bodyPr wrap="square" rtlCol="0" anchor="b">
            <a:spAutoFit/>
          </a:bodyPr>
          <a:lstStyle/>
          <a:p>
            <a:pPr>
              <a:lnSpc>
                <a:spcPts val="2700"/>
              </a:lnSpc>
              <a:spcBef>
                <a:spcPts val="9000"/>
              </a:spcBef>
            </a:pPr>
            <a:r>
              <a:rPr lang="en-US" sz="2800" b="1" i="1" dirty="0">
                <a:latin typeface="Candara" panose="020E0502030303020204" pitchFamily="34" charset="0"/>
              </a:rPr>
              <a:t>“Behold, the heaven and the heaven of heavens is </a:t>
            </a:r>
            <a:r>
              <a:rPr lang="en-US" sz="2800" b="1" i="1" dirty="0">
                <a:solidFill>
                  <a:srgbClr val="FF0000"/>
                </a:solidFill>
                <a:latin typeface="Candara" panose="020E0502030303020204" pitchFamily="34" charset="0"/>
              </a:rPr>
              <a:t>the LORD’S </a:t>
            </a:r>
            <a:r>
              <a:rPr lang="en-US" sz="2800" b="1" i="1" dirty="0">
                <a:latin typeface="Candara" panose="020E0502030303020204" pitchFamily="34" charset="0"/>
              </a:rPr>
              <a:t>thy God, the earth also, with all that therein is”</a:t>
            </a:r>
          </a:p>
        </p:txBody>
      </p:sp>
      <p:pic>
        <p:nvPicPr>
          <p:cNvPr id="20" name="Picture Placeholder 19" descr="A lake with trees and mountains in the background">
            <a:extLst>
              <a:ext uri="{FF2B5EF4-FFF2-40B4-BE49-F238E27FC236}">
                <a16:creationId xmlns:a16="http://schemas.microsoft.com/office/drawing/2014/main" id="{64B2DF89-2389-BA31-3B8C-0A0A9B2B4E3B}"/>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34426" r="34426"/>
          <a:stretch>
            <a:fillRect/>
          </a:stretch>
        </p:blipFill>
        <p:spPr>
          <a:xfrm>
            <a:off x="-18126" y="-2"/>
            <a:ext cx="3417393" cy="6858002"/>
          </a:xfrm>
        </p:spPr>
      </p:pic>
      <p:sp>
        <p:nvSpPr>
          <p:cNvPr id="21" name="TextBox 20">
            <a:extLst>
              <a:ext uri="{FF2B5EF4-FFF2-40B4-BE49-F238E27FC236}">
                <a16:creationId xmlns:a16="http://schemas.microsoft.com/office/drawing/2014/main" id="{441AC4A7-D1BA-905F-17AD-65C0CC598491}"/>
              </a:ext>
            </a:extLst>
          </p:cNvPr>
          <p:cNvSpPr txBox="1"/>
          <p:nvPr/>
        </p:nvSpPr>
        <p:spPr>
          <a:xfrm>
            <a:off x="-20390" y="6521922"/>
            <a:ext cx="3497262" cy="230832"/>
          </a:xfrm>
          <a:prstGeom prst="rect">
            <a:avLst/>
          </a:prstGeom>
          <a:noFill/>
        </p:spPr>
        <p:txBody>
          <a:bodyPr wrap="square" rtlCol="0">
            <a:spAutoFit/>
          </a:bodyPr>
          <a:lstStyle/>
          <a:p>
            <a:r>
              <a:rPr lang="en-US" sz="900" dirty="0">
                <a:solidFill>
                  <a:schemeClr val="bg1">
                    <a:lumMod val="50000"/>
                  </a:schemeClr>
                </a:solidFill>
                <a:hlinkClick r:id="rId4" tooltip="http://flickr.com/photos/smithat/9294918071">
                  <a:extLst>
                    <a:ext uri="{A12FA001-AC4F-418D-AE19-62706E023703}">
                      <ahyp:hlinkClr xmlns:ahyp="http://schemas.microsoft.com/office/drawing/2018/hyperlinkcolor" val="tx"/>
                    </a:ext>
                  </a:extLst>
                </a:hlinkClick>
              </a:rPr>
              <a:t>This Photo</a:t>
            </a:r>
            <a:r>
              <a:rPr lang="en-US" sz="900" dirty="0">
                <a:solidFill>
                  <a:schemeClr val="bg1">
                    <a:lumMod val="50000"/>
                  </a:schemeClr>
                </a:solidFill>
              </a:rPr>
              <a:t> by Unknown Author is licensed under </a:t>
            </a:r>
            <a:r>
              <a:rPr lang="en-US" sz="900" dirty="0">
                <a:solidFill>
                  <a:schemeClr val="bg1">
                    <a:lumMod val="50000"/>
                  </a:schemeClr>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900" dirty="0">
              <a:solidFill>
                <a:schemeClr val="bg1">
                  <a:lumMod val="50000"/>
                </a:schemeClr>
              </a:solidFill>
            </a:endParaRPr>
          </a:p>
        </p:txBody>
      </p:sp>
      <p:sp>
        <p:nvSpPr>
          <p:cNvPr id="2" name="TextBox 1">
            <a:extLst>
              <a:ext uri="{FF2B5EF4-FFF2-40B4-BE49-F238E27FC236}">
                <a16:creationId xmlns:a16="http://schemas.microsoft.com/office/drawing/2014/main" id="{E52BF522-03A6-B97D-0FAF-4A8F0430C40A}"/>
              </a:ext>
            </a:extLst>
          </p:cNvPr>
          <p:cNvSpPr txBox="1"/>
          <p:nvPr/>
        </p:nvSpPr>
        <p:spPr>
          <a:xfrm>
            <a:off x="-76199" y="1885950"/>
            <a:ext cx="2960687" cy="2452018"/>
          </a:xfrm>
          <a:prstGeom prst="rect">
            <a:avLst/>
          </a:prstGeom>
          <a:noFill/>
        </p:spPr>
        <p:txBody>
          <a:bodyPr wrap="square" rtlCol="0">
            <a:spAutoFit/>
          </a:bodyPr>
          <a:lstStyle/>
          <a:p>
            <a:pPr algn="ctr">
              <a:lnSpc>
                <a:spcPts val="6000"/>
              </a:lnSpc>
            </a:pPr>
            <a:r>
              <a:rPr lang="en-US" sz="7200" b="1" dirty="0">
                <a:solidFill>
                  <a:schemeClr val="bg1"/>
                </a:solidFill>
                <a:latin typeface="Candara" panose="020E0502030303020204" pitchFamily="34" charset="0"/>
              </a:rPr>
              <a:t>God Owns</a:t>
            </a:r>
          </a:p>
          <a:p>
            <a:pPr algn="ctr">
              <a:lnSpc>
                <a:spcPts val="6000"/>
              </a:lnSpc>
            </a:pPr>
            <a:r>
              <a:rPr lang="en-US" sz="7200" b="1" dirty="0">
                <a:solidFill>
                  <a:schemeClr val="bg1"/>
                </a:solidFill>
                <a:latin typeface="Candara" panose="020E0502030303020204" pitchFamily="34" charset="0"/>
              </a:rPr>
              <a:t>The…</a:t>
            </a:r>
          </a:p>
        </p:txBody>
      </p:sp>
    </p:spTree>
    <p:extLst>
      <p:ext uri="{BB962C8B-B14F-4D97-AF65-F5344CB8AC3E}">
        <p14:creationId xmlns:p14="http://schemas.microsoft.com/office/powerpoint/2010/main" val="4136057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1000"/>
                                        <p:tgtEl>
                                          <p:spTgt spid="10">
                                            <p:txEl>
                                              <p:pRg st="1" end="1"/>
                                            </p:txEl>
                                          </p:spTgt>
                                        </p:tgtEl>
                                      </p:cBhvr>
                                    </p:animEffect>
                                    <p:anim calcmode="lin" valueType="num">
                                      <p:cBhvr>
                                        <p:cTn id="2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1000"/>
                                        <p:tgtEl>
                                          <p:spTgt spid="10">
                                            <p:txEl>
                                              <p:pRg st="2" end="2"/>
                                            </p:txEl>
                                          </p:spTgt>
                                        </p:tgtEl>
                                      </p:cBhvr>
                                    </p:animEffect>
                                    <p:anim calcmode="lin" valueType="num">
                                      <p:cBhvr>
                                        <p:cTn id="3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1000"/>
                                        <p:tgtEl>
                                          <p:spTgt spid="10">
                                            <p:txEl>
                                              <p:pRg st="3" end="3"/>
                                            </p:txEl>
                                          </p:spTgt>
                                        </p:tgtEl>
                                      </p:cBhvr>
                                    </p:animEffect>
                                    <p:anim calcmode="lin" valueType="num">
                                      <p:cBhvr>
                                        <p:cTn id="3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uiExpand="1" build="p"/>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7084474" y="6488885"/>
            <a:ext cx="2057400" cy="365125"/>
          </a:xfrm>
        </p:spPr>
        <p:txBody>
          <a:bodyPr anchor="ctr">
            <a:normAutofit/>
          </a:bodyPr>
          <a:lstStyle/>
          <a:p>
            <a:pPr>
              <a:spcAft>
                <a:spcPts val="600"/>
              </a:spcAft>
            </a:pPr>
            <a:fld id="{D643A852-0206-46AC-B0EB-645612933129}" type="slidenum">
              <a:rPr lang="en-US" sz="1200" smtClean="0">
                <a:latin typeface="Candara" panose="020E0502030303020204" pitchFamily="34" charset="0"/>
              </a:rPr>
              <a:pPr>
                <a:spcAft>
                  <a:spcPts val="600"/>
                </a:spcAft>
              </a:pPr>
              <a:t>5</a:t>
            </a:fld>
            <a:endParaRPr lang="en-US" sz="1200" dirty="0">
              <a:latin typeface="Candara" panose="020E0502030303020204" pitchFamily="34" charset="0"/>
            </a:endParaRPr>
          </a:p>
        </p:txBody>
      </p:sp>
      <p:sp>
        <p:nvSpPr>
          <p:cNvPr id="3" name="Title 44">
            <a:extLst>
              <a:ext uri="{FF2B5EF4-FFF2-40B4-BE49-F238E27FC236}">
                <a16:creationId xmlns:a16="http://schemas.microsoft.com/office/drawing/2014/main" id="{353DCA69-B746-A19D-3F75-AB17DC3528A9}"/>
              </a:ext>
            </a:extLst>
          </p:cNvPr>
          <p:cNvSpPr txBox="1">
            <a:spLocks/>
          </p:cNvSpPr>
          <p:nvPr/>
        </p:nvSpPr>
        <p:spPr>
          <a:xfrm>
            <a:off x="3209924" y="165099"/>
            <a:ext cx="5934075" cy="83819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5850" kern="1200">
                <a:solidFill>
                  <a:schemeClr val="tx1"/>
                </a:solidFill>
                <a:effectLst/>
                <a:latin typeface="+mj-lt"/>
                <a:ea typeface="+mj-ea"/>
                <a:cs typeface="+mj-cs"/>
              </a:defRPr>
            </a:lvl1pPr>
          </a:lstStyle>
          <a:p>
            <a:r>
              <a:rPr lang="en-US" sz="5400" b="1" dirty="0">
                <a:latin typeface="Candara" panose="020E0502030303020204" pitchFamily="34" charset="0"/>
              </a:rPr>
              <a:t>Plants and Animals</a:t>
            </a:r>
          </a:p>
        </p:txBody>
      </p:sp>
      <p:sp>
        <p:nvSpPr>
          <p:cNvPr id="10" name="Text Placeholder 2">
            <a:extLst>
              <a:ext uri="{FF2B5EF4-FFF2-40B4-BE49-F238E27FC236}">
                <a16:creationId xmlns:a16="http://schemas.microsoft.com/office/drawing/2014/main" id="{1E52DA19-8184-F209-882A-2B56F2BB23C5}"/>
              </a:ext>
            </a:extLst>
          </p:cNvPr>
          <p:cNvSpPr>
            <a:spLocks noGrp="1"/>
          </p:cNvSpPr>
          <p:nvPr>
            <p:ph type="body" sz="quarter" idx="15"/>
          </p:nvPr>
        </p:nvSpPr>
        <p:spPr>
          <a:xfrm>
            <a:off x="3436937" y="1003297"/>
            <a:ext cx="5630863" cy="5805019"/>
          </a:xfrm>
        </p:spPr>
        <p:txBody>
          <a:bodyPr anchor="t">
            <a:normAutofit/>
          </a:bodyPr>
          <a:lstStyle/>
          <a:p>
            <a:pPr>
              <a:lnSpc>
                <a:spcPts val="3200"/>
              </a:lnSpc>
              <a:spcBef>
                <a:spcPts val="7200"/>
              </a:spcBef>
            </a:pPr>
            <a:r>
              <a:rPr lang="en-US" sz="3200" b="1" dirty="0">
                <a:latin typeface="Candara" panose="020E0502030303020204" pitchFamily="34" charset="0"/>
              </a:rPr>
              <a:t>The psalmist spoke of God who owns the trees </a:t>
            </a:r>
            <a:r>
              <a:rPr lang="en-US" sz="3200" i="1" dirty="0">
                <a:latin typeface="Candara" panose="020E0502030303020204" pitchFamily="34" charset="0"/>
              </a:rPr>
              <a:t>– Psa. 104:16 </a:t>
            </a:r>
          </a:p>
          <a:p>
            <a:pPr marL="91440">
              <a:lnSpc>
                <a:spcPts val="2800"/>
              </a:lnSpc>
              <a:spcBef>
                <a:spcPts val="10800"/>
              </a:spcBef>
            </a:pPr>
            <a:r>
              <a:rPr lang="en-US" sz="3200" b="1" dirty="0">
                <a:latin typeface="Candara" panose="020E0502030303020204" pitchFamily="34" charset="0"/>
              </a:rPr>
              <a:t>God so declared Himself the owner of every wild beast and all cattle</a:t>
            </a:r>
            <a:r>
              <a:rPr lang="en-US" sz="3200" b="1" i="1" dirty="0">
                <a:latin typeface="Candara" panose="020E0502030303020204" pitchFamily="34" charset="0"/>
              </a:rPr>
              <a:t> </a:t>
            </a:r>
            <a:r>
              <a:rPr lang="en-US" sz="3200" i="1" dirty="0">
                <a:latin typeface="Candara" panose="020E0502030303020204" pitchFamily="34" charset="0"/>
              </a:rPr>
              <a:t>– Psa. 50:10-13</a:t>
            </a:r>
          </a:p>
          <a:p>
            <a:pPr marL="91440">
              <a:lnSpc>
                <a:spcPts val="2800"/>
              </a:lnSpc>
              <a:spcBef>
                <a:spcPts val="10800"/>
              </a:spcBef>
            </a:pPr>
            <a:r>
              <a:rPr lang="en-US" sz="3200" b="1" dirty="0">
                <a:latin typeface="Candara" panose="020E0502030303020204" pitchFamily="34" charset="0"/>
              </a:rPr>
              <a:t>The whole realm of the plant and animal kingdoms belong to God! – </a:t>
            </a:r>
            <a:r>
              <a:rPr lang="en-US" sz="3200" i="1" dirty="0">
                <a:latin typeface="Candara" panose="020E0502030303020204" pitchFamily="34" charset="0"/>
              </a:rPr>
              <a:t>Gen. 1:11-25; 2:19-20</a:t>
            </a:r>
          </a:p>
        </p:txBody>
      </p:sp>
      <p:sp>
        <p:nvSpPr>
          <p:cNvPr id="11" name="TextBox 10">
            <a:extLst>
              <a:ext uri="{FF2B5EF4-FFF2-40B4-BE49-F238E27FC236}">
                <a16:creationId xmlns:a16="http://schemas.microsoft.com/office/drawing/2014/main" id="{B25D6D57-654A-D52B-72AA-D8E549C71F71}"/>
              </a:ext>
            </a:extLst>
          </p:cNvPr>
          <p:cNvSpPr txBox="1"/>
          <p:nvPr/>
        </p:nvSpPr>
        <p:spPr>
          <a:xfrm>
            <a:off x="3600450" y="1895728"/>
            <a:ext cx="4991100" cy="1139286"/>
          </a:xfrm>
          <a:prstGeom prst="rect">
            <a:avLst/>
          </a:prstGeom>
          <a:solidFill>
            <a:schemeClr val="tx2">
              <a:lumMod val="10000"/>
              <a:lumOff val="90000"/>
            </a:schemeClr>
          </a:solidFill>
        </p:spPr>
        <p:txBody>
          <a:bodyPr wrap="square" rtlCol="0" anchor="b">
            <a:spAutoFit/>
          </a:bodyPr>
          <a:lstStyle/>
          <a:p>
            <a:pPr>
              <a:lnSpc>
                <a:spcPts val="2700"/>
              </a:lnSpc>
              <a:spcBef>
                <a:spcPts val="9000"/>
              </a:spcBef>
            </a:pPr>
            <a:r>
              <a:rPr lang="en-US" sz="2800" b="1" i="1" dirty="0">
                <a:latin typeface="Candara" panose="020E0502030303020204" pitchFamily="34" charset="0"/>
              </a:rPr>
              <a:t>“The trees of the LORD are full of sap; the cedars of Lebanon, </a:t>
            </a:r>
            <a:r>
              <a:rPr lang="en-US" sz="2800" b="1" i="1" dirty="0">
                <a:solidFill>
                  <a:srgbClr val="FF0000"/>
                </a:solidFill>
                <a:latin typeface="Candara" panose="020E0502030303020204" pitchFamily="34" charset="0"/>
              </a:rPr>
              <a:t>which He hath planted</a:t>
            </a:r>
            <a:r>
              <a:rPr lang="en-US" sz="2800" b="1" i="1" dirty="0">
                <a:latin typeface="Candara" panose="020E0502030303020204" pitchFamily="34" charset="0"/>
              </a:rPr>
              <a:t>”</a:t>
            </a:r>
          </a:p>
        </p:txBody>
      </p:sp>
      <p:pic>
        <p:nvPicPr>
          <p:cNvPr id="12" name="Picture Placeholder 11" descr="A deer standing next to a tree">
            <a:extLst>
              <a:ext uri="{FF2B5EF4-FFF2-40B4-BE49-F238E27FC236}">
                <a16:creationId xmlns:a16="http://schemas.microsoft.com/office/drawing/2014/main" id="{7961F37D-E68B-356F-EAD3-EA70F4492BA2}"/>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30065" r="30065"/>
          <a:stretch>
            <a:fillRect/>
          </a:stretch>
        </p:blipFill>
        <p:spPr>
          <a:xfrm>
            <a:off x="2125" y="-2"/>
            <a:ext cx="3417393" cy="6858002"/>
          </a:xfrm>
        </p:spPr>
      </p:pic>
      <p:sp>
        <p:nvSpPr>
          <p:cNvPr id="13" name="TextBox 12">
            <a:extLst>
              <a:ext uri="{FF2B5EF4-FFF2-40B4-BE49-F238E27FC236}">
                <a16:creationId xmlns:a16="http://schemas.microsoft.com/office/drawing/2014/main" id="{C8EE8B77-0F8F-1610-FEB6-C589A84F84DB}"/>
              </a:ext>
            </a:extLst>
          </p:cNvPr>
          <p:cNvSpPr txBox="1"/>
          <p:nvPr/>
        </p:nvSpPr>
        <p:spPr>
          <a:xfrm>
            <a:off x="19544" y="6577485"/>
            <a:ext cx="3417393" cy="230832"/>
          </a:xfrm>
          <a:prstGeom prst="rect">
            <a:avLst/>
          </a:prstGeom>
          <a:noFill/>
        </p:spPr>
        <p:txBody>
          <a:bodyPr wrap="square" rtlCol="0">
            <a:spAutoFit/>
          </a:bodyPr>
          <a:lstStyle/>
          <a:p>
            <a:r>
              <a:rPr lang="en-US" sz="900" dirty="0">
                <a:solidFill>
                  <a:schemeClr val="bg1">
                    <a:lumMod val="65000"/>
                  </a:schemeClr>
                </a:solidFill>
                <a:hlinkClick r:id="rId4" tooltip="https://www.flickr.com/photos/iip-photo-archive/47578560232/">
                  <a:extLst>
                    <a:ext uri="{A12FA001-AC4F-418D-AE19-62706E023703}">
                      <ahyp:hlinkClr xmlns:ahyp="http://schemas.microsoft.com/office/drawing/2018/hyperlinkcolor" val="tx"/>
                    </a:ext>
                  </a:extLst>
                </a:hlinkClick>
              </a:rPr>
              <a:t>This Photo</a:t>
            </a:r>
            <a:r>
              <a:rPr lang="en-US" sz="900" dirty="0">
                <a:solidFill>
                  <a:schemeClr val="bg1">
                    <a:lumMod val="65000"/>
                  </a:schemeClr>
                </a:solidFill>
              </a:rPr>
              <a:t> by Unknown Author is licensed under </a:t>
            </a:r>
            <a:r>
              <a:rPr lang="en-US" sz="900" dirty="0">
                <a:solidFill>
                  <a:schemeClr val="bg1">
                    <a:lumMod val="65000"/>
                  </a:schemeClr>
                </a:solidFill>
                <a:hlinkClick r:id="rId5" tooltip="https://creativecommons.org/licenses/by-sa/3.0/">
                  <a:extLst>
                    <a:ext uri="{A12FA001-AC4F-418D-AE19-62706E023703}">
                      <ahyp:hlinkClr xmlns:ahyp="http://schemas.microsoft.com/office/drawing/2018/hyperlinkcolor" val="tx"/>
                    </a:ext>
                  </a:extLst>
                </a:hlinkClick>
              </a:rPr>
              <a:t>CC BY-SA</a:t>
            </a:r>
            <a:endParaRPr lang="en-US" sz="900" dirty="0">
              <a:solidFill>
                <a:schemeClr val="bg1">
                  <a:lumMod val="65000"/>
                </a:schemeClr>
              </a:solidFill>
            </a:endParaRPr>
          </a:p>
        </p:txBody>
      </p:sp>
      <p:sp>
        <p:nvSpPr>
          <p:cNvPr id="2" name="TextBox 1">
            <a:extLst>
              <a:ext uri="{FF2B5EF4-FFF2-40B4-BE49-F238E27FC236}">
                <a16:creationId xmlns:a16="http://schemas.microsoft.com/office/drawing/2014/main" id="{E52BF522-03A6-B97D-0FAF-4A8F0430C40A}"/>
              </a:ext>
            </a:extLst>
          </p:cNvPr>
          <p:cNvSpPr txBox="1"/>
          <p:nvPr/>
        </p:nvSpPr>
        <p:spPr>
          <a:xfrm>
            <a:off x="-76199" y="1885950"/>
            <a:ext cx="2960687" cy="2452018"/>
          </a:xfrm>
          <a:prstGeom prst="rect">
            <a:avLst/>
          </a:prstGeom>
          <a:noFill/>
        </p:spPr>
        <p:txBody>
          <a:bodyPr wrap="square" rtlCol="0">
            <a:spAutoFit/>
          </a:bodyPr>
          <a:lstStyle/>
          <a:p>
            <a:pPr algn="ctr">
              <a:lnSpc>
                <a:spcPts val="6000"/>
              </a:lnSpc>
            </a:pPr>
            <a:r>
              <a:rPr lang="en-US" sz="7200" b="1" dirty="0">
                <a:solidFill>
                  <a:schemeClr val="bg1"/>
                </a:solidFill>
                <a:latin typeface="Candara" panose="020E0502030303020204" pitchFamily="34" charset="0"/>
              </a:rPr>
              <a:t>God Owns</a:t>
            </a:r>
          </a:p>
          <a:p>
            <a:pPr algn="ctr">
              <a:lnSpc>
                <a:spcPts val="6000"/>
              </a:lnSpc>
            </a:pPr>
            <a:r>
              <a:rPr lang="en-US" sz="7200" b="1" dirty="0">
                <a:solidFill>
                  <a:schemeClr val="bg1"/>
                </a:solidFill>
                <a:latin typeface="Candara" panose="020E0502030303020204" pitchFamily="34" charset="0"/>
              </a:rPr>
              <a:t>The…</a:t>
            </a:r>
          </a:p>
        </p:txBody>
      </p:sp>
      <p:sp>
        <p:nvSpPr>
          <p:cNvPr id="14" name="TextBox 13">
            <a:extLst>
              <a:ext uri="{FF2B5EF4-FFF2-40B4-BE49-F238E27FC236}">
                <a16:creationId xmlns:a16="http://schemas.microsoft.com/office/drawing/2014/main" id="{7145A543-200E-B548-7E33-F3F315FCF0A5}"/>
              </a:ext>
            </a:extLst>
          </p:cNvPr>
          <p:cNvSpPr txBox="1"/>
          <p:nvPr/>
        </p:nvSpPr>
        <p:spPr>
          <a:xfrm>
            <a:off x="3600450" y="4345904"/>
            <a:ext cx="4991100" cy="1139286"/>
          </a:xfrm>
          <a:prstGeom prst="rect">
            <a:avLst/>
          </a:prstGeom>
          <a:solidFill>
            <a:schemeClr val="tx2">
              <a:lumMod val="10000"/>
              <a:lumOff val="90000"/>
            </a:schemeClr>
          </a:solidFill>
        </p:spPr>
        <p:txBody>
          <a:bodyPr wrap="square" rtlCol="0" anchor="b">
            <a:spAutoFit/>
          </a:bodyPr>
          <a:lstStyle/>
          <a:p>
            <a:pPr>
              <a:lnSpc>
                <a:spcPts val="2700"/>
              </a:lnSpc>
              <a:spcBef>
                <a:spcPts val="9000"/>
              </a:spcBef>
            </a:pPr>
            <a:r>
              <a:rPr lang="en-US" sz="2800" b="1" i="1" dirty="0">
                <a:latin typeface="Candara" panose="020E0502030303020204" pitchFamily="34" charset="0"/>
              </a:rPr>
              <a:t> “For </a:t>
            </a:r>
            <a:r>
              <a:rPr lang="en-US" sz="2800" b="1" i="1" dirty="0">
                <a:solidFill>
                  <a:srgbClr val="FF0000"/>
                </a:solidFill>
                <a:latin typeface="Candara" panose="020E0502030303020204" pitchFamily="34" charset="0"/>
              </a:rPr>
              <a:t>every beast </a:t>
            </a:r>
            <a:r>
              <a:rPr lang="en-US" sz="2800" b="1" i="1" dirty="0">
                <a:latin typeface="Candara" panose="020E0502030303020204" pitchFamily="34" charset="0"/>
              </a:rPr>
              <a:t>of the forest is </a:t>
            </a:r>
            <a:r>
              <a:rPr lang="en-US" sz="2800" b="1" i="1" dirty="0">
                <a:solidFill>
                  <a:srgbClr val="FF0000"/>
                </a:solidFill>
                <a:latin typeface="Candara" panose="020E0502030303020204" pitchFamily="34" charset="0"/>
              </a:rPr>
              <a:t>mine</a:t>
            </a:r>
            <a:r>
              <a:rPr lang="en-US" sz="2800" b="1" i="1" dirty="0">
                <a:latin typeface="Candara" panose="020E0502030303020204" pitchFamily="34" charset="0"/>
              </a:rPr>
              <a:t>, and </a:t>
            </a:r>
            <a:r>
              <a:rPr lang="en-US" sz="2800" b="1" i="1" dirty="0">
                <a:solidFill>
                  <a:srgbClr val="FF0000"/>
                </a:solidFill>
                <a:latin typeface="Candara" panose="020E0502030303020204" pitchFamily="34" charset="0"/>
              </a:rPr>
              <a:t>the cattle </a:t>
            </a:r>
            <a:r>
              <a:rPr lang="en-US" sz="2800" b="1" i="1" dirty="0">
                <a:latin typeface="Candara" panose="020E0502030303020204" pitchFamily="34" charset="0"/>
              </a:rPr>
              <a:t>upon a thousand hills” </a:t>
            </a:r>
            <a:r>
              <a:rPr lang="en-US" sz="2800" i="1" dirty="0">
                <a:latin typeface="Candara" panose="020E0502030303020204" pitchFamily="34" charset="0"/>
              </a:rPr>
              <a:t>– v. 10</a:t>
            </a:r>
          </a:p>
        </p:txBody>
      </p:sp>
    </p:spTree>
    <p:extLst>
      <p:ext uri="{BB962C8B-B14F-4D97-AF65-F5344CB8AC3E}">
        <p14:creationId xmlns:p14="http://schemas.microsoft.com/office/powerpoint/2010/main" val="24330553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xEl>
                                              <p:pRg st="1" end="1"/>
                                            </p:txEl>
                                          </p:spTgt>
                                        </p:tgtEl>
                                        <p:attrNameLst>
                                          <p:attrName>style.visibility</p:attrName>
                                        </p:attrNameLst>
                                      </p:cBhvr>
                                      <p:to>
                                        <p:strVal val="visible"/>
                                      </p:to>
                                    </p:set>
                                    <p:animEffect transition="in" filter="fade">
                                      <p:cBhvr>
                                        <p:cTn id="24" dur="1000"/>
                                        <p:tgtEl>
                                          <p:spTgt spid="10">
                                            <p:txEl>
                                              <p:pRg st="1" end="1"/>
                                            </p:txEl>
                                          </p:spTgt>
                                        </p:tgtEl>
                                      </p:cBhvr>
                                    </p:animEffect>
                                    <p:anim calcmode="lin" valueType="num">
                                      <p:cBhvr>
                                        <p:cTn id="2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Vertical)">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fade">
                                      <p:cBhvr>
                                        <p:cTn id="36" dur="1000"/>
                                        <p:tgtEl>
                                          <p:spTgt spid="10">
                                            <p:txEl>
                                              <p:pRg st="2" end="2"/>
                                            </p:txEl>
                                          </p:spTgt>
                                        </p:tgtEl>
                                      </p:cBhvr>
                                    </p:animEffect>
                                    <p:anim calcmode="lin" valueType="num">
                                      <p:cBhvr>
                                        <p:cTn id="37"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uiExpand="1" build="p"/>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7084474" y="6488885"/>
            <a:ext cx="2057400" cy="365125"/>
          </a:xfrm>
        </p:spPr>
        <p:txBody>
          <a:bodyPr anchor="ctr">
            <a:normAutofit/>
          </a:bodyPr>
          <a:lstStyle/>
          <a:p>
            <a:pPr>
              <a:spcAft>
                <a:spcPts val="600"/>
              </a:spcAft>
            </a:pPr>
            <a:fld id="{D643A852-0206-46AC-B0EB-645612933129}" type="slidenum">
              <a:rPr lang="en-US" sz="1200" smtClean="0">
                <a:latin typeface="Candara" panose="020E0502030303020204" pitchFamily="34" charset="0"/>
              </a:rPr>
              <a:pPr>
                <a:spcAft>
                  <a:spcPts val="600"/>
                </a:spcAft>
              </a:pPr>
              <a:t>6</a:t>
            </a:fld>
            <a:endParaRPr lang="en-US" sz="1200" dirty="0">
              <a:latin typeface="Candara" panose="020E0502030303020204" pitchFamily="34" charset="0"/>
            </a:endParaRPr>
          </a:p>
        </p:txBody>
      </p:sp>
      <p:sp>
        <p:nvSpPr>
          <p:cNvPr id="3" name="Title 44">
            <a:extLst>
              <a:ext uri="{FF2B5EF4-FFF2-40B4-BE49-F238E27FC236}">
                <a16:creationId xmlns:a16="http://schemas.microsoft.com/office/drawing/2014/main" id="{353DCA69-B746-A19D-3F75-AB17DC3528A9}"/>
              </a:ext>
            </a:extLst>
          </p:cNvPr>
          <p:cNvSpPr txBox="1">
            <a:spLocks/>
          </p:cNvSpPr>
          <p:nvPr/>
        </p:nvSpPr>
        <p:spPr>
          <a:xfrm>
            <a:off x="3209924" y="165099"/>
            <a:ext cx="5934075" cy="83819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5850" kern="1200">
                <a:solidFill>
                  <a:schemeClr val="tx1"/>
                </a:solidFill>
                <a:effectLst/>
                <a:latin typeface="+mj-lt"/>
                <a:ea typeface="+mj-ea"/>
                <a:cs typeface="+mj-cs"/>
              </a:defRPr>
            </a:lvl1pPr>
          </a:lstStyle>
          <a:p>
            <a:r>
              <a:rPr lang="en-US" sz="5400" b="1" dirty="0">
                <a:latin typeface="Candara" panose="020E0502030303020204" pitchFamily="34" charset="0"/>
              </a:rPr>
              <a:t>Silver and Gold</a:t>
            </a:r>
          </a:p>
        </p:txBody>
      </p:sp>
      <p:sp>
        <p:nvSpPr>
          <p:cNvPr id="10" name="Text Placeholder 2">
            <a:extLst>
              <a:ext uri="{FF2B5EF4-FFF2-40B4-BE49-F238E27FC236}">
                <a16:creationId xmlns:a16="http://schemas.microsoft.com/office/drawing/2014/main" id="{1E52DA19-8184-F209-882A-2B56F2BB23C5}"/>
              </a:ext>
            </a:extLst>
          </p:cNvPr>
          <p:cNvSpPr>
            <a:spLocks noGrp="1"/>
          </p:cNvSpPr>
          <p:nvPr>
            <p:ph type="body" sz="quarter" idx="15"/>
          </p:nvPr>
        </p:nvSpPr>
        <p:spPr>
          <a:xfrm>
            <a:off x="3444082" y="1013689"/>
            <a:ext cx="5630863" cy="5840322"/>
          </a:xfrm>
        </p:spPr>
        <p:txBody>
          <a:bodyPr anchor="t">
            <a:normAutofit/>
          </a:bodyPr>
          <a:lstStyle/>
          <a:p>
            <a:pPr>
              <a:lnSpc>
                <a:spcPts val="3200"/>
              </a:lnSpc>
              <a:spcBef>
                <a:spcPts val="7200"/>
              </a:spcBef>
            </a:pPr>
            <a:r>
              <a:rPr lang="en-US" sz="3200" b="1" dirty="0">
                <a:latin typeface="Candara" panose="020E0502030303020204" pitchFamily="34" charset="0"/>
              </a:rPr>
              <a:t>God spoke through Haggai to the remnant that returned from Babylon saying…</a:t>
            </a:r>
          </a:p>
          <a:p>
            <a:pPr>
              <a:lnSpc>
                <a:spcPts val="3100"/>
              </a:lnSpc>
              <a:spcBef>
                <a:spcPts val="10200"/>
              </a:spcBef>
            </a:pPr>
            <a:r>
              <a:rPr lang="en-US" sz="3200" b="1" dirty="0">
                <a:latin typeface="Candara" panose="020E0502030303020204" pitchFamily="34" charset="0"/>
              </a:rPr>
              <a:t>Even though some people may amass great physical wealth, all things belong to God</a:t>
            </a:r>
            <a:endParaRPr lang="en-US" sz="2800" i="1" dirty="0">
              <a:latin typeface="Candara" panose="020E0502030303020204" pitchFamily="34" charset="0"/>
            </a:endParaRPr>
          </a:p>
          <a:p>
            <a:pPr marL="365760" indent="-274320">
              <a:lnSpc>
                <a:spcPts val="2800"/>
              </a:lnSpc>
              <a:spcBef>
                <a:spcPts val="0"/>
              </a:spcBef>
              <a:buFont typeface="Wingdings" panose="05000000000000000000" pitchFamily="2" charset="2"/>
              <a:buChar char="§"/>
            </a:pPr>
            <a:r>
              <a:rPr lang="en-US" sz="2700" i="1" dirty="0">
                <a:latin typeface="Candara" panose="020E0502030303020204" pitchFamily="34" charset="0"/>
              </a:rPr>
              <a:t>Luke 12:13-31; cf. 1 Pet. 1:18-19</a:t>
            </a:r>
          </a:p>
          <a:p>
            <a:pPr marL="365760" indent="-274320">
              <a:lnSpc>
                <a:spcPts val="2800"/>
              </a:lnSpc>
              <a:spcBef>
                <a:spcPts val="0"/>
              </a:spcBef>
              <a:buFont typeface="Wingdings" panose="05000000000000000000" pitchFamily="2" charset="2"/>
              <a:buChar char="§"/>
            </a:pPr>
            <a:r>
              <a:rPr lang="en-US" sz="2700" i="1" dirty="0">
                <a:latin typeface="Candara" panose="020E0502030303020204" pitchFamily="34" charset="0"/>
              </a:rPr>
              <a:t>Acts 3:1-11; 1 Pet. 4:7-11; 2 Tim. 2:19-21</a:t>
            </a:r>
            <a:endParaRPr lang="en-US" sz="3200" i="1" dirty="0">
              <a:latin typeface="Candara" panose="020E0502030303020204" pitchFamily="34" charset="0"/>
            </a:endParaRPr>
          </a:p>
        </p:txBody>
      </p:sp>
      <p:sp>
        <p:nvSpPr>
          <p:cNvPr id="11" name="TextBox 10">
            <a:extLst>
              <a:ext uri="{FF2B5EF4-FFF2-40B4-BE49-F238E27FC236}">
                <a16:creationId xmlns:a16="http://schemas.microsoft.com/office/drawing/2014/main" id="{B25D6D57-654A-D52B-72AA-D8E549C71F71}"/>
              </a:ext>
            </a:extLst>
          </p:cNvPr>
          <p:cNvSpPr txBox="1"/>
          <p:nvPr/>
        </p:nvSpPr>
        <p:spPr>
          <a:xfrm>
            <a:off x="3668347" y="2337838"/>
            <a:ext cx="5115888" cy="1139286"/>
          </a:xfrm>
          <a:prstGeom prst="rect">
            <a:avLst/>
          </a:prstGeom>
          <a:solidFill>
            <a:schemeClr val="tx2">
              <a:lumMod val="10000"/>
              <a:lumOff val="90000"/>
            </a:schemeClr>
          </a:solidFill>
        </p:spPr>
        <p:txBody>
          <a:bodyPr wrap="square" rtlCol="0" anchor="b">
            <a:spAutoFit/>
          </a:bodyPr>
          <a:lstStyle/>
          <a:p>
            <a:pPr>
              <a:lnSpc>
                <a:spcPts val="2700"/>
              </a:lnSpc>
              <a:spcBef>
                <a:spcPts val="9000"/>
              </a:spcBef>
            </a:pPr>
            <a:r>
              <a:rPr lang="en-US" sz="2800" b="1" i="1" dirty="0">
                <a:latin typeface="Candara" panose="020E0502030303020204" pitchFamily="34" charset="0"/>
              </a:rPr>
              <a:t>“The </a:t>
            </a:r>
            <a:r>
              <a:rPr lang="en-US" sz="2800" b="1" i="1" dirty="0">
                <a:solidFill>
                  <a:srgbClr val="FF0000"/>
                </a:solidFill>
                <a:latin typeface="Candara" panose="020E0502030303020204" pitchFamily="34" charset="0"/>
              </a:rPr>
              <a:t>silver is mine</a:t>
            </a:r>
            <a:r>
              <a:rPr lang="en-US" sz="2800" b="1" i="1" dirty="0">
                <a:latin typeface="Candara" panose="020E0502030303020204" pitchFamily="34" charset="0"/>
              </a:rPr>
              <a:t>, and the </a:t>
            </a:r>
            <a:r>
              <a:rPr lang="en-US" sz="2800" b="1" i="1" dirty="0">
                <a:solidFill>
                  <a:srgbClr val="FF0000"/>
                </a:solidFill>
                <a:latin typeface="Candara" panose="020E0502030303020204" pitchFamily="34" charset="0"/>
              </a:rPr>
              <a:t>gold is mine</a:t>
            </a:r>
            <a:r>
              <a:rPr lang="en-US" sz="2800" b="1" i="1" dirty="0">
                <a:latin typeface="Candara" panose="020E0502030303020204" pitchFamily="34" charset="0"/>
              </a:rPr>
              <a:t>, saith the LORD of hosts”</a:t>
            </a:r>
          </a:p>
          <a:p>
            <a:pPr marL="365760" indent="-274320">
              <a:lnSpc>
                <a:spcPts val="2600"/>
              </a:lnSpc>
              <a:buFont typeface="Wingdings" panose="05000000000000000000" pitchFamily="2" charset="2"/>
              <a:buChar char="§"/>
            </a:pPr>
            <a:r>
              <a:rPr lang="en-US" sz="2600" i="1" dirty="0">
                <a:latin typeface="Candara" panose="020E0502030303020204" pitchFamily="34" charset="0"/>
              </a:rPr>
              <a:t>Hag. 2:8</a:t>
            </a:r>
          </a:p>
        </p:txBody>
      </p:sp>
      <p:sp>
        <p:nvSpPr>
          <p:cNvPr id="27" name="TextBox 26">
            <a:extLst>
              <a:ext uri="{FF2B5EF4-FFF2-40B4-BE49-F238E27FC236}">
                <a16:creationId xmlns:a16="http://schemas.microsoft.com/office/drawing/2014/main" id="{5D5662B3-3FB4-244B-4B69-6AC831C64701}"/>
              </a:ext>
            </a:extLst>
          </p:cNvPr>
          <p:cNvSpPr txBox="1"/>
          <p:nvPr/>
        </p:nvSpPr>
        <p:spPr>
          <a:xfrm>
            <a:off x="3668346" y="5552614"/>
            <a:ext cx="5115889" cy="1139286"/>
          </a:xfrm>
          <a:prstGeom prst="rect">
            <a:avLst/>
          </a:prstGeom>
          <a:solidFill>
            <a:schemeClr val="tx2">
              <a:lumMod val="10000"/>
              <a:lumOff val="90000"/>
            </a:schemeClr>
          </a:solidFill>
        </p:spPr>
        <p:txBody>
          <a:bodyPr wrap="square" rtlCol="0" anchor="b">
            <a:spAutoFit/>
          </a:bodyPr>
          <a:lstStyle/>
          <a:p>
            <a:pPr>
              <a:lnSpc>
                <a:spcPts val="2700"/>
              </a:lnSpc>
              <a:spcBef>
                <a:spcPts val="9000"/>
              </a:spcBef>
            </a:pPr>
            <a:r>
              <a:rPr lang="en-US" sz="2800" b="1" i="1" dirty="0">
                <a:latin typeface="Candara" panose="020E0502030303020204" pitchFamily="34" charset="0"/>
              </a:rPr>
              <a:t>“For we </a:t>
            </a:r>
            <a:r>
              <a:rPr lang="en-US" sz="2800" b="1" i="1" dirty="0">
                <a:solidFill>
                  <a:srgbClr val="FF0000"/>
                </a:solidFill>
                <a:latin typeface="Candara" panose="020E0502030303020204" pitchFamily="34" charset="0"/>
              </a:rPr>
              <a:t>brought nothing into </a:t>
            </a:r>
            <a:r>
              <a:rPr lang="en-US" sz="2800" b="1" i="1" dirty="0">
                <a:latin typeface="Candara" panose="020E0502030303020204" pitchFamily="34" charset="0"/>
              </a:rPr>
              <a:t>this world, and it is certain we can </a:t>
            </a:r>
            <a:r>
              <a:rPr lang="en-US" sz="2800" b="1" i="1" dirty="0">
                <a:solidFill>
                  <a:srgbClr val="FF0000"/>
                </a:solidFill>
                <a:latin typeface="Candara" panose="020E0502030303020204" pitchFamily="34" charset="0"/>
              </a:rPr>
              <a:t>carry nothing out</a:t>
            </a:r>
            <a:r>
              <a:rPr lang="en-US" sz="2800" b="1" i="1" dirty="0">
                <a:latin typeface="Candara" panose="020E0502030303020204" pitchFamily="34" charset="0"/>
              </a:rPr>
              <a:t>” </a:t>
            </a:r>
            <a:r>
              <a:rPr lang="en-US" sz="2600" i="1" dirty="0">
                <a:latin typeface="Candara" panose="020E0502030303020204" pitchFamily="34" charset="0"/>
              </a:rPr>
              <a:t>– 1 Tim. 6:7</a:t>
            </a:r>
          </a:p>
        </p:txBody>
      </p:sp>
      <p:pic>
        <p:nvPicPr>
          <p:cNvPr id="31" name="Picture Placeholder 30" descr="A pile of gold and silver bars&#10;&#10;Description automatically generated">
            <a:extLst>
              <a:ext uri="{FF2B5EF4-FFF2-40B4-BE49-F238E27FC236}">
                <a16:creationId xmlns:a16="http://schemas.microsoft.com/office/drawing/2014/main" id="{820F5A54-70D9-2267-E1F2-C10C7D4F4B6C}"/>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35980" r="35980"/>
          <a:stretch>
            <a:fillRect/>
          </a:stretch>
        </p:blipFill>
        <p:spPr>
          <a:xfrm>
            <a:off x="0" y="0"/>
            <a:ext cx="3448157" cy="6858002"/>
          </a:xfrm>
        </p:spPr>
      </p:pic>
      <p:sp>
        <p:nvSpPr>
          <p:cNvPr id="2" name="TextBox 1">
            <a:extLst>
              <a:ext uri="{FF2B5EF4-FFF2-40B4-BE49-F238E27FC236}">
                <a16:creationId xmlns:a16="http://schemas.microsoft.com/office/drawing/2014/main" id="{E52BF522-03A6-B97D-0FAF-4A8F0430C40A}"/>
              </a:ext>
            </a:extLst>
          </p:cNvPr>
          <p:cNvSpPr txBox="1"/>
          <p:nvPr/>
        </p:nvSpPr>
        <p:spPr>
          <a:xfrm>
            <a:off x="-76199" y="1885950"/>
            <a:ext cx="2960687" cy="2452018"/>
          </a:xfrm>
          <a:prstGeom prst="rect">
            <a:avLst/>
          </a:prstGeom>
          <a:noFill/>
        </p:spPr>
        <p:txBody>
          <a:bodyPr wrap="square" rtlCol="0">
            <a:spAutoFit/>
          </a:bodyPr>
          <a:lstStyle/>
          <a:p>
            <a:pPr algn="ctr">
              <a:lnSpc>
                <a:spcPts val="6000"/>
              </a:lnSpc>
            </a:pPr>
            <a:r>
              <a:rPr lang="en-US" sz="7200" b="1" dirty="0">
                <a:solidFill>
                  <a:schemeClr val="bg1"/>
                </a:solidFill>
                <a:latin typeface="Candara" panose="020E0502030303020204" pitchFamily="34" charset="0"/>
              </a:rPr>
              <a:t>God Owns</a:t>
            </a:r>
          </a:p>
          <a:p>
            <a:pPr algn="ctr">
              <a:lnSpc>
                <a:spcPts val="6000"/>
              </a:lnSpc>
            </a:pPr>
            <a:r>
              <a:rPr lang="en-US" sz="7200" b="1" dirty="0">
                <a:solidFill>
                  <a:schemeClr val="bg1"/>
                </a:solidFill>
                <a:latin typeface="Candara" panose="020E0502030303020204" pitchFamily="34" charset="0"/>
              </a:rPr>
              <a:t>The…</a:t>
            </a:r>
          </a:p>
        </p:txBody>
      </p:sp>
    </p:spTree>
    <p:extLst>
      <p:ext uri="{BB962C8B-B14F-4D97-AF65-F5344CB8AC3E}">
        <p14:creationId xmlns:p14="http://schemas.microsoft.com/office/powerpoint/2010/main" val="2570830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fade">
                                      <p:cBhvr>
                                        <p:cTn id="26" dur="1000"/>
                                        <p:tgtEl>
                                          <p:spTgt spid="10">
                                            <p:txEl>
                                              <p:pRg st="1" end="1"/>
                                            </p:txEl>
                                          </p:spTgt>
                                        </p:tgtEl>
                                      </p:cBhvr>
                                    </p:animEffect>
                                    <p:anim calcmode="lin" valueType="num">
                                      <p:cBhvr>
                                        <p:cTn id="27"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Effect transition="in" filter="fade">
                                      <p:cBhvr>
                                        <p:cTn id="33" dur="1000"/>
                                        <p:tgtEl>
                                          <p:spTgt spid="10">
                                            <p:txEl>
                                              <p:pRg st="2" end="2"/>
                                            </p:txEl>
                                          </p:spTgt>
                                        </p:tgtEl>
                                      </p:cBhvr>
                                    </p:animEffect>
                                    <p:anim calcmode="lin" valueType="num">
                                      <p:cBhvr>
                                        <p:cTn id="3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fade">
                                      <p:cBhvr>
                                        <p:cTn id="40" dur="1000"/>
                                        <p:tgtEl>
                                          <p:spTgt spid="10">
                                            <p:txEl>
                                              <p:pRg st="3" end="3"/>
                                            </p:txEl>
                                          </p:spTgt>
                                        </p:tgtEl>
                                      </p:cBhvr>
                                    </p:animEffect>
                                    <p:anim calcmode="lin" valueType="num">
                                      <p:cBhvr>
                                        <p:cTn id="4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arn(outVertical)">
                                      <p:cBhvr>
                                        <p:cTn id="4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uiExpand="1" build="p"/>
      <p:bldP spid="11"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0A276A-74AC-4A8D-860D-81E5AFF7E744}"/>
              </a:ext>
            </a:extLst>
          </p:cNvPr>
          <p:cNvSpPr>
            <a:spLocks noGrp="1"/>
          </p:cNvSpPr>
          <p:nvPr>
            <p:ph type="sldNum" sz="quarter" idx="12"/>
          </p:nvPr>
        </p:nvSpPr>
        <p:spPr>
          <a:xfrm>
            <a:off x="7084474" y="6488885"/>
            <a:ext cx="2057400" cy="365125"/>
          </a:xfrm>
        </p:spPr>
        <p:txBody>
          <a:bodyPr anchor="ctr">
            <a:normAutofit/>
          </a:bodyPr>
          <a:lstStyle/>
          <a:p>
            <a:pPr>
              <a:spcAft>
                <a:spcPts val="600"/>
              </a:spcAft>
            </a:pPr>
            <a:fld id="{D643A852-0206-46AC-B0EB-645612933129}" type="slidenum">
              <a:rPr lang="en-US" sz="1200" smtClean="0">
                <a:latin typeface="Candara" panose="020E0502030303020204" pitchFamily="34" charset="0"/>
              </a:rPr>
              <a:pPr>
                <a:spcAft>
                  <a:spcPts val="600"/>
                </a:spcAft>
              </a:pPr>
              <a:t>7</a:t>
            </a:fld>
            <a:endParaRPr lang="en-US" sz="1200" dirty="0">
              <a:latin typeface="Candara" panose="020E0502030303020204" pitchFamily="34" charset="0"/>
            </a:endParaRPr>
          </a:p>
        </p:txBody>
      </p:sp>
      <p:sp>
        <p:nvSpPr>
          <p:cNvPr id="3" name="Title 44">
            <a:extLst>
              <a:ext uri="{FF2B5EF4-FFF2-40B4-BE49-F238E27FC236}">
                <a16:creationId xmlns:a16="http://schemas.microsoft.com/office/drawing/2014/main" id="{353DCA69-B746-A19D-3F75-AB17DC3528A9}"/>
              </a:ext>
            </a:extLst>
          </p:cNvPr>
          <p:cNvSpPr txBox="1">
            <a:spLocks/>
          </p:cNvSpPr>
          <p:nvPr/>
        </p:nvSpPr>
        <p:spPr>
          <a:xfrm>
            <a:off x="3209924" y="165099"/>
            <a:ext cx="5934075" cy="838199"/>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5850" kern="1200">
                <a:solidFill>
                  <a:schemeClr val="tx1"/>
                </a:solidFill>
                <a:effectLst/>
                <a:latin typeface="+mj-lt"/>
                <a:ea typeface="+mj-ea"/>
                <a:cs typeface="+mj-cs"/>
              </a:defRPr>
            </a:lvl1pPr>
          </a:lstStyle>
          <a:p>
            <a:r>
              <a:rPr lang="en-US" sz="5400" b="1" dirty="0">
                <a:latin typeface="Candara" panose="020E0502030303020204" pitchFamily="34" charset="0"/>
              </a:rPr>
              <a:t>Whole of Humanity</a:t>
            </a:r>
          </a:p>
        </p:txBody>
      </p:sp>
      <p:sp>
        <p:nvSpPr>
          <p:cNvPr id="10" name="Text Placeholder 2">
            <a:extLst>
              <a:ext uri="{FF2B5EF4-FFF2-40B4-BE49-F238E27FC236}">
                <a16:creationId xmlns:a16="http://schemas.microsoft.com/office/drawing/2014/main" id="{1E52DA19-8184-F209-882A-2B56F2BB23C5}"/>
              </a:ext>
            </a:extLst>
          </p:cNvPr>
          <p:cNvSpPr>
            <a:spLocks noGrp="1"/>
          </p:cNvSpPr>
          <p:nvPr>
            <p:ph type="body" sz="quarter" idx="15"/>
          </p:nvPr>
        </p:nvSpPr>
        <p:spPr>
          <a:xfrm>
            <a:off x="3436937" y="1003297"/>
            <a:ext cx="5630863" cy="5805019"/>
          </a:xfrm>
        </p:spPr>
        <p:txBody>
          <a:bodyPr anchor="t">
            <a:normAutofit/>
          </a:bodyPr>
          <a:lstStyle/>
          <a:p>
            <a:pPr>
              <a:lnSpc>
                <a:spcPts val="3000"/>
              </a:lnSpc>
              <a:spcBef>
                <a:spcPts val="7200"/>
              </a:spcBef>
            </a:pPr>
            <a:r>
              <a:rPr lang="en-US" sz="3200" b="1" dirty="0">
                <a:latin typeface="Candara" panose="020E0502030303020204" pitchFamily="34" charset="0"/>
              </a:rPr>
              <a:t>The psalmist declared that the earth and all who dwell there in are God’s</a:t>
            </a:r>
          </a:p>
          <a:p>
            <a:pPr>
              <a:lnSpc>
                <a:spcPts val="3000"/>
              </a:lnSpc>
              <a:spcBef>
                <a:spcPts val="10200"/>
              </a:spcBef>
            </a:pPr>
            <a:r>
              <a:rPr lang="en-US" sz="3200" b="1" dirty="0">
                <a:latin typeface="Candara" panose="020E0502030303020204" pitchFamily="34" charset="0"/>
              </a:rPr>
              <a:t>Each person is not their own master. We are owned by God and will give account to Him</a:t>
            </a:r>
          </a:p>
          <a:p>
            <a:pPr marL="365760" indent="-274320">
              <a:lnSpc>
                <a:spcPts val="3000"/>
              </a:lnSpc>
              <a:spcBef>
                <a:spcPts val="0"/>
              </a:spcBef>
              <a:buFont typeface="Wingdings" panose="05000000000000000000" pitchFamily="2" charset="2"/>
              <a:buChar char="§"/>
            </a:pPr>
            <a:endParaRPr lang="en-US" sz="2800" i="1" dirty="0">
              <a:latin typeface="Candara" panose="020E0502030303020204" pitchFamily="34" charset="0"/>
            </a:endParaRPr>
          </a:p>
          <a:p>
            <a:pPr>
              <a:lnSpc>
                <a:spcPts val="3200"/>
              </a:lnSpc>
              <a:spcBef>
                <a:spcPts val="11400"/>
              </a:spcBef>
            </a:pPr>
            <a:endParaRPr lang="en-US" sz="3200" i="1" dirty="0">
              <a:latin typeface="Candara" panose="020E0502030303020204" pitchFamily="34" charset="0"/>
            </a:endParaRPr>
          </a:p>
        </p:txBody>
      </p:sp>
      <p:sp>
        <p:nvSpPr>
          <p:cNvPr id="11" name="TextBox 10">
            <a:extLst>
              <a:ext uri="{FF2B5EF4-FFF2-40B4-BE49-F238E27FC236}">
                <a16:creationId xmlns:a16="http://schemas.microsoft.com/office/drawing/2014/main" id="{B25D6D57-654A-D52B-72AA-D8E549C71F71}"/>
              </a:ext>
            </a:extLst>
          </p:cNvPr>
          <p:cNvSpPr txBox="1"/>
          <p:nvPr/>
        </p:nvSpPr>
        <p:spPr>
          <a:xfrm>
            <a:off x="3582650" y="2236795"/>
            <a:ext cx="5336498" cy="1139286"/>
          </a:xfrm>
          <a:prstGeom prst="rect">
            <a:avLst/>
          </a:prstGeom>
          <a:solidFill>
            <a:schemeClr val="tx2">
              <a:lumMod val="10000"/>
              <a:lumOff val="90000"/>
            </a:schemeClr>
          </a:solidFill>
        </p:spPr>
        <p:txBody>
          <a:bodyPr wrap="square" rtlCol="0" anchor="b">
            <a:spAutoFit/>
          </a:bodyPr>
          <a:lstStyle/>
          <a:p>
            <a:pPr>
              <a:lnSpc>
                <a:spcPts val="2700"/>
              </a:lnSpc>
              <a:spcBef>
                <a:spcPts val="9000"/>
              </a:spcBef>
            </a:pPr>
            <a:r>
              <a:rPr lang="en-US" sz="2800" b="1" i="1" dirty="0">
                <a:latin typeface="Candara" panose="020E0502030303020204" pitchFamily="34" charset="0"/>
              </a:rPr>
              <a:t>“The earth is the LORD’S, and the fulness thereof; the world</a:t>
            </a:r>
            <a:r>
              <a:rPr lang="en-US" sz="2800" b="1" i="1" dirty="0">
                <a:solidFill>
                  <a:srgbClr val="FF0000"/>
                </a:solidFill>
                <a:latin typeface="Candara" panose="020E0502030303020204" pitchFamily="34" charset="0"/>
              </a:rPr>
              <a:t>, and they that dwell therein</a:t>
            </a:r>
            <a:r>
              <a:rPr lang="en-US" sz="2800" b="1" i="1" dirty="0">
                <a:latin typeface="Candara" panose="020E0502030303020204" pitchFamily="34" charset="0"/>
              </a:rPr>
              <a:t>” </a:t>
            </a:r>
            <a:r>
              <a:rPr lang="en-US" sz="2800" i="1" dirty="0">
                <a:latin typeface="Candara" panose="020E0502030303020204" pitchFamily="34" charset="0"/>
              </a:rPr>
              <a:t>– </a:t>
            </a:r>
            <a:r>
              <a:rPr lang="en-US" sz="2600" i="1" dirty="0">
                <a:latin typeface="Candara" panose="020E0502030303020204" pitchFamily="34" charset="0"/>
              </a:rPr>
              <a:t>Psa. 24:1</a:t>
            </a:r>
          </a:p>
        </p:txBody>
      </p:sp>
      <p:sp>
        <p:nvSpPr>
          <p:cNvPr id="27" name="TextBox 26">
            <a:extLst>
              <a:ext uri="{FF2B5EF4-FFF2-40B4-BE49-F238E27FC236}">
                <a16:creationId xmlns:a16="http://schemas.microsoft.com/office/drawing/2014/main" id="{5D5662B3-3FB4-244B-4B69-6AC831C64701}"/>
              </a:ext>
            </a:extLst>
          </p:cNvPr>
          <p:cNvSpPr txBox="1"/>
          <p:nvPr/>
        </p:nvSpPr>
        <p:spPr>
          <a:xfrm>
            <a:off x="3473973" y="4646700"/>
            <a:ext cx="5445175" cy="2161617"/>
          </a:xfrm>
          <a:prstGeom prst="rect">
            <a:avLst/>
          </a:prstGeom>
          <a:solidFill>
            <a:schemeClr val="tx2">
              <a:lumMod val="10000"/>
              <a:lumOff val="90000"/>
            </a:schemeClr>
          </a:solidFill>
        </p:spPr>
        <p:txBody>
          <a:bodyPr wrap="square" rtlCol="0" anchor="b">
            <a:spAutoFit/>
          </a:bodyPr>
          <a:lstStyle/>
          <a:p>
            <a:pPr>
              <a:lnSpc>
                <a:spcPts val="2700"/>
              </a:lnSpc>
              <a:spcBef>
                <a:spcPts val="9000"/>
              </a:spcBef>
            </a:pPr>
            <a:r>
              <a:rPr lang="en-US" sz="2800" b="1" i="1" dirty="0">
                <a:latin typeface="Candara" panose="020E0502030303020204" pitchFamily="34" charset="0"/>
              </a:rPr>
              <a:t>“For </a:t>
            </a:r>
            <a:r>
              <a:rPr lang="en-US" sz="2800" b="1" i="1" dirty="0">
                <a:solidFill>
                  <a:srgbClr val="FF0000"/>
                </a:solidFill>
                <a:latin typeface="Candara" panose="020E0502030303020204" pitchFamily="34" charset="0"/>
              </a:rPr>
              <a:t>we must all</a:t>
            </a:r>
            <a:r>
              <a:rPr lang="en-US" sz="2800" b="1" i="1" dirty="0">
                <a:latin typeface="Candara" panose="020E0502030303020204" pitchFamily="34" charset="0"/>
              </a:rPr>
              <a:t> appear before the judgment seat of Christ; that </a:t>
            </a:r>
            <a:r>
              <a:rPr lang="en-US" sz="2800" b="1" i="1" dirty="0">
                <a:solidFill>
                  <a:srgbClr val="FF0000"/>
                </a:solidFill>
                <a:latin typeface="Candara" panose="020E0502030303020204" pitchFamily="34" charset="0"/>
              </a:rPr>
              <a:t>every one</a:t>
            </a:r>
            <a:r>
              <a:rPr lang="en-US" sz="2800" b="1" i="1" dirty="0">
                <a:latin typeface="Candara" panose="020E0502030303020204" pitchFamily="34" charset="0"/>
              </a:rPr>
              <a:t> may receive the things done in his body, according to that he hath done, whether it be good or bad”</a:t>
            </a:r>
          </a:p>
          <a:p>
            <a:pPr marL="365760" indent="-274320">
              <a:lnSpc>
                <a:spcPts val="2600"/>
              </a:lnSpc>
              <a:buFont typeface="Wingdings" panose="05000000000000000000" pitchFamily="2" charset="2"/>
              <a:buChar char="§"/>
            </a:pPr>
            <a:r>
              <a:rPr lang="en-US" sz="2600" i="1" dirty="0">
                <a:latin typeface="Candara" panose="020E0502030303020204" pitchFamily="34" charset="0"/>
              </a:rPr>
              <a:t>2 Cor. 5:10</a:t>
            </a:r>
          </a:p>
        </p:txBody>
      </p:sp>
      <p:pic>
        <p:nvPicPr>
          <p:cNvPr id="8" name="Picture Placeholder 7" descr="A large crowd of people&#10;&#10;Description automatically generated">
            <a:extLst>
              <a:ext uri="{FF2B5EF4-FFF2-40B4-BE49-F238E27FC236}">
                <a16:creationId xmlns:a16="http://schemas.microsoft.com/office/drawing/2014/main" id="{BEDF91E5-C737-40CC-5012-C0B5073D838F}"/>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33928" r="33928"/>
          <a:stretch>
            <a:fillRect/>
          </a:stretch>
        </p:blipFill>
        <p:spPr>
          <a:xfrm>
            <a:off x="-2" y="-1"/>
            <a:ext cx="3209925" cy="6858002"/>
          </a:xfrm>
        </p:spPr>
      </p:pic>
      <p:sp>
        <p:nvSpPr>
          <p:cNvPr id="9" name="TextBox 8">
            <a:extLst>
              <a:ext uri="{FF2B5EF4-FFF2-40B4-BE49-F238E27FC236}">
                <a16:creationId xmlns:a16="http://schemas.microsoft.com/office/drawing/2014/main" id="{ACA24AAE-1B65-78ED-9400-CC9C028FE556}"/>
              </a:ext>
            </a:extLst>
          </p:cNvPr>
          <p:cNvSpPr txBox="1"/>
          <p:nvPr/>
        </p:nvSpPr>
        <p:spPr>
          <a:xfrm>
            <a:off x="37036" y="6556031"/>
            <a:ext cx="3209924" cy="230832"/>
          </a:xfrm>
          <a:prstGeom prst="rect">
            <a:avLst/>
          </a:prstGeom>
          <a:noFill/>
        </p:spPr>
        <p:txBody>
          <a:bodyPr wrap="square" rtlCol="0">
            <a:spAutoFit/>
          </a:bodyPr>
          <a:lstStyle/>
          <a:p>
            <a:r>
              <a:rPr lang="en-US" sz="900" dirty="0">
                <a:solidFill>
                  <a:schemeClr val="bg1">
                    <a:lumMod val="75000"/>
                  </a:schemeClr>
                </a:solidFill>
                <a:hlinkClick r:id="rId4" tooltip="https://www.flickr.com/photos/jamescridland/613445810">
                  <a:extLst>
                    <a:ext uri="{A12FA001-AC4F-418D-AE19-62706E023703}">
                      <ahyp:hlinkClr xmlns:ahyp="http://schemas.microsoft.com/office/drawing/2018/hyperlinkcolor" val="tx"/>
                    </a:ext>
                  </a:extLst>
                </a:hlinkClick>
              </a:rPr>
              <a:t>This Photo</a:t>
            </a:r>
            <a:r>
              <a:rPr lang="en-US" sz="900" dirty="0">
                <a:solidFill>
                  <a:schemeClr val="bg1">
                    <a:lumMod val="75000"/>
                  </a:schemeClr>
                </a:solidFill>
              </a:rPr>
              <a:t> by Unknown Author is licensed under </a:t>
            </a:r>
            <a:r>
              <a:rPr lang="en-US" sz="900" dirty="0">
                <a:solidFill>
                  <a:schemeClr val="bg1">
                    <a:lumMod val="75000"/>
                  </a:schemeClr>
                </a:solidFill>
                <a:hlinkClick r:id="rId5" tooltip="https://creativecommons.org/licenses/by/3.0/">
                  <a:extLst>
                    <a:ext uri="{A12FA001-AC4F-418D-AE19-62706E023703}">
                      <ahyp:hlinkClr xmlns:ahyp="http://schemas.microsoft.com/office/drawing/2018/hyperlinkcolor" val="tx"/>
                    </a:ext>
                  </a:extLst>
                </a:hlinkClick>
              </a:rPr>
              <a:t>CC BY</a:t>
            </a:r>
            <a:endParaRPr lang="en-US" sz="900" dirty="0">
              <a:solidFill>
                <a:schemeClr val="bg1">
                  <a:lumMod val="75000"/>
                </a:schemeClr>
              </a:solidFill>
            </a:endParaRPr>
          </a:p>
        </p:txBody>
      </p:sp>
      <p:sp>
        <p:nvSpPr>
          <p:cNvPr id="2" name="TextBox 1">
            <a:extLst>
              <a:ext uri="{FF2B5EF4-FFF2-40B4-BE49-F238E27FC236}">
                <a16:creationId xmlns:a16="http://schemas.microsoft.com/office/drawing/2014/main" id="{E52BF522-03A6-B97D-0FAF-4A8F0430C40A}"/>
              </a:ext>
            </a:extLst>
          </p:cNvPr>
          <p:cNvSpPr txBox="1"/>
          <p:nvPr/>
        </p:nvSpPr>
        <p:spPr>
          <a:xfrm>
            <a:off x="-76199" y="1885950"/>
            <a:ext cx="2960687" cy="2452018"/>
          </a:xfrm>
          <a:prstGeom prst="rect">
            <a:avLst/>
          </a:prstGeom>
          <a:noFill/>
        </p:spPr>
        <p:txBody>
          <a:bodyPr wrap="square" rtlCol="0">
            <a:spAutoFit/>
          </a:bodyPr>
          <a:lstStyle/>
          <a:p>
            <a:pPr algn="ctr">
              <a:lnSpc>
                <a:spcPts val="6000"/>
              </a:lnSpc>
            </a:pPr>
            <a:r>
              <a:rPr lang="en-US" sz="7200" b="1" dirty="0">
                <a:solidFill>
                  <a:schemeClr val="bg1"/>
                </a:solidFill>
                <a:latin typeface="Candara" panose="020E0502030303020204" pitchFamily="34" charset="0"/>
              </a:rPr>
              <a:t>God Owns</a:t>
            </a:r>
          </a:p>
          <a:p>
            <a:pPr algn="ctr">
              <a:lnSpc>
                <a:spcPts val="6000"/>
              </a:lnSpc>
            </a:pPr>
            <a:r>
              <a:rPr lang="en-US" sz="7200" b="1" dirty="0">
                <a:solidFill>
                  <a:schemeClr val="bg1"/>
                </a:solidFill>
                <a:latin typeface="Candara" panose="020E0502030303020204" pitchFamily="34" charset="0"/>
              </a:rPr>
              <a:t>The….</a:t>
            </a:r>
          </a:p>
        </p:txBody>
      </p:sp>
    </p:spTree>
    <p:extLst>
      <p:ext uri="{BB962C8B-B14F-4D97-AF65-F5344CB8AC3E}">
        <p14:creationId xmlns:p14="http://schemas.microsoft.com/office/powerpoint/2010/main" val="2800386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outVertical)">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outVertical)">
                                      <p:cBhvr>
                                        <p:cTn id="2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1" name="Rectangle 130">
            <a:extLst>
              <a:ext uri="{FF2B5EF4-FFF2-40B4-BE49-F238E27FC236}">
                <a16:creationId xmlns:a16="http://schemas.microsoft.com/office/drawing/2014/main" id="{8B4CCFEE-78C3-492E-93EB-649F7548F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itle 56">
            <a:extLst>
              <a:ext uri="{FF2B5EF4-FFF2-40B4-BE49-F238E27FC236}">
                <a16:creationId xmlns:a16="http://schemas.microsoft.com/office/drawing/2014/main" id="{5964316A-E3ED-4222-B989-54459085682C}"/>
              </a:ext>
            </a:extLst>
          </p:cNvPr>
          <p:cNvSpPr>
            <a:spLocks noGrp="1"/>
          </p:cNvSpPr>
          <p:nvPr>
            <p:ph type="title"/>
          </p:nvPr>
        </p:nvSpPr>
        <p:spPr>
          <a:xfrm>
            <a:off x="104936" y="453012"/>
            <a:ext cx="4043173" cy="973021"/>
          </a:xfrm>
        </p:spPr>
        <p:txBody>
          <a:bodyPr vert="horz" lIns="91440" tIns="45720" rIns="91440" bIns="45720" rtlCol="0" anchor="ctr">
            <a:normAutofit/>
          </a:bodyPr>
          <a:lstStyle/>
          <a:p>
            <a:pPr defTabSz="914400"/>
            <a:r>
              <a:rPr lang="en-US" sz="5000" b="1" kern="1200" dirty="0">
                <a:solidFill>
                  <a:schemeClr val="tx1"/>
                </a:solidFill>
                <a:latin typeface="Candara" panose="020E0502030303020204" pitchFamily="34" charset="0"/>
              </a:rPr>
              <a:t>CONCLUSION</a:t>
            </a:r>
          </a:p>
        </p:txBody>
      </p:sp>
      <p:sp>
        <p:nvSpPr>
          <p:cNvPr id="3" name="Text Placeholder 2">
            <a:extLst>
              <a:ext uri="{FF2B5EF4-FFF2-40B4-BE49-F238E27FC236}">
                <a16:creationId xmlns:a16="http://schemas.microsoft.com/office/drawing/2014/main" id="{3B3C4655-12CF-4E3B-9BA7-4032BC9F3B65}"/>
              </a:ext>
            </a:extLst>
          </p:cNvPr>
          <p:cNvSpPr>
            <a:spLocks noGrp="1"/>
          </p:cNvSpPr>
          <p:nvPr>
            <p:ph type="body" sz="quarter" idx="16"/>
          </p:nvPr>
        </p:nvSpPr>
        <p:spPr>
          <a:xfrm>
            <a:off x="169874" y="1352798"/>
            <a:ext cx="3676652" cy="5547522"/>
          </a:xfrm>
        </p:spPr>
        <p:txBody>
          <a:bodyPr vert="horz" lIns="91440" tIns="45720" rIns="91440" bIns="45720" rtlCol="0">
            <a:noAutofit/>
          </a:bodyPr>
          <a:lstStyle/>
          <a:p>
            <a:pPr defTabSz="914400">
              <a:lnSpc>
                <a:spcPts val="3200"/>
              </a:lnSpc>
              <a:spcBef>
                <a:spcPts val="600"/>
              </a:spcBef>
            </a:pPr>
            <a:r>
              <a:rPr lang="en-US" sz="3200" b="1" dirty="0">
                <a:solidFill>
                  <a:schemeClr val="tx1"/>
                </a:solidFill>
                <a:latin typeface="Candara" panose="020E0502030303020204" pitchFamily="34" charset="0"/>
              </a:rPr>
              <a:t>While the earth and all things belong to God our Creator, there is a special sense in which  Christians belong to God, as expressed by the apostle Paul who wrote of our special relationship and responsibility toward God…</a:t>
            </a:r>
          </a:p>
        </p:txBody>
      </p:sp>
      <p:pic>
        <p:nvPicPr>
          <p:cNvPr id="21" name="Picture Placeholder 19" descr="A lake with trees and mountains in the background">
            <a:extLst>
              <a:ext uri="{FF2B5EF4-FFF2-40B4-BE49-F238E27FC236}">
                <a16:creationId xmlns:a16="http://schemas.microsoft.com/office/drawing/2014/main" id="{9556E92E-A73E-D9CA-E014-78FC9009CA11}"/>
              </a:ext>
            </a:extLst>
          </p:cNvPr>
          <p:cNvPicPr>
            <a:picLocks noChangeAspect="1"/>
          </p:cNvPicPr>
          <p:nvPr/>
        </p:nvPicPr>
        <p:blipFill>
          <a:blip r:embed="rId3">
            <a:extLst>
              <a:ext uri="{837473B0-CC2E-450A-ABE3-18F120FF3D39}">
                <a1611:picAttrSrcUrl xmlns:a1611="http://schemas.microsoft.com/office/drawing/2016/11/main" r:id="rId4"/>
              </a:ext>
            </a:extLst>
          </a:blip>
          <a:srcRect l="32013" r="14332" b="-3"/>
          <a:stretch/>
        </p:blipFill>
        <p:spPr>
          <a:xfrm>
            <a:off x="3544781" y="-3"/>
            <a:ext cx="3171476" cy="3694372"/>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pic>
      <p:pic>
        <p:nvPicPr>
          <p:cNvPr id="12" name="Picture Placeholder 11" descr="A deer standing next to a tree">
            <a:extLst>
              <a:ext uri="{FF2B5EF4-FFF2-40B4-BE49-F238E27FC236}">
                <a16:creationId xmlns:a16="http://schemas.microsoft.com/office/drawing/2014/main" id="{480656E8-4D5A-6DF8-50FC-207680E2972E}"/>
              </a:ext>
            </a:extLst>
          </p:cNvPr>
          <p:cNvPicPr>
            <a:picLocks noGrp="1" noChangeAspect="1"/>
          </p:cNvPicPr>
          <p:nvPr>
            <p:ph type="pic" sz="quarter" idx="13"/>
          </p:nvPr>
        </p:nvPicPr>
        <p:blipFill>
          <a:blip r:embed="rId5">
            <a:extLst>
              <a:ext uri="{837473B0-CC2E-450A-ABE3-18F120FF3D39}">
                <a1611:picAttrSrcUrl xmlns:a1611="http://schemas.microsoft.com/office/drawing/2016/11/main" r:id="rId6"/>
              </a:ext>
            </a:extLst>
          </a:blip>
          <a:srcRect l="6728" r="42773" b="1"/>
          <a:stretch/>
        </p:blipFill>
        <p:spPr>
          <a:xfrm>
            <a:off x="6811941" y="-3"/>
            <a:ext cx="2332061" cy="3694372"/>
          </a:xfrm>
          <a:prstGeom prst="rect">
            <a:avLst/>
          </a:prstGeom>
        </p:spPr>
      </p:pic>
      <p:pic>
        <p:nvPicPr>
          <p:cNvPr id="25" name="Picture Placeholder 7" descr="A large crowd of people&#10;&#10;Description automatically generated">
            <a:extLst>
              <a:ext uri="{FF2B5EF4-FFF2-40B4-BE49-F238E27FC236}">
                <a16:creationId xmlns:a16="http://schemas.microsoft.com/office/drawing/2014/main" id="{9C36508E-BE41-30C4-17AD-D9F4FB0DA5D1}"/>
              </a:ext>
            </a:extLst>
          </p:cNvPr>
          <p:cNvPicPr>
            <a:picLocks noChangeAspect="1"/>
          </p:cNvPicPr>
          <p:nvPr/>
        </p:nvPicPr>
        <p:blipFill>
          <a:blip r:embed="rId7">
            <a:extLst>
              <a:ext uri="{837473B0-CC2E-450A-ABE3-18F120FF3D39}">
                <a1611:picAttrSrcUrl xmlns:a1611="http://schemas.microsoft.com/office/drawing/2016/11/main" r:id="rId8"/>
              </a:ext>
            </a:extLst>
          </a:blip>
          <a:srcRect l="15783" r="17263" b="-2"/>
          <a:stretch/>
        </p:blipFill>
        <p:spPr>
          <a:xfrm>
            <a:off x="3545043" y="3802960"/>
            <a:ext cx="3171212" cy="3055043"/>
          </a:xfrm>
          <a:custGeom>
            <a:avLst/>
            <a:gdLst/>
            <a:ahLst/>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4" name="Picture 3" descr="A pile of gold and silver bars&#10;&#10;Description automatically generated">
            <a:extLst>
              <a:ext uri="{FF2B5EF4-FFF2-40B4-BE49-F238E27FC236}">
                <a16:creationId xmlns:a16="http://schemas.microsoft.com/office/drawing/2014/main" id="{8E8D3E42-3A77-5EBA-28E6-746DD2A44C6D}"/>
              </a:ext>
            </a:extLst>
          </p:cNvPr>
          <p:cNvPicPr>
            <a:picLocks noChangeAspect="1"/>
          </p:cNvPicPr>
          <p:nvPr/>
        </p:nvPicPr>
        <p:blipFill>
          <a:blip r:embed="rId9">
            <a:extLst>
              <a:ext uri="{837473B0-CC2E-450A-ABE3-18F120FF3D39}">
                <a1611:picAttrSrcUrl xmlns:a1611="http://schemas.microsoft.com/office/drawing/2016/11/main" r:id="rId10"/>
              </a:ext>
            </a:extLst>
          </a:blip>
          <a:srcRect l="42933" r="14129"/>
          <a:stretch/>
        </p:blipFill>
        <p:spPr>
          <a:xfrm>
            <a:off x="6811938" y="3802960"/>
            <a:ext cx="2332062" cy="3055043"/>
          </a:xfrm>
          <a:prstGeom prst="rect">
            <a:avLst/>
          </a:prstGeom>
        </p:spPr>
      </p:pic>
      <p:sp>
        <p:nvSpPr>
          <p:cNvPr id="13" name="Slide Number Placeholder 12">
            <a:extLst>
              <a:ext uri="{FF2B5EF4-FFF2-40B4-BE49-F238E27FC236}">
                <a16:creationId xmlns:a16="http://schemas.microsoft.com/office/drawing/2014/main" id="{941354FB-05FF-4625-B089-EECB0792B823}"/>
              </a:ext>
            </a:extLst>
          </p:cNvPr>
          <p:cNvSpPr>
            <a:spLocks noGrp="1"/>
          </p:cNvSpPr>
          <p:nvPr>
            <p:ph type="sldNum" sz="quarter" idx="12"/>
          </p:nvPr>
        </p:nvSpPr>
        <p:spPr>
          <a:xfrm>
            <a:off x="7977968" y="6356350"/>
            <a:ext cx="1085850" cy="365125"/>
          </a:xfrm>
        </p:spPr>
        <p:txBody>
          <a:bodyPr vert="horz" lIns="91440" tIns="45720" rIns="91440" bIns="45720" rtlCol="0" anchor="ctr">
            <a:normAutofit/>
          </a:bodyPr>
          <a:lstStyle/>
          <a:p>
            <a:pPr>
              <a:spcAft>
                <a:spcPts val="600"/>
              </a:spcAft>
            </a:pPr>
            <a:fld id="{D643A852-0206-46AC-B0EB-645612933129}" type="slidenum">
              <a:rPr lang="en-US" sz="1200">
                <a:solidFill>
                  <a:srgbClr val="FFFFFF"/>
                </a:solidFill>
                <a:latin typeface="Candara" panose="020E0502030303020204" pitchFamily="34" charset="0"/>
              </a:rPr>
              <a:pPr>
                <a:spcAft>
                  <a:spcPts val="600"/>
                </a:spcAft>
              </a:pPr>
              <a:t>8</a:t>
            </a:fld>
            <a:endParaRPr lang="en-US" sz="1200" dirty="0">
              <a:solidFill>
                <a:srgbClr val="FFFFFF"/>
              </a:solidFill>
              <a:latin typeface="Candara" panose="020E0502030303020204" pitchFamily="34" charset="0"/>
            </a:endParaRPr>
          </a:p>
        </p:txBody>
      </p:sp>
      <p:sp>
        <p:nvSpPr>
          <p:cNvPr id="7" name="TextBox 6">
            <a:extLst>
              <a:ext uri="{FF2B5EF4-FFF2-40B4-BE49-F238E27FC236}">
                <a16:creationId xmlns:a16="http://schemas.microsoft.com/office/drawing/2014/main" id="{FFA0A630-5F1F-2BE5-2B1B-E04AEB8DA887}"/>
              </a:ext>
            </a:extLst>
          </p:cNvPr>
          <p:cNvSpPr txBox="1"/>
          <p:nvPr/>
        </p:nvSpPr>
        <p:spPr>
          <a:xfrm>
            <a:off x="4221849" y="6613753"/>
            <a:ext cx="2581287" cy="215444"/>
          </a:xfrm>
          <a:prstGeom prst="rect">
            <a:avLst/>
          </a:prstGeom>
          <a:noFill/>
        </p:spPr>
        <p:txBody>
          <a:bodyPr wrap="square" rtlCol="0">
            <a:spAutoFit/>
          </a:bodyPr>
          <a:lstStyle/>
          <a:p>
            <a:r>
              <a:rPr lang="en-US" sz="800" dirty="0">
                <a:solidFill>
                  <a:schemeClr val="bg1">
                    <a:lumMod val="75000"/>
                  </a:schemeClr>
                </a:solidFill>
                <a:latin typeface="Candara" panose="020E0502030303020204" pitchFamily="34" charset="0"/>
                <a:hlinkClick r:id="rId8" tooltip="https://www.flickr.com/photos/jamescridland/613445810">
                  <a:extLst>
                    <a:ext uri="{A12FA001-AC4F-418D-AE19-62706E023703}">
                      <ahyp:hlinkClr xmlns:ahyp="http://schemas.microsoft.com/office/drawing/2018/hyperlinkcolor" val="tx"/>
                    </a:ext>
                  </a:extLst>
                </a:hlinkClick>
              </a:rPr>
              <a:t>This Photo</a:t>
            </a:r>
            <a:r>
              <a:rPr lang="en-US" sz="800" dirty="0">
                <a:solidFill>
                  <a:schemeClr val="bg1">
                    <a:lumMod val="75000"/>
                  </a:schemeClr>
                </a:solidFill>
                <a:latin typeface="Candara" panose="020E0502030303020204" pitchFamily="34" charset="0"/>
              </a:rPr>
              <a:t> by Unknown Author is licensed under </a:t>
            </a:r>
            <a:r>
              <a:rPr lang="en-US" sz="800" dirty="0">
                <a:solidFill>
                  <a:schemeClr val="bg1">
                    <a:lumMod val="75000"/>
                  </a:schemeClr>
                </a:solidFill>
                <a:latin typeface="Candara" panose="020E0502030303020204" pitchFamily="34" charset="0"/>
                <a:hlinkClick r:id="rId11" tooltip="https://creativecommons.org/licenses/by/3.0/">
                  <a:extLst>
                    <a:ext uri="{A12FA001-AC4F-418D-AE19-62706E023703}">
                      <ahyp:hlinkClr xmlns:ahyp="http://schemas.microsoft.com/office/drawing/2018/hyperlinkcolor" val="tx"/>
                    </a:ext>
                  </a:extLst>
                </a:hlinkClick>
              </a:rPr>
              <a:t>CC BY</a:t>
            </a:r>
            <a:endParaRPr lang="en-US" sz="800" dirty="0">
              <a:solidFill>
                <a:schemeClr val="bg1">
                  <a:lumMod val="75000"/>
                </a:schemeClr>
              </a:solidFill>
              <a:latin typeface="Candara" panose="020E0502030303020204" pitchFamily="34" charset="0"/>
            </a:endParaRPr>
          </a:p>
        </p:txBody>
      </p:sp>
      <p:sp>
        <p:nvSpPr>
          <p:cNvPr id="8" name="TextBox 7">
            <a:extLst>
              <a:ext uri="{FF2B5EF4-FFF2-40B4-BE49-F238E27FC236}">
                <a16:creationId xmlns:a16="http://schemas.microsoft.com/office/drawing/2014/main" id="{5B876F25-693E-4AA0-DB68-1E3DCCFD3CFC}"/>
              </a:ext>
            </a:extLst>
          </p:cNvPr>
          <p:cNvSpPr txBox="1"/>
          <p:nvPr/>
        </p:nvSpPr>
        <p:spPr>
          <a:xfrm>
            <a:off x="3855328" y="3468069"/>
            <a:ext cx="2862072" cy="215444"/>
          </a:xfrm>
          <a:prstGeom prst="rect">
            <a:avLst/>
          </a:prstGeom>
          <a:noFill/>
        </p:spPr>
        <p:txBody>
          <a:bodyPr wrap="square" rtlCol="0">
            <a:spAutoFit/>
          </a:bodyPr>
          <a:lstStyle/>
          <a:p>
            <a:r>
              <a:rPr lang="en-US" sz="800" dirty="0">
                <a:solidFill>
                  <a:schemeClr val="bg1">
                    <a:lumMod val="50000"/>
                  </a:schemeClr>
                </a:solidFill>
                <a:latin typeface="Candara" panose="020E0502030303020204" pitchFamily="34" charset="0"/>
                <a:hlinkClick r:id="rId4" tooltip="http://flickr.com/photos/smithat/9294918071">
                  <a:extLst>
                    <a:ext uri="{A12FA001-AC4F-418D-AE19-62706E023703}">
                      <ahyp:hlinkClr xmlns:ahyp="http://schemas.microsoft.com/office/drawing/2018/hyperlinkcolor" val="tx"/>
                    </a:ext>
                  </a:extLst>
                </a:hlinkClick>
              </a:rPr>
              <a:t>This Photo</a:t>
            </a:r>
            <a:r>
              <a:rPr lang="en-US" sz="800" dirty="0">
                <a:solidFill>
                  <a:schemeClr val="bg1">
                    <a:lumMod val="50000"/>
                  </a:schemeClr>
                </a:solidFill>
                <a:latin typeface="Candara" panose="020E0502030303020204" pitchFamily="34" charset="0"/>
              </a:rPr>
              <a:t> by Unknown Author is licensed under </a:t>
            </a:r>
            <a:r>
              <a:rPr lang="en-US" sz="800" dirty="0">
                <a:solidFill>
                  <a:schemeClr val="bg1">
                    <a:lumMod val="50000"/>
                  </a:schemeClr>
                </a:solidFill>
                <a:latin typeface="Candara" panose="020E0502030303020204" pitchFamily="34" charset="0"/>
                <a:hlinkClick r:id="rId12" tooltip="https://creativecommons.org/licenses/by-nc-nd/3.0/">
                  <a:extLst>
                    <a:ext uri="{A12FA001-AC4F-418D-AE19-62706E023703}">
                      <ahyp:hlinkClr xmlns:ahyp="http://schemas.microsoft.com/office/drawing/2018/hyperlinkcolor" val="tx"/>
                    </a:ext>
                  </a:extLst>
                </a:hlinkClick>
              </a:rPr>
              <a:t>CC BY-NC-ND</a:t>
            </a:r>
            <a:endParaRPr lang="en-US" sz="800" dirty="0">
              <a:solidFill>
                <a:schemeClr val="bg1">
                  <a:lumMod val="50000"/>
                </a:schemeClr>
              </a:solidFill>
              <a:latin typeface="Candara" panose="020E0502030303020204" pitchFamily="34" charset="0"/>
            </a:endParaRPr>
          </a:p>
        </p:txBody>
      </p:sp>
      <p:sp>
        <p:nvSpPr>
          <p:cNvPr id="9" name="TextBox 8">
            <a:extLst>
              <a:ext uri="{FF2B5EF4-FFF2-40B4-BE49-F238E27FC236}">
                <a16:creationId xmlns:a16="http://schemas.microsoft.com/office/drawing/2014/main" id="{31B01085-E731-B28F-8C2D-61750EC08FDF}"/>
              </a:ext>
            </a:extLst>
          </p:cNvPr>
          <p:cNvSpPr txBox="1"/>
          <p:nvPr/>
        </p:nvSpPr>
        <p:spPr>
          <a:xfrm>
            <a:off x="6923947" y="3281193"/>
            <a:ext cx="2108043" cy="369332"/>
          </a:xfrm>
          <a:prstGeom prst="rect">
            <a:avLst/>
          </a:prstGeom>
          <a:noFill/>
        </p:spPr>
        <p:txBody>
          <a:bodyPr wrap="square" rtlCol="0">
            <a:spAutoFit/>
          </a:bodyPr>
          <a:lstStyle/>
          <a:p>
            <a:r>
              <a:rPr lang="en-US" sz="900" dirty="0">
                <a:solidFill>
                  <a:schemeClr val="bg1">
                    <a:lumMod val="65000"/>
                  </a:schemeClr>
                </a:solidFill>
                <a:hlinkClick r:id="rId6" tooltip="https://www.flickr.com/photos/iip-photo-archive/47578560232/">
                  <a:extLst>
                    <a:ext uri="{A12FA001-AC4F-418D-AE19-62706E023703}">
                      <ahyp:hlinkClr xmlns:ahyp="http://schemas.microsoft.com/office/drawing/2018/hyperlinkcolor" val="tx"/>
                    </a:ext>
                  </a:extLst>
                </a:hlinkClick>
              </a:rPr>
              <a:t>This Photo</a:t>
            </a:r>
            <a:r>
              <a:rPr lang="en-US" sz="900" dirty="0">
                <a:solidFill>
                  <a:schemeClr val="bg1">
                    <a:lumMod val="65000"/>
                  </a:schemeClr>
                </a:solidFill>
              </a:rPr>
              <a:t> by Unknown Author is licensed under </a:t>
            </a:r>
            <a:r>
              <a:rPr lang="en-US" sz="900" dirty="0">
                <a:solidFill>
                  <a:schemeClr val="bg1">
                    <a:lumMod val="65000"/>
                  </a:schemeClr>
                </a:solidFill>
                <a:hlinkClick r:id="rId13" tooltip="https://creativecommons.org/licenses/by-sa/3.0/">
                  <a:extLst>
                    <a:ext uri="{A12FA001-AC4F-418D-AE19-62706E023703}">
                      <ahyp:hlinkClr xmlns:ahyp="http://schemas.microsoft.com/office/drawing/2018/hyperlinkcolor" val="tx"/>
                    </a:ext>
                  </a:extLst>
                </a:hlinkClick>
              </a:rPr>
              <a:t>CC BY-SA</a:t>
            </a:r>
            <a:endParaRPr lang="en-US" sz="900" dirty="0">
              <a:solidFill>
                <a:schemeClr val="bg1">
                  <a:lumMod val="65000"/>
                </a:schemeClr>
              </a:solidFill>
            </a:endParaRPr>
          </a:p>
        </p:txBody>
      </p:sp>
    </p:spTree>
    <p:extLst>
      <p:ext uri="{BB962C8B-B14F-4D97-AF65-F5344CB8AC3E}">
        <p14:creationId xmlns:p14="http://schemas.microsoft.com/office/powerpoint/2010/main" val="2392184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of a holy bible">
            <a:extLst>
              <a:ext uri="{FF2B5EF4-FFF2-40B4-BE49-F238E27FC236}">
                <a16:creationId xmlns:a16="http://schemas.microsoft.com/office/drawing/2014/main" id="{32A58257-EA8C-5DE2-4D2D-D2BDC26D131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5284" r="2760"/>
          <a:stretch/>
        </p:blipFill>
        <p:spPr>
          <a:xfrm>
            <a:off x="-2" y="-1"/>
            <a:ext cx="3417393" cy="6858002"/>
          </a:xfrm>
          <a:custGeom>
            <a:avLst/>
            <a:gdLst>
              <a:gd name="connsiteX0" fmla="*/ 4254095 w 4556524"/>
              <a:gd name="connsiteY0" fmla="*/ 6625225 h 6858002"/>
              <a:gd name="connsiteX1" fmla="*/ 4254096 w 4556524"/>
              <a:gd name="connsiteY1" fmla="*/ 6625226 h 6858002"/>
              <a:gd name="connsiteX2" fmla="*/ 4247001 w 4556524"/>
              <a:gd name="connsiteY2" fmla="*/ 6662543 h 6858002"/>
              <a:gd name="connsiteX3" fmla="*/ 4232403 w 4556524"/>
              <a:gd name="connsiteY3" fmla="*/ 6702977 h 6858002"/>
              <a:gd name="connsiteX4" fmla="*/ 4246238 w 4556524"/>
              <a:gd name="connsiteY4" fmla="*/ 6742552 h 6858002"/>
              <a:gd name="connsiteX5" fmla="*/ 4246238 w 4556524"/>
              <a:gd name="connsiteY5" fmla="*/ 6742552 h 6858002"/>
              <a:gd name="connsiteX6" fmla="*/ 4232402 w 4556524"/>
              <a:gd name="connsiteY6" fmla="*/ 6702976 h 6858002"/>
              <a:gd name="connsiteX7" fmla="*/ 4235549 w 4556524"/>
              <a:gd name="connsiteY7" fmla="*/ 6683027 h 6858002"/>
              <a:gd name="connsiteX8" fmla="*/ 4247000 w 4556524"/>
              <a:gd name="connsiteY8" fmla="*/ 6662542 h 6858002"/>
              <a:gd name="connsiteX9" fmla="*/ 4254084 w 4556524"/>
              <a:gd name="connsiteY9" fmla="*/ 6645553 h 6858002"/>
              <a:gd name="connsiteX10" fmla="*/ 4254095 w 4556524"/>
              <a:gd name="connsiteY10" fmla="*/ 6625225 h 6858002"/>
              <a:gd name="connsiteX11" fmla="*/ 4388055 w 4556524"/>
              <a:gd name="connsiteY11" fmla="*/ 5978308 h 6858002"/>
              <a:gd name="connsiteX12" fmla="*/ 4386259 w 4556524"/>
              <a:gd name="connsiteY12" fmla="*/ 5993293 h 6858002"/>
              <a:gd name="connsiteX13" fmla="*/ 4379783 w 4556524"/>
              <a:gd name="connsiteY13" fmla="*/ 6026442 h 6858002"/>
              <a:gd name="connsiteX14" fmla="*/ 4323583 w 4556524"/>
              <a:gd name="connsiteY14" fmla="*/ 6108740 h 6858002"/>
              <a:gd name="connsiteX15" fmla="*/ 4309890 w 4556524"/>
              <a:gd name="connsiteY15" fmla="*/ 6133315 h 6858002"/>
              <a:gd name="connsiteX16" fmla="*/ 4309890 w 4556524"/>
              <a:gd name="connsiteY16" fmla="*/ 6133315 h 6858002"/>
              <a:gd name="connsiteX17" fmla="*/ 4323582 w 4556524"/>
              <a:gd name="connsiteY17" fmla="*/ 6108739 h 6858002"/>
              <a:gd name="connsiteX18" fmla="*/ 4379782 w 4556524"/>
              <a:gd name="connsiteY18" fmla="*/ 6026441 h 6858002"/>
              <a:gd name="connsiteX19" fmla="*/ 4386258 w 4556524"/>
              <a:gd name="connsiteY19" fmla="*/ 5993292 h 6858002"/>
              <a:gd name="connsiteX20" fmla="*/ 4386711 w 4556524"/>
              <a:gd name="connsiteY20" fmla="*/ 5989516 h 6858002"/>
              <a:gd name="connsiteX21" fmla="*/ 4388771 w 4556524"/>
              <a:gd name="connsiteY21" fmla="*/ 5931670 h 6858002"/>
              <a:gd name="connsiteX22" fmla="*/ 4389879 w 4556524"/>
              <a:gd name="connsiteY22" fmla="*/ 5935951 h 6858002"/>
              <a:gd name="connsiteX23" fmla="*/ 4389761 w 4556524"/>
              <a:gd name="connsiteY23" fmla="*/ 5956090 h 6858002"/>
              <a:gd name="connsiteX24" fmla="*/ 4389878 w 4556524"/>
              <a:gd name="connsiteY24" fmla="*/ 5935950 h 6858002"/>
              <a:gd name="connsiteX25" fmla="*/ 4389878 w 4556524"/>
              <a:gd name="connsiteY25" fmla="*/ 5935949 h 6858002"/>
              <a:gd name="connsiteX26" fmla="*/ 4262971 w 4556524"/>
              <a:gd name="connsiteY26" fmla="*/ 5663049 h 6858002"/>
              <a:gd name="connsiteX27" fmla="*/ 4262972 w 4556524"/>
              <a:gd name="connsiteY27" fmla="*/ 5663050 h 6858002"/>
              <a:gd name="connsiteX28" fmla="*/ 4268907 w 4556524"/>
              <a:gd name="connsiteY28" fmla="*/ 5704485 h 6858002"/>
              <a:gd name="connsiteX29" fmla="*/ 4274813 w 4556524"/>
              <a:gd name="connsiteY29" fmla="*/ 5740489 h 6858002"/>
              <a:gd name="connsiteX30" fmla="*/ 4274812 w 4556524"/>
              <a:gd name="connsiteY30" fmla="*/ 5740488 h 6858002"/>
              <a:gd name="connsiteX31" fmla="*/ 4268906 w 4556524"/>
              <a:gd name="connsiteY31" fmla="*/ 5704483 h 6858002"/>
              <a:gd name="connsiteX32" fmla="*/ 4474702 w 4556524"/>
              <a:gd name="connsiteY32" fmla="*/ 5577917 h 6858002"/>
              <a:gd name="connsiteX33" fmla="*/ 4485703 w 4556524"/>
              <a:gd name="connsiteY33" fmla="*/ 5606372 h 6858002"/>
              <a:gd name="connsiteX34" fmla="*/ 4497714 w 4556524"/>
              <a:gd name="connsiteY34" fmla="*/ 5629698 h 6858002"/>
              <a:gd name="connsiteX35" fmla="*/ 4497714 w 4556524"/>
              <a:gd name="connsiteY35" fmla="*/ 5629699 h 6858002"/>
              <a:gd name="connsiteX36" fmla="*/ 4485704 w 4556524"/>
              <a:gd name="connsiteY36" fmla="*/ 5606374 h 6858002"/>
              <a:gd name="connsiteX37" fmla="*/ 4474702 w 4556524"/>
              <a:gd name="connsiteY37" fmla="*/ 5577917 h 6858002"/>
              <a:gd name="connsiteX38" fmla="*/ 4206630 w 4556524"/>
              <a:gd name="connsiteY38" fmla="*/ 5520423 h 6858002"/>
              <a:gd name="connsiteX39" fmla="*/ 4206630 w 4556524"/>
              <a:gd name="connsiteY39" fmla="*/ 5520423 h 6858002"/>
              <a:gd name="connsiteX40" fmla="*/ 4198231 w 4556524"/>
              <a:gd name="connsiteY40" fmla="*/ 5531695 h 6858002"/>
              <a:gd name="connsiteX41" fmla="*/ 4188086 w 4556524"/>
              <a:gd name="connsiteY41" fmla="*/ 5547579 h 6858002"/>
              <a:gd name="connsiteX42" fmla="*/ 4188085 w 4556524"/>
              <a:gd name="connsiteY42" fmla="*/ 5547578 h 6858002"/>
              <a:gd name="connsiteX43" fmla="*/ 4198230 w 4556524"/>
              <a:gd name="connsiteY43" fmla="*/ 5531694 h 6858002"/>
              <a:gd name="connsiteX44" fmla="*/ 4181678 w 4556524"/>
              <a:gd name="connsiteY44" fmla="*/ 5367729 h 6858002"/>
              <a:gd name="connsiteX45" fmla="*/ 4184514 w 4556524"/>
              <a:gd name="connsiteY45" fmla="*/ 5385386 h 6858002"/>
              <a:gd name="connsiteX46" fmla="*/ 4192705 w 4556524"/>
              <a:gd name="connsiteY46" fmla="*/ 5425584 h 6858002"/>
              <a:gd name="connsiteX47" fmla="*/ 4204327 w 4556524"/>
              <a:gd name="connsiteY47" fmla="*/ 5480639 h 6858002"/>
              <a:gd name="connsiteX48" fmla="*/ 4208851 w 4556524"/>
              <a:gd name="connsiteY48" fmla="*/ 5507669 h 6858002"/>
              <a:gd name="connsiteX49" fmla="*/ 4206817 w 4556524"/>
              <a:gd name="connsiteY49" fmla="*/ 5519350 h 6858002"/>
              <a:gd name="connsiteX50" fmla="*/ 4208850 w 4556524"/>
              <a:gd name="connsiteY50" fmla="*/ 5507668 h 6858002"/>
              <a:gd name="connsiteX51" fmla="*/ 4208850 w 4556524"/>
              <a:gd name="connsiteY51" fmla="*/ 5507667 h 6858002"/>
              <a:gd name="connsiteX52" fmla="*/ 4204326 w 4556524"/>
              <a:gd name="connsiteY52" fmla="*/ 5480637 h 6858002"/>
              <a:gd name="connsiteX53" fmla="*/ 4192704 w 4556524"/>
              <a:gd name="connsiteY53" fmla="*/ 5425582 h 6858002"/>
              <a:gd name="connsiteX54" fmla="*/ 4184513 w 4556524"/>
              <a:gd name="connsiteY54" fmla="*/ 5385384 h 6858002"/>
              <a:gd name="connsiteX55" fmla="*/ 4179637 w 4556524"/>
              <a:gd name="connsiteY55" fmla="*/ 5355012 h 6858002"/>
              <a:gd name="connsiteX56" fmla="*/ 4179637 w 4556524"/>
              <a:gd name="connsiteY56" fmla="*/ 5355015 h 6858002"/>
              <a:gd name="connsiteX57" fmla="*/ 4179637 w 4556524"/>
              <a:gd name="connsiteY57" fmla="*/ 5355014 h 6858002"/>
              <a:gd name="connsiteX58" fmla="*/ 4187100 w 4556524"/>
              <a:gd name="connsiteY58" fmla="*/ 5308179 h 6858002"/>
              <a:gd name="connsiteX59" fmla="*/ 4184018 w 4556524"/>
              <a:gd name="connsiteY59" fmla="*/ 5317392 h 6858002"/>
              <a:gd name="connsiteX60" fmla="*/ 4184018 w 4556524"/>
              <a:gd name="connsiteY60" fmla="*/ 5317389 h 6858002"/>
              <a:gd name="connsiteX61" fmla="*/ 4187099 w 4556524"/>
              <a:gd name="connsiteY61" fmla="*/ 5308180 h 6858002"/>
              <a:gd name="connsiteX62" fmla="*/ 4229615 w 4556524"/>
              <a:gd name="connsiteY62" fmla="*/ 5233793 h 6858002"/>
              <a:gd name="connsiteX63" fmla="*/ 4208517 w 4556524"/>
              <a:gd name="connsiteY63" fmla="*/ 5272798 h 6858002"/>
              <a:gd name="connsiteX64" fmla="*/ 4208513 w 4556524"/>
              <a:gd name="connsiteY64" fmla="*/ 5272804 h 6858002"/>
              <a:gd name="connsiteX65" fmla="*/ 4208516 w 4556524"/>
              <a:gd name="connsiteY65" fmla="*/ 5272797 h 6858002"/>
              <a:gd name="connsiteX66" fmla="*/ 4224048 w 4556524"/>
              <a:gd name="connsiteY66" fmla="*/ 5244084 h 6858002"/>
              <a:gd name="connsiteX67" fmla="*/ 4232139 w 4556524"/>
              <a:gd name="connsiteY67" fmla="*/ 5179067 h 6858002"/>
              <a:gd name="connsiteX68" fmla="*/ 4232140 w 4556524"/>
              <a:gd name="connsiteY68" fmla="*/ 5179069 h 6858002"/>
              <a:gd name="connsiteX69" fmla="*/ 4231994 w 4556524"/>
              <a:gd name="connsiteY69" fmla="*/ 5223131 h 6858002"/>
              <a:gd name="connsiteX70" fmla="*/ 4232139 w 4556524"/>
              <a:gd name="connsiteY70" fmla="*/ 5179068 h 6858002"/>
              <a:gd name="connsiteX71" fmla="*/ 4235615 w 4556524"/>
              <a:gd name="connsiteY71" fmla="*/ 5133220 h 6858002"/>
              <a:gd name="connsiteX72" fmla="*/ 4235617 w 4556524"/>
              <a:gd name="connsiteY72" fmla="*/ 5133226 h 6858002"/>
              <a:gd name="connsiteX73" fmla="*/ 4228902 w 4556524"/>
              <a:gd name="connsiteY73" fmla="*/ 5166115 h 6858002"/>
              <a:gd name="connsiteX74" fmla="*/ 4229417 w 4556524"/>
              <a:gd name="connsiteY74" fmla="*/ 5170577 h 6858002"/>
              <a:gd name="connsiteX75" fmla="*/ 4228901 w 4556524"/>
              <a:gd name="connsiteY75" fmla="*/ 5166114 h 6858002"/>
              <a:gd name="connsiteX76" fmla="*/ 4235616 w 4556524"/>
              <a:gd name="connsiteY76" fmla="*/ 5133225 h 6858002"/>
              <a:gd name="connsiteX77" fmla="*/ 4235616 w 4556524"/>
              <a:gd name="connsiteY77" fmla="*/ 5133224 h 6858002"/>
              <a:gd name="connsiteX78" fmla="*/ 4222625 w 4556524"/>
              <a:gd name="connsiteY78" fmla="*/ 5087539 h 6858002"/>
              <a:gd name="connsiteX79" fmla="*/ 4224859 w 4556524"/>
              <a:gd name="connsiteY79" fmla="*/ 5093240 h 6858002"/>
              <a:gd name="connsiteX80" fmla="*/ 4222628 w 4556524"/>
              <a:gd name="connsiteY80" fmla="*/ 5087547 h 6858002"/>
              <a:gd name="connsiteX81" fmla="*/ 4209468 w 4556524"/>
              <a:gd name="connsiteY81" fmla="*/ 5041522 h 6858002"/>
              <a:gd name="connsiteX82" fmla="*/ 4209469 w 4556524"/>
              <a:gd name="connsiteY82" fmla="*/ 5041523 h 6858002"/>
              <a:gd name="connsiteX83" fmla="*/ 4209469 w 4556524"/>
              <a:gd name="connsiteY83" fmla="*/ 5041524 h 6858002"/>
              <a:gd name="connsiteX84" fmla="*/ 4153732 w 4556524"/>
              <a:gd name="connsiteY84" fmla="*/ 4863341 h 6858002"/>
              <a:gd name="connsiteX85" fmla="*/ 4156485 w 4556524"/>
              <a:gd name="connsiteY85" fmla="*/ 4867615 h 6858002"/>
              <a:gd name="connsiteX86" fmla="*/ 4159558 w 4556524"/>
              <a:gd name="connsiteY86" fmla="*/ 4912170 h 6858002"/>
              <a:gd name="connsiteX87" fmla="*/ 4158155 w 4556524"/>
              <a:gd name="connsiteY87" fmla="*/ 4933805 h 6858002"/>
              <a:gd name="connsiteX88" fmla="*/ 4158155 w 4556524"/>
              <a:gd name="connsiteY88" fmla="*/ 4933805 h 6858002"/>
              <a:gd name="connsiteX89" fmla="*/ 4159557 w 4556524"/>
              <a:gd name="connsiteY89" fmla="*/ 4912169 h 6858002"/>
              <a:gd name="connsiteX90" fmla="*/ 4161262 w 4556524"/>
              <a:gd name="connsiteY90" fmla="*/ 4889276 h 6858002"/>
              <a:gd name="connsiteX91" fmla="*/ 4161262 w 4556524"/>
              <a:gd name="connsiteY91" fmla="*/ 4889275 h 6858002"/>
              <a:gd name="connsiteX92" fmla="*/ 4156484 w 4556524"/>
              <a:gd name="connsiteY92" fmla="*/ 4867614 h 6858002"/>
              <a:gd name="connsiteX93" fmla="*/ 4153732 w 4556524"/>
              <a:gd name="connsiteY93" fmla="*/ 4863343 h 6858002"/>
              <a:gd name="connsiteX94" fmla="*/ 4187752 w 4556524"/>
              <a:gd name="connsiteY94" fmla="*/ 4324646 h 6858002"/>
              <a:gd name="connsiteX95" fmla="*/ 4187753 w 4556524"/>
              <a:gd name="connsiteY95" fmla="*/ 4324647 h 6858002"/>
              <a:gd name="connsiteX96" fmla="*/ 4196707 w 4556524"/>
              <a:gd name="connsiteY96" fmla="*/ 4363892 h 6858002"/>
              <a:gd name="connsiteX97" fmla="*/ 4195945 w 4556524"/>
              <a:gd name="connsiteY97" fmla="*/ 4482006 h 6858002"/>
              <a:gd name="connsiteX98" fmla="*/ 4135935 w 4556524"/>
              <a:gd name="connsiteY98" fmla="*/ 4659176 h 6858002"/>
              <a:gd name="connsiteX99" fmla="*/ 4127933 w 4556524"/>
              <a:gd name="connsiteY99" fmla="*/ 4677657 h 6858002"/>
              <a:gd name="connsiteX100" fmla="*/ 4118026 w 4556524"/>
              <a:gd name="connsiteY100" fmla="*/ 4767766 h 6858002"/>
              <a:gd name="connsiteX101" fmla="*/ 4116717 w 4556524"/>
              <a:gd name="connsiteY101" fmla="*/ 4800484 h 6858002"/>
              <a:gd name="connsiteX102" fmla="*/ 4116716 w 4556524"/>
              <a:gd name="connsiteY102" fmla="*/ 4800483 h 6858002"/>
              <a:gd name="connsiteX103" fmla="*/ 4118025 w 4556524"/>
              <a:gd name="connsiteY103" fmla="*/ 4767765 h 6858002"/>
              <a:gd name="connsiteX104" fmla="*/ 4127932 w 4556524"/>
              <a:gd name="connsiteY104" fmla="*/ 4677656 h 6858002"/>
              <a:gd name="connsiteX105" fmla="*/ 4135934 w 4556524"/>
              <a:gd name="connsiteY105" fmla="*/ 4659175 h 6858002"/>
              <a:gd name="connsiteX106" fmla="*/ 4195944 w 4556524"/>
              <a:gd name="connsiteY106" fmla="*/ 4482005 h 6858002"/>
              <a:gd name="connsiteX107" fmla="*/ 4196706 w 4556524"/>
              <a:gd name="connsiteY107" fmla="*/ 4363891 h 6858002"/>
              <a:gd name="connsiteX108" fmla="*/ 4196706 w 4556524"/>
              <a:gd name="connsiteY108" fmla="*/ 4363890 h 6858002"/>
              <a:gd name="connsiteX109" fmla="*/ 4148410 w 4556524"/>
              <a:gd name="connsiteY109" fmla="*/ 3923125 h 6858002"/>
              <a:gd name="connsiteX110" fmla="*/ 4148410 w 4556524"/>
              <a:gd name="connsiteY110" fmla="*/ 3923125 h 6858002"/>
              <a:gd name="connsiteX111" fmla="*/ 4142221 w 4556524"/>
              <a:gd name="connsiteY111" fmla="*/ 4043841 h 6858002"/>
              <a:gd name="connsiteX112" fmla="*/ 4127503 w 4556524"/>
              <a:gd name="connsiteY112" fmla="*/ 4102225 h 6858002"/>
              <a:gd name="connsiteX113" fmla="*/ 4142220 w 4556524"/>
              <a:gd name="connsiteY113" fmla="*/ 4043840 h 6858002"/>
              <a:gd name="connsiteX114" fmla="*/ 4151791 w 4556524"/>
              <a:gd name="connsiteY114" fmla="*/ 4014033 h 6858002"/>
              <a:gd name="connsiteX115" fmla="*/ 4155523 w 4556524"/>
              <a:gd name="connsiteY115" fmla="*/ 4002411 h 6858002"/>
              <a:gd name="connsiteX116" fmla="*/ 4157913 w 4556524"/>
              <a:gd name="connsiteY116" fmla="*/ 3962160 h 6858002"/>
              <a:gd name="connsiteX117" fmla="*/ 4157913 w 4556524"/>
              <a:gd name="connsiteY117" fmla="*/ 3962159 h 6858002"/>
              <a:gd name="connsiteX118" fmla="*/ 4139669 w 4556524"/>
              <a:gd name="connsiteY118" fmla="*/ 3666123 h 6858002"/>
              <a:gd name="connsiteX119" fmla="*/ 4143220 w 4556524"/>
              <a:gd name="connsiteY119" fmla="*/ 3680164 h 6858002"/>
              <a:gd name="connsiteX120" fmla="*/ 4139172 w 4556524"/>
              <a:gd name="connsiteY120" fmla="*/ 3734837 h 6858002"/>
              <a:gd name="connsiteX121" fmla="*/ 4139172 w 4556524"/>
              <a:gd name="connsiteY121" fmla="*/ 3734838 h 6858002"/>
              <a:gd name="connsiteX122" fmla="*/ 4139554 w 4556524"/>
              <a:gd name="connsiteY122" fmla="*/ 3754653 h 6858002"/>
              <a:gd name="connsiteX123" fmla="*/ 4145911 w 4556524"/>
              <a:gd name="connsiteY123" fmla="*/ 3789776 h 6858002"/>
              <a:gd name="connsiteX124" fmla="*/ 4130980 w 4556524"/>
              <a:gd name="connsiteY124" fmla="*/ 3822472 h 6858002"/>
              <a:gd name="connsiteX125" fmla="*/ 4116645 w 4556524"/>
              <a:gd name="connsiteY125" fmla="*/ 3852619 h 6858002"/>
              <a:gd name="connsiteX126" fmla="*/ 4116645 w 4556524"/>
              <a:gd name="connsiteY126" fmla="*/ 3852620 h 6858002"/>
              <a:gd name="connsiteX127" fmla="*/ 4130980 w 4556524"/>
              <a:gd name="connsiteY127" fmla="*/ 3822473 h 6858002"/>
              <a:gd name="connsiteX128" fmla="*/ 4145911 w 4556524"/>
              <a:gd name="connsiteY128" fmla="*/ 3789777 h 6858002"/>
              <a:gd name="connsiteX129" fmla="*/ 4145911 w 4556524"/>
              <a:gd name="connsiteY129" fmla="*/ 3789776 h 6858002"/>
              <a:gd name="connsiteX130" fmla="*/ 4139554 w 4556524"/>
              <a:gd name="connsiteY130" fmla="*/ 3754652 h 6858002"/>
              <a:gd name="connsiteX131" fmla="*/ 4139172 w 4556524"/>
              <a:gd name="connsiteY131" fmla="*/ 3734838 h 6858002"/>
              <a:gd name="connsiteX132" fmla="*/ 4143220 w 4556524"/>
              <a:gd name="connsiteY132" fmla="*/ 3680164 h 6858002"/>
              <a:gd name="connsiteX133" fmla="*/ 4143220 w 4556524"/>
              <a:gd name="connsiteY133" fmla="*/ 3680163 h 6858002"/>
              <a:gd name="connsiteX134" fmla="*/ 4532116 w 4556524"/>
              <a:gd name="connsiteY134" fmla="*/ 3359518 h 6858002"/>
              <a:gd name="connsiteX135" fmla="*/ 4545904 w 4556524"/>
              <a:gd name="connsiteY135" fmla="*/ 3399546 h 6858002"/>
              <a:gd name="connsiteX136" fmla="*/ 4545904 w 4556524"/>
              <a:gd name="connsiteY136" fmla="*/ 3399547 h 6858002"/>
              <a:gd name="connsiteX137" fmla="*/ 4532116 w 4556524"/>
              <a:gd name="connsiteY137" fmla="*/ 3359518 h 6858002"/>
              <a:gd name="connsiteX138" fmla="*/ 4518566 w 4556524"/>
              <a:gd name="connsiteY138" fmla="*/ 3161390 h 6858002"/>
              <a:gd name="connsiteX139" fmla="*/ 4528400 w 4556524"/>
              <a:gd name="connsiteY139" fmla="*/ 3186771 h 6858002"/>
              <a:gd name="connsiteX140" fmla="*/ 4545521 w 4556524"/>
              <a:gd name="connsiteY140" fmla="*/ 3209993 h 6858002"/>
              <a:gd name="connsiteX141" fmla="*/ 4556524 w 4556524"/>
              <a:gd name="connsiteY141" fmla="*/ 3230115 h 6858002"/>
              <a:gd name="connsiteX142" fmla="*/ 4556524 w 4556524"/>
              <a:gd name="connsiteY142" fmla="*/ 3230116 h 6858002"/>
              <a:gd name="connsiteX143" fmla="*/ 4545522 w 4556524"/>
              <a:gd name="connsiteY143" fmla="*/ 3209995 h 6858002"/>
              <a:gd name="connsiteX144" fmla="*/ 4518566 w 4556524"/>
              <a:gd name="connsiteY144" fmla="*/ 3161390 h 6858002"/>
              <a:gd name="connsiteX145" fmla="*/ 4193158 w 4556524"/>
              <a:gd name="connsiteY145" fmla="*/ 3077402 h 6858002"/>
              <a:gd name="connsiteX146" fmla="*/ 4193158 w 4556524"/>
              <a:gd name="connsiteY146" fmla="*/ 3077403 h 6858002"/>
              <a:gd name="connsiteX147" fmla="*/ 4180704 w 4556524"/>
              <a:gd name="connsiteY147" fmla="*/ 3172656 h 6858002"/>
              <a:gd name="connsiteX148" fmla="*/ 4133077 w 4556524"/>
              <a:gd name="connsiteY148" fmla="*/ 3489469 h 6858002"/>
              <a:gd name="connsiteX149" fmla="*/ 4110978 w 4556524"/>
              <a:gd name="connsiteY149" fmla="*/ 3544715 h 6858002"/>
              <a:gd name="connsiteX150" fmla="*/ 4093356 w 4556524"/>
              <a:gd name="connsiteY150" fmla="*/ 3574409 h 6858002"/>
              <a:gd name="connsiteX151" fmla="*/ 4095593 w 4556524"/>
              <a:gd name="connsiteY151" fmla="*/ 3586554 h 6858002"/>
              <a:gd name="connsiteX152" fmla="*/ 4093355 w 4556524"/>
              <a:gd name="connsiteY152" fmla="*/ 3574408 h 6858002"/>
              <a:gd name="connsiteX153" fmla="*/ 4098434 w 4556524"/>
              <a:gd name="connsiteY153" fmla="*/ 3562321 h 6858002"/>
              <a:gd name="connsiteX154" fmla="*/ 4110977 w 4556524"/>
              <a:gd name="connsiteY154" fmla="*/ 3544714 h 6858002"/>
              <a:gd name="connsiteX155" fmla="*/ 4133076 w 4556524"/>
              <a:gd name="connsiteY155" fmla="*/ 3489468 h 6858002"/>
              <a:gd name="connsiteX156" fmla="*/ 4180703 w 4556524"/>
              <a:gd name="connsiteY156" fmla="*/ 3172655 h 6858002"/>
              <a:gd name="connsiteX157" fmla="*/ 4177882 w 4556524"/>
              <a:gd name="connsiteY157" fmla="*/ 2947858 h 6858002"/>
              <a:gd name="connsiteX158" fmla="*/ 4177882 w 4556524"/>
              <a:gd name="connsiteY158" fmla="*/ 2947864 h 6858002"/>
              <a:gd name="connsiteX159" fmla="*/ 4181466 w 4556524"/>
              <a:gd name="connsiteY159" fmla="*/ 2982150 h 6858002"/>
              <a:gd name="connsiteX160" fmla="*/ 4188663 w 4556524"/>
              <a:gd name="connsiteY160" fmla="*/ 3040781 h 6858002"/>
              <a:gd name="connsiteX161" fmla="*/ 4181465 w 4556524"/>
              <a:gd name="connsiteY161" fmla="*/ 2982148 h 6858002"/>
              <a:gd name="connsiteX162" fmla="*/ 4177881 w 4556524"/>
              <a:gd name="connsiteY162" fmla="*/ 2947863 h 6858002"/>
              <a:gd name="connsiteX163" fmla="*/ 4177882 w 4556524"/>
              <a:gd name="connsiteY163" fmla="*/ 2947859 h 6858002"/>
              <a:gd name="connsiteX164" fmla="*/ 4247953 w 4556524"/>
              <a:gd name="connsiteY164" fmla="*/ 2745349 h 6858002"/>
              <a:gd name="connsiteX165" fmla="*/ 4247953 w 4556524"/>
              <a:gd name="connsiteY165" fmla="*/ 2745350 h 6858002"/>
              <a:gd name="connsiteX166" fmla="*/ 4254284 w 4556524"/>
              <a:gd name="connsiteY166" fmla="*/ 2770758 h 6858002"/>
              <a:gd name="connsiteX167" fmla="*/ 4253874 w 4556524"/>
              <a:gd name="connsiteY167" fmla="*/ 2778009 h 6858002"/>
              <a:gd name="connsiteX168" fmla="*/ 4253873 w 4556524"/>
              <a:gd name="connsiteY168" fmla="*/ 2778006 h 6858002"/>
              <a:gd name="connsiteX169" fmla="*/ 4254283 w 4556524"/>
              <a:gd name="connsiteY169" fmla="*/ 2770758 h 6858002"/>
              <a:gd name="connsiteX170" fmla="*/ 4247953 w 4556524"/>
              <a:gd name="connsiteY170" fmla="*/ 2745352 h 6858002"/>
              <a:gd name="connsiteX171" fmla="*/ 4408298 w 4556524"/>
              <a:gd name="connsiteY171" fmla="*/ 2680256 h 6858002"/>
              <a:gd name="connsiteX172" fmla="*/ 4415001 w 4556524"/>
              <a:gd name="connsiteY172" fmla="*/ 2699556 h 6858002"/>
              <a:gd name="connsiteX173" fmla="*/ 4440554 w 4556524"/>
              <a:gd name="connsiteY173" fmla="*/ 2743826 h 6858002"/>
              <a:gd name="connsiteX174" fmla="*/ 4466653 w 4556524"/>
              <a:gd name="connsiteY174" fmla="*/ 2809930 h 6858002"/>
              <a:gd name="connsiteX175" fmla="*/ 4466653 w 4556524"/>
              <a:gd name="connsiteY175" fmla="*/ 2809931 h 6858002"/>
              <a:gd name="connsiteX176" fmla="*/ 4440555 w 4556524"/>
              <a:gd name="connsiteY176" fmla="*/ 2743828 h 6858002"/>
              <a:gd name="connsiteX177" fmla="*/ 4415002 w 4556524"/>
              <a:gd name="connsiteY177" fmla="*/ 2699558 h 6858002"/>
              <a:gd name="connsiteX178" fmla="*/ 4128650 w 4556524"/>
              <a:gd name="connsiteY178" fmla="*/ 2435913 h 6858002"/>
              <a:gd name="connsiteX179" fmla="*/ 4128651 w 4556524"/>
              <a:gd name="connsiteY179" fmla="*/ 2435914 h 6858002"/>
              <a:gd name="connsiteX180" fmla="*/ 4125839 w 4556524"/>
              <a:gd name="connsiteY180" fmla="*/ 2518266 h 6858002"/>
              <a:gd name="connsiteX181" fmla="*/ 4122194 w 4556524"/>
              <a:gd name="connsiteY181" fmla="*/ 2545008 h 6858002"/>
              <a:gd name="connsiteX182" fmla="*/ 4126409 w 4556524"/>
              <a:gd name="connsiteY182" fmla="*/ 2571035 h 6858002"/>
              <a:gd name="connsiteX183" fmla="*/ 4126408 w 4556524"/>
              <a:gd name="connsiteY183" fmla="*/ 2571034 h 6858002"/>
              <a:gd name="connsiteX184" fmla="*/ 4122194 w 4556524"/>
              <a:gd name="connsiteY184" fmla="*/ 2545007 h 6858002"/>
              <a:gd name="connsiteX185" fmla="*/ 4125838 w 4556524"/>
              <a:gd name="connsiteY185" fmla="*/ 2518265 h 6858002"/>
              <a:gd name="connsiteX186" fmla="*/ 4132419 w 4556524"/>
              <a:gd name="connsiteY186" fmla="*/ 2490552 h 6858002"/>
              <a:gd name="connsiteX187" fmla="*/ 4132419 w 4556524"/>
              <a:gd name="connsiteY187" fmla="*/ 2490552 h 6858002"/>
              <a:gd name="connsiteX188" fmla="*/ 4132419 w 4556524"/>
              <a:gd name="connsiteY188" fmla="*/ 2490551 h 6858002"/>
              <a:gd name="connsiteX189" fmla="*/ 4134481 w 4556524"/>
              <a:gd name="connsiteY189" fmla="*/ 2463018 h 6858002"/>
              <a:gd name="connsiteX190" fmla="*/ 4134481 w 4556524"/>
              <a:gd name="connsiteY190" fmla="*/ 2463017 h 6858002"/>
              <a:gd name="connsiteX191" fmla="*/ 4082473 w 4556524"/>
              <a:gd name="connsiteY191" fmla="*/ 2279037 h 6858002"/>
              <a:gd name="connsiteX192" fmla="*/ 4082473 w 4556524"/>
              <a:gd name="connsiteY192" fmla="*/ 2279038 h 6858002"/>
              <a:gd name="connsiteX193" fmla="*/ 4087165 w 4556524"/>
              <a:gd name="connsiteY193" fmla="*/ 2334046 h 6858002"/>
              <a:gd name="connsiteX194" fmla="*/ 4091141 w 4556524"/>
              <a:gd name="connsiteY194" fmla="*/ 2376123 h 6858002"/>
              <a:gd name="connsiteX195" fmla="*/ 4091141 w 4556524"/>
              <a:gd name="connsiteY195" fmla="*/ 2376122 h 6858002"/>
              <a:gd name="connsiteX196" fmla="*/ 4087164 w 4556524"/>
              <a:gd name="connsiteY196" fmla="*/ 2334044 h 6858002"/>
              <a:gd name="connsiteX197" fmla="*/ 4307201 w 4556524"/>
              <a:gd name="connsiteY197" fmla="*/ 2085056 h 6858002"/>
              <a:gd name="connsiteX198" fmla="*/ 4353301 w 4556524"/>
              <a:gd name="connsiteY198" fmla="*/ 2220312 h 6858002"/>
              <a:gd name="connsiteX199" fmla="*/ 4353301 w 4556524"/>
              <a:gd name="connsiteY199" fmla="*/ 2220312 h 6858002"/>
              <a:gd name="connsiteX200" fmla="*/ 4307201 w 4556524"/>
              <a:gd name="connsiteY200" fmla="*/ 2085056 h 6858002"/>
              <a:gd name="connsiteX201" fmla="*/ 4005437 w 4556524"/>
              <a:gd name="connsiteY201" fmla="*/ 2016470 h 6858002"/>
              <a:gd name="connsiteX202" fmla="*/ 4005438 w 4556524"/>
              <a:gd name="connsiteY202" fmla="*/ 2016471 h 6858002"/>
              <a:gd name="connsiteX203" fmla="*/ 4020297 w 4556524"/>
              <a:gd name="connsiteY203" fmla="*/ 2094580 h 6858002"/>
              <a:gd name="connsiteX204" fmla="*/ 4042968 w 4556524"/>
              <a:gd name="connsiteY204" fmla="*/ 2188880 h 6858002"/>
              <a:gd name="connsiteX205" fmla="*/ 4042967 w 4556524"/>
              <a:gd name="connsiteY205" fmla="*/ 2188879 h 6858002"/>
              <a:gd name="connsiteX206" fmla="*/ 4020296 w 4556524"/>
              <a:gd name="connsiteY206" fmla="*/ 2094578 h 6858002"/>
              <a:gd name="connsiteX207" fmla="*/ 4269099 w 4556524"/>
              <a:gd name="connsiteY207" fmla="*/ 1926363 h 6858002"/>
              <a:gd name="connsiteX208" fmla="*/ 4292149 w 4556524"/>
              <a:gd name="connsiteY208" fmla="*/ 1978940 h 6858002"/>
              <a:gd name="connsiteX209" fmla="*/ 4292149 w 4556524"/>
              <a:gd name="connsiteY209" fmla="*/ 1978941 h 6858002"/>
              <a:gd name="connsiteX210" fmla="*/ 4269099 w 4556524"/>
              <a:gd name="connsiteY210" fmla="*/ 1926363 h 6858002"/>
              <a:gd name="connsiteX211" fmla="*/ 3699673 w 4556524"/>
              <a:gd name="connsiteY211" fmla="*/ 1613454 h 6858002"/>
              <a:gd name="connsiteX212" fmla="*/ 3700437 w 4556524"/>
              <a:gd name="connsiteY212" fmla="*/ 1624981 h 6858002"/>
              <a:gd name="connsiteX213" fmla="*/ 3700436 w 4556524"/>
              <a:gd name="connsiteY213" fmla="*/ 1624980 h 6858002"/>
              <a:gd name="connsiteX214" fmla="*/ 4196325 w 4556524"/>
              <a:gd name="connsiteY214" fmla="*/ 1537538 h 6858002"/>
              <a:gd name="connsiteX215" fmla="*/ 4237473 w 4556524"/>
              <a:gd name="connsiteY215" fmla="*/ 1650317 h 6858002"/>
              <a:gd name="connsiteX216" fmla="*/ 4257310 w 4556524"/>
              <a:gd name="connsiteY216" fmla="*/ 1704802 h 6858002"/>
              <a:gd name="connsiteX217" fmla="*/ 4257310 w 4556524"/>
              <a:gd name="connsiteY217" fmla="*/ 1704803 h 6858002"/>
              <a:gd name="connsiteX218" fmla="*/ 4237474 w 4556524"/>
              <a:gd name="connsiteY218" fmla="*/ 1650319 h 6858002"/>
              <a:gd name="connsiteX219" fmla="*/ 4196325 w 4556524"/>
              <a:gd name="connsiteY219" fmla="*/ 1537539 h 6858002"/>
              <a:gd name="connsiteX220" fmla="*/ 3745230 w 4556524"/>
              <a:gd name="connsiteY220" fmla="*/ 1459073 h 6858002"/>
              <a:gd name="connsiteX221" fmla="*/ 3745229 w 4556524"/>
              <a:gd name="connsiteY221" fmla="*/ 1459074 h 6858002"/>
              <a:gd name="connsiteX222" fmla="*/ 3736012 w 4556524"/>
              <a:gd name="connsiteY222" fmla="*/ 1481572 h 6858002"/>
              <a:gd name="connsiteX223" fmla="*/ 4171653 w 4556524"/>
              <a:gd name="connsiteY223" fmla="*/ 1295124 h 6858002"/>
              <a:gd name="connsiteX224" fmla="*/ 4174225 w 4556524"/>
              <a:gd name="connsiteY224" fmla="*/ 1303024 h 6858002"/>
              <a:gd name="connsiteX225" fmla="*/ 4174225 w 4556524"/>
              <a:gd name="connsiteY225" fmla="*/ 1303024 h 6858002"/>
              <a:gd name="connsiteX226" fmla="*/ 3778429 w 4556524"/>
              <a:gd name="connsiteY226" fmla="*/ 1052157 h 6858002"/>
              <a:gd name="connsiteX227" fmla="*/ 3778428 w 4556524"/>
              <a:gd name="connsiteY227" fmla="*/ 1052158 h 6858002"/>
              <a:gd name="connsiteX228" fmla="*/ 3752064 w 4556524"/>
              <a:gd name="connsiteY228" fmla="*/ 1097089 h 6858002"/>
              <a:gd name="connsiteX229" fmla="*/ 3746659 w 4556524"/>
              <a:gd name="connsiteY229" fmla="*/ 1110994 h 6858002"/>
              <a:gd name="connsiteX230" fmla="*/ 3746659 w 4556524"/>
              <a:gd name="connsiteY230" fmla="*/ 1110993 h 6858002"/>
              <a:gd name="connsiteX231" fmla="*/ 3752064 w 4556524"/>
              <a:gd name="connsiteY231" fmla="*/ 1097087 h 6858002"/>
              <a:gd name="connsiteX232" fmla="*/ 4149078 w 4556524"/>
              <a:gd name="connsiteY232" fmla="*/ 674923 h 6858002"/>
              <a:gd name="connsiteX233" fmla="*/ 4157366 w 4556524"/>
              <a:gd name="connsiteY233" fmla="*/ 690518 h 6858002"/>
              <a:gd name="connsiteX234" fmla="*/ 4157366 w 4556524"/>
              <a:gd name="connsiteY234" fmla="*/ 690518 h 6858002"/>
              <a:gd name="connsiteX235" fmla="*/ 4149079 w 4556524"/>
              <a:gd name="connsiteY235" fmla="*/ 674925 h 6858002"/>
              <a:gd name="connsiteX236" fmla="*/ 3752636 w 4556524"/>
              <a:gd name="connsiteY236" fmla="*/ 556048 h 6858002"/>
              <a:gd name="connsiteX237" fmla="*/ 3752636 w 4556524"/>
              <a:gd name="connsiteY237" fmla="*/ 556049 h 6858002"/>
              <a:gd name="connsiteX238" fmla="*/ 3748183 w 4556524"/>
              <a:gd name="connsiteY238" fmla="*/ 568264 h 6858002"/>
              <a:gd name="connsiteX239" fmla="*/ 3748183 w 4556524"/>
              <a:gd name="connsiteY239" fmla="*/ 568263 h 6858002"/>
              <a:gd name="connsiteX240" fmla="*/ 4158033 w 4556524"/>
              <a:gd name="connsiteY240" fmla="*/ 462127 h 6858002"/>
              <a:gd name="connsiteX241" fmla="*/ 4167462 w 4556524"/>
              <a:gd name="connsiteY241" fmla="*/ 482297 h 6858002"/>
              <a:gd name="connsiteX242" fmla="*/ 4167462 w 4556524"/>
              <a:gd name="connsiteY242" fmla="*/ 482297 h 6858002"/>
              <a:gd name="connsiteX243" fmla="*/ 4158034 w 4556524"/>
              <a:gd name="connsiteY243" fmla="*/ 462128 h 6858002"/>
              <a:gd name="connsiteX244" fmla="*/ 3782393 w 4556524"/>
              <a:gd name="connsiteY244" fmla="*/ 281568 h 6858002"/>
              <a:gd name="connsiteX245" fmla="*/ 3777498 w 4556524"/>
              <a:gd name="connsiteY245" fmla="*/ 295415 h 6858002"/>
              <a:gd name="connsiteX246" fmla="*/ 3777499 w 4556524"/>
              <a:gd name="connsiteY246" fmla="*/ 295415 h 6858002"/>
              <a:gd name="connsiteX247" fmla="*/ 3766492 w 4556524"/>
              <a:gd name="connsiteY247" fmla="*/ 0 h 6858002"/>
              <a:gd name="connsiteX248" fmla="*/ 4230600 w 4556524"/>
              <a:gd name="connsiteY248" fmla="*/ 0 h 6858002"/>
              <a:gd name="connsiteX249" fmla="*/ 4230600 w 4556524"/>
              <a:gd name="connsiteY249" fmla="*/ 2 h 6858002"/>
              <a:gd name="connsiteX250" fmla="*/ 3766493 w 4556524"/>
              <a:gd name="connsiteY250" fmla="*/ 2 h 6858002"/>
              <a:gd name="connsiteX251" fmla="*/ 3769211 w 4556524"/>
              <a:gd name="connsiteY251" fmla="*/ 21488 h 6858002"/>
              <a:gd name="connsiteX252" fmla="*/ 3766995 w 4556524"/>
              <a:gd name="connsiteY252" fmla="*/ 70087 h 6858002"/>
              <a:gd name="connsiteX253" fmla="*/ 3769073 w 4556524"/>
              <a:gd name="connsiteY253" fmla="*/ 24486 h 6858002"/>
              <a:gd name="connsiteX254" fmla="*/ 3766810 w 4556524"/>
              <a:gd name="connsiteY254" fmla="*/ 74129 h 6858002"/>
              <a:gd name="connsiteX255" fmla="*/ 3772734 w 4556524"/>
              <a:gd name="connsiteY255" fmla="*/ 125861 h 6858002"/>
              <a:gd name="connsiteX256" fmla="*/ 3772734 w 4556524"/>
              <a:gd name="connsiteY256" fmla="*/ 125862 h 6858002"/>
              <a:gd name="connsiteX257" fmla="*/ 3772734 w 4556524"/>
              <a:gd name="connsiteY257" fmla="*/ 125862 h 6858002"/>
              <a:gd name="connsiteX258" fmla="*/ 3772987 w 4556524"/>
              <a:gd name="connsiteY258" fmla="*/ 127443 h 6858002"/>
              <a:gd name="connsiteX259" fmla="*/ 3777129 w 4556524"/>
              <a:gd name="connsiteY259" fmla="*/ 153387 h 6858002"/>
              <a:gd name="connsiteX260" fmla="*/ 3785402 w 4556524"/>
              <a:gd name="connsiteY260" fmla="*/ 228944 h 6858002"/>
              <a:gd name="connsiteX261" fmla="*/ 3780943 w 4556524"/>
              <a:gd name="connsiteY261" fmla="*/ 177271 h 6858002"/>
              <a:gd name="connsiteX262" fmla="*/ 3777129 w 4556524"/>
              <a:gd name="connsiteY262" fmla="*/ 153387 h 6858002"/>
              <a:gd name="connsiteX263" fmla="*/ 3777128 w 4556524"/>
              <a:gd name="connsiteY263" fmla="*/ 153378 h 6858002"/>
              <a:gd name="connsiteX264" fmla="*/ 3780944 w 4556524"/>
              <a:gd name="connsiteY264" fmla="*/ 177272 h 6858002"/>
              <a:gd name="connsiteX265" fmla="*/ 3785403 w 4556524"/>
              <a:gd name="connsiteY265" fmla="*/ 228950 h 6858002"/>
              <a:gd name="connsiteX266" fmla="*/ 3777499 w 4556524"/>
              <a:gd name="connsiteY266" fmla="*/ 295416 h 6858002"/>
              <a:gd name="connsiteX267" fmla="*/ 3760066 w 4556524"/>
              <a:gd name="connsiteY267" fmla="*/ 313534 h 6858002"/>
              <a:gd name="connsiteX268" fmla="*/ 3760066 w 4556524"/>
              <a:gd name="connsiteY268" fmla="*/ 313533 h 6858002"/>
              <a:gd name="connsiteX269" fmla="*/ 3774848 w 4556524"/>
              <a:gd name="connsiteY269" fmla="*/ 298169 h 6858002"/>
              <a:gd name="connsiteX270" fmla="*/ 3760065 w 4556524"/>
              <a:gd name="connsiteY270" fmla="*/ 313534 h 6858002"/>
              <a:gd name="connsiteX271" fmla="*/ 3759493 w 4556524"/>
              <a:gd name="connsiteY271" fmla="*/ 338871 h 6858002"/>
              <a:gd name="connsiteX272" fmla="*/ 3765590 w 4556524"/>
              <a:gd name="connsiteY272" fmla="*/ 367328 h 6858002"/>
              <a:gd name="connsiteX273" fmla="*/ 3769400 w 4556524"/>
              <a:gd name="connsiteY273" fmla="*/ 395640 h 6858002"/>
              <a:gd name="connsiteX274" fmla="*/ 3765590 w 4556524"/>
              <a:gd name="connsiteY274" fmla="*/ 367327 h 6858002"/>
              <a:gd name="connsiteX275" fmla="*/ 3765496 w 4556524"/>
              <a:gd name="connsiteY275" fmla="*/ 366890 h 6858002"/>
              <a:gd name="connsiteX276" fmla="*/ 3765590 w 4556524"/>
              <a:gd name="connsiteY276" fmla="*/ 367329 h 6858002"/>
              <a:gd name="connsiteX277" fmla="*/ 3769401 w 4556524"/>
              <a:gd name="connsiteY277" fmla="*/ 395642 h 6858002"/>
              <a:gd name="connsiteX278" fmla="*/ 3762733 w 4556524"/>
              <a:gd name="connsiteY278" fmla="*/ 512804 h 6858002"/>
              <a:gd name="connsiteX279" fmla="*/ 3753585 w 4556524"/>
              <a:gd name="connsiteY279" fmla="*/ 551981 h 6858002"/>
              <a:gd name="connsiteX280" fmla="*/ 3761553 w 4556524"/>
              <a:gd name="connsiteY280" fmla="*/ 517851 h 6858002"/>
              <a:gd name="connsiteX281" fmla="*/ 3752635 w 4556524"/>
              <a:gd name="connsiteY281" fmla="*/ 556048 h 6858002"/>
              <a:gd name="connsiteX282" fmla="*/ 3746157 w 4556524"/>
              <a:gd name="connsiteY282" fmla="*/ 580051 h 6858002"/>
              <a:gd name="connsiteX283" fmla="*/ 3742776 w 4556524"/>
              <a:gd name="connsiteY283" fmla="*/ 642538 h 6858002"/>
              <a:gd name="connsiteX284" fmla="*/ 3730253 w 4556524"/>
              <a:gd name="connsiteY284" fmla="*/ 694928 h 6858002"/>
              <a:gd name="connsiteX285" fmla="*/ 3742777 w 4556524"/>
              <a:gd name="connsiteY285" fmla="*/ 642537 h 6858002"/>
              <a:gd name="connsiteX286" fmla="*/ 3745909 w 4556524"/>
              <a:gd name="connsiteY286" fmla="*/ 621332 h 6858002"/>
              <a:gd name="connsiteX287" fmla="*/ 3742777 w 4556524"/>
              <a:gd name="connsiteY287" fmla="*/ 642539 h 6858002"/>
              <a:gd name="connsiteX288" fmla="*/ 3728251 w 4556524"/>
              <a:gd name="connsiteY288" fmla="*/ 703310 h 6858002"/>
              <a:gd name="connsiteX289" fmla="*/ 3709011 w 4556524"/>
              <a:gd name="connsiteY289" fmla="*/ 758176 h 6858002"/>
              <a:gd name="connsiteX290" fmla="*/ 3706153 w 4556524"/>
              <a:gd name="connsiteY290" fmla="*/ 773037 h 6858002"/>
              <a:gd name="connsiteX291" fmla="*/ 3714153 w 4556524"/>
              <a:gd name="connsiteY291" fmla="*/ 854381 h 6858002"/>
              <a:gd name="connsiteX292" fmla="*/ 3720034 w 4556524"/>
              <a:gd name="connsiteY292" fmla="*/ 889720 h 6858002"/>
              <a:gd name="connsiteX293" fmla="*/ 3720034 w 4556524"/>
              <a:gd name="connsiteY293" fmla="*/ 889720 h 6858002"/>
              <a:gd name="connsiteX294" fmla="*/ 3714152 w 4556524"/>
              <a:gd name="connsiteY294" fmla="*/ 854379 h 6858002"/>
              <a:gd name="connsiteX295" fmla="*/ 3706152 w 4556524"/>
              <a:gd name="connsiteY295" fmla="*/ 773035 h 6858002"/>
              <a:gd name="connsiteX296" fmla="*/ 3706152 w 4556524"/>
              <a:gd name="connsiteY296" fmla="*/ 773036 h 6858002"/>
              <a:gd name="connsiteX297" fmla="*/ 3714152 w 4556524"/>
              <a:gd name="connsiteY297" fmla="*/ 854380 h 6858002"/>
              <a:gd name="connsiteX298" fmla="*/ 3728860 w 4556524"/>
              <a:gd name="connsiteY298" fmla="*/ 904372 h 6858002"/>
              <a:gd name="connsiteX299" fmla="*/ 3728860 w 4556524"/>
              <a:gd name="connsiteY299" fmla="*/ 904372 h 6858002"/>
              <a:gd name="connsiteX300" fmla="*/ 3728860 w 4556524"/>
              <a:gd name="connsiteY300" fmla="*/ 904373 h 6858002"/>
              <a:gd name="connsiteX301" fmla="*/ 3745206 w 4556524"/>
              <a:gd name="connsiteY301" fmla="*/ 915345 h 6858002"/>
              <a:gd name="connsiteX302" fmla="*/ 3755683 w 4556524"/>
              <a:gd name="connsiteY302" fmla="*/ 927156 h 6858002"/>
              <a:gd name="connsiteX303" fmla="*/ 3752063 w 4556524"/>
              <a:gd name="connsiteY303" fmla="*/ 1097088 h 6858002"/>
              <a:gd name="connsiteX304" fmla="*/ 3747681 w 4556524"/>
              <a:gd name="connsiteY304" fmla="*/ 1123186 h 6858002"/>
              <a:gd name="connsiteX305" fmla="*/ 3765273 w 4556524"/>
              <a:gd name="connsiteY305" fmla="*/ 1152992 h 6858002"/>
              <a:gd name="connsiteX306" fmla="*/ 3770699 w 4556524"/>
              <a:gd name="connsiteY306" fmla="*/ 1176621 h 6858002"/>
              <a:gd name="connsiteX307" fmla="*/ 3772400 w 4556524"/>
              <a:gd name="connsiteY307" fmla="*/ 1184030 h 6858002"/>
              <a:gd name="connsiteX308" fmla="*/ 3765971 w 4556524"/>
              <a:gd name="connsiteY308" fmla="*/ 1249304 h 6858002"/>
              <a:gd name="connsiteX309" fmla="*/ 3764424 w 4556524"/>
              <a:gd name="connsiteY309" fmla="*/ 1268759 h 6858002"/>
              <a:gd name="connsiteX310" fmla="*/ 3769590 w 4556524"/>
              <a:gd name="connsiteY310" fmla="*/ 1286070 h 6858002"/>
              <a:gd name="connsiteX311" fmla="*/ 3769590 w 4556524"/>
              <a:gd name="connsiteY311" fmla="*/ 1286069 h 6858002"/>
              <a:gd name="connsiteX312" fmla="*/ 3764423 w 4556524"/>
              <a:gd name="connsiteY312" fmla="*/ 1268758 h 6858002"/>
              <a:gd name="connsiteX313" fmla="*/ 3769590 w 4556524"/>
              <a:gd name="connsiteY313" fmla="*/ 1286070 h 6858002"/>
              <a:gd name="connsiteX314" fmla="*/ 3791927 w 4556524"/>
              <a:gd name="connsiteY314" fmla="*/ 1350628 h 6858002"/>
              <a:gd name="connsiteX315" fmla="*/ 3786333 w 4556524"/>
              <a:gd name="connsiteY315" fmla="*/ 1413840 h 6858002"/>
              <a:gd name="connsiteX316" fmla="*/ 3790163 w 4556524"/>
              <a:gd name="connsiteY316" fmla="*/ 1370566 h 6858002"/>
              <a:gd name="connsiteX317" fmla="*/ 3785975 w 4556524"/>
              <a:gd name="connsiteY317" fmla="*/ 1417901 h 6858002"/>
              <a:gd name="connsiteX318" fmla="*/ 3770735 w 4556524"/>
              <a:gd name="connsiteY318" fmla="*/ 1436570 h 6858002"/>
              <a:gd name="connsiteX319" fmla="*/ 3732441 w 4556524"/>
              <a:gd name="connsiteY319" fmla="*/ 1490294 h 6858002"/>
              <a:gd name="connsiteX320" fmla="*/ 3699878 w 4556524"/>
              <a:gd name="connsiteY320" fmla="*/ 1592009 h 6858002"/>
              <a:gd name="connsiteX321" fmla="*/ 3726625 w 4556524"/>
              <a:gd name="connsiteY321" fmla="*/ 1508458 h 6858002"/>
              <a:gd name="connsiteX322" fmla="*/ 3698531 w 4556524"/>
              <a:gd name="connsiteY322" fmla="*/ 1596214 h 6858002"/>
              <a:gd name="connsiteX323" fmla="*/ 3700436 w 4556524"/>
              <a:gd name="connsiteY323" fmla="*/ 1624981 h 6858002"/>
              <a:gd name="connsiteX324" fmla="*/ 3723940 w 4556524"/>
              <a:gd name="connsiteY324" fmla="*/ 1664940 h 6858002"/>
              <a:gd name="connsiteX325" fmla="*/ 3723941 w 4556524"/>
              <a:gd name="connsiteY325" fmla="*/ 1664940 h 6858002"/>
              <a:gd name="connsiteX326" fmla="*/ 3723941 w 4556524"/>
              <a:gd name="connsiteY326" fmla="*/ 1664940 h 6858002"/>
              <a:gd name="connsiteX327" fmla="*/ 3742465 w 4556524"/>
              <a:gd name="connsiteY327" fmla="*/ 1683318 h 6858002"/>
              <a:gd name="connsiteX328" fmla="*/ 3757017 w 4556524"/>
              <a:gd name="connsiteY328" fmla="*/ 1697754 h 6858002"/>
              <a:gd name="connsiteX329" fmla="*/ 3779686 w 4556524"/>
              <a:gd name="connsiteY329" fmla="*/ 1733189 h 6858002"/>
              <a:gd name="connsiteX330" fmla="*/ 3821407 w 4556524"/>
              <a:gd name="connsiteY330" fmla="*/ 1833776 h 6858002"/>
              <a:gd name="connsiteX331" fmla="*/ 3829028 w 4556524"/>
              <a:gd name="connsiteY331" fmla="*/ 1842159 h 6858002"/>
              <a:gd name="connsiteX332" fmla="*/ 3829028 w 4556524"/>
              <a:gd name="connsiteY332" fmla="*/ 1842159 h 6858002"/>
              <a:gd name="connsiteX333" fmla="*/ 3829029 w 4556524"/>
              <a:gd name="connsiteY333" fmla="*/ 1842160 h 6858002"/>
              <a:gd name="connsiteX334" fmla="*/ 3919520 w 4556524"/>
              <a:gd name="connsiteY334" fmla="*/ 1916456 h 6858002"/>
              <a:gd name="connsiteX335" fmla="*/ 3934949 w 4556524"/>
              <a:gd name="connsiteY335" fmla="*/ 1933220 h 6858002"/>
              <a:gd name="connsiteX336" fmla="*/ 3934949 w 4556524"/>
              <a:gd name="connsiteY336" fmla="*/ 1933220 h 6858002"/>
              <a:gd name="connsiteX337" fmla="*/ 3934950 w 4556524"/>
              <a:gd name="connsiteY337" fmla="*/ 1933221 h 6858002"/>
              <a:gd name="connsiteX338" fmla="*/ 3958955 w 4556524"/>
              <a:gd name="connsiteY338" fmla="*/ 1953415 h 6858002"/>
              <a:gd name="connsiteX339" fmla="*/ 3990982 w 4556524"/>
              <a:gd name="connsiteY339" fmla="*/ 1978656 h 6858002"/>
              <a:gd name="connsiteX340" fmla="*/ 4005437 w 4556524"/>
              <a:gd name="connsiteY340" fmla="*/ 2016470 h 6858002"/>
              <a:gd name="connsiteX341" fmla="*/ 4020296 w 4556524"/>
              <a:gd name="connsiteY341" fmla="*/ 2094579 h 6858002"/>
              <a:gd name="connsiteX342" fmla="*/ 4042967 w 4556524"/>
              <a:gd name="connsiteY342" fmla="*/ 2188880 h 6858002"/>
              <a:gd name="connsiteX343" fmla="*/ 4058207 w 4556524"/>
              <a:gd name="connsiteY343" fmla="*/ 2228315 h 6858002"/>
              <a:gd name="connsiteX344" fmla="*/ 4087164 w 4556524"/>
              <a:gd name="connsiteY344" fmla="*/ 2334045 h 6858002"/>
              <a:gd name="connsiteX345" fmla="*/ 4111549 w 4556524"/>
              <a:gd name="connsiteY345" fmla="*/ 2409486 h 6858002"/>
              <a:gd name="connsiteX346" fmla="*/ 4128650 w 4556524"/>
              <a:gd name="connsiteY346" fmla="*/ 2435913 h 6858002"/>
              <a:gd name="connsiteX347" fmla="*/ 4134481 w 4556524"/>
              <a:gd name="connsiteY347" fmla="*/ 2463018 h 6858002"/>
              <a:gd name="connsiteX348" fmla="*/ 4132419 w 4556524"/>
              <a:gd name="connsiteY348" fmla="*/ 2490552 h 6858002"/>
              <a:gd name="connsiteX349" fmla="*/ 4125838 w 4556524"/>
              <a:gd name="connsiteY349" fmla="*/ 2518264 h 6858002"/>
              <a:gd name="connsiteX350" fmla="*/ 4122194 w 4556524"/>
              <a:gd name="connsiteY350" fmla="*/ 2545006 h 6858002"/>
              <a:gd name="connsiteX351" fmla="*/ 4122194 w 4556524"/>
              <a:gd name="connsiteY351" fmla="*/ 2545007 h 6858002"/>
              <a:gd name="connsiteX352" fmla="*/ 4126408 w 4556524"/>
              <a:gd name="connsiteY352" fmla="*/ 2571035 h 6858002"/>
              <a:gd name="connsiteX353" fmla="*/ 4156770 w 4556524"/>
              <a:gd name="connsiteY353" fmla="*/ 2625091 h 6858002"/>
              <a:gd name="connsiteX354" fmla="*/ 4156771 w 4556524"/>
              <a:gd name="connsiteY354" fmla="*/ 2625092 h 6858002"/>
              <a:gd name="connsiteX355" fmla="*/ 4156771 w 4556524"/>
              <a:gd name="connsiteY355" fmla="*/ 2625092 h 6858002"/>
              <a:gd name="connsiteX356" fmla="*/ 4199562 w 4556524"/>
              <a:gd name="connsiteY356" fmla="*/ 2668002 h 6858002"/>
              <a:gd name="connsiteX357" fmla="*/ 4229043 w 4556524"/>
              <a:gd name="connsiteY357" fmla="*/ 2704676 h 6858002"/>
              <a:gd name="connsiteX358" fmla="*/ 4247952 w 4556524"/>
              <a:gd name="connsiteY358" fmla="*/ 2745349 h 6858002"/>
              <a:gd name="connsiteX359" fmla="*/ 4247953 w 4556524"/>
              <a:gd name="connsiteY359" fmla="*/ 2745352 h 6858002"/>
              <a:gd name="connsiteX360" fmla="*/ 4253873 w 4556524"/>
              <a:gd name="connsiteY360" fmla="*/ 2778006 h 6858002"/>
              <a:gd name="connsiteX361" fmla="*/ 4253453 w 4556524"/>
              <a:gd name="connsiteY361" fmla="*/ 2785440 h 6858002"/>
              <a:gd name="connsiteX362" fmla="*/ 4243374 w 4556524"/>
              <a:gd name="connsiteY362" fmla="*/ 2811780 h 6858002"/>
              <a:gd name="connsiteX363" fmla="*/ 4243370 w 4556524"/>
              <a:gd name="connsiteY363" fmla="*/ 2811787 h 6858002"/>
              <a:gd name="connsiteX364" fmla="*/ 4243371 w 4556524"/>
              <a:gd name="connsiteY364" fmla="*/ 2811787 h 6858002"/>
              <a:gd name="connsiteX365" fmla="*/ 4243374 w 4556524"/>
              <a:gd name="connsiteY365" fmla="*/ 2811780 h 6858002"/>
              <a:gd name="connsiteX366" fmla="*/ 4253024 w 4556524"/>
              <a:gd name="connsiteY366" fmla="*/ 2793023 h 6858002"/>
              <a:gd name="connsiteX367" fmla="*/ 4253453 w 4556524"/>
              <a:gd name="connsiteY367" fmla="*/ 2785440 h 6858002"/>
              <a:gd name="connsiteX368" fmla="*/ 4253454 w 4556524"/>
              <a:gd name="connsiteY368" fmla="*/ 2785440 h 6858002"/>
              <a:gd name="connsiteX369" fmla="*/ 4253025 w 4556524"/>
              <a:gd name="connsiteY369" fmla="*/ 2793024 h 6858002"/>
              <a:gd name="connsiteX370" fmla="*/ 4224520 w 4556524"/>
              <a:gd name="connsiteY370" fmla="*/ 2826696 h 6858002"/>
              <a:gd name="connsiteX371" fmla="*/ 4202421 w 4556524"/>
              <a:gd name="connsiteY371" fmla="*/ 2848795 h 6858002"/>
              <a:gd name="connsiteX372" fmla="*/ 4185787 w 4556524"/>
              <a:gd name="connsiteY372" fmla="*/ 2903553 h 6858002"/>
              <a:gd name="connsiteX373" fmla="*/ 4185787 w 4556524"/>
              <a:gd name="connsiteY373" fmla="*/ 2903550 h 6858002"/>
              <a:gd name="connsiteX374" fmla="*/ 4202420 w 4556524"/>
              <a:gd name="connsiteY374" fmla="*/ 2848794 h 6858002"/>
              <a:gd name="connsiteX375" fmla="*/ 4211111 w 4556524"/>
              <a:gd name="connsiteY375" fmla="*/ 2836173 h 6858002"/>
              <a:gd name="connsiteX376" fmla="*/ 4211111 w 4556524"/>
              <a:gd name="connsiteY376" fmla="*/ 2836172 h 6858002"/>
              <a:gd name="connsiteX377" fmla="*/ 4202420 w 4556524"/>
              <a:gd name="connsiteY377" fmla="*/ 2848793 h 6858002"/>
              <a:gd name="connsiteX378" fmla="*/ 4186816 w 4556524"/>
              <a:gd name="connsiteY378" fmla="*/ 2897785 h 6858002"/>
              <a:gd name="connsiteX379" fmla="*/ 4185787 w 4556524"/>
              <a:gd name="connsiteY379" fmla="*/ 2903550 h 6858002"/>
              <a:gd name="connsiteX380" fmla="*/ 4182513 w 4556524"/>
              <a:gd name="connsiteY380" fmla="*/ 2914328 h 6858002"/>
              <a:gd name="connsiteX381" fmla="*/ 4177882 w 4556524"/>
              <a:gd name="connsiteY381" fmla="*/ 2947859 h 6858002"/>
              <a:gd name="connsiteX382" fmla="*/ 4177881 w 4556524"/>
              <a:gd name="connsiteY382" fmla="*/ 2947862 h 6858002"/>
              <a:gd name="connsiteX383" fmla="*/ 4177881 w 4556524"/>
              <a:gd name="connsiteY383" fmla="*/ 2947863 h 6858002"/>
              <a:gd name="connsiteX384" fmla="*/ 4181465 w 4556524"/>
              <a:gd name="connsiteY384" fmla="*/ 2982149 h 6858002"/>
              <a:gd name="connsiteX385" fmla="*/ 4191620 w 4556524"/>
              <a:gd name="connsiteY385" fmla="*/ 3064875 h 6858002"/>
              <a:gd name="connsiteX386" fmla="*/ 4193158 w 4556524"/>
              <a:gd name="connsiteY386" fmla="*/ 3077402 h 6858002"/>
              <a:gd name="connsiteX387" fmla="*/ 4180703 w 4556524"/>
              <a:gd name="connsiteY387" fmla="*/ 3172654 h 6858002"/>
              <a:gd name="connsiteX388" fmla="*/ 4133076 w 4556524"/>
              <a:gd name="connsiteY388" fmla="*/ 3489467 h 6858002"/>
              <a:gd name="connsiteX389" fmla="*/ 4110977 w 4556524"/>
              <a:gd name="connsiteY389" fmla="*/ 3544713 h 6858002"/>
              <a:gd name="connsiteX390" fmla="*/ 4093355 w 4556524"/>
              <a:gd name="connsiteY390" fmla="*/ 3574408 h 6858002"/>
              <a:gd name="connsiteX391" fmla="*/ 4093355 w 4556524"/>
              <a:gd name="connsiteY391" fmla="*/ 3574409 h 6858002"/>
              <a:gd name="connsiteX392" fmla="*/ 4105453 w 4556524"/>
              <a:gd name="connsiteY392" fmla="*/ 3606818 h 6858002"/>
              <a:gd name="connsiteX393" fmla="*/ 4118979 w 4556524"/>
              <a:gd name="connsiteY393" fmla="*/ 3630633 h 6858002"/>
              <a:gd name="connsiteX394" fmla="*/ 4122548 w 4556524"/>
              <a:gd name="connsiteY394" fmla="*/ 3635421 h 6858002"/>
              <a:gd name="connsiteX395" fmla="*/ 4136708 w 4556524"/>
              <a:gd name="connsiteY395" fmla="*/ 3654417 h 6858002"/>
              <a:gd name="connsiteX396" fmla="*/ 4139014 w 4556524"/>
              <a:gd name="connsiteY396" fmla="*/ 3663533 h 6858002"/>
              <a:gd name="connsiteX397" fmla="*/ 4143221 w 4556524"/>
              <a:gd name="connsiteY397" fmla="*/ 3680164 h 6858002"/>
              <a:gd name="connsiteX398" fmla="*/ 4139173 w 4556524"/>
              <a:gd name="connsiteY398" fmla="*/ 3734839 h 6858002"/>
              <a:gd name="connsiteX399" fmla="*/ 4139555 w 4556524"/>
              <a:gd name="connsiteY399" fmla="*/ 3754654 h 6858002"/>
              <a:gd name="connsiteX400" fmla="*/ 4130981 w 4556524"/>
              <a:gd name="connsiteY400" fmla="*/ 3822474 h 6858002"/>
              <a:gd name="connsiteX401" fmla="*/ 4116646 w 4556524"/>
              <a:gd name="connsiteY401" fmla="*/ 3852620 h 6858002"/>
              <a:gd name="connsiteX402" fmla="*/ 4117426 w 4556524"/>
              <a:gd name="connsiteY402" fmla="*/ 3868765 h 6858002"/>
              <a:gd name="connsiteX403" fmla="*/ 4117425 w 4556524"/>
              <a:gd name="connsiteY403" fmla="*/ 3868764 h 6858002"/>
              <a:gd name="connsiteX404" fmla="*/ 4117425 w 4556524"/>
              <a:gd name="connsiteY404" fmla="*/ 3868765 h 6858002"/>
              <a:gd name="connsiteX405" fmla="*/ 4126028 w 4556524"/>
              <a:gd name="connsiteY405" fmla="*/ 3885339 h 6858002"/>
              <a:gd name="connsiteX406" fmla="*/ 4148409 w 4556524"/>
              <a:gd name="connsiteY406" fmla="*/ 3923125 h 6858002"/>
              <a:gd name="connsiteX407" fmla="*/ 4157913 w 4556524"/>
              <a:gd name="connsiteY407" fmla="*/ 3962160 h 6858002"/>
              <a:gd name="connsiteX408" fmla="*/ 4155523 w 4556524"/>
              <a:gd name="connsiteY408" fmla="*/ 4002410 h 6858002"/>
              <a:gd name="connsiteX409" fmla="*/ 4151791 w 4556524"/>
              <a:gd name="connsiteY409" fmla="*/ 4014033 h 6858002"/>
              <a:gd name="connsiteX410" fmla="*/ 4142220 w 4556524"/>
              <a:gd name="connsiteY410" fmla="*/ 4043839 h 6858002"/>
              <a:gd name="connsiteX411" fmla="*/ 4127099 w 4556524"/>
              <a:gd name="connsiteY411" fmla="*/ 4103825 h 6858002"/>
              <a:gd name="connsiteX412" fmla="*/ 4127099 w 4556524"/>
              <a:gd name="connsiteY412" fmla="*/ 4103826 h 6858002"/>
              <a:gd name="connsiteX413" fmla="*/ 4127099 w 4556524"/>
              <a:gd name="connsiteY413" fmla="*/ 4103826 h 6858002"/>
              <a:gd name="connsiteX414" fmla="*/ 4127327 w 4556524"/>
              <a:gd name="connsiteY414" fmla="*/ 4107346 h 6858002"/>
              <a:gd name="connsiteX415" fmla="*/ 4129066 w 4556524"/>
              <a:gd name="connsiteY415" fmla="*/ 4134256 h 6858002"/>
              <a:gd name="connsiteX416" fmla="*/ 4132561 w 4556524"/>
              <a:gd name="connsiteY416" fmla="*/ 4145899 h 6858002"/>
              <a:gd name="connsiteX417" fmla="*/ 4138410 w 4556524"/>
              <a:gd name="connsiteY417" fmla="*/ 4165384 h 6858002"/>
              <a:gd name="connsiteX418" fmla="*/ 4142315 w 4556524"/>
              <a:gd name="connsiteY418" fmla="*/ 4192388 h 6858002"/>
              <a:gd name="connsiteX419" fmla="*/ 4142315 w 4556524"/>
              <a:gd name="connsiteY419" fmla="*/ 4192387 h 6858002"/>
              <a:gd name="connsiteX420" fmla="*/ 4138410 w 4556524"/>
              <a:gd name="connsiteY420" fmla="*/ 4165383 h 6858002"/>
              <a:gd name="connsiteX421" fmla="*/ 4132561 w 4556524"/>
              <a:gd name="connsiteY421" fmla="*/ 4145899 h 6858002"/>
              <a:gd name="connsiteX422" fmla="*/ 4130381 w 4556524"/>
              <a:gd name="connsiteY422" fmla="*/ 4138635 h 6858002"/>
              <a:gd name="connsiteX423" fmla="*/ 4138411 w 4556524"/>
              <a:gd name="connsiteY423" fmla="*/ 4165385 h 6858002"/>
              <a:gd name="connsiteX424" fmla="*/ 4142221 w 4556524"/>
              <a:gd name="connsiteY424" fmla="*/ 4221393 h 6858002"/>
              <a:gd name="connsiteX425" fmla="*/ 4147936 w 4556524"/>
              <a:gd name="connsiteY425" fmla="*/ 4253015 h 6858002"/>
              <a:gd name="connsiteX426" fmla="*/ 4147936 w 4556524"/>
              <a:gd name="connsiteY426" fmla="*/ 4253014 h 6858002"/>
              <a:gd name="connsiteX427" fmla="*/ 4142220 w 4556524"/>
              <a:gd name="connsiteY427" fmla="*/ 4221391 h 6858002"/>
              <a:gd name="connsiteX428" fmla="*/ 4142220 w 4556524"/>
              <a:gd name="connsiteY428" fmla="*/ 4221392 h 6858002"/>
              <a:gd name="connsiteX429" fmla="*/ 4147936 w 4556524"/>
              <a:gd name="connsiteY429" fmla="*/ 4253015 h 6858002"/>
              <a:gd name="connsiteX430" fmla="*/ 4187752 w 4556524"/>
              <a:gd name="connsiteY430" fmla="*/ 4324646 h 6858002"/>
              <a:gd name="connsiteX431" fmla="*/ 4196706 w 4556524"/>
              <a:gd name="connsiteY431" fmla="*/ 4363891 h 6858002"/>
              <a:gd name="connsiteX432" fmla="*/ 4195944 w 4556524"/>
              <a:gd name="connsiteY432" fmla="*/ 4482004 h 6858002"/>
              <a:gd name="connsiteX433" fmla="*/ 4135934 w 4556524"/>
              <a:gd name="connsiteY433" fmla="*/ 4659174 h 6858002"/>
              <a:gd name="connsiteX434" fmla="*/ 4127932 w 4556524"/>
              <a:gd name="connsiteY434" fmla="*/ 4677655 h 6858002"/>
              <a:gd name="connsiteX435" fmla="*/ 4118025 w 4556524"/>
              <a:gd name="connsiteY435" fmla="*/ 4767764 h 6858002"/>
              <a:gd name="connsiteX436" fmla="*/ 4116716 w 4556524"/>
              <a:gd name="connsiteY436" fmla="*/ 4800483 h 6858002"/>
              <a:gd name="connsiteX437" fmla="*/ 4116716 w 4556524"/>
              <a:gd name="connsiteY437" fmla="*/ 4800484 h 6858002"/>
              <a:gd name="connsiteX438" fmla="*/ 4131552 w 4556524"/>
              <a:gd name="connsiteY438" fmla="*/ 4828917 h 6858002"/>
              <a:gd name="connsiteX439" fmla="*/ 4153732 w 4556524"/>
              <a:gd name="connsiteY439" fmla="*/ 4863343 h 6858002"/>
              <a:gd name="connsiteX440" fmla="*/ 4161262 w 4556524"/>
              <a:gd name="connsiteY440" fmla="*/ 4889275 h 6858002"/>
              <a:gd name="connsiteX441" fmla="*/ 4159557 w 4556524"/>
              <a:gd name="connsiteY441" fmla="*/ 4912168 h 6858002"/>
              <a:gd name="connsiteX442" fmla="*/ 4158155 w 4556524"/>
              <a:gd name="connsiteY442" fmla="*/ 4933804 h 6858002"/>
              <a:gd name="connsiteX443" fmla="*/ 4158155 w 4556524"/>
              <a:gd name="connsiteY443" fmla="*/ 4933805 h 6858002"/>
              <a:gd name="connsiteX444" fmla="*/ 4158155 w 4556524"/>
              <a:gd name="connsiteY444" fmla="*/ 4933805 h 6858002"/>
              <a:gd name="connsiteX445" fmla="*/ 4158155 w 4556524"/>
              <a:gd name="connsiteY445" fmla="*/ 4933806 h 6858002"/>
              <a:gd name="connsiteX446" fmla="*/ 4162017 w 4556524"/>
              <a:gd name="connsiteY446" fmla="*/ 4949117 h 6858002"/>
              <a:gd name="connsiteX447" fmla="*/ 4162914 w 4556524"/>
              <a:gd name="connsiteY447" fmla="*/ 4952673 h 6858002"/>
              <a:gd name="connsiteX448" fmla="*/ 4162914 w 4556524"/>
              <a:gd name="connsiteY448" fmla="*/ 4952673 h 6858002"/>
              <a:gd name="connsiteX449" fmla="*/ 4162915 w 4556524"/>
              <a:gd name="connsiteY449" fmla="*/ 4952675 h 6858002"/>
              <a:gd name="connsiteX450" fmla="*/ 4165708 w 4556524"/>
              <a:gd name="connsiteY450" fmla="*/ 4957457 h 6858002"/>
              <a:gd name="connsiteX451" fmla="*/ 4166985 w 4556524"/>
              <a:gd name="connsiteY451" fmla="*/ 4961456 h 6858002"/>
              <a:gd name="connsiteX452" fmla="*/ 4182989 w 4556524"/>
              <a:gd name="connsiteY452" fmla="*/ 4987038 h 6858002"/>
              <a:gd name="connsiteX453" fmla="*/ 4209468 w 4556524"/>
              <a:gd name="connsiteY453" fmla="*/ 5041522 h 6858002"/>
              <a:gd name="connsiteX454" fmla="*/ 4209469 w 4556524"/>
              <a:gd name="connsiteY454" fmla="*/ 5041526 h 6858002"/>
              <a:gd name="connsiteX455" fmla="*/ 4209471 w 4556524"/>
              <a:gd name="connsiteY455" fmla="*/ 5041534 h 6858002"/>
              <a:gd name="connsiteX456" fmla="*/ 4214091 w 4556524"/>
              <a:gd name="connsiteY456" fmla="*/ 5064790 h 6858002"/>
              <a:gd name="connsiteX457" fmla="*/ 4216265 w 4556524"/>
              <a:gd name="connsiteY457" fmla="*/ 5070583 h 6858002"/>
              <a:gd name="connsiteX458" fmla="*/ 4216684 w 4556524"/>
              <a:gd name="connsiteY458" fmla="*/ 5072376 h 6858002"/>
              <a:gd name="connsiteX459" fmla="*/ 4219221 w 4556524"/>
              <a:gd name="connsiteY459" fmla="*/ 5078851 h 6858002"/>
              <a:gd name="connsiteX460" fmla="*/ 4222628 w 4556524"/>
              <a:gd name="connsiteY460" fmla="*/ 5087547 h 6858002"/>
              <a:gd name="connsiteX461" fmla="*/ 4228888 w 4556524"/>
              <a:gd name="connsiteY461" fmla="*/ 5104254 h 6858002"/>
              <a:gd name="connsiteX462" fmla="*/ 4232217 w 4556524"/>
              <a:gd name="connsiteY462" fmla="*/ 5118585 h 6858002"/>
              <a:gd name="connsiteX463" fmla="*/ 4235616 w 4556524"/>
              <a:gd name="connsiteY463" fmla="*/ 5133225 h 6858002"/>
              <a:gd name="connsiteX464" fmla="*/ 4228901 w 4556524"/>
              <a:gd name="connsiteY464" fmla="*/ 5166113 h 6858002"/>
              <a:gd name="connsiteX465" fmla="*/ 4228901 w 4556524"/>
              <a:gd name="connsiteY465" fmla="*/ 5166114 h 6858002"/>
              <a:gd name="connsiteX466" fmla="*/ 4229555 w 4556524"/>
              <a:gd name="connsiteY466" fmla="*/ 5171772 h 6858002"/>
              <a:gd name="connsiteX467" fmla="*/ 4229592 w 4556524"/>
              <a:gd name="connsiteY467" fmla="*/ 5172091 h 6858002"/>
              <a:gd name="connsiteX468" fmla="*/ 4230113 w 4556524"/>
              <a:gd name="connsiteY468" fmla="*/ 5173518 h 6858002"/>
              <a:gd name="connsiteX469" fmla="*/ 4232139 w 4556524"/>
              <a:gd name="connsiteY469" fmla="*/ 5179068 h 6858002"/>
              <a:gd name="connsiteX470" fmla="*/ 4231993 w 4556524"/>
              <a:gd name="connsiteY470" fmla="*/ 5223404 h 6858002"/>
              <a:gd name="connsiteX471" fmla="*/ 4231973 w 4556524"/>
              <a:gd name="connsiteY471" fmla="*/ 5229433 h 6858002"/>
              <a:gd name="connsiteX472" fmla="*/ 4224048 w 4556524"/>
              <a:gd name="connsiteY472" fmla="*/ 5244084 h 6858002"/>
              <a:gd name="connsiteX473" fmla="*/ 4208516 w 4556524"/>
              <a:gd name="connsiteY473" fmla="*/ 5272796 h 6858002"/>
              <a:gd name="connsiteX474" fmla="*/ 4208513 w 4556524"/>
              <a:gd name="connsiteY474" fmla="*/ 5272804 h 6858002"/>
              <a:gd name="connsiteX475" fmla="*/ 4204791 w 4556524"/>
              <a:gd name="connsiteY475" fmla="*/ 5278094 h 6858002"/>
              <a:gd name="connsiteX476" fmla="*/ 4190245 w 4556524"/>
              <a:gd name="connsiteY476" fmla="*/ 5298775 h 6858002"/>
              <a:gd name="connsiteX477" fmla="*/ 4187099 w 4556524"/>
              <a:gd name="connsiteY477" fmla="*/ 5308180 h 6858002"/>
              <a:gd name="connsiteX478" fmla="*/ 4184612 w 4556524"/>
              <a:gd name="connsiteY478" fmla="*/ 5312288 h 6858002"/>
              <a:gd name="connsiteX479" fmla="*/ 4184018 w 4556524"/>
              <a:gd name="connsiteY479" fmla="*/ 5317389 h 6858002"/>
              <a:gd name="connsiteX480" fmla="*/ 4181083 w 4556524"/>
              <a:gd name="connsiteY480" fmla="*/ 5326163 h 6858002"/>
              <a:gd name="connsiteX481" fmla="*/ 4179637 w 4556524"/>
              <a:gd name="connsiteY481" fmla="*/ 5355014 h 6858002"/>
              <a:gd name="connsiteX482" fmla="*/ 4179637 w 4556524"/>
              <a:gd name="connsiteY482" fmla="*/ 5355015 h 6858002"/>
              <a:gd name="connsiteX483" fmla="*/ 4179637 w 4556524"/>
              <a:gd name="connsiteY483" fmla="*/ 5355016 h 6858002"/>
              <a:gd name="connsiteX484" fmla="*/ 4179637 w 4556524"/>
              <a:gd name="connsiteY484" fmla="*/ 5355016 h 6858002"/>
              <a:gd name="connsiteX485" fmla="*/ 4179803 w 4556524"/>
              <a:gd name="connsiteY485" fmla="*/ 5356049 h 6858002"/>
              <a:gd name="connsiteX486" fmla="*/ 4184513 w 4556524"/>
              <a:gd name="connsiteY486" fmla="*/ 5385385 h 6858002"/>
              <a:gd name="connsiteX487" fmla="*/ 4192704 w 4556524"/>
              <a:gd name="connsiteY487" fmla="*/ 5425583 h 6858002"/>
              <a:gd name="connsiteX488" fmla="*/ 4204326 w 4556524"/>
              <a:gd name="connsiteY488" fmla="*/ 5480638 h 6858002"/>
              <a:gd name="connsiteX489" fmla="*/ 4208850 w 4556524"/>
              <a:gd name="connsiteY489" fmla="*/ 5507668 h 6858002"/>
              <a:gd name="connsiteX490" fmla="*/ 4206630 w 4556524"/>
              <a:gd name="connsiteY490" fmla="*/ 5520422 h 6858002"/>
              <a:gd name="connsiteX491" fmla="*/ 4206630 w 4556524"/>
              <a:gd name="connsiteY491" fmla="*/ 5520423 h 6858002"/>
              <a:gd name="connsiteX492" fmla="*/ 4206630 w 4556524"/>
              <a:gd name="connsiteY492" fmla="*/ 5520423 h 6858002"/>
              <a:gd name="connsiteX493" fmla="*/ 4198230 w 4556524"/>
              <a:gd name="connsiteY493" fmla="*/ 5531693 h 6858002"/>
              <a:gd name="connsiteX494" fmla="*/ 4188085 w 4556524"/>
              <a:gd name="connsiteY494" fmla="*/ 5547578 h 6858002"/>
              <a:gd name="connsiteX495" fmla="*/ 4188085 w 4556524"/>
              <a:gd name="connsiteY495" fmla="*/ 5547579 h 6858002"/>
              <a:gd name="connsiteX496" fmla="*/ 4188085 w 4556524"/>
              <a:gd name="connsiteY496" fmla="*/ 5547579 h 6858002"/>
              <a:gd name="connsiteX497" fmla="*/ 4188085 w 4556524"/>
              <a:gd name="connsiteY497" fmla="*/ 5547579 h 6858002"/>
              <a:gd name="connsiteX498" fmla="*/ 4190236 w 4556524"/>
              <a:gd name="connsiteY498" fmla="*/ 5550988 h 6858002"/>
              <a:gd name="connsiteX499" fmla="*/ 4197658 w 4556524"/>
              <a:gd name="connsiteY499" fmla="*/ 5562747 h 6858002"/>
              <a:gd name="connsiteX500" fmla="*/ 4219306 w 4556524"/>
              <a:gd name="connsiteY500" fmla="*/ 5585141 h 6858002"/>
              <a:gd name="connsiteX501" fmla="*/ 4226526 w 4556524"/>
              <a:gd name="connsiteY501" fmla="*/ 5592610 h 6858002"/>
              <a:gd name="connsiteX502" fmla="*/ 4248571 w 4556524"/>
              <a:gd name="connsiteY502" fmla="*/ 5625901 h 6858002"/>
              <a:gd name="connsiteX503" fmla="*/ 4268906 w 4556524"/>
              <a:gd name="connsiteY503" fmla="*/ 5704484 h 6858002"/>
              <a:gd name="connsiteX504" fmla="*/ 4274812 w 4556524"/>
              <a:gd name="connsiteY504" fmla="*/ 5740489 h 6858002"/>
              <a:gd name="connsiteX505" fmla="*/ 4283577 w 4556524"/>
              <a:gd name="connsiteY505" fmla="*/ 5760874 h 6858002"/>
              <a:gd name="connsiteX506" fmla="*/ 4371972 w 4556524"/>
              <a:gd name="connsiteY506" fmla="*/ 5883752 h 6858002"/>
              <a:gd name="connsiteX507" fmla="*/ 4382997 w 4556524"/>
              <a:gd name="connsiteY507" fmla="*/ 5909351 h 6858002"/>
              <a:gd name="connsiteX508" fmla="*/ 4382997 w 4556524"/>
              <a:gd name="connsiteY508" fmla="*/ 5909351 h 6858002"/>
              <a:gd name="connsiteX509" fmla="*/ 4383111 w 4556524"/>
              <a:gd name="connsiteY509" fmla="*/ 5909792 h 6858002"/>
              <a:gd name="connsiteX510" fmla="*/ 4387375 w 4556524"/>
              <a:gd name="connsiteY510" fmla="*/ 5926272 h 6858002"/>
              <a:gd name="connsiteX511" fmla="*/ 4389878 w 4556524"/>
              <a:gd name="connsiteY511" fmla="*/ 5935950 h 6858002"/>
              <a:gd name="connsiteX512" fmla="*/ 4389711 w 4556524"/>
              <a:gd name="connsiteY512" fmla="*/ 5964478 h 6858002"/>
              <a:gd name="connsiteX513" fmla="*/ 4386711 w 4556524"/>
              <a:gd name="connsiteY513" fmla="*/ 5989516 h 6858002"/>
              <a:gd name="connsiteX514" fmla="*/ 4386258 w 4556524"/>
              <a:gd name="connsiteY514" fmla="*/ 5993291 h 6858002"/>
              <a:gd name="connsiteX515" fmla="*/ 4379782 w 4556524"/>
              <a:gd name="connsiteY515" fmla="*/ 6026440 h 6858002"/>
              <a:gd name="connsiteX516" fmla="*/ 4323582 w 4556524"/>
              <a:gd name="connsiteY516" fmla="*/ 6108738 h 6858002"/>
              <a:gd name="connsiteX517" fmla="*/ 4309890 w 4556524"/>
              <a:gd name="connsiteY517" fmla="*/ 6133314 h 6858002"/>
              <a:gd name="connsiteX518" fmla="*/ 4309890 w 4556524"/>
              <a:gd name="connsiteY518" fmla="*/ 6133315 h 6858002"/>
              <a:gd name="connsiteX519" fmla="*/ 4309890 w 4556524"/>
              <a:gd name="connsiteY519" fmla="*/ 6133315 h 6858002"/>
              <a:gd name="connsiteX520" fmla="*/ 4309890 w 4556524"/>
              <a:gd name="connsiteY520" fmla="*/ 6133316 h 6858002"/>
              <a:gd name="connsiteX521" fmla="*/ 4311930 w 4556524"/>
              <a:gd name="connsiteY521" fmla="*/ 6138760 h 6858002"/>
              <a:gd name="connsiteX522" fmla="*/ 4313590 w 4556524"/>
              <a:gd name="connsiteY522" fmla="*/ 6143192 h 6858002"/>
              <a:gd name="connsiteX523" fmla="*/ 4325488 w 4556524"/>
              <a:gd name="connsiteY523" fmla="*/ 6155603 h 6858002"/>
              <a:gd name="connsiteX524" fmla="*/ 4364159 w 4556524"/>
              <a:gd name="connsiteY524" fmla="*/ 6228757 h 6858002"/>
              <a:gd name="connsiteX525" fmla="*/ 4381496 w 4556524"/>
              <a:gd name="connsiteY525" fmla="*/ 6361540 h 6858002"/>
              <a:gd name="connsiteX526" fmla="*/ 4381496 w 4556524"/>
              <a:gd name="connsiteY526" fmla="*/ 6361539 h 6858002"/>
              <a:gd name="connsiteX527" fmla="*/ 4364159 w 4556524"/>
              <a:gd name="connsiteY527" fmla="*/ 6228756 h 6858002"/>
              <a:gd name="connsiteX528" fmla="*/ 4351397 w 4556524"/>
              <a:gd name="connsiteY528" fmla="*/ 6189324 h 6858002"/>
              <a:gd name="connsiteX529" fmla="*/ 4351397 w 4556524"/>
              <a:gd name="connsiteY529" fmla="*/ 6189324 h 6858002"/>
              <a:gd name="connsiteX530" fmla="*/ 4364160 w 4556524"/>
              <a:gd name="connsiteY530" fmla="*/ 6228758 h 6858002"/>
              <a:gd name="connsiteX531" fmla="*/ 4381497 w 4556524"/>
              <a:gd name="connsiteY531" fmla="*/ 6361541 h 6858002"/>
              <a:gd name="connsiteX532" fmla="*/ 4380050 w 4556524"/>
              <a:gd name="connsiteY532" fmla="*/ 6387174 h 6858002"/>
              <a:gd name="connsiteX533" fmla="*/ 4381289 w 4556524"/>
              <a:gd name="connsiteY533" fmla="*/ 6365204 h 6858002"/>
              <a:gd name="connsiteX534" fmla="*/ 4380007 w 4556524"/>
              <a:gd name="connsiteY534" fmla="*/ 6387910 h 6858002"/>
              <a:gd name="connsiteX535" fmla="*/ 4378243 w 4556524"/>
              <a:gd name="connsiteY535" fmla="*/ 6391549 h 6858002"/>
              <a:gd name="connsiteX536" fmla="*/ 4370589 w 4556524"/>
              <a:gd name="connsiteY536" fmla="*/ 6407332 h 6858002"/>
              <a:gd name="connsiteX537" fmla="*/ 4370589 w 4556524"/>
              <a:gd name="connsiteY537" fmla="*/ 6407333 h 6858002"/>
              <a:gd name="connsiteX538" fmla="*/ 4378243 w 4556524"/>
              <a:gd name="connsiteY538" fmla="*/ 6391549 h 6858002"/>
              <a:gd name="connsiteX539" fmla="*/ 4380008 w 4556524"/>
              <a:gd name="connsiteY539" fmla="*/ 6387910 h 6858002"/>
              <a:gd name="connsiteX540" fmla="*/ 4380008 w 4556524"/>
              <a:gd name="connsiteY540" fmla="*/ 6387911 h 6858002"/>
              <a:gd name="connsiteX541" fmla="*/ 4327393 w 4556524"/>
              <a:gd name="connsiteY541" fmla="*/ 6428981 h 6858002"/>
              <a:gd name="connsiteX542" fmla="*/ 4275385 w 4556524"/>
              <a:gd name="connsiteY542" fmla="*/ 6463842 h 6858002"/>
              <a:gd name="connsiteX543" fmla="*/ 4275379 w 4556524"/>
              <a:gd name="connsiteY543" fmla="*/ 6463863 h 6858002"/>
              <a:gd name="connsiteX544" fmla="*/ 4275382 w 4556524"/>
              <a:gd name="connsiteY544" fmla="*/ 6463849 h 6858002"/>
              <a:gd name="connsiteX545" fmla="*/ 4275384 w 4556524"/>
              <a:gd name="connsiteY545" fmla="*/ 6463841 h 6858002"/>
              <a:gd name="connsiteX546" fmla="*/ 4295315 w 4556524"/>
              <a:gd name="connsiteY546" fmla="*/ 6438981 h 6858002"/>
              <a:gd name="connsiteX547" fmla="*/ 4275384 w 4556524"/>
              <a:gd name="connsiteY547" fmla="*/ 6463840 h 6858002"/>
              <a:gd name="connsiteX548" fmla="*/ 4275382 w 4556524"/>
              <a:gd name="connsiteY548" fmla="*/ 6463849 h 6858002"/>
              <a:gd name="connsiteX549" fmla="*/ 4261586 w 4556524"/>
              <a:gd name="connsiteY549" fmla="*/ 6513012 h 6858002"/>
              <a:gd name="connsiteX550" fmla="*/ 4242781 w 4556524"/>
              <a:gd name="connsiteY550" fmla="*/ 6546194 h 6858002"/>
              <a:gd name="connsiteX551" fmla="*/ 4242781 w 4556524"/>
              <a:gd name="connsiteY551" fmla="*/ 6546195 h 6858002"/>
              <a:gd name="connsiteX552" fmla="*/ 4259119 w 4556524"/>
              <a:gd name="connsiteY552" fmla="*/ 6521804 h 6858002"/>
              <a:gd name="connsiteX553" fmla="*/ 4261586 w 4556524"/>
              <a:gd name="connsiteY553" fmla="*/ 6513012 h 6858002"/>
              <a:gd name="connsiteX554" fmla="*/ 4261589 w 4556524"/>
              <a:gd name="connsiteY554" fmla="*/ 6513008 h 6858002"/>
              <a:gd name="connsiteX555" fmla="*/ 4259120 w 4556524"/>
              <a:gd name="connsiteY555" fmla="*/ 6521805 h 6858002"/>
              <a:gd name="connsiteX556" fmla="*/ 4242782 w 4556524"/>
              <a:gd name="connsiteY556" fmla="*/ 6546196 h 6858002"/>
              <a:gd name="connsiteX557" fmla="*/ 4214995 w 4556524"/>
              <a:gd name="connsiteY557" fmla="*/ 6564621 h 6858002"/>
              <a:gd name="connsiteX558" fmla="*/ 4214994 w 4556524"/>
              <a:gd name="connsiteY558" fmla="*/ 6564620 h 6858002"/>
              <a:gd name="connsiteX559" fmla="*/ 4214994 w 4556524"/>
              <a:gd name="connsiteY559" fmla="*/ 6564621 h 6858002"/>
              <a:gd name="connsiteX560" fmla="*/ 4214995 w 4556524"/>
              <a:gd name="connsiteY560" fmla="*/ 6564622 h 6858002"/>
              <a:gd name="connsiteX561" fmla="*/ 4214995 w 4556524"/>
              <a:gd name="connsiteY561" fmla="*/ 6564622 h 6858002"/>
              <a:gd name="connsiteX562" fmla="*/ 4237473 w 4556524"/>
              <a:gd name="connsiteY562" fmla="*/ 6588626 h 6858002"/>
              <a:gd name="connsiteX563" fmla="*/ 4254095 w 4556524"/>
              <a:gd name="connsiteY563" fmla="*/ 6625225 h 6858002"/>
              <a:gd name="connsiteX564" fmla="*/ 4254084 w 4556524"/>
              <a:gd name="connsiteY564" fmla="*/ 6645552 h 6858002"/>
              <a:gd name="connsiteX565" fmla="*/ 4254084 w 4556524"/>
              <a:gd name="connsiteY565" fmla="*/ 6645553 h 6858002"/>
              <a:gd name="connsiteX566" fmla="*/ 4247000 w 4556524"/>
              <a:gd name="connsiteY566" fmla="*/ 6662541 h 6858002"/>
              <a:gd name="connsiteX567" fmla="*/ 4232402 w 4556524"/>
              <a:gd name="connsiteY567" fmla="*/ 6702976 h 6858002"/>
              <a:gd name="connsiteX568" fmla="*/ 4232402 w 4556524"/>
              <a:gd name="connsiteY568" fmla="*/ 6702977 h 6858002"/>
              <a:gd name="connsiteX569" fmla="*/ 4246238 w 4556524"/>
              <a:gd name="connsiteY569" fmla="*/ 6742553 h 6858002"/>
              <a:gd name="connsiteX570" fmla="*/ 4260942 w 4556524"/>
              <a:gd name="connsiteY570" fmla="*/ 6776800 h 6858002"/>
              <a:gd name="connsiteX571" fmla="*/ 4265716 w 4556524"/>
              <a:gd name="connsiteY571" fmla="*/ 6812064 h 6858002"/>
              <a:gd name="connsiteX572" fmla="*/ 4265716 w 4556524"/>
              <a:gd name="connsiteY572" fmla="*/ 6812063 h 6858002"/>
              <a:gd name="connsiteX573" fmla="*/ 4260942 w 4556524"/>
              <a:gd name="connsiteY573" fmla="*/ 6776799 h 6858002"/>
              <a:gd name="connsiteX574" fmla="*/ 4260943 w 4556524"/>
              <a:gd name="connsiteY574" fmla="*/ 6776800 h 6858002"/>
              <a:gd name="connsiteX575" fmla="*/ 4265717 w 4556524"/>
              <a:gd name="connsiteY575" fmla="*/ 6812065 h 6858002"/>
              <a:gd name="connsiteX576" fmla="*/ 4259554 w 4556524"/>
              <a:gd name="connsiteY576" fmla="*/ 6858001 h 6858002"/>
              <a:gd name="connsiteX577" fmla="*/ 4259553 w 4556524"/>
              <a:gd name="connsiteY577" fmla="*/ 6858001 h 6858002"/>
              <a:gd name="connsiteX578" fmla="*/ 4259553 w 4556524"/>
              <a:gd name="connsiteY578" fmla="*/ 6858002 h 6858002"/>
              <a:gd name="connsiteX579" fmla="*/ 0 w 4556524"/>
              <a:gd name="connsiteY579" fmla="*/ 6858002 h 6858002"/>
              <a:gd name="connsiteX580" fmla="*/ 0 w 4556524"/>
              <a:gd name="connsiteY580" fmla="*/ 2 h 6858002"/>
              <a:gd name="connsiteX581" fmla="*/ 3766492 w 4556524"/>
              <a:gd name="connsiteY581" fmla="*/ 1 h 6858002"/>
              <a:gd name="connsiteX582" fmla="*/ 3769210 w 4556524"/>
              <a:gd name="connsiteY582"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Lst>
            <a:rect l="l" t="t" r="r" b="b"/>
            <a:pathLst>
              <a:path w="4556524" h="6858002">
                <a:moveTo>
                  <a:pt x="4254095" y="6625225"/>
                </a:moveTo>
                <a:lnTo>
                  <a:pt x="4254096" y="6625226"/>
                </a:lnTo>
                <a:cubicBezTo>
                  <a:pt x="4256192" y="6639109"/>
                  <a:pt x="4254335" y="6653111"/>
                  <a:pt x="4247001" y="6662543"/>
                </a:cubicBezTo>
                <a:cubicBezTo>
                  <a:pt x="4236332" y="6676449"/>
                  <a:pt x="4231998" y="6689785"/>
                  <a:pt x="4232403" y="6702977"/>
                </a:cubicBezTo>
                <a:lnTo>
                  <a:pt x="4246238" y="6742552"/>
                </a:lnTo>
                <a:lnTo>
                  <a:pt x="4246238" y="6742552"/>
                </a:lnTo>
                <a:lnTo>
                  <a:pt x="4232402" y="6702976"/>
                </a:lnTo>
                <a:lnTo>
                  <a:pt x="4235549" y="6683027"/>
                </a:lnTo>
                <a:cubicBezTo>
                  <a:pt x="4237915" y="6676306"/>
                  <a:pt x="4241666" y="6669496"/>
                  <a:pt x="4247000" y="6662542"/>
                </a:cubicBezTo>
                <a:cubicBezTo>
                  <a:pt x="4250667" y="6657827"/>
                  <a:pt x="4252965" y="6651968"/>
                  <a:pt x="4254084" y="6645553"/>
                </a:cubicBezTo>
                <a:lnTo>
                  <a:pt x="4254095" y="6625225"/>
                </a:lnTo>
                <a:close/>
                <a:moveTo>
                  <a:pt x="4388055" y="5978308"/>
                </a:moveTo>
                <a:lnTo>
                  <a:pt x="4386259" y="5993293"/>
                </a:lnTo>
                <a:cubicBezTo>
                  <a:pt x="4385117" y="6004533"/>
                  <a:pt x="4385307" y="6017487"/>
                  <a:pt x="4379783" y="6026442"/>
                </a:cubicBezTo>
                <a:cubicBezTo>
                  <a:pt x="4362446" y="6054827"/>
                  <a:pt x="4343778" y="6082260"/>
                  <a:pt x="4323583" y="6108740"/>
                </a:cubicBezTo>
                <a:lnTo>
                  <a:pt x="4309890" y="6133315"/>
                </a:lnTo>
                <a:lnTo>
                  <a:pt x="4309890" y="6133315"/>
                </a:lnTo>
                <a:lnTo>
                  <a:pt x="4323582" y="6108739"/>
                </a:lnTo>
                <a:cubicBezTo>
                  <a:pt x="4343777" y="6082259"/>
                  <a:pt x="4362445" y="6054826"/>
                  <a:pt x="4379782" y="6026441"/>
                </a:cubicBezTo>
                <a:cubicBezTo>
                  <a:pt x="4385306" y="6017486"/>
                  <a:pt x="4385116" y="6004532"/>
                  <a:pt x="4386258" y="5993292"/>
                </a:cubicBezTo>
                <a:lnTo>
                  <a:pt x="4386711" y="5989516"/>
                </a:lnTo>
                <a:close/>
                <a:moveTo>
                  <a:pt x="4388771" y="5931670"/>
                </a:moveTo>
                <a:lnTo>
                  <a:pt x="4389879" y="5935951"/>
                </a:lnTo>
                <a:lnTo>
                  <a:pt x="4389761" y="5956090"/>
                </a:lnTo>
                <a:lnTo>
                  <a:pt x="4389878" y="5935950"/>
                </a:lnTo>
                <a:lnTo>
                  <a:pt x="4389878" y="5935949"/>
                </a:lnTo>
                <a:close/>
                <a:moveTo>
                  <a:pt x="4262971" y="5663049"/>
                </a:moveTo>
                <a:lnTo>
                  <a:pt x="4262972" y="5663050"/>
                </a:lnTo>
                <a:cubicBezTo>
                  <a:pt x="4266407" y="5676124"/>
                  <a:pt x="4268431" y="5689911"/>
                  <a:pt x="4268907" y="5704485"/>
                </a:cubicBezTo>
                <a:lnTo>
                  <a:pt x="4274813" y="5740489"/>
                </a:lnTo>
                <a:lnTo>
                  <a:pt x="4274812" y="5740488"/>
                </a:lnTo>
                <a:cubicBezTo>
                  <a:pt x="4271954" y="5728678"/>
                  <a:pt x="4269288" y="5716485"/>
                  <a:pt x="4268906" y="5704483"/>
                </a:cubicBezTo>
                <a:close/>
                <a:moveTo>
                  <a:pt x="4474702" y="5577917"/>
                </a:moveTo>
                <a:lnTo>
                  <a:pt x="4485703" y="5606372"/>
                </a:lnTo>
                <a:cubicBezTo>
                  <a:pt x="4491466" y="5613707"/>
                  <a:pt x="4495228" y="5621542"/>
                  <a:pt x="4497714" y="5629698"/>
                </a:cubicBezTo>
                <a:lnTo>
                  <a:pt x="4497714" y="5629699"/>
                </a:lnTo>
                <a:lnTo>
                  <a:pt x="4485704" y="5606374"/>
                </a:lnTo>
                <a:cubicBezTo>
                  <a:pt x="4478274" y="5596848"/>
                  <a:pt x="4475416" y="5587466"/>
                  <a:pt x="4474702" y="5577917"/>
                </a:cubicBezTo>
                <a:close/>
                <a:moveTo>
                  <a:pt x="4206630" y="5520423"/>
                </a:moveTo>
                <a:lnTo>
                  <a:pt x="4206630" y="5520423"/>
                </a:lnTo>
                <a:cubicBezTo>
                  <a:pt x="4204993" y="5524468"/>
                  <a:pt x="4202326" y="5528266"/>
                  <a:pt x="4198231" y="5531695"/>
                </a:cubicBezTo>
                <a:lnTo>
                  <a:pt x="4188086" y="5547579"/>
                </a:lnTo>
                <a:lnTo>
                  <a:pt x="4188085" y="5547578"/>
                </a:lnTo>
                <a:lnTo>
                  <a:pt x="4198230" y="5531694"/>
                </a:lnTo>
                <a:close/>
                <a:moveTo>
                  <a:pt x="4181678" y="5367729"/>
                </a:moveTo>
                <a:lnTo>
                  <a:pt x="4184514" y="5385386"/>
                </a:lnTo>
                <a:cubicBezTo>
                  <a:pt x="4187753" y="5398723"/>
                  <a:pt x="4190039" y="5412059"/>
                  <a:pt x="4192705" y="5425584"/>
                </a:cubicBezTo>
                <a:cubicBezTo>
                  <a:pt x="4196515" y="5443872"/>
                  <a:pt x="4200517" y="5462353"/>
                  <a:pt x="4204327" y="5480639"/>
                </a:cubicBezTo>
                <a:cubicBezTo>
                  <a:pt x="4206232" y="5489498"/>
                  <a:pt x="4208803" y="5498834"/>
                  <a:pt x="4208851" y="5507669"/>
                </a:cubicBezTo>
                <a:lnTo>
                  <a:pt x="4206817" y="5519350"/>
                </a:ln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close/>
                <a:moveTo>
                  <a:pt x="4179637" y="5355012"/>
                </a:moveTo>
                <a:lnTo>
                  <a:pt x="4179637" y="5355015"/>
                </a:lnTo>
                <a:lnTo>
                  <a:pt x="4179637" y="5355014"/>
                </a:lnTo>
                <a:close/>
                <a:moveTo>
                  <a:pt x="4187100" y="5308179"/>
                </a:moveTo>
                <a:lnTo>
                  <a:pt x="4184018" y="5317392"/>
                </a:lnTo>
                <a:lnTo>
                  <a:pt x="4184018" y="5317389"/>
                </a:lnTo>
                <a:lnTo>
                  <a:pt x="4187099" y="5308180"/>
                </a:lnTo>
                <a:close/>
                <a:moveTo>
                  <a:pt x="4229615" y="5233793"/>
                </a:moveTo>
                <a:lnTo>
                  <a:pt x="4208517" y="5272798"/>
                </a:lnTo>
                <a:lnTo>
                  <a:pt x="4208513" y="5272804"/>
                </a:lnTo>
                <a:lnTo>
                  <a:pt x="4208516" y="5272797"/>
                </a:lnTo>
                <a:lnTo>
                  <a:pt x="4224048" y="5244084"/>
                </a:lnTo>
                <a:close/>
                <a:moveTo>
                  <a:pt x="4232139" y="5179067"/>
                </a:moveTo>
                <a:lnTo>
                  <a:pt x="4232140" y="5179069"/>
                </a:lnTo>
                <a:lnTo>
                  <a:pt x="4231994" y="5223131"/>
                </a:lnTo>
                <a:lnTo>
                  <a:pt x="4232139" y="5179068"/>
                </a:lnTo>
                <a:close/>
                <a:moveTo>
                  <a:pt x="4235615" y="5133220"/>
                </a:moveTo>
                <a:lnTo>
                  <a:pt x="4235617" y="5133226"/>
                </a:lnTo>
                <a:cubicBezTo>
                  <a:pt x="4236200" y="5143754"/>
                  <a:pt x="4234474" y="5154637"/>
                  <a:pt x="4228902" y="5166115"/>
                </a:cubicBezTo>
                <a:lnTo>
                  <a:pt x="4229417" y="5170577"/>
                </a:lnTo>
                <a:lnTo>
                  <a:pt x="4228901" y="5166114"/>
                </a:lnTo>
                <a:lnTo>
                  <a:pt x="4235616" y="5133225"/>
                </a:lnTo>
                <a:lnTo>
                  <a:pt x="4235616" y="5133224"/>
                </a:lnTo>
                <a:close/>
                <a:moveTo>
                  <a:pt x="4222625" y="5087539"/>
                </a:moveTo>
                <a:lnTo>
                  <a:pt x="4224859" y="5093240"/>
                </a:lnTo>
                <a:lnTo>
                  <a:pt x="4222628" y="5087547"/>
                </a:lnTo>
                <a:close/>
                <a:moveTo>
                  <a:pt x="4209468" y="5041522"/>
                </a:moveTo>
                <a:lnTo>
                  <a:pt x="4209469" y="5041523"/>
                </a:lnTo>
                <a:lnTo>
                  <a:pt x="4209469" y="5041524"/>
                </a:lnTo>
                <a:close/>
                <a:moveTo>
                  <a:pt x="4153732" y="4863341"/>
                </a:moveTo>
                <a:lnTo>
                  <a:pt x="4156485" y="4867615"/>
                </a:lnTo>
                <a:cubicBezTo>
                  <a:pt x="4161605" y="4881593"/>
                  <a:pt x="4163082" y="4896548"/>
                  <a:pt x="4159558" y="4912170"/>
                </a:cubicBezTo>
                <a:lnTo>
                  <a:pt x="4158155" y="4933805"/>
                </a:lnTo>
                <a:lnTo>
                  <a:pt x="4158155" y="4933805"/>
                </a:lnTo>
                <a:lnTo>
                  <a:pt x="4159557" y="4912169"/>
                </a:lnTo>
                <a:cubicBezTo>
                  <a:pt x="4161319" y="4904358"/>
                  <a:pt x="4161831" y="4896714"/>
                  <a:pt x="4161262" y="4889276"/>
                </a:cubicBezTo>
                <a:lnTo>
                  <a:pt x="4161262" y="4889275"/>
                </a:lnTo>
                <a:lnTo>
                  <a:pt x="4156484" y="4867614"/>
                </a:lnTo>
                <a:lnTo>
                  <a:pt x="4153732" y="4863343"/>
                </a:lnTo>
                <a:close/>
                <a:moveTo>
                  <a:pt x="4187752" y="4324646"/>
                </a:moveTo>
                <a:lnTo>
                  <a:pt x="4187753" y="4324647"/>
                </a:lnTo>
                <a:cubicBezTo>
                  <a:pt x="4193467" y="4336459"/>
                  <a:pt x="4196515" y="4350556"/>
                  <a:pt x="4196707" y="4363892"/>
                </a:cubicBezTo>
                <a:cubicBezTo>
                  <a:pt x="4197659" y="4403327"/>
                  <a:pt x="4197659" y="4442763"/>
                  <a:pt x="4195945" y="4482006"/>
                </a:cubicBezTo>
                <a:cubicBezTo>
                  <a:pt x="4193277" y="4546778"/>
                  <a:pt x="4192705" y="4612502"/>
                  <a:pt x="4135935" y="4659176"/>
                </a:cubicBezTo>
                <a:cubicBezTo>
                  <a:pt x="4131363" y="4662988"/>
                  <a:pt x="4128695" y="4671178"/>
                  <a:pt x="4127933" y="4677657"/>
                </a:cubicBezTo>
                <a:cubicBezTo>
                  <a:pt x="4124314" y="4707566"/>
                  <a:pt x="4123932" y="4738237"/>
                  <a:pt x="4118026" y="4767766"/>
                </a:cubicBezTo>
                <a:lnTo>
                  <a:pt x="4116717" y="4800484"/>
                </a:ln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0"/>
                </a:lnTo>
                <a:close/>
                <a:moveTo>
                  <a:pt x="4148410" y="3923125"/>
                </a:moveTo>
                <a:lnTo>
                  <a:pt x="4148410" y="3923125"/>
                </a:lnTo>
                <a:cubicBezTo>
                  <a:pt x="4164189" y="3961542"/>
                  <a:pt x="4160652" y="4001833"/>
                  <a:pt x="4142221" y="4043841"/>
                </a:cubicBezTo>
                <a:lnTo>
                  <a:pt x="4127503" y="4102225"/>
                </a:lnTo>
                <a:lnTo>
                  <a:pt x="4142220" y="4043840"/>
                </a:lnTo>
                <a:lnTo>
                  <a:pt x="4151791" y="4014033"/>
                </a:lnTo>
                <a:lnTo>
                  <a:pt x="4155523" y="4002411"/>
                </a:lnTo>
                <a:cubicBezTo>
                  <a:pt x="4158193" y="3988795"/>
                  <a:pt x="4159044" y="3975377"/>
                  <a:pt x="4157913" y="3962160"/>
                </a:cubicBezTo>
                <a:lnTo>
                  <a:pt x="4157913" y="3962159"/>
                </a:lnTo>
                <a:close/>
                <a:moveTo>
                  <a:pt x="4139669" y="3666123"/>
                </a:move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close/>
                <a:moveTo>
                  <a:pt x="4532116" y="3359518"/>
                </a:moveTo>
                <a:lnTo>
                  <a:pt x="4545904" y="3399546"/>
                </a:lnTo>
                <a:lnTo>
                  <a:pt x="4545904" y="3399547"/>
                </a:lnTo>
                <a:lnTo>
                  <a:pt x="4532116" y="3359518"/>
                </a:lnTo>
                <a:close/>
                <a:moveTo>
                  <a:pt x="4518566" y="3161390"/>
                </a:moveTo>
                <a:lnTo>
                  <a:pt x="4528400" y="3186771"/>
                </a:lnTo>
                <a:cubicBezTo>
                  <a:pt x="4532710" y="3194919"/>
                  <a:pt x="4538235" y="3202706"/>
                  <a:pt x="4545521" y="3209993"/>
                </a:cubicBezTo>
                <a:cubicBezTo>
                  <a:pt x="4550666" y="3215137"/>
                  <a:pt x="4553905" y="3222328"/>
                  <a:pt x="4556524" y="3230115"/>
                </a:cubicBezTo>
                <a:lnTo>
                  <a:pt x="4556524" y="3230116"/>
                </a:lnTo>
                <a:lnTo>
                  <a:pt x="4545522" y="3209995"/>
                </a:lnTo>
                <a:cubicBezTo>
                  <a:pt x="4530949" y="3195420"/>
                  <a:pt x="4523424" y="3178846"/>
                  <a:pt x="4518566" y="3161390"/>
                </a:cubicBezTo>
                <a:close/>
                <a:moveTo>
                  <a:pt x="4193158" y="3077402"/>
                </a:moveTo>
                <a:lnTo>
                  <a:pt x="4193158" y="3077403"/>
                </a:lnTo>
                <a:cubicBezTo>
                  <a:pt x="4192944" y="3109027"/>
                  <a:pt x="4188705" y="3140651"/>
                  <a:pt x="4180704" y="3172656"/>
                </a:cubicBezTo>
                <a:cubicBezTo>
                  <a:pt x="4154795" y="3276482"/>
                  <a:pt x="4127363" y="3380307"/>
                  <a:pt x="4133077" y="3489469"/>
                </a:cubicBezTo>
                <a:cubicBezTo>
                  <a:pt x="4134029" y="3507565"/>
                  <a:pt x="4122408" y="3529092"/>
                  <a:pt x="4110978" y="3544715"/>
                </a:cubicBezTo>
                <a:cubicBezTo>
                  <a:pt x="4100119" y="3559669"/>
                  <a:pt x="4094261" y="3566813"/>
                  <a:pt x="4093356" y="3574409"/>
                </a:cubicBezTo>
                <a:lnTo>
                  <a:pt x="4095593" y="3586554"/>
                </a:ln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lose/>
                <a:moveTo>
                  <a:pt x="4177882" y="2947858"/>
                </a:moveTo>
                <a:lnTo>
                  <a:pt x="4177882" y="2947864"/>
                </a:lnTo>
                <a:cubicBezTo>
                  <a:pt x="4177512" y="2959158"/>
                  <a:pt x="4178513" y="2970576"/>
                  <a:pt x="4181466" y="2982150"/>
                </a:cubicBezTo>
                <a:lnTo>
                  <a:pt x="4188663" y="3040781"/>
                </a:lnTo>
                <a:lnTo>
                  <a:pt x="4181465" y="2982148"/>
                </a:lnTo>
                <a:lnTo>
                  <a:pt x="4177881" y="2947863"/>
                </a:lnTo>
                <a:lnTo>
                  <a:pt x="4177882" y="2947859"/>
                </a:lnTo>
                <a:close/>
                <a:moveTo>
                  <a:pt x="4247953" y="2745349"/>
                </a:moveTo>
                <a:lnTo>
                  <a:pt x="4247953" y="2745350"/>
                </a:lnTo>
                <a:cubicBezTo>
                  <a:pt x="4251239" y="2754303"/>
                  <a:pt x="4253394" y="2762793"/>
                  <a:pt x="4254284" y="2770758"/>
                </a:cubicBezTo>
                <a:lnTo>
                  <a:pt x="4253874" y="2778009"/>
                </a:lnTo>
                <a:lnTo>
                  <a:pt x="4253873" y="2778006"/>
                </a:lnTo>
                <a:lnTo>
                  <a:pt x="4254283" y="2770758"/>
                </a:lnTo>
                <a:lnTo>
                  <a:pt x="4247953" y="2745352"/>
                </a:lnTo>
                <a:close/>
                <a:moveTo>
                  <a:pt x="4408298" y="2680256"/>
                </a:moveTo>
                <a:lnTo>
                  <a:pt x="4415001" y="2699556"/>
                </a:lnTo>
                <a:cubicBezTo>
                  <a:pt x="4422312" y="2714677"/>
                  <a:pt x="4432457" y="2728775"/>
                  <a:pt x="4440554" y="2743826"/>
                </a:cubicBezTo>
                <a:cubicBezTo>
                  <a:pt x="4451602" y="2764590"/>
                  <a:pt x="4459795" y="2787259"/>
                  <a:pt x="4466653" y="2809930"/>
                </a:cubicBezTo>
                <a:lnTo>
                  <a:pt x="4466653" y="2809931"/>
                </a:lnTo>
                <a:lnTo>
                  <a:pt x="4440555" y="2743828"/>
                </a:lnTo>
                <a:cubicBezTo>
                  <a:pt x="4432457" y="2728776"/>
                  <a:pt x="4422312" y="2714679"/>
                  <a:pt x="4415002" y="2699558"/>
                </a:cubicBezTo>
                <a:close/>
                <a:moveTo>
                  <a:pt x="4128650" y="2435913"/>
                </a:moveTo>
                <a:lnTo>
                  <a:pt x="4128651" y="2435914"/>
                </a:lnTo>
                <a:cubicBezTo>
                  <a:pt x="4139554" y="2462721"/>
                  <a:pt x="4133553" y="2490546"/>
                  <a:pt x="4125839" y="2518266"/>
                </a:cubicBezTo>
                <a:cubicBezTo>
                  <a:pt x="4123171" y="2527791"/>
                  <a:pt x="4122028" y="2536459"/>
                  <a:pt x="4122194" y="2545008"/>
                </a:cubicBezTo>
                <a:lnTo>
                  <a:pt x="4126409" y="2571035"/>
                </a:lnTo>
                <a:lnTo>
                  <a:pt x="4126408" y="2571034"/>
                </a:lnTo>
                <a:lnTo>
                  <a:pt x="4122194" y="2545007"/>
                </a:lnTo>
                <a:lnTo>
                  <a:pt x="4125838" y="2518265"/>
                </a:lnTo>
                <a:cubicBezTo>
                  <a:pt x="4128410" y="2509026"/>
                  <a:pt x="4130791" y="2499774"/>
                  <a:pt x="4132419" y="2490552"/>
                </a:cubicBezTo>
                <a:lnTo>
                  <a:pt x="4132419" y="2490552"/>
                </a:lnTo>
                <a:lnTo>
                  <a:pt x="4132419" y="2490551"/>
                </a:lnTo>
                <a:lnTo>
                  <a:pt x="4134481" y="2463018"/>
                </a:lnTo>
                <a:lnTo>
                  <a:pt x="4134481" y="2463017"/>
                </a:lnTo>
                <a:close/>
                <a:moveTo>
                  <a:pt x="4082473" y="2279037"/>
                </a:moveTo>
                <a:lnTo>
                  <a:pt x="4082473" y="2279038"/>
                </a:lnTo>
                <a:cubicBezTo>
                  <a:pt x="4087831" y="2296612"/>
                  <a:pt x="4089927" y="2314900"/>
                  <a:pt x="4087165" y="2334046"/>
                </a:cubicBezTo>
                <a:lnTo>
                  <a:pt x="4091141" y="2376123"/>
                </a:lnTo>
                <a:lnTo>
                  <a:pt x="4091141" y="2376122"/>
                </a:lnTo>
                <a:cubicBezTo>
                  <a:pt x="4086688" y="2363477"/>
                  <a:pt x="4084973" y="2349380"/>
                  <a:pt x="4087164" y="2334044"/>
                </a:cubicBezTo>
                <a:close/>
                <a:moveTo>
                  <a:pt x="4307201" y="2085056"/>
                </a:moveTo>
                <a:lnTo>
                  <a:pt x="4353301" y="2220312"/>
                </a:lnTo>
                <a:lnTo>
                  <a:pt x="4353301" y="2220312"/>
                </a:lnTo>
                <a:lnTo>
                  <a:pt x="4307201" y="2085056"/>
                </a:lnTo>
                <a:close/>
                <a:moveTo>
                  <a:pt x="4005437" y="2016470"/>
                </a:moveTo>
                <a:lnTo>
                  <a:pt x="4005438" y="2016471"/>
                </a:lnTo>
                <a:cubicBezTo>
                  <a:pt x="4010391" y="2042572"/>
                  <a:pt x="4014583" y="2068671"/>
                  <a:pt x="4020297" y="2094580"/>
                </a:cubicBezTo>
                <a:lnTo>
                  <a:pt x="4042968" y="2188880"/>
                </a:lnTo>
                <a:lnTo>
                  <a:pt x="4042967" y="2188879"/>
                </a:lnTo>
                <a:cubicBezTo>
                  <a:pt x="4034584" y="2157636"/>
                  <a:pt x="4027154" y="2126201"/>
                  <a:pt x="4020296" y="2094578"/>
                </a:cubicBezTo>
                <a:close/>
                <a:moveTo>
                  <a:pt x="4269099" y="1926363"/>
                </a:moveTo>
                <a:lnTo>
                  <a:pt x="4292149" y="1978940"/>
                </a:lnTo>
                <a:lnTo>
                  <a:pt x="4292149" y="1978941"/>
                </a:lnTo>
                <a:lnTo>
                  <a:pt x="4269099" y="1926363"/>
                </a:lnTo>
                <a:close/>
                <a:moveTo>
                  <a:pt x="3699673" y="1613454"/>
                </a:moveTo>
                <a:lnTo>
                  <a:pt x="3700437" y="1624981"/>
                </a:lnTo>
                <a:lnTo>
                  <a:pt x="3700436" y="1624980"/>
                </a:lnTo>
                <a:close/>
                <a:moveTo>
                  <a:pt x="4196325" y="1537538"/>
                </a:moveTo>
                <a:lnTo>
                  <a:pt x="4237473" y="1650317"/>
                </a:lnTo>
                <a:cubicBezTo>
                  <a:pt x="4245951" y="1668702"/>
                  <a:pt x="4253762" y="1686419"/>
                  <a:pt x="4257310" y="1704802"/>
                </a:cubicBezTo>
                <a:lnTo>
                  <a:pt x="4257310" y="1704803"/>
                </a:lnTo>
                <a:lnTo>
                  <a:pt x="4237474" y="1650319"/>
                </a:lnTo>
                <a:cubicBezTo>
                  <a:pt x="4220710" y="1614122"/>
                  <a:pt x="4207375" y="1576021"/>
                  <a:pt x="4196325" y="1537539"/>
                </a:cubicBezTo>
                <a:close/>
                <a:moveTo>
                  <a:pt x="3745230" y="1459073"/>
                </a:moveTo>
                <a:lnTo>
                  <a:pt x="3745229" y="1459074"/>
                </a:lnTo>
                <a:lnTo>
                  <a:pt x="3736012" y="1481572"/>
                </a:lnTo>
                <a:close/>
                <a:moveTo>
                  <a:pt x="4171653" y="1295124"/>
                </a:moveTo>
                <a:lnTo>
                  <a:pt x="4174225" y="1303024"/>
                </a:lnTo>
                <a:lnTo>
                  <a:pt x="4174225" y="1303024"/>
                </a:lnTo>
                <a:close/>
                <a:moveTo>
                  <a:pt x="3778429" y="1052157"/>
                </a:moveTo>
                <a:lnTo>
                  <a:pt x="3778428" y="1052158"/>
                </a:lnTo>
                <a:cubicBezTo>
                  <a:pt x="3772472" y="1065905"/>
                  <a:pt x="3763685" y="1080562"/>
                  <a:pt x="3752064" y="1097089"/>
                </a:cubicBezTo>
                <a:lnTo>
                  <a:pt x="3746659" y="1110994"/>
                </a:lnTo>
                <a:lnTo>
                  <a:pt x="3746659" y="1110993"/>
                </a:lnTo>
                <a:cubicBezTo>
                  <a:pt x="3747635" y="1105898"/>
                  <a:pt x="3749683" y="1100516"/>
                  <a:pt x="3752064" y="1097087"/>
                </a:cubicBezTo>
                <a:close/>
                <a:moveTo>
                  <a:pt x="4149078" y="674923"/>
                </a:moveTo>
                <a:lnTo>
                  <a:pt x="4157366" y="690518"/>
                </a:lnTo>
                <a:lnTo>
                  <a:pt x="4157366" y="690518"/>
                </a:lnTo>
                <a:lnTo>
                  <a:pt x="4149079" y="674925"/>
                </a:lnTo>
                <a:close/>
                <a:moveTo>
                  <a:pt x="3752636" y="556048"/>
                </a:moveTo>
                <a:lnTo>
                  <a:pt x="3752636" y="556049"/>
                </a:lnTo>
                <a:lnTo>
                  <a:pt x="3748183" y="568264"/>
                </a:lnTo>
                <a:lnTo>
                  <a:pt x="3748183" y="568263"/>
                </a:lnTo>
                <a:close/>
                <a:moveTo>
                  <a:pt x="4158033" y="462127"/>
                </a:moveTo>
                <a:lnTo>
                  <a:pt x="4167462" y="482297"/>
                </a:lnTo>
                <a:lnTo>
                  <a:pt x="4167462" y="482297"/>
                </a:lnTo>
                <a:lnTo>
                  <a:pt x="4158034" y="462128"/>
                </a:lnTo>
                <a:close/>
                <a:moveTo>
                  <a:pt x="3782393" y="281568"/>
                </a:moveTo>
                <a:lnTo>
                  <a:pt x="3777498" y="295415"/>
                </a:lnTo>
                <a:lnTo>
                  <a:pt x="3777499" y="295415"/>
                </a:lnTo>
                <a:close/>
                <a:moveTo>
                  <a:pt x="3766492" y="0"/>
                </a:moveTo>
                <a:lnTo>
                  <a:pt x="4230600" y="0"/>
                </a:lnTo>
                <a:lnTo>
                  <a:pt x="4230600" y="2"/>
                </a:lnTo>
                <a:lnTo>
                  <a:pt x="3766493" y="2"/>
                </a:lnTo>
                <a:lnTo>
                  <a:pt x="3769211" y="21488"/>
                </a:lnTo>
                <a:lnTo>
                  <a:pt x="3766995" y="70087"/>
                </a:lnTo>
                <a:lnTo>
                  <a:pt x="3769073" y="24486"/>
                </a:lnTo>
                <a:lnTo>
                  <a:pt x="3766810" y="74129"/>
                </a:lnTo>
                <a:cubicBezTo>
                  <a:pt x="3767733" y="91492"/>
                  <a:pt x="3770043" y="108703"/>
                  <a:pt x="3772734" y="125861"/>
                </a:cubicBezTo>
                <a:lnTo>
                  <a:pt x="3772734" y="125862"/>
                </a:lnTo>
                <a:lnTo>
                  <a:pt x="3772734" y="125862"/>
                </a:lnTo>
                <a:lnTo>
                  <a:pt x="3772987" y="127443"/>
                </a:lnTo>
                <a:lnTo>
                  <a:pt x="3777129" y="153387"/>
                </a:lnTo>
                <a:lnTo>
                  <a:pt x="3785402" y="228944"/>
                </a:lnTo>
                <a:lnTo>
                  <a:pt x="3780943" y="177271"/>
                </a:lnTo>
                <a:lnTo>
                  <a:pt x="3777129" y="153387"/>
                </a:lnTo>
                <a:lnTo>
                  <a:pt x="3777128" y="153378"/>
                </a:lnTo>
                <a:lnTo>
                  <a:pt x="3780944" y="177272"/>
                </a:lnTo>
                <a:cubicBezTo>
                  <a:pt x="3783390" y="194421"/>
                  <a:pt x="3785212" y="211614"/>
                  <a:pt x="3785403" y="228950"/>
                </a:cubicBezTo>
                <a:cubicBezTo>
                  <a:pt x="3785688" y="252525"/>
                  <a:pt x="3789188" y="275886"/>
                  <a:pt x="3777499" y="295416"/>
                </a:cubicBezTo>
                <a:lnTo>
                  <a:pt x="3760066" y="313534"/>
                </a:lnTo>
                <a:lnTo>
                  <a:pt x="3760066" y="313533"/>
                </a:lnTo>
                <a:lnTo>
                  <a:pt x="3774848" y="298169"/>
                </a:lnTo>
                <a:lnTo>
                  <a:pt x="3760065" y="313534"/>
                </a:lnTo>
                <a:cubicBezTo>
                  <a:pt x="3755873" y="316390"/>
                  <a:pt x="3758159" y="330299"/>
                  <a:pt x="3759493" y="338871"/>
                </a:cubicBezTo>
                <a:cubicBezTo>
                  <a:pt x="3760922" y="348396"/>
                  <a:pt x="3763447" y="357874"/>
                  <a:pt x="3765590" y="367328"/>
                </a:cubicBezTo>
                <a:lnTo>
                  <a:pt x="3769400" y="395640"/>
                </a:lnTo>
                <a:cubicBezTo>
                  <a:pt x="3769495" y="386211"/>
                  <a:pt x="3767733" y="376781"/>
                  <a:pt x="3765590" y="367327"/>
                </a:cubicBezTo>
                <a:lnTo>
                  <a:pt x="3765496" y="366890"/>
                </a:lnTo>
                <a:lnTo>
                  <a:pt x="3765590" y="367329"/>
                </a:lnTo>
                <a:cubicBezTo>
                  <a:pt x="3767734" y="376782"/>
                  <a:pt x="3769496" y="386212"/>
                  <a:pt x="3769401" y="395642"/>
                </a:cubicBezTo>
                <a:cubicBezTo>
                  <a:pt x="3769211" y="434697"/>
                  <a:pt x="3766163" y="473941"/>
                  <a:pt x="3762733" y="512804"/>
                </a:cubicBezTo>
                <a:lnTo>
                  <a:pt x="3753585" y="551981"/>
                </a:lnTo>
                <a:lnTo>
                  <a:pt x="3761553" y="517851"/>
                </a:lnTo>
                <a:lnTo>
                  <a:pt x="3752635" y="556048"/>
                </a:lnTo>
                <a:cubicBezTo>
                  <a:pt x="3750539" y="564049"/>
                  <a:pt x="3745015" y="572623"/>
                  <a:pt x="3746157" y="580051"/>
                </a:cubicBezTo>
                <a:cubicBezTo>
                  <a:pt x="3749491" y="601579"/>
                  <a:pt x="3747062" y="622201"/>
                  <a:pt x="3742776" y="642538"/>
                </a:cubicBezTo>
                <a:lnTo>
                  <a:pt x="3730253" y="694928"/>
                </a:lnTo>
                <a:lnTo>
                  <a:pt x="3742777" y="642537"/>
                </a:lnTo>
                <a:lnTo>
                  <a:pt x="3745909" y="621332"/>
                </a:lnTo>
                <a:lnTo>
                  <a:pt x="3742777" y="642539"/>
                </a:lnTo>
                <a:cubicBezTo>
                  <a:pt x="3738491" y="662876"/>
                  <a:pt x="3732347" y="682926"/>
                  <a:pt x="3728251" y="703310"/>
                </a:cubicBezTo>
                <a:cubicBezTo>
                  <a:pt x="3724441" y="722171"/>
                  <a:pt x="3715297" y="739888"/>
                  <a:pt x="3709011" y="758176"/>
                </a:cubicBezTo>
                <a:cubicBezTo>
                  <a:pt x="3707295" y="762938"/>
                  <a:pt x="3705771" y="768273"/>
                  <a:pt x="3706153" y="773037"/>
                </a:cubicBezTo>
                <a:cubicBezTo>
                  <a:pt x="3708439" y="800278"/>
                  <a:pt x="3711677" y="827331"/>
                  <a:pt x="3714153" y="854381"/>
                </a:cubicBezTo>
                <a:lnTo>
                  <a:pt x="3720034" y="889720"/>
                </a:lnTo>
                <a:lnTo>
                  <a:pt x="3720034" y="889720"/>
                </a:lnTo>
                <a:cubicBezTo>
                  <a:pt x="3716057" y="879003"/>
                  <a:pt x="3715295" y="866668"/>
                  <a:pt x="3714152" y="854379"/>
                </a:cubicBezTo>
                <a:lnTo>
                  <a:pt x="3706152" y="773035"/>
                </a:lnTo>
                <a:lnTo>
                  <a:pt x="3706152" y="773036"/>
                </a:lnTo>
                <a:cubicBezTo>
                  <a:pt x="3708438" y="800277"/>
                  <a:pt x="3711676" y="827330"/>
                  <a:pt x="3714152" y="854380"/>
                </a:cubicBezTo>
                <a:cubicBezTo>
                  <a:pt x="3715867" y="872813"/>
                  <a:pt x="3716724" y="891352"/>
                  <a:pt x="3728860" y="904372"/>
                </a:cubicBezTo>
                <a:lnTo>
                  <a:pt x="3728860" y="904372"/>
                </a:lnTo>
                <a:lnTo>
                  <a:pt x="3728860" y="904373"/>
                </a:lnTo>
                <a:lnTo>
                  <a:pt x="3745206" y="915345"/>
                </a:lnTo>
                <a:lnTo>
                  <a:pt x="3755683" y="927156"/>
                </a:lnTo>
                <a:cubicBezTo>
                  <a:pt x="3799691" y="994786"/>
                  <a:pt x="3798547" y="1030981"/>
                  <a:pt x="3752063" y="1097088"/>
                </a:cubicBezTo>
                <a:cubicBezTo>
                  <a:pt x="3747301" y="1103946"/>
                  <a:pt x="3743871" y="1118614"/>
                  <a:pt x="3747681" y="1123186"/>
                </a:cubicBezTo>
                <a:cubicBezTo>
                  <a:pt x="3755587" y="1132902"/>
                  <a:pt x="3761302" y="1142844"/>
                  <a:pt x="3765273" y="1152992"/>
                </a:cubicBezTo>
                <a:lnTo>
                  <a:pt x="3770699" y="1176621"/>
                </a:lnTo>
                <a:lnTo>
                  <a:pt x="3772400" y="1184030"/>
                </a:lnTo>
                <a:cubicBezTo>
                  <a:pt x="3774258" y="1205105"/>
                  <a:pt x="3770924" y="1226919"/>
                  <a:pt x="3765971" y="1249304"/>
                </a:cubicBezTo>
                <a:cubicBezTo>
                  <a:pt x="3764638" y="1255114"/>
                  <a:pt x="3763971" y="1262115"/>
                  <a:pt x="3764424" y="1268759"/>
                </a:cubicBezTo>
                <a:lnTo>
                  <a:pt x="3769590" y="1286070"/>
                </a:lnTo>
                <a:lnTo>
                  <a:pt x="3769590" y="1286069"/>
                </a:lnTo>
                <a:lnTo>
                  <a:pt x="3764423" y="1268758"/>
                </a:lnTo>
                <a:cubicBezTo>
                  <a:pt x="3764875" y="1275402"/>
                  <a:pt x="3766447" y="1281689"/>
                  <a:pt x="3769590" y="1286070"/>
                </a:cubicBezTo>
                <a:cubicBezTo>
                  <a:pt x="3784163" y="1306930"/>
                  <a:pt x="3790403" y="1328553"/>
                  <a:pt x="3791927" y="1350628"/>
                </a:cubicBezTo>
                <a:lnTo>
                  <a:pt x="3786333" y="1413840"/>
                </a:lnTo>
                <a:lnTo>
                  <a:pt x="3790163" y="1370566"/>
                </a:lnTo>
                <a:lnTo>
                  <a:pt x="3785975" y="1417901"/>
                </a:lnTo>
                <a:cubicBezTo>
                  <a:pt x="3784641" y="1424950"/>
                  <a:pt x="3777401" y="1433524"/>
                  <a:pt x="3770735" y="1436570"/>
                </a:cubicBezTo>
                <a:cubicBezTo>
                  <a:pt x="3747112" y="1447430"/>
                  <a:pt x="3739110" y="1467815"/>
                  <a:pt x="3732441" y="1490294"/>
                </a:cubicBezTo>
                <a:lnTo>
                  <a:pt x="3699878" y="1592009"/>
                </a:lnTo>
                <a:lnTo>
                  <a:pt x="3726625" y="1508458"/>
                </a:lnTo>
                <a:lnTo>
                  <a:pt x="3698531" y="1596214"/>
                </a:lnTo>
                <a:cubicBezTo>
                  <a:pt x="3696054" y="1604979"/>
                  <a:pt x="3697579" y="1615837"/>
                  <a:pt x="3700436" y="1624981"/>
                </a:cubicBezTo>
                <a:cubicBezTo>
                  <a:pt x="3705294" y="1640603"/>
                  <a:pt x="3713819" y="1653367"/>
                  <a:pt x="3723940" y="1664940"/>
                </a:cubicBezTo>
                <a:lnTo>
                  <a:pt x="3723941" y="1664940"/>
                </a:lnTo>
                <a:lnTo>
                  <a:pt x="3723941" y="1664940"/>
                </a:lnTo>
                <a:lnTo>
                  <a:pt x="3742465" y="1683318"/>
                </a:lnTo>
                <a:lnTo>
                  <a:pt x="3757017" y="1697754"/>
                </a:lnTo>
                <a:cubicBezTo>
                  <a:pt x="3766924" y="1707280"/>
                  <a:pt x="3773972" y="1720424"/>
                  <a:pt x="3779686" y="1733189"/>
                </a:cubicBezTo>
                <a:cubicBezTo>
                  <a:pt x="3794357" y="1766336"/>
                  <a:pt x="3807501" y="1800247"/>
                  <a:pt x="3821407" y="1833776"/>
                </a:cubicBezTo>
                <a:cubicBezTo>
                  <a:pt x="3822741" y="1837014"/>
                  <a:pt x="3826170" y="1839680"/>
                  <a:pt x="3829028" y="1842159"/>
                </a:cubicBezTo>
                <a:lnTo>
                  <a:pt x="3829028" y="1842159"/>
                </a:lnTo>
                <a:lnTo>
                  <a:pt x="3829029" y="1842160"/>
                </a:lnTo>
                <a:lnTo>
                  <a:pt x="3919520" y="1916456"/>
                </a:lnTo>
                <a:lnTo>
                  <a:pt x="3934949" y="1933220"/>
                </a:lnTo>
                <a:lnTo>
                  <a:pt x="3934949" y="1933220"/>
                </a:lnTo>
                <a:lnTo>
                  <a:pt x="3934950" y="1933221"/>
                </a:lnTo>
                <a:cubicBezTo>
                  <a:pt x="3942570" y="1940461"/>
                  <a:pt x="3949811" y="1949605"/>
                  <a:pt x="3958955" y="1953415"/>
                </a:cubicBezTo>
                <a:lnTo>
                  <a:pt x="3990982" y="1978656"/>
                </a:lnTo>
                <a:lnTo>
                  <a:pt x="4005437" y="2016470"/>
                </a:ln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2"/>
                </a:lnTo>
                <a:lnTo>
                  <a:pt x="4125838" y="2518264"/>
                </a:lnTo>
                <a:cubicBezTo>
                  <a:pt x="4123171" y="2527790"/>
                  <a:pt x="4122027" y="2536457"/>
                  <a:pt x="4122194" y="2545006"/>
                </a:cubicBezTo>
                <a:lnTo>
                  <a:pt x="4122194" y="2545007"/>
                </a:lnTo>
                <a:cubicBezTo>
                  <a:pt x="4122360" y="2553556"/>
                  <a:pt x="4123837" y="2561986"/>
                  <a:pt x="4126408" y="2571035"/>
                </a:cubicBezTo>
                <a:cubicBezTo>
                  <a:pt x="4132409" y="2591991"/>
                  <a:pt x="4143554" y="2609470"/>
                  <a:pt x="4156770" y="2625091"/>
                </a:cubicBezTo>
                <a:lnTo>
                  <a:pt x="4156771" y="2625092"/>
                </a:lnTo>
                <a:lnTo>
                  <a:pt x="4156771" y="2625092"/>
                </a:lnTo>
                <a:lnTo>
                  <a:pt x="4199562" y="2668002"/>
                </a:lnTo>
                <a:lnTo>
                  <a:pt x="4229043" y="2704676"/>
                </a:lnTo>
                <a:cubicBezTo>
                  <a:pt x="4236807" y="2717583"/>
                  <a:pt x="4242808" y="2731157"/>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3454" y="2785440"/>
                </a:lnTo>
                <a:lnTo>
                  <a:pt x="4253025" y="2793024"/>
                </a:lnTo>
                <a:cubicBezTo>
                  <a:pt x="4249476" y="2806740"/>
                  <a:pt x="4240332" y="2818123"/>
                  <a:pt x="4224520" y="2826696"/>
                </a:cubicBezTo>
                <a:cubicBezTo>
                  <a:pt x="4215565" y="2831459"/>
                  <a:pt x="4205087" y="2839841"/>
                  <a:pt x="4202421" y="2848795"/>
                </a:cubicBezTo>
                <a:lnTo>
                  <a:pt x="4185787" y="2903553"/>
                </a:lnTo>
                <a:lnTo>
                  <a:pt x="4185787" y="2903550"/>
                </a:lnTo>
                <a:lnTo>
                  <a:pt x="4202420" y="2848794"/>
                </a:lnTo>
                <a:cubicBezTo>
                  <a:pt x="4203753" y="2844317"/>
                  <a:pt x="4207039" y="2839983"/>
                  <a:pt x="4211111" y="2836173"/>
                </a:cubicBezTo>
                <a:lnTo>
                  <a:pt x="4211111" y="2836172"/>
                </a:lnTo>
                <a:lnTo>
                  <a:pt x="4202420" y="2848793"/>
                </a:lnTo>
                <a:cubicBezTo>
                  <a:pt x="4197420" y="2865010"/>
                  <a:pt x="4191562" y="2881307"/>
                  <a:pt x="4186816" y="2897785"/>
                </a:cubicBezTo>
                <a:lnTo>
                  <a:pt x="4185787" y="2903550"/>
                </a:lnTo>
                <a:lnTo>
                  <a:pt x="4182513" y="2914328"/>
                </a:lnTo>
                <a:lnTo>
                  <a:pt x="4177882" y="2947859"/>
                </a:lnTo>
                <a:lnTo>
                  <a:pt x="4177881" y="2947862"/>
                </a:lnTo>
                <a:lnTo>
                  <a:pt x="4177881" y="2947863"/>
                </a:lnTo>
                <a:cubicBezTo>
                  <a:pt x="4177512" y="2959157"/>
                  <a:pt x="4178512" y="2970576"/>
                  <a:pt x="4181465" y="2982149"/>
                </a:cubicBezTo>
                <a:lnTo>
                  <a:pt x="4191620" y="3064875"/>
                </a:ln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22548" y="3635421"/>
                </a:lnTo>
                <a:lnTo>
                  <a:pt x="4136708" y="3654417"/>
                </a:lnTo>
                <a:lnTo>
                  <a:pt x="4139014" y="3663533"/>
                </a:lnTo>
                <a:lnTo>
                  <a:pt x="4143221" y="3680164"/>
                </a:lnTo>
                <a:cubicBezTo>
                  <a:pt x="4144745" y="3697834"/>
                  <a:pt x="4141554" y="3716360"/>
                  <a:pt x="4139173" y="3734839"/>
                </a:cubicBezTo>
                <a:cubicBezTo>
                  <a:pt x="4138221" y="3741317"/>
                  <a:pt x="4136887" y="3749127"/>
                  <a:pt x="4139555" y="3754654"/>
                </a:cubicBezTo>
                <a:cubicBezTo>
                  <a:pt x="4151555" y="3779609"/>
                  <a:pt x="4147365" y="3800755"/>
                  <a:pt x="4130981" y="3822474"/>
                </a:cubicBezTo>
                <a:cubicBezTo>
                  <a:pt x="4123932" y="3831903"/>
                  <a:pt x="4118312" y="3842047"/>
                  <a:pt x="4116646" y="3852620"/>
                </a:cubicBezTo>
                <a:lnTo>
                  <a:pt x="4117426" y="3868765"/>
                </a:lnTo>
                <a:lnTo>
                  <a:pt x="4117425" y="3868764"/>
                </a:lnTo>
                <a:lnTo>
                  <a:pt x="4117425" y="3868765"/>
                </a:lnTo>
                <a:cubicBezTo>
                  <a:pt x="4118884" y="3874231"/>
                  <a:pt x="4121647" y="3879767"/>
                  <a:pt x="4126028" y="3885339"/>
                </a:cubicBezTo>
                <a:cubicBezTo>
                  <a:pt x="4135744" y="3897722"/>
                  <a:pt x="4143150" y="3910319"/>
                  <a:pt x="4148409" y="3923125"/>
                </a:cubicBezTo>
                <a:lnTo>
                  <a:pt x="4157913" y="3962160"/>
                </a:lnTo>
                <a:lnTo>
                  <a:pt x="4155523" y="4002410"/>
                </a:lnTo>
                <a:lnTo>
                  <a:pt x="4151791" y="4014033"/>
                </a:lnTo>
                <a:lnTo>
                  <a:pt x="4142220" y="4043839"/>
                </a:lnTo>
                <a:cubicBezTo>
                  <a:pt x="4133457" y="4063842"/>
                  <a:pt x="4128075" y="4083702"/>
                  <a:pt x="4127099" y="4103825"/>
                </a:cubicBezTo>
                <a:lnTo>
                  <a:pt x="4127099" y="4103826"/>
                </a:lnTo>
                <a:lnTo>
                  <a:pt x="4127099" y="4103826"/>
                </a:lnTo>
                <a:lnTo>
                  <a:pt x="4127327" y="4107346"/>
                </a:lnTo>
                <a:lnTo>
                  <a:pt x="4129066" y="4134256"/>
                </a:lnTo>
                <a:lnTo>
                  <a:pt x="4132561" y="4145899"/>
                </a:lnTo>
                <a:lnTo>
                  <a:pt x="4138410" y="4165384"/>
                </a:lnTo>
                <a:lnTo>
                  <a:pt x="4142315" y="4192388"/>
                </a:lnTo>
                <a:lnTo>
                  <a:pt x="4142315" y="4192387"/>
                </a:lnTo>
                <a:cubicBezTo>
                  <a:pt x="4142411" y="4182767"/>
                  <a:pt x="4141839" y="4173480"/>
                  <a:pt x="4138410" y="4165383"/>
                </a:cubicBezTo>
                <a:lnTo>
                  <a:pt x="4132561" y="4145899"/>
                </a:lnTo>
                <a:lnTo>
                  <a:pt x="4130381" y="4138635"/>
                </a:lnTo>
                <a:lnTo>
                  <a:pt x="4138411" y="4165385"/>
                </a:lnTo>
                <a:cubicBezTo>
                  <a:pt x="4145269" y="4181578"/>
                  <a:pt x="4140697" y="4202533"/>
                  <a:pt x="4142221" y="4221393"/>
                </a:cubicBezTo>
                <a:lnTo>
                  <a:pt x="4147936" y="4253015"/>
                </a:lnTo>
                <a:lnTo>
                  <a:pt x="4147936" y="4253014"/>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2" y="4863343"/>
                </a:lnTo>
                <a:lnTo>
                  <a:pt x="4161262" y="4889275"/>
                </a:lnTo>
                <a:lnTo>
                  <a:pt x="4159557" y="4912168"/>
                </a:lnTo>
                <a:cubicBezTo>
                  <a:pt x="4157842" y="4919978"/>
                  <a:pt x="4157485" y="4927122"/>
                  <a:pt x="4158155" y="4933804"/>
                </a:cubicBezTo>
                <a:lnTo>
                  <a:pt x="4158155" y="4933805"/>
                </a:lnTo>
                <a:lnTo>
                  <a:pt x="4158155" y="4933805"/>
                </a:lnTo>
                <a:lnTo>
                  <a:pt x="4158155" y="4933806"/>
                </a:lnTo>
                <a:lnTo>
                  <a:pt x="4162017" y="4949117"/>
                </a:lnTo>
                <a:lnTo>
                  <a:pt x="4162914" y="4952673"/>
                </a:lnTo>
                <a:lnTo>
                  <a:pt x="4162914" y="4952673"/>
                </a:lnTo>
                <a:lnTo>
                  <a:pt x="4162915" y="4952675"/>
                </a:lnTo>
                <a:lnTo>
                  <a:pt x="4165708" y="4957457"/>
                </a:lnTo>
                <a:lnTo>
                  <a:pt x="4166985" y="4961456"/>
                </a:lnTo>
                <a:cubicBezTo>
                  <a:pt x="4171496" y="4970098"/>
                  <a:pt x="4177202" y="4978394"/>
                  <a:pt x="4182989" y="4987038"/>
                </a:cubicBezTo>
                <a:cubicBezTo>
                  <a:pt x="4194228" y="5003802"/>
                  <a:pt x="4208326" y="5022853"/>
                  <a:pt x="4209468" y="5041522"/>
                </a:cubicBezTo>
                <a:lnTo>
                  <a:pt x="4209469" y="5041526"/>
                </a:lnTo>
                <a:lnTo>
                  <a:pt x="4209471" y="5041534"/>
                </a:lnTo>
                <a:lnTo>
                  <a:pt x="4214091" y="5064790"/>
                </a:lnTo>
                <a:lnTo>
                  <a:pt x="4216265" y="5070583"/>
                </a:lnTo>
                <a:lnTo>
                  <a:pt x="4216684" y="5072376"/>
                </a:lnTo>
                <a:lnTo>
                  <a:pt x="4219221" y="5078851"/>
                </a:lnTo>
                <a:lnTo>
                  <a:pt x="4222628" y="5087547"/>
                </a:lnTo>
                <a:lnTo>
                  <a:pt x="4228888" y="5104254"/>
                </a:lnTo>
                <a:lnTo>
                  <a:pt x="4232217" y="5118585"/>
                </a:lnTo>
                <a:lnTo>
                  <a:pt x="4235616" y="5133225"/>
                </a:lnTo>
                <a:lnTo>
                  <a:pt x="4228901" y="5166113"/>
                </a:lnTo>
                <a:lnTo>
                  <a:pt x="4228901" y="5166114"/>
                </a:lnTo>
                <a:lnTo>
                  <a:pt x="4229555" y="5171772"/>
                </a:lnTo>
                <a:lnTo>
                  <a:pt x="4229592" y="5172091"/>
                </a:lnTo>
                <a:lnTo>
                  <a:pt x="4230113" y="5173518"/>
                </a:lnTo>
                <a:lnTo>
                  <a:pt x="4232139" y="5179068"/>
                </a:lnTo>
                <a:lnTo>
                  <a:pt x="4231993" y="5223404"/>
                </a:lnTo>
                <a:lnTo>
                  <a:pt x="4231973" y="5229433"/>
                </a:lnTo>
                <a:lnTo>
                  <a:pt x="4224048" y="5244084"/>
                </a:lnTo>
                <a:lnTo>
                  <a:pt x="4208516" y="5272796"/>
                </a:lnTo>
                <a:lnTo>
                  <a:pt x="4208513" y="5272804"/>
                </a:lnTo>
                <a:lnTo>
                  <a:pt x="4204791" y="5278094"/>
                </a:lnTo>
                <a:lnTo>
                  <a:pt x="4190245" y="5298775"/>
                </a:lnTo>
                <a:lnTo>
                  <a:pt x="4187099" y="5308180"/>
                </a:lnTo>
                <a:lnTo>
                  <a:pt x="4184612" y="5312288"/>
                </a:lnTo>
                <a:lnTo>
                  <a:pt x="4184018" y="5317389"/>
                </a:lnTo>
                <a:lnTo>
                  <a:pt x="4181083" y="5326163"/>
                </a:lnTo>
                <a:lnTo>
                  <a:pt x="4179637" y="5355014"/>
                </a:lnTo>
                <a:lnTo>
                  <a:pt x="4179637" y="5355015"/>
                </a:lnTo>
                <a:lnTo>
                  <a:pt x="4179637" y="5355016"/>
                </a:lnTo>
                <a:lnTo>
                  <a:pt x="4179637" y="5355016"/>
                </a:lnTo>
                <a:lnTo>
                  <a:pt x="4179803" y="5356049"/>
                </a:lnTo>
                <a:lnTo>
                  <a:pt x="4184513" y="5385385"/>
                </a:lnTo>
                <a:cubicBezTo>
                  <a:pt x="4187752" y="5398722"/>
                  <a:pt x="4190038" y="5412058"/>
                  <a:pt x="4192704" y="5425583"/>
                </a:cubicBezTo>
                <a:cubicBezTo>
                  <a:pt x="4196514" y="5443871"/>
                  <a:pt x="4200516" y="5462352"/>
                  <a:pt x="4204326" y="5480638"/>
                </a:cubicBezTo>
                <a:lnTo>
                  <a:pt x="4208850" y="5507668"/>
                </a:lnTo>
                <a:lnTo>
                  <a:pt x="4206630" y="5520422"/>
                </a:lnTo>
                <a:lnTo>
                  <a:pt x="4206630" y="5520423"/>
                </a:lnTo>
                <a:lnTo>
                  <a:pt x="4206630" y="5520423"/>
                </a:lnTo>
                <a:lnTo>
                  <a:pt x="4198230" y="5531693"/>
                </a:lnTo>
                <a:cubicBezTo>
                  <a:pt x="4191181" y="5537600"/>
                  <a:pt x="4187989" y="5542649"/>
                  <a:pt x="4188085" y="5547578"/>
                </a:cubicBezTo>
                <a:lnTo>
                  <a:pt x="4188085" y="5547579"/>
                </a:lnTo>
                <a:lnTo>
                  <a:pt x="4188085" y="5547579"/>
                </a:lnTo>
                <a:lnTo>
                  <a:pt x="4188085" y="5547579"/>
                </a:lnTo>
                <a:lnTo>
                  <a:pt x="4190236" y="5550988"/>
                </a:lnTo>
                <a:lnTo>
                  <a:pt x="4197658" y="5562747"/>
                </a:lnTo>
                <a:lnTo>
                  <a:pt x="4219306" y="5585141"/>
                </a:lnTo>
                <a:lnTo>
                  <a:pt x="4226526" y="5592610"/>
                </a:lnTo>
                <a:lnTo>
                  <a:pt x="4248571" y="5625901"/>
                </a:lnTo>
                <a:cubicBezTo>
                  <a:pt x="4260811" y="5649333"/>
                  <a:pt x="4267954" y="5675337"/>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lnTo>
                  <a:pt x="4382997" y="5909351"/>
                </a:lnTo>
                <a:lnTo>
                  <a:pt x="4382997" y="5909351"/>
                </a:lnTo>
                <a:lnTo>
                  <a:pt x="4383111" y="5909792"/>
                </a:lnTo>
                <a:lnTo>
                  <a:pt x="4387375" y="5926272"/>
                </a:lnTo>
                <a:lnTo>
                  <a:pt x="4389878" y="5935950"/>
                </a:lnTo>
                <a:cubicBezTo>
                  <a:pt x="4391021" y="5945284"/>
                  <a:pt x="4390640" y="5954857"/>
                  <a:pt x="4389711" y="5964478"/>
                </a:cubicBezTo>
                <a:lnTo>
                  <a:pt x="4386711" y="5989516"/>
                </a:lnTo>
                <a:lnTo>
                  <a:pt x="4386258" y="5993291"/>
                </a:ln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lnTo>
                  <a:pt x="4309890" y="6133316"/>
                </a:lnTo>
                <a:lnTo>
                  <a:pt x="4311930" y="6138760"/>
                </a:lnTo>
                <a:lnTo>
                  <a:pt x="4313590" y="6143192"/>
                </a:lnTo>
                <a:cubicBezTo>
                  <a:pt x="4316141" y="6146734"/>
                  <a:pt x="4320059" y="6150698"/>
                  <a:pt x="4325488" y="6155603"/>
                </a:cubicBezTo>
                <a:cubicBezTo>
                  <a:pt x="4347777" y="6175798"/>
                  <a:pt x="4359397" y="6200945"/>
                  <a:pt x="4364159" y="6228757"/>
                </a:cubicBezTo>
                <a:lnTo>
                  <a:pt x="4381496" y="6361540"/>
                </a:lnTo>
                <a:lnTo>
                  <a:pt x="4381496" y="6361539"/>
                </a:lnTo>
                <a:cubicBezTo>
                  <a:pt x="4377876" y="6317151"/>
                  <a:pt x="4371590" y="6272764"/>
                  <a:pt x="4364159" y="6228756"/>
                </a:cubicBezTo>
                <a:lnTo>
                  <a:pt x="4351397" y="6189324"/>
                </a:lnTo>
                <a:lnTo>
                  <a:pt x="4351397" y="6189324"/>
                </a:lnTo>
                <a:cubicBezTo>
                  <a:pt x="4357683" y="6201612"/>
                  <a:pt x="4361779" y="6214852"/>
                  <a:pt x="4364160" y="6228758"/>
                </a:cubicBezTo>
                <a:cubicBezTo>
                  <a:pt x="4371591" y="6272766"/>
                  <a:pt x="4377877" y="6317153"/>
                  <a:pt x="4381497" y="6361541"/>
                </a:cubicBezTo>
                <a:lnTo>
                  <a:pt x="4380050" y="6387174"/>
                </a:lnTo>
                <a:lnTo>
                  <a:pt x="4381289" y="6365204"/>
                </a:lnTo>
                <a:lnTo>
                  <a:pt x="4380007" y="6387910"/>
                </a:lnTo>
                <a:lnTo>
                  <a:pt x="4378243" y="6391549"/>
                </a:lnTo>
                <a:lnTo>
                  <a:pt x="4370589" y="6407332"/>
                </a:lnTo>
                <a:lnTo>
                  <a:pt x="4370589" y="6407333"/>
                </a:lnTo>
                <a:lnTo>
                  <a:pt x="4378243" y="6391549"/>
                </a:lnTo>
                <a:lnTo>
                  <a:pt x="4380008" y="6387910"/>
                </a:lnTo>
                <a:lnTo>
                  <a:pt x="4380008" y="6387911"/>
                </a:lnTo>
                <a:cubicBezTo>
                  <a:pt x="4374579" y="6410656"/>
                  <a:pt x="4357255" y="6422979"/>
                  <a:pt x="4327393" y="6428981"/>
                </a:cubicBezTo>
                <a:cubicBezTo>
                  <a:pt x="4305294" y="6433553"/>
                  <a:pt x="4281290" y="6439460"/>
                  <a:pt x="4275385" y="6463842"/>
                </a:cubicBezTo>
                <a:lnTo>
                  <a:pt x="4275379" y="6463863"/>
                </a:lnTo>
                <a:lnTo>
                  <a:pt x="4275382" y="6463849"/>
                </a:lnTo>
                <a:lnTo>
                  <a:pt x="4275384" y="6463841"/>
                </a:lnTo>
                <a:cubicBezTo>
                  <a:pt x="4278336" y="6451650"/>
                  <a:pt x="4285813" y="6444077"/>
                  <a:pt x="4295315" y="6438981"/>
                </a:cubicBezTo>
                <a:lnTo>
                  <a:pt x="4275384" y="6463840"/>
                </a:lnTo>
                <a:lnTo>
                  <a:pt x="4275382" y="6463849"/>
                </a:lnTo>
                <a:lnTo>
                  <a:pt x="4261586" y="6513012"/>
                </a:lnTo>
                <a:lnTo>
                  <a:pt x="4242781" y="6546194"/>
                </a:lnTo>
                <a:lnTo>
                  <a:pt x="4242781" y="6546195"/>
                </a:lnTo>
                <a:lnTo>
                  <a:pt x="4259119" y="6521804"/>
                </a:lnTo>
                <a:lnTo>
                  <a:pt x="4261586" y="6513012"/>
                </a:lnTo>
                <a:lnTo>
                  <a:pt x="4261589" y="6513008"/>
                </a:lnTo>
                <a:lnTo>
                  <a:pt x="4259120" y="6521805"/>
                </a:lnTo>
                <a:cubicBezTo>
                  <a:pt x="4255084" y="6530687"/>
                  <a:pt x="4249887" y="6538939"/>
                  <a:pt x="4242782" y="6546196"/>
                </a:cubicBezTo>
                <a:lnTo>
                  <a:pt x="4214995" y="6564621"/>
                </a:lnTo>
                <a:lnTo>
                  <a:pt x="4214994" y="6564620"/>
                </a:lnTo>
                <a:lnTo>
                  <a:pt x="4214994" y="6564621"/>
                </a:lnTo>
                <a:lnTo>
                  <a:pt x="4214995" y="6564622"/>
                </a:lnTo>
                <a:lnTo>
                  <a:pt x="4214995" y="6564622"/>
                </a:lnTo>
                <a:lnTo>
                  <a:pt x="4237473" y="6588626"/>
                </a:lnTo>
                <a:lnTo>
                  <a:pt x="4254095" y="6625225"/>
                </a:lnTo>
                <a:lnTo>
                  <a:pt x="4254084" y="6645552"/>
                </a:lnTo>
                <a:lnTo>
                  <a:pt x="4254084" y="6645553"/>
                </a:lnTo>
                <a:lnTo>
                  <a:pt x="4247000" y="6662541"/>
                </a:lnTo>
                <a:cubicBezTo>
                  <a:pt x="4236332" y="6676448"/>
                  <a:pt x="4231997" y="6689783"/>
                  <a:pt x="4232402" y="6702976"/>
                </a:cubicBezTo>
                <a:lnTo>
                  <a:pt x="4232402" y="6702977"/>
                </a:lnTo>
                <a:cubicBezTo>
                  <a:pt x="4232807" y="6716169"/>
                  <a:pt x="4237951" y="6729219"/>
                  <a:pt x="4246238" y="6742553"/>
                </a:cubicBezTo>
                <a:cubicBezTo>
                  <a:pt x="4253096" y="6753698"/>
                  <a:pt x="4257847" y="6765164"/>
                  <a:pt x="4260942" y="6776800"/>
                </a:cubicBezTo>
                <a:lnTo>
                  <a:pt x="4265716" y="6812064"/>
                </a:lnTo>
                <a:lnTo>
                  <a:pt x="4265716" y="6812063"/>
                </a:lnTo>
                <a:lnTo>
                  <a:pt x="4260942" y="6776799"/>
                </a:lnTo>
                <a:lnTo>
                  <a:pt x="4260943" y="6776800"/>
                </a:lnTo>
                <a:cubicBezTo>
                  <a:pt x="4264038" y="6788436"/>
                  <a:pt x="4265479" y="6800242"/>
                  <a:pt x="4265717" y="6812065"/>
                </a:cubicBezTo>
                <a:lnTo>
                  <a:pt x="4259554" y="6858001"/>
                </a:lnTo>
                <a:lnTo>
                  <a:pt x="4259553" y="6858001"/>
                </a:lnTo>
                <a:lnTo>
                  <a:pt x="4259553" y="6858002"/>
                </a:lnTo>
                <a:lnTo>
                  <a:pt x="0" y="6858002"/>
                </a:lnTo>
                <a:lnTo>
                  <a:pt x="0" y="2"/>
                </a:lnTo>
                <a:lnTo>
                  <a:pt x="3766492" y="1"/>
                </a:lnTo>
                <a:lnTo>
                  <a:pt x="3769210" y="21486"/>
                </a:lnTo>
                <a:close/>
              </a:path>
            </a:pathLst>
          </a:custGeom>
          <a:noFill/>
        </p:spPr>
      </p:pic>
      <p:sp>
        <p:nvSpPr>
          <p:cNvPr id="4" name="Slide Number Placeholder 3">
            <a:extLst>
              <a:ext uri="{FF2B5EF4-FFF2-40B4-BE49-F238E27FC236}">
                <a16:creationId xmlns:a16="http://schemas.microsoft.com/office/drawing/2014/main" id="{9BA7512C-AF92-5F7D-7B4A-500F9168784D}"/>
              </a:ext>
            </a:extLst>
          </p:cNvPr>
          <p:cNvSpPr>
            <a:spLocks noGrp="1"/>
          </p:cNvSpPr>
          <p:nvPr>
            <p:ph type="sldNum" sz="quarter" idx="12"/>
          </p:nvPr>
        </p:nvSpPr>
        <p:spPr>
          <a:xfrm>
            <a:off x="7086600" y="6518873"/>
            <a:ext cx="2057400" cy="365125"/>
          </a:xfrm>
        </p:spPr>
        <p:txBody>
          <a:bodyPr anchor="ctr">
            <a:normAutofit/>
          </a:bodyPr>
          <a:lstStyle/>
          <a:p>
            <a:pPr>
              <a:spcAft>
                <a:spcPts val="600"/>
              </a:spcAft>
            </a:pPr>
            <a:fld id="{D643A852-0206-46AC-B0EB-645612933129}" type="slidenum">
              <a:rPr lang="en-US" sz="1200" smtClean="0">
                <a:latin typeface="Candara" panose="020E0502030303020204" pitchFamily="34" charset="0"/>
              </a:rPr>
              <a:pPr>
                <a:spcAft>
                  <a:spcPts val="600"/>
                </a:spcAft>
              </a:pPr>
              <a:t>9</a:t>
            </a:fld>
            <a:endParaRPr lang="en-US" sz="1200" dirty="0">
              <a:latin typeface="Candara" panose="020E0502030303020204" pitchFamily="34" charset="0"/>
            </a:endParaRPr>
          </a:p>
        </p:txBody>
      </p:sp>
      <p:sp>
        <p:nvSpPr>
          <p:cNvPr id="7" name="TextBox 6">
            <a:extLst>
              <a:ext uri="{FF2B5EF4-FFF2-40B4-BE49-F238E27FC236}">
                <a16:creationId xmlns:a16="http://schemas.microsoft.com/office/drawing/2014/main" id="{924EC94E-15B7-BB78-88AD-833C48ACE4D1}"/>
              </a:ext>
            </a:extLst>
          </p:cNvPr>
          <p:cNvSpPr txBox="1"/>
          <p:nvPr/>
        </p:nvSpPr>
        <p:spPr>
          <a:xfrm>
            <a:off x="161765" y="6521421"/>
            <a:ext cx="2610010" cy="200055"/>
          </a:xfrm>
          <a:prstGeom prst="rect">
            <a:avLst/>
          </a:prstGeom>
          <a:noFill/>
        </p:spPr>
        <p:txBody>
          <a:bodyPr wrap="none" rtlCol="0">
            <a:spAutoFit/>
          </a:bodyPr>
          <a:lstStyle/>
          <a:p>
            <a:pPr algn="r">
              <a:spcAft>
                <a:spcPts val="600"/>
              </a:spcAft>
            </a:pPr>
            <a:r>
              <a:rPr lang="en-US" sz="700" dirty="0">
                <a:solidFill>
                  <a:schemeClr val="bg1">
                    <a:lumMod val="65000"/>
                  </a:schemeClr>
                </a:solidFill>
                <a:hlinkClick r:id="rId4" tooltip="http://www.intrepidlutherans.com/2011/04/differences-between-reformed-and.html">
                  <a:extLst>
                    <a:ext uri="{A12FA001-AC4F-418D-AE19-62706E023703}">
                      <ahyp:hlinkClr xmlns:ahyp="http://schemas.microsoft.com/office/drawing/2018/hyperlinkcolor" val="tx"/>
                    </a:ext>
                  </a:extLst>
                </a:hlinkClick>
              </a:rPr>
              <a:t>This Photo</a:t>
            </a:r>
            <a:r>
              <a:rPr lang="en-US" sz="700" dirty="0">
                <a:solidFill>
                  <a:schemeClr val="bg1">
                    <a:lumMod val="65000"/>
                  </a:schemeClr>
                </a:solidFill>
              </a:rPr>
              <a:t> by Unknown Author is licensed under </a:t>
            </a:r>
            <a:r>
              <a:rPr lang="en-US" sz="700" dirty="0">
                <a:solidFill>
                  <a:schemeClr val="bg1">
                    <a:lumMod val="65000"/>
                  </a:schemeClr>
                </a:solidFill>
                <a:latin typeface="Candara" panose="020E0502030303020204" pitchFamily="34" charset="0"/>
                <a:hlinkClick r:id="rId5" tooltip="https://creativecommons.org/licenses/by-nc-nd/3.0/">
                  <a:extLst>
                    <a:ext uri="{A12FA001-AC4F-418D-AE19-62706E023703}">
                      <ahyp:hlinkClr xmlns:ahyp="http://schemas.microsoft.com/office/drawing/2018/hyperlinkcolor" val="tx"/>
                    </a:ext>
                  </a:extLst>
                </a:hlinkClick>
              </a:rPr>
              <a:t>CC</a:t>
            </a:r>
            <a:r>
              <a:rPr lang="en-US" sz="700" dirty="0">
                <a:solidFill>
                  <a:schemeClr val="bg1">
                    <a:lumMod val="65000"/>
                  </a:schemeClr>
                </a:solidFill>
                <a:hlinkClick r:id="rId5" tooltip="https://creativecommons.org/licenses/by-nc-nd/3.0/">
                  <a:extLst>
                    <a:ext uri="{A12FA001-AC4F-418D-AE19-62706E023703}">
                      <ahyp:hlinkClr xmlns:ahyp="http://schemas.microsoft.com/office/drawing/2018/hyperlinkcolor" val="tx"/>
                    </a:ext>
                  </a:extLst>
                </a:hlinkClick>
              </a:rPr>
              <a:t> BY-NC-ND</a:t>
            </a:r>
            <a:endParaRPr lang="en-US" sz="700" dirty="0">
              <a:solidFill>
                <a:schemeClr val="bg1">
                  <a:lumMod val="65000"/>
                </a:schemeClr>
              </a:solidFill>
            </a:endParaRPr>
          </a:p>
        </p:txBody>
      </p:sp>
      <p:sp>
        <p:nvSpPr>
          <p:cNvPr id="8" name="Title 1">
            <a:extLst>
              <a:ext uri="{FF2B5EF4-FFF2-40B4-BE49-F238E27FC236}">
                <a16:creationId xmlns:a16="http://schemas.microsoft.com/office/drawing/2014/main" id="{980AA245-1C81-493A-785F-E8ED85D8655A}"/>
              </a:ext>
            </a:extLst>
          </p:cNvPr>
          <p:cNvSpPr txBox="1">
            <a:spLocks/>
          </p:cNvSpPr>
          <p:nvPr/>
        </p:nvSpPr>
        <p:spPr>
          <a:xfrm>
            <a:off x="3025271" y="156564"/>
            <a:ext cx="6118729" cy="90696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5850" kern="1200">
                <a:solidFill>
                  <a:schemeClr val="tx1"/>
                </a:solidFill>
                <a:effectLst/>
                <a:latin typeface="+mj-lt"/>
                <a:ea typeface="+mj-ea"/>
                <a:cs typeface="+mj-cs"/>
              </a:defRPr>
            </a:lvl1pPr>
          </a:lstStyle>
          <a:p>
            <a:r>
              <a:rPr lang="en-US" sz="5200" b="1" dirty="0">
                <a:latin typeface="Candara" panose="020E0502030303020204" pitchFamily="34" charset="0"/>
              </a:rPr>
              <a:t>1 Corinthians 6:19-20</a:t>
            </a:r>
          </a:p>
        </p:txBody>
      </p:sp>
      <p:sp>
        <p:nvSpPr>
          <p:cNvPr id="11" name="TextBox 10">
            <a:extLst>
              <a:ext uri="{FF2B5EF4-FFF2-40B4-BE49-F238E27FC236}">
                <a16:creationId xmlns:a16="http://schemas.microsoft.com/office/drawing/2014/main" id="{B24811BD-76D0-AFFC-9EDA-47302B4D370A}"/>
              </a:ext>
            </a:extLst>
          </p:cNvPr>
          <p:cNvSpPr txBox="1"/>
          <p:nvPr/>
        </p:nvSpPr>
        <p:spPr>
          <a:xfrm>
            <a:off x="3382391" y="1002973"/>
            <a:ext cx="5431641" cy="3868367"/>
          </a:xfrm>
          <a:prstGeom prst="rect">
            <a:avLst/>
          </a:prstGeom>
          <a:noFill/>
        </p:spPr>
        <p:txBody>
          <a:bodyPr wrap="square" rtlCol="0">
            <a:spAutoFit/>
          </a:bodyPr>
          <a:lstStyle/>
          <a:p>
            <a:pPr>
              <a:lnSpc>
                <a:spcPts val="3200"/>
              </a:lnSpc>
            </a:pPr>
            <a:r>
              <a:rPr lang="en-US" sz="3200" b="1" i="1" dirty="0">
                <a:latin typeface="Candara" panose="020E0502030303020204" pitchFamily="34" charset="0"/>
              </a:rPr>
              <a:t>“What? know ye not that your body is the temple of the Holy Ghost which is in you, which ye have of God, and ye are not your own? For ye are bought with a price: therefore glorify God in your body, and in your spirit, which are God’s”</a:t>
            </a:r>
          </a:p>
          <a:p>
            <a:pPr marL="365760" indent="-274320">
              <a:lnSpc>
                <a:spcPts val="2800"/>
              </a:lnSpc>
              <a:buFont typeface="Wingdings" panose="05000000000000000000" pitchFamily="2" charset="2"/>
              <a:buChar char="§"/>
            </a:pPr>
            <a:r>
              <a:rPr lang="en-US" sz="2800" i="1" dirty="0">
                <a:latin typeface="Candara" panose="020E0502030303020204" pitchFamily="34" charset="0"/>
              </a:rPr>
              <a:t>Cf. John 17:8-10; Eccl. 12:6-7</a:t>
            </a:r>
          </a:p>
        </p:txBody>
      </p:sp>
      <p:sp>
        <p:nvSpPr>
          <p:cNvPr id="17" name="TextBox 16">
            <a:extLst>
              <a:ext uri="{FF2B5EF4-FFF2-40B4-BE49-F238E27FC236}">
                <a16:creationId xmlns:a16="http://schemas.microsoft.com/office/drawing/2014/main" id="{484EEEC4-9064-B89C-14BE-CE9340D1A070}"/>
              </a:ext>
            </a:extLst>
          </p:cNvPr>
          <p:cNvSpPr txBox="1"/>
          <p:nvPr/>
        </p:nvSpPr>
        <p:spPr>
          <a:xfrm>
            <a:off x="3417391" y="4977246"/>
            <a:ext cx="5564844" cy="1413272"/>
          </a:xfrm>
          <a:prstGeom prst="rect">
            <a:avLst/>
          </a:prstGeom>
          <a:solidFill>
            <a:schemeClr val="bg1"/>
          </a:solidFill>
        </p:spPr>
        <p:txBody>
          <a:bodyPr wrap="square" rtlCol="0">
            <a:spAutoFit/>
          </a:bodyPr>
          <a:lstStyle/>
          <a:p>
            <a:pPr marL="91440" algn="ctr">
              <a:lnSpc>
                <a:spcPts val="3400"/>
              </a:lnSpc>
              <a:spcBef>
                <a:spcPts val="3600"/>
              </a:spcBef>
            </a:pPr>
            <a:r>
              <a:rPr lang="en-US" sz="3600" b="1" i="0" u="none" strike="noStrike" baseline="0" dirty="0">
                <a:solidFill>
                  <a:srgbClr val="FF0000"/>
                </a:solidFill>
                <a:latin typeface="Candara" panose="020E0502030303020204" pitchFamily="34" charset="0"/>
              </a:rPr>
              <a:t>Are you living in a way that honors your </a:t>
            </a:r>
            <a:r>
              <a:rPr lang="en-US" sz="3600" b="1" dirty="0">
                <a:solidFill>
                  <a:srgbClr val="FF0000"/>
                </a:solidFill>
                <a:latin typeface="Candara" panose="020E0502030303020204" pitchFamily="34" charset="0"/>
              </a:rPr>
              <a:t>Creator and </a:t>
            </a:r>
            <a:r>
              <a:rPr lang="en-US" sz="3600" b="1" i="0" u="none" strike="noStrike" baseline="0" dirty="0">
                <a:solidFill>
                  <a:srgbClr val="FF0000"/>
                </a:solidFill>
                <a:latin typeface="Candara" panose="020E0502030303020204" pitchFamily="34" charset="0"/>
              </a:rPr>
              <a:t>Owner?</a:t>
            </a:r>
            <a:endParaRPr lang="en-US" sz="3600" b="1" i="1" dirty="0">
              <a:solidFill>
                <a:srgbClr val="FF0000"/>
              </a:solidFill>
              <a:latin typeface="Candara" panose="020E0502030303020204" pitchFamily="34" charset="0"/>
            </a:endParaRPr>
          </a:p>
        </p:txBody>
      </p:sp>
    </p:spTree>
    <p:extLst>
      <p:ext uri="{BB962C8B-B14F-4D97-AF65-F5344CB8AC3E}">
        <p14:creationId xmlns:p14="http://schemas.microsoft.com/office/powerpoint/2010/main" val="3404426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1F13409-6C3A-48B3-AA0C-1C204CFE2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86BE07-2678-434E-8D28-E0C3B2F64C97}">
  <ds:schemaRefs>
    <ds:schemaRef ds:uri="http://schemas.microsoft.com/sharepoint/v3/contenttype/forms"/>
  </ds:schemaRefs>
</ds:datastoreItem>
</file>

<file path=customXml/itemProps3.xml><?xml version="1.0" encoding="utf-8"?>
<ds:datastoreItem xmlns:ds="http://schemas.openxmlformats.org/officeDocument/2006/customXml" ds:itemID="{20AD9FF3-0275-4270-A933-AAFC04358E52}">
  <ds:schemaRefs>
    <ds:schemaRef ds:uri="http://schemas.microsoft.com/office/2006/metadata/properties"/>
    <ds:schemaRef ds:uri="http://schemas.openxmlformats.org/package/2006/metadata/core-properties"/>
    <ds:schemaRef ds:uri="http://purl.org/dc/dcmitype/"/>
    <ds:schemaRef ds:uri="http://schemas.microsoft.com/office/infopath/2007/PartnerControls"/>
    <ds:schemaRef ds:uri="230e9df3-be65-4c73-a93b-d1236ebd677e"/>
    <ds:schemaRef ds:uri="http://purl.org/dc/terms/"/>
    <ds:schemaRef ds:uri="http://schemas.microsoft.com/office/2006/documentManagement/types"/>
    <ds:schemaRef ds:uri="http://purl.org/dc/elements/1.1/"/>
    <ds:schemaRef ds:uri="16c05727-aa75-4e4a-9b5f-8a80a1165891"/>
    <ds:schemaRef ds:uri="71af3243-3dd4-4a8d-8c0d-dd76da1f02a5"/>
    <ds:schemaRef ds:uri="http://schemas.microsoft.com/sharepoint/v3"/>
    <ds:schemaRef ds:uri="http://www.w3.org/XML/1998/namespac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
  <TotalTime>226</TotalTime>
  <Words>4799</Words>
  <Application>Microsoft Office PowerPoint</Application>
  <PresentationFormat>On-screen Show (4:3)</PresentationFormat>
  <Paragraphs>151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Candara</vt:lpstr>
      <vt:lpstr>Wingdings</vt:lpstr>
      <vt:lpstr>Office Theme</vt:lpstr>
      <vt:lpstr>“The Earth Is The Lord’s”</vt:lpstr>
      <vt:lpstr>Introduction</vt:lpstr>
      <vt:lpstr>Introduction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Earth Is The Lord’s”</dc:title>
  <dc:creator>Tommy McClure</dc:creator>
  <cp:lastModifiedBy>Tommy McClure</cp:lastModifiedBy>
  <cp:revision>8</cp:revision>
  <dcterms:created xsi:type="dcterms:W3CDTF">2024-08-01T18:23:30Z</dcterms:created>
  <dcterms:modified xsi:type="dcterms:W3CDTF">2024-08-05T14:23:31Z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