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handoutMasterIdLst>
    <p:handoutMasterId r:id="rId18"/>
  </p:handoutMasterIdLst>
  <p:sldIdLst>
    <p:sldId id="257" r:id="rId2"/>
    <p:sldId id="274" r:id="rId3"/>
    <p:sldId id="382" r:id="rId4"/>
    <p:sldId id="383" r:id="rId5"/>
    <p:sldId id="577" r:id="rId6"/>
    <p:sldId id="571" r:id="rId7"/>
    <p:sldId id="260" r:id="rId8"/>
    <p:sldId id="258" r:id="rId9"/>
    <p:sldId id="578" r:id="rId10"/>
    <p:sldId id="580" r:id="rId11"/>
    <p:sldId id="568" r:id="rId12"/>
    <p:sldId id="581" r:id="rId13"/>
    <p:sldId id="579" r:id="rId14"/>
    <p:sldId id="385" r:id="rId15"/>
    <p:sldId id="380"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0B57E3-9BB0-438C-839C-08A54673E82D}" v="1795" dt="2024-08-04T13:45:46.9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22623" autoAdjust="0"/>
    <p:restoredTop sz="65613" autoAdjust="0"/>
  </p:normalViewPr>
  <p:slideViewPr>
    <p:cSldViewPr snapToGrid="0">
      <p:cViewPr varScale="1">
        <p:scale>
          <a:sx n="69" d="100"/>
          <a:sy n="69" d="100"/>
        </p:scale>
        <p:origin x="2412"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7" d="100"/>
          <a:sy n="77" d="100"/>
        </p:scale>
        <p:origin x="3960" y="-12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A90B57E3-9BB0-438C-839C-08A54673E82D}"/>
    <pc:docChg chg="undo redo custSel addSld delSld modSld sldOrd">
      <pc:chgData name="Tommy McClure" userId="5f57beb918c8a44c" providerId="LiveId" clId="{A90B57E3-9BB0-438C-839C-08A54673E82D}" dt="2024-08-04T14:13:14.369" v="5659" actId="14100"/>
      <pc:docMkLst>
        <pc:docMk/>
      </pc:docMkLst>
      <pc:sldChg chg="modSp ord modAnim">
        <pc:chgData name="Tommy McClure" userId="5f57beb918c8a44c" providerId="LiveId" clId="{A90B57E3-9BB0-438C-839C-08A54673E82D}" dt="2024-08-04T14:12:19.457" v="5655"/>
        <pc:sldMkLst>
          <pc:docMk/>
          <pc:sldMk cId="0" sldId="257"/>
        </pc:sldMkLst>
        <pc:spChg chg="mod">
          <ac:chgData name="Tommy McClure" userId="5f57beb918c8a44c" providerId="LiveId" clId="{A90B57E3-9BB0-438C-839C-08A54673E82D}" dt="2024-08-03T17:39:47.638" v="4216" actId="20577"/>
          <ac:spMkLst>
            <pc:docMk/>
            <pc:sldMk cId="0" sldId="257"/>
            <ac:spMk id="2" creationId="{DC5D94BD-543E-3CF6-9FB6-A59F0331ED8A}"/>
          </ac:spMkLst>
        </pc:spChg>
      </pc:sldChg>
      <pc:sldChg chg="modSp mod modAnim modNotesTx">
        <pc:chgData name="Tommy McClure" userId="5f57beb918c8a44c" providerId="LiveId" clId="{A90B57E3-9BB0-438C-839C-08A54673E82D}" dt="2024-08-03T21:35:20.051" v="4715" actId="207"/>
        <pc:sldMkLst>
          <pc:docMk/>
          <pc:sldMk cId="0" sldId="258"/>
        </pc:sldMkLst>
        <pc:spChg chg="mod">
          <ac:chgData name="Tommy McClure" userId="5f57beb918c8a44c" providerId="LiveId" clId="{A90B57E3-9BB0-438C-839C-08A54673E82D}" dt="2024-08-03T21:35:20.051" v="4715" actId="207"/>
          <ac:spMkLst>
            <pc:docMk/>
            <pc:sldMk cId="0" sldId="258"/>
            <ac:spMk id="3" creationId="{D48B6BCC-7FBA-CE91-9B12-CF831E47F9DC}"/>
          </ac:spMkLst>
        </pc:spChg>
        <pc:spChg chg="mod">
          <ac:chgData name="Tommy McClure" userId="5f57beb918c8a44c" providerId="LiveId" clId="{A90B57E3-9BB0-438C-839C-08A54673E82D}" dt="2024-08-03T21:22:50.445" v="4520" actId="14100"/>
          <ac:spMkLst>
            <pc:docMk/>
            <pc:sldMk cId="0" sldId="258"/>
            <ac:spMk id="6" creationId="{0C3D8B11-0A17-C293-C4D8-C2B2DE80353C}"/>
          </ac:spMkLst>
        </pc:spChg>
      </pc:sldChg>
      <pc:sldChg chg="modSp mod modAnim">
        <pc:chgData name="Tommy McClure" userId="5f57beb918c8a44c" providerId="LiveId" clId="{A90B57E3-9BB0-438C-839C-08A54673E82D}" dt="2024-08-03T22:36:22.865" v="5436"/>
        <pc:sldMkLst>
          <pc:docMk/>
          <pc:sldMk cId="0" sldId="260"/>
        </pc:sldMkLst>
        <pc:spChg chg="mod">
          <ac:chgData name="Tommy McClure" userId="5f57beb918c8a44c" providerId="LiveId" clId="{A90B57E3-9BB0-438C-839C-08A54673E82D}" dt="2024-08-03T21:38:58.214" v="4730" actId="207"/>
          <ac:spMkLst>
            <pc:docMk/>
            <pc:sldMk cId="0" sldId="260"/>
            <ac:spMk id="3" creationId="{B6DD9D63-8EE0-91B0-2ABC-448EF101FD75}"/>
          </ac:spMkLst>
        </pc:spChg>
        <pc:spChg chg="mod">
          <ac:chgData name="Tommy McClure" userId="5f57beb918c8a44c" providerId="LiveId" clId="{A90B57E3-9BB0-438C-839C-08A54673E82D}" dt="2024-08-03T21:38:54.386" v="4729" actId="207"/>
          <ac:spMkLst>
            <pc:docMk/>
            <pc:sldMk cId="0" sldId="260"/>
            <ac:spMk id="8" creationId="{B9F06AE3-AB4E-449D-AF68-DF5DB2CA1AA4}"/>
          </ac:spMkLst>
        </pc:spChg>
        <pc:spChg chg="mod">
          <ac:chgData name="Tommy McClure" userId="5f57beb918c8a44c" providerId="LiveId" clId="{A90B57E3-9BB0-438C-839C-08A54673E82D}" dt="2024-08-03T21:34:40.300" v="4708" actId="207"/>
          <ac:spMkLst>
            <pc:docMk/>
            <pc:sldMk cId="0" sldId="260"/>
            <ac:spMk id="22531" creationId="{BF573938-E001-4F82-A4EC-5698205EBAD7}"/>
          </ac:spMkLst>
        </pc:spChg>
      </pc:sldChg>
      <pc:sldChg chg="delSp modSp mod modAnim modNotesTx">
        <pc:chgData name="Tommy McClure" userId="5f57beb918c8a44c" providerId="LiveId" clId="{A90B57E3-9BB0-438C-839C-08A54673E82D}" dt="2024-08-04T13:17:20.687" v="5585" actId="207"/>
        <pc:sldMkLst>
          <pc:docMk/>
          <pc:sldMk cId="1171724608" sldId="274"/>
        </pc:sldMkLst>
        <pc:spChg chg="del">
          <ac:chgData name="Tommy McClure" userId="5f57beb918c8a44c" providerId="LiveId" clId="{A90B57E3-9BB0-438C-839C-08A54673E82D}" dt="2024-08-03T16:38:33.377" v="4111" actId="478"/>
          <ac:spMkLst>
            <pc:docMk/>
            <pc:sldMk cId="1171724608" sldId="274"/>
            <ac:spMk id="2" creationId="{88EE714F-11E9-388F-36DC-9871DAE5A48F}"/>
          </ac:spMkLst>
        </pc:spChg>
        <pc:spChg chg="mod">
          <ac:chgData name="Tommy McClure" userId="5f57beb918c8a44c" providerId="LiveId" clId="{A90B57E3-9BB0-438C-839C-08A54673E82D}" dt="2024-08-03T21:34:58.219" v="4711" actId="207"/>
          <ac:spMkLst>
            <pc:docMk/>
            <pc:sldMk cId="1171724608" sldId="274"/>
            <ac:spMk id="3" creationId="{D48B6BCC-7FBA-CE91-9B12-CF831E47F9DC}"/>
          </ac:spMkLst>
        </pc:spChg>
        <pc:spChg chg="mod">
          <ac:chgData name="Tommy McClure" userId="5f57beb918c8a44c" providerId="LiveId" clId="{A90B57E3-9BB0-438C-839C-08A54673E82D}" dt="2024-08-03T21:22:09.587" v="4513" actId="120"/>
          <ac:spMkLst>
            <pc:docMk/>
            <pc:sldMk cId="1171724608" sldId="274"/>
            <ac:spMk id="6" creationId="{0C3D8B11-0A17-C293-C4D8-C2B2DE80353C}"/>
          </ac:spMkLst>
        </pc:spChg>
      </pc:sldChg>
      <pc:sldChg chg="del">
        <pc:chgData name="Tommy McClure" userId="5f57beb918c8a44c" providerId="LiveId" clId="{A90B57E3-9BB0-438C-839C-08A54673E82D}" dt="2024-08-02T23:58:55.295" v="1605" actId="2696"/>
        <pc:sldMkLst>
          <pc:docMk/>
          <pc:sldMk cId="2694302849" sldId="285"/>
        </pc:sldMkLst>
      </pc:sldChg>
      <pc:sldChg chg="modSp mod modNotesTx">
        <pc:chgData name="Tommy McClure" userId="5f57beb918c8a44c" providerId="LiveId" clId="{A90B57E3-9BB0-438C-839C-08A54673E82D}" dt="2024-08-03T21:36:45.195" v="4724" actId="207"/>
        <pc:sldMkLst>
          <pc:docMk/>
          <pc:sldMk cId="2970185068" sldId="380"/>
        </pc:sldMkLst>
        <pc:spChg chg="mod">
          <ac:chgData name="Tommy McClure" userId="5f57beb918c8a44c" providerId="LiveId" clId="{A90B57E3-9BB0-438C-839C-08A54673E82D}" dt="2024-08-02T23:59:22.984" v="1615" actId="20577"/>
          <ac:spMkLst>
            <pc:docMk/>
            <pc:sldMk cId="2970185068" sldId="380"/>
            <ac:spMk id="7" creationId="{2A6B56C3-77F0-4E92-B09D-C8D4A68D5E79}"/>
          </ac:spMkLst>
        </pc:spChg>
        <pc:spChg chg="mod">
          <ac:chgData name="Tommy McClure" userId="5f57beb918c8a44c" providerId="LiveId" clId="{A90B57E3-9BB0-438C-839C-08A54673E82D}" dt="2024-08-03T21:36:45.195" v="4724" actId="207"/>
          <ac:spMkLst>
            <pc:docMk/>
            <pc:sldMk cId="2970185068" sldId="380"/>
            <ac:spMk id="10" creationId="{BB8A7FBA-4C4C-4440-9886-90F8BD6246FB}"/>
          </ac:spMkLst>
        </pc:spChg>
      </pc:sldChg>
      <pc:sldChg chg="modSp mod">
        <pc:chgData name="Tommy McClure" userId="5f57beb918c8a44c" providerId="LiveId" clId="{A90B57E3-9BB0-438C-839C-08A54673E82D}" dt="2024-08-03T21:22:18.801" v="4515" actId="120"/>
        <pc:sldMkLst>
          <pc:docMk/>
          <pc:sldMk cId="1179690142" sldId="382"/>
        </pc:sldMkLst>
        <pc:spChg chg="mod">
          <ac:chgData name="Tommy McClure" userId="5f57beb918c8a44c" providerId="LiveId" clId="{A90B57E3-9BB0-438C-839C-08A54673E82D}" dt="2024-08-03T21:22:18.801" v="4515" actId="120"/>
          <ac:spMkLst>
            <pc:docMk/>
            <pc:sldMk cId="1179690142" sldId="382"/>
            <ac:spMk id="6" creationId="{0C3D8B11-0A17-C293-C4D8-C2B2DE80353C}"/>
          </ac:spMkLst>
        </pc:spChg>
        <pc:spChg chg="mod">
          <ac:chgData name="Tommy McClure" userId="5f57beb918c8a44c" providerId="LiveId" clId="{A90B57E3-9BB0-438C-839C-08A54673E82D}" dt="2024-08-03T16:54:10.075" v="4215" actId="255"/>
          <ac:spMkLst>
            <pc:docMk/>
            <pc:sldMk cId="1179690142" sldId="382"/>
            <ac:spMk id="12292" creationId="{C75272B7-EE5D-E2DF-238A-93B52D3E6937}"/>
          </ac:spMkLst>
        </pc:spChg>
      </pc:sldChg>
      <pc:sldChg chg="addSp modSp mod">
        <pc:chgData name="Tommy McClure" userId="5f57beb918c8a44c" providerId="LiveId" clId="{A90B57E3-9BB0-438C-839C-08A54673E82D}" dt="2024-08-03T21:38:34.478" v="4727" actId="1582"/>
        <pc:sldMkLst>
          <pc:docMk/>
          <pc:sldMk cId="3770753600" sldId="383"/>
        </pc:sldMkLst>
        <pc:spChg chg="mod">
          <ac:chgData name="Tommy McClure" userId="5f57beb918c8a44c" providerId="LiveId" clId="{A90B57E3-9BB0-438C-839C-08A54673E82D}" dt="2024-08-03T21:38:34.478" v="4727" actId="1582"/>
          <ac:spMkLst>
            <pc:docMk/>
            <pc:sldMk cId="3770753600" sldId="383"/>
            <ac:spMk id="2" creationId="{DC5D94BD-543E-3CF6-9FB6-A59F0331ED8A}"/>
          </ac:spMkLst>
        </pc:spChg>
        <pc:spChg chg="add mod">
          <ac:chgData name="Tommy McClure" userId="5f57beb918c8a44c" providerId="LiveId" clId="{A90B57E3-9BB0-438C-839C-08A54673E82D}" dt="2024-08-03T16:52:59.123" v="4214" actId="1037"/>
          <ac:spMkLst>
            <pc:docMk/>
            <pc:sldMk cId="3770753600" sldId="383"/>
            <ac:spMk id="4" creationId="{55616B4D-0DAD-3073-6368-821729A61430}"/>
          </ac:spMkLst>
        </pc:spChg>
      </pc:sldChg>
      <pc:sldChg chg="addSp delSp modSp mod modAnim modNotes modNotesTx">
        <pc:chgData name="Tommy McClure" userId="5f57beb918c8a44c" providerId="LiveId" clId="{A90B57E3-9BB0-438C-839C-08A54673E82D}" dt="2024-08-04T14:13:14.369" v="5659" actId="14100"/>
        <pc:sldMkLst>
          <pc:docMk/>
          <pc:sldMk cId="841528530" sldId="385"/>
        </pc:sldMkLst>
        <pc:spChg chg="mod">
          <ac:chgData name="Tommy McClure" userId="5f57beb918c8a44c" providerId="LiveId" clId="{A90B57E3-9BB0-438C-839C-08A54673E82D}" dt="2024-08-02T23:51:07.729" v="1297" actId="1076"/>
          <ac:spMkLst>
            <pc:docMk/>
            <pc:sldMk cId="841528530" sldId="385"/>
            <ac:spMk id="2" creationId="{1FD62FD9-80CF-F91D-8DBC-1DB5AA4C96E8}"/>
          </ac:spMkLst>
        </pc:spChg>
        <pc:spChg chg="mod">
          <ac:chgData name="Tommy McClure" userId="5f57beb918c8a44c" providerId="LiveId" clId="{A90B57E3-9BB0-438C-839C-08A54673E82D}" dt="2024-08-03T21:35:49.411" v="4719" actId="207"/>
          <ac:spMkLst>
            <pc:docMk/>
            <pc:sldMk cId="841528530" sldId="385"/>
            <ac:spMk id="3" creationId="{D48B6BCC-7FBA-CE91-9B12-CF831E47F9DC}"/>
          </ac:spMkLst>
        </pc:spChg>
        <pc:spChg chg="add mod">
          <ac:chgData name="Tommy McClure" userId="5f57beb918c8a44c" providerId="LiveId" clId="{A90B57E3-9BB0-438C-839C-08A54673E82D}" dt="2024-08-03T21:36:25.798" v="4722" actId="207"/>
          <ac:spMkLst>
            <pc:docMk/>
            <pc:sldMk cId="841528530" sldId="385"/>
            <ac:spMk id="4" creationId="{8A94CE2E-C527-E921-2A8D-73F9187B93D1}"/>
          </ac:spMkLst>
        </pc:spChg>
        <pc:spChg chg="del">
          <ac:chgData name="Tommy McClure" userId="5f57beb918c8a44c" providerId="LiveId" clId="{A90B57E3-9BB0-438C-839C-08A54673E82D}" dt="2024-08-02T23:36:10.153" v="698" actId="478"/>
          <ac:spMkLst>
            <pc:docMk/>
            <pc:sldMk cId="841528530" sldId="385"/>
            <ac:spMk id="6" creationId="{0C3D8B11-0A17-C293-C4D8-C2B2DE80353C}"/>
          </ac:spMkLst>
        </pc:spChg>
        <pc:spChg chg="mod">
          <ac:chgData name="Tommy McClure" userId="5f57beb918c8a44c" providerId="LiveId" clId="{A90B57E3-9BB0-438C-839C-08A54673E82D}" dt="2024-08-03T16:36:53.607" v="4047" actId="1036"/>
          <ac:spMkLst>
            <pc:docMk/>
            <pc:sldMk cId="841528530" sldId="385"/>
            <ac:spMk id="12292" creationId="{C75272B7-EE5D-E2DF-238A-93B52D3E6937}"/>
          </ac:spMkLst>
        </pc:spChg>
      </pc:sldChg>
      <pc:sldChg chg="modSp mod modAnim modNotes modNotesTx">
        <pc:chgData name="Tommy McClure" userId="5f57beb918c8a44c" providerId="LiveId" clId="{A90B57E3-9BB0-438C-839C-08A54673E82D}" dt="2024-08-04T00:01:37.780" v="5442" actId="1076"/>
        <pc:sldMkLst>
          <pc:docMk/>
          <pc:sldMk cId="3150930954" sldId="568"/>
        </pc:sldMkLst>
        <pc:spChg chg="mod">
          <ac:chgData name="Tommy McClure" userId="5f57beb918c8a44c" providerId="LiveId" clId="{A90B57E3-9BB0-438C-839C-08A54673E82D}" dt="2024-08-03T22:39:19.875" v="5437" actId="113"/>
          <ac:spMkLst>
            <pc:docMk/>
            <pc:sldMk cId="3150930954" sldId="568"/>
            <ac:spMk id="3" creationId="{D48B6BCC-7FBA-CE91-9B12-CF831E47F9DC}"/>
          </ac:spMkLst>
        </pc:spChg>
        <pc:spChg chg="mod">
          <ac:chgData name="Tommy McClure" userId="5f57beb918c8a44c" providerId="LiveId" clId="{A90B57E3-9BB0-438C-839C-08A54673E82D}" dt="2024-08-03T21:23:55.689" v="4564" actId="1037"/>
          <ac:spMkLst>
            <pc:docMk/>
            <pc:sldMk cId="3150930954" sldId="568"/>
            <ac:spMk id="6" creationId="{0C3D8B11-0A17-C293-C4D8-C2B2DE80353C}"/>
          </ac:spMkLst>
        </pc:spChg>
      </pc:sldChg>
      <pc:sldChg chg="modSp mod modNotesTx">
        <pc:chgData name="Tommy McClure" userId="5f57beb918c8a44c" providerId="LiveId" clId="{A90B57E3-9BB0-438C-839C-08A54673E82D}" dt="2024-08-04T13:45:49.686" v="5590" actId="14100"/>
        <pc:sldMkLst>
          <pc:docMk/>
          <pc:sldMk cId="3564285754" sldId="571"/>
        </pc:sldMkLst>
        <pc:spChg chg="mod">
          <ac:chgData name="Tommy McClure" userId="5f57beb918c8a44c" providerId="LiveId" clId="{A90B57E3-9BB0-438C-839C-08A54673E82D}" dt="2024-08-04T13:45:49.686" v="5590" actId="14100"/>
          <ac:spMkLst>
            <pc:docMk/>
            <pc:sldMk cId="3564285754" sldId="571"/>
            <ac:spMk id="3" creationId="{D48B6BCC-7FBA-CE91-9B12-CF831E47F9DC}"/>
          </ac:spMkLst>
        </pc:spChg>
        <pc:spChg chg="mod">
          <ac:chgData name="Tommy McClure" userId="5f57beb918c8a44c" providerId="LiveId" clId="{A90B57E3-9BB0-438C-839C-08A54673E82D}" dt="2024-08-03T21:34:12.411" v="4704" actId="207"/>
          <ac:spMkLst>
            <pc:docMk/>
            <pc:sldMk cId="3564285754" sldId="571"/>
            <ac:spMk id="4" creationId="{29FEF100-B448-A1EC-096A-8FD0D22FB0FA}"/>
          </ac:spMkLst>
        </pc:spChg>
        <pc:spChg chg="mod">
          <ac:chgData name="Tommy McClure" userId="5f57beb918c8a44c" providerId="LiveId" clId="{A90B57E3-9BB0-438C-839C-08A54673E82D}" dt="2024-08-03T21:22:38.328" v="4519" actId="120"/>
          <ac:spMkLst>
            <pc:docMk/>
            <pc:sldMk cId="3564285754" sldId="571"/>
            <ac:spMk id="6" creationId="{0C3D8B11-0A17-C293-C4D8-C2B2DE80353C}"/>
          </ac:spMkLst>
        </pc:spChg>
      </pc:sldChg>
      <pc:sldChg chg="del">
        <pc:chgData name="Tommy McClure" userId="5f57beb918c8a44c" providerId="LiveId" clId="{A90B57E3-9BB0-438C-839C-08A54673E82D}" dt="2024-08-02T23:35:45.276" v="697" actId="2696"/>
        <pc:sldMkLst>
          <pc:docMk/>
          <pc:sldMk cId="2241488721" sldId="572"/>
        </pc:sldMkLst>
      </pc:sldChg>
      <pc:sldChg chg="modSp mod">
        <pc:chgData name="Tommy McClure" userId="5f57beb918c8a44c" providerId="LiveId" clId="{A90B57E3-9BB0-438C-839C-08A54673E82D}" dt="2024-08-03T21:35:12.086" v="4714" actId="207"/>
        <pc:sldMkLst>
          <pc:docMk/>
          <pc:sldMk cId="126053799" sldId="577"/>
        </pc:sldMkLst>
        <pc:spChg chg="mod">
          <ac:chgData name="Tommy McClure" userId="5f57beb918c8a44c" providerId="LiveId" clId="{A90B57E3-9BB0-438C-839C-08A54673E82D}" dt="2024-08-03T21:35:12.086" v="4714" actId="207"/>
          <ac:spMkLst>
            <pc:docMk/>
            <pc:sldMk cId="126053799" sldId="577"/>
            <ac:spMk id="3" creationId="{D48B6BCC-7FBA-CE91-9B12-CF831E47F9DC}"/>
          </ac:spMkLst>
        </pc:spChg>
        <pc:spChg chg="mod">
          <ac:chgData name="Tommy McClure" userId="5f57beb918c8a44c" providerId="LiveId" clId="{A90B57E3-9BB0-438C-839C-08A54673E82D}" dt="2024-08-03T21:22:29.507" v="4517" actId="120"/>
          <ac:spMkLst>
            <pc:docMk/>
            <pc:sldMk cId="126053799" sldId="577"/>
            <ac:spMk id="6" creationId="{0C3D8B11-0A17-C293-C4D8-C2B2DE80353C}"/>
          </ac:spMkLst>
        </pc:spChg>
      </pc:sldChg>
      <pc:sldChg chg="modSp mod modAnim">
        <pc:chgData name="Tommy McClure" userId="5f57beb918c8a44c" providerId="LiveId" clId="{A90B57E3-9BB0-438C-839C-08A54673E82D}" dt="2024-08-03T21:35:27.663" v="4716" actId="207"/>
        <pc:sldMkLst>
          <pc:docMk/>
          <pc:sldMk cId="1287492322" sldId="578"/>
        </pc:sldMkLst>
        <pc:spChg chg="mod">
          <ac:chgData name="Tommy McClure" userId="5f57beb918c8a44c" providerId="LiveId" clId="{A90B57E3-9BB0-438C-839C-08A54673E82D}" dt="2024-08-03T21:35:27.663" v="4716" actId="207"/>
          <ac:spMkLst>
            <pc:docMk/>
            <pc:sldMk cId="1287492322" sldId="578"/>
            <ac:spMk id="3" creationId="{D48B6BCC-7FBA-CE91-9B12-CF831E47F9DC}"/>
          </ac:spMkLst>
        </pc:spChg>
        <pc:spChg chg="mod">
          <ac:chgData name="Tommy McClure" userId="5f57beb918c8a44c" providerId="LiveId" clId="{A90B57E3-9BB0-438C-839C-08A54673E82D}" dt="2024-08-03T21:23:26.134" v="4522" actId="1037"/>
          <ac:spMkLst>
            <pc:docMk/>
            <pc:sldMk cId="1287492322" sldId="578"/>
            <ac:spMk id="6" creationId="{0C3D8B11-0A17-C293-C4D8-C2B2DE80353C}"/>
          </ac:spMkLst>
        </pc:spChg>
      </pc:sldChg>
      <pc:sldChg chg="modSp mod modAnim modNotesTx">
        <pc:chgData name="Tommy McClure" userId="5f57beb918c8a44c" providerId="LiveId" clId="{A90B57E3-9BB0-438C-839C-08A54673E82D}" dt="2024-08-03T21:40:13.176" v="4748" actId="20577"/>
        <pc:sldMkLst>
          <pc:docMk/>
          <pc:sldMk cId="3030935683" sldId="579"/>
        </pc:sldMkLst>
        <pc:spChg chg="mod">
          <ac:chgData name="Tommy McClure" userId="5f57beb918c8a44c" providerId="LiveId" clId="{A90B57E3-9BB0-438C-839C-08A54673E82D}" dt="2024-08-03T21:40:13.176" v="4748" actId="20577"/>
          <ac:spMkLst>
            <pc:docMk/>
            <pc:sldMk cId="3030935683" sldId="579"/>
            <ac:spMk id="3" creationId="{D48B6BCC-7FBA-CE91-9B12-CF831E47F9DC}"/>
          </ac:spMkLst>
        </pc:spChg>
        <pc:spChg chg="mod">
          <ac:chgData name="Tommy McClure" userId="5f57beb918c8a44c" providerId="LiveId" clId="{A90B57E3-9BB0-438C-839C-08A54673E82D}" dt="2024-08-03T21:24:23.134" v="4606" actId="1037"/>
          <ac:spMkLst>
            <pc:docMk/>
            <pc:sldMk cId="3030935683" sldId="579"/>
            <ac:spMk id="6" creationId="{0C3D8B11-0A17-C293-C4D8-C2B2DE80353C}"/>
          </ac:spMkLst>
        </pc:spChg>
      </pc:sldChg>
      <pc:sldChg chg="modSp add mod ord modAnim modNotes modNotesTx">
        <pc:chgData name="Tommy McClure" userId="5f57beb918c8a44c" providerId="LiveId" clId="{A90B57E3-9BB0-438C-839C-08A54673E82D}" dt="2024-08-04T00:00:01.413" v="5438" actId="207"/>
        <pc:sldMkLst>
          <pc:docMk/>
          <pc:sldMk cId="2737776966" sldId="580"/>
        </pc:sldMkLst>
        <pc:spChg chg="mod">
          <ac:chgData name="Tommy McClure" userId="5f57beb918c8a44c" providerId="LiveId" clId="{A90B57E3-9BB0-438C-839C-08A54673E82D}" dt="2024-08-03T18:32:55.759" v="4284" actId="313"/>
          <ac:spMkLst>
            <pc:docMk/>
            <pc:sldMk cId="2737776966" sldId="580"/>
            <ac:spMk id="3" creationId="{D48B6BCC-7FBA-CE91-9B12-CF831E47F9DC}"/>
          </ac:spMkLst>
        </pc:spChg>
        <pc:spChg chg="mod">
          <ac:chgData name="Tommy McClure" userId="5f57beb918c8a44c" providerId="LiveId" clId="{A90B57E3-9BB0-438C-839C-08A54673E82D}" dt="2024-08-03T21:23:39.984" v="4543" actId="1037"/>
          <ac:spMkLst>
            <pc:docMk/>
            <pc:sldMk cId="2737776966" sldId="580"/>
            <ac:spMk id="6" creationId="{0C3D8B11-0A17-C293-C4D8-C2B2DE80353C}"/>
          </ac:spMkLst>
        </pc:spChg>
      </pc:sldChg>
      <pc:sldChg chg="addSp delSp modSp add mod delAnim modAnim modNotes modNotesTx">
        <pc:chgData name="Tommy McClure" userId="5f57beb918c8a44c" providerId="LiveId" clId="{A90B57E3-9BB0-438C-839C-08A54673E82D}" dt="2024-08-04T00:00:52.601" v="5441" actId="113"/>
        <pc:sldMkLst>
          <pc:docMk/>
          <pc:sldMk cId="4220086022" sldId="581"/>
        </pc:sldMkLst>
        <pc:spChg chg="add del mod">
          <ac:chgData name="Tommy McClure" userId="5f57beb918c8a44c" providerId="LiveId" clId="{A90B57E3-9BB0-438C-839C-08A54673E82D}" dt="2024-08-03T21:51:24.600" v="4779" actId="478"/>
          <ac:spMkLst>
            <pc:docMk/>
            <pc:sldMk cId="4220086022" sldId="581"/>
            <ac:spMk id="2" creationId="{C60597BC-56B9-ED46-6E6A-32A801359FFD}"/>
          </ac:spMkLst>
        </pc:spChg>
        <pc:spChg chg="mod">
          <ac:chgData name="Tommy McClure" userId="5f57beb918c8a44c" providerId="LiveId" clId="{A90B57E3-9BB0-438C-839C-08A54673E82D}" dt="2024-08-03T22:27:21.469" v="5434" actId="20577"/>
          <ac:spMkLst>
            <pc:docMk/>
            <pc:sldMk cId="4220086022" sldId="581"/>
            <ac:spMk id="3" creationId="{D48B6BCC-7FBA-CE91-9B12-CF831E47F9DC}"/>
          </ac:spMkLst>
        </pc:spChg>
        <pc:spChg chg="mod">
          <ac:chgData name="Tommy McClure" userId="5f57beb918c8a44c" providerId="LiveId" clId="{A90B57E3-9BB0-438C-839C-08A54673E82D}" dt="2024-08-03T21:24:11.459" v="4585" actId="1037"/>
          <ac:spMkLst>
            <pc:docMk/>
            <pc:sldMk cId="4220086022" sldId="581"/>
            <ac:spMk id="6" creationId="{0C3D8B11-0A17-C293-C4D8-C2B2DE80353C}"/>
          </ac:spMkLst>
        </pc:spChg>
      </pc:sldChg>
      <pc:sldChg chg="add del">
        <pc:chgData name="Tommy McClure" userId="5f57beb918c8a44c" providerId="LiveId" clId="{A90B57E3-9BB0-438C-839C-08A54673E82D}" dt="2024-08-03T16:23:42.176" v="3922" actId="2696"/>
        <pc:sldMkLst>
          <pc:docMk/>
          <pc:sldMk cId="76748595" sldId="58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FCE41C7-1A74-3C39-A166-E10EC1FFCD2B}"/>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BA77D77-48D5-7371-4A33-BA91C9363B89}"/>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8/04/2024 AM</a:t>
            </a:r>
          </a:p>
        </p:txBody>
      </p:sp>
      <p:sp>
        <p:nvSpPr>
          <p:cNvPr id="4" name="Footer Placeholder 3">
            <a:extLst>
              <a:ext uri="{FF2B5EF4-FFF2-40B4-BE49-F238E27FC236}">
                <a16:creationId xmlns:a16="http://schemas.microsoft.com/office/drawing/2014/main" id="{CEF143DE-24C1-BB40-AB59-454061ECDCF8}"/>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FE61625-F8E8-DE0E-35F8-27AA75BCE3C9}"/>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1BFF0F68-3C66-46DB-B6F5-DC55ADF99FC1}" type="slidenum">
              <a:rPr lang="en-US" smtClean="0"/>
              <a:t>‹#›</a:t>
            </a:fld>
            <a:endParaRPr lang="en-US"/>
          </a:p>
        </p:txBody>
      </p:sp>
    </p:spTree>
    <p:extLst>
      <p:ext uri="{BB962C8B-B14F-4D97-AF65-F5344CB8AC3E}">
        <p14:creationId xmlns:p14="http://schemas.microsoft.com/office/powerpoint/2010/main" val="341639239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8/04/2024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A935D3D-C1F8-4435-951D-34547A582895}" type="slidenum">
              <a:rPr lang="en-US" smtClean="0"/>
              <a:t>‹#›</a:t>
            </a:fld>
            <a:endParaRPr lang="en-US"/>
          </a:p>
        </p:txBody>
      </p:sp>
    </p:spTree>
    <p:extLst>
      <p:ext uri="{BB962C8B-B14F-4D97-AF65-F5344CB8AC3E}">
        <p14:creationId xmlns:p14="http://schemas.microsoft.com/office/powerpoint/2010/main" val="259013373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3780473"/>
          </a:xfrm>
        </p:spPr>
        <p:txBody>
          <a:bodyPr/>
          <a:lstStyle/>
          <a:p>
            <a:endParaRPr lang="en-US" sz="1400"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8/04/2024 AM</a:t>
            </a:r>
          </a:p>
        </p:txBody>
      </p:sp>
      <p:sp>
        <p:nvSpPr>
          <p:cNvPr id="5" name="Slide Number Placeholder 4"/>
          <p:cNvSpPr>
            <a:spLocks noGrp="1"/>
          </p:cNvSpPr>
          <p:nvPr>
            <p:ph type="sldNum" sz="quarter" idx="5"/>
          </p:nvPr>
        </p:nvSpPr>
        <p:spPr/>
        <p:txBody>
          <a:bodyPr/>
          <a:lstStyle/>
          <a:p>
            <a:fld id="{EA935D3D-C1F8-4435-951D-34547A582895}" type="slidenum">
              <a:rPr lang="en-US" smtClean="0"/>
              <a:t>1</a:t>
            </a:fld>
            <a:endParaRPr lang="en-US"/>
          </a:p>
        </p:txBody>
      </p:sp>
    </p:spTree>
    <p:extLst>
      <p:ext uri="{BB962C8B-B14F-4D97-AF65-F5344CB8AC3E}">
        <p14:creationId xmlns:p14="http://schemas.microsoft.com/office/powerpoint/2010/main" val="1900555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dirty="0">
                <a:latin typeface="Arial" panose="020B0604020202020204" pitchFamily="34" charset="0"/>
                <a:cs typeface="Arial" panose="020B0604020202020204" pitchFamily="34" charset="0"/>
              </a:rPr>
              <a:t>Matthew 1:1 KJV 1 </a:t>
            </a:r>
            <a:r>
              <a:rPr lang="en-US" sz="1200" b="0" i="0" dirty="0">
                <a:latin typeface="Arial" panose="020B0604020202020204" pitchFamily="34" charset="0"/>
                <a:cs typeface="Arial" panose="020B0604020202020204" pitchFamily="34" charset="0"/>
              </a:rPr>
              <a:t>The book of the generation of Jesus Christ, the son of David, the son of Abraham.</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b="0" i="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dirty="0">
                <a:latin typeface="Arial" panose="020B0604020202020204" pitchFamily="34" charset="0"/>
                <a:cs typeface="Arial" panose="020B0604020202020204" pitchFamily="34" charset="0"/>
              </a:rPr>
              <a:t>Matthew 1:21-23 KJV 21 </a:t>
            </a:r>
            <a:r>
              <a:rPr lang="en-US" sz="1200" b="0" i="0" dirty="0">
                <a:latin typeface="Arial" panose="020B0604020202020204" pitchFamily="34" charset="0"/>
                <a:cs typeface="Arial" panose="020B0604020202020204" pitchFamily="34" charset="0"/>
              </a:rPr>
              <a:t>And she shall bring forth a son, and thou shalt call his name JESUS: for he shall save his people from their sins. </a:t>
            </a:r>
            <a:r>
              <a:rPr lang="en-US" sz="1200" b="1" i="0" dirty="0">
                <a:latin typeface="Arial" panose="020B0604020202020204" pitchFamily="34" charset="0"/>
                <a:cs typeface="Arial" panose="020B0604020202020204" pitchFamily="34" charset="0"/>
              </a:rPr>
              <a:t>22</a:t>
            </a:r>
            <a:r>
              <a:rPr lang="en-US" sz="1200" b="0" i="0" dirty="0">
                <a:latin typeface="Arial" panose="020B0604020202020204" pitchFamily="34" charset="0"/>
                <a:cs typeface="Arial" panose="020B0604020202020204" pitchFamily="34" charset="0"/>
              </a:rPr>
              <a:t> Now all this was done, that it might be fulfilled which was spoken of the Lord by the prophet, saying, </a:t>
            </a:r>
            <a:r>
              <a:rPr lang="en-US" sz="1200" b="1" i="0" dirty="0">
                <a:latin typeface="Arial" panose="020B0604020202020204" pitchFamily="34" charset="0"/>
                <a:cs typeface="Arial" panose="020B0604020202020204" pitchFamily="34" charset="0"/>
              </a:rPr>
              <a:t>23 </a:t>
            </a:r>
            <a:r>
              <a:rPr lang="en-US" sz="1200" b="0" i="0" dirty="0">
                <a:latin typeface="Arial" panose="020B0604020202020204" pitchFamily="34" charset="0"/>
                <a:cs typeface="Arial" panose="020B0604020202020204" pitchFamily="34" charset="0"/>
              </a:rPr>
              <a:t>Behold, a virgin shall be with child, and shall bring forth a son, and they shall call his name </a:t>
            </a:r>
            <a:r>
              <a:rPr lang="en-US" sz="1200" b="1" i="0" dirty="0">
                <a:latin typeface="Arial" panose="020B0604020202020204" pitchFamily="34" charset="0"/>
                <a:cs typeface="Arial" panose="020B0604020202020204" pitchFamily="34" charset="0"/>
              </a:rPr>
              <a:t>Emmanuel,</a:t>
            </a:r>
            <a:r>
              <a:rPr lang="en-US" sz="1200" b="0" i="0" dirty="0">
                <a:latin typeface="Arial" panose="020B0604020202020204" pitchFamily="34" charset="0"/>
                <a:cs typeface="Arial" panose="020B0604020202020204" pitchFamily="34" charset="0"/>
              </a:rPr>
              <a:t> which being interpreted is, God with us.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dirty="0">
                <a:latin typeface="Arial" panose="020B0604020202020204" pitchFamily="34" charset="0"/>
                <a:cs typeface="Arial" panose="020B0604020202020204" pitchFamily="34" charset="0"/>
              </a:rPr>
              <a:t>Isaiah 7:14 KJV 14 </a:t>
            </a:r>
            <a:r>
              <a:rPr lang="en-US" sz="1200" b="0" i="0" dirty="0">
                <a:latin typeface="Arial" panose="020B0604020202020204" pitchFamily="34" charset="0"/>
                <a:cs typeface="Arial" panose="020B0604020202020204" pitchFamily="34" charset="0"/>
              </a:rPr>
              <a:t>Therefore the Lord himself shall give you a sign; </a:t>
            </a:r>
            <a:r>
              <a:rPr lang="en-US" sz="1200" b="1" i="0" dirty="0">
                <a:latin typeface="Arial" panose="020B0604020202020204" pitchFamily="34" charset="0"/>
                <a:cs typeface="Arial" panose="020B0604020202020204" pitchFamily="34" charset="0"/>
              </a:rPr>
              <a:t>Behold, a virgin shall conceive, and bear a son, and shall call his name Immanuel.</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b="1" i="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dirty="0">
                <a:latin typeface="Arial" panose="020B0604020202020204" pitchFamily="34" charset="0"/>
                <a:cs typeface="Arial" panose="020B0604020202020204" pitchFamily="34" charset="0"/>
              </a:rPr>
              <a:t>Matthew 2:15 KJV 15 </a:t>
            </a:r>
            <a:r>
              <a:rPr lang="en-US" sz="1200" b="0" i="0" dirty="0">
                <a:latin typeface="Arial" panose="020B0604020202020204" pitchFamily="34" charset="0"/>
                <a:cs typeface="Arial" panose="020B0604020202020204" pitchFamily="34" charset="0"/>
              </a:rPr>
              <a:t>And was there until the death of Herod: </a:t>
            </a:r>
            <a:r>
              <a:rPr lang="en-US" sz="1200" b="1" i="0" dirty="0">
                <a:latin typeface="Arial" panose="020B0604020202020204" pitchFamily="34" charset="0"/>
                <a:cs typeface="Arial" panose="020B0604020202020204" pitchFamily="34" charset="0"/>
              </a:rPr>
              <a:t>that it might be fulfilled which was spoken of the Lord by the prophet</a:t>
            </a:r>
            <a:r>
              <a:rPr lang="en-US" sz="1200" b="0" i="0" dirty="0">
                <a:latin typeface="Arial" panose="020B0604020202020204" pitchFamily="34" charset="0"/>
                <a:cs typeface="Arial" panose="020B0604020202020204" pitchFamily="34" charset="0"/>
              </a:rPr>
              <a:t>, saying, </a:t>
            </a:r>
            <a:r>
              <a:rPr lang="en-US" sz="1200" b="1" i="0" dirty="0">
                <a:latin typeface="Arial" panose="020B0604020202020204" pitchFamily="34" charset="0"/>
                <a:cs typeface="Arial" panose="020B0604020202020204" pitchFamily="34" charset="0"/>
              </a:rPr>
              <a:t>Out of Egypt have I called my son.</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dirty="0">
                <a:latin typeface="Arial" panose="020B0604020202020204" pitchFamily="34" charset="0"/>
                <a:cs typeface="Arial" panose="020B0604020202020204" pitchFamily="34" charset="0"/>
              </a:rPr>
              <a:t>Hosea 11:1 </a:t>
            </a:r>
            <a:r>
              <a:rPr lang="en-US" sz="1200" b="0" i="0" dirty="0">
                <a:latin typeface="Arial" panose="020B0604020202020204" pitchFamily="34" charset="0"/>
                <a:cs typeface="Arial" panose="020B0604020202020204" pitchFamily="34" charset="0"/>
              </a:rPr>
              <a:t>¶ When Israel was a child, then I loved him, and called my son out of Egypt. (KJV)</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b="1" i="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dirty="0">
                <a:latin typeface="Arial" panose="020B0604020202020204" pitchFamily="34" charset="0"/>
                <a:cs typeface="Arial" panose="020B0604020202020204" pitchFamily="34" charset="0"/>
              </a:rPr>
              <a:t>Matthew 2:16-18 KJV 16 </a:t>
            </a:r>
            <a:r>
              <a:rPr lang="en-US" sz="1200" b="0" i="0" dirty="0">
                <a:latin typeface="Arial" panose="020B0604020202020204" pitchFamily="34" charset="0"/>
                <a:cs typeface="Arial" panose="020B0604020202020204" pitchFamily="34" charset="0"/>
              </a:rPr>
              <a:t>Then Herod, when he saw that he was mocked of the wise men, was exceeding wroth, and sent forth, and slew all the children that were in Bethlehem, and in all the coasts thereof, from two years old and under, according to the time which he had diligently enquired of the wise men. </a:t>
            </a:r>
            <a:r>
              <a:rPr lang="en-US" sz="1200" b="1" i="0" dirty="0">
                <a:latin typeface="Arial" panose="020B0604020202020204" pitchFamily="34" charset="0"/>
                <a:cs typeface="Arial" panose="020B0604020202020204" pitchFamily="34" charset="0"/>
              </a:rPr>
              <a:t>17</a:t>
            </a:r>
            <a:r>
              <a:rPr lang="en-US" sz="1200" b="0" i="0" dirty="0">
                <a:latin typeface="Arial" panose="020B0604020202020204" pitchFamily="34" charset="0"/>
                <a:cs typeface="Arial" panose="020B0604020202020204" pitchFamily="34" charset="0"/>
              </a:rPr>
              <a:t> </a:t>
            </a:r>
            <a:r>
              <a:rPr lang="en-US" sz="1200" b="1" i="0" dirty="0">
                <a:latin typeface="Arial" panose="020B0604020202020204" pitchFamily="34" charset="0"/>
                <a:cs typeface="Arial" panose="020B0604020202020204" pitchFamily="34" charset="0"/>
              </a:rPr>
              <a:t>Then was fulfilled that which was spoken by Jeremy the prophet</a:t>
            </a:r>
            <a:r>
              <a:rPr lang="en-US" sz="1200" b="0" i="0" dirty="0">
                <a:latin typeface="Arial" panose="020B0604020202020204" pitchFamily="34" charset="0"/>
                <a:cs typeface="Arial" panose="020B0604020202020204" pitchFamily="34" charset="0"/>
              </a:rPr>
              <a:t>, saying, </a:t>
            </a:r>
            <a:r>
              <a:rPr lang="en-US" sz="1200" b="1" i="0" dirty="0">
                <a:latin typeface="Arial" panose="020B0604020202020204" pitchFamily="34" charset="0"/>
                <a:cs typeface="Arial" panose="020B0604020202020204" pitchFamily="34" charset="0"/>
              </a:rPr>
              <a:t>18 </a:t>
            </a:r>
            <a:r>
              <a:rPr lang="en-US" sz="1200" b="0" i="0" dirty="0">
                <a:latin typeface="Arial" panose="020B0604020202020204" pitchFamily="34" charset="0"/>
                <a:cs typeface="Arial" panose="020B0604020202020204" pitchFamily="34" charset="0"/>
              </a:rPr>
              <a:t>In Rama was there a voice heard, lamentation, and weeping, and great mourning, Rachel weeping for her children, and would not be comforted, because they are not.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dirty="0">
                <a:latin typeface="Arial" panose="020B0604020202020204" pitchFamily="34" charset="0"/>
                <a:cs typeface="Arial" panose="020B0604020202020204" pitchFamily="34" charset="0"/>
              </a:rPr>
              <a:t>Jeremiah 31:15 KJV 15 </a:t>
            </a:r>
            <a:r>
              <a:rPr lang="en-US" sz="1200" b="0" i="0" dirty="0">
                <a:latin typeface="Arial" panose="020B0604020202020204" pitchFamily="34" charset="0"/>
                <a:cs typeface="Arial" panose="020B0604020202020204" pitchFamily="34" charset="0"/>
              </a:rPr>
              <a:t>Thus saith the LORD; A voice was heard in Ramah, lamentation, and bitter weeping; Rachel weeping for her children refused to be comforted for her children, because they were not.</a:t>
            </a:r>
          </a:p>
          <a:p>
            <a:pPr algn="l"/>
            <a:endParaRPr lang="en-US" sz="1200" b="0" i="0" u="none" strike="noStrike" baseline="0" dirty="0">
              <a:latin typeface="Arial" panose="020B0604020202020204" pitchFamily="34" charset="0"/>
              <a:cs typeface="Arial" panose="020B0604020202020204" pitchFamily="34" charset="0"/>
            </a:endParaRPr>
          </a:p>
          <a:p>
            <a:pPr algn="l"/>
            <a:r>
              <a:rPr lang="en-US" sz="1200" b="1" i="0" dirty="0">
                <a:latin typeface="Arial" panose="020B0604020202020204" pitchFamily="34" charset="0"/>
                <a:cs typeface="Arial" panose="020B0604020202020204" pitchFamily="34" charset="0"/>
              </a:rPr>
              <a:t>Matthew 2:23 KJV 23 </a:t>
            </a:r>
            <a:r>
              <a:rPr lang="en-US" sz="1200" b="0" i="0" dirty="0">
                <a:latin typeface="Arial" panose="020B0604020202020204" pitchFamily="34" charset="0"/>
                <a:cs typeface="Arial" panose="020B0604020202020204" pitchFamily="34" charset="0"/>
              </a:rPr>
              <a:t>And he came and dwelt in a city called Nazareth: </a:t>
            </a:r>
            <a:r>
              <a:rPr lang="en-US" sz="1200" b="1" i="0" dirty="0">
                <a:latin typeface="Arial" panose="020B0604020202020204" pitchFamily="34" charset="0"/>
                <a:cs typeface="Arial" panose="020B0604020202020204" pitchFamily="34" charset="0"/>
              </a:rPr>
              <a:t>that it might be fulfilled which was spoken by the prophets</a:t>
            </a:r>
            <a:r>
              <a:rPr lang="en-US" sz="1200" b="0" i="0" dirty="0">
                <a:latin typeface="Arial" panose="020B0604020202020204" pitchFamily="34" charset="0"/>
                <a:cs typeface="Arial" panose="020B0604020202020204" pitchFamily="34" charset="0"/>
              </a:rPr>
              <a:t>, He shall be called a Nazarene.</a:t>
            </a:r>
          </a:p>
          <a:p>
            <a:pPr marL="171450" indent="-171450" algn="l">
              <a:buFont typeface="Wingdings" panose="05000000000000000000" pitchFamily="2" charset="2"/>
              <a:buChar char="§"/>
            </a:pPr>
            <a:r>
              <a:rPr lang="en-US" sz="1200" b="1" i="1" u="sng" strike="noStrike" baseline="0" dirty="0">
                <a:latin typeface="Arial" panose="020B0604020202020204" pitchFamily="34" charset="0"/>
                <a:cs typeface="Arial" panose="020B0604020202020204" pitchFamily="34" charset="0"/>
              </a:rPr>
              <a:t>Comment</a:t>
            </a:r>
            <a:r>
              <a:rPr lang="en-US" sz="1200" b="0" i="0" u="none" strike="noStrike" baseline="0" dirty="0">
                <a:latin typeface="Arial" panose="020B0604020202020204" pitchFamily="34" charset="0"/>
                <a:cs typeface="Arial" panose="020B0604020202020204" pitchFamily="34" charset="0"/>
              </a:rPr>
              <a:t> - Matthew indicates that prophecy is “fulfilled.” It is difficult to determine just what “prophets” had said that Jesus should be called a “Nazarene.” Matthew may have had in mind the Lord’s humble beginnings from a city that was very insignificant in the eyes of the world. The name </a:t>
            </a:r>
            <a:r>
              <a:rPr lang="en-US" sz="1200" b="1" i="0" u="none" strike="noStrike" baseline="0" dirty="0">
                <a:latin typeface="Arial" panose="020B0604020202020204" pitchFamily="34" charset="0"/>
                <a:cs typeface="Arial" panose="020B0604020202020204" pitchFamily="34" charset="0"/>
              </a:rPr>
              <a:t>“Nazareth” </a:t>
            </a:r>
            <a:r>
              <a:rPr lang="en-US" sz="1200" b="0" i="0" u="none" strike="noStrike" baseline="0" dirty="0">
                <a:latin typeface="Arial" panose="020B0604020202020204" pitchFamily="34" charset="0"/>
                <a:cs typeface="Arial" panose="020B0604020202020204" pitchFamily="34" charset="0"/>
              </a:rPr>
              <a:t>means sprout or shoot and thereby it is generally conceded that Matthew had Isaiah’s Messianic prophecy in mind here when the prophet said, </a:t>
            </a:r>
            <a:r>
              <a:rPr lang="en-US" sz="1200" b="1" i="1" u="none" strike="noStrike" baseline="0" dirty="0">
                <a:latin typeface="Arial" panose="020B0604020202020204" pitchFamily="34" charset="0"/>
                <a:cs typeface="Arial" panose="020B0604020202020204" pitchFamily="34" charset="0"/>
              </a:rPr>
              <a:t>“And there shall come forth a shoot out of the stock of Jesse, and a branch out of his roots shall bear fruit” </a:t>
            </a:r>
            <a:r>
              <a:rPr lang="en-US" sz="1200" b="1" i="0" u="none" strike="noStrike" baseline="0" dirty="0">
                <a:latin typeface="Arial" panose="020B0604020202020204" pitchFamily="34" charset="0"/>
                <a:cs typeface="Arial" panose="020B0604020202020204" pitchFamily="34" charset="0"/>
              </a:rPr>
              <a:t>(Isa. 11:1).</a:t>
            </a:r>
          </a:p>
          <a:p>
            <a:pPr marL="0" lvl="0" indent="0" algn="l">
              <a:buFont typeface="Wingdings" panose="05000000000000000000" pitchFamily="2" charset="2"/>
              <a:buNone/>
            </a:pPr>
            <a:endParaRPr lang="en-US" sz="1200" b="1" i="1" u="none" strike="noStrike" baseline="0" dirty="0">
              <a:solidFill>
                <a:srgbClr val="0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A935D3D-C1F8-4435-951D-34547A582895}" type="slidenum">
              <a:rPr lang="en-US" smtClean="0"/>
              <a:t>10</a:t>
            </a:fld>
            <a:endParaRPr lang="en-US"/>
          </a:p>
        </p:txBody>
      </p:sp>
      <p:sp>
        <p:nvSpPr>
          <p:cNvPr id="5" name="Date Placeholder 4">
            <a:extLst>
              <a:ext uri="{FF2B5EF4-FFF2-40B4-BE49-F238E27FC236}">
                <a16:creationId xmlns:a16="http://schemas.microsoft.com/office/drawing/2014/main" id="{C43A66FB-4FA1-2452-DD25-858C224774B1}"/>
              </a:ext>
            </a:extLst>
          </p:cNvPr>
          <p:cNvSpPr>
            <a:spLocks noGrp="1"/>
          </p:cNvSpPr>
          <p:nvPr>
            <p:ph type="dt" idx="1"/>
          </p:nvPr>
        </p:nvSpPr>
        <p:spPr/>
        <p:txBody>
          <a:bodyPr/>
          <a:lstStyle/>
          <a:p>
            <a:r>
              <a:rPr lang="en-US"/>
              <a:t>8/04/2024 AM</a:t>
            </a:r>
          </a:p>
        </p:txBody>
      </p:sp>
    </p:spTree>
    <p:extLst>
      <p:ext uri="{BB962C8B-B14F-4D97-AF65-F5344CB8AC3E}">
        <p14:creationId xmlns:p14="http://schemas.microsoft.com/office/powerpoint/2010/main" val="20718660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3507" cy="4980623"/>
          </a:xfrm>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dirty="0">
                <a:latin typeface="Arial" panose="020B0604020202020204" pitchFamily="34" charset="0"/>
                <a:cs typeface="Arial" panose="020B0604020202020204" pitchFamily="34" charset="0"/>
              </a:rPr>
              <a:t>Matthew 1:1 KJV 1 </a:t>
            </a:r>
            <a:r>
              <a:rPr lang="en-US" sz="1200" b="0" i="0" dirty="0">
                <a:latin typeface="Arial" panose="020B0604020202020204" pitchFamily="34" charset="0"/>
                <a:cs typeface="Arial" panose="020B0604020202020204" pitchFamily="34" charset="0"/>
              </a:rPr>
              <a:t>The book of the generation of Jesus Christ, the son of David, the son of Abraham.</a:t>
            </a:r>
          </a:p>
          <a:p>
            <a:pPr marL="0" lvl="0" indent="0" algn="l">
              <a:buFont typeface="Wingdings" panose="05000000000000000000" pitchFamily="2" charset="2"/>
              <a:buNone/>
            </a:pPr>
            <a:endParaRPr lang="en-US" sz="1200" b="1" i="1" u="none" strike="noStrike" baseline="0" dirty="0">
              <a:solidFill>
                <a:srgbClr val="000000"/>
              </a:solidFill>
              <a:latin typeface="Arial" panose="020B0604020202020204" pitchFamily="34" charset="0"/>
              <a:cs typeface="Arial" panose="020B0604020202020204" pitchFamily="34" charset="0"/>
            </a:endParaRPr>
          </a:p>
          <a:p>
            <a:pPr marL="0" lvl="0" indent="0" algn="l">
              <a:buFont typeface="Wingdings" panose="05000000000000000000" pitchFamily="2" charset="2"/>
              <a:buNone/>
            </a:pPr>
            <a:r>
              <a:rPr lang="en-US" sz="1200" b="1" i="0" u="none" strike="noStrike" baseline="0" dirty="0">
                <a:solidFill>
                  <a:srgbClr val="000000"/>
                </a:solidFill>
                <a:latin typeface="Arial" panose="020B0604020202020204" pitchFamily="34" charset="0"/>
                <a:cs typeface="Arial" panose="020B0604020202020204" pitchFamily="34" charset="0"/>
              </a:rPr>
              <a:t>Matthew 4:13-16 KJV 13 </a:t>
            </a:r>
            <a:r>
              <a:rPr lang="en-US" sz="1200" b="0" i="0" u="none" strike="noStrike" baseline="0" dirty="0">
                <a:solidFill>
                  <a:srgbClr val="000000"/>
                </a:solidFill>
                <a:latin typeface="Arial" panose="020B0604020202020204" pitchFamily="34" charset="0"/>
                <a:cs typeface="Arial" panose="020B0604020202020204" pitchFamily="34" charset="0"/>
              </a:rPr>
              <a:t>And leaving Nazareth, he came and dwelt in Capernaum, which is upon the sea coast, in the borders of Zabulon and </a:t>
            </a:r>
            <a:r>
              <a:rPr lang="en-US" sz="1200" b="0" i="0" u="none" strike="noStrike" baseline="0" dirty="0" err="1">
                <a:solidFill>
                  <a:srgbClr val="000000"/>
                </a:solidFill>
                <a:latin typeface="Arial" panose="020B0604020202020204" pitchFamily="34" charset="0"/>
                <a:cs typeface="Arial" panose="020B0604020202020204" pitchFamily="34" charset="0"/>
              </a:rPr>
              <a:t>Nephthalim</a:t>
            </a:r>
            <a:r>
              <a:rPr lang="en-US" sz="1200" b="0" i="0" u="none" strike="noStrike" baseline="0" dirty="0">
                <a:solidFill>
                  <a:srgbClr val="000000"/>
                </a:solidFill>
                <a:latin typeface="Arial" panose="020B0604020202020204" pitchFamily="34" charset="0"/>
                <a:cs typeface="Arial" panose="020B0604020202020204" pitchFamily="34" charset="0"/>
              </a:rPr>
              <a:t>: </a:t>
            </a:r>
            <a:r>
              <a:rPr lang="en-US" sz="1200" b="1" i="0" u="none" strike="noStrike" baseline="0" dirty="0">
                <a:solidFill>
                  <a:srgbClr val="000000"/>
                </a:solidFill>
                <a:latin typeface="Arial" panose="020B0604020202020204" pitchFamily="34" charset="0"/>
                <a:cs typeface="Arial" panose="020B0604020202020204" pitchFamily="34" charset="0"/>
              </a:rPr>
              <a:t>14</a:t>
            </a:r>
            <a:r>
              <a:rPr lang="en-US" sz="1200" b="0" i="0" u="none" strike="noStrike" baseline="0" dirty="0">
                <a:solidFill>
                  <a:srgbClr val="000000"/>
                </a:solidFill>
                <a:latin typeface="Arial" panose="020B0604020202020204" pitchFamily="34" charset="0"/>
                <a:cs typeface="Arial" panose="020B0604020202020204" pitchFamily="34" charset="0"/>
              </a:rPr>
              <a:t> That it might be fulfilled which was spoken by Esaias the prophet, saying, </a:t>
            </a:r>
            <a:r>
              <a:rPr lang="en-US" sz="1200" b="1" i="0" u="none" strike="noStrike" baseline="0" dirty="0">
                <a:solidFill>
                  <a:srgbClr val="000000"/>
                </a:solidFill>
                <a:latin typeface="Arial" panose="020B0604020202020204" pitchFamily="34" charset="0"/>
                <a:cs typeface="Arial" panose="020B0604020202020204" pitchFamily="34" charset="0"/>
              </a:rPr>
              <a:t>15</a:t>
            </a:r>
            <a:r>
              <a:rPr lang="en-US" sz="1200" b="0" i="0" u="none" strike="noStrike" baseline="0" dirty="0">
                <a:solidFill>
                  <a:srgbClr val="000000"/>
                </a:solidFill>
                <a:latin typeface="Arial" panose="020B0604020202020204" pitchFamily="34" charset="0"/>
                <a:cs typeface="Arial" panose="020B0604020202020204" pitchFamily="34" charset="0"/>
              </a:rPr>
              <a:t> The land of Zabulon, and the land of </a:t>
            </a:r>
            <a:r>
              <a:rPr lang="en-US" sz="1200" b="0" i="0" u="none" strike="noStrike" baseline="0" dirty="0" err="1">
                <a:solidFill>
                  <a:srgbClr val="000000"/>
                </a:solidFill>
                <a:latin typeface="Arial" panose="020B0604020202020204" pitchFamily="34" charset="0"/>
                <a:cs typeface="Arial" panose="020B0604020202020204" pitchFamily="34" charset="0"/>
              </a:rPr>
              <a:t>Nephthalim</a:t>
            </a:r>
            <a:r>
              <a:rPr lang="en-US" sz="1200" b="0" i="0" u="none" strike="noStrike" baseline="0" dirty="0">
                <a:solidFill>
                  <a:srgbClr val="000000"/>
                </a:solidFill>
                <a:latin typeface="Arial" panose="020B0604020202020204" pitchFamily="34" charset="0"/>
                <a:cs typeface="Arial" panose="020B0604020202020204" pitchFamily="34" charset="0"/>
              </a:rPr>
              <a:t>, by the way of the sea, beyond Jordan, Galilee of the Gentiles; </a:t>
            </a:r>
            <a:r>
              <a:rPr lang="en-US" sz="1200" b="1" i="0" u="none" strike="noStrike" baseline="0" dirty="0">
                <a:solidFill>
                  <a:srgbClr val="000000"/>
                </a:solidFill>
                <a:latin typeface="Arial" panose="020B0604020202020204" pitchFamily="34" charset="0"/>
                <a:cs typeface="Arial" panose="020B0604020202020204" pitchFamily="34" charset="0"/>
              </a:rPr>
              <a:t>16</a:t>
            </a:r>
            <a:r>
              <a:rPr lang="en-US" sz="1200" b="0" i="0" u="none" strike="noStrike" baseline="0" dirty="0">
                <a:solidFill>
                  <a:srgbClr val="000000"/>
                </a:solidFill>
                <a:latin typeface="Arial" panose="020B0604020202020204" pitchFamily="34" charset="0"/>
                <a:cs typeface="Arial" panose="020B0604020202020204" pitchFamily="34" charset="0"/>
              </a:rPr>
              <a:t> The people which sat in darkness saw great light; and to them which sat in the region and shadow of death light is sprung up.</a:t>
            </a:r>
          </a:p>
          <a:p>
            <a:pPr marL="171450" lvl="0" indent="-171450" algn="l">
              <a:buFont typeface="Wingdings" panose="05000000000000000000" pitchFamily="2" charset="2"/>
              <a:buChar char="§"/>
            </a:pPr>
            <a:r>
              <a:rPr lang="en-US" sz="1200" b="1" i="0" u="none" strike="noStrike" baseline="0" dirty="0">
                <a:solidFill>
                  <a:srgbClr val="000000"/>
                </a:solidFill>
                <a:latin typeface="Arial" panose="020B0604020202020204" pitchFamily="34" charset="0"/>
                <a:cs typeface="Arial" panose="020B0604020202020204" pitchFamily="34" charset="0"/>
              </a:rPr>
              <a:t>Isaiah 9:1-2 KJV 1</a:t>
            </a:r>
            <a:r>
              <a:rPr lang="en-US" sz="1200" b="0" i="0" u="none" strike="noStrike" baseline="0" dirty="0">
                <a:solidFill>
                  <a:srgbClr val="000000"/>
                </a:solidFill>
                <a:latin typeface="Arial" panose="020B0604020202020204" pitchFamily="34" charset="0"/>
                <a:cs typeface="Arial" panose="020B0604020202020204" pitchFamily="34" charset="0"/>
              </a:rPr>
              <a:t> Nevertheless the dimness shall not be such as was in her vexation, when at the first he lightly afflicted the land of Zebulun and the land of Naphtali, and afterward did more grievously afflict her by the way of the sea, beyond Jordan, in Galilee of the nations. </a:t>
            </a:r>
            <a:r>
              <a:rPr lang="en-US" sz="1200" b="1" i="0" u="none" strike="noStrike" baseline="0" dirty="0">
                <a:solidFill>
                  <a:srgbClr val="000000"/>
                </a:solidFill>
                <a:latin typeface="Arial" panose="020B0604020202020204" pitchFamily="34" charset="0"/>
                <a:cs typeface="Arial" panose="020B0604020202020204" pitchFamily="34" charset="0"/>
              </a:rPr>
              <a:t>2</a:t>
            </a:r>
            <a:r>
              <a:rPr lang="en-US" sz="1200" b="0" i="0" u="none" strike="noStrike" baseline="0" dirty="0">
                <a:solidFill>
                  <a:srgbClr val="000000"/>
                </a:solidFill>
                <a:latin typeface="Arial" panose="020B0604020202020204" pitchFamily="34" charset="0"/>
                <a:cs typeface="Arial" panose="020B0604020202020204" pitchFamily="34" charset="0"/>
              </a:rPr>
              <a:t> The people that walked in darkness </a:t>
            </a:r>
            <a:r>
              <a:rPr lang="en-US" sz="1200" b="1" i="0" u="none" strike="noStrike" baseline="0" dirty="0">
                <a:solidFill>
                  <a:srgbClr val="000000"/>
                </a:solidFill>
                <a:latin typeface="Arial" panose="020B0604020202020204" pitchFamily="34" charset="0"/>
                <a:cs typeface="Arial" panose="020B0604020202020204" pitchFamily="34" charset="0"/>
              </a:rPr>
              <a:t>have seen a great light: they </a:t>
            </a:r>
            <a:r>
              <a:rPr lang="en-US" sz="1200" b="0" i="0" u="none" strike="noStrike" baseline="0" dirty="0">
                <a:solidFill>
                  <a:srgbClr val="000000"/>
                </a:solidFill>
                <a:latin typeface="Arial" panose="020B0604020202020204" pitchFamily="34" charset="0"/>
                <a:cs typeface="Arial" panose="020B0604020202020204" pitchFamily="34" charset="0"/>
              </a:rPr>
              <a:t>that dwell in the land of the shadow of death, </a:t>
            </a:r>
            <a:r>
              <a:rPr lang="en-US" sz="1200" b="1" i="0" u="none" strike="noStrike" baseline="0" dirty="0">
                <a:solidFill>
                  <a:srgbClr val="000000"/>
                </a:solidFill>
                <a:latin typeface="Arial" panose="020B0604020202020204" pitchFamily="34" charset="0"/>
                <a:cs typeface="Arial" panose="020B0604020202020204" pitchFamily="34" charset="0"/>
              </a:rPr>
              <a:t>upon them hath the light shined.</a:t>
            </a:r>
          </a:p>
          <a:p>
            <a:pPr marL="0" lvl="0" indent="0" algn="l">
              <a:buFont typeface="Wingdings" panose="05000000000000000000" pitchFamily="2" charset="2"/>
              <a:buNone/>
            </a:pPr>
            <a:endParaRPr lang="en-US" sz="1200" b="0" i="0" u="none" strike="noStrike" baseline="0" dirty="0">
              <a:solidFill>
                <a:srgbClr val="000000"/>
              </a:solidFill>
              <a:latin typeface="Arial" panose="020B0604020202020204" pitchFamily="34" charset="0"/>
              <a:cs typeface="Arial" panose="020B0604020202020204" pitchFamily="34" charset="0"/>
            </a:endParaRPr>
          </a:p>
          <a:p>
            <a:pPr marL="0" lvl="0" indent="0" algn="l">
              <a:buFont typeface="Wingdings" panose="05000000000000000000" pitchFamily="2" charset="2"/>
              <a:buNone/>
            </a:pPr>
            <a:r>
              <a:rPr lang="en-US" sz="1200" b="1" i="0" u="none" strike="noStrike" baseline="0" dirty="0">
                <a:solidFill>
                  <a:srgbClr val="000000"/>
                </a:solidFill>
                <a:latin typeface="Arial" panose="020B0604020202020204" pitchFamily="34" charset="0"/>
                <a:cs typeface="Arial" panose="020B0604020202020204" pitchFamily="34" charset="0"/>
              </a:rPr>
              <a:t>Matthew 8:16-17 KJV 16 </a:t>
            </a:r>
            <a:r>
              <a:rPr lang="en-US" sz="1200" b="0" i="0" u="none" strike="noStrike" baseline="0" dirty="0">
                <a:solidFill>
                  <a:srgbClr val="000000"/>
                </a:solidFill>
                <a:latin typeface="Arial" panose="020B0604020202020204" pitchFamily="34" charset="0"/>
                <a:cs typeface="Arial" panose="020B0604020202020204" pitchFamily="34" charset="0"/>
              </a:rPr>
              <a:t>When the even was come, they brought unto him many that were possessed with devils: and he cast out the spirits with his word, and healed all that were sick: </a:t>
            </a:r>
            <a:r>
              <a:rPr lang="en-US" sz="1200" b="1" i="0" u="none" strike="noStrike" baseline="0" dirty="0">
                <a:solidFill>
                  <a:srgbClr val="000000"/>
                </a:solidFill>
                <a:latin typeface="Arial" panose="020B0604020202020204" pitchFamily="34" charset="0"/>
                <a:cs typeface="Arial" panose="020B0604020202020204" pitchFamily="34" charset="0"/>
              </a:rPr>
              <a:t>17 </a:t>
            </a:r>
            <a:r>
              <a:rPr lang="en-US" sz="1200" b="0" i="0" u="none" strike="noStrike" baseline="0" dirty="0">
                <a:solidFill>
                  <a:srgbClr val="000000"/>
                </a:solidFill>
                <a:latin typeface="Arial" panose="020B0604020202020204" pitchFamily="34" charset="0"/>
                <a:cs typeface="Arial" panose="020B0604020202020204" pitchFamily="34" charset="0"/>
              </a:rPr>
              <a:t>That it might be fulfilled which was spoken by Esaias the prophet, saying, Himself took our infirmities, and bare our sicknesses.</a:t>
            </a:r>
          </a:p>
          <a:p>
            <a:pPr marL="171450" lvl="0" indent="-171450" algn="l">
              <a:buFont typeface="Wingdings" panose="05000000000000000000" pitchFamily="2" charset="2"/>
              <a:buChar char="§"/>
            </a:pPr>
            <a:r>
              <a:rPr lang="en-US" sz="1200" b="1" i="0" u="none" strike="noStrike" baseline="0" dirty="0">
                <a:solidFill>
                  <a:srgbClr val="000000"/>
                </a:solidFill>
                <a:latin typeface="Arial" panose="020B0604020202020204" pitchFamily="34" charset="0"/>
                <a:cs typeface="Arial" panose="020B0604020202020204" pitchFamily="34" charset="0"/>
              </a:rPr>
              <a:t>Isaiah 53:4 KJV 4 </a:t>
            </a:r>
            <a:r>
              <a:rPr lang="en-US" sz="1200" b="0" i="0" u="none" strike="noStrike" baseline="0" dirty="0">
                <a:solidFill>
                  <a:srgbClr val="000000"/>
                </a:solidFill>
                <a:latin typeface="Arial" panose="020B0604020202020204" pitchFamily="34" charset="0"/>
                <a:cs typeface="Arial" panose="020B0604020202020204" pitchFamily="34" charset="0"/>
              </a:rPr>
              <a:t>Surely he hath borne our griefs, and carried our sorrows: yet we did esteem him stricken, smitten of God, and afflicted.</a:t>
            </a:r>
          </a:p>
          <a:p>
            <a:pPr marL="171450" lvl="0" indent="-171450" algn="l">
              <a:buFont typeface="Wingdings" panose="05000000000000000000" pitchFamily="2" charset="2"/>
              <a:buChar char="§"/>
            </a:pPr>
            <a:endParaRPr lang="en-US" sz="1200" b="0" i="0" u="none" strike="noStrike" baseline="0" dirty="0">
              <a:solidFill>
                <a:srgbClr val="000000"/>
              </a:solidFill>
              <a:latin typeface="Arial" panose="020B0604020202020204" pitchFamily="34" charset="0"/>
              <a:cs typeface="Arial" panose="020B0604020202020204" pitchFamily="34" charset="0"/>
            </a:endParaRPr>
          </a:p>
          <a:p>
            <a:pPr marL="0" lvl="0" indent="0" algn="l">
              <a:buFont typeface="Wingdings" panose="05000000000000000000" pitchFamily="2" charset="2"/>
              <a:buNone/>
            </a:pPr>
            <a:r>
              <a:rPr lang="en-US" sz="1200" b="1" i="0" u="none" strike="noStrike" baseline="0" dirty="0">
                <a:solidFill>
                  <a:srgbClr val="000000"/>
                </a:solidFill>
                <a:latin typeface="Arial" panose="020B0604020202020204" pitchFamily="34" charset="0"/>
                <a:cs typeface="Arial" panose="020B0604020202020204" pitchFamily="34" charset="0"/>
              </a:rPr>
              <a:t>Matthew 21:2-8 KJV 2 </a:t>
            </a:r>
            <a:r>
              <a:rPr lang="en-US" sz="1200" b="0" i="0" u="none" strike="noStrike" baseline="0" dirty="0">
                <a:solidFill>
                  <a:srgbClr val="000000"/>
                </a:solidFill>
                <a:latin typeface="Arial" panose="020B0604020202020204" pitchFamily="34" charset="0"/>
                <a:cs typeface="Arial" panose="020B0604020202020204" pitchFamily="34" charset="0"/>
              </a:rPr>
              <a:t>Saying unto them, Go into the village over against you, and straightway ye shall find an ass tied, and a colt with her: loose them, and bring them unto me. </a:t>
            </a:r>
            <a:r>
              <a:rPr lang="en-US" sz="1200" b="1" i="0" u="none" strike="noStrike" baseline="0" dirty="0">
                <a:solidFill>
                  <a:srgbClr val="000000"/>
                </a:solidFill>
                <a:latin typeface="Arial" panose="020B0604020202020204" pitchFamily="34" charset="0"/>
                <a:cs typeface="Arial" panose="020B0604020202020204" pitchFamily="34" charset="0"/>
              </a:rPr>
              <a:t>3 </a:t>
            </a:r>
            <a:r>
              <a:rPr lang="en-US" sz="1200" b="0" i="0" u="none" strike="noStrike" baseline="0" dirty="0">
                <a:solidFill>
                  <a:srgbClr val="000000"/>
                </a:solidFill>
                <a:latin typeface="Arial" panose="020B0604020202020204" pitchFamily="34" charset="0"/>
                <a:cs typeface="Arial" panose="020B0604020202020204" pitchFamily="34" charset="0"/>
              </a:rPr>
              <a:t>And if any man say ought unto you, ye shall say, The Lord hath need of them; and straightway he will send them. </a:t>
            </a:r>
            <a:r>
              <a:rPr lang="en-US" sz="1200" b="1" i="0" u="none" strike="noStrike" baseline="0" dirty="0">
                <a:solidFill>
                  <a:srgbClr val="000000"/>
                </a:solidFill>
                <a:latin typeface="Arial" panose="020B0604020202020204" pitchFamily="34" charset="0"/>
                <a:cs typeface="Arial" panose="020B0604020202020204" pitchFamily="34" charset="0"/>
              </a:rPr>
              <a:t>4 All this was done, that it might be fulfilled which was spoken by the prophet, saying</a:t>
            </a:r>
            <a:r>
              <a:rPr lang="en-US" sz="1200" b="0" i="0" u="none" strike="noStrike" baseline="0" dirty="0">
                <a:solidFill>
                  <a:srgbClr val="000000"/>
                </a:solidFill>
                <a:latin typeface="Arial" panose="020B0604020202020204" pitchFamily="34" charset="0"/>
                <a:cs typeface="Arial" panose="020B0604020202020204" pitchFamily="34" charset="0"/>
              </a:rPr>
              <a:t>, </a:t>
            </a:r>
            <a:r>
              <a:rPr lang="en-US" sz="1200" b="1" i="0" u="none" strike="noStrike" baseline="0" dirty="0">
                <a:solidFill>
                  <a:srgbClr val="000000"/>
                </a:solidFill>
                <a:latin typeface="Arial" panose="020B0604020202020204" pitchFamily="34" charset="0"/>
                <a:cs typeface="Arial" panose="020B0604020202020204" pitchFamily="34" charset="0"/>
              </a:rPr>
              <a:t>5</a:t>
            </a:r>
            <a:r>
              <a:rPr lang="en-US" sz="1200" b="0" i="0" u="none" strike="noStrike" baseline="0" dirty="0">
                <a:solidFill>
                  <a:srgbClr val="000000"/>
                </a:solidFill>
                <a:latin typeface="Arial" panose="020B0604020202020204" pitchFamily="34" charset="0"/>
                <a:cs typeface="Arial" panose="020B0604020202020204" pitchFamily="34" charset="0"/>
              </a:rPr>
              <a:t> </a:t>
            </a:r>
            <a:r>
              <a:rPr lang="en-US" sz="1200" b="0" i="1" u="sng" strike="noStrike" baseline="0" dirty="0">
                <a:solidFill>
                  <a:srgbClr val="000000"/>
                </a:solidFill>
                <a:latin typeface="Arial" panose="020B0604020202020204" pitchFamily="34" charset="0"/>
                <a:cs typeface="Arial" panose="020B0604020202020204" pitchFamily="34" charset="0"/>
              </a:rPr>
              <a:t>Tell ye the daughter of Sion, Behold, thy King cometh unto thee, meek, and sitting upon an ass, and a colt the foal of an ass. </a:t>
            </a:r>
            <a:r>
              <a:rPr lang="en-US" sz="1200" b="1" i="0" u="none" strike="noStrike" baseline="0" dirty="0">
                <a:solidFill>
                  <a:srgbClr val="000000"/>
                </a:solidFill>
                <a:latin typeface="Arial" panose="020B0604020202020204" pitchFamily="34" charset="0"/>
                <a:cs typeface="Arial" panose="020B0604020202020204" pitchFamily="34" charset="0"/>
              </a:rPr>
              <a:t>6</a:t>
            </a:r>
            <a:r>
              <a:rPr lang="en-US" sz="1200" b="0" i="0" u="none" strike="noStrike" baseline="0" dirty="0">
                <a:solidFill>
                  <a:srgbClr val="000000"/>
                </a:solidFill>
                <a:latin typeface="Arial" panose="020B0604020202020204" pitchFamily="34" charset="0"/>
                <a:cs typeface="Arial" panose="020B0604020202020204" pitchFamily="34" charset="0"/>
              </a:rPr>
              <a:t> And the disciples went, and did as Jesus commanded them</a:t>
            </a:r>
            <a:r>
              <a:rPr lang="en-US" sz="1200" b="1" i="0" u="none" strike="noStrike" baseline="0" dirty="0">
                <a:solidFill>
                  <a:srgbClr val="000000"/>
                </a:solidFill>
                <a:latin typeface="Arial" panose="020B0604020202020204" pitchFamily="34" charset="0"/>
                <a:cs typeface="Arial" panose="020B0604020202020204" pitchFamily="34" charset="0"/>
              </a:rPr>
              <a:t>, 7</a:t>
            </a:r>
            <a:r>
              <a:rPr lang="en-US" sz="1200" b="0" i="0" u="none" strike="noStrike" baseline="0" dirty="0">
                <a:solidFill>
                  <a:srgbClr val="000000"/>
                </a:solidFill>
                <a:latin typeface="Arial" panose="020B0604020202020204" pitchFamily="34" charset="0"/>
                <a:cs typeface="Arial" panose="020B0604020202020204" pitchFamily="34" charset="0"/>
              </a:rPr>
              <a:t> And brought the ass, and the colt, and put on them their clothes, and they set him thereon</a:t>
            </a:r>
            <a:r>
              <a:rPr lang="en-US" sz="1200" b="1" i="0" u="none" strike="noStrike" baseline="0" dirty="0">
                <a:solidFill>
                  <a:srgbClr val="000000"/>
                </a:solidFill>
                <a:latin typeface="Arial" panose="020B0604020202020204" pitchFamily="34" charset="0"/>
                <a:cs typeface="Arial" panose="020B0604020202020204" pitchFamily="34" charset="0"/>
              </a:rPr>
              <a:t>. 8 </a:t>
            </a:r>
            <a:r>
              <a:rPr lang="en-US" sz="1200" b="0" i="0" u="none" strike="noStrike" baseline="0" dirty="0">
                <a:solidFill>
                  <a:srgbClr val="000000"/>
                </a:solidFill>
                <a:latin typeface="Arial" panose="020B0604020202020204" pitchFamily="34" charset="0"/>
                <a:cs typeface="Arial" panose="020B0604020202020204" pitchFamily="34" charset="0"/>
              </a:rPr>
              <a:t>And a very great multitude spread their garments in the way; others cut down branches from the trees, and strawed them in the way.</a:t>
            </a:r>
          </a:p>
          <a:p>
            <a:pPr marL="171450" lvl="0" indent="-171450" algn="l">
              <a:buFont typeface="Wingdings" panose="05000000000000000000" pitchFamily="2" charset="2"/>
              <a:buChar char="§"/>
            </a:pPr>
            <a:r>
              <a:rPr lang="en-US" sz="1200" b="1" i="0" u="none" strike="noStrike" baseline="0" dirty="0">
                <a:solidFill>
                  <a:srgbClr val="000000"/>
                </a:solidFill>
                <a:latin typeface="Arial" panose="020B0604020202020204" pitchFamily="34" charset="0"/>
                <a:cs typeface="Arial" panose="020B0604020202020204" pitchFamily="34" charset="0"/>
              </a:rPr>
              <a:t>Zechariah 9:9 KJV 9 </a:t>
            </a:r>
            <a:r>
              <a:rPr lang="en-US" sz="1200" b="0" i="0" u="none" strike="noStrike" baseline="0" dirty="0">
                <a:solidFill>
                  <a:srgbClr val="000000"/>
                </a:solidFill>
                <a:latin typeface="Arial" panose="020B0604020202020204" pitchFamily="34" charset="0"/>
                <a:cs typeface="Arial" panose="020B0604020202020204" pitchFamily="34" charset="0"/>
              </a:rPr>
              <a:t>Rejoice greatly, O daughter of Zion; shout, O daughter of Jerusalem: behold</a:t>
            </a:r>
            <a:r>
              <a:rPr lang="en-US" sz="1200" b="0" i="1" u="sng" strike="noStrike" baseline="0" dirty="0">
                <a:solidFill>
                  <a:srgbClr val="000000"/>
                </a:solidFill>
                <a:latin typeface="Arial" panose="020B0604020202020204" pitchFamily="34" charset="0"/>
                <a:cs typeface="Arial" panose="020B0604020202020204" pitchFamily="34" charset="0"/>
              </a:rPr>
              <a:t>, </a:t>
            </a:r>
            <a:r>
              <a:rPr lang="en-US" sz="1200" b="1" i="1" u="sng" strike="noStrike" baseline="0" dirty="0">
                <a:solidFill>
                  <a:srgbClr val="000000"/>
                </a:solidFill>
                <a:latin typeface="Arial" panose="020B0604020202020204" pitchFamily="34" charset="0"/>
                <a:cs typeface="Arial" panose="020B0604020202020204" pitchFamily="34" charset="0"/>
              </a:rPr>
              <a:t>thy King cometh unto thee: he is just, and having salvation; lowly, and riding upon an ass, and upon a colt the foal of an ass.</a:t>
            </a:r>
          </a:p>
          <a:p>
            <a:pPr marL="171450" lvl="0" indent="-171450" algn="l">
              <a:buFont typeface="Wingdings" panose="05000000000000000000" pitchFamily="2" charset="2"/>
              <a:buChar char="§"/>
            </a:pPr>
            <a:endParaRPr lang="en-US" sz="1200" b="1" i="0" u="none" strike="noStrike" baseline="0" dirty="0">
              <a:solidFill>
                <a:srgbClr val="000000"/>
              </a:solidFill>
              <a:latin typeface="Arial" panose="020B0604020202020204" pitchFamily="34" charset="0"/>
              <a:cs typeface="Arial" panose="020B0604020202020204" pitchFamily="34" charset="0"/>
            </a:endParaRPr>
          </a:p>
          <a:p>
            <a:pPr marL="0" lvl="0" indent="0" algn="l">
              <a:buFont typeface="Wingdings" panose="05000000000000000000" pitchFamily="2" charset="2"/>
              <a:buNone/>
            </a:pPr>
            <a:r>
              <a:rPr lang="en-US" sz="1200" b="1" i="0" u="none" strike="noStrike" baseline="0" dirty="0">
                <a:solidFill>
                  <a:srgbClr val="000000"/>
                </a:solidFill>
                <a:latin typeface="Arial" panose="020B0604020202020204" pitchFamily="34" charset="0"/>
                <a:cs typeface="Arial" panose="020B0604020202020204" pitchFamily="34" charset="0"/>
              </a:rPr>
              <a:t>John 12:37-48 KJV 37 </a:t>
            </a:r>
            <a:r>
              <a:rPr lang="en-US" sz="1200" b="0" i="0" u="none" strike="noStrike" baseline="0" dirty="0">
                <a:solidFill>
                  <a:srgbClr val="000000"/>
                </a:solidFill>
                <a:latin typeface="Arial" panose="020B0604020202020204" pitchFamily="34" charset="0"/>
                <a:cs typeface="Arial" panose="020B0604020202020204" pitchFamily="34" charset="0"/>
              </a:rPr>
              <a:t>But though he had done so many miracles before them, </a:t>
            </a:r>
            <a:r>
              <a:rPr lang="en-US" sz="1200" b="0" i="1" u="sng" strike="noStrike" baseline="0" dirty="0">
                <a:solidFill>
                  <a:srgbClr val="000000"/>
                </a:solidFill>
                <a:latin typeface="Arial" panose="020B0604020202020204" pitchFamily="34" charset="0"/>
                <a:cs typeface="Arial" panose="020B0604020202020204" pitchFamily="34" charset="0"/>
              </a:rPr>
              <a:t>yet they believed not on him: </a:t>
            </a:r>
            <a:r>
              <a:rPr lang="en-US" sz="1200" b="1" i="1" u="sng" strike="noStrike" baseline="0" dirty="0">
                <a:solidFill>
                  <a:srgbClr val="000000"/>
                </a:solidFill>
                <a:latin typeface="Arial" panose="020B0604020202020204" pitchFamily="34" charset="0"/>
                <a:cs typeface="Arial" panose="020B0604020202020204" pitchFamily="34" charset="0"/>
              </a:rPr>
              <a:t>38 </a:t>
            </a:r>
            <a:r>
              <a:rPr lang="en-US" sz="1200" b="0" i="1" u="sng" strike="noStrike" baseline="0" dirty="0">
                <a:solidFill>
                  <a:srgbClr val="000000"/>
                </a:solidFill>
                <a:latin typeface="Arial" panose="020B0604020202020204" pitchFamily="34" charset="0"/>
                <a:cs typeface="Arial" panose="020B0604020202020204" pitchFamily="34" charset="0"/>
              </a:rPr>
              <a:t>That the saying of Esaias the prophet might be fulfilled, which he spake, Lord, who hath believed our report? and to whom hath the arm of the Lord been revealed? </a:t>
            </a:r>
            <a:r>
              <a:rPr lang="en-US" sz="1200" b="1" i="0" u="none" strike="noStrike" baseline="0" dirty="0">
                <a:solidFill>
                  <a:srgbClr val="000000"/>
                </a:solidFill>
                <a:latin typeface="Arial" panose="020B0604020202020204" pitchFamily="34" charset="0"/>
                <a:cs typeface="Arial" panose="020B0604020202020204" pitchFamily="34" charset="0"/>
              </a:rPr>
              <a:t>39</a:t>
            </a:r>
            <a:r>
              <a:rPr lang="en-US" sz="1200" b="0" i="0" u="none" strike="noStrike" baseline="0" dirty="0">
                <a:solidFill>
                  <a:srgbClr val="000000"/>
                </a:solidFill>
                <a:latin typeface="Arial" panose="020B0604020202020204" pitchFamily="34" charset="0"/>
                <a:cs typeface="Arial" panose="020B0604020202020204" pitchFamily="34" charset="0"/>
              </a:rPr>
              <a:t> Therefore they could not believe, because that Esaias said again, </a:t>
            </a:r>
            <a:r>
              <a:rPr lang="en-US" sz="1200" b="1" i="0" u="none" strike="noStrike" baseline="0" dirty="0">
                <a:solidFill>
                  <a:srgbClr val="000000"/>
                </a:solidFill>
                <a:latin typeface="Arial" panose="020B0604020202020204" pitchFamily="34" charset="0"/>
                <a:cs typeface="Arial" panose="020B0604020202020204" pitchFamily="34" charset="0"/>
              </a:rPr>
              <a:t>40</a:t>
            </a:r>
            <a:r>
              <a:rPr lang="en-US" sz="1200" b="0" i="0" u="none" strike="noStrike" baseline="0" dirty="0">
                <a:solidFill>
                  <a:srgbClr val="000000"/>
                </a:solidFill>
                <a:latin typeface="Arial" panose="020B0604020202020204" pitchFamily="34" charset="0"/>
                <a:cs typeface="Arial" panose="020B0604020202020204" pitchFamily="34" charset="0"/>
              </a:rPr>
              <a:t> He hath blinded their eyes, and hardened their heart; that they should not see with their eyes, nor understand with their heart, and be converted, and I should heal them. </a:t>
            </a:r>
            <a:r>
              <a:rPr lang="en-US" sz="1200" b="1" i="0" u="none" strike="noStrike" baseline="0" dirty="0">
                <a:solidFill>
                  <a:srgbClr val="000000"/>
                </a:solidFill>
                <a:latin typeface="Arial" panose="020B0604020202020204" pitchFamily="34" charset="0"/>
                <a:cs typeface="Arial" panose="020B0604020202020204" pitchFamily="34" charset="0"/>
              </a:rPr>
              <a:t>41</a:t>
            </a:r>
            <a:r>
              <a:rPr lang="en-US" sz="1200" b="0" i="0" u="none" strike="noStrike" baseline="0" dirty="0">
                <a:solidFill>
                  <a:srgbClr val="000000"/>
                </a:solidFill>
                <a:latin typeface="Arial" panose="020B0604020202020204" pitchFamily="34" charset="0"/>
                <a:cs typeface="Arial" panose="020B0604020202020204" pitchFamily="34" charset="0"/>
              </a:rPr>
              <a:t> These things said Esaias, when he saw his glory, and spake of him. </a:t>
            </a:r>
            <a:r>
              <a:rPr lang="en-US" sz="1200" b="1" i="0" u="none" strike="noStrike" baseline="0" dirty="0">
                <a:solidFill>
                  <a:srgbClr val="000000"/>
                </a:solidFill>
                <a:latin typeface="Arial" panose="020B0604020202020204" pitchFamily="34" charset="0"/>
                <a:cs typeface="Arial" panose="020B0604020202020204" pitchFamily="34" charset="0"/>
              </a:rPr>
              <a:t>42</a:t>
            </a:r>
            <a:r>
              <a:rPr lang="en-US" sz="1200" b="0" i="0" u="none" strike="noStrike" baseline="0" dirty="0">
                <a:solidFill>
                  <a:srgbClr val="000000"/>
                </a:solidFill>
                <a:latin typeface="Arial" panose="020B0604020202020204" pitchFamily="34" charset="0"/>
                <a:cs typeface="Arial" panose="020B0604020202020204" pitchFamily="34" charset="0"/>
              </a:rPr>
              <a:t> Nevertheless among the chief rulers also many believed on him; but because of the Pharisees they did not confess him, lest they should be put out of the synagogue: </a:t>
            </a:r>
            <a:r>
              <a:rPr lang="en-US" sz="1200" b="1" i="0" u="none" strike="noStrike" baseline="0" dirty="0">
                <a:solidFill>
                  <a:srgbClr val="000000"/>
                </a:solidFill>
                <a:latin typeface="Arial" panose="020B0604020202020204" pitchFamily="34" charset="0"/>
                <a:cs typeface="Arial" panose="020B0604020202020204" pitchFamily="34" charset="0"/>
              </a:rPr>
              <a:t>43 </a:t>
            </a:r>
            <a:r>
              <a:rPr lang="en-US" sz="1200" b="0" i="0" u="none" strike="noStrike" baseline="0" dirty="0">
                <a:solidFill>
                  <a:srgbClr val="000000"/>
                </a:solidFill>
                <a:latin typeface="Arial" panose="020B0604020202020204" pitchFamily="34" charset="0"/>
                <a:cs typeface="Arial" panose="020B0604020202020204" pitchFamily="34" charset="0"/>
              </a:rPr>
              <a:t>For they loved the praise of men more than the praise of God. </a:t>
            </a:r>
            <a:r>
              <a:rPr lang="en-US" sz="1200" b="1" i="0" u="none" strike="noStrike" baseline="0" dirty="0">
                <a:solidFill>
                  <a:srgbClr val="000000"/>
                </a:solidFill>
                <a:latin typeface="Arial" panose="020B0604020202020204" pitchFamily="34" charset="0"/>
                <a:cs typeface="Arial" panose="020B0604020202020204" pitchFamily="34" charset="0"/>
              </a:rPr>
              <a:t>44</a:t>
            </a:r>
            <a:r>
              <a:rPr lang="en-US" sz="1200" b="0" i="0" u="none" strike="noStrike" baseline="0" dirty="0">
                <a:solidFill>
                  <a:srgbClr val="000000"/>
                </a:solidFill>
                <a:latin typeface="Arial" panose="020B0604020202020204" pitchFamily="34" charset="0"/>
                <a:cs typeface="Arial" panose="020B0604020202020204" pitchFamily="34" charset="0"/>
              </a:rPr>
              <a:t>  Jesus cried and said, He that believeth on me, believeth not on me, but on him that sent me. </a:t>
            </a:r>
            <a:r>
              <a:rPr lang="en-US" sz="1200" b="1" i="0" u="none" strike="noStrike" baseline="0" dirty="0">
                <a:solidFill>
                  <a:srgbClr val="000000"/>
                </a:solidFill>
                <a:latin typeface="Arial" panose="020B0604020202020204" pitchFamily="34" charset="0"/>
                <a:cs typeface="Arial" panose="020B0604020202020204" pitchFamily="34" charset="0"/>
              </a:rPr>
              <a:t>45</a:t>
            </a:r>
            <a:r>
              <a:rPr lang="en-US" sz="1200" b="0" i="0" u="none" strike="noStrike" baseline="0" dirty="0">
                <a:solidFill>
                  <a:srgbClr val="000000"/>
                </a:solidFill>
                <a:latin typeface="Arial" panose="020B0604020202020204" pitchFamily="34" charset="0"/>
                <a:cs typeface="Arial" panose="020B0604020202020204" pitchFamily="34" charset="0"/>
              </a:rPr>
              <a:t> And he that </a:t>
            </a:r>
            <a:r>
              <a:rPr lang="en-US" sz="1200" b="0" i="0" u="none" strike="noStrike" baseline="0" dirty="0" err="1">
                <a:solidFill>
                  <a:srgbClr val="000000"/>
                </a:solidFill>
                <a:latin typeface="Arial" panose="020B0604020202020204" pitchFamily="34" charset="0"/>
                <a:cs typeface="Arial" panose="020B0604020202020204" pitchFamily="34" charset="0"/>
              </a:rPr>
              <a:t>seeth</a:t>
            </a:r>
            <a:r>
              <a:rPr lang="en-US" sz="1200" b="0" i="0" u="none" strike="noStrike" baseline="0" dirty="0">
                <a:solidFill>
                  <a:srgbClr val="000000"/>
                </a:solidFill>
                <a:latin typeface="Arial" panose="020B0604020202020204" pitchFamily="34" charset="0"/>
                <a:cs typeface="Arial" panose="020B0604020202020204" pitchFamily="34" charset="0"/>
              </a:rPr>
              <a:t> me </a:t>
            </a:r>
            <a:r>
              <a:rPr lang="en-US" sz="1200" b="0" i="0" u="none" strike="noStrike" baseline="0" dirty="0" err="1">
                <a:solidFill>
                  <a:srgbClr val="000000"/>
                </a:solidFill>
                <a:latin typeface="Arial" panose="020B0604020202020204" pitchFamily="34" charset="0"/>
                <a:cs typeface="Arial" panose="020B0604020202020204" pitchFamily="34" charset="0"/>
              </a:rPr>
              <a:t>seeth</a:t>
            </a:r>
            <a:r>
              <a:rPr lang="en-US" sz="1200" b="0" i="0" u="none" strike="noStrike" baseline="0" dirty="0">
                <a:solidFill>
                  <a:srgbClr val="000000"/>
                </a:solidFill>
                <a:latin typeface="Arial" panose="020B0604020202020204" pitchFamily="34" charset="0"/>
                <a:cs typeface="Arial" panose="020B0604020202020204" pitchFamily="34" charset="0"/>
              </a:rPr>
              <a:t> him that sent me. </a:t>
            </a:r>
            <a:r>
              <a:rPr lang="en-US" sz="1200" b="1" i="0" u="none" strike="noStrike" baseline="0" dirty="0">
                <a:solidFill>
                  <a:srgbClr val="000000"/>
                </a:solidFill>
                <a:latin typeface="Arial" panose="020B0604020202020204" pitchFamily="34" charset="0"/>
                <a:cs typeface="Arial" panose="020B0604020202020204" pitchFamily="34" charset="0"/>
              </a:rPr>
              <a:t>46</a:t>
            </a:r>
            <a:r>
              <a:rPr lang="en-US" sz="1200" b="0" i="0" u="none" strike="noStrike" baseline="0" dirty="0">
                <a:solidFill>
                  <a:srgbClr val="000000"/>
                </a:solidFill>
                <a:latin typeface="Arial" panose="020B0604020202020204" pitchFamily="34" charset="0"/>
                <a:cs typeface="Arial" panose="020B0604020202020204" pitchFamily="34" charset="0"/>
              </a:rPr>
              <a:t> I am come a light into the world, that whosoever believeth on me should not abide in darkness. </a:t>
            </a:r>
            <a:r>
              <a:rPr lang="en-US" sz="1200" b="1" i="0" u="none" strike="noStrike" baseline="0" dirty="0">
                <a:solidFill>
                  <a:srgbClr val="000000"/>
                </a:solidFill>
                <a:latin typeface="Arial" panose="020B0604020202020204" pitchFamily="34" charset="0"/>
                <a:cs typeface="Arial" panose="020B0604020202020204" pitchFamily="34" charset="0"/>
              </a:rPr>
              <a:t>47 </a:t>
            </a:r>
            <a:r>
              <a:rPr lang="en-US" sz="1200" b="0" i="0" u="none" strike="noStrike" baseline="0" dirty="0">
                <a:solidFill>
                  <a:srgbClr val="000000"/>
                </a:solidFill>
                <a:latin typeface="Arial" panose="020B0604020202020204" pitchFamily="34" charset="0"/>
                <a:cs typeface="Arial" panose="020B0604020202020204" pitchFamily="34" charset="0"/>
              </a:rPr>
              <a:t>And if any man hear my words, and believe not, I judge him not: for I came not to judge the world, but to save the world. </a:t>
            </a:r>
            <a:r>
              <a:rPr lang="en-US" sz="1200" b="1" i="0" u="none" strike="noStrike" baseline="0" dirty="0">
                <a:solidFill>
                  <a:srgbClr val="000000"/>
                </a:solidFill>
                <a:latin typeface="Arial" panose="020B0604020202020204" pitchFamily="34" charset="0"/>
                <a:cs typeface="Arial" panose="020B0604020202020204" pitchFamily="34" charset="0"/>
              </a:rPr>
              <a:t>48 </a:t>
            </a:r>
            <a:r>
              <a:rPr lang="en-US" sz="1200" b="0" i="0" u="none" strike="noStrike" baseline="0" dirty="0">
                <a:solidFill>
                  <a:srgbClr val="000000"/>
                </a:solidFill>
                <a:latin typeface="Arial" panose="020B0604020202020204" pitchFamily="34" charset="0"/>
                <a:cs typeface="Arial" panose="020B0604020202020204" pitchFamily="34" charset="0"/>
              </a:rPr>
              <a:t>He that </a:t>
            </a:r>
            <a:r>
              <a:rPr lang="en-US" sz="1200" b="0" i="0" u="none" strike="noStrike" baseline="0" dirty="0" err="1">
                <a:solidFill>
                  <a:srgbClr val="000000"/>
                </a:solidFill>
                <a:latin typeface="Arial" panose="020B0604020202020204" pitchFamily="34" charset="0"/>
                <a:cs typeface="Arial" panose="020B0604020202020204" pitchFamily="34" charset="0"/>
              </a:rPr>
              <a:t>rejecteth</a:t>
            </a:r>
            <a:r>
              <a:rPr lang="en-US" sz="1200" b="0" i="0" u="none" strike="noStrike" baseline="0" dirty="0">
                <a:solidFill>
                  <a:srgbClr val="000000"/>
                </a:solidFill>
                <a:latin typeface="Arial" panose="020B0604020202020204" pitchFamily="34" charset="0"/>
                <a:cs typeface="Arial" panose="020B0604020202020204" pitchFamily="34" charset="0"/>
              </a:rPr>
              <a:t> me, and </a:t>
            </a:r>
            <a:r>
              <a:rPr lang="en-US" sz="1200" b="0" i="0" u="none" strike="noStrike" baseline="0" dirty="0" err="1">
                <a:solidFill>
                  <a:srgbClr val="000000"/>
                </a:solidFill>
                <a:latin typeface="Arial" panose="020B0604020202020204" pitchFamily="34" charset="0"/>
                <a:cs typeface="Arial" panose="020B0604020202020204" pitchFamily="34" charset="0"/>
              </a:rPr>
              <a:t>receiveth</a:t>
            </a:r>
            <a:r>
              <a:rPr lang="en-US" sz="1200" b="0" i="0" u="none" strike="noStrike" baseline="0" dirty="0">
                <a:solidFill>
                  <a:srgbClr val="000000"/>
                </a:solidFill>
                <a:latin typeface="Arial" panose="020B0604020202020204" pitchFamily="34" charset="0"/>
                <a:cs typeface="Arial" panose="020B0604020202020204" pitchFamily="34" charset="0"/>
              </a:rPr>
              <a:t> not my words, hath one that </a:t>
            </a:r>
            <a:r>
              <a:rPr lang="en-US" sz="1200" b="0" i="0" u="none" strike="noStrike" baseline="0" dirty="0" err="1">
                <a:solidFill>
                  <a:srgbClr val="000000"/>
                </a:solidFill>
                <a:latin typeface="Arial" panose="020B0604020202020204" pitchFamily="34" charset="0"/>
                <a:cs typeface="Arial" panose="020B0604020202020204" pitchFamily="34" charset="0"/>
              </a:rPr>
              <a:t>judgeth</a:t>
            </a:r>
            <a:r>
              <a:rPr lang="en-US" sz="1200" b="0" i="0" u="none" strike="noStrike" baseline="0" dirty="0">
                <a:solidFill>
                  <a:srgbClr val="000000"/>
                </a:solidFill>
                <a:latin typeface="Arial" panose="020B0604020202020204" pitchFamily="34" charset="0"/>
                <a:cs typeface="Arial" panose="020B0604020202020204" pitchFamily="34" charset="0"/>
              </a:rPr>
              <a:t> him: the word that I have spoken, the same shall judge him in the last day.</a:t>
            </a:r>
          </a:p>
          <a:p>
            <a:pPr marL="171450" lvl="0" indent="-171450" algn="l">
              <a:buFont typeface="Wingdings" panose="05000000000000000000" pitchFamily="2" charset="2"/>
              <a:buChar char="§"/>
            </a:pPr>
            <a:r>
              <a:rPr lang="en-US" sz="1200" b="1" i="0" u="none" strike="noStrike" baseline="0" dirty="0">
                <a:solidFill>
                  <a:srgbClr val="000000"/>
                </a:solidFill>
                <a:latin typeface="Arial" panose="020B0604020202020204" pitchFamily="34" charset="0"/>
                <a:cs typeface="Arial" panose="020B0604020202020204" pitchFamily="34" charset="0"/>
              </a:rPr>
              <a:t>Isaiah 53:1 KJV 1 </a:t>
            </a:r>
            <a:r>
              <a:rPr lang="en-US" sz="1200" b="0" i="0" u="none" strike="noStrike" baseline="0" dirty="0">
                <a:solidFill>
                  <a:srgbClr val="000000"/>
                </a:solidFill>
                <a:latin typeface="Arial" panose="020B0604020202020204" pitchFamily="34" charset="0"/>
                <a:cs typeface="Arial" panose="020B0604020202020204" pitchFamily="34" charset="0"/>
              </a:rPr>
              <a:t>Who hath believed our report? and to whom is the arm of the LORD revealed?</a:t>
            </a:r>
          </a:p>
          <a:p>
            <a:pPr marL="171450" lvl="0" indent="-171450" algn="l">
              <a:buFont typeface="Wingdings" panose="05000000000000000000" pitchFamily="2" charset="2"/>
              <a:buChar char="§"/>
            </a:pPr>
            <a:r>
              <a:rPr lang="en-US" sz="1200" b="1" i="0" u="none" strike="noStrike" baseline="0" dirty="0">
                <a:solidFill>
                  <a:srgbClr val="000000"/>
                </a:solidFill>
                <a:latin typeface="Arial" panose="020B0604020202020204" pitchFamily="34" charset="0"/>
                <a:cs typeface="Arial" panose="020B0604020202020204" pitchFamily="34" charset="0"/>
              </a:rPr>
              <a:t>Isaiah 6:9-10 KJV 9 </a:t>
            </a:r>
            <a:r>
              <a:rPr lang="en-US" sz="1200" b="0" i="0" u="none" strike="noStrike" baseline="0" dirty="0">
                <a:solidFill>
                  <a:srgbClr val="000000"/>
                </a:solidFill>
                <a:latin typeface="Arial" panose="020B0604020202020204" pitchFamily="34" charset="0"/>
                <a:cs typeface="Arial" panose="020B0604020202020204" pitchFamily="34" charset="0"/>
              </a:rPr>
              <a:t>And he said, Go, and tell this people, Hear ye indeed, but understand not; and see ye indeed, but perceive not. </a:t>
            </a:r>
            <a:r>
              <a:rPr lang="en-US" sz="1200" b="1" i="0" u="none" strike="noStrike" baseline="0" dirty="0">
                <a:solidFill>
                  <a:srgbClr val="000000"/>
                </a:solidFill>
                <a:latin typeface="Arial" panose="020B0604020202020204" pitchFamily="34" charset="0"/>
                <a:cs typeface="Arial" panose="020B0604020202020204" pitchFamily="34" charset="0"/>
              </a:rPr>
              <a:t>10 </a:t>
            </a:r>
            <a:r>
              <a:rPr lang="en-US" sz="1200" b="0" i="0" u="none" strike="noStrike" baseline="0" dirty="0">
                <a:solidFill>
                  <a:srgbClr val="000000"/>
                </a:solidFill>
                <a:latin typeface="Arial" panose="020B0604020202020204" pitchFamily="34" charset="0"/>
                <a:cs typeface="Arial" panose="020B0604020202020204" pitchFamily="34" charset="0"/>
              </a:rPr>
              <a:t>Make the heart of this people fat, and make their ears heavy, and shut their eyes; lest they see with their eyes, and hear with their ears, and understand with their heart, and convert, and be healed.</a:t>
            </a:r>
          </a:p>
          <a:p>
            <a:pPr marL="0" lvl="0" indent="0" algn="l">
              <a:buFont typeface="Wingdings" panose="05000000000000000000" pitchFamily="2" charset="2"/>
              <a:buNone/>
            </a:pPr>
            <a:endParaRPr lang="en-US" sz="1200" b="0" i="0" u="none" strike="noStrike" baseline="0" dirty="0">
              <a:solidFill>
                <a:srgbClr val="0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A935D3D-C1F8-4435-951D-34547A582895}" type="slidenum">
              <a:rPr lang="en-US" smtClean="0"/>
              <a:t>11</a:t>
            </a:fld>
            <a:endParaRPr lang="en-US"/>
          </a:p>
        </p:txBody>
      </p:sp>
      <p:sp>
        <p:nvSpPr>
          <p:cNvPr id="5" name="Date Placeholder 4">
            <a:extLst>
              <a:ext uri="{FF2B5EF4-FFF2-40B4-BE49-F238E27FC236}">
                <a16:creationId xmlns:a16="http://schemas.microsoft.com/office/drawing/2014/main" id="{C43A66FB-4FA1-2452-DD25-858C224774B1}"/>
              </a:ext>
            </a:extLst>
          </p:cNvPr>
          <p:cNvSpPr>
            <a:spLocks noGrp="1"/>
          </p:cNvSpPr>
          <p:nvPr>
            <p:ph type="dt" idx="1"/>
          </p:nvPr>
        </p:nvSpPr>
        <p:spPr/>
        <p:txBody>
          <a:bodyPr/>
          <a:lstStyle/>
          <a:p>
            <a:r>
              <a:rPr lang="en-US"/>
              <a:t>8/04/2024 AM</a:t>
            </a:r>
          </a:p>
        </p:txBody>
      </p:sp>
    </p:spTree>
    <p:extLst>
      <p:ext uri="{BB962C8B-B14F-4D97-AF65-F5344CB8AC3E}">
        <p14:creationId xmlns:p14="http://schemas.microsoft.com/office/powerpoint/2010/main" val="7943467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dirty="0">
                <a:latin typeface="Arial" panose="020B0604020202020204" pitchFamily="34" charset="0"/>
                <a:cs typeface="Arial" panose="020B0604020202020204" pitchFamily="34" charset="0"/>
              </a:rPr>
              <a:t>Matthew 1:1 KJV 1 </a:t>
            </a:r>
            <a:r>
              <a:rPr lang="en-US" sz="1200" b="0" i="0" dirty="0">
                <a:latin typeface="Arial" panose="020B0604020202020204" pitchFamily="34" charset="0"/>
                <a:cs typeface="Arial" panose="020B0604020202020204" pitchFamily="34" charset="0"/>
              </a:rPr>
              <a:t>The book of the generation of Jesus Christ, the son of David, the son of Abraham.</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200" b="0" i="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dirty="0">
                <a:latin typeface="Arial" panose="020B0604020202020204" pitchFamily="34" charset="0"/>
                <a:cs typeface="Arial" panose="020B0604020202020204" pitchFamily="34" charset="0"/>
              </a:rPr>
              <a:t>Matthew 26:31 KJV 31 Then saith Jesus unto them, All ye shall be offended because of me this night: for it is written, I will smite the shepherd, and the sheep of the flock shall be scattered abroad.</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dirty="0">
                <a:latin typeface="Arial" panose="020B0604020202020204" pitchFamily="34" charset="0"/>
                <a:cs typeface="Arial" panose="020B0604020202020204" pitchFamily="34" charset="0"/>
              </a:rPr>
              <a:t>Matthew 26:56 KJV 56 </a:t>
            </a:r>
            <a:r>
              <a:rPr lang="en-US" sz="1200" b="0" i="0" dirty="0">
                <a:latin typeface="Arial" panose="020B0604020202020204" pitchFamily="34" charset="0"/>
                <a:cs typeface="Arial" panose="020B0604020202020204" pitchFamily="34" charset="0"/>
              </a:rPr>
              <a:t>But all this was done, that the scriptures of the prophets might be fulfilled. Then all the disciples forsook him, and fled.</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dirty="0">
                <a:latin typeface="Arial" panose="020B0604020202020204" pitchFamily="34" charset="0"/>
                <a:cs typeface="Arial" panose="020B0604020202020204" pitchFamily="34" charset="0"/>
              </a:rPr>
              <a:t>Zechariah 13:7 KJV 7 </a:t>
            </a:r>
            <a:r>
              <a:rPr lang="en-US" sz="1200" b="0" i="0" dirty="0">
                <a:latin typeface="Arial" panose="020B0604020202020204" pitchFamily="34" charset="0"/>
                <a:cs typeface="Arial" panose="020B0604020202020204" pitchFamily="34" charset="0"/>
              </a:rPr>
              <a:t>Awake, O sword, against my shepherd, and against the man that is my fellow, saith the LORD of hosts: </a:t>
            </a:r>
            <a:r>
              <a:rPr lang="en-US" sz="1200" b="1" i="0" dirty="0">
                <a:latin typeface="Arial" panose="020B0604020202020204" pitchFamily="34" charset="0"/>
                <a:cs typeface="Arial" panose="020B0604020202020204" pitchFamily="34" charset="0"/>
              </a:rPr>
              <a:t>smite the shepherd, and the sheep shall be scattered</a:t>
            </a:r>
            <a:r>
              <a:rPr lang="en-US" sz="1200" b="0" i="0" dirty="0">
                <a:latin typeface="Arial" panose="020B0604020202020204" pitchFamily="34" charset="0"/>
                <a:cs typeface="Arial" panose="020B0604020202020204" pitchFamily="34" charset="0"/>
              </a:rPr>
              <a:t>: and I will turn mine hand upon the little ones.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200" b="0" i="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b="1" i="0" dirty="0">
                <a:latin typeface="Arial" panose="020B0604020202020204" pitchFamily="34" charset="0"/>
                <a:cs typeface="Arial" panose="020B0604020202020204" pitchFamily="34" charset="0"/>
              </a:rPr>
              <a:t>Matthew 27:9 KJV 9 </a:t>
            </a:r>
            <a:r>
              <a:rPr lang="en-US" sz="1200" b="0" i="0" dirty="0">
                <a:latin typeface="Arial" panose="020B0604020202020204" pitchFamily="34" charset="0"/>
                <a:cs typeface="Arial" panose="020B0604020202020204" pitchFamily="34" charset="0"/>
              </a:rPr>
              <a:t>Then was </a:t>
            </a:r>
            <a:r>
              <a:rPr lang="en-US" sz="1200" b="1" i="0" dirty="0">
                <a:latin typeface="Arial" panose="020B0604020202020204" pitchFamily="34" charset="0"/>
                <a:cs typeface="Arial" panose="020B0604020202020204" pitchFamily="34" charset="0"/>
              </a:rPr>
              <a:t>fulfilled</a:t>
            </a:r>
            <a:r>
              <a:rPr lang="en-US" sz="1200" b="0" i="0" dirty="0">
                <a:latin typeface="Arial" panose="020B0604020202020204" pitchFamily="34" charset="0"/>
                <a:cs typeface="Arial" panose="020B0604020202020204" pitchFamily="34" charset="0"/>
              </a:rPr>
              <a:t> that which was </a:t>
            </a:r>
            <a:r>
              <a:rPr lang="en-US" sz="1200" b="1" i="1" u="sng" dirty="0">
                <a:latin typeface="Arial" panose="020B0604020202020204" pitchFamily="34" charset="0"/>
                <a:cs typeface="Arial" panose="020B0604020202020204" pitchFamily="34" charset="0"/>
              </a:rPr>
              <a:t>spoken by Jeremy</a:t>
            </a:r>
            <a:r>
              <a:rPr lang="en-US" sz="1200" b="1" i="1" u="none" dirty="0">
                <a:latin typeface="Arial" panose="020B0604020202020204" pitchFamily="34" charset="0"/>
                <a:cs typeface="Arial" panose="020B0604020202020204" pitchFamily="34" charset="0"/>
              </a:rPr>
              <a:t> </a:t>
            </a:r>
            <a:r>
              <a:rPr lang="en-US" sz="1200" b="0" i="0" dirty="0">
                <a:latin typeface="Arial" panose="020B0604020202020204" pitchFamily="34" charset="0"/>
                <a:cs typeface="Arial" panose="020B0604020202020204" pitchFamily="34" charset="0"/>
              </a:rPr>
              <a:t>the prophet, saying, And they took the </a:t>
            </a:r>
            <a:r>
              <a:rPr lang="en-US" sz="1200" b="1" i="0" dirty="0">
                <a:latin typeface="Arial" panose="020B0604020202020204" pitchFamily="34" charset="0"/>
                <a:cs typeface="Arial" panose="020B0604020202020204" pitchFamily="34" charset="0"/>
              </a:rPr>
              <a:t>thirty pieces of silver</a:t>
            </a:r>
            <a:r>
              <a:rPr lang="en-US" sz="1200" b="0" i="0" dirty="0">
                <a:latin typeface="Arial" panose="020B0604020202020204" pitchFamily="34" charset="0"/>
                <a:cs typeface="Arial" panose="020B0604020202020204" pitchFamily="34" charset="0"/>
              </a:rPr>
              <a:t>, the price of him that was valued, whom they of the children of Israel did value;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b="1" i="0" dirty="0">
                <a:latin typeface="Arial" panose="020B0604020202020204" pitchFamily="34" charset="0"/>
                <a:cs typeface="Arial" panose="020B0604020202020204" pitchFamily="34" charset="0"/>
              </a:rPr>
              <a:t>Zechariah 11:12-13 KJV 12 </a:t>
            </a:r>
            <a:r>
              <a:rPr lang="en-US" sz="1200" b="0" i="0" dirty="0">
                <a:latin typeface="Arial" panose="020B0604020202020204" pitchFamily="34" charset="0"/>
                <a:cs typeface="Arial" panose="020B0604020202020204" pitchFamily="34" charset="0"/>
              </a:rPr>
              <a:t>And I said unto them, If ye think good, give me my price; and if not, forbear. So they weighed for </a:t>
            </a:r>
            <a:r>
              <a:rPr lang="en-US" sz="1200" b="1" i="0" dirty="0">
                <a:latin typeface="Arial" panose="020B0604020202020204" pitchFamily="34" charset="0"/>
                <a:cs typeface="Arial" panose="020B0604020202020204" pitchFamily="34" charset="0"/>
              </a:rPr>
              <a:t>my price thirty pieces of silver</a:t>
            </a:r>
            <a:r>
              <a:rPr lang="en-US" sz="1200" b="0" i="0" dirty="0">
                <a:latin typeface="Arial" panose="020B0604020202020204" pitchFamily="34" charset="0"/>
                <a:cs typeface="Arial" panose="020B0604020202020204" pitchFamily="34" charset="0"/>
              </a:rPr>
              <a:t>. </a:t>
            </a:r>
            <a:r>
              <a:rPr lang="en-US" sz="1200" b="1" i="0" dirty="0">
                <a:latin typeface="Arial" panose="020B0604020202020204" pitchFamily="34" charset="0"/>
                <a:cs typeface="Arial" panose="020B0604020202020204" pitchFamily="34" charset="0"/>
              </a:rPr>
              <a:t>13 </a:t>
            </a:r>
            <a:r>
              <a:rPr lang="en-US" sz="1200" b="0" i="0" dirty="0">
                <a:latin typeface="Arial" panose="020B0604020202020204" pitchFamily="34" charset="0"/>
                <a:cs typeface="Arial" panose="020B0604020202020204" pitchFamily="34" charset="0"/>
              </a:rPr>
              <a:t>And the LORD said unto me, Cast it unto the potter: a goodly price that I was </a:t>
            </a:r>
            <a:r>
              <a:rPr lang="en-US" sz="1200" b="0" i="0" dirty="0" err="1">
                <a:latin typeface="Arial" panose="020B0604020202020204" pitchFamily="34" charset="0"/>
                <a:cs typeface="Arial" panose="020B0604020202020204" pitchFamily="34" charset="0"/>
              </a:rPr>
              <a:t>prised</a:t>
            </a:r>
            <a:r>
              <a:rPr lang="en-US" sz="1200" b="0" i="0" dirty="0">
                <a:latin typeface="Arial" panose="020B0604020202020204" pitchFamily="34" charset="0"/>
                <a:cs typeface="Arial" panose="020B0604020202020204" pitchFamily="34" charset="0"/>
              </a:rPr>
              <a:t> at of them. And I took </a:t>
            </a:r>
            <a:r>
              <a:rPr lang="en-US" sz="1200" b="1" i="0" dirty="0">
                <a:latin typeface="Arial" panose="020B0604020202020204" pitchFamily="34" charset="0"/>
                <a:cs typeface="Arial" panose="020B0604020202020204" pitchFamily="34" charset="0"/>
              </a:rPr>
              <a:t>the thirty pieces of silver</a:t>
            </a:r>
            <a:r>
              <a:rPr lang="en-US" sz="1200" b="0" i="0" dirty="0">
                <a:latin typeface="Arial" panose="020B0604020202020204" pitchFamily="34" charset="0"/>
                <a:cs typeface="Arial" panose="020B0604020202020204" pitchFamily="34" charset="0"/>
              </a:rPr>
              <a:t>, and cast them to the potter in the house of the LORD.</a:t>
            </a:r>
          </a:p>
          <a:p>
            <a:pPr algn="l"/>
            <a:endParaRPr lang="en-US" b="0" i="0" u="none" strike="noStrike" baseline="0" dirty="0">
              <a:latin typeface="Arial" panose="020B0604020202020204" pitchFamily="34" charset="0"/>
              <a:cs typeface="Arial" panose="020B0604020202020204" pitchFamily="34" charset="0"/>
            </a:endParaRPr>
          </a:p>
          <a:p>
            <a:pPr algn="l"/>
            <a:r>
              <a:rPr lang="en-US" b="1" i="0" dirty="0">
                <a:latin typeface="Arial" panose="020B0604020202020204" pitchFamily="34" charset="0"/>
                <a:cs typeface="Arial" panose="020B0604020202020204" pitchFamily="34" charset="0"/>
              </a:rPr>
              <a:t>Matthew 27:35 KJV 35 </a:t>
            </a:r>
            <a:r>
              <a:rPr lang="en-US" b="0" i="0" dirty="0">
                <a:latin typeface="Arial" panose="020B0604020202020204" pitchFamily="34" charset="0"/>
                <a:cs typeface="Arial" panose="020B0604020202020204" pitchFamily="34" charset="0"/>
              </a:rPr>
              <a:t>And they crucified him, </a:t>
            </a:r>
            <a:r>
              <a:rPr lang="en-US" b="1" i="0" dirty="0">
                <a:latin typeface="Arial" panose="020B0604020202020204" pitchFamily="34" charset="0"/>
                <a:cs typeface="Arial" panose="020B0604020202020204" pitchFamily="34" charset="0"/>
              </a:rPr>
              <a:t>and parted his garments, casting lots: that it might be fulfilled</a:t>
            </a:r>
            <a:r>
              <a:rPr lang="en-US" b="0" i="0" dirty="0">
                <a:latin typeface="Arial" panose="020B0604020202020204" pitchFamily="34" charset="0"/>
                <a:cs typeface="Arial" panose="020B0604020202020204" pitchFamily="34" charset="0"/>
              </a:rPr>
              <a:t> which was spoken by the prophet, </a:t>
            </a:r>
            <a:r>
              <a:rPr lang="en-US" b="1" i="0" dirty="0">
                <a:latin typeface="Arial" panose="020B0604020202020204" pitchFamily="34" charset="0"/>
                <a:cs typeface="Arial" panose="020B0604020202020204" pitchFamily="34" charset="0"/>
              </a:rPr>
              <a:t>They parted my garments among them, and upon my vesture did they cast lots.</a:t>
            </a:r>
          </a:p>
          <a:p>
            <a:pPr marL="171450" indent="-171450" algn="l">
              <a:buFont typeface="Wingdings" panose="05000000000000000000" pitchFamily="2" charset="2"/>
              <a:buChar char="§"/>
            </a:pPr>
            <a:r>
              <a:rPr lang="en-US" b="1" i="0" dirty="0">
                <a:latin typeface="Arial" panose="020B0604020202020204" pitchFamily="34" charset="0"/>
                <a:cs typeface="Arial" panose="020B0604020202020204" pitchFamily="34" charset="0"/>
              </a:rPr>
              <a:t>John 19:24 KJV 24 </a:t>
            </a:r>
            <a:r>
              <a:rPr lang="en-US" b="0" i="0" dirty="0">
                <a:latin typeface="Arial" panose="020B0604020202020204" pitchFamily="34" charset="0"/>
                <a:cs typeface="Arial" panose="020B0604020202020204" pitchFamily="34" charset="0"/>
              </a:rPr>
              <a:t>They said therefore among themselves, Let us not rend it, but cast lots for it, whose it shall be: </a:t>
            </a:r>
            <a:r>
              <a:rPr lang="en-US" b="1" i="0" dirty="0">
                <a:latin typeface="Arial" panose="020B0604020202020204" pitchFamily="34" charset="0"/>
                <a:cs typeface="Arial" panose="020B0604020202020204" pitchFamily="34" charset="0"/>
              </a:rPr>
              <a:t>that the scripture might be fulfilled</a:t>
            </a:r>
            <a:r>
              <a:rPr lang="en-US" b="0" i="0" dirty="0">
                <a:latin typeface="Arial" panose="020B0604020202020204" pitchFamily="34" charset="0"/>
                <a:cs typeface="Arial" panose="020B0604020202020204" pitchFamily="34" charset="0"/>
              </a:rPr>
              <a:t>, which saith</a:t>
            </a:r>
            <a:r>
              <a:rPr lang="en-US" b="0" i="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They parted my raiment among them, and for my vesture they did cast lots. </a:t>
            </a:r>
            <a:r>
              <a:rPr lang="en-US" b="0" i="0" dirty="0">
                <a:latin typeface="Arial" panose="020B0604020202020204" pitchFamily="34" charset="0"/>
                <a:cs typeface="Arial" panose="020B0604020202020204" pitchFamily="34" charset="0"/>
              </a:rPr>
              <a:t>These things therefore the soldiers did.</a:t>
            </a:r>
          </a:p>
          <a:p>
            <a:pPr marL="171450" indent="-171450" algn="l">
              <a:buFont typeface="Wingdings" panose="05000000000000000000" pitchFamily="2" charset="2"/>
              <a:buChar char="§"/>
            </a:pPr>
            <a:r>
              <a:rPr lang="en-US" b="1" i="0" dirty="0">
                <a:latin typeface="Arial" panose="020B0604020202020204" pitchFamily="34" charset="0"/>
                <a:cs typeface="Arial" panose="020B0604020202020204" pitchFamily="34" charset="0"/>
              </a:rPr>
              <a:t>Luke 23:34 KJV 34 </a:t>
            </a:r>
            <a:r>
              <a:rPr lang="en-US" b="0" i="0" dirty="0">
                <a:latin typeface="Arial" panose="020B0604020202020204" pitchFamily="34" charset="0"/>
                <a:cs typeface="Arial" panose="020B0604020202020204" pitchFamily="34" charset="0"/>
              </a:rPr>
              <a:t>Then said Jesus, Father, forgive them; for they know not what they do. </a:t>
            </a:r>
            <a:r>
              <a:rPr lang="en-US" b="1" i="1" dirty="0">
                <a:latin typeface="Arial" panose="020B0604020202020204" pitchFamily="34" charset="0"/>
                <a:cs typeface="Arial" panose="020B0604020202020204" pitchFamily="34" charset="0"/>
              </a:rPr>
              <a:t>And they parted his raiment, and cast lots.</a:t>
            </a:r>
          </a:p>
          <a:p>
            <a:pPr marL="171450" indent="-171450" algn="l">
              <a:buFont typeface="Wingdings" panose="05000000000000000000" pitchFamily="2" charset="2"/>
              <a:buChar char="§"/>
            </a:pPr>
            <a:r>
              <a:rPr lang="en-US" b="1" i="0" dirty="0">
                <a:latin typeface="Arial" panose="020B0604020202020204" pitchFamily="34" charset="0"/>
                <a:cs typeface="Arial" panose="020B0604020202020204" pitchFamily="34" charset="0"/>
              </a:rPr>
              <a:t>Psalms 22:18 KJV 18 They part my garments </a:t>
            </a:r>
            <a:r>
              <a:rPr lang="en-US" b="0" i="0" dirty="0">
                <a:latin typeface="Arial" panose="020B0604020202020204" pitchFamily="34" charset="0"/>
                <a:cs typeface="Arial" panose="020B0604020202020204" pitchFamily="34" charset="0"/>
              </a:rPr>
              <a:t>among them, </a:t>
            </a:r>
            <a:r>
              <a:rPr lang="en-US" b="1" i="0" dirty="0">
                <a:latin typeface="Arial" panose="020B0604020202020204" pitchFamily="34" charset="0"/>
                <a:cs typeface="Arial" panose="020B0604020202020204" pitchFamily="34" charset="0"/>
              </a:rPr>
              <a:t>and cast lots upon my vesture</a:t>
            </a:r>
            <a:r>
              <a:rPr lang="en-US" b="0" i="0" dirty="0">
                <a:latin typeface="Arial" panose="020B0604020202020204" pitchFamily="34" charset="0"/>
                <a:cs typeface="Arial" panose="020B0604020202020204" pitchFamily="34" charset="0"/>
              </a:rPr>
              <a:t>. </a:t>
            </a:r>
          </a:p>
          <a:p>
            <a:pPr marL="171450" indent="-171450" algn="l">
              <a:buFont typeface="Wingdings" panose="05000000000000000000" pitchFamily="2" charset="2"/>
              <a:buChar char="§"/>
            </a:pPr>
            <a:endParaRPr lang="en-US" b="0" i="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b="1" i="0" dirty="0">
                <a:latin typeface="Arial" panose="020B0604020202020204" pitchFamily="34" charset="0"/>
                <a:cs typeface="Arial" panose="020B0604020202020204" pitchFamily="34" charset="0"/>
              </a:rPr>
              <a:t>Luke 24:43-47 KJV 43 </a:t>
            </a:r>
            <a:r>
              <a:rPr lang="en-US" b="0" i="0" dirty="0">
                <a:latin typeface="Arial" panose="020B0604020202020204" pitchFamily="34" charset="0"/>
                <a:cs typeface="Arial" panose="020B0604020202020204" pitchFamily="34" charset="0"/>
              </a:rPr>
              <a:t>And he took it, and did eat before them. </a:t>
            </a:r>
            <a:r>
              <a:rPr lang="en-US" b="1" i="1" u="sng" dirty="0">
                <a:latin typeface="Arial" panose="020B0604020202020204" pitchFamily="34" charset="0"/>
                <a:cs typeface="Arial" panose="020B0604020202020204" pitchFamily="34" charset="0"/>
              </a:rPr>
              <a:t>44 And he said unto them, These are the words which I spake unto you, while I was yet with you, that all things must be fulfilled, which were written in the law of Moses, and in the prophets, and in the psalms, concerning me</a:t>
            </a:r>
            <a:r>
              <a:rPr lang="en-US" b="1" i="1" u="none"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45</a:t>
            </a:r>
            <a:r>
              <a:rPr lang="en-US" b="0" i="0" dirty="0">
                <a:latin typeface="Arial" panose="020B0604020202020204" pitchFamily="34" charset="0"/>
                <a:cs typeface="Arial" panose="020B0604020202020204" pitchFamily="34" charset="0"/>
              </a:rPr>
              <a:t> Then opened he their understanding, that they might understand the scriptures</a:t>
            </a:r>
            <a:r>
              <a:rPr lang="en-US" b="1" i="0" dirty="0">
                <a:latin typeface="Arial" panose="020B0604020202020204" pitchFamily="34" charset="0"/>
                <a:cs typeface="Arial" panose="020B0604020202020204" pitchFamily="34" charset="0"/>
              </a:rPr>
              <a:t>, 46 </a:t>
            </a:r>
            <a:r>
              <a:rPr lang="en-US" b="0" i="0" dirty="0">
                <a:latin typeface="Arial" panose="020B0604020202020204" pitchFamily="34" charset="0"/>
                <a:cs typeface="Arial" panose="020B0604020202020204" pitchFamily="34" charset="0"/>
              </a:rPr>
              <a:t>And said unto them, Thus it is written, and thus it </a:t>
            </a:r>
            <a:r>
              <a:rPr lang="en-US" b="0" i="0" dirty="0" err="1">
                <a:latin typeface="Arial" panose="020B0604020202020204" pitchFamily="34" charset="0"/>
                <a:cs typeface="Arial" panose="020B0604020202020204" pitchFamily="34" charset="0"/>
              </a:rPr>
              <a:t>behoved</a:t>
            </a:r>
            <a:r>
              <a:rPr lang="en-US" b="0" i="0" dirty="0">
                <a:latin typeface="Arial" panose="020B0604020202020204" pitchFamily="34" charset="0"/>
                <a:cs typeface="Arial" panose="020B0604020202020204" pitchFamily="34" charset="0"/>
              </a:rPr>
              <a:t> Christ to suffer, and to rise from the dead the third day: </a:t>
            </a:r>
            <a:r>
              <a:rPr lang="en-US" b="1" i="0" dirty="0">
                <a:latin typeface="Arial" panose="020B0604020202020204" pitchFamily="34" charset="0"/>
                <a:cs typeface="Arial" panose="020B0604020202020204" pitchFamily="34" charset="0"/>
              </a:rPr>
              <a:t>47</a:t>
            </a:r>
            <a:r>
              <a:rPr lang="en-US" b="0" i="0" dirty="0">
                <a:latin typeface="Arial" panose="020B0604020202020204" pitchFamily="34" charset="0"/>
                <a:cs typeface="Arial" panose="020B0604020202020204" pitchFamily="34" charset="0"/>
              </a:rPr>
              <a:t> And that repentance and remission of sins should be preached in his name among all nations, beginning at Jerusalem.</a:t>
            </a:r>
          </a:p>
        </p:txBody>
      </p:sp>
      <p:sp>
        <p:nvSpPr>
          <p:cNvPr id="4" name="Slide Number Placeholder 3"/>
          <p:cNvSpPr>
            <a:spLocks noGrp="1"/>
          </p:cNvSpPr>
          <p:nvPr>
            <p:ph type="sldNum" sz="quarter" idx="5"/>
          </p:nvPr>
        </p:nvSpPr>
        <p:spPr/>
        <p:txBody>
          <a:bodyPr/>
          <a:lstStyle/>
          <a:p>
            <a:fld id="{EA935D3D-C1F8-4435-951D-34547A582895}" type="slidenum">
              <a:rPr lang="en-US" smtClean="0"/>
              <a:t>12</a:t>
            </a:fld>
            <a:endParaRPr lang="en-US"/>
          </a:p>
        </p:txBody>
      </p:sp>
      <p:sp>
        <p:nvSpPr>
          <p:cNvPr id="5" name="Date Placeholder 4">
            <a:extLst>
              <a:ext uri="{FF2B5EF4-FFF2-40B4-BE49-F238E27FC236}">
                <a16:creationId xmlns:a16="http://schemas.microsoft.com/office/drawing/2014/main" id="{C43A66FB-4FA1-2452-DD25-858C224774B1}"/>
              </a:ext>
            </a:extLst>
          </p:cNvPr>
          <p:cNvSpPr>
            <a:spLocks noGrp="1"/>
          </p:cNvSpPr>
          <p:nvPr>
            <p:ph type="dt" idx="1"/>
          </p:nvPr>
        </p:nvSpPr>
        <p:spPr/>
        <p:txBody>
          <a:bodyPr/>
          <a:lstStyle/>
          <a:p>
            <a:r>
              <a:rPr lang="en-US"/>
              <a:t>8/04/2024 AM</a:t>
            </a:r>
          </a:p>
        </p:txBody>
      </p:sp>
    </p:spTree>
    <p:extLst>
      <p:ext uri="{BB962C8B-B14F-4D97-AF65-F5344CB8AC3E}">
        <p14:creationId xmlns:p14="http://schemas.microsoft.com/office/powerpoint/2010/main" val="15564665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b="1" dirty="0">
                <a:latin typeface="Arial" panose="020B0604020202020204" pitchFamily="34" charset="0"/>
                <a:cs typeface="Arial" panose="020B0604020202020204" pitchFamily="34" charset="0"/>
              </a:rPr>
              <a:t>Acts 17:30-31 KJV 30 </a:t>
            </a:r>
            <a:r>
              <a:rPr lang="en-US" b="0" dirty="0">
                <a:latin typeface="Arial" panose="020B0604020202020204" pitchFamily="34" charset="0"/>
                <a:cs typeface="Arial" panose="020B0604020202020204" pitchFamily="34" charset="0"/>
              </a:rPr>
              <a:t>And the times of this ignorance God winked at; </a:t>
            </a:r>
            <a:r>
              <a:rPr lang="en-US" b="1" dirty="0">
                <a:latin typeface="Arial" panose="020B0604020202020204" pitchFamily="34" charset="0"/>
                <a:cs typeface="Arial" panose="020B0604020202020204" pitchFamily="34" charset="0"/>
              </a:rPr>
              <a:t>but now </a:t>
            </a:r>
            <a:r>
              <a:rPr lang="en-US" b="1" dirty="0" err="1">
                <a:latin typeface="Arial" panose="020B0604020202020204" pitchFamily="34" charset="0"/>
                <a:cs typeface="Arial" panose="020B0604020202020204" pitchFamily="34" charset="0"/>
              </a:rPr>
              <a:t>commandeth</a:t>
            </a:r>
            <a:r>
              <a:rPr lang="en-US" b="1" dirty="0">
                <a:latin typeface="Arial" panose="020B0604020202020204" pitchFamily="34" charset="0"/>
                <a:cs typeface="Arial" panose="020B0604020202020204" pitchFamily="34" charset="0"/>
              </a:rPr>
              <a:t> all men every where to repent: 31</a:t>
            </a:r>
            <a:r>
              <a:rPr lang="en-US" b="0" dirty="0">
                <a:latin typeface="Arial" panose="020B0604020202020204" pitchFamily="34" charset="0"/>
                <a:cs typeface="Arial" panose="020B0604020202020204" pitchFamily="34" charset="0"/>
              </a:rPr>
              <a:t> Because </a:t>
            </a:r>
            <a:r>
              <a:rPr lang="en-US" b="0" i="1" u="sng" dirty="0">
                <a:latin typeface="Arial" panose="020B0604020202020204" pitchFamily="34" charset="0"/>
                <a:cs typeface="Arial" panose="020B0604020202020204" pitchFamily="34" charset="0"/>
              </a:rPr>
              <a:t>he hath appointed a day, in the which he will judge the world in righteousness by that man whom he hath ordained; whereof he hath given assurance unto all men, in that he hath raised him from the dead.</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b="0" i="1" u="sng"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b="1" i="0" u="none" dirty="0">
                <a:latin typeface="Arial" panose="020B0604020202020204" pitchFamily="34" charset="0"/>
                <a:cs typeface="Arial" panose="020B0604020202020204" pitchFamily="34" charset="0"/>
              </a:rPr>
              <a:t>Acts 1:10-11 KJV 10</a:t>
            </a:r>
            <a:r>
              <a:rPr lang="en-US" b="0" i="0" u="none" dirty="0">
                <a:latin typeface="Arial" panose="020B0604020202020204" pitchFamily="34" charset="0"/>
                <a:cs typeface="Arial" panose="020B0604020202020204" pitchFamily="34" charset="0"/>
              </a:rPr>
              <a:t> And while they looked </a:t>
            </a:r>
            <a:r>
              <a:rPr lang="en-US" b="0" i="0" u="none" dirty="0" err="1">
                <a:latin typeface="Arial" panose="020B0604020202020204" pitchFamily="34" charset="0"/>
                <a:cs typeface="Arial" panose="020B0604020202020204" pitchFamily="34" charset="0"/>
              </a:rPr>
              <a:t>stedfastly</a:t>
            </a:r>
            <a:r>
              <a:rPr lang="en-US" b="0" i="0" u="none" dirty="0">
                <a:latin typeface="Arial" panose="020B0604020202020204" pitchFamily="34" charset="0"/>
                <a:cs typeface="Arial" panose="020B0604020202020204" pitchFamily="34" charset="0"/>
              </a:rPr>
              <a:t> toward heaven as he went up, behold, </a:t>
            </a:r>
            <a:r>
              <a:rPr lang="en-US" b="1" i="0" u="none" dirty="0">
                <a:latin typeface="Arial" panose="020B0604020202020204" pitchFamily="34" charset="0"/>
                <a:cs typeface="Arial" panose="020B0604020202020204" pitchFamily="34" charset="0"/>
              </a:rPr>
              <a:t>two men stood by them in white apparel; 11 Which also said, Ye men of Galilee, why stand ye gazing up into heaven? this same Jesus, which is taken up from you into heaven, shall so come in like manner as ye have seen him go into heaven.</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b="1" i="0" u="none"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b="1" i="0" u="none" dirty="0">
                <a:latin typeface="Arial" panose="020B0604020202020204" pitchFamily="34" charset="0"/>
                <a:cs typeface="Arial" panose="020B0604020202020204" pitchFamily="34" charset="0"/>
              </a:rPr>
              <a:t>2 Thessalonians 1:7-10 KJV 7 </a:t>
            </a:r>
            <a:r>
              <a:rPr lang="en-US" b="0" i="0" u="none" dirty="0">
                <a:latin typeface="Arial" panose="020B0604020202020204" pitchFamily="34" charset="0"/>
                <a:cs typeface="Arial" panose="020B0604020202020204" pitchFamily="34" charset="0"/>
              </a:rPr>
              <a:t>And to you who are troubled rest with us, when the Lord Jesus shall be revealed from heaven with his mighty angels, </a:t>
            </a:r>
            <a:r>
              <a:rPr lang="en-US" b="1" i="0" u="none" dirty="0">
                <a:latin typeface="Arial" panose="020B0604020202020204" pitchFamily="34" charset="0"/>
                <a:cs typeface="Arial" panose="020B0604020202020204" pitchFamily="34" charset="0"/>
              </a:rPr>
              <a:t>8</a:t>
            </a:r>
            <a:r>
              <a:rPr lang="en-US" b="0" i="0" u="none" dirty="0">
                <a:latin typeface="Arial" panose="020B0604020202020204" pitchFamily="34" charset="0"/>
                <a:cs typeface="Arial" panose="020B0604020202020204" pitchFamily="34" charset="0"/>
              </a:rPr>
              <a:t> In flaming fire taking vengeance on them that know not God, and that obey not the gospel of our Lord Jesus Christ: </a:t>
            </a:r>
            <a:r>
              <a:rPr lang="en-US" b="1" i="0" u="none" dirty="0">
                <a:latin typeface="Arial" panose="020B0604020202020204" pitchFamily="34" charset="0"/>
                <a:cs typeface="Arial" panose="020B0604020202020204" pitchFamily="34" charset="0"/>
              </a:rPr>
              <a:t>9</a:t>
            </a:r>
            <a:r>
              <a:rPr lang="en-US" b="0" i="0" u="none" dirty="0">
                <a:latin typeface="Arial" panose="020B0604020202020204" pitchFamily="34" charset="0"/>
                <a:cs typeface="Arial" panose="020B0604020202020204" pitchFamily="34" charset="0"/>
              </a:rPr>
              <a:t> Who shall be punished with everlasting destruction from the presence of the Lord, and from the glory of his power; </a:t>
            </a:r>
            <a:r>
              <a:rPr lang="en-US" b="1" i="0" u="none" dirty="0">
                <a:latin typeface="Arial" panose="020B0604020202020204" pitchFamily="34" charset="0"/>
                <a:cs typeface="Arial" panose="020B0604020202020204" pitchFamily="34" charset="0"/>
              </a:rPr>
              <a:t>10</a:t>
            </a:r>
            <a:r>
              <a:rPr lang="en-US" b="0" i="0" u="none" dirty="0">
                <a:latin typeface="Arial" panose="020B0604020202020204" pitchFamily="34" charset="0"/>
                <a:cs typeface="Arial" panose="020B0604020202020204" pitchFamily="34" charset="0"/>
              </a:rPr>
              <a:t> When he shall come to be glorified in his saints, and to be admired in all them that believe (because our testimony among you was believed) in that day.</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b="0" i="0" u="none"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b="1" i="0" u="none" dirty="0">
                <a:latin typeface="Arial" panose="020B0604020202020204" pitchFamily="34" charset="0"/>
                <a:cs typeface="Arial" panose="020B0604020202020204" pitchFamily="34" charset="0"/>
              </a:rPr>
              <a:t>1 Corinthians 15:24-26 KJV 24</a:t>
            </a:r>
            <a:r>
              <a:rPr lang="en-US" b="0" i="0" u="none" dirty="0">
                <a:latin typeface="Arial" panose="020B0604020202020204" pitchFamily="34" charset="0"/>
                <a:cs typeface="Arial" panose="020B0604020202020204" pitchFamily="34" charset="0"/>
              </a:rPr>
              <a:t> </a:t>
            </a:r>
            <a:r>
              <a:rPr lang="en-US" b="1" i="0" u="none" dirty="0">
                <a:latin typeface="Arial" panose="020B0604020202020204" pitchFamily="34" charset="0"/>
                <a:cs typeface="Arial" panose="020B0604020202020204" pitchFamily="34" charset="0"/>
              </a:rPr>
              <a:t>Then cometh the end</a:t>
            </a:r>
            <a:r>
              <a:rPr lang="en-US" b="0" i="0" u="none" dirty="0">
                <a:latin typeface="Arial" panose="020B0604020202020204" pitchFamily="34" charset="0"/>
                <a:cs typeface="Arial" panose="020B0604020202020204" pitchFamily="34" charset="0"/>
              </a:rPr>
              <a:t>, when he shall have delivered up the kingdom to God, even the Father; when he shall have put down all rule and all authority and power. </a:t>
            </a:r>
            <a:r>
              <a:rPr lang="en-US" b="1" i="0" u="none" dirty="0">
                <a:latin typeface="Arial" panose="020B0604020202020204" pitchFamily="34" charset="0"/>
                <a:cs typeface="Arial" panose="020B0604020202020204" pitchFamily="34" charset="0"/>
              </a:rPr>
              <a:t>25 </a:t>
            </a:r>
            <a:r>
              <a:rPr lang="en-US" b="0" i="0" u="none" dirty="0">
                <a:latin typeface="Arial" panose="020B0604020202020204" pitchFamily="34" charset="0"/>
                <a:cs typeface="Arial" panose="020B0604020202020204" pitchFamily="34" charset="0"/>
              </a:rPr>
              <a:t>For he must reign, till he hath put all enemies under his feet. </a:t>
            </a:r>
            <a:r>
              <a:rPr lang="en-US" b="1" i="0" u="none" dirty="0">
                <a:latin typeface="Arial" panose="020B0604020202020204" pitchFamily="34" charset="0"/>
                <a:cs typeface="Arial" panose="020B0604020202020204" pitchFamily="34" charset="0"/>
              </a:rPr>
              <a:t>26</a:t>
            </a:r>
            <a:r>
              <a:rPr lang="en-US" b="0" i="0" u="none" dirty="0">
                <a:latin typeface="Arial" panose="020B0604020202020204" pitchFamily="34" charset="0"/>
                <a:cs typeface="Arial" panose="020B0604020202020204" pitchFamily="34" charset="0"/>
              </a:rPr>
              <a:t> The last enemy that shall be destroyed is death.</a:t>
            </a:r>
          </a:p>
        </p:txBody>
      </p:sp>
      <p:sp>
        <p:nvSpPr>
          <p:cNvPr id="4" name="Slide Number Placeholder 3"/>
          <p:cNvSpPr>
            <a:spLocks noGrp="1"/>
          </p:cNvSpPr>
          <p:nvPr>
            <p:ph type="sldNum" sz="quarter" idx="5"/>
          </p:nvPr>
        </p:nvSpPr>
        <p:spPr/>
        <p:txBody>
          <a:bodyPr/>
          <a:lstStyle/>
          <a:p>
            <a:fld id="{EA935D3D-C1F8-4435-951D-34547A582895}" type="slidenum">
              <a:rPr lang="en-US" smtClean="0"/>
              <a:t>13</a:t>
            </a:fld>
            <a:endParaRPr lang="en-US"/>
          </a:p>
        </p:txBody>
      </p:sp>
      <p:sp>
        <p:nvSpPr>
          <p:cNvPr id="5" name="Date Placeholder 4">
            <a:extLst>
              <a:ext uri="{FF2B5EF4-FFF2-40B4-BE49-F238E27FC236}">
                <a16:creationId xmlns:a16="http://schemas.microsoft.com/office/drawing/2014/main" id="{C43A66FB-4FA1-2452-DD25-858C224774B1}"/>
              </a:ext>
            </a:extLst>
          </p:cNvPr>
          <p:cNvSpPr>
            <a:spLocks noGrp="1"/>
          </p:cNvSpPr>
          <p:nvPr>
            <p:ph type="dt" idx="1"/>
          </p:nvPr>
        </p:nvSpPr>
        <p:spPr/>
        <p:txBody>
          <a:bodyPr/>
          <a:lstStyle/>
          <a:p>
            <a:r>
              <a:rPr lang="en-US"/>
              <a:t>8/04/2024 AM</a:t>
            </a:r>
          </a:p>
        </p:txBody>
      </p:sp>
    </p:spTree>
    <p:extLst>
      <p:ext uri="{BB962C8B-B14F-4D97-AF65-F5344CB8AC3E}">
        <p14:creationId xmlns:p14="http://schemas.microsoft.com/office/powerpoint/2010/main" val="14748485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51038" y="117475"/>
            <a:ext cx="3170237" cy="2376488"/>
          </a:xfrm>
        </p:spPr>
      </p:sp>
      <p:sp>
        <p:nvSpPr>
          <p:cNvPr id="3" name="Notes Placeholder 2"/>
          <p:cNvSpPr>
            <a:spLocks noGrp="1"/>
          </p:cNvSpPr>
          <p:nvPr>
            <p:ph type="body" idx="1"/>
          </p:nvPr>
        </p:nvSpPr>
        <p:spPr>
          <a:xfrm>
            <a:off x="-1" y="2611439"/>
            <a:ext cx="7313507" cy="6989762"/>
          </a:xfrm>
        </p:spPr>
        <p:txBody>
          <a:bodyPr/>
          <a:lstStyle/>
          <a:p>
            <a:pPr algn="l"/>
            <a:r>
              <a:rPr lang="en-US" b="1" dirty="0">
                <a:latin typeface="Arial" panose="020B0604020202020204" pitchFamily="34" charset="0"/>
                <a:cs typeface="Arial" panose="020B0604020202020204" pitchFamily="34" charset="0"/>
              </a:rPr>
              <a:t>Revelation 5:11-14 KJV 11 </a:t>
            </a:r>
            <a:r>
              <a:rPr lang="en-US" b="0" dirty="0">
                <a:latin typeface="Arial" panose="020B0604020202020204" pitchFamily="34" charset="0"/>
                <a:cs typeface="Arial" panose="020B0604020202020204" pitchFamily="34" charset="0"/>
              </a:rPr>
              <a:t>And I beheld, and I heard the voice of many angels round about the throne and the beasts and the elders: and the number of them was ten thousand times ten thousand, and thousands of thousands; </a:t>
            </a:r>
            <a:r>
              <a:rPr lang="en-US" b="1" dirty="0">
                <a:latin typeface="Arial" panose="020B0604020202020204" pitchFamily="34" charset="0"/>
                <a:cs typeface="Arial" panose="020B0604020202020204" pitchFamily="34" charset="0"/>
              </a:rPr>
              <a:t>12</a:t>
            </a:r>
            <a:r>
              <a:rPr lang="en-US" b="0" dirty="0">
                <a:latin typeface="Arial" panose="020B0604020202020204" pitchFamily="34" charset="0"/>
                <a:cs typeface="Arial" panose="020B0604020202020204" pitchFamily="34" charset="0"/>
              </a:rPr>
              <a:t> Saying with a loud voice, </a:t>
            </a:r>
            <a:r>
              <a:rPr lang="en-US" b="1" i="1" u="sng" dirty="0">
                <a:latin typeface="Arial" panose="020B0604020202020204" pitchFamily="34" charset="0"/>
                <a:cs typeface="Arial" panose="020B0604020202020204" pitchFamily="34" charset="0"/>
              </a:rPr>
              <a:t>Worthy is the Lamb that was slain to receive power, and riches, and wisdom, and strength, and </a:t>
            </a:r>
            <a:r>
              <a:rPr lang="en-US" b="1" i="1" u="sng" dirty="0" err="1">
                <a:latin typeface="Arial" panose="020B0604020202020204" pitchFamily="34" charset="0"/>
                <a:cs typeface="Arial" panose="020B0604020202020204" pitchFamily="34" charset="0"/>
              </a:rPr>
              <a:t>honour</a:t>
            </a:r>
            <a:r>
              <a:rPr lang="en-US" b="1" i="1" u="sng" dirty="0">
                <a:latin typeface="Arial" panose="020B0604020202020204" pitchFamily="34" charset="0"/>
                <a:cs typeface="Arial" panose="020B0604020202020204" pitchFamily="34" charset="0"/>
              </a:rPr>
              <a:t>, and glory, and blessing</a:t>
            </a:r>
            <a:r>
              <a:rPr lang="en-US" b="0" i="0" u="none" dirty="0">
                <a:latin typeface="Arial" panose="020B0604020202020204" pitchFamily="34" charset="0"/>
                <a:cs typeface="Arial" panose="020B0604020202020204" pitchFamily="34" charset="0"/>
              </a:rPr>
              <a:t>. </a:t>
            </a:r>
            <a:r>
              <a:rPr lang="en-US" b="1" i="0" u="none" dirty="0">
                <a:latin typeface="Arial" panose="020B0604020202020204" pitchFamily="34" charset="0"/>
                <a:cs typeface="Arial" panose="020B0604020202020204" pitchFamily="34" charset="0"/>
              </a:rPr>
              <a:t>13</a:t>
            </a:r>
            <a:r>
              <a:rPr lang="en-US" b="0" i="0" u="none" dirty="0">
                <a:latin typeface="Arial" panose="020B0604020202020204" pitchFamily="34" charset="0"/>
                <a:cs typeface="Arial" panose="020B0604020202020204" pitchFamily="34" charset="0"/>
              </a:rPr>
              <a:t> And every creature which is in heaven, and on the earth, and under the earth, and such as are in the sea, and all that are in them, heard I saying, Blessing, and </a:t>
            </a:r>
            <a:r>
              <a:rPr lang="en-US" b="0" i="0" u="none" dirty="0" err="1">
                <a:latin typeface="Arial" panose="020B0604020202020204" pitchFamily="34" charset="0"/>
                <a:cs typeface="Arial" panose="020B0604020202020204" pitchFamily="34" charset="0"/>
              </a:rPr>
              <a:t>honour</a:t>
            </a:r>
            <a:r>
              <a:rPr lang="en-US" b="0" i="0" u="none" dirty="0">
                <a:latin typeface="Arial" panose="020B0604020202020204" pitchFamily="34" charset="0"/>
                <a:cs typeface="Arial" panose="020B0604020202020204" pitchFamily="34" charset="0"/>
              </a:rPr>
              <a:t>, and glory, and power, be unto him that </a:t>
            </a:r>
            <a:r>
              <a:rPr lang="en-US" b="0" i="0" u="none" dirty="0" err="1">
                <a:latin typeface="Arial" panose="020B0604020202020204" pitchFamily="34" charset="0"/>
                <a:cs typeface="Arial" panose="020B0604020202020204" pitchFamily="34" charset="0"/>
              </a:rPr>
              <a:t>sitteth</a:t>
            </a:r>
            <a:r>
              <a:rPr lang="en-US" b="0" i="0" u="none" dirty="0">
                <a:latin typeface="Arial" panose="020B0604020202020204" pitchFamily="34" charset="0"/>
                <a:cs typeface="Arial" panose="020B0604020202020204" pitchFamily="34" charset="0"/>
              </a:rPr>
              <a:t> upon the throne, and unto the Lamb for ever and ever. </a:t>
            </a:r>
            <a:r>
              <a:rPr lang="en-US" b="1" i="0" u="none" dirty="0">
                <a:latin typeface="Arial" panose="020B0604020202020204" pitchFamily="34" charset="0"/>
                <a:cs typeface="Arial" panose="020B0604020202020204" pitchFamily="34" charset="0"/>
              </a:rPr>
              <a:t>14</a:t>
            </a:r>
            <a:r>
              <a:rPr lang="en-US" b="0" i="0" u="none" dirty="0">
                <a:latin typeface="Arial" panose="020B0604020202020204" pitchFamily="34" charset="0"/>
                <a:cs typeface="Arial" panose="020B0604020202020204" pitchFamily="34" charset="0"/>
              </a:rPr>
              <a:t> And the four beasts said, Amen. And the four and twenty elders fell down and worshipped him that </a:t>
            </a:r>
            <a:r>
              <a:rPr lang="en-US" b="0" i="0" u="none" dirty="0" err="1">
                <a:latin typeface="Arial" panose="020B0604020202020204" pitchFamily="34" charset="0"/>
                <a:cs typeface="Arial" panose="020B0604020202020204" pitchFamily="34" charset="0"/>
              </a:rPr>
              <a:t>liveth</a:t>
            </a:r>
            <a:r>
              <a:rPr lang="en-US" b="0" i="0" u="none" dirty="0">
                <a:latin typeface="Arial" panose="020B0604020202020204" pitchFamily="34" charset="0"/>
                <a:cs typeface="Arial" panose="020B0604020202020204" pitchFamily="34" charset="0"/>
              </a:rPr>
              <a:t> for ever and ever.</a:t>
            </a:r>
          </a:p>
          <a:p>
            <a:pPr algn="l"/>
            <a:endParaRPr lang="en-US" b="1" i="1" u="sn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A935D3D-C1F8-4435-951D-34547A582895}" type="slidenum">
              <a:rPr lang="en-US" smtClean="0"/>
              <a:t>14</a:t>
            </a:fld>
            <a:endParaRPr lang="en-US"/>
          </a:p>
        </p:txBody>
      </p:sp>
      <p:sp>
        <p:nvSpPr>
          <p:cNvPr id="5" name="Date Placeholder 4">
            <a:extLst>
              <a:ext uri="{FF2B5EF4-FFF2-40B4-BE49-F238E27FC236}">
                <a16:creationId xmlns:a16="http://schemas.microsoft.com/office/drawing/2014/main" id="{C43A66FB-4FA1-2452-DD25-858C224774B1}"/>
              </a:ext>
            </a:extLst>
          </p:cNvPr>
          <p:cNvSpPr>
            <a:spLocks noGrp="1"/>
          </p:cNvSpPr>
          <p:nvPr>
            <p:ph type="dt" idx="1"/>
          </p:nvPr>
        </p:nvSpPr>
        <p:spPr/>
        <p:txBody>
          <a:bodyPr/>
          <a:lstStyle/>
          <a:p>
            <a:r>
              <a:rPr lang="en-US"/>
              <a:t>8/04/2024 AM</a:t>
            </a:r>
          </a:p>
        </p:txBody>
      </p:sp>
    </p:spTree>
    <p:extLst>
      <p:ext uri="{BB962C8B-B14F-4D97-AF65-F5344CB8AC3E}">
        <p14:creationId xmlns:p14="http://schemas.microsoft.com/office/powerpoint/2010/main" val="26724538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254000"/>
            <a:ext cx="5413375" cy="4059238"/>
          </a:xfrm>
        </p:spPr>
      </p:sp>
      <p:sp>
        <p:nvSpPr>
          <p:cNvPr id="3" name="Notes Placeholder 2"/>
          <p:cNvSpPr>
            <a:spLocks noGrp="1"/>
          </p:cNvSpPr>
          <p:nvPr>
            <p:ph type="body" idx="1"/>
          </p:nvPr>
        </p:nvSpPr>
        <p:spPr>
          <a:xfrm>
            <a:off x="7308" y="4313873"/>
            <a:ext cx="7306200" cy="5287327"/>
          </a:xfrm>
        </p:spPr>
        <p:txBody>
          <a:bodyPr>
            <a:normAutofit lnSpcReduction="10000"/>
          </a:bodyPr>
          <a:lstStyle/>
          <a:p>
            <a:pPr defTabSz="1048066">
              <a:defRPr/>
            </a:pP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gospel of Christ</a:t>
            </a:r>
            <a:r>
              <a:rPr lang="en-US" dirty="0">
                <a:latin typeface="Arial" panose="020B0604020202020204" pitchFamily="34" charset="0"/>
                <a:cs typeface="Arial" panose="020B0604020202020204" pitchFamily="34" charset="0"/>
              </a:rPr>
              <a:t> is about the Son of God who came among men to die on the cross to shed His blood for the remission of mankind's sins (Matthew 26:28), was buried in the tomb for three days, and then rose again (1 Corinthians 15:1-4). How one </a:t>
            </a:r>
            <a:r>
              <a:rPr lang="en-US" b="1" dirty="0">
                <a:latin typeface="Arial" panose="020B0604020202020204" pitchFamily="34" charset="0"/>
                <a:cs typeface="Arial" panose="020B0604020202020204" pitchFamily="34" charset="0"/>
              </a:rPr>
              <a:t>obeys the gospel </a:t>
            </a:r>
            <a:r>
              <a:rPr lang="en-US" dirty="0">
                <a:latin typeface="Arial" panose="020B0604020202020204" pitchFamily="34" charset="0"/>
                <a:cs typeface="Arial" panose="020B0604020202020204" pitchFamily="34" charset="0"/>
              </a:rPr>
              <a:t>in response to God’s grace (Romans 5:1) is to </a:t>
            </a:r>
            <a:r>
              <a:rPr lang="en-US" b="1" dirty="0">
                <a:latin typeface="Arial" panose="020B0604020202020204" pitchFamily="34" charset="0"/>
                <a:cs typeface="Arial" panose="020B0604020202020204" pitchFamily="34" charset="0"/>
              </a:rPr>
              <a:t>believe</a:t>
            </a:r>
            <a:r>
              <a:rPr lang="en-US" dirty="0">
                <a:latin typeface="Arial" panose="020B0604020202020204" pitchFamily="34" charset="0"/>
                <a:cs typeface="Arial" panose="020B0604020202020204" pitchFamily="34" charset="0"/>
              </a:rPr>
              <a:t> (obey - John 3:36) the Son of God</a:t>
            </a:r>
            <a:r>
              <a:rPr lang="en-US" b="1" dirty="0">
                <a:latin typeface="Arial" panose="020B0604020202020204" pitchFamily="34" charset="0"/>
                <a:cs typeface="Arial" panose="020B0604020202020204" pitchFamily="34" charset="0"/>
              </a:rPr>
              <a:t>, repent of past sins </a:t>
            </a:r>
            <a:r>
              <a:rPr lang="en-US" dirty="0">
                <a:latin typeface="Arial" panose="020B0604020202020204" pitchFamily="34" charset="0"/>
                <a:cs typeface="Arial" panose="020B0604020202020204" pitchFamily="34" charset="0"/>
              </a:rPr>
              <a:t>(Acts 2:38), </a:t>
            </a:r>
            <a:r>
              <a:rPr lang="en-US" b="1" dirty="0">
                <a:latin typeface="Arial" panose="020B0604020202020204" pitchFamily="34" charset="0"/>
                <a:cs typeface="Arial" panose="020B0604020202020204" pitchFamily="34" charset="0"/>
              </a:rPr>
              <a:t>confess the name of Jesus before men </a:t>
            </a:r>
            <a:r>
              <a:rPr lang="en-US" dirty="0">
                <a:latin typeface="Arial" panose="020B0604020202020204" pitchFamily="34" charset="0"/>
                <a:cs typeface="Arial" panose="020B0604020202020204" pitchFamily="34" charset="0"/>
              </a:rPr>
              <a:t>(Romans 10:9,10), </a:t>
            </a:r>
            <a:r>
              <a:rPr lang="en-US" b="1" dirty="0">
                <a:latin typeface="Arial" panose="020B0604020202020204" pitchFamily="34" charset="0"/>
                <a:cs typeface="Arial" panose="020B0604020202020204" pitchFamily="34" charset="0"/>
              </a:rPr>
              <a:t>be immersed in water for the remission of sins</a:t>
            </a:r>
            <a:r>
              <a:rPr lang="en-US" dirty="0">
                <a:latin typeface="Arial" panose="020B0604020202020204" pitchFamily="34" charset="0"/>
                <a:cs typeface="Arial" panose="020B0604020202020204" pitchFamily="34" charset="0"/>
              </a:rPr>
              <a:t> to come into contact with the cleansing blood of Jesus (Romans 6:3,4), </a:t>
            </a:r>
            <a:r>
              <a:rPr lang="en-US" b="1" dirty="0">
                <a:latin typeface="Arial" panose="020B0604020202020204" pitchFamily="34" charset="0"/>
                <a:cs typeface="Arial" panose="020B0604020202020204" pitchFamily="34" charset="0"/>
              </a:rPr>
              <a:t>and remain a true disciple of Jesus all the days of one's life (John 8:31,32).</a:t>
            </a:r>
          </a:p>
          <a:p>
            <a:pPr>
              <a:defRPr/>
            </a:pPr>
            <a:endParaRPr lang="en-US" altLang="en-US" b="1" dirty="0">
              <a:latin typeface="Arial" panose="020B0604020202020204" pitchFamily="34" charset="0"/>
              <a:cs typeface="Arial" panose="020B0604020202020204" pitchFamily="34" charset="0"/>
            </a:endParaRPr>
          </a:p>
          <a:p>
            <a:pPr>
              <a:defRPr/>
            </a:pPr>
            <a:r>
              <a:rPr lang="en-US" altLang="en-US" b="1" u="sng" dirty="0">
                <a:latin typeface="Arial" panose="020B0604020202020204" pitchFamily="34" charset="0"/>
                <a:cs typeface="Arial" panose="020B0604020202020204" pitchFamily="34" charset="0"/>
              </a:rPr>
              <a:t>Acts 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b="1" dirty="0">
                <a:latin typeface="Arial" panose="020B0604020202020204" pitchFamily="34" charset="0"/>
                <a:cs typeface="Arial" panose="020B0604020202020204" pitchFamily="34" charset="0"/>
              </a:rPr>
              <a:t>37</a:t>
            </a:r>
            <a:r>
              <a:rPr lang="en-US" altLang="en-US" dirty="0">
                <a:latin typeface="Arial" panose="020B0604020202020204" pitchFamily="34" charset="0"/>
                <a:cs typeface="Arial" panose="020B0604020202020204" pitchFamily="34" charset="0"/>
              </a:rPr>
              <a:t> Now when they heard this, they were pricked in their heart, and said unto Peter and to the rest of the apostles, Men and brethren, </a:t>
            </a:r>
            <a:r>
              <a:rPr lang="en-US" altLang="en-US" b="1" dirty="0">
                <a:latin typeface="Arial" panose="020B0604020202020204" pitchFamily="34" charset="0"/>
                <a:cs typeface="Arial" panose="020B0604020202020204" pitchFamily="34" charset="0"/>
              </a:rPr>
              <a:t>what shall we do?</a:t>
            </a:r>
          </a:p>
          <a:p>
            <a:pPr>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u="sng"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u="sng" dirty="0">
                <a:latin typeface="Arial" panose="020B0604020202020204" pitchFamily="34" charset="0"/>
                <a:cs typeface="Arial" panose="020B0604020202020204" pitchFamily="34" charset="0"/>
              </a:rPr>
              <a:t>Matt. 10:32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8/04/2024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15</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915988"/>
            <a:ext cx="4321175" cy="3240087"/>
          </a:xfrm>
        </p:spPr>
      </p:sp>
      <p:sp>
        <p:nvSpPr>
          <p:cNvPr id="3" name="Notes Placeholder 2"/>
          <p:cNvSpPr>
            <a:spLocks noGrp="1"/>
          </p:cNvSpPr>
          <p:nvPr>
            <p:ph type="body" idx="1"/>
          </p:nvPr>
        </p:nvSpPr>
        <p:spPr>
          <a:xfrm>
            <a:off x="1693" y="4156075"/>
            <a:ext cx="7313507" cy="5445125"/>
          </a:xfrm>
        </p:spPr>
        <p:txBody>
          <a:bodyPr/>
          <a:lstStyle/>
          <a:p>
            <a:pPr algn="l"/>
            <a:endParaRPr lang="en-US" sz="12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A935D3D-C1F8-4435-951D-34547A582895}" type="slidenum">
              <a:rPr lang="en-US" smtClean="0"/>
              <a:t>2</a:t>
            </a:fld>
            <a:endParaRPr lang="en-US"/>
          </a:p>
        </p:txBody>
      </p:sp>
      <p:sp>
        <p:nvSpPr>
          <p:cNvPr id="5" name="Date Placeholder 4">
            <a:extLst>
              <a:ext uri="{FF2B5EF4-FFF2-40B4-BE49-F238E27FC236}">
                <a16:creationId xmlns:a16="http://schemas.microsoft.com/office/drawing/2014/main" id="{15087F69-E839-6979-E230-540CF2EDDFA9}"/>
              </a:ext>
            </a:extLst>
          </p:cNvPr>
          <p:cNvSpPr>
            <a:spLocks noGrp="1"/>
          </p:cNvSpPr>
          <p:nvPr>
            <p:ph type="dt" idx="1"/>
          </p:nvPr>
        </p:nvSpPr>
        <p:spPr/>
        <p:txBody>
          <a:bodyPr/>
          <a:lstStyle/>
          <a:p>
            <a:r>
              <a:rPr lang="en-US"/>
              <a:t>8/04/2024 AM</a:t>
            </a:r>
          </a:p>
        </p:txBody>
      </p:sp>
    </p:spTree>
    <p:extLst>
      <p:ext uri="{BB962C8B-B14F-4D97-AF65-F5344CB8AC3E}">
        <p14:creationId xmlns:p14="http://schemas.microsoft.com/office/powerpoint/2010/main" val="3448396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481013"/>
            <a:ext cx="4321175" cy="3240087"/>
          </a:xfrm>
        </p:spPr>
      </p:sp>
      <p:sp>
        <p:nvSpPr>
          <p:cNvPr id="3" name="Notes Placeholder 2"/>
          <p:cNvSpPr>
            <a:spLocks noGrp="1"/>
          </p:cNvSpPr>
          <p:nvPr>
            <p:ph type="body" idx="1"/>
          </p:nvPr>
        </p:nvSpPr>
        <p:spPr>
          <a:xfrm>
            <a:off x="-1" y="3721100"/>
            <a:ext cx="7313507" cy="5880101"/>
          </a:xfrm>
        </p:spPr>
        <p:txBody>
          <a:bodyPr/>
          <a:lstStyle/>
          <a:p>
            <a:endParaRPr lang="en-US" dirty="0"/>
          </a:p>
        </p:txBody>
      </p:sp>
      <p:sp>
        <p:nvSpPr>
          <p:cNvPr id="4" name="Slide Number Placeholder 3"/>
          <p:cNvSpPr>
            <a:spLocks noGrp="1"/>
          </p:cNvSpPr>
          <p:nvPr>
            <p:ph type="sldNum" sz="quarter" idx="5"/>
          </p:nvPr>
        </p:nvSpPr>
        <p:spPr/>
        <p:txBody>
          <a:bodyPr/>
          <a:lstStyle/>
          <a:p>
            <a:fld id="{EA935D3D-C1F8-4435-951D-34547A582895}" type="slidenum">
              <a:rPr lang="en-US" smtClean="0"/>
              <a:t>3</a:t>
            </a:fld>
            <a:endParaRPr lang="en-US"/>
          </a:p>
        </p:txBody>
      </p:sp>
      <p:sp>
        <p:nvSpPr>
          <p:cNvPr id="5" name="Date Placeholder 4">
            <a:extLst>
              <a:ext uri="{FF2B5EF4-FFF2-40B4-BE49-F238E27FC236}">
                <a16:creationId xmlns:a16="http://schemas.microsoft.com/office/drawing/2014/main" id="{15087F69-E839-6979-E230-540CF2EDDFA9}"/>
              </a:ext>
            </a:extLst>
          </p:cNvPr>
          <p:cNvSpPr>
            <a:spLocks noGrp="1"/>
          </p:cNvSpPr>
          <p:nvPr>
            <p:ph type="dt" idx="1"/>
          </p:nvPr>
        </p:nvSpPr>
        <p:spPr/>
        <p:txBody>
          <a:bodyPr/>
          <a:lstStyle/>
          <a:p>
            <a:r>
              <a:rPr lang="en-US"/>
              <a:t>8/04/2024 AM</a:t>
            </a:r>
          </a:p>
        </p:txBody>
      </p:sp>
    </p:spTree>
    <p:extLst>
      <p:ext uri="{BB962C8B-B14F-4D97-AF65-F5344CB8AC3E}">
        <p14:creationId xmlns:p14="http://schemas.microsoft.com/office/powerpoint/2010/main" val="2775359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3780473"/>
          </a:xfrm>
        </p:spPr>
        <p:txBody>
          <a:bodyPr/>
          <a:lstStyle/>
          <a:p>
            <a:endParaRPr lang="en-US" sz="1400"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8/04/2024 AM</a:t>
            </a:r>
          </a:p>
        </p:txBody>
      </p:sp>
      <p:sp>
        <p:nvSpPr>
          <p:cNvPr id="5" name="Slide Number Placeholder 4"/>
          <p:cNvSpPr>
            <a:spLocks noGrp="1"/>
          </p:cNvSpPr>
          <p:nvPr>
            <p:ph type="sldNum" sz="quarter" idx="5"/>
          </p:nvPr>
        </p:nvSpPr>
        <p:spPr/>
        <p:txBody>
          <a:bodyPr/>
          <a:lstStyle/>
          <a:p>
            <a:fld id="{EA935D3D-C1F8-4435-951D-34547A582895}" type="slidenum">
              <a:rPr lang="en-US" smtClean="0"/>
              <a:t>4</a:t>
            </a:fld>
            <a:endParaRPr lang="en-US"/>
          </a:p>
        </p:txBody>
      </p:sp>
    </p:spTree>
    <p:extLst>
      <p:ext uri="{BB962C8B-B14F-4D97-AF65-F5344CB8AC3E}">
        <p14:creationId xmlns:p14="http://schemas.microsoft.com/office/powerpoint/2010/main" val="1968694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915988"/>
            <a:ext cx="4321175" cy="3240087"/>
          </a:xfrm>
        </p:spPr>
      </p:sp>
      <p:sp>
        <p:nvSpPr>
          <p:cNvPr id="3" name="Notes Placeholder 2"/>
          <p:cNvSpPr>
            <a:spLocks noGrp="1"/>
          </p:cNvSpPr>
          <p:nvPr>
            <p:ph type="body" idx="1"/>
          </p:nvPr>
        </p:nvSpPr>
        <p:spPr>
          <a:xfrm>
            <a:off x="1693" y="4156075"/>
            <a:ext cx="7313507" cy="5445125"/>
          </a:xfrm>
        </p:spPr>
        <p:txBody>
          <a:bodyPr/>
          <a:lstStyle/>
          <a:p>
            <a:pPr marL="0" indent="0">
              <a:buNone/>
            </a:pPr>
            <a:endParaRPr lang="en-US" sz="12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A935D3D-C1F8-4435-951D-34547A582895}" type="slidenum">
              <a:rPr lang="en-US" smtClean="0"/>
              <a:t>5</a:t>
            </a:fld>
            <a:endParaRPr lang="en-US"/>
          </a:p>
        </p:txBody>
      </p:sp>
      <p:sp>
        <p:nvSpPr>
          <p:cNvPr id="5" name="Date Placeholder 4">
            <a:extLst>
              <a:ext uri="{FF2B5EF4-FFF2-40B4-BE49-F238E27FC236}">
                <a16:creationId xmlns:a16="http://schemas.microsoft.com/office/drawing/2014/main" id="{15087F69-E839-6979-E230-540CF2EDDFA9}"/>
              </a:ext>
            </a:extLst>
          </p:cNvPr>
          <p:cNvSpPr>
            <a:spLocks noGrp="1"/>
          </p:cNvSpPr>
          <p:nvPr>
            <p:ph type="dt" idx="1"/>
          </p:nvPr>
        </p:nvSpPr>
        <p:spPr/>
        <p:txBody>
          <a:bodyPr/>
          <a:lstStyle/>
          <a:p>
            <a:r>
              <a:rPr lang="en-US"/>
              <a:t>8/04/2024 AM</a:t>
            </a:r>
          </a:p>
        </p:txBody>
      </p:sp>
    </p:spTree>
    <p:extLst>
      <p:ext uri="{BB962C8B-B14F-4D97-AF65-F5344CB8AC3E}">
        <p14:creationId xmlns:p14="http://schemas.microsoft.com/office/powerpoint/2010/main" val="2346328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9"/>
            <a:ext cx="7313507" cy="5160962"/>
          </a:xfrm>
        </p:spPr>
        <p:txBody>
          <a:bodyPr/>
          <a:lstStyle/>
          <a:p>
            <a:pPr marL="0" indent="0">
              <a:buNone/>
            </a:pPr>
            <a:r>
              <a:rPr lang="en-US" b="1" dirty="0">
                <a:latin typeface="Arial" panose="020B0604020202020204" pitchFamily="34" charset="0"/>
                <a:cs typeface="Arial" panose="020B0604020202020204" pitchFamily="34" charset="0"/>
              </a:rPr>
              <a:t>Heb 2:1 </a:t>
            </a:r>
            <a:r>
              <a:rPr lang="en-US" b="1" u="sng" dirty="0">
                <a:latin typeface="Arial" panose="020B0604020202020204" pitchFamily="34" charset="0"/>
                <a:cs typeface="Arial" panose="020B0604020202020204" pitchFamily="34" charset="0"/>
              </a:rPr>
              <a:t>Therefore</a:t>
            </a:r>
            <a:r>
              <a:rPr lang="en-US" dirty="0">
                <a:latin typeface="Arial" panose="020B0604020202020204" pitchFamily="34" charset="0"/>
                <a:cs typeface="Arial" panose="020B0604020202020204" pitchFamily="34" charset="0"/>
              </a:rPr>
              <a:t> we ought to give the more earnest heed to the things which we have heard, lest at any time we should let them slip.</a:t>
            </a:r>
          </a:p>
          <a:p>
            <a:pPr marL="0" indent="0">
              <a:buNone/>
            </a:pP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For if the word spoken by angels was </a:t>
            </a:r>
            <a:r>
              <a:rPr lang="en-US" dirty="0" err="1">
                <a:latin typeface="Arial" panose="020B0604020202020204" pitchFamily="34" charset="0"/>
                <a:cs typeface="Arial" panose="020B0604020202020204" pitchFamily="34" charset="0"/>
              </a:rPr>
              <a:t>staedfast</a:t>
            </a:r>
            <a:r>
              <a:rPr lang="en-US" dirty="0">
                <a:latin typeface="Arial" panose="020B0604020202020204" pitchFamily="34" charset="0"/>
                <a:cs typeface="Arial" panose="020B0604020202020204" pitchFamily="34" charset="0"/>
              </a:rPr>
              <a:t>, and every transgression and disobedience received a just recompence of reward;</a:t>
            </a:r>
          </a:p>
          <a:p>
            <a:pPr marL="0" indent="0">
              <a:buNone/>
            </a:pP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How shall we escape</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if we neglect so great salvation</a:t>
            </a:r>
            <a:r>
              <a:rPr lang="en-US" dirty="0">
                <a:latin typeface="Arial" panose="020B0604020202020204" pitchFamily="34" charset="0"/>
                <a:cs typeface="Arial" panose="020B0604020202020204" pitchFamily="34" charset="0"/>
              </a:rPr>
              <a:t>; which at the first began to be spoken by the Lord, and was confirmed unto us by them that heard him;</a:t>
            </a:r>
          </a:p>
          <a:p>
            <a:pPr marL="0" indent="0">
              <a:buNone/>
            </a:pP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God also bearing them witness, both with signs and wonders, and with divers miracles, and gifts of the Holy Ghost, according to his own will?</a:t>
            </a:r>
          </a:p>
          <a:p>
            <a:endParaRPr lang="en-US" dirty="0"/>
          </a:p>
        </p:txBody>
      </p:sp>
      <p:sp>
        <p:nvSpPr>
          <p:cNvPr id="4" name="Slide Number Placeholder 3"/>
          <p:cNvSpPr>
            <a:spLocks noGrp="1"/>
          </p:cNvSpPr>
          <p:nvPr>
            <p:ph type="sldNum" sz="quarter" idx="5"/>
          </p:nvPr>
        </p:nvSpPr>
        <p:spPr/>
        <p:txBody>
          <a:bodyPr/>
          <a:lstStyle/>
          <a:p>
            <a:fld id="{EA935D3D-C1F8-4435-951D-34547A582895}" type="slidenum">
              <a:rPr lang="en-US" smtClean="0"/>
              <a:t>6</a:t>
            </a:fld>
            <a:endParaRPr lang="en-US"/>
          </a:p>
        </p:txBody>
      </p:sp>
      <p:sp>
        <p:nvSpPr>
          <p:cNvPr id="5" name="Date Placeholder 4">
            <a:extLst>
              <a:ext uri="{FF2B5EF4-FFF2-40B4-BE49-F238E27FC236}">
                <a16:creationId xmlns:a16="http://schemas.microsoft.com/office/drawing/2014/main" id="{15087F69-E839-6979-E230-540CF2EDDFA9}"/>
              </a:ext>
            </a:extLst>
          </p:cNvPr>
          <p:cNvSpPr>
            <a:spLocks noGrp="1"/>
          </p:cNvSpPr>
          <p:nvPr>
            <p:ph type="dt" idx="1"/>
          </p:nvPr>
        </p:nvSpPr>
        <p:spPr/>
        <p:txBody>
          <a:bodyPr/>
          <a:lstStyle/>
          <a:p>
            <a:r>
              <a:rPr lang="en-US"/>
              <a:t>8/04/2024 AM</a:t>
            </a:r>
          </a:p>
        </p:txBody>
      </p:sp>
    </p:spTree>
    <p:extLst>
      <p:ext uri="{BB962C8B-B14F-4D97-AF65-F5344CB8AC3E}">
        <p14:creationId xmlns:p14="http://schemas.microsoft.com/office/powerpoint/2010/main" val="2899859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pPr defTabSz="966612">
              <a:defRPr/>
            </a:pPr>
            <a:r>
              <a:rPr lang="en-US" altLang="en-US" b="1" dirty="0">
                <a:latin typeface="Arial" panose="020B0604020202020204" pitchFamily="34" charset="0"/>
                <a:cs typeface="Arial" panose="020B0604020202020204" pitchFamily="34" charset="0"/>
              </a:rPr>
              <a:t>Jn. 3:16-17 </a:t>
            </a:r>
            <a:r>
              <a:rPr lang="en-US" altLang="en-US" dirty="0">
                <a:latin typeface="Arial" panose="020B0604020202020204" pitchFamily="34" charset="0"/>
                <a:cs typeface="Arial" panose="020B0604020202020204" pitchFamily="34" charset="0"/>
              </a:rPr>
              <a:t>- “</a:t>
            </a:r>
            <a:r>
              <a:rPr lang="en-US" altLang="en-US" b="1" dirty="0">
                <a:latin typeface="Arial" panose="020B0604020202020204" pitchFamily="34" charset="0"/>
                <a:cs typeface="Arial" panose="020B0604020202020204" pitchFamily="34" charset="0"/>
              </a:rPr>
              <a:t>16</a:t>
            </a:r>
            <a:r>
              <a:rPr lang="en-US" altLang="en-US" dirty="0">
                <a:latin typeface="Arial" panose="020B0604020202020204" pitchFamily="34" charset="0"/>
                <a:cs typeface="Arial" panose="020B0604020202020204" pitchFamily="34" charset="0"/>
              </a:rPr>
              <a:t> </a:t>
            </a:r>
            <a:r>
              <a:rPr lang="en-US" altLang="en-US" u="sng" dirty="0">
                <a:latin typeface="Arial" panose="020B0604020202020204" pitchFamily="34" charset="0"/>
                <a:cs typeface="Arial" panose="020B0604020202020204" pitchFamily="34" charset="0"/>
              </a:rPr>
              <a:t>For </a:t>
            </a:r>
            <a:r>
              <a:rPr lang="en-US" altLang="en-US" b="1" u="sng" dirty="0">
                <a:latin typeface="Arial" panose="020B0604020202020204" pitchFamily="34" charset="0"/>
                <a:cs typeface="Arial" panose="020B0604020202020204" pitchFamily="34" charset="0"/>
              </a:rPr>
              <a:t>God</a:t>
            </a:r>
            <a:r>
              <a:rPr lang="en-US" altLang="en-US" dirty="0">
                <a:latin typeface="Arial" panose="020B0604020202020204" pitchFamily="34" charset="0"/>
                <a:cs typeface="Arial" panose="020B0604020202020204" pitchFamily="34" charset="0"/>
              </a:rPr>
              <a:t>  </a:t>
            </a:r>
            <a:r>
              <a:rPr lang="en-US" altLang="en-US" b="1" u="sng" dirty="0">
                <a:latin typeface="Arial" panose="020B0604020202020204" pitchFamily="34" charset="0"/>
                <a:cs typeface="Arial" panose="020B0604020202020204" pitchFamily="34" charset="0"/>
              </a:rPr>
              <a:t>so loved</a:t>
            </a:r>
            <a:r>
              <a:rPr lang="en-US" altLang="en-US" dirty="0">
                <a:latin typeface="Arial" panose="020B0604020202020204" pitchFamily="34" charset="0"/>
                <a:cs typeface="Arial" panose="020B0604020202020204" pitchFamily="34" charset="0"/>
              </a:rPr>
              <a:t>  </a:t>
            </a:r>
            <a:r>
              <a:rPr lang="en-US" altLang="en-US" b="1" u="sng" dirty="0">
                <a:latin typeface="Arial" panose="020B0604020202020204" pitchFamily="34" charset="0"/>
                <a:cs typeface="Arial" panose="020B0604020202020204" pitchFamily="34" charset="0"/>
              </a:rPr>
              <a:t>the world</a:t>
            </a:r>
            <a:r>
              <a:rPr lang="en-US" altLang="en-US" dirty="0">
                <a:latin typeface="Arial" panose="020B0604020202020204" pitchFamily="34" charset="0"/>
                <a:cs typeface="Arial" panose="020B0604020202020204" pitchFamily="34" charset="0"/>
              </a:rPr>
              <a:t>, </a:t>
            </a:r>
            <a:r>
              <a:rPr lang="en-US" altLang="en-US" b="1" u="sng" dirty="0">
                <a:latin typeface="Arial" panose="020B0604020202020204" pitchFamily="34" charset="0"/>
                <a:cs typeface="Arial" panose="020B0604020202020204" pitchFamily="34" charset="0"/>
              </a:rPr>
              <a:t>that he gave</a:t>
            </a:r>
            <a:r>
              <a:rPr lang="en-US" altLang="en-US" dirty="0">
                <a:latin typeface="Arial" panose="020B0604020202020204" pitchFamily="34" charset="0"/>
                <a:cs typeface="Arial" panose="020B0604020202020204" pitchFamily="34" charset="0"/>
              </a:rPr>
              <a:t> </a:t>
            </a:r>
            <a:r>
              <a:rPr lang="en-US" altLang="en-US" b="1" i="0" u="sng" dirty="0">
                <a:latin typeface="Arial" panose="020B0604020202020204" pitchFamily="34" charset="0"/>
                <a:cs typeface="Arial" panose="020B0604020202020204" pitchFamily="34" charset="0"/>
              </a:rPr>
              <a:t>his only begotten Son</a:t>
            </a:r>
            <a:r>
              <a:rPr lang="en-US" altLang="en-US" dirty="0">
                <a:latin typeface="Arial" panose="020B0604020202020204" pitchFamily="34" charset="0"/>
                <a:cs typeface="Arial" panose="020B0604020202020204" pitchFamily="34" charset="0"/>
              </a:rPr>
              <a:t>, </a:t>
            </a:r>
            <a:r>
              <a:rPr lang="en-US" altLang="en-US" b="1" i="1" u="sng" dirty="0">
                <a:latin typeface="Arial" panose="020B0604020202020204" pitchFamily="34" charset="0"/>
                <a:cs typeface="Arial" panose="020B0604020202020204" pitchFamily="34" charset="0"/>
              </a:rPr>
              <a:t>that whosoever believeth</a:t>
            </a:r>
            <a:r>
              <a:rPr lang="en-US" altLang="en-US" dirty="0">
                <a:latin typeface="Arial" panose="020B0604020202020204" pitchFamily="34" charset="0"/>
                <a:cs typeface="Arial" panose="020B0604020202020204" pitchFamily="34" charset="0"/>
              </a:rPr>
              <a:t> in him </a:t>
            </a:r>
            <a:r>
              <a:rPr lang="en-US" altLang="en-US" b="1" i="1" u="sng" dirty="0">
                <a:latin typeface="Arial" panose="020B0604020202020204" pitchFamily="34" charset="0"/>
                <a:cs typeface="Arial" panose="020B0604020202020204" pitchFamily="34" charset="0"/>
              </a:rPr>
              <a:t>should not perish</a:t>
            </a:r>
            <a:r>
              <a:rPr lang="en-US" altLang="en-US" dirty="0">
                <a:latin typeface="Arial" panose="020B0604020202020204" pitchFamily="34" charset="0"/>
                <a:cs typeface="Arial" panose="020B0604020202020204" pitchFamily="34" charset="0"/>
              </a:rPr>
              <a:t>, </a:t>
            </a:r>
            <a:r>
              <a:rPr lang="en-US" altLang="en-US" b="1" i="1" u="sng" dirty="0">
                <a:latin typeface="Arial" panose="020B0604020202020204" pitchFamily="34" charset="0"/>
                <a:cs typeface="Arial" panose="020B0604020202020204" pitchFamily="34" charset="0"/>
              </a:rPr>
              <a:t>but have everlasting li</a:t>
            </a:r>
            <a:r>
              <a:rPr lang="en-US" altLang="en-US" dirty="0">
                <a:latin typeface="Arial" panose="020B0604020202020204" pitchFamily="34" charset="0"/>
                <a:cs typeface="Arial" panose="020B0604020202020204" pitchFamily="34" charset="0"/>
              </a:rPr>
              <a:t>fe. </a:t>
            </a:r>
            <a:r>
              <a:rPr lang="en-US" altLang="en-US" b="1" dirty="0">
                <a:latin typeface="Arial" panose="020B0604020202020204" pitchFamily="34" charset="0"/>
                <a:cs typeface="Arial" panose="020B0604020202020204" pitchFamily="34" charset="0"/>
              </a:rPr>
              <a:t>17 </a:t>
            </a:r>
            <a:r>
              <a:rPr lang="en-US" altLang="en-US" dirty="0">
                <a:latin typeface="Arial" panose="020B0604020202020204" pitchFamily="34" charset="0"/>
                <a:cs typeface="Arial" panose="020B0604020202020204" pitchFamily="34" charset="0"/>
              </a:rPr>
              <a:t>For God sent not his Son into the world to condemn the world; but that the world through him might be saved”</a:t>
            </a:r>
          </a:p>
          <a:p>
            <a:endParaRPr lang="en-US" dirty="0"/>
          </a:p>
        </p:txBody>
      </p:sp>
      <p:sp>
        <p:nvSpPr>
          <p:cNvPr id="4" name="Slide Number Placeholder 3"/>
          <p:cNvSpPr>
            <a:spLocks noGrp="1"/>
          </p:cNvSpPr>
          <p:nvPr>
            <p:ph type="sldNum" sz="quarter" idx="5"/>
          </p:nvPr>
        </p:nvSpPr>
        <p:spPr/>
        <p:txBody>
          <a:bodyPr/>
          <a:lstStyle/>
          <a:p>
            <a:pPr>
              <a:defRPr/>
            </a:pPr>
            <a:fld id="{3629E80A-F353-4E97-AC4F-09F4031A8D2F}" type="slidenum">
              <a:rPr lang="en-US" altLang="en-US" smtClean="0"/>
              <a:pPr>
                <a:defRPr/>
              </a:pPr>
              <a:t>7</a:t>
            </a:fld>
            <a:endParaRPr lang="en-US" altLang="en-US"/>
          </a:p>
        </p:txBody>
      </p:sp>
    </p:spTree>
    <p:extLst>
      <p:ext uri="{BB962C8B-B14F-4D97-AF65-F5344CB8AC3E}">
        <p14:creationId xmlns:p14="http://schemas.microsoft.com/office/powerpoint/2010/main" val="3493355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54000"/>
            <a:ext cx="4321175" cy="3240088"/>
          </a:xfrm>
        </p:spPr>
      </p:sp>
      <p:sp>
        <p:nvSpPr>
          <p:cNvPr id="3" name="Notes Placeholder 2"/>
          <p:cNvSpPr>
            <a:spLocks noGrp="1"/>
          </p:cNvSpPr>
          <p:nvPr>
            <p:ph type="body" idx="1"/>
          </p:nvPr>
        </p:nvSpPr>
        <p:spPr>
          <a:xfrm>
            <a:off x="-1" y="3494088"/>
            <a:ext cx="7313507" cy="6107113"/>
          </a:xfrm>
        </p:spPr>
        <p:txBody>
          <a:bodyPr/>
          <a:lstStyle/>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Hebrews 5:9 KJV 9 </a:t>
            </a:r>
            <a:r>
              <a:rPr lang="en-US" dirty="0">
                <a:latin typeface="Arial" panose="020B0604020202020204" pitchFamily="34" charset="0"/>
                <a:cs typeface="Arial" panose="020B0604020202020204" pitchFamily="34" charset="0"/>
              </a:rPr>
              <a:t>And being made perfect, </a:t>
            </a:r>
            <a:r>
              <a:rPr lang="en-US" b="1" dirty="0">
                <a:latin typeface="Arial" panose="020B0604020202020204" pitchFamily="34" charset="0"/>
                <a:cs typeface="Arial" panose="020B0604020202020204" pitchFamily="34" charset="0"/>
              </a:rPr>
              <a:t>he became the author of eternal salvation unto all them that obey him;</a:t>
            </a:r>
          </a:p>
          <a:p>
            <a:pPr marL="0" indent="0">
              <a:buFont typeface="Wingdings" panose="05000000000000000000" pitchFamily="2" charset="2"/>
              <a:buNone/>
            </a:pPr>
            <a:endParaRPr lang="en-US"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Hebrews 1:1-2 NKJV 1</a:t>
            </a:r>
            <a:r>
              <a:rPr lang="en-US" b="0" dirty="0">
                <a:latin typeface="Arial" panose="020B0604020202020204" pitchFamily="34" charset="0"/>
                <a:cs typeface="Arial" panose="020B0604020202020204" pitchFamily="34" charset="0"/>
              </a:rPr>
              <a:t> God, who at various times and in various ways spoke in time past to the fathers by the prophets,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has in these last days spoken to us by His Son, whom He has appointed heir of all things, through whom also He made the worlds;</a:t>
            </a:r>
          </a:p>
          <a:p>
            <a:pPr marL="0" indent="0">
              <a:buFont typeface="Wingdings" panose="05000000000000000000" pitchFamily="2" charset="2"/>
              <a:buNone/>
            </a:pPr>
            <a:endParaRPr lang="en-US"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Hebrews 1:4-14 NKJV 4 </a:t>
            </a:r>
            <a:r>
              <a:rPr lang="en-US" b="0" dirty="0">
                <a:latin typeface="Arial" panose="020B0604020202020204" pitchFamily="34" charset="0"/>
                <a:cs typeface="Arial" panose="020B0604020202020204" pitchFamily="34" charset="0"/>
              </a:rPr>
              <a:t>having become </a:t>
            </a:r>
            <a:r>
              <a:rPr lang="en-US" b="1" dirty="0">
                <a:latin typeface="Arial" panose="020B0604020202020204" pitchFamily="34" charset="0"/>
                <a:cs typeface="Arial" panose="020B0604020202020204" pitchFamily="34" charset="0"/>
              </a:rPr>
              <a:t>so much better than the angels</a:t>
            </a:r>
            <a:r>
              <a:rPr lang="en-US" b="0" dirty="0">
                <a:latin typeface="Arial" panose="020B0604020202020204" pitchFamily="34" charset="0"/>
                <a:cs typeface="Arial" panose="020B0604020202020204" pitchFamily="34" charset="0"/>
              </a:rPr>
              <a:t>, as He has by inheritance obtained a more excellent name than they. </a:t>
            </a:r>
            <a:r>
              <a:rPr lang="en-US" b="1" dirty="0">
                <a:latin typeface="Arial" panose="020B0604020202020204" pitchFamily="34" charset="0"/>
                <a:cs typeface="Arial" panose="020B0604020202020204" pitchFamily="34" charset="0"/>
              </a:rPr>
              <a:t>5</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For to which of the angels did He ever say</a:t>
            </a:r>
            <a:r>
              <a:rPr lang="en-US" b="0" dirty="0">
                <a:latin typeface="Arial" panose="020B0604020202020204" pitchFamily="34" charset="0"/>
                <a:cs typeface="Arial" panose="020B0604020202020204" pitchFamily="34" charset="0"/>
              </a:rPr>
              <a:t>: "You are My Son, Today I have begotten You"? And again: "I will be to Him a Father, And He shall be to Me a Son"? </a:t>
            </a:r>
            <a:r>
              <a:rPr lang="en-US" b="1" dirty="0">
                <a:latin typeface="Arial" panose="020B0604020202020204" pitchFamily="34" charset="0"/>
                <a:cs typeface="Arial" panose="020B0604020202020204" pitchFamily="34" charset="0"/>
              </a:rPr>
              <a:t>6 </a:t>
            </a:r>
            <a:r>
              <a:rPr lang="en-US" b="0" dirty="0">
                <a:latin typeface="Arial" panose="020B0604020202020204" pitchFamily="34" charset="0"/>
                <a:cs typeface="Arial" panose="020B0604020202020204" pitchFamily="34" charset="0"/>
              </a:rPr>
              <a:t>But when He again brings the firstborn into the world, He says: "Let all the angels of God worship Him." </a:t>
            </a:r>
            <a:r>
              <a:rPr lang="en-US" b="1" dirty="0">
                <a:latin typeface="Arial" panose="020B0604020202020204" pitchFamily="34" charset="0"/>
                <a:cs typeface="Arial" panose="020B0604020202020204" pitchFamily="34" charset="0"/>
              </a:rPr>
              <a:t>7</a:t>
            </a:r>
            <a:r>
              <a:rPr lang="en-US" b="0" dirty="0">
                <a:latin typeface="Arial" panose="020B0604020202020204" pitchFamily="34" charset="0"/>
                <a:cs typeface="Arial" panose="020B0604020202020204" pitchFamily="34" charset="0"/>
              </a:rPr>
              <a:t> And of the angels He says: "Who makes His angels spirits And His ministers a flame of fire."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But to the Son He says: "Your throne, O God, is forever and ever; A scepter of righteousness is the scepter of Your Kingdom.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You have loved righteousness and hated lawlessness; Therefore God, Your God, has anointed You With the oil of gladness more than Your companions." </a:t>
            </a:r>
            <a:r>
              <a:rPr lang="en-US" b="1" dirty="0">
                <a:latin typeface="Arial" panose="020B0604020202020204" pitchFamily="34" charset="0"/>
                <a:cs typeface="Arial" panose="020B0604020202020204" pitchFamily="34" charset="0"/>
              </a:rPr>
              <a:t>10</a:t>
            </a:r>
            <a:r>
              <a:rPr lang="en-US" b="0" dirty="0">
                <a:latin typeface="Arial" panose="020B0604020202020204" pitchFamily="34" charset="0"/>
                <a:cs typeface="Arial" panose="020B0604020202020204" pitchFamily="34" charset="0"/>
              </a:rPr>
              <a:t> And: "You, LORD, in the beginning laid the foundation of the earth, And the heavens are the work of Your hands.</a:t>
            </a:r>
            <a:r>
              <a:rPr lang="en-US" b="1" dirty="0">
                <a:latin typeface="Arial" panose="020B0604020202020204" pitchFamily="34" charset="0"/>
                <a:cs typeface="Arial" panose="020B0604020202020204" pitchFamily="34" charset="0"/>
              </a:rPr>
              <a:t> 11 </a:t>
            </a:r>
            <a:r>
              <a:rPr lang="en-US" b="0" dirty="0">
                <a:latin typeface="Arial" panose="020B0604020202020204" pitchFamily="34" charset="0"/>
                <a:cs typeface="Arial" panose="020B0604020202020204" pitchFamily="34" charset="0"/>
              </a:rPr>
              <a:t>They will perish, but You remain; And they will all grow old like a garment; </a:t>
            </a:r>
            <a:r>
              <a:rPr lang="en-US" b="1" dirty="0">
                <a:latin typeface="Arial" panose="020B0604020202020204" pitchFamily="34" charset="0"/>
                <a:cs typeface="Arial" panose="020B0604020202020204" pitchFamily="34" charset="0"/>
              </a:rPr>
              <a:t>12 </a:t>
            </a:r>
            <a:r>
              <a:rPr lang="en-US" b="0" dirty="0">
                <a:latin typeface="Arial" panose="020B0604020202020204" pitchFamily="34" charset="0"/>
                <a:cs typeface="Arial" panose="020B0604020202020204" pitchFamily="34" charset="0"/>
              </a:rPr>
              <a:t>Like a cloak You will fold them up, And they will be changed. But You are the same, And Your years will not fail."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But to which of the angels has He ever said: "Sit at My right hand, Till I make Your enemies Your footstool"?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Are they not all ministering spirits sent forth to minister for those who will inherit salvation?</a:t>
            </a:r>
          </a:p>
          <a:p>
            <a:pPr marL="0" indent="0">
              <a:buFont typeface="Wingdings" panose="05000000000000000000" pitchFamily="2" charset="2"/>
              <a:buNone/>
            </a:pPr>
            <a:endParaRPr lang="en-US"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Hebrews 3:3-6 KJV 3 </a:t>
            </a:r>
            <a:r>
              <a:rPr lang="en-US" b="0" dirty="0">
                <a:latin typeface="Arial" panose="020B0604020202020204" pitchFamily="34" charset="0"/>
                <a:cs typeface="Arial" panose="020B0604020202020204" pitchFamily="34" charset="0"/>
              </a:rPr>
              <a:t>For this man was counted worthy of more glory than Moses, inasmuch as he who hath </a:t>
            </a:r>
            <a:r>
              <a:rPr lang="en-US" b="0" dirty="0" err="1">
                <a:latin typeface="Arial" panose="020B0604020202020204" pitchFamily="34" charset="0"/>
                <a:cs typeface="Arial" panose="020B0604020202020204" pitchFamily="34" charset="0"/>
              </a:rPr>
              <a:t>builded</a:t>
            </a:r>
            <a:r>
              <a:rPr lang="en-US" b="0" dirty="0">
                <a:latin typeface="Arial" panose="020B0604020202020204" pitchFamily="34" charset="0"/>
                <a:cs typeface="Arial" panose="020B0604020202020204" pitchFamily="34" charset="0"/>
              </a:rPr>
              <a:t> the house hath more </a:t>
            </a:r>
            <a:r>
              <a:rPr lang="en-US" b="0" dirty="0" err="1">
                <a:latin typeface="Arial" panose="020B0604020202020204" pitchFamily="34" charset="0"/>
                <a:cs typeface="Arial" panose="020B0604020202020204" pitchFamily="34" charset="0"/>
              </a:rPr>
              <a:t>honour</a:t>
            </a:r>
            <a:r>
              <a:rPr lang="en-US" b="0" dirty="0">
                <a:latin typeface="Arial" panose="020B0604020202020204" pitchFamily="34" charset="0"/>
                <a:cs typeface="Arial" panose="020B0604020202020204" pitchFamily="34" charset="0"/>
              </a:rPr>
              <a:t> than the house</a:t>
            </a:r>
            <a:r>
              <a:rPr lang="en-US" b="1" dirty="0">
                <a:latin typeface="Arial" panose="020B0604020202020204" pitchFamily="34" charset="0"/>
                <a:cs typeface="Arial" panose="020B0604020202020204" pitchFamily="34" charset="0"/>
              </a:rPr>
              <a:t>. 4</a:t>
            </a:r>
            <a:r>
              <a:rPr lang="en-US" b="0" dirty="0">
                <a:latin typeface="Arial" panose="020B0604020202020204" pitchFamily="34" charset="0"/>
                <a:cs typeface="Arial" panose="020B0604020202020204" pitchFamily="34" charset="0"/>
              </a:rPr>
              <a:t> For every house is </a:t>
            </a:r>
            <a:r>
              <a:rPr lang="en-US" b="0" dirty="0" err="1">
                <a:latin typeface="Arial" panose="020B0604020202020204" pitchFamily="34" charset="0"/>
                <a:cs typeface="Arial" panose="020B0604020202020204" pitchFamily="34" charset="0"/>
              </a:rPr>
              <a:t>builded</a:t>
            </a:r>
            <a:r>
              <a:rPr lang="en-US" b="0" dirty="0">
                <a:latin typeface="Arial" panose="020B0604020202020204" pitchFamily="34" charset="0"/>
                <a:cs typeface="Arial" panose="020B0604020202020204" pitchFamily="34" charset="0"/>
              </a:rPr>
              <a:t> by some man; but he that built all things is God. </a:t>
            </a:r>
            <a:r>
              <a:rPr lang="en-US" b="1" dirty="0">
                <a:latin typeface="Arial" panose="020B0604020202020204" pitchFamily="34" charset="0"/>
                <a:cs typeface="Arial" panose="020B0604020202020204" pitchFamily="34" charset="0"/>
              </a:rPr>
              <a:t>5</a:t>
            </a:r>
            <a:r>
              <a:rPr lang="en-US" b="0" dirty="0">
                <a:latin typeface="Arial" panose="020B0604020202020204" pitchFamily="34" charset="0"/>
                <a:cs typeface="Arial" panose="020B0604020202020204" pitchFamily="34" charset="0"/>
              </a:rPr>
              <a:t> And Moses verily was faithful in all his house, as a servant, for a testimony of those things which were to be spoken after;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But Christ as a son over his own house; whose house are we, if we hold fast the confidence and the rejoicing of the hope firm unto the end.</a:t>
            </a:r>
          </a:p>
          <a:p>
            <a:pPr marL="0" indent="0">
              <a:buFont typeface="Wingdings" panose="05000000000000000000" pitchFamily="2" charset="2"/>
              <a:buNone/>
            </a:pPr>
            <a:endParaRPr lang="en-US"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John 3:16 KJV 16 For God so loved the world, that he gave his only begotten Son, that whosoever believeth in him should not perish, but have everlasting life.</a:t>
            </a:r>
          </a:p>
          <a:p>
            <a:pPr marL="0" indent="0">
              <a:buFont typeface="Wingdings" panose="05000000000000000000" pitchFamily="2" charset="2"/>
              <a:buNone/>
            </a:pPr>
            <a:endParaRPr lang="en-US"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Hebrews 1:13 KJV 13 But to which of the angels said he at any time, Sit on my right hand, until I make thine enemies thy footstool?</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Hebrews 1:4-5 KJV 4 </a:t>
            </a:r>
            <a:r>
              <a:rPr lang="en-US" b="0" dirty="0">
                <a:latin typeface="Arial" panose="020B0604020202020204" pitchFamily="34" charset="0"/>
                <a:cs typeface="Arial" panose="020B0604020202020204" pitchFamily="34" charset="0"/>
              </a:rPr>
              <a:t>Being made so much better than the angels, as he hath by inheritance obtained a more excellent name than they. </a:t>
            </a:r>
            <a:r>
              <a:rPr lang="en-US" b="1" dirty="0">
                <a:latin typeface="Arial" panose="020B0604020202020204" pitchFamily="34" charset="0"/>
                <a:cs typeface="Arial" panose="020B0604020202020204" pitchFamily="34" charset="0"/>
              </a:rPr>
              <a:t>5 </a:t>
            </a:r>
            <a:r>
              <a:rPr lang="en-US" b="0" dirty="0">
                <a:latin typeface="Arial" panose="020B0604020202020204" pitchFamily="34" charset="0"/>
                <a:cs typeface="Arial" panose="020B0604020202020204" pitchFamily="34" charset="0"/>
              </a:rPr>
              <a:t>For unto which of the angels said he at any time, Thou art my Son, this day have I begotten thee? And again, I will be to him a Father, and he shall be to me a Son</a:t>
            </a:r>
            <a:r>
              <a:rPr lang="en-US" b="1" dirty="0">
                <a:latin typeface="Arial" panose="020B0604020202020204" pitchFamily="34" charset="0"/>
                <a:cs typeface="Arial" panose="020B0604020202020204" pitchFamily="34" charset="0"/>
              </a:rPr>
              <a:t>?</a:t>
            </a:r>
          </a:p>
          <a:p>
            <a:pPr marL="0" indent="0">
              <a:buFont typeface="Wingdings" panose="05000000000000000000" pitchFamily="2" charset="2"/>
              <a:buNone/>
            </a:pPr>
            <a:endParaRPr lang="en-US"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John 1:1-3 KJV 1 </a:t>
            </a:r>
            <a:r>
              <a:rPr lang="en-US" b="0" dirty="0">
                <a:latin typeface="Arial" panose="020B0604020202020204" pitchFamily="34" charset="0"/>
                <a:cs typeface="Arial" panose="020B0604020202020204" pitchFamily="34" charset="0"/>
              </a:rPr>
              <a:t>In the beginning was the Word, and the Word was with God, and the Word was God. </a:t>
            </a:r>
            <a:r>
              <a:rPr lang="en-US" b="1" dirty="0">
                <a:latin typeface="Arial" panose="020B0604020202020204" pitchFamily="34" charset="0"/>
                <a:cs typeface="Arial" panose="020B0604020202020204" pitchFamily="34" charset="0"/>
              </a:rPr>
              <a:t>2 </a:t>
            </a:r>
            <a:r>
              <a:rPr lang="en-US" b="0" dirty="0">
                <a:latin typeface="Arial" panose="020B0604020202020204" pitchFamily="34" charset="0"/>
                <a:cs typeface="Arial" panose="020B0604020202020204" pitchFamily="34" charset="0"/>
              </a:rPr>
              <a:t>The same was in the beginning with God.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All things were made by him; and without him was not any thing made that was made.</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Colossians 1:16 KJV 16 For by him were all things created, that are in heaven, and that are in earth, visible and invisible</a:t>
            </a:r>
            <a:r>
              <a:rPr lang="en-US" b="0" dirty="0">
                <a:latin typeface="Arial" panose="020B0604020202020204" pitchFamily="34" charset="0"/>
                <a:cs typeface="Arial" panose="020B0604020202020204" pitchFamily="34" charset="0"/>
              </a:rPr>
              <a:t>, whether they be thrones, or dominions, or principalities, or powers: all things were created by him, and for him:</a:t>
            </a:r>
          </a:p>
          <a:p>
            <a:pPr marL="0" indent="0">
              <a:buFont typeface="Wingdings" panose="05000000000000000000" pitchFamily="2" charset="2"/>
              <a:buNone/>
            </a:pPr>
            <a:endParaRPr lang="en-US"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Luke 24:44 KJV 44 </a:t>
            </a:r>
            <a:r>
              <a:rPr lang="en-US" b="0" dirty="0">
                <a:latin typeface="Arial" panose="020B0604020202020204" pitchFamily="34" charset="0"/>
                <a:cs typeface="Arial" panose="020B0604020202020204" pitchFamily="34" charset="0"/>
              </a:rPr>
              <a:t>And he said unto them, These are the words which I spake unto you, while I was yet with you, that all things must be fulfilled, </a:t>
            </a:r>
            <a:r>
              <a:rPr lang="en-US" b="1" dirty="0">
                <a:latin typeface="Arial" panose="020B0604020202020204" pitchFamily="34" charset="0"/>
                <a:cs typeface="Arial" panose="020B0604020202020204" pitchFamily="34" charset="0"/>
              </a:rPr>
              <a:t>which were written in the law of Moses, and in the prophets, and in the psalms, concerning me.</a:t>
            </a:r>
          </a:p>
          <a:p>
            <a:pPr marL="171450" indent="-171450">
              <a:buFont typeface="Wingdings" panose="05000000000000000000" pitchFamily="2" charset="2"/>
              <a:buChar char="§"/>
            </a:pPr>
            <a:endParaRPr lang="en-US" sz="12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A935D3D-C1F8-4435-951D-34547A582895}" type="slidenum">
              <a:rPr lang="en-US" smtClean="0"/>
              <a:t>8</a:t>
            </a:fld>
            <a:endParaRPr lang="en-US"/>
          </a:p>
        </p:txBody>
      </p:sp>
      <p:sp>
        <p:nvSpPr>
          <p:cNvPr id="5" name="Date Placeholder 4">
            <a:extLst>
              <a:ext uri="{FF2B5EF4-FFF2-40B4-BE49-F238E27FC236}">
                <a16:creationId xmlns:a16="http://schemas.microsoft.com/office/drawing/2014/main" id="{C43A66FB-4FA1-2452-DD25-858C224774B1}"/>
              </a:ext>
            </a:extLst>
          </p:cNvPr>
          <p:cNvSpPr>
            <a:spLocks noGrp="1"/>
          </p:cNvSpPr>
          <p:nvPr>
            <p:ph type="dt" idx="1"/>
          </p:nvPr>
        </p:nvSpPr>
        <p:spPr/>
        <p:txBody>
          <a:bodyPr/>
          <a:lstStyle/>
          <a:p>
            <a:r>
              <a:rPr lang="en-US"/>
              <a:t>8/04/2024 AM</a:t>
            </a:r>
          </a:p>
        </p:txBody>
      </p:sp>
    </p:spTree>
    <p:extLst>
      <p:ext uri="{BB962C8B-B14F-4D97-AF65-F5344CB8AC3E}">
        <p14:creationId xmlns:p14="http://schemas.microsoft.com/office/powerpoint/2010/main" val="24723328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Genesis 3:15 KJV 15 </a:t>
            </a:r>
            <a:r>
              <a:rPr lang="en-US" dirty="0">
                <a:latin typeface="Arial" panose="020B0604020202020204" pitchFamily="34" charset="0"/>
                <a:cs typeface="Arial" panose="020B0604020202020204" pitchFamily="34" charset="0"/>
              </a:rPr>
              <a:t>And I will put enmity between thee and the woman, and between thy seed and her seed; it shall bruise thy head, and thou shalt bruise his heel.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Genesis 22:18 KJV 18 </a:t>
            </a:r>
            <a:r>
              <a:rPr lang="en-US" dirty="0">
                <a:latin typeface="Arial" panose="020B0604020202020204" pitchFamily="34" charset="0"/>
                <a:cs typeface="Arial" panose="020B0604020202020204" pitchFamily="34" charset="0"/>
              </a:rPr>
              <a:t>And </a:t>
            </a:r>
            <a:r>
              <a:rPr lang="en-US" b="1" dirty="0">
                <a:latin typeface="Arial" panose="020B0604020202020204" pitchFamily="34" charset="0"/>
                <a:cs typeface="Arial" panose="020B0604020202020204" pitchFamily="34" charset="0"/>
              </a:rPr>
              <a:t>in thy seed shall all the nations of the earth be blessed</a:t>
            </a:r>
            <a:r>
              <a:rPr lang="en-US" dirty="0">
                <a:latin typeface="Arial" panose="020B0604020202020204" pitchFamily="34" charset="0"/>
                <a:cs typeface="Arial" panose="020B0604020202020204" pitchFamily="34" charset="0"/>
              </a:rPr>
              <a:t>; because thou hast obeyed my voice.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Genesis 12:1-3 KJV 1</a:t>
            </a:r>
            <a:r>
              <a:rPr lang="en-US" dirty="0">
                <a:latin typeface="Arial" panose="020B0604020202020204" pitchFamily="34" charset="0"/>
                <a:cs typeface="Arial" panose="020B0604020202020204" pitchFamily="34" charset="0"/>
              </a:rPr>
              <a:t> Now the LORD had said unto Abram, Get thee out of thy country, and from thy kindred, and from thy father's house, unto a land that I will shew thee: </a:t>
            </a:r>
            <a:r>
              <a:rPr lang="en-US" b="1"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And I will make of thee a great nation, and I will bless thee, and make thy name great; and thou shalt be a blessing: </a:t>
            </a:r>
            <a:r>
              <a:rPr lang="en-US" b="1" dirty="0">
                <a:latin typeface="Arial" panose="020B0604020202020204" pitchFamily="34" charset="0"/>
                <a:cs typeface="Arial" panose="020B0604020202020204" pitchFamily="34" charset="0"/>
              </a:rPr>
              <a:t>3 And I will bless them that bless thee, and curse him that </a:t>
            </a:r>
            <a:r>
              <a:rPr lang="en-US" b="1" dirty="0" err="1">
                <a:latin typeface="Arial" panose="020B0604020202020204" pitchFamily="34" charset="0"/>
                <a:cs typeface="Arial" panose="020B0604020202020204" pitchFamily="34" charset="0"/>
              </a:rPr>
              <a:t>curseth</a:t>
            </a:r>
            <a:r>
              <a:rPr lang="en-US" b="1" dirty="0">
                <a:latin typeface="Arial" panose="020B0604020202020204" pitchFamily="34" charset="0"/>
                <a:cs typeface="Arial" panose="020B0604020202020204" pitchFamily="34" charset="0"/>
              </a:rPr>
              <a:t> thee: and in thee shall all families of the earth be blessed.</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b="1"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TO Isaac – Genesis 26:1-4 KJV 1 </a:t>
            </a:r>
            <a:r>
              <a:rPr lang="en-US" b="0" dirty="0">
                <a:latin typeface="Arial" panose="020B0604020202020204" pitchFamily="34" charset="0"/>
                <a:cs typeface="Arial" panose="020B0604020202020204" pitchFamily="34" charset="0"/>
              </a:rPr>
              <a:t>And there was a famine in the land, beside the first famine that was in the days of Abraham. And Isaac went unto Abimelech king of the Philistines unto </a:t>
            </a:r>
            <a:r>
              <a:rPr lang="en-US" b="0" dirty="0" err="1">
                <a:latin typeface="Arial" panose="020B0604020202020204" pitchFamily="34" charset="0"/>
                <a:cs typeface="Arial" panose="020B0604020202020204" pitchFamily="34" charset="0"/>
              </a:rPr>
              <a:t>Gerar</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And the LORD appeared unto him, and said, Go not down into Egypt; dwell in the land which I shall tell thee of: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Sojourn in this land, and I will be with thee, and will bless thee; for unto thee, and unto thy seed, I will give all these countries, and I will perform the oath which I </a:t>
            </a:r>
            <a:r>
              <a:rPr lang="en-US" b="0" dirty="0" err="1">
                <a:latin typeface="Arial" panose="020B0604020202020204" pitchFamily="34" charset="0"/>
                <a:cs typeface="Arial" panose="020B0604020202020204" pitchFamily="34" charset="0"/>
              </a:rPr>
              <a:t>sware</a:t>
            </a:r>
            <a:r>
              <a:rPr lang="en-US" b="0" dirty="0">
                <a:latin typeface="Arial" panose="020B0604020202020204" pitchFamily="34" charset="0"/>
                <a:cs typeface="Arial" panose="020B0604020202020204" pitchFamily="34" charset="0"/>
              </a:rPr>
              <a:t> unto Abraham thy father; </a:t>
            </a:r>
            <a:endParaRPr lang="en-US" b="1"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b="1"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To Jacob – Genesis 28:10-14 KJV 10 </a:t>
            </a:r>
            <a:r>
              <a:rPr lang="en-US" b="0" dirty="0">
                <a:latin typeface="Arial" panose="020B0604020202020204" pitchFamily="34" charset="0"/>
                <a:cs typeface="Arial" panose="020B0604020202020204" pitchFamily="34" charset="0"/>
              </a:rPr>
              <a:t>And Jacob went out from Beersheba, and went toward Haran. </a:t>
            </a:r>
            <a:r>
              <a:rPr lang="en-US" b="1" dirty="0">
                <a:latin typeface="Arial" panose="020B0604020202020204" pitchFamily="34" charset="0"/>
                <a:cs typeface="Arial" panose="020B0604020202020204" pitchFamily="34" charset="0"/>
              </a:rPr>
              <a:t>11</a:t>
            </a:r>
            <a:r>
              <a:rPr lang="en-US" b="0" dirty="0">
                <a:latin typeface="Arial" panose="020B0604020202020204" pitchFamily="34" charset="0"/>
                <a:cs typeface="Arial" panose="020B0604020202020204" pitchFamily="34" charset="0"/>
              </a:rPr>
              <a:t> And he lighted upon a certain place, and tarried there all night, because the sun was set; and he took of the stones of that place, and put them for his pillows, and lay down in that place to sleep. </a:t>
            </a:r>
            <a:r>
              <a:rPr lang="en-US" b="1" dirty="0">
                <a:latin typeface="Arial" panose="020B0604020202020204" pitchFamily="34" charset="0"/>
                <a:cs typeface="Arial" panose="020B0604020202020204" pitchFamily="34" charset="0"/>
              </a:rPr>
              <a:t>12</a:t>
            </a:r>
            <a:r>
              <a:rPr lang="en-US" b="0" dirty="0">
                <a:latin typeface="Arial" panose="020B0604020202020204" pitchFamily="34" charset="0"/>
                <a:cs typeface="Arial" panose="020B0604020202020204" pitchFamily="34" charset="0"/>
              </a:rPr>
              <a:t> And he dreamed, and behold a ladder set up on the earth, and the top of it reached to heaven: and behold the angels of God ascending and descending on it.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And, behold, the LORD stood above it, and said, I am the LORD God of Abraham thy father, and the God of Isaac: </a:t>
            </a:r>
            <a:r>
              <a:rPr lang="en-US" b="1" dirty="0">
                <a:latin typeface="Arial" panose="020B0604020202020204" pitchFamily="34" charset="0"/>
                <a:cs typeface="Arial" panose="020B0604020202020204" pitchFamily="34" charset="0"/>
              </a:rPr>
              <a:t>the land whereon thou </a:t>
            </a:r>
            <a:r>
              <a:rPr lang="en-US" b="1" dirty="0" err="1">
                <a:latin typeface="Arial" panose="020B0604020202020204" pitchFamily="34" charset="0"/>
                <a:cs typeface="Arial" panose="020B0604020202020204" pitchFamily="34" charset="0"/>
              </a:rPr>
              <a:t>liest</a:t>
            </a:r>
            <a:r>
              <a:rPr lang="en-US" b="1" dirty="0">
                <a:latin typeface="Arial" panose="020B0604020202020204" pitchFamily="34" charset="0"/>
                <a:cs typeface="Arial" panose="020B0604020202020204" pitchFamily="34" charset="0"/>
              </a:rPr>
              <a:t>, to thee will I give it, and to thy seed; 14 And thy seed shall be as the dust of the earth, and thou shalt spread abroad to the west, and to the east, and to the north, and to the south: and in thee and in thy seed shall all the families of the earth be blessed.</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b="1" dirty="0">
                <a:latin typeface="Arial" panose="020B0604020202020204" pitchFamily="34" charset="0"/>
                <a:cs typeface="Arial" panose="020B0604020202020204" pitchFamily="34" charset="0"/>
              </a:rPr>
              <a:t>Deuteronomy 18:15 KJV </a:t>
            </a:r>
            <a:r>
              <a:rPr lang="en-US" b="0" dirty="0">
                <a:latin typeface="Arial" panose="020B0604020202020204" pitchFamily="34" charset="0"/>
                <a:cs typeface="Arial" panose="020B0604020202020204" pitchFamily="34" charset="0"/>
              </a:rPr>
              <a:t>15 The LORD thy God will raise up unto thee a Prophet from the midst of thee, of thy brethren, like unto me; unto him ye shall hearken.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Acts 3:22-26 KJV 22 </a:t>
            </a:r>
            <a:r>
              <a:rPr lang="en-US" b="0" dirty="0">
                <a:latin typeface="Arial" panose="020B0604020202020204" pitchFamily="34" charset="0"/>
                <a:cs typeface="Arial" panose="020B0604020202020204" pitchFamily="34" charset="0"/>
              </a:rPr>
              <a:t>For Moses truly said unto the fathers, A prophet shall the Lord your God raise up unto you of your brethren, like unto me; him shall ye hear in all things whatsoever he shall say unto you. </a:t>
            </a:r>
            <a:r>
              <a:rPr lang="en-US" b="1" dirty="0">
                <a:latin typeface="Arial" panose="020B0604020202020204" pitchFamily="34" charset="0"/>
                <a:cs typeface="Arial" panose="020B0604020202020204" pitchFamily="34" charset="0"/>
              </a:rPr>
              <a:t>23 </a:t>
            </a:r>
            <a:r>
              <a:rPr lang="en-US" b="0" dirty="0">
                <a:latin typeface="Arial" panose="020B0604020202020204" pitchFamily="34" charset="0"/>
                <a:cs typeface="Arial" panose="020B0604020202020204" pitchFamily="34" charset="0"/>
              </a:rPr>
              <a:t>And it shall come to pass, that every soul, which will not hear that prophet, shall be destroyed from among the people. </a:t>
            </a:r>
            <a:r>
              <a:rPr lang="en-US" b="1" dirty="0">
                <a:latin typeface="Arial" panose="020B0604020202020204" pitchFamily="34" charset="0"/>
                <a:cs typeface="Arial" panose="020B0604020202020204" pitchFamily="34" charset="0"/>
              </a:rPr>
              <a:t>24</a:t>
            </a:r>
            <a:r>
              <a:rPr lang="en-US" b="0" dirty="0">
                <a:latin typeface="Arial" panose="020B0604020202020204" pitchFamily="34" charset="0"/>
                <a:cs typeface="Arial" panose="020B0604020202020204" pitchFamily="34" charset="0"/>
              </a:rPr>
              <a:t> Yea, and all the prophets from Samuel and those that follow after, as many as have spoken, have likewise foretold of these days. </a:t>
            </a:r>
            <a:r>
              <a:rPr lang="en-US" b="1" dirty="0">
                <a:latin typeface="Arial" panose="020B0604020202020204" pitchFamily="34" charset="0"/>
                <a:cs typeface="Arial" panose="020B0604020202020204" pitchFamily="34" charset="0"/>
              </a:rPr>
              <a:t>25</a:t>
            </a:r>
            <a:r>
              <a:rPr lang="en-US" b="0" dirty="0">
                <a:latin typeface="Arial" panose="020B0604020202020204" pitchFamily="34" charset="0"/>
                <a:cs typeface="Arial" panose="020B0604020202020204" pitchFamily="34" charset="0"/>
              </a:rPr>
              <a:t> Ye are the children of the prophets, and of the covenant which God made with our fathers, saying unto Abraham, And in thy seed shall all the kindreds of the earth be blessed. </a:t>
            </a:r>
            <a:r>
              <a:rPr lang="en-US" b="1" dirty="0">
                <a:latin typeface="Arial" panose="020B0604020202020204" pitchFamily="34" charset="0"/>
                <a:cs typeface="Arial" panose="020B0604020202020204" pitchFamily="34" charset="0"/>
              </a:rPr>
              <a:t>26</a:t>
            </a:r>
            <a:r>
              <a:rPr lang="en-US" b="0" dirty="0">
                <a:latin typeface="Arial" panose="020B0604020202020204" pitchFamily="34" charset="0"/>
                <a:cs typeface="Arial" panose="020B0604020202020204" pitchFamily="34" charset="0"/>
              </a:rPr>
              <a:t> Unto you first God, having raised up his Son Jesus, sent him to bless you, in turning away every one of you from his iniquities.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b="1" dirty="0">
                <a:latin typeface="Arial" panose="020B0604020202020204" pitchFamily="34" charset="0"/>
                <a:cs typeface="Arial" panose="020B0604020202020204" pitchFamily="34" charset="0"/>
              </a:rPr>
              <a:t>2 Samuel 7:12-13 KJV 12 </a:t>
            </a:r>
            <a:r>
              <a:rPr lang="en-US" b="0" dirty="0">
                <a:latin typeface="Arial" panose="020B0604020202020204" pitchFamily="34" charset="0"/>
                <a:cs typeface="Arial" panose="020B0604020202020204" pitchFamily="34" charset="0"/>
              </a:rPr>
              <a:t>And when thy days be fulfilled, and thou shalt sleep with thy fathers, I will set up thy seed after thee, which shall proceed out of thy bowels, and I will establish his kingdom. </a:t>
            </a:r>
            <a:r>
              <a:rPr lang="en-US" b="1" dirty="0">
                <a:latin typeface="Arial" panose="020B0604020202020204" pitchFamily="34" charset="0"/>
                <a:cs typeface="Arial" panose="020B0604020202020204" pitchFamily="34" charset="0"/>
              </a:rPr>
              <a:t>13 </a:t>
            </a:r>
            <a:r>
              <a:rPr lang="en-US" b="0" dirty="0">
                <a:latin typeface="Arial" panose="020B0604020202020204" pitchFamily="34" charset="0"/>
                <a:cs typeface="Arial" panose="020B0604020202020204" pitchFamily="34" charset="0"/>
              </a:rPr>
              <a:t>He shall build an house for my name, </a:t>
            </a:r>
            <a:r>
              <a:rPr lang="en-US" b="1" dirty="0">
                <a:latin typeface="Arial" panose="020B0604020202020204" pitchFamily="34" charset="0"/>
                <a:cs typeface="Arial" panose="020B0604020202020204" pitchFamily="34" charset="0"/>
              </a:rPr>
              <a:t>and I will stablish the throne of his kingdom for ever.</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b="1" dirty="0">
                <a:latin typeface="Arial" panose="020B0604020202020204" pitchFamily="34" charset="0"/>
                <a:cs typeface="Arial" panose="020B0604020202020204" pitchFamily="34" charset="0"/>
              </a:rPr>
              <a:t>Isaiah 53:10-12 KJV 10</a:t>
            </a:r>
            <a:r>
              <a:rPr lang="en-US" b="0" dirty="0">
                <a:latin typeface="Arial" panose="020B0604020202020204" pitchFamily="34" charset="0"/>
                <a:cs typeface="Arial" panose="020B0604020202020204" pitchFamily="34" charset="0"/>
              </a:rPr>
              <a:t> Yet it pleased the LORD to bruise him; he hath put him to grief: when thou shalt make his soul </a:t>
            </a:r>
            <a:r>
              <a:rPr lang="en-US" b="1" dirty="0">
                <a:latin typeface="Arial" panose="020B0604020202020204" pitchFamily="34" charset="0"/>
                <a:cs typeface="Arial" panose="020B0604020202020204" pitchFamily="34" charset="0"/>
              </a:rPr>
              <a:t>an offering for sin</a:t>
            </a:r>
            <a:r>
              <a:rPr lang="en-US" b="0" dirty="0">
                <a:latin typeface="Arial" panose="020B0604020202020204" pitchFamily="34" charset="0"/>
                <a:cs typeface="Arial" panose="020B0604020202020204" pitchFamily="34" charset="0"/>
              </a:rPr>
              <a:t>, he shall see his seed, he shall prolong his days, and the pleasure of the LORD shall prosper in his hand. </a:t>
            </a:r>
            <a:r>
              <a:rPr lang="en-US" b="1" dirty="0">
                <a:latin typeface="Arial" panose="020B0604020202020204" pitchFamily="34" charset="0"/>
                <a:cs typeface="Arial" panose="020B0604020202020204" pitchFamily="34" charset="0"/>
              </a:rPr>
              <a:t>11</a:t>
            </a:r>
            <a:r>
              <a:rPr lang="en-US" b="0" dirty="0">
                <a:latin typeface="Arial" panose="020B0604020202020204" pitchFamily="34" charset="0"/>
                <a:cs typeface="Arial" panose="020B0604020202020204" pitchFamily="34" charset="0"/>
              </a:rPr>
              <a:t> He shall see of the travail of his soul, and shall be satisfied: by his knowledge shall </a:t>
            </a:r>
            <a:r>
              <a:rPr lang="en-US" b="1" dirty="0">
                <a:latin typeface="Arial" panose="020B0604020202020204" pitchFamily="34" charset="0"/>
                <a:cs typeface="Arial" panose="020B0604020202020204" pitchFamily="34" charset="0"/>
              </a:rPr>
              <a:t>my righteous servant justify many; for he shall bear their iniquities. 12 </a:t>
            </a:r>
            <a:r>
              <a:rPr lang="en-US" b="0" dirty="0">
                <a:latin typeface="Arial" panose="020B0604020202020204" pitchFamily="34" charset="0"/>
                <a:cs typeface="Arial" panose="020B0604020202020204" pitchFamily="34" charset="0"/>
              </a:rPr>
              <a:t>Therefore will I divide him a portion with the great, and he shall divide the spoil with the strong; because he hath poured out his soul unto death: and he was numbered with the transgressors; and he bare the sin of many, and made intercession for the transgressors.</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EA935D3D-C1F8-4435-951D-34547A582895}" type="slidenum">
              <a:rPr lang="en-US" smtClean="0"/>
              <a:t>9</a:t>
            </a:fld>
            <a:endParaRPr lang="en-US"/>
          </a:p>
        </p:txBody>
      </p:sp>
      <p:sp>
        <p:nvSpPr>
          <p:cNvPr id="5" name="Date Placeholder 4">
            <a:extLst>
              <a:ext uri="{FF2B5EF4-FFF2-40B4-BE49-F238E27FC236}">
                <a16:creationId xmlns:a16="http://schemas.microsoft.com/office/drawing/2014/main" id="{C43A66FB-4FA1-2452-DD25-858C224774B1}"/>
              </a:ext>
            </a:extLst>
          </p:cNvPr>
          <p:cNvSpPr>
            <a:spLocks noGrp="1"/>
          </p:cNvSpPr>
          <p:nvPr>
            <p:ph type="dt" idx="1"/>
          </p:nvPr>
        </p:nvSpPr>
        <p:spPr/>
        <p:txBody>
          <a:bodyPr/>
          <a:lstStyle/>
          <a:p>
            <a:r>
              <a:rPr lang="en-US"/>
              <a:t>8/04/2024 AM</a:t>
            </a:r>
          </a:p>
        </p:txBody>
      </p:sp>
    </p:spTree>
    <p:extLst>
      <p:ext uri="{BB962C8B-B14F-4D97-AF65-F5344CB8AC3E}">
        <p14:creationId xmlns:p14="http://schemas.microsoft.com/office/powerpoint/2010/main" val="1151674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F58D-B62B-40BB-83AA-9D07CFC4ED26}"/>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6AC06D3-F571-4213-A2A4-6A1915120CED}"/>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5A10580-AD31-4B8F-8448-55A666AC1725}"/>
              </a:ext>
            </a:extLst>
          </p:cNvPr>
          <p:cNvSpPr>
            <a:spLocks noGrp="1"/>
          </p:cNvSpPr>
          <p:nvPr>
            <p:ph type="dt" sz="half" idx="10"/>
          </p:nvPr>
        </p:nvSpPr>
        <p:spPr/>
        <p:txBody>
          <a:bodyPr/>
          <a:lstStyle/>
          <a:p>
            <a:r>
              <a:rPr lang="en-US"/>
              <a:t>8/4/2024 AM</a:t>
            </a:r>
            <a:endParaRPr lang="en-US" dirty="0"/>
          </a:p>
        </p:txBody>
      </p:sp>
      <p:sp>
        <p:nvSpPr>
          <p:cNvPr id="5" name="Footer Placeholder 4">
            <a:extLst>
              <a:ext uri="{FF2B5EF4-FFF2-40B4-BE49-F238E27FC236}">
                <a16:creationId xmlns:a16="http://schemas.microsoft.com/office/drawing/2014/main" id="{15EC99C8-515A-4FEA-9CD2-6D0BF46CF6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2AF1B-1868-4C05-B6C3-9EBF29A50AD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465858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70B0-C1C5-4976-80E8-6B4F90EB3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7593EE-493E-4BCE-8992-24CA63E1E0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0919F-FDDD-42FB-8422-A0665D558D00}"/>
              </a:ext>
            </a:extLst>
          </p:cNvPr>
          <p:cNvSpPr>
            <a:spLocks noGrp="1"/>
          </p:cNvSpPr>
          <p:nvPr>
            <p:ph type="dt" sz="half" idx="10"/>
          </p:nvPr>
        </p:nvSpPr>
        <p:spPr/>
        <p:txBody>
          <a:bodyPr/>
          <a:lstStyle/>
          <a:p>
            <a:r>
              <a:rPr lang="en-US"/>
              <a:t>8/4/2024 AM</a:t>
            </a:r>
          </a:p>
        </p:txBody>
      </p:sp>
      <p:sp>
        <p:nvSpPr>
          <p:cNvPr id="5" name="Footer Placeholder 4">
            <a:extLst>
              <a:ext uri="{FF2B5EF4-FFF2-40B4-BE49-F238E27FC236}">
                <a16:creationId xmlns:a16="http://schemas.microsoft.com/office/drawing/2014/main" id="{A216D38A-35F8-4667-A1F4-49644471E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9CC230-78B7-487B-9C95-CB00868F6F1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587080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4CB826-D9AA-4689-B8C0-38D999F0D06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1F1CDD-16FB-45E0-9887-24374C567647}"/>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846397-BBD2-4426-B1F5-FD6EA3CDC866}"/>
              </a:ext>
            </a:extLst>
          </p:cNvPr>
          <p:cNvSpPr>
            <a:spLocks noGrp="1"/>
          </p:cNvSpPr>
          <p:nvPr>
            <p:ph type="dt" sz="half" idx="10"/>
          </p:nvPr>
        </p:nvSpPr>
        <p:spPr/>
        <p:txBody>
          <a:bodyPr/>
          <a:lstStyle/>
          <a:p>
            <a:r>
              <a:rPr lang="en-US"/>
              <a:t>8/4/2024 AM</a:t>
            </a:r>
          </a:p>
        </p:txBody>
      </p:sp>
      <p:sp>
        <p:nvSpPr>
          <p:cNvPr id="5" name="Footer Placeholder 4">
            <a:extLst>
              <a:ext uri="{FF2B5EF4-FFF2-40B4-BE49-F238E27FC236}">
                <a16:creationId xmlns:a16="http://schemas.microsoft.com/office/drawing/2014/main" id="{FDAB91E4-73D0-4ACD-8F54-00EE6FB1D6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28C61-59FE-44D6-A7D6-AAD29223277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0979557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6D384-B2C5-42A4-9774-A931C39BA5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8D736C-5FCC-43BC-B824-A90F2CC5D1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4A3A50-B922-45BE-945D-7ED3EBD83F7C}"/>
              </a:ext>
            </a:extLst>
          </p:cNvPr>
          <p:cNvSpPr>
            <a:spLocks noGrp="1"/>
          </p:cNvSpPr>
          <p:nvPr>
            <p:ph type="dt" sz="half" idx="10"/>
          </p:nvPr>
        </p:nvSpPr>
        <p:spPr/>
        <p:txBody>
          <a:bodyPr/>
          <a:lstStyle/>
          <a:p>
            <a:r>
              <a:rPr lang="en-US"/>
              <a:t>8/4/2024 AM</a:t>
            </a:r>
          </a:p>
        </p:txBody>
      </p:sp>
      <p:sp>
        <p:nvSpPr>
          <p:cNvPr id="5" name="Footer Placeholder 4">
            <a:extLst>
              <a:ext uri="{FF2B5EF4-FFF2-40B4-BE49-F238E27FC236}">
                <a16:creationId xmlns:a16="http://schemas.microsoft.com/office/drawing/2014/main" id="{64241F78-20DE-4D53-BB25-79E5C4E1A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643084-C669-4FDF-87D4-F22D36BB827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496486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6C559-800C-489A-9174-7901F92B0D47}"/>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C142B5C3-320B-4CFD-B6A7-A28C7E435B4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CA372-3F42-4113-A73B-5FDCF93CB5BC}"/>
              </a:ext>
            </a:extLst>
          </p:cNvPr>
          <p:cNvSpPr>
            <a:spLocks noGrp="1"/>
          </p:cNvSpPr>
          <p:nvPr>
            <p:ph type="dt" sz="half" idx="10"/>
          </p:nvPr>
        </p:nvSpPr>
        <p:spPr/>
        <p:txBody>
          <a:bodyPr/>
          <a:lstStyle/>
          <a:p>
            <a:r>
              <a:rPr lang="en-US"/>
              <a:t>8/4/2024 AM</a:t>
            </a:r>
          </a:p>
        </p:txBody>
      </p:sp>
      <p:sp>
        <p:nvSpPr>
          <p:cNvPr id="5" name="Footer Placeholder 4">
            <a:extLst>
              <a:ext uri="{FF2B5EF4-FFF2-40B4-BE49-F238E27FC236}">
                <a16:creationId xmlns:a16="http://schemas.microsoft.com/office/drawing/2014/main" id="{F0DA1197-0C78-4878-B086-5D206EA491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1B83D8-FD42-44FF-AA20-944A519CC0B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9841944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685AA-B5C7-4E3D-85FA-94F3C73E5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3AFEEA-6F3F-4630-A950-61C05D2FAFB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C36817-B869-4D19-9EE8-A3166B0E1591}"/>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074146-2374-4321-AEBB-3E9B09D7796D}"/>
              </a:ext>
            </a:extLst>
          </p:cNvPr>
          <p:cNvSpPr>
            <a:spLocks noGrp="1"/>
          </p:cNvSpPr>
          <p:nvPr>
            <p:ph type="dt" sz="half" idx="10"/>
          </p:nvPr>
        </p:nvSpPr>
        <p:spPr/>
        <p:txBody>
          <a:bodyPr/>
          <a:lstStyle/>
          <a:p>
            <a:r>
              <a:rPr lang="en-US"/>
              <a:t>8/4/2024 AM</a:t>
            </a:r>
          </a:p>
        </p:txBody>
      </p:sp>
      <p:sp>
        <p:nvSpPr>
          <p:cNvPr id="6" name="Footer Placeholder 5">
            <a:extLst>
              <a:ext uri="{FF2B5EF4-FFF2-40B4-BE49-F238E27FC236}">
                <a16:creationId xmlns:a16="http://schemas.microsoft.com/office/drawing/2014/main" id="{2C42337B-B902-4DC2-BB94-02B8A7549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4AD585-B83C-4ECF-AF42-8DDF6996B79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557528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9ADB-3495-481F-BB4E-9C7128B17B1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D6FF4C-26CB-4281-A2F7-6CBE4518679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E72A9-F222-45B4-9355-C04C0586413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699F6E-77AD-4EBC-BAF9-5A43CDEC41E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F77677-7169-4591-B047-0678815F48E6}"/>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82A6EB-0285-4FA4-A00C-A7F716084FD3}"/>
              </a:ext>
            </a:extLst>
          </p:cNvPr>
          <p:cNvSpPr>
            <a:spLocks noGrp="1"/>
          </p:cNvSpPr>
          <p:nvPr>
            <p:ph type="dt" sz="half" idx="10"/>
          </p:nvPr>
        </p:nvSpPr>
        <p:spPr/>
        <p:txBody>
          <a:bodyPr/>
          <a:lstStyle/>
          <a:p>
            <a:r>
              <a:rPr lang="en-US"/>
              <a:t>8/4/2024 AM</a:t>
            </a:r>
          </a:p>
        </p:txBody>
      </p:sp>
      <p:sp>
        <p:nvSpPr>
          <p:cNvPr id="8" name="Footer Placeholder 7">
            <a:extLst>
              <a:ext uri="{FF2B5EF4-FFF2-40B4-BE49-F238E27FC236}">
                <a16:creationId xmlns:a16="http://schemas.microsoft.com/office/drawing/2014/main" id="{86D39526-82B8-402C-8A2B-82EF8F3F3A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5EC9E6-6FF1-4541-9CB1-A2FF9D852169}"/>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7766494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70F54-6CED-4251-A0A6-32CCD1213F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72C8E6-49D6-46A5-8DC3-B0D8E683C9CB}"/>
              </a:ext>
            </a:extLst>
          </p:cNvPr>
          <p:cNvSpPr>
            <a:spLocks noGrp="1"/>
          </p:cNvSpPr>
          <p:nvPr>
            <p:ph type="dt" sz="half" idx="10"/>
          </p:nvPr>
        </p:nvSpPr>
        <p:spPr/>
        <p:txBody>
          <a:bodyPr/>
          <a:lstStyle/>
          <a:p>
            <a:r>
              <a:rPr lang="en-US"/>
              <a:t>8/4/2024 AM</a:t>
            </a:r>
          </a:p>
        </p:txBody>
      </p:sp>
      <p:sp>
        <p:nvSpPr>
          <p:cNvPr id="4" name="Footer Placeholder 3">
            <a:extLst>
              <a:ext uri="{FF2B5EF4-FFF2-40B4-BE49-F238E27FC236}">
                <a16:creationId xmlns:a16="http://schemas.microsoft.com/office/drawing/2014/main" id="{AB883CBA-77CD-4490-A5F3-BAA8FC254A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A5FF79-61B6-4693-8547-95B1F2F7A19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5841848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DCB94-13E9-41CB-88F0-D30A1791DCBA}"/>
              </a:ext>
            </a:extLst>
          </p:cNvPr>
          <p:cNvSpPr>
            <a:spLocks noGrp="1"/>
          </p:cNvSpPr>
          <p:nvPr>
            <p:ph type="dt" sz="half" idx="10"/>
          </p:nvPr>
        </p:nvSpPr>
        <p:spPr/>
        <p:txBody>
          <a:bodyPr/>
          <a:lstStyle/>
          <a:p>
            <a:r>
              <a:rPr lang="en-US"/>
              <a:t>8/4/2024 AM</a:t>
            </a:r>
          </a:p>
        </p:txBody>
      </p:sp>
      <p:sp>
        <p:nvSpPr>
          <p:cNvPr id="3" name="Footer Placeholder 2">
            <a:extLst>
              <a:ext uri="{FF2B5EF4-FFF2-40B4-BE49-F238E27FC236}">
                <a16:creationId xmlns:a16="http://schemas.microsoft.com/office/drawing/2014/main" id="{244795A4-736C-426D-8559-5AD5892756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2A2ACD-17F3-4C16-8E77-86EC92CCD552}"/>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101746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FCB2E-B68A-48F9-8B20-CDED818FB6E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FD081C83-64B5-4BFD-A163-75C2EA7F897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5D44AD-E361-48A3-936D-DDA0D514451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9EED06C-E016-489C-8863-EA1BE998BC48}"/>
              </a:ext>
            </a:extLst>
          </p:cNvPr>
          <p:cNvSpPr>
            <a:spLocks noGrp="1"/>
          </p:cNvSpPr>
          <p:nvPr>
            <p:ph type="dt" sz="half" idx="10"/>
          </p:nvPr>
        </p:nvSpPr>
        <p:spPr/>
        <p:txBody>
          <a:bodyPr/>
          <a:lstStyle/>
          <a:p>
            <a:r>
              <a:rPr lang="en-US"/>
              <a:t>8/4/2024 AM</a:t>
            </a:r>
          </a:p>
        </p:txBody>
      </p:sp>
      <p:sp>
        <p:nvSpPr>
          <p:cNvPr id="6" name="Footer Placeholder 5">
            <a:extLst>
              <a:ext uri="{FF2B5EF4-FFF2-40B4-BE49-F238E27FC236}">
                <a16:creationId xmlns:a16="http://schemas.microsoft.com/office/drawing/2014/main" id="{359161F0-D253-49A7-9A08-7A0A22814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42C61A-B326-40A7-A286-90D0544BBC34}"/>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122260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2DF6F-D00F-4CE4-8701-B0062734611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0A0FF7AB-F851-4425-8407-996C920E684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A2ED6CF5-154F-4615-8CDC-E2BFA61FABE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81A5C400-0D13-495F-8C4E-EC3CDF5F22AF}"/>
              </a:ext>
            </a:extLst>
          </p:cNvPr>
          <p:cNvSpPr>
            <a:spLocks noGrp="1"/>
          </p:cNvSpPr>
          <p:nvPr>
            <p:ph type="dt" sz="half" idx="10"/>
          </p:nvPr>
        </p:nvSpPr>
        <p:spPr/>
        <p:txBody>
          <a:bodyPr/>
          <a:lstStyle/>
          <a:p>
            <a:r>
              <a:rPr lang="en-US"/>
              <a:t>8/4/2024 AM</a:t>
            </a:r>
          </a:p>
        </p:txBody>
      </p:sp>
      <p:sp>
        <p:nvSpPr>
          <p:cNvPr id="6" name="Footer Placeholder 5">
            <a:extLst>
              <a:ext uri="{FF2B5EF4-FFF2-40B4-BE49-F238E27FC236}">
                <a16:creationId xmlns:a16="http://schemas.microsoft.com/office/drawing/2014/main" id="{4CB290D7-98AC-45E5-A7D6-73520AFC73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276C-2BD2-4C4F-AC04-DD3D73768A5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602448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7A131F-D5DE-41A5-B4CF-4F345319B40B}"/>
              </a:ext>
            </a:extLst>
          </p:cNvPr>
          <p:cNvSpPr/>
          <p:nvPr/>
        </p:nvSpPr>
        <p:spPr>
          <a:xfrm>
            <a:off x="0" y="0"/>
            <a:ext cx="9141714" cy="6858000"/>
          </a:xfrm>
          <a:prstGeom prst="rect">
            <a:avLst/>
          </a:prstGeom>
          <a:solidFill>
            <a:schemeClr val="bg2"/>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lumMod val="65000"/>
                  <a:lumOff val="35000"/>
                </a:schemeClr>
              </a:solidFill>
              <a:latin typeface="AvenirNext LT Pro Medium" panose="020B0504020202020204" pitchFamily="34" charset="0"/>
            </a:endParaRPr>
          </a:p>
        </p:txBody>
      </p:sp>
      <p:sp>
        <p:nvSpPr>
          <p:cNvPr id="8" name="Freeform: Shape 7">
            <a:extLst>
              <a:ext uri="{FF2B5EF4-FFF2-40B4-BE49-F238E27FC236}">
                <a16:creationId xmlns:a16="http://schemas.microsoft.com/office/drawing/2014/main" id="{3AF4666D-BD98-40A5-A75F-478B982010B2}"/>
              </a:ext>
            </a:extLst>
          </p:cNvPr>
          <p:cNvSpPr/>
          <p:nvPr/>
        </p:nvSpPr>
        <p:spPr>
          <a:xfrm rot="10800000">
            <a:off x="519634" y="-3086"/>
            <a:ext cx="994583" cy="59760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350" dirty="0">
                <a:solidFill>
                  <a:schemeClr val="tx1">
                    <a:lumMod val="65000"/>
                    <a:lumOff val="35000"/>
                  </a:schemeClr>
                </a:solidFill>
                <a:latin typeface="AvenirNext LT Pro Medium" panose="020B0504020202020204" pitchFamily="34" charset="0"/>
              </a:rPr>
              <a:t> </a:t>
            </a:r>
          </a:p>
        </p:txBody>
      </p:sp>
      <p:sp>
        <p:nvSpPr>
          <p:cNvPr id="9" name="Freeform: Shape 8">
            <a:extLst>
              <a:ext uri="{FF2B5EF4-FFF2-40B4-BE49-F238E27FC236}">
                <a16:creationId xmlns:a16="http://schemas.microsoft.com/office/drawing/2014/main" id="{68680585-71F9-4721-A998-4974171D2EB4}"/>
              </a:ext>
            </a:extLst>
          </p:cNvPr>
          <p:cNvSpPr/>
          <p:nvPr/>
        </p:nvSpPr>
        <p:spPr>
          <a:xfrm>
            <a:off x="7829442" y="6172201"/>
            <a:ext cx="1111577" cy="679363"/>
          </a:xfrm>
          <a:custGeom>
            <a:avLst/>
            <a:gdLst>
              <a:gd name="connsiteX0" fmla="*/ 741051 w 1482102"/>
              <a:gd name="connsiteY0" fmla="*/ 0 h 679363"/>
              <a:gd name="connsiteX1" fmla="*/ 1473822 w 1482102"/>
              <a:gd name="connsiteY1" fmla="*/ 597226 h 679363"/>
              <a:gd name="connsiteX2" fmla="*/ 1482102 w 1482102"/>
              <a:gd name="connsiteY2" fmla="*/ 679363 h 679363"/>
              <a:gd name="connsiteX3" fmla="*/ 0 w 1482102"/>
              <a:gd name="connsiteY3" fmla="*/ 679363 h 679363"/>
              <a:gd name="connsiteX4" fmla="*/ 8280 w 1482102"/>
              <a:gd name="connsiteY4" fmla="*/ 597226 h 679363"/>
              <a:gd name="connsiteX5" fmla="*/ 741051 w 1482102"/>
              <a:gd name="connsiteY5" fmla="*/ 0 h 679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2102" h="679363">
                <a:moveTo>
                  <a:pt x="741051" y="0"/>
                </a:moveTo>
                <a:cubicBezTo>
                  <a:pt x="1102506" y="0"/>
                  <a:pt x="1404077" y="256390"/>
                  <a:pt x="1473822" y="597226"/>
                </a:cubicBezTo>
                <a:lnTo>
                  <a:pt x="1482102" y="679363"/>
                </a:lnTo>
                <a:lnTo>
                  <a:pt x="0" y="679363"/>
                </a:lnTo>
                <a:lnTo>
                  <a:pt x="8280" y="597226"/>
                </a:lnTo>
                <a:cubicBezTo>
                  <a:pt x="78025" y="256390"/>
                  <a:pt x="379596" y="0"/>
                  <a:pt x="74105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1350" dirty="0">
                <a:solidFill>
                  <a:schemeClr val="tx1">
                    <a:lumMod val="65000"/>
                    <a:lumOff val="35000"/>
                  </a:schemeClr>
                </a:solidFill>
                <a:latin typeface="AvenirNext LT Pro Medium" panose="020B0504020202020204" pitchFamily="34" charset="0"/>
              </a:rPr>
              <a:t> </a:t>
            </a:r>
          </a:p>
        </p:txBody>
      </p:sp>
      <p:sp>
        <p:nvSpPr>
          <p:cNvPr id="10" name="Freeform: Shape 9">
            <a:extLst>
              <a:ext uri="{FF2B5EF4-FFF2-40B4-BE49-F238E27FC236}">
                <a16:creationId xmlns:a16="http://schemas.microsoft.com/office/drawing/2014/main" id="{12BC95C2-2EEC-4F59-ABA8-660B0D059CCF}"/>
              </a:ext>
            </a:extLst>
          </p:cNvPr>
          <p:cNvSpPr/>
          <p:nvPr/>
        </p:nvSpPr>
        <p:spPr>
          <a:xfrm>
            <a:off x="5983014" y="5197178"/>
            <a:ext cx="3158700" cy="1660822"/>
          </a:xfrm>
          <a:custGeom>
            <a:avLst/>
            <a:gdLst>
              <a:gd name="connsiteX0" fmla="*/ 4211600 w 4211600"/>
              <a:gd name="connsiteY0" fmla="*/ 0 h 1660822"/>
              <a:gd name="connsiteX1" fmla="*/ 4211600 w 4211600"/>
              <a:gd name="connsiteY1" fmla="*/ 58430 h 1660822"/>
              <a:gd name="connsiteX2" fmla="*/ 4136524 w 4211600"/>
              <a:gd name="connsiteY2" fmla="*/ 208808 h 1660822"/>
              <a:gd name="connsiteX3" fmla="*/ 3973354 w 4211600"/>
              <a:gd name="connsiteY3" fmla="*/ 437313 h 1660822"/>
              <a:gd name="connsiteX4" fmla="*/ 3884746 w 4211600"/>
              <a:gd name="connsiteY4" fmla="*/ 553613 h 1660822"/>
              <a:gd name="connsiteX5" fmla="*/ 3849435 w 4211600"/>
              <a:gd name="connsiteY5" fmla="*/ 603143 h 1660822"/>
              <a:gd name="connsiteX6" fmla="*/ 3661849 w 4211600"/>
              <a:gd name="connsiteY6" fmla="*/ 819075 h 1660822"/>
              <a:gd name="connsiteX7" fmla="*/ 3402589 w 4211600"/>
              <a:gd name="connsiteY7" fmla="*/ 952996 h 1660822"/>
              <a:gd name="connsiteX8" fmla="*/ 3130202 w 4211600"/>
              <a:gd name="connsiteY8" fmla="*/ 1023386 h 1660822"/>
              <a:gd name="connsiteX9" fmla="*/ 2914657 w 4211600"/>
              <a:gd name="connsiteY9" fmla="*/ 1068058 h 1660822"/>
              <a:gd name="connsiteX10" fmla="*/ 2582149 w 4211600"/>
              <a:gd name="connsiteY10" fmla="*/ 1138924 h 1660822"/>
              <a:gd name="connsiteX11" fmla="*/ 2483958 w 4211600"/>
              <a:gd name="connsiteY11" fmla="*/ 1162356 h 1660822"/>
              <a:gd name="connsiteX12" fmla="*/ 2123750 w 4211600"/>
              <a:gd name="connsiteY12" fmla="*/ 1238651 h 1660822"/>
              <a:gd name="connsiteX13" fmla="*/ 1761444 w 4211600"/>
              <a:gd name="connsiteY13" fmla="*/ 1273417 h 1660822"/>
              <a:gd name="connsiteX14" fmla="*/ 1608382 w 4211600"/>
              <a:gd name="connsiteY14" fmla="*/ 1284466 h 1660822"/>
              <a:gd name="connsiteX15" fmla="*/ 999942 w 4211600"/>
              <a:gd name="connsiteY15" fmla="*/ 1354284 h 1660822"/>
              <a:gd name="connsiteX16" fmla="*/ 484705 w 4211600"/>
              <a:gd name="connsiteY16" fmla="*/ 1450487 h 1660822"/>
              <a:gd name="connsiteX17" fmla="*/ 113310 w 4211600"/>
              <a:gd name="connsiteY17" fmla="*/ 1613700 h 1660822"/>
              <a:gd name="connsiteX18" fmla="*/ 39668 w 4211600"/>
              <a:gd name="connsiteY18" fmla="*/ 1660822 h 1660822"/>
              <a:gd name="connsiteX19" fmla="*/ 0 w 4211600"/>
              <a:gd name="connsiteY19" fmla="*/ 1660822 h 1660822"/>
              <a:gd name="connsiteX20" fmla="*/ 96701 w 4211600"/>
              <a:gd name="connsiteY20" fmla="*/ 1598934 h 1660822"/>
              <a:gd name="connsiteX21" fmla="*/ 474335 w 4211600"/>
              <a:gd name="connsiteY21" fmla="*/ 1433056 h 1660822"/>
              <a:gd name="connsiteX22" fmla="*/ 994299 w 4211600"/>
              <a:gd name="connsiteY22" fmla="*/ 1335806 h 1660822"/>
              <a:gd name="connsiteX23" fmla="*/ 1605231 w 4211600"/>
              <a:gd name="connsiteY23" fmla="*/ 1265702 h 1660822"/>
              <a:gd name="connsiteX24" fmla="*/ 1758819 w 4211600"/>
              <a:gd name="connsiteY24" fmla="*/ 1254558 h 1660822"/>
              <a:gd name="connsiteX25" fmla="*/ 2118106 w 4211600"/>
              <a:gd name="connsiteY25" fmla="*/ 1220077 h 1660822"/>
              <a:gd name="connsiteX26" fmla="*/ 2475557 w 4211600"/>
              <a:gd name="connsiteY26" fmla="*/ 1144353 h 1660822"/>
              <a:gd name="connsiteX27" fmla="*/ 2573878 w 4211600"/>
              <a:gd name="connsiteY27" fmla="*/ 1120827 h 1660822"/>
              <a:gd name="connsiteX28" fmla="*/ 2907437 w 4211600"/>
              <a:gd name="connsiteY28" fmla="*/ 1049675 h 1660822"/>
              <a:gd name="connsiteX29" fmla="*/ 3122589 w 4211600"/>
              <a:gd name="connsiteY29" fmla="*/ 1005098 h 1660822"/>
              <a:gd name="connsiteX30" fmla="*/ 3391169 w 4211600"/>
              <a:gd name="connsiteY30" fmla="*/ 935756 h 1660822"/>
              <a:gd name="connsiteX31" fmla="*/ 3642290 w 4211600"/>
              <a:gd name="connsiteY31" fmla="*/ 806216 h 1660822"/>
              <a:gd name="connsiteX32" fmla="*/ 3825937 w 4211600"/>
              <a:gd name="connsiteY32" fmla="*/ 594475 h 1660822"/>
              <a:gd name="connsiteX33" fmla="*/ 3861381 w 4211600"/>
              <a:gd name="connsiteY33" fmla="*/ 544755 h 1660822"/>
              <a:gd name="connsiteX34" fmla="*/ 3950381 w 4211600"/>
              <a:gd name="connsiteY34" fmla="*/ 427978 h 1660822"/>
              <a:gd name="connsiteX35" fmla="*/ 4112370 w 4211600"/>
              <a:gd name="connsiteY35" fmla="*/ 201378 h 1660822"/>
              <a:gd name="connsiteX36" fmla="*/ 4195989 w 4211600"/>
              <a:gd name="connsiteY36" fmla="*/ 33834 h 1660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4211600" h="1660822">
                <a:moveTo>
                  <a:pt x="4211600" y="0"/>
                </a:moveTo>
                <a:lnTo>
                  <a:pt x="4211600" y="58430"/>
                </a:lnTo>
                <a:lnTo>
                  <a:pt x="4136524" y="208808"/>
                </a:lnTo>
                <a:cubicBezTo>
                  <a:pt x="4089791" y="287770"/>
                  <a:pt x="4030588" y="363780"/>
                  <a:pt x="3973354" y="437313"/>
                </a:cubicBezTo>
                <a:cubicBezTo>
                  <a:pt x="3943819" y="475222"/>
                  <a:pt x="3913231" y="514465"/>
                  <a:pt x="3884746" y="553613"/>
                </a:cubicBezTo>
                <a:cubicBezTo>
                  <a:pt x="3872801" y="569996"/>
                  <a:pt x="3861119" y="586569"/>
                  <a:pt x="3849435" y="603143"/>
                </a:cubicBezTo>
                <a:cubicBezTo>
                  <a:pt x="3796665" y="678009"/>
                  <a:pt x="3742187" y="755352"/>
                  <a:pt x="3661849" y="819075"/>
                </a:cubicBezTo>
                <a:cubicBezTo>
                  <a:pt x="3596214" y="871176"/>
                  <a:pt x="3509050" y="916230"/>
                  <a:pt x="3402589" y="952996"/>
                </a:cubicBezTo>
                <a:cubicBezTo>
                  <a:pt x="3312406" y="984048"/>
                  <a:pt x="3215660" y="1005003"/>
                  <a:pt x="3130202" y="1023386"/>
                </a:cubicBezTo>
                <a:cubicBezTo>
                  <a:pt x="3058529" y="1038816"/>
                  <a:pt x="2985412" y="1053675"/>
                  <a:pt x="2914657" y="1068058"/>
                </a:cubicBezTo>
                <a:cubicBezTo>
                  <a:pt x="2805176" y="1090251"/>
                  <a:pt x="2692021" y="1113207"/>
                  <a:pt x="2582149" y="1138924"/>
                </a:cubicBezTo>
                <a:cubicBezTo>
                  <a:pt x="2549330" y="1146639"/>
                  <a:pt x="2516644" y="1154450"/>
                  <a:pt x="2483958" y="1162356"/>
                </a:cubicBezTo>
                <a:cubicBezTo>
                  <a:pt x="2367257" y="1190550"/>
                  <a:pt x="2246621" y="1219601"/>
                  <a:pt x="2123750" y="1238651"/>
                </a:cubicBezTo>
                <a:cubicBezTo>
                  <a:pt x="2004294" y="1257129"/>
                  <a:pt x="1880769" y="1265416"/>
                  <a:pt x="1761444" y="1273417"/>
                </a:cubicBezTo>
                <a:cubicBezTo>
                  <a:pt x="1711167" y="1276751"/>
                  <a:pt x="1659184" y="1280275"/>
                  <a:pt x="1608382" y="1284466"/>
                </a:cubicBezTo>
                <a:cubicBezTo>
                  <a:pt x="1408589" y="1300944"/>
                  <a:pt x="1214570" y="1325805"/>
                  <a:pt x="999942" y="1354284"/>
                </a:cubicBezTo>
                <a:cubicBezTo>
                  <a:pt x="826403" y="1377240"/>
                  <a:pt x="647744" y="1400957"/>
                  <a:pt x="484705" y="1450487"/>
                </a:cubicBezTo>
                <a:cubicBezTo>
                  <a:pt x="355831" y="1489635"/>
                  <a:pt x="231387" y="1544374"/>
                  <a:pt x="113310" y="1613700"/>
                </a:cubicBezTo>
                <a:lnTo>
                  <a:pt x="39668" y="1660822"/>
                </a:lnTo>
                <a:lnTo>
                  <a:pt x="0" y="1660822"/>
                </a:lnTo>
                <a:lnTo>
                  <a:pt x="96701" y="1598934"/>
                </a:lnTo>
                <a:cubicBezTo>
                  <a:pt x="216635" y="1528533"/>
                  <a:pt x="343196" y="1472919"/>
                  <a:pt x="474335" y="1433056"/>
                </a:cubicBezTo>
                <a:cubicBezTo>
                  <a:pt x="639999" y="1382669"/>
                  <a:pt x="820102" y="1358856"/>
                  <a:pt x="994299" y="1335806"/>
                </a:cubicBezTo>
                <a:cubicBezTo>
                  <a:pt x="1210239" y="1307231"/>
                  <a:pt x="1404650" y="1282275"/>
                  <a:pt x="1605231" y="1265702"/>
                </a:cubicBezTo>
                <a:cubicBezTo>
                  <a:pt x="1656428" y="1261511"/>
                  <a:pt x="1708411" y="1257987"/>
                  <a:pt x="1758819" y="1254558"/>
                </a:cubicBezTo>
                <a:cubicBezTo>
                  <a:pt x="1877487" y="1246557"/>
                  <a:pt x="2000094" y="1238365"/>
                  <a:pt x="2118106" y="1220077"/>
                </a:cubicBezTo>
                <a:cubicBezTo>
                  <a:pt x="2239531" y="1201313"/>
                  <a:pt x="2359513" y="1172357"/>
                  <a:pt x="2475557" y="1144353"/>
                </a:cubicBezTo>
                <a:cubicBezTo>
                  <a:pt x="2508243" y="1136448"/>
                  <a:pt x="2541060" y="1128542"/>
                  <a:pt x="2573878" y="1120827"/>
                </a:cubicBezTo>
                <a:cubicBezTo>
                  <a:pt x="2684276" y="1094919"/>
                  <a:pt x="2797694" y="1071963"/>
                  <a:pt x="2907437" y="1049675"/>
                </a:cubicBezTo>
                <a:cubicBezTo>
                  <a:pt x="2978061" y="1035387"/>
                  <a:pt x="3051178" y="1020528"/>
                  <a:pt x="3122589" y="1005098"/>
                </a:cubicBezTo>
                <a:cubicBezTo>
                  <a:pt x="3206997" y="986810"/>
                  <a:pt x="3302823" y="966141"/>
                  <a:pt x="3391169" y="935756"/>
                </a:cubicBezTo>
                <a:cubicBezTo>
                  <a:pt x="3494479" y="900132"/>
                  <a:pt x="3578886" y="856508"/>
                  <a:pt x="3642290" y="806216"/>
                </a:cubicBezTo>
                <a:cubicBezTo>
                  <a:pt x="3720133" y="744303"/>
                  <a:pt x="3773953" y="668103"/>
                  <a:pt x="3825937" y="594475"/>
                </a:cubicBezTo>
                <a:cubicBezTo>
                  <a:pt x="3837621" y="577902"/>
                  <a:pt x="3849435" y="561233"/>
                  <a:pt x="3861381" y="544755"/>
                </a:cubicBezTo>
                <a:cubicBezTo>
                  <a:pt x="3889997" y="505416"/>
                  <a:pt x="3920715" y="465983"/>
                  <a:pt x="3950381" y="427978"/>
                </a:cubicBezTo>
                <a:cubicBezTo>
                  <a:pt x="4007353" y="354921"/>
                  <a:pt x="4066163" y="279388"/>
                  <a:pt x="4112370" y="201378"/>
                </a:cubicBezTo>
                <a:cubicBezTo>
                  <a:pt x="4144662" y="146800"/>
                  <a:pt x="4170785" y="89364"/>
                  <a:pt x="4195989" y="3383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grpSp>
        <p:nvGrpSpPr>
          <p:cNvPr id="11" name="Graphic 141">
            <a:extLst>
              <a:ext uri="{FF2B5EF4-FFF2-40B4-BE49-F238E27FC236}">
                <a16:creationId xmlns:a16="http://schemas.microsoft.com/office/drawing/2014/main" id="{03E9870D-4BBA-43AF-8D44-BBADF020CFF6}"/>
              </a:ext>
            </a:extLst>
          </p:cNvPr>
          <p:cNvGrpSpPr/>
          <p:nvPr/>
        </p:nvGrpSpPr>
        <p:grpSpPr>
          <a:xfrm>
            <a:off x="8137" y="15178"/>
            <a:ext cx="1649213" cy="3331254"/>
            <a:chOff x="4473129" y="923925"/>
            <a:chExt cx="3308947" cy="5012817"/>
          </a:xfrm>
          <a:noFill/>
        </p:grpSpPr>
        <p:sp>
          <p:nvSpPr>
            <p:cNvPr id="12" name="Freeform: Shape 11">
              <a:extLst>
                <a:ext uri="{FF2B5EF4-FFF2-40B4-BE49-F238E27FC236}">
                  <a16:creationId xmlns:a16="http://schemas.microsoft.com/office/drawing/2014/main" id="{34BC5055-C77D-43CD-BB1D-A77B6779CDAD}"/>
                </a:ext>
              </a:extLst>
            </p:cNvPr>
            <p:cNvSpPr/>
            <p:nvPr/>
          </p:nvSpPr>
          <p:spPr>
            <a:xfrm>
              <a:off x="4485988" y="924020"/>
              <a:ext cx="3296088" cy="5012722"/>
            </a:xfrm>
            <a:custGeom>
              <a:avLst/>
              <a:gdLst>
                <a:gd name="connsiteX0" fmla="*/ 0 w 3296088"/>
                <a:gd name="connsiteY0" fmla="*/ 5012722 h 5012722"/>
                <a:gd name="connsiteX1" fmla="*/ 244031 w 3296088"/>
                <a:gd name="connsiteY1" fmla="*/ 4820222 h 5012722"/>
                <a:gd name="connsiteX2" fmla="*/ 729234 w 3296088"/>
                <a:gd name="connsiteY2" fmla="*/ 4360641 h 5012722"/>
                <a:gd name="connsiteX3" fmla="*/ 881444 w 3296088"/>
                <a:gd name="connsiteY3" fmla="*/ 4173950 h 5012722"/>
                <a:gd name="connsiteX4" fmla="*/ 1151287 w 3296088"/>
                <a:gd name="connsiteY4" fmla="*/ 3972877 h 5012722"/>
                <a:gd name="connsiteX5" fmla="*/ 1498664 w 3296088"/>
                <a:gd name="connsiteY5" fmla="*/ 3786188 h 5012722"/>
                <a:gd name="connsiteX6" fmla="*/ 1716881 w 3296088"/>
                <a:gd name="connsiteY6" fmla="*/ 3674174 h 5012722"/>
                <a:gd name="connsiteX7" fmla="*/ 1913573 w 3296088"/>
                <a:gd name="connsiteY7" fmla="*/ 3477387 h 5012722"/>
                <a:gd name="connsiteX8" fmla="*/ 2167700 w 3296088"/>
                <a:gd name="connsiteY8" fmla="*/ 3042190 h 5012722"/>
                <a:gd name="connsiteX9" fmla="*/ 2273903 w 3296088"/>
                <a:gd name="connsiteY9" fmla="*/ 2775014 h 5012722"/>
                <a:gd name="connsiteX10" fmla="*/ 2463356 w 3296088"/>
                <a:gd name="connsiteY10" fmla="*/ 2335530 h 5012722"/>
                <a:gd name="connsiteX11" fmla="*/ 2741866 w 3296088"/>
                <a:gd name="connsiteY11" fmla="*/ 1982248 h 5012722"/>
                <a:gd name="connsiteX12" fmla="*/ 2985897 w 3296088"/>
                <a:gd name="connsiteY12" fmla="*/ 1634681 h 5012722"/>
                <a:gd name="connsiteX13" fmla="*/ 3212687 w 3296088"/>
                <a:gd name="connsiteY13" fmla="*/ 1226820 h 5012722"/>
                <a:gd name="connsiteX14" fmla="*/ 3281553 w 3296088"/>
                <a:gd name="connsiteY14" fmla="*/ 959644 h 5012722"/>
                <a:gd name="connsiteX15" fmla="*/ 3295936 w 3296088"/>
                <a:gd name="connsiteY15" fmla="*/ 701135 h 5012722"/>
                <a:gd name="connsiteX16" fmla="*/ 3267266 w 3296088"/>
                <a:gd name="connsiteY16" fmla="*/ 436817 h 5012722"/>
                <a:gd name="connsiteX17" fmla="*/ 3105341 w 3296088"/>
                <a:gd name="connsiteY17" fmla="*/ 0 h 5012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296088" h="5012722">
                  <a:moveTo>
                    <a:pt x="0" y="5012722"/>
                  </a:moveTo>
                  <a:cubicBezTo>
                    <a:pt x="81820" y="4949095"/>
                    <a:pt x="163544" y="4885468"/>
                    <a:pt x="244031" y="4820222"/>
                  </a:cubicBezTo>
                  <a:cubicBezTo>
                    <a:pt x="417671" y="4679633"/>
                    <a:pt x="589883" y="4535139"/>
                    <a:pt x="729234" y="4360641"/>
                  </a:cubicBezTo>
                  <a:cubicBezTo>
                    <a:pt x="779431" y="4297776"/>
                    <a:pt x="825818" y="4231958"/>
                    <a:pt x="881444" y="4173950"/>
                  </a:cubicBezTo>
                  <a:cubicBezTo>
                    <a:pt x="959358" y="4092607"/>
                    <a:pt x="1054799" y="4031075"/>
                    <a:pt x="1151287" y="3972877"/>
                  </a:cubicBezTo>
                  <a:cubicBezTo>
                    <a:pt x="1263968" y="3904964"/>
                    <a:pt x="1379315" y="3841337"/>
                    <a:pt x="1498664" y="3786188"/>
                  </a:cubicBezTo>
                  <a:cubicBezTo>
                    <a:pt x="1573149" y="3751802"/>
                    <a:pt x="1649159" y="3720179"/>
                    <a:pt x="1716881" y="3674174"/>
                  </a:cubicBezTo>
                  <a:cubicBezTo>
                    <a:pt x="1794034" y="3621691"/>
                    <a:pt x="1856708" y="3551492"/>
                    <a:pt x="1913573" y="3477387"/>
                  </a:cubicBezTo>
                  <a:cubicBezTo>
                    <a:pt x="2016157" y="3343751"/>
                    <a:pt x="2099024" y="3196114"/>
                    <a:pt x="2167700" y="3042190"/>
                  </a:cubicBezTo>
                  <a:cubicBezTo>
                    <a:pt x="2206752" y="2954655"/>
                    <a:pt x="2241233" y="2865215"/>
                    <a:pt x="2273903" y="2775014"/>
                  </a:cubicBezTo>
                  <a:cubicBezTo>
                    <a:pt x="2328482" y="2624423"/>
                    <a:pt x="2379440" y="2471642"/>
                    <a:pt x="2463356" y="2335530"/>
                  </a:cubicBezTo>
                  <a:cubicBezTo>
                    <a:pt x="2542127" y="2207705"/>
                    <a:pt x="2647855" y="2099501"/>
                    <a:pt x="2741866" y="1982248"/>
                  </a:cubicBezTo>
                  <a:cubicBezTo>
                    <a:pt x="2830449" y="1871758"/>
                    <a:pt x="2908554" y="1753362"/>
                    <a:pt x="2985897" y="1634681"/>
                  </a:cubicBezTo>
                  <a:cubicBezTo>
                    <a:pt x="3071146" y="1503902"/>
                    <a:pt x="3156395" y="1372172"/>
                    <a:pt x="3212687" y="1226820"/>
                  </a:cubicBezTo>
                  <a:cubicBezTo>
                    <a:pt x="3246025" y="1140809"/>
                    <a:pt x="3268790" y="1051084"/>
                    <a:pt x="3281553" y="959644"/>
                  </a:cubicBezTo>
                  <a:cubicBezTo>
                    <a:pt x="3293555" y="874014"/>
                    <a:pt x="3296888" y="787527"/>
                    <a:pt x="3295936" y="701135"/>
                  </a:cubicBezTo>
                  <a:cubicBezTo>
                    <a:pt x="3294888" y="612172"/>
                    <a:pt x="3289268" y="523018"/>
                    <a:pt x="3267266" y="436817"/>
                  </a:cubicBezTo>
                  <a:cubicBezTo>
                    <a:pt x="3227832" y="282416"/>
                    <a:pt x="3105341" y="0"/>
                    <a:pt x="3105341"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3" name="Freeform: Shape 12">
              <a:extLst>
                <a:ext uri="{FF2B5EF4-FFF2-40B4-BE49-F238E27FC236}">
                  <a16:creationId xmlns:a16="http://schemas.microsoft.com/office/drawing/2014/main" id="{DB12D0B8-9385-489A-85AE-3D14AD0BA2FC}"/>
                </a:ext>
              </a:extLst>
            </p:cNvPr>
            <p:cNvSpPr/>
            <p:nvPr/>
          </p:nvSpPr>
          <p:spPr>
            <a:xfrm>
              <a:off x="4473129" y="923925"/>
              <a:ext cx="2977477" cy="4627149"/>
            </a:xfrm>
            <a:custGeom>
              <a:avLst/>
              <a:gdLst>
                <a:gd name="connsiteX0" fmla="*/ 0 w 2977477"/>
                <a:gd name="connsiteY0" fmla="*/ 4627150 h 4627149"/>
                <a:gd name="connsiteX1" fmla="*/ 275082 w 2977477"/>
                <a:gd name="connsiteY1" fmla="*/ 4341590 h 4627149"/>
                <a:gd name="connsiteX2" fmla="*/ 502825 w 2977477"/>
                <a:gd name="connsiteY2" fmla="*/ 4054126 h 4627149"/>
                <a:gd name="connsiteX3" fmla="*/ 666179 w 2977477"/>
                <a:gd name="connsiteY3" fmla="*/ 3890677 h 4627149"/>
                <a:gd name="connsiteX4" fmla="*/ 864203 w 2977477"/>
                <a:gd name="connsiteY4" fmla="*/ 3675983 h 4627149"/>
                <a:gd name="connsiteX5" fmla="*/ 982599 w 2977477"/>
                <a:gd name="connsiteY5" fmla="*/ 3557492 h 4627149"/>
                <a:gd name="connsiteX6" fmla="*/ 1188244 w 2977477"/>
                <a:gd name="connsiteY6" fmla="*/ 3329654 h 4627149"/>
                <a:gd name="connsiteX7" fmla="*/ 1344740 w 2977477"/>
                <a:gd name="connsiteY7" fmla="*/ 3146774 h 4627149"/>
                <a:gd name="connsiteX8" fmla="*/ 1470755 w 2977477"/>
                <a:gd name="connsiteY8" fmla="*/ 2984659 h 4627149"/>
                <a:gd name="connsiteX9" fmla="*/ 1657636 w 2977477"/>
                <a:gd name="connsiteY9" fmla="*/ 2670239 h 4627149"/>
                <a:gd name="connsiteX10" fmla="*/ 1762887 w 2977477"/>
                <a:gd name="connsiteY10" fmla="*/ 2473547 h 4627149"/>
                <a:gd name="connsiteX11" fmla="*/ 1866710 w 2977477"/>
                <a:gd name="connsiteY11" fmla="*/ 2290667 h 4627149"/>
                <a:gd name="connsiteX12" fmla="*/ 2106263 w 2977477"/>
                <a:gd name="connsiteY12" fmla="*/ 2030254 h 4627149"/>
                <a:gd name="connsiteX13" fmla="*/ 2277237 w 2977477"/>
                <a:gd name="connsiteY13" fmla="*/ 1859185 h 4627149"/>
                <a:gd name="connsiteX14" fmla="*/ 2499455 w 2977477"/>
                <a:gd name="connsiteY14" fmla="*/ 1656207 h 4627149"/>
                <a:gd name="connsiteX15" fmla="*/ 2707100 w 2977477"/>
                <a:gd name="connsiteY15" fmla="*/ 1390269 h 4627149"/>
                <a:gd name="connsiteX16" fmla="*/ 2812352 w 2977477"/>
                <a:gd name="connsiteY16" fmla="*/ 1230916 h 4627149"/>
                <a:gd name="connsiteX17" fmla="*/ 2898172 w 2977477"/>
                <a:gd name="connsiteY17" fmla="*/ 1036987 h 4627149"/>
                <a:gd name="connsiteX18" fmla="*/ 2963228 w 2977477"/>
                <a:gd name="connsiteY18" fmla="*/ 850011 h 4627149"/>
                <a:gd name="connsiteX19" fmla="*/ 2977325 w 2977477"/>
                <a:gd name="connsiteY19" fmla="*/ 745427 h 4627149"/>
                <a:gd name="connsiteX20" fmla="*/ 2929509 w 2977477"/>
                <a:gd name="connsiteY20" fmla="*/ 480155 h 4627149"/>
                <a:gd name="connsiteX21" fmla="*/ 2563082 w 2977477"/>
                <a:gd name="connsiteY21" fmla="*/ 0 h 4627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977477" h="4627149">
                  <a:moveTo>
                    <a:pt x="0" y="4627150"/>
                  </a:moveTo>
                  <a:cubicBezTo>
                    <a:pt x="79820" y="4552283"/>
                    <a:pt x="203835" y="4424648"/>
                    <a:pt x="275082" y="4341590"/>
                  </a:cubicBezTo>
                  <a:cubicBezTo>
                    <a:pt x="354711" y="4248722"/>
                    <a:pt x="421005" y="4145090"/>
                    <a:pt x="502825" y="4054126"/>
                  </a:cubicBezTo>
                  <a:cubicBezTo>
                    <a:pt x="554355" y="3996881"/>
                    <a:pt x="612362" y="3945827"/>
                    <a:pt x="666179" y="3890677"/>
                  </a:cubicBezTo>
                  <a:cubicBezTo>
                    <a:pt x="734187" y="3821049"/>
                    <a:pt x="796671" y="3746183"/>
                    <a:pt x="864203" y="3675983"/>
                  </a:cubicBezTo>
                  <a:cubicBezTo>
                    <a:pt x="902875" y="3635788"/>
                    <a:pt x="943642" y="3597593"/>
                    <a:pt x="982599" y="3557492"/>
                  </a:cubicBezTo>
                  <a:cubicBezTo>
                    <a:pt x="1053941" y="3484150"/>
                    <a:pt x="1121378" y="3407093"/>
                    <a:pt x="1188244" y="3329654"/>
                  </a:cubicBezTo>
                  <a:cubicBezTo>
                    <a:pt x="1240631" y="3268885"/>
                    <a:pt x="1293495" y="3208496"/>
                    <a:pt x="1344740" y="3146774"/>
                  </a:cubicBezTo>
                  <a:cubicBezTo>
                    <a:pt x="1388459" y="3094101"/>
                    <a:pt x="1431512" y="3040761"/>
                    <a:pt x="1470755" y="2984659"/>
                  </a:cubicBezTo>
                  <a:cubicBezTo>
                    <a:pt x="1540764" y="2884646"/>
                    <a:pt x="1598771" y="2777109"/>
                    <a:pt x="1657636" y="2670239"/>
                  </a:cubicBezTo>
                  <a:cubicBezTo>
                    <a:pt x="1693545" y="2605088"/>
                    <a:pt x="1728502" y="2539460"/>
                    <a:pt x="1762887" y="2473547"/>
                  </a:cubicBezTo>
                  <a:cubicBezTo>
                    <a:pt x="1795367" y="2411349"/>
                    <a:pt x="1826419" y="2348103"/>
                    <a:pt x="1866710" y="2290667"/>
                  </a:cubicBezTo>
                  <a:cubicBezTo>
                    <a:pt x="1934623" y="2193893"/>
                    <a:pt x="2022729" y="2114169"/>
                    <a:pt x="2106263" y="2030254"/>
                  </a:cubicBezTo>
                  <a:cubicBezTo>
                    <a:pt x="2163128" y="1973104"/>
                    <a:pt x="2218182" y="1914049"/>
                    <a:pt x="2277237" y="1859185"/>
                  </a:cubicBezTo>
                  <a:cubicBezTo>
                    <a:pt x="2350770" y="1790891"/>
                    <a:pt x="2430304" y="1728978"/>
                    <a:pt x="2499455" y="1656207"/>
                  </a:cubicBezTo>
                  <a:cubicBezTo>
                    <a:pt x="2576989" y="1574578"/>
                    <a:pt x="2641568" y="1481900"/>
                    <a:pt x="2707100" y="1390269"/>
                  </a:cubicBezTo>
                  <a:cubicBezTo>
                    <a:pt x="2744153" y="1338453"/>
                    <a:pt x="2781586" y="1286732"/>
                    <a:pt x="2812352" y="1230916"/>
                  </a:cubicBezTo>
                  <a:cubicBezTo>
                    <a:pt x="2846546" y="1168908"/>
                    <a:pt x="2872550" y="1102900"/>
                    <a:pt x="2898172" y="1036987"/>
                  </a:cubicBezTo>
                  <a:cubicBezTo>
                    <a:pt x="2922175" y="975455"/>
                    <a:pt x="2948273" y="914305"/>
                    <a:pt x="2963228" y="850011"/>
                  </a:cubicBezTo>
                  <a:cubicBezTo>
                    <a:pt x="2971229" y="815626"/>
                    <a:pt x="2976563" y="780764"/>
                    <a:pt x="2977325" y="745427"/>
                  </a:cubicBezTo>
                  <a:cubicBezTo>
                    <a:pt x="2979230" y="654844"/>
                    <a:pt x="2963323" y="564261"/>
                    <a:pt x="2929509" y="480155"/>
                  </a:cubicBezTo>
                  <a:cubicBezTo>
                    <a:pt x="2851309" y="285655"/>
                    <a:pt x="2563082" y="0"/>
                    <a:pt x="2563082"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4" name="Freeform: Shape 13">
              <a:extLst>
                <a:ext uri="{FF2B5EF4-FFF2-40B4-BE49-F238E27FC236}">
                  <a16:creationId xmlns:a16="http://schemas.microsoft.com/office/drawing/2014/main" id="{D158A14A-147E-4130-A5E2-38FD84B181AF}"/>
                </a:ext>
              </a:extLst>
            </p:cNvPr>
            <p:cNvSpPr/>
            <p:nvPr/>
          </p:nvSpPr>
          <p:spPr>
            <a:xfrm>
              <a:off x="4494561" y="923925"/>
              <a:ext cx="2356712" cy="4118991"/>
            </a:xfrm>
            <a:custGeom>
              <a:avLst/>
              <a:gdLst>
                <a:gd name="connsiteX0" fmla="*/ 1707071 w 2356712"/>
                <a:gd name="connsiteY0" fmla="*/ 0 h 4118991"/>
                <a:gd name="connsiteX1" fmla="*/ 1824514 w 2356712"/>
                <a:gd name="connsiteY1" fmla="*/ 244697 h 4118991"/>
                <a:gd name="connsiteX2" fmla="*/ 1908715 w 2356712"/>
                <a:gd name="connsiteY2" fmla="*/ 328994 h 4118991"/>
                <a:gd name="connsiteX3" fmla="*/ 2226469 w 2356712"/>
                <a:gd name="connsiteY3" fmla="*/ 603695 h 4118991"/>
                <a:gd name="connsiteX4" fmla="*/ 2355628 w 2356712"/>
                <a:gd name="connsiteY4" fmla="*/ 900494 h 4118991"/>
                <a:gd name="connsiteX5" fmla="*/ 2281428 w 2356712"/>
                <a:gd name="connsiteY5" fmla="*/ 1206913 h 4118991"/>
                <a:gd name="connsiteX6" fmla="*/ 2092452 w 2356712"/>
                <a:gd name="connsiteY6" fmla="*/ 1460659 h 4118991"/>
                <a:gd name="connsiteX7" fmla="*/ 1834039 w 2356712"/>
                <a:gd name="connsiteY7" fmla="*/ 1625822 h 4118991"/>
                <a:gd name="connsiteX8" fmla="*/ 1558862 w 2356712"/>
                <a:gd name="connsiteY8" fmla="*/ 1743075 h 4118991"/>
                <a:gd name="connsiteX9" fmla="*/ 1386554 w 2356712"/>
                <a:gd name="connsiteY9" fmla="*/ 1869948 h 4118991"/>
                <a:gd name="connsiteX10" fmla="*/ 1271683 w 2356712"/>
                <a:gd name="connsiteY10" fmla="*/ 2073402 h 4118991"/>
                <a:gd name="connsiteX11" fmla="*/ 1178338 w 2356712"/>
                <a:gd name="connsiteY11" fmla="*/ 2355914 h 4118991"/>
                <a:gd name="connsiteX12" fmla="*/ 1113758 w 2356712"/>
                <a:gd name="connsiteY12" fmla="*/ 2578513 h 4118991"/>
                <a:gd name="connsiteX13" fmla="*/ 1034796 w 2356712"/>
                <a:gd name="connsiteY13" fmla="*/ 2834640 h 4118991"/>
                <a:gd name="connsiteX14" fmla="*/ 905637 w 2356712"/>
                <a:gd name="connsiteY14" fmla="*/ 3081242 h 4118991"/>
                <a:gd name="connsiteX15" fmla="*/ 793147 w 2356712"/>
                <a:gd name="connsiteY15" fmla="*/ 3258407 h 4118991"/>
                <a:gd name="connsiteX16" fmla="*/ 546735 w 2356712"/>
                <a:gd name="connsiteY16" fmla="*/ 3571970 h 4118991"/>
                <a:gd name="connsiteX17" fmla="*/ 346996 w 2356712"/>
                <a:gd name="connsiteY17" fmla="*/ 3771900 h 4118991"/>
                <a:gd name="connsiteX18" fmla="*/ 174689 w 2356712"/>
                <a:gd name="connsiteY18" fmla="*/ 3944207 h 4118991"/>
                <a:gd name="connsiteX19" fmla="*/ 0 w 2356712"/>
                <a:gd name="connsiteY19" fmla="*/ 4118991 h 4118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356712" h="4118991">
                  <a:moveTo>
                    <a:pt x="1707071" y="0"/>
                  </a:moveTo>
                  <a:cubicBezTo>
                    <a:pt x="1715357" y="22098"/>
                    <a:pt x="1812608" y="224409"/>
                    <a:pt x="1824514" y="244697"/>
                  </a:cubicBezTo>
                  <a:cubicBezTo>
                    <a:pt x="1844802" y="279273"/>
                    <a:pt x="1876996" y="304324"/>
                    <a:pt x="1908715" y="328994"/>
                  </a:cubicBezTo>
                  <a:cubicBezTo>
                    <a:pt x="2019967" y="415195"/>
                    <a:pt x="2137886" y="494633"/>
                    <a:pt x="2226469" y="603695"/>
                  </a:cubicBezTo>
                  <a:cubicBezTo>
                    <a:pt x="2296287" y="689610"/>
                    <a:pt x="2347817" y="790480"/>
                    <a:pt x="2355628" y="900494"/>
                  </a:cubicBezTo>
                  <a:cubicBezTo>
                    <a:pt x="2363248" y="1007078"/>
                    <a:pt x="2329910" y="1111187"/>
                    <a:pt x="2281428" y="1206913"/>
                  </a:cubicBezTo>
                  <a:cubicBezTo>
                    <a:pt x="2233422" y="1301877"/>
                    <a:pt x="2170938" y="1388936"/>
                    <a:pt x="2092452" y="1460659"/>
                  </a:cubicBezTo>
                  <a:cubicBezTo>
                    <a:pt x="2016538" y="1530001"/>
                    <a:pt x="1927765" y="1583436"/>
                    <a:pt x="1834039" y="1625822"/>
                  </a:cubicBezTo>
                  <a:cubicBezTo>
                    <a:pt x="1743075" y="1666970"/>
                    <a:pt x="1647730" y="1697736"/>
                    <a:pt x="1558862" y="1743075"/>
                  </a:cubicBezTo>
                  <a:cubicBezTo>
                    <a:pt x="1494758" y="1775841"/>
                    <a:pt x="1434275" y="1816132"/>
                    <a:pt x="1386554" y="1869948"/>
                  </a:cubicBezTo>
                  <a:cubicBezTo>
                    <a:pt x="1334548" y="1928622"/>
                    <a:pt x="1300544" y="2000345"/>
                    <a:pt x="1271683" y="2073402"/>
                  </a:cubicBezTo>
                  <a:cubicBezTo>
                    <a:pt x="1235202" y="2165699"/>
                    <a:pt x="1206722" y="2260759"/>
                    <a:pt x="1178338" y="2355914"/>
                  </a:cubicBezTo>
                  <a:cubicBezTo>
                    <a:pt x="1156240" y="2429923"/>
                    <a:pt x="1134237" y="2504028"/>
                    <a:pt x="1113758" y="2578513"/>
                  </a:cubicBezTo>
                  <a:cubicBezTo>
                    <a:pt x="1090041" y="2664714"/>
                    <a:pt x="1068134" y="2751678"/>
                    <a:pt x="1034796" y="2834640"/>
                  </a:cubicBezTo>
                  <a:cubicBezTo>
                    <a:pt x="1000125" y="2920841"/>
                    <a:pt x="953643" y="3001613"/>
                    <a:pt x="905637" y="3081242"/>
                  </a:cubicBezTo>
                  <a:cubicBezTo>
                    <a:pt x="869442" y="3141155"/>
                    <a:pt x="832295" y="3200400"/>
                    <a:pt x="793147" y="3258407"/>
                  </a:cubicBezTo>
                  <a:cubicBezTo>
                    <a:pt x="718661" y="3368802"/>
                    <a:pt x="637223" y="3474434"/>
                    <a:pt x="546735" y="3571970"/>
                  </a:cubicBezTo>
                  <a:cubicBezTo>
                    <a:pt x="482632" y="3641027"/>
                    <a:pt x="414147" y="3705797"/>
                    <a:pt x="346996" y="3771900"/>
                  </a:cubicBezTo>
                  <a:cubicBezTo>
                    <a:pt x="288989" y="3828764"/>
                    <a:pt x="232029" y="3886676"/>
                    <a:pt x="174689" y="3944207"/>
                  </a:cubicBezTo>
                  <a:cubicBezTo>
                    <a:pt x="116586" y="4002596"/>
                    <a:pt x="58293" y="4060698"/>
                    <a:pt x="0" y="4118991"/>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5" name="Freeform: Shape 14">
              <a:extLst>
                <a:ext uri="{FF2B5EF4-FFF2-40B4-BE49-F238E27FC236}">
                  <a16:creationId xmlns:a16="http://schemas.microsoft.com/office/drawing/2014/main" id="{75B8B1EB-5E2B-472C-AE60-2EC5961F16F9}"/>
                </a:ext>
              </a:extLst>
            </p:cNvPr>
            <p:cNvSpPr/>
            <p:nvPr/>
          </p:nvSpPr>
          <p:spPr>
            <a:xfrm>
              <a:off x="4473129" y="923925"/>
              <a:ext cx="2059193" cy="3980116"/>
            </a:xfrm>
            <a:custGeom>
              <a:avLst/>
              <a:gdLst>
                <a:gd name="connsiteX0" fmla="*/ 0 w 2059193"/>
                <a:gd name="connsiteY0" fmla="*/ 3980116 h 3980116"/>
                <a:gd name="connsiteX1" fmla="*/ 471583 w 2059193"/>
                <a:gd name="connsiteY1" fmla="*/ 3515678 h 3980116"/>
                <a:gd name="connsiteX2" fmla="*/ 758666 w 2059193"/>
                <a:gd name="connsiteY2" fmla="*/ 3163824 h 3980116"/>
                <a:gd name="connsiteX3" fmla="*/ 940499 w 2059193"/>
                <a:gd name="connsiteY3" fmla="*/ 2780824 h 3980116"/>
                <a:gd name="connsiteX4" fmla="*/ 1055370 w 2059193"/>
                <a:gd name="connsiteY4" fmla="*/ 2242185 h 3980116"/>
                <a:gd name="connsiteX5" fmla="*/ 1136714 w 2059193"/>
                <a:gd name="connsiteY5" fmla="*/ 1878330 h 3980116"/>
                <a:gd name="connsiteX6" fmla="*/ 1246727 w 2059193"/>
                <a:gd name="connsiteY6" fmla="*/ 1562386 h 3980116"/>
                <a:gd name="connsiteX7" fmla="*/ 1378363 w 2059193"/>
                <a:gd name="connsiteY7" fmla="*/ 1430750 h 3980116"/>
                <a:gd name="connsiteX8" fmla="*/ 1691831 w 2059193"/>
                <a:gd name="connsiteY8" fmla="*/ 1394841 h 3980116"/>
                <a:gd name="connsiteX9" fmla="*/ 1914335 w 2059193"/>
                <a:gd name="connsiteY9" fmla="*/ 1323023 h 3980116"/>
                <a:gd name="connsiteX10" fmla="*/ 2055495 w 2059193"/>
                <a:gd name="connsiteY10" fmla="*/ 1098042 h 3980116"/>
                <a:gd name="connsiteX11" fmla="*/ 2033969 w 2059193"/>
                <a:gd name="connsiteY11" fmla="*/ 930497 h 3980116"/>
                <a:gd name="connsiteX12" fmla="*/ 1885664 w 2059193"/>
                <a:gd name="connsiteY12" fmla="*/ 760571 h 3980116"/>
                <a:gd name="connsiteX13" fmla="*/ 1636871 w 2059193"/>
                <a:gd name="connsiteY13" fmla="*/ 612172 h 3980116"/>
                <a:gd name="connsiteX14" fmla="*/ 1335405 w 2059193"/>
                <a:gd name="connsiteY14" fmla="*/ 459010 h 3980116"/>
                <a:gd name="connsiteX15" fmla="*/ 1234916 w 2059193"/>
                <a:gd name="connsiteY15" fmla="*/ 269939 h 3980116"/>
                <a:gd name="connsiteX16" fmla="*/ 1386935 w 2059193"/>
                <a:gd name="connsiteY16" fmla="*/ 0 h 3980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59193" h="3980116">
                  <a:moveTo>
                    <a:pt x="0" y="3980116"/>
                  </a:moveTo>
                  <a:cubicBezTo>
                    <a:pt x="91345" y="3889534"/>
                    <a:pt x="382715" y="3608737"/>
                    <a:pt x="471583" y="3515678"/>
                  </a:cubicBezTo>
                  <a:cubicBezTo>
                    <a:pt x="576358" y="3405949"/>
                    <a:pt x="675989" y="3290983"/>
                    <a:pt x="758666" y="3163824"/>
                  </a:cubicBezTo>
                  <a:cubicBezTo>
                    <a:pt x="836105" y="3044857"/>
                    <a:pt x="897445" y="2916079"/>
                    <a:pt x="940499" y="2780824"/>
                  </a:cubicBezTo>
                  <a:cubicBezTo>
                    <a:pt x="996315" y="2605754"/>
                    <a:pt x="1020985" y="2422874"/>
                    <a:pt x="1055370" y="2242185"/>
                  </a:cubicBezTo>
                  <a:cubicBezTo>
                    <a:pt x="1078611" y="2120075"/>
                    <a:pt x="1107472" y="1999107"/>
                    <a:pt x="1136714" y="1878330"/>
                  </a:cubicBezTo>
                  <a:cubicBezTo>
                    <a:pt x="1163098" y="1769174"/>
                    <a:pt x="1189482" y="1658588"/>
                    <a:pt x="1246727" y="1562386"/>
                  </a:cubicBezTo>
                  <a:cubicBezTo>
                    <a:pt x="1279208" y="1507808"/>
                    <a:pt x="1321689" y="1459039"/>
                    <a:pt x="1378363" y="1430750"/>
                  </a:cubicBezTo>
                  <a:cubicBezTo>
                    <a:pt x="1473327" y="1383221"/>
                    <a:pt x="1584865" y="1402652"/>
                    <a:pt x="1691831" y="1394841"/>
                  </a:cubicBezTo>
                  <a:cubicBezTo>
                    <a:pt x="1771079" y="1389031"/>
                    <a:pt x="1849279" y="1368266"/>
                    <a:pt x="1914335" y="1323023"/>
                  </a:cubicBezTo>
                  <a:cubicBezTo>
                    <a:pt x="1989963" y="1270445"/>
                    <a:pt x="2041493" y="1189101"/>
                    <a:pt x="2055495" y="1098042"/>
                  </a:cubicBezTo>
                  <a:cubicBezTo>
                    <a:pt x="2064258" y="1041178"/>
                    <a:pt x="2057591" y="982980"/>
                    <a:pt x="2033969" y="930497"/>
                  </a:cubicBezTo>
                  <a:cubicBezTo>
                    <a:pt x="2002727" y="861060"/>
                    <a:pt x="1945958" y="807625"/>
                    <a:pt x="1885664" y="760571"/>
                  </a:cubicBezTo>
                  <a:cubicBezTo>
                    <a:pt x="1809179" y="700945"/>
                    <a:pt x="1725549" y="651415"/>
                    <a:pt x="1636871" y="612172"/>
                  </a:cubicBezTo>
                  <a:cubicBezTo>
                    <a:pt x="1532763" y="566071"/>
                    <a:pt x="1421606" y="532543"/>
                    <a:pt x="1335405" y="459010"/>
                  </a:cubicBezTo>
                  <a:cubicBezTo>
                    <a:pt x="1277969" y="409956"/>
                    <a:pt x="1232059" y="344615"/>
                    <a:pt x="1234916" y="269939"/>
                  </a:cubicBezTo>
                  <a:cubicBezTo>
                    <a:pt x="1237012" y="211741"/>
                    <a:pt x="1386935" y="0"/>
                    <a:pt x="1386935"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6" name="Freeform: Shape 15">
              <a:extLst>
                <a:ext uri="{FF2B5EF4-FFF2-40B4-BE49-F238E27FC236}">
                  <a16:creationId xmlns:a16="http://schemas.microsoft.com/office/drawing/2014/main" id="{B4F5BD77-58D7-4B61-A666-1B4139A63A28}"/>
                </a:ext>
              </a:extLst>
            </p:cNvPr>
            <p:cNvSpPr/>
            <p:nvPr/>
          </p:nvSpPr>
          <p:spPr>
            <a:xfrm>
              <a:off x="4485131" y="1719357"/>
              <a:ext cx="743796" cy="2867501"/>
            </a:xfrm>
            <a:custGeom>
              <a:avLst/>
              <a:gdLst>
                <a:gd name="connsiteX0" fmla="*/ 11144 w 743796"/>
                <a:gd name="connsiteY0" fmla="*/ 0 h 2867501"/>
                <a:gd name="connsiteX1" fmla="*/ 353663 w 743796"/>
                <a:gd name="connsiteY1" fmla="*/ 55245 h 2867501"/>
                <a:gd name="connsiteX2" fmla="*/ 571405 w 743796"/>
                <a:gd name="connsiteY2" fmla="*/ 179737 h 2867501"/>
                <a:gd name="connsiteX3" fmla="*/ 688658 w 743796"/>
                <a:gd name="connsiteY3" fmla="*/ 368808 h 2867501"/>
                <a:gd name="connsiteX4" fmla="*/ 731711 w 743796"/>
                <a:gd name="connsiteY4" fmla="*/ 612934 h 2867501"/>
                <a:gd name="connsiteX5" fmla="*/ 725233 w 743796"/>
                <a:gd name="connsiteY5" fmla="*/ 995648 h 2867501"/>
                <a:gd name="connsiteX6" fmla="*/ 742855 w 743796"/>
                <a:gd name="connsiteY6" fmla="*/ 1499330 h 2867501"/>
                <a:gd name="connsiteX7" fmla="*/ 707898 w 743796"/>
                <a:gd name="connsiteY7" fmla="*/ 1793081 h 2867501"/>
                <a:gd name="connsiteX8" fmla="*/ 633222 w 743796"/>
                <a:gd name="connsiteY8" fmla="*/ 2073592 h 2867501"/>
                <a:gd name="connsiteX9" fmla="*/ 404527 w 743796"/>
                <a:gd name="connsiteY9" fmla="*/ 2472404 h 2867501"/>
                <a:gd name="connsiteX10" fmla="*/ 0 w 743796"/>
                <a:gd name="connsiteY10" fmla="*/ 2867501 h 2867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43796" h="2867501">
                  <a:moveTo>
                    <a:pt x="11144" y="0"/>
                  </a:moveTo>
                  <a:cubicBezTo>
                    <a:pt x="101060" y="2953"/>
                    <a:pt x="268796" y="25146"/>
                    <a:pt x="353663" y="55245"/>
                  </a:cubicBezTo>
                  <a:cubicBezTo>
                    <a:pt x="433483" y="83534"/>
                    <a:pt x="510635" y="120967"/>
                    <a:pt x="571405" y="179737"/>
                  </a:cubicBezTo>
                  <a:cubicBezTo>
                    <a:pt x="625412" y="231934"/>
                    <a:pt x="663607" y="297942"/>
                    <a:pt x="688658" y="368808"/>
                  </a:cubicBezTo>
                  <a:cubicBezTo>
                    <a:pt x="716375" y="447103"/>
                    <a:pt x="727996" y="529876"/>
                    <a:pt x="731711" y="612934"/>
                  </a:cubicBezTo>
                  <a:cubicBezTo>
                    <a:pt x="737426" y="740474"/>
                    <a:pt x="724948" y="867918"/>
                    <a:pt x="725233" y="995648"/>
                  </a:cubicBezTo>
                  <a:cubicBezTo>
                    <a:pt x="725710" y="1163765"/>
                    <a:pt x="748665" y="1331309"/>
                    <a:pt x="742855" y="1499330"/>
                  </a:cubicBezTo>
                  <a:cubicBezTo>
                    <a:pt x="739426" y="1598009"/>
                    <a:pt x="725996" y="1696022"/>
                    <a:pt x="707898" y="1793081"/>
                  </a:cubicBezTo>
                  <a:cubicBezTo>
                    <a:pt x="690086" y="1888426"/>
                    <a:pt x="666845" y="1982724"/>
                    <a:pt x="633222" y="2073592"/>
                  </a:cubicBezTo>
                  <a:cubicBezTo>
                    <a:pt x="579692" y="2218182"/>
                    <a:pt x="499682" y="2351056"/>
                    <a:pt x="404527" y="2472404"/>
                  </a:cubicBezTo>
                  <a:cubicBezTo>
                    <a:pt x="266033" y="2648902"/>
                    <a:pt x="179642" y="2732818"/>
                    <a:pt x="0" y="2867501"/>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7" name="Freeform: Shape 16">
              <a:extLst>
                <a:ext uri="{FF2B5EF4-FFF2-40B4-BE49-F238E27FC236}">
                  <a16:creationId xmlns:a16="http://schemas.microsoft.com/office/drawing/2014/main" id="{F5CBEC6B-EDB6-40B8-8771-E5AF41B8D698}"/>
                </a:ext>
              </a:extLst>
            </p:cNvPr>
            <p:cNvSpPr/>
            <p:nvPr/>
          </p:nvSpPr>
          <p:spPr>
            <a:xfrm>
              <a:off x="4473129" y="1912731"/>
              <a:ext cx="597294" cy="2543540"/>
            </a:xfrm>
            <a:custGeom>
              <a:avLst/>
              <a:gdLst>
                <a:gd name="connsiteX0" fmla="*/ 16478 w 597294"/>
                <a:gd name="connsiteY0" fmla="*/ 2079 h 2543540"/>
                <a:gd name="connsiteX1" fmla="*/ 299847 w 597294"/>
                <a:gd name="connsiteY1" fmla="*/ 53991 h 2543540"/>
                <a:gd name="connsiteX2" fmla="*/ 503206 w 597294"/>
                <a:gd name="connsiteY2" fmla="*/ 291354 h 2543540"/>
                <a:gd name="connsiteX3" fmla="*/ 525113 w 597294"/>
                <a:gd name="connsiteY3" fmla="*/ 724265 h 2543540"/>
                <a:gd name="connsiteX4" fmla="*/ 578930 w 597294"/>
                <a:gd name="connsiteY4" fmla="*/ 1117267 h 2543540"/>
                <a:gd name="connsiteX5" fmla="*/ 592931 w 597294"/>
                <a:gd name="connsiteY5" fmla="*/ 1476359 h 2543540"/>
                <a:gd name="connsiteX6" fmla="*/ 503206 w 597294"/>
                <a:gd name="connsiteY6" fmla="*/ 1859359 h 2543540"/>
                <a:gd name="connsiteX7" fmla="*/ 291846 w 597294"/>
                <a:gd name="connsiteY7" fmla="*/ 2250361 h 2543540"/>
                <a:gd name="connsiteX8" fmla="*/ 0 w 597294"/>
                <a:gd name="connsiteY8" fmla="*/ 2543540 h 2543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7294" h="2543540">
                  <a:moveTo>
                    <a:pt x="16478" y="2079"/>
                  </a:moveTo>
                  <a:cubicBezTo>
                    <a:pt x="101441" y="-6684"/>
                    <a:pt x="224885" y="12557"/>
                    <a:pt x="299847" y="53991"/>
                  </a:cubicBezTo>
                  <a:cubicBezTo>
                    <a:pt x="394240" y="106092"/>
                    <a:pt x="468440" y="189341"/>
                    <a:pt x="503206" y="291354"/>
                  </a:cubicBezTo>
                  <a:cubicBezTo>
                    <a:pt x="550069" y="429085"/>
                    <a:pt x="520827" y="577770"/>
                    <a:pt x="525113" y="724265"/>
                  </a:cubicBezTo>
                  <a:cubicBezTo>
                    <a:pt x="529019" y="856472"/>
                    <a:pt x="561118" y="986012"/>
                    <a:pt x="578930" y="1117267"/>
                  </a:cubicBezTo>
                  <a:cubicBezTo>
                    <a:pt x="595122" y="1236234"/>
                    <a:pt x="602742" y="1356630"/>
                    <a:pt x="592931" y="1476359"/>
                  </a:cubicBezTo>
                  <a:cubicBezTo>
                    <a:pt x="582073" y="1607709"/>
                    <a:pt x="549783" y="1736011"/>
                    <a:pt x="503206" y="1859359"/>
                  </a:cubicBezTo>
                  <a:cubicBezTo>
                    <a:pt x="450628" y="1998710"/>
                    <a:pt x="383857" y="2133298"/>
                    <a:pt x="291846" y="2250361"/>
                  </a:cubicBezTo>
                  <a:cubicBezTo>
                    <a:pt x="231553" y="2327132"/>
                    <a:pt x="73819" y="2479532"/>
                    <a:pt x="0" y="254354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18" name="Freeform: Shape 17">
              <a:extLst>
                <a:ext uri="{FF2B5EF4-FFF2-40B4-BE49-F238E27FC236}">
                  <a16:creationId xmlns:a16="http://schemas.microsoft.com/office/drawing/2014/main" id="{91BD0EE8-AA47-4044-9251-9F5A4B820120}"/>
                </a:ext>
              </a:extLst>
            </p:cNvPr>
            <p:cNvSpPr/>
            <p:nvPr/>
          </p:nvSpPr>
          <p:spPr>
            <a:xfrm>
              <a:off x="4491417" y="2227197"/>
              <a:ext cx="389425" cy="2011236"/>
            </a:xfrm>
            <a:custGeom>
              <a:avLst/>
              <a:gdLst>
                <a:gd name="connsiteX0" fmla="*/ 0 w 389425"/>
                <a:gd name="connsiteY0" fmla="*/ 33 h 2011236"/>
                <a:gd name="connsiteX1" fmla="*/ 171260 w 389425"/>
                <a:gd name="connsiteY1" fmla="*/ 60326 h 2011236"/>
                <a:gd name="connsiteX2" fmla="*/ 211455 w 389425"/>
                <a:gd name="connsiteY2" fmla="*/ 221204 h 2011236"/>
                <a:gd name="connsiteX3" fmla="*/ 243078 w 389425"/>
                <a:gd name="connsiteY3" fmla="*/ 448089 h 2011236"/>
                <a:gd name="connsiteX4" fmla="*/ 346424 w 389425"/>
                <a:gd name="connsiteY4" fmla="*/ 789941 h 2011236"/>
                <a:gd name="connsiteX5" fmla="*/ 372237 w 389425"/>
                <a:gd name="connsiteY5" fmla="*/ 942151 h 2011236"/>
                <a:gd name="connsiteX6" fmla="*/ 386620 w 389425"/>
                <a:gd name="connsiteY6" fmla="*/ 1272478 h 2011236"/>
                <a:gd name="connsiteX7" fmla="*/ 280416 w 389425"/>
                <a:gd name="connsiteY7" fmla="*/ 1660241 h 2011236"/>
                <a:gd name="connsiteX8" fmla="*/ 151257 w 389425"/>
                <a:gd name="connsiteY8" fmla="*/ 1844073 h 2011236"/>
                <a:gd name="connsiteX9" fmla="*/ 1905 w 389425"/>
                <a:gd name="connsiteY9" fmla="*/ 2011237 h 20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9425" h="2011236">
                  <a:moveTo>
                    <a:pt x="0" y="33"/>
                  </a:moveTo>
                  <a:cubicBezTo>
                    <a:pt x="57912" y="-824"/>
                    <a:pt x="136112" y="14892"/>
                    <a:pt x="171260" y="60326"/>
                  </a:cubicBezTo>
                  <a:cubicBezTo>
                    <a:pt x="205645" y="104903"/>
                    <a:pt x="207740" y="164244"/>
                    <a:pt x="211455" y="221204"/>
                  </a:cubicBezTo>
                  <a:cubicBezTo>
                    <a:pt x="216408" y="297594"/>
                    <a:pt x="225838" y="373604"/>
                    <a:pt x="243078" y="448089"/>
                  </a:cubicBezTo>
                  <a:cubicBezTo>
                    <a:pt x="269939" y="564199"/>
                    <a:pt x="319183" y="673927"/>
                    <a:pt x="346424" y="789941"/>
                  </a:cubicBezTo>
                  <a:cubicBezTo>
                    <a:pt x="358235" y="840043"/>
                    <a:pt x="365951" y="891097"/>
                    <a:pt x="372237" y="942151"/>
                  </a:cubicBezTo>
                  <a:cubicBezTo>
                    <a:pt x="385858" y="1051784"/>
                    <a:pt x="394049" y="1162274"/>
                    <a:pt x="386620" y="1272478"/>
                  </a:cubicBezTo>
                  <a:cubicBezTo>
                    <a:pt x="377476" y="1407828"/>
                    <a:pt x="344996" y="1541178"/>
                    <a:pt x="280416" y="1660241"/>
                  </a:cubicBezTo>
                  <a:cubicBezTo>
                    <a:pt x="244602" y="1726249"/>
                    <a:pt x="199358" y="1786352"/>
                    <a:pt x="151257" y="1844073"/>
                  </a:cubicBezTo>
                  <a:cubicBezTo>
                    <a:pt x="79534" y="1930084"/>
                    <a:pt x="89345" y="1941419"/>
                    <a:pt x="1905" y="2011237"/>
                  </a:cubicBezTo>
                </a:path>
              </a:pathLst>
            </a:custGeom>
            <a:noFill/>
            <a:ln w="9525" cap="rnd">
              <a:solidFill>
                <a:schemeClr val="accent2">
                  <a:alpha val="75000"/>
                </a:schemeClr>
              </a:solidFill>
              <a:prstDash val="lgDash"/>
              <a:round/>
            </a:ln>
          </p:spPr>
          <p:txBody>
            <a:bodyPr rtlCol="0" anchor="ctr"/>
            <a:lstStyle/>
            <a:p>
              <a:endParaRPr lang="en-US" sz="1350" dirty="0"/>
            </a:p>
          </p:txBody>
        </p:sp>
      </p:grpSp>
      <p:grpSp>
        <p:nvGrpSpPr>
          <p:cNvPr id="19" name="Graphic 157">
            <a:extLst>
              <a:ext uri="{FF2B5EF4-FFF2-40B4-BE49-F238E27FC236}">
                <a16:creationId xmlns:a16="http://schemas.microsoft.com/office/drawing/2014/main" id="{C3279E8D-2BAA-4CB1-834B-09FADD54DE56}"/>
              </a:ext>
            </a:extLst>
          </p:cNvPr>
          <p:cNvGrpSpPr/>
          <p:nvPr/>
        </p:nvGrpSpPr>
        <p:grpSpPr>
          <a:xfrm>
            <a:off x="6457950" y="3276601"/>
            <a:ext cx="2646945" cy="3581399"/>
            <a:chOff x="4114800" y="1423987"/>
            <a:chExt cx="3961542" cy="4007547"/>
          </a:xfrm>
          <a:noFill/>
        </p:grpSpPr>
        <p:sp>
          <p:nvSpPr>
            <p:cNvPr id="20" name="Freeform: Shape 19">
              <a:extLst>
                <a:ext uri="{FF2B5EF4-FFF2-40B4-BE49-F238E27FC236}">
                  <a16:creationId xmlns:a16="http://schemas.microsoft.com/office/drawing/2014/main" id="{3456F18E-4F61-486D-9CD6-65B30372C534}"/>
                </a:ext>
              </a:extLst>
            </p:cNvPr>
            <p:cNvSpPr/>
            <p:nvPr/>
          </p:nvSpPr>
          <p:spPr>
            <a:xfrm>
              <a:off x="4114800" y="1423987"/>
              <a:ext cx="3946874" cy="3989641"/>
            </a:xfrm>
            <a:custGeom>
              <a:avLst/>
              <a:gdLst>
                <a:gd name="connsiteX0" fmla="*/ 0 w 3946874"/>
                <a:gd name="connsiteY0" fmla="*/ 3989641 h 3989641"/>
                <a:gd name="connsiteX1" fmla="*/ 79439 w 3946874"/>
                <a:gd name="connsiteY1" fmla="*/ 3891153 h 3989641"/>
                <a:gd name="connsiteX2" fmla="*/ 297371 w 3946874"/>
                <a:gd name="connsiteY2" fmla="*/ 3626930 h 3989641"/>
                <a:gd name="connsiteX3" fmla="*/ 454343 w 3946874"/>
                <a:gd name="connsiteY3" fmla="*/ 3440335 h 3989641"/>
                <a:gd name="connsiteX4" fmla="*/ 622363 w 3946874"/>
                <a:gd name="connsiteY4" fmla="*/ 3290697 h 3989641"/>
                <a:gd name="connsiteX5" fmla="*/ 927068 w 3946874"/>
                <a:gd name="connsiteY5" fmla="*/ 3087434 h 3989641"/>
                <a:gd name="connsiteX6" fmla="*/ 1176338 w 3946874"/>
                <a:gd name="connsiteY6" fmla="*/ 2915603 h 3989641"/>
                <a:gd name="connsiteX7" fmla="*/ 1394270 w 3946874"/>
                <a:gd name="connsiteY7" fmla="*/ 2780729 h 3989641"/>
                <a:gd name="connsiteX8" fmla="*/ 1601057 w 3946874"/>
                <a:gd name="connsiteY8" fmla="*/ 2723483 h 3989641"/>
                <a:gd name="connsiteX9" fmla="*/ 1756220 w 3946874"/>
                <a:gd name="connsiteY9" fmla="*/ 2743772 h 3989641"/>
                <a:gd name="connsiteX10" fmla="*/ 1889189 w 3946874"/>
                <a:gd name="connsiteY10" fmla="*/ 2765965 h 3989641"/>
                <a:gd name="connsiteX11" fmla="*/ 2007394 w 3946874"/>
                <a:gd name="connsiteY11" fmla="*/ 2765965 h 3989641"/>
                <a:gd name="connsiteX12" fmla="*/ 2184654 w 3946874"/>
                <a:gd name="connsiteY12" fmla="*/ 2671763 h 3989641"/>
                <a:gd name="connsiteX13" fmla="*/ 2372773 w 3946874"/>
                <a:gd name="connsiteY13" fmla="*/ 2538984 h 3989641"/>
                <a:gd name="connsiteX14" fmla="*/ 2439543 w 3946874"/>
                <a:gd name="connsiteY14" fmla="*/ 2510504 h 3989641"/>
                <a:gd name="connsiteX15" fmla="*/ 2650617 w 3946874"/>
                <a:gd name="connsiteY15" fmla="*/ 2434781 h 3989641"/>
                <a:gd name="connsiteX16" fmla="*/ 2785110 w 3946874"/>
                <a:gd name="connsiteY16" fmla="*/ 2383060 h 3989641"/>
                <a:gd name="connsiteX17" fmla="*/ 2897315 w 3946874"/>
                <a:gd name="connsiteY17" fmla="*/ 2318861 h 3989641"/>
                <a:gd name="connsiteX18" fmla="*/ 2997994 w 3946874"/>
                <a:gd name="connsiteY18" fmla="*/ 2226183 h 3989641"/>
                <a:gd name="connsiteX19" fmla="*/ 3061240 w 3946874"/>
                <a:gd name="connsiteY19" fmla="*/ 2141506 h 3989641"/>
                <a:gd name="connsiteX20" fmla="*/ 3152108 w 3946874"/>
                <a:gd name="connsiteY20" fmla="*/ 2005203 h 3989641"/>
                <a:gd name="connsiteX21" fmla="*/ 3274124 w 3946874"/>
                <a:gd name="connsiteY21" fmla="*/ 1871567 h 3989641"/>
                <a:gd name="connsiteX22" fmla="*/ 3388138 w 3946874"/>
                <a:gd name="connsiteY22" fmla="*/ 1770888 h 3989641"/>
                <a:gd name="connsiteX23" fmla="*/ 3466529 w 3946874"/>
                <a:gd name="connsiteY23" fmla="*/ 1679162 h 3989641"/>
                <a:gd name="connsiteX24" fmla="*/ 3538633 w 3946874"/>
                <a:gd name="connsiteY24" fmla="*/ 1551718 h 3989641"/>
                <a:gd name="connsiteX25" fmla="*/ 3588544 w 3946874"/>
                <a:gd name="connsiteY25" fmla="*/ 1376172 h 3989641"/>
                <a:gd name="connsiteX26" fmla="*/ 3597402 w 3946874"/>
                <a:gd name="connsiteY26" fmla="*/ 1293305 h 3989641"/>
                <a:gd name="connsiteX27" fmla="*/ 3721227 w 3946874"/>
                <a:gd name="connsiteY27" fmla="*/ 880491 h 3989641"/>
                <a:gd name="connsiteX28" fmla="*/ 3761137 w 3946874"/>
                <a:gd name="connsiteY28" fmla="*/ 463677 h 3989641"/>
                <a:gd name="connsiteX29" fmla="*/ 3946874 w 3946874"/>
                <a:gd name="connsiteY29" fmla="*/ 0 h 398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3946874" h="3989641">
                  <a:moveTo>
                    <a:pt x="0" y="3989641"/>
                  </a:moveTo>
                  <a:cubicBezTo>
                    <a:pt x="19050" y="3957257"/>
                    <a:pt x="50959" y="3916013"/>
                    <a:pt x="79439" y="3891153"/>
                  </a:cubicBezTo>
                  <a:cubicBezTo>
                    <a:pt x="165544" y="3815906"/>
                    <a:pt x="227933" y="3717989"/>
                    <a:pt x="297371" y="3626930"/>
                  </a:cubicBezTo>
                  <a:cubicBezTo>
                    <a:pt x="346615" y="3562255"/>
                    <a:pt x="398050" y="3499009"/>
                    <a:pt x="454343" y="3440335"/>
                  </a:cubicBezTo>
                  <a:cubicBezTo>
                    <a:pt x="506349" y="3386042"/>
                    <a:pt x="562642" y="3336227"/>
                    <a:pt x="622363" y="3290697"/>
                  </a:cubicBezTo>
                  <a:cubicBezTo>
                    <a:pt x="719519" y="3216688"/>
                    <a:pt x="824960" y="3154585"/>
                    <a:pt x="927068" y="3087434"/>
                  </a:cubicBezTo>
                  <a:cubicBezTo>
                    <a:pt x="1011365" y="3031998"/>
                    <a:pt x="1093565" y="2973324"/>
                    <a:pt x="1176338" y="2915603"/>
                  </a:cubicBezTo>
                  <a:cubicBezTo>
                    <a:pt x="1246537" y="2866644"/>
                    <a:pt x="1317308" y="2818066"/>
                    <a:pt x="1394270" y="2780729"/>
                  </a:cubicBezTo>
                  <a:cubicBezTo>
                    <a:pt x="1459421" y="2749106"/>
                    <a:pt x="1528763" y="2724436"/>
                    <a:pt x="1601057" y="2723483"/>
                  </a:cubicBezTo>
                  <a:cubicBezTo>
                    <a:pt x="1653350" y="2722721"/>
                    <a:pt x="1704785" y="2733485"/>
                    <a:pt x="1756220" y="2743772"/>
                  </a:cubicBezTo>
                  <a:cubicBezTo>
                    <a:pt x="1800320" y="2752630"/>
                    <a:pt x="1844612" y="2760250"/>
                    <a:pt x="1889189" y="2765965"/>
                  </a:cubicBezTo>
                  <a:cubicBezTo>
                    <a:pt x="1928622" y="2771013"/>
                    <a:pt x="1968437" y="2773299"/>
                    <a:pt x="2007394" y="2765965"/>
                  </a:cubicBezTo>
                  <a:cubicBezTo>
                    <a:pt x="2073878" y="2753487"/>
                    <a:pt x="2130647" y="2712911"/>
                    <a:pt x="2184654" y="2671763"/>
                  </a:cubicBezTo>
                  <a:cubicBezTo>
                    <a:pt x="2245900" y="2625090"/>
                    <a:pt x="2304002" y="2573465"/>
                    <a:pt x="2372773" y="2538984"/>
                  </a:cubicBezTo>
                  <a:cubicBezTo>
                    <a:pt x="2394395" y="2528126"/>
                    <a:pt x="2416874" y="2518982"/>
                    <a:pt x="2439543" y="2510504"/>
                  </a:cubicBezTo>
                  <a:cubicBezTo>
                    <a:pt x="2509552" y="2484215"/>
                    <a:pt x="2580037" y="2459450"/>
                    <a:pt x="2650617" y="2434781"/>
                  </a:cubicBezTo>
                  <a:cubicBezTo>
                    <a:pt x="2695956" y="2418874"/>
                    <a:pt x="2741295" y="2402872"/>
                    <a:pt x="2785110" y="2383060"/>
                  </a:cubicBezTo>
                  <a:cubicBezTo>
                    <a:pt x="2824448" y="2365248"/>
                    <a:pt x="2862358" y="2344198"/>
                    <a:pt x="2897315" y="2318861"/>
                  </a:cubicBezTo>
                  <a:cubicBezTo>
                    <a:pt x="2934367" y="2292096"/>
                    <a:pt x="2968085" y="2260854"/>
                    <a:pt x="2997994" y="2226183"/>
                  </a:cubicBezTo>
                  <a:cubicBezTo>
                    <a:pt x="3020949" y="2199513"/>
                    <a:pt x="3041714" y="2170938"/>
                    <a:pt x="3061240" y="2141506"/>
                  </a:cubicBezTo>
                  <a:cubicBezTo>
                    <a:pt x="3091529" y="2095976"/>
                    <a:pt x="3119533" y="2049018"/>
                    <a:pt x="3152108" y="2005203"/>
                  </a:cubicBezTo>
                  <a:cubicBezTo>
                    <a:pt x="3188113" y="1956626"/>
                    <a:pt x="3229261" y="1912144"/>
                    <a:pt x="3274124" y="1871567"/>
                  </a:cubicBezTo>
                  <a:cubicBezTo>
                    <a:pt x="3311747" y="1837563"/>
                    <a:pt x="3351848" y="1806321"/>
                    <a:pt x="3388138" y="1770888"/>
                  </a:cubicBezTo>
                  <a:cubicBezTo>
                    <a:pt x="3416999" y="1742694"/>
                    <a:pt x="3443002" y="1711833"/>
                    <a:pt x="3466529" y="1679162"/>
                  </a:cubicBezTo>
                  <a:cubicBezTo>
                    <a:pt x="3495008" y="1639348"/>
                    <a:pt x="3519392" y="1596771"/>
                    <a:pt x="3538633" y="1551718"/>
                  </a:cubicBezTo>
                  <a:cubicBezTo>
                    <a:pt x="3562731" y="1495616"/>
                    <a:pt x="3578924" y="1436465"/>
                    <a:pt x="3588544" y="1376172"/>
                  </a:cubicBezTo>
                  <a:cubicBezTo>
                    <a:pt x="3592925" y="1348740"/>
                    <a:pt x="3595688" y="1321022"/>
                    <a:pt x="3597402" y="1293305"/>
                  </a:cubicBezTo>
                  <a:cubicBezTo>
                    <a:pt x="3605974" y="1155859"/>
                    <a:pt x="3717703" y="1018127"/>
                    <a:pt x="3721227" y="880491"/>
                  </a:cubicBezTo>
                  <a:cubicBezTo>
                    <a:pt x="3724751" y="740855"/>
                    <a:pt x="3743135" y="602171"/>
                    <a:pt x="3761137" y="463677"/>
                  </a:cubicBezTo>
                  <a:cubicBezTo>
                    <a:pt x="3776186" y="347758"/>
                    <a:pt x="3934968" y="116205"/>
                    <a:pt x="3946874"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1" name="Freeform: Shape 20">
              <a:extLst>
                <a:ext uri="{FF2B5EF4-FFF2-40B4-BE49-F238E27FC236}">
                  <a16:creationId xmlns:a16="http://schemas.microsoft.com/office/drawing/2014/main" id="{318DDF45-08F0-46B6-A0B7-133735C94F47}"/>
                </a:ext>
              </a:extLst>
            </p:cNvPr>
            <p:cNvSpPr/>
            <p:nvPr/>
          </p:nvSpPr>
          <p:spPr>
            <a:xfrm>
              <a:off x="4395978" y="2441733"/>
              <a:ext cx="3665410" cy="2985611"/>
            </a:xfrm>
            <a:custGeom>
              <a:avLst/>
              <a:gdLst>
                <a:gd name="connsiteX0" fmla="*/ 0 w 3665410"/>
                <a:gd name="connsiteY0" fmla="*/ 2985611 h 2985611"/>
                <a:gd name="connsiteX1" fmla="*/ 166211 w 3665410"/>
                <a:gd name="connsiteY1" fmla="*/ 2699766 h 2985611"/>
                <a:gd name="connsiteX2" fmla="*/ 397002 w 3665410"/>
                <a:gd name="connsiteY2" fmla="*/ 2414969 h 2985611"/>
                <a:gd name="connsiteX3" fmla="*/ 620173 w 3665410"/>
                <a:gd name="connsiteY3" fmla="*/ 2237899 h 2985611"/>
                <a:gd name="connsiteX4" fmla="*/ 823341 w 3665410"/>
                <a:gd name="connsiteY4" fmla="*/ 2085499 h 2985611"/>
                <a:gd name="connsiteX5" fmla="*/ 1089565 w 3665410"/>
                <a:gd name="connsiteY5" fmla="*/ 1911477 h 2985611"/>
                <a:gd name="connsiteX6" fmla="*/ 1145000 w 3665410"/>
                <a:gd name="connsiteY6" fmla="*/ 1886807 h 2985611"/>
                <a:gd name="connsiteX7" fmla="*/ 1375791 w 3665410"/>
                <a:gd name="connsiteY7" fmla="*/ 1842135 h 2985611"/>
                <a:gd name="connsiteX8" fmla="*/ 1486567 w 3665410"/>
                <a:gd name="connsiteY8" fmla="*/ 1857566 h 2985611"/>
                <a:gd name="connsiteX9" fmla="*/ 1568101 w 3665410"/>
                <a:gd name="connsiteY9" fmla="*/ 1871377 h 2985611"/>
                <a:gd name="connsiteX10" fmla="*/ 1810607 w 3665410"/>
                <a:gd name="connsiteY10" fmla="*/ 1871377 h 2985611"/>
                <a:gd name="connsiteX11" fmla="*/ 1997964 w 3665410"/>
                <a:gd name="connsiteY11" fmla="*/ 1790605 h 2985611"/>
                <a:gd name="connsiteX12" fmla="*/ 2109883 w 3665410"/>
                <a:gd name="connsiteY12" fmla="*/ 1702784 h 2985611"/>
                <a:gd name="connsiteX13" fmla="*/ 2321433 w 3665410"/>
                <a:gd name="connsiteY13" fmla="*/ 1552384 h 2985611"/>
                <a:gd name="connsiteX14" fmla="*/ 2558891 w 3665410"/>
                <a:gd name="connsiteY14" fmla="*/ 1453420 h 2985611"/>
                <a:gd name="connsiteX15" fmla="*/ 2709767 w 3665410"/>
                <a:gd name="connsiteY15" fmla="*/ 1377887 h 2985611"/>
                <a:gd name="connsiteX16" fmla="*/ 2885408 w 3665410"/>
                <a:gd name="connsiteY16" fmla="*/ 1237393 h 2985611"/>
                <a:gd name="connsiteX17" fmla="*/ 3017711 w 3665410"/>
                <a:gd name="connsiteY17" fmla="*/ 1072229 h 2985611"/>
                <a:gd name="connsiteX18" fmla="*/ 3150680 w 3665410"/>
                <a:gd name="connsiteY18" fmla="*/ 921830 h 2985611"/>
                <a:gd name="connsiteX19" fmla="*/ 3255169 w 3665410"/>
                <a:gd name="connsiteY19" fmla="*/ 801815 h 2985611"/>
                <a:gd name="connsiteX20" fmla="*/ 3339275 w 3665410"/>
                <a:gd name="connsiteY20" fmla="*/ 694182 h 2985611"/>
                <a:gd name="connsiteX21" fmla="*/ 3409188 w 3665410"/>
                <a:gd name="connsiteY21" fmla="*/ 546926 h 2985611"/>
                <a:gd name="connsiteX22" fmla="*/ 3464243 w 3665410"/>
                <a:gd name="connsiteY22" fmla="*/ 347663 h 2985611"/>
                <a:gd name="connsiteX23" fmla="*/ 3665411 w 3665410"/>
                <a:gd name="connsiteY23" fmla="*/ 0 h 2985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665410" h="2985611">
                  <a:moveTo>
                    <a:pt x="0" y="2985611"/>
                  </a:moveTo>
                  <a:cubicBezTo>
                    <a:pt x="0" y="2985611"/>
                    <a:pt x="86773" y="2802827"/>
                    <a:pt x="166211" y="2699766"/>
                  </a:cubicBezTo>
                  <a:cubicBezTo>
                    <a:pt x="240983" y="2602706"/>
                    <a:pt x="309182" y="2500122"/>
                    <a:pt x="397002" y="2414969"/>
                  </a:cubicBezTo>
                  <a:cubicBezTo>
                    <a:pt x="465296" y="2348865"/>
                    <a:pt x="543592" y="2294477"/>
                    <a:pt x="620173" y="2237899"/>
                  </a:cubicBezTo>
                  <a:cubicBezTo>
                    <a:pt x="688277" y="2187607"/>
                    <a:pt x="755333" y="2135886"/>
                    <a:pt x="823341" y="2085499"/>
                  </a:cubicBezTo>
                  <a:cubicBezTo>
                    <a:pt x="908685" y="2022253"/>
                    <a:pt x="994791" y="1959197"/>
                    <a:pt x="1089565" y="1911477"/>
                  </a:cubicBezTo>
                  <a:cubicBezTo>
                    <a:pt x="1107662" y="1902428"/>
                    <a:pt x="1126141" y="1894141"/>
                    <a:pt x="1145000" y="1886807"/>
                  </a:cubicBezTo>
                  <a:cubicBezTo>
                    <a:pt x="1218819" y="1858232"/>
                    <a:pt x="1296924" y="1838611"/>
                    <a:pt x="1375791" y="1842135"/>
                  </a:cubicBezTo>
                  <a:cubicBezTo>
                    <a:pt x="1413129" y="1843754"/>
                    <a:pt x="1449896" y="1850422"/>
                    <a:pt x="1486567" y="1857566"/>
                  </a:cubicBezTo>
                  <a:cubicBezTo>
                    <a:pt x="1513618" y="1862804"/>
                    <a:pt x="1540859" y="1867376"/>
                    <a:pt x="1568101" y="1871377"/>
                  </a:cubicBezTo>
                  <a:cubicBezTo>
                    <a:pt x="1648778" y="1883188"/>
                    <a:pt x="1730978" y="1887665"/>
                    <a:pt x="1810607" y="1871377"/>
                  </a:cubicBezTo>
                  <a:cubicBezTo>
                    <a:pt x="1877854" y="1857661"/>
                    <a:pt x="1941100" y="1829086"/>
                    <a:pt x="1997964" y="1790605"/>
                  </a:cubicBezTo>
                  <a:cubicBezTo>
                    <a:pt x="2037302" y="1764030"/>
                    <a:pt x="2073497" y="1733264"/>
                    <a:pt x="2109883" y="1702784"/>
                  </a:cubicBezTo>
                  <a:cubicBezTo>
                    <a:pt x="2176367" y="1647063"/>
                    <a:pt x="2244852" y="1593151"/>
                    <a:pt x="2321433" y="1552384"/>
                  </a:cubicBezTo>
                  <a:cubicBezTo>
                    <a:pt x="2397157" y="1512094"/>
                    <a:pt x="2479548" y="1486281"/>
                    <a:pt x="2558891" y="1453420"/>
                  </a:cubicBezTo>
                  <a:cubicBezTo>
                    <a:pt x="2610898" y="1431798"/>
                    <a:pt x="2661571" y="1407033"/>
                    <a:pt x="2709767" y="1377887"/>
                  </a:cubicBezTo>
                  <a:cubicBezTo>
                    <a:pt x="2774252" y="1338929"/>
                    <a:pt x="2834069" y="1292447"/>
                    <a:pt x="2885408" y="1237393"/>
                  </a:cubicBezTo>
                  <a:cubicBezTo>
                    <a:pt x="2933605" y="1185767"/>
                    <a:pt x="2973324" y="1127093"/>
                    <a:pt x="3017711" y="1072229"/>
                  </a:cubicBezTo>
                  <a:cubicBezTo>
                    <a:pt x="3059811" y="1020223"/>
                    <a:pt x="3105912" y="971645"/>
                    <a:pt x="3150680" y="921830"/>
                  </a:cubicBezTo>
                  <a:cubicBezTo>
                    <a:pt x="3186113" y="882396"/>
                    <a:pt x="3220593" y="842010"/>
                    <a:pt x="3255169" y="801815"/>
                  </a:cubicBezTo>
                  <a:cubicBezTo>
                    <a:pt x="3284887" y="767239"/>
                    <a:pt x="3314605" y="732473"/>
                    <a:pt x="3339275" y="694182"/>
                  </a:cubicBezTo>
                  <a:cubicBezTo>
                    <a:pt x="3368707" y="648367"/>
                    <a:pt x="3390138" y="597980"/>
                    <a:pt x="3409188" y="546926"/>
                  </a:cubicBezTo>
                  <a:cubicBezTo>
                    <a:pt x="3433382" y="482156"/>
                    <a:pt x="3453384" y="415861"/>
                    <a:pt x="3464243" y="347663"/>
                  </a:cubicBezTo>
                  <a:cubicBezTo>
                    <a:pt x="3476244" y="272224"/>
                    <a:pt x="3661696" y="76295"/>
                    <a:pt x="3665411"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2" name="Freeform: Shape 21">
              <a:extLst>
                <a:ext uri="{FF2B5EF4-FFF2-40B4-BE49-F238E27FC236}">
                  <a16:creationId xmlns:a16="http://schemas.microsoft.com/office/drawing/2014/main" id="{B9D0CC0F-710D-43F4-BC86-763767420133}"/>
                </a:ext>
              </a:extLst>
            </p:cNvPr>
            <p:cNvSpPr/>
            <p:nvPr/>
          </p:nvSpPr>
          <p:spPr>
            <a:xfrm>
              <a:off x="7790402" y="5229700"/>
              <a:ext cx="285940" cy="199072"/>
            </a:xfrm>
            <a:custGeom>
              <a:avLst/>
              <a:gdLst>
                <a:gd name="connsiteX0" fmla="*/ 0 w 285940"/>
                <a:gd name="connsiteY0" fmla="*/ 199073 h 199072"/>
                <a:gd name="connsiteX1" fmla="*/ 285940 w 285940"/>
                <a:gd name="connsiteY1" fmla="*/ 0 h 199072"/>
              </a:gdLst>
              <a:ahLst/>
              <a:cxnLst>
                <a:cxn ang="0">
                  <a:pos x="connsiteX0" y="connsiteY0"/>
                </a:cxn>
                <a:cxn ang="0">
                  <a:pos x="connsiteX1" y="connsiteY1"/>
                </a:cxn>
              </a:cxnLst>
              <a:rect l="l" t="t" r="r" b="b"/>
              <a:pathLst>
                <a:path w="285940" h="199072">
                  <a:moveTo>
                    <a:pt x="0" y="199073"/>
                  </a:moveTo>
                  <a:cubicBezTo>
                    <a:pt x="0" y="199073"/>
                    <a:pt x="242125" y="39243"/>
                    <a:pt x="285940"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3" name="Freeform: Shape 22">
              <a:extLst>
                <a:ext uri="{FF2B5EF4-FFF2-40B4-BE49-F238E27FC236}">
                  <a16:creationId xmlns:a16="http://schemas.microsoft.com/office/drawing/2014/main" id="{6FB36AB6-CB81-495A-8A33-C0BCE67D6F23}"/>
                </a:ext>
              </a:extLst>
            </p:cNvPr>
            <p:cNvSpPr/>
            <p:nvPr/>
          </p:nvSpPr>
          <p:spPr>
            <a:xfrm>
              <a:off x="7393114" y="5049773"/>
              <a:ext cx="655796" cy="381190"/>
            </a:xfrm>
            <a:custGeom>
              <a:avLst/>
              <a:gdLst>
                <a:gd name="connsiteX0" fmla="*/ 0 w 655796"/>
                <a:gd name="connsiteY0" fmla="*/ 381190 h 381190"/>
                <a:gd name="connsiteX1" fmla="*/ 655796 w 655796"/>
                <a:gd name="connsiteY1" fmla="*/ 0 h 381190"/>
              </a:gdLst>
              <a:ahLst/>
              <a:cxnLst>
                <a:cxn ang="0">
                  <a:pos x="connsiteX0" y="connsiteY0"/>
                </a:cxn>
                <a:cxn ang="0">
                  <a:pos x="connsiteX1" y="connsiteY1"/>
                </a:cxn>
              </a:cxnLst>
              <a:rect l="l" t="t" r="r" b="b"/>
              <a:pathLst>
                <a:path w="655796" h="381190">
                  <a:moveTo>
                    <a:pt x="0" y="381190"/>
                  </a:moveTo>
                  <a:cubicBezTo>
                    <a:pt x="0" y="381190"/>
                    <a:pt x="461105" y="172117"/>
                    <a:pt x="655796"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4" name="Freeform: Shape 23">
              <a:extLst>
                <a:ext uri="{FF2B5EF4-FFF2-40B4-BE49-F238E27FC236}">
                  <a16:creationId xmlns:a16="http://schemas.microsoft.com/office/drawing/2014/main" id="{1993F7E6-ABF6-482D-BEA5-B4E607DDB433}"/>
                </a:ext>
              </a:extLst>
            </p:cNvPr>
            <p:cNvSpPr/>
            <p:nvPr/>
          </p:nvSpPr>
          <p:spPr>
            <a:xfrm>
              <a:off x="5154072" y="3867816"/>
              <a:ext cx="2907315" cy="1544764"/>
            </a:xfrm>
            <a:custGeom>
              <a:avLst/>
              <a:gdLst>
                <a:gd name="connsiteX0" fmla="*/ 0 w 2907315"/>
                <a:gd name="connsiteY0" fmla="*/ 1544764 h 1544764"/>
                <a:gd name="connsiteX1" fmla="*/ 201644 w 2907315"/>
                <a:gd name="connsiteY1" fmla="*/ 1352550 h 1544764"/>
                <a:gd name="connsiteX2" fmla="*/ 423196 w 2907315"/>
                <a:gd name="connsiteY2" fmla="*/ 1196054 h 1544764"/>
                <a:gd name="connsiteX3" fmla="*/ 782193 w 2907315"/>
                <a:gd name="connsiteY3" fmla="*/ 1099947 h 1544764"/>
                <a:gd name="connsiteX4" fmla="*/ 1052513 w 2907315"/>
                <a:gd name="connsiteY4" fmla="*/ 1042321 h 1544764"/>
                <a:gd name="connsiteX5" fmla="*/ 1311783 w 2907315"/>
                <a:gd name="connsiteY5" fmla="*/ 1056037 h 1544764"/>
                <a:gd name="connsiteX6" fmla="*/ 1484662 w 2907315"/>
                <a:gd name="connsiteY6" fmla="*/ 1083469 h 1544764"/>
                <a:gd name="connsiteX7" fmla="*/ 1788224 w 2907315"/>
                <a:gd name="connsiteY7" fmla="*/ 1023080 h 1544764"/>
                <a:gd name="connsiteX8" fmla="*/ 2269045 w 2907315"/>
                <a:gd name="connsiteY8" fmla="*/ 734758 h 1544764"/>
                <a:gd name="connsiteX9" fmla="*/ 2534984 w 2907315"/>
                <a:gd name="connsiteY9" fmla="*/ 572738 h 1544764"/>
                <a:gd name="connsiteX10" fmla="*/ 2907316 w 2907315"/>
                <a:gd name="connsiteY10" fmla="*/ 0 h 1544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07315" h="1544764">
                  <a:moveTo>
                    <a:pt x="0" y="1544764"/>
                  </a:moveTo>
                  <a:cubicBezTo>
                    <a:pt x="0" y="1544764"/>
                    <a:pt x="98012" y="1443990"/>
                    <a:pt x="201644" y="1352550"/>
                  </a:cubicBezTo>
                  <a:cubicBezTo>
                    <a:pt x="271272" y="1291209"/>
                    <a:pt x="343662" y="1234249"/>
                    <a:pt x="423196" y="1196054"/>
                  </a:cubicBezTo>
                  <a:cubicBezTo>
                    <a:pt x="537591" y="1141095"/>
                    <a:pt x="661226" y="1127189"/>
                    <a:pt x="782193" y="1099947"/>
                  </a:cubicBezTo>
                  <a:cubicBezTo>
                    <a:pt x="872300" y="1079659"/>
                    <a:pt x="961358" y="1051370"/>
                    <a:pt x="1052513" y="1042321"/>
                  </a:cubicBezTo>
                  <a:cubicBezTo>
                    <a:pt x="1139000" y="1033653"/>
                    <a:pt x="1225868" y="1040321"/>
                    <a:pt x="1311783" y="1056037"/>
                  </a:cubicBezTo>
                  <a:cubicBezTo>
                    <a:pt x="1369314" y="1066609"/>
                    <a:pt x="1426559" y="1079373"/>
                    <a:pt x="1484662" y="1083469"/>
                  </a:cubicBezTo>
                  <a:cubicBezTo>
                    <a:pt x="1587913" y="1090803"/>
                    <a:pt x="1690402" y="1064800"/>
                    <a:pt x="1788224" y="1023080"/>
                  </a:cubicBezTo>
                  <a:cubicBezTo>
                    <a:pt x="1956721" y="951262"/>
                    <a:pt x="2106549" y="825722"/>
                    <a:pt x="2269045" y="734758"/>
                  </a:cubicBezTo>
                  <a:cubicBezTo>
                    <a:pt x="2359438" y="684181"/>
                    <a:pt x="2452497" y="640556"/>
                    <a:pt x="2534984" y="572738"/>
                  </a:cubicBezTo>
                  <a:cubicBezTo>
                    <a:pt x="2673001" y="459391"/>
                    <a:pt x="2847023" y="191453"/>
                    <a:pt x="2907316"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5" name="Freeform: Shape 24">
              <a:extLst>
                <a:ext uri="{FF2B5EF4-FFF2-40B4-BE49-F238E27FC236}">
                  <a16:creationId xmlns:a16="http://schemas.microsoft.com/office/drawing/2014/main" id="{DCA0B097-C21A-40B4-95E4-2FFA9697F824}"/>
                </a:ext>
              </a:extLst>
            </p:cNvPr>
            <p:cNvSpPr/>
            <p:nvPr/>
          </p:nvSpPr>
          <p:spPr>
            <a:xfrm>
              <a:off x="4907946" y="3479100"/>
              <a:ext cx="3168300" cy="1952434"/>
            </a:xfrm>
            <a:custGeom>
              <a:avLst/>
              <a:gdLst>
                <a:gd name="connsiteX0" fmla="*/ 0 w 3168300"/>
                <a:gd name="connsiteY0" fmla="*/ 1952435 h 1952434"/>
                <a:gd name="connsiteX1" fmla="*/ 202121 w 3168300"/>
                <a:gd name="connsiteY1" fmla="*/ 1687068 h 1952434"/>
                <a:gd name="connsiteX2" fmla="*/ 545116 w 3168300"/>
                <a:gd name="connsiteY2" fmla="*/ 1450277 h 1952434"/>
                <a:gd name="connsiteX3" fmla="*/ 906780 w 3168300"/>
                <a:gd name="connsiteY3" fmla="*/ 1354455 h 1952434"/>
                <a:gd name="connsiteX4" fmla="*/ 1332262 w 3168300"/>
                <a:gd name="connsiteY4" fmla="*/ 1285304 h 1952434"/>
                <a:gd name="connsiteX5" fmla="*/ 1691259 w 3168300"/>
                <a:gd name="connsiteY5" fmla="*/ 1240060 h 1952434"/>
                <a:gd name="connsiteX6" fmla="*/ 2010346 w 3168300"/>
                <a:gd name="connsiteY6" fmla="*/ 1141667 h 1952434"/>
                <a:gd name="connsiteX7" fmla="*/ 2393252 w 3168300"/>
                <a:gd name="connsiteY7" fmla="*/ 1027271 h 1952434"/>
                <a:gd name="connsiteX8" fmla="*/ 2582037 w 3168300"/>
                <a:gd name="connsiteY8" fmla="*/ 958120 h 1952434"/>
                <a:gd name="connsiteX9" fmla="*/ 2760155 w 3168300"/>
                <a:gd name="connsiteY9" fmla="*/ 827723 h 1952434"/>
                <a:gd name="connsiteX10" fmla="*/ 2914364 w 3168300"/>
                <a:gd name="connsiteY10" fmla="*/ 567023 h 1952434"/>
                <a:gd name="connsiteX11" fmla="*/ 3168301 w 3168300"/>
                <a:gd name="connsiteY11" fmla="*/ 0 h 195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68300" h="1952434">
                  <a:moveTo>
                    <a:pt x="0" y="1952435"/>
                  </a:moveTo>
                  <a:cubicBezTo>
                    <a:pt x="0" y="1952435"/>
                    <a:pt x="91059" y="1796415"/>
                    <a:pt x="202121" y="1687068"/>
                  </a:cubicBezTo>
                  <a:cubicBezTo>
                    <a:pt x="301943" y="1588675"/>
                    <a:pt x="416528" y="1505617"/>
                    <a:pt x="545116" y="1450277"/>
                  </a:cubicBezTo>
                  <a:cubicBezTo>
                    <a:pt x="659987" y="1400747"/>
                    <a:pt x="783622" y="1377601"/>
                    <a:pt x="906780" y="1354455"/>
                  </a:cubicBezTo>
                  <a:cubicBezTo>
                    <a:pt x="1048036" y="1327976"/>
                    <a:pt x="1189482" y="1301972"/>
                    <a:pt x="1332262" y="1285304"/>
                  </a:cubicBezTo>
                  <a:cubicBezTo>
                    <a:pt x="1452182" y="1271302"/>
                    <a:pt x="1573340" y="1265873"/>
                    <a:pt x="1691259" y="1240060"/>
                  </a:cubicBezTo>
                  <a:cubicBezTo>
                    <a:pt x="1800035" y="1216247"/>
                    <a:pt x="1904619" y="1176718"/>
                    <a:pt x="2010346" y="1141667"/>
                  </a:cubicBezTo>
                  <a:cubicBezTo>
                    <a:pt x="2136743" y="1099661"/>
                    <a:pt x="2265902" y="1066229"/>
                    <a:pt x="2393252" y="1027271"/>
                  </a:cubicBezTo>
                  <a:cubicBezTo>
                    <a:pt x="2457450" y="1007650"/>
                    <a:pt x="2521744" y="987552"/>
                    <a:pt x="2582037" y="958120"/>
                  </a:cubicBezTo>
                  <a:cubicBezTo>
                    <a:pt x="2648807" y="925449"/>
                    <a:pt x="2710815" y="883349"/>
                    <a:pt x="2760155" y="827723"/>
                  </a:cubicBezTo>
                  <a:cubicBezTo>
                    <a:pt x="2827496" y="751904"/>
                    <a:pt x="2867978" y="657511"/>
                    <a:pt x="2914364" y="567023"/>
                  </a:cubicBezTo>
                  <a:cubicBezTo>
                    <a:pt x="2972753" y="453200"/>
                    <a:pt x="3119152" y="118015"/>
                    <a:pt x="3168301" y="0"/>
                  </a:cubicBezTo>
                </a:path>
              </a:pathLst>
            </a:custGeom>
            <a:noFill/>
            <a:ln w="9525" cap="rnd">
              <a:solidFill>
                <a:schemeClr val="accent2">
                  <a:alpha val="75000"/>
                </a:schemeClr>
              </a:solidFill>
              <a:prstDash val="lgDash"/>
              <a:round/>
            </a:ln>
          </p:spPr>
          <p:txBody>
            <a:bodyPr rtlCol="0" anchor="ctr"/>
            <a:lstStyle/>
            <a:p>
              <a:endParaRPr lang="en-US" sz="1350"/>
            </a:p>
          </p:txBody>
        </p:sp>
        <p:sp>
          <p:nvSpPr>
            <p:cNvPr id="26" name="Freeform: Shape 25">
              <a:extLst>
                <a:ext uri="{FF2B5EF4-FFF2-40B4-BE49-F238E27FC236}">
                  <a16:creationId xmlns:a16="http://schemas.microsoft.com/office/drawing/2014/main" id="{AB2AF0F5-7EAA-4BAB-8DE2-D84E124170FA}"/>
                </a:ext>
              </a:extLst>
            </p:cNvPr>
            <p:cNvSpPr/>
            <p:nvPr/>
          </p:nvSpPr>
          <p:spPr>
            <a:xfrm>
              <a:off x="4704778" y="2976752"/>
              <a:ext cx="3356800" cy="2452020"/>
            </a:xfrm>
            <a:custGeom>
              <a:avLst/>
              <a:gdLst>
                <a:gd name="connsiteX0" fmla="*/ 0 w 3356800"/>
                <a:gd name="connsiteY0" fmla="*/ 2452021 h 2452020"/>
                <a:gd name="connsiteX1" fmla="*/ 130874 w 3356800"/>
                <a:gd name="connsiteY1" fmla="*/ 2247710 h 2452020"/>
                <a:gd name="connsiteX2" fmla="*/ 437197 w 3356800"/>
                <a:gd name="connsiteY2" fmla="*/ 1941195 h 2452020"/>
                <a:gd name="connsiteX3" fmla="*/ 737140 w 3356800"/>
                <a:gd name="connsiteY3" fmla="*/ 1736884 h 2452020"/>
                <a:gd name="connsiteX4" fmla="*/ 1031843 w 3356800"/>
                <a:gd name="connsiteY4" fmla="*/ 1685068 h 2452020"/>
                <a:gd name="connsiteX5" fmla="*/ 1287304 w 3356800"/>
                <a:gd name="connsiteY5" fmla="*/ 1655826 h 2452020"/>
                <a:gd name="connsiteX6" fmla="*/ 1471994 w 3356800"/>
                <a:gd name="connsiteY6" fmla="*/ 1634300 h 2452020"/>
                <a:gd name="connsiteX7" fmla="*/ 1898237 w 3356800"/>
                <a:gd name="connsiteY7" fmla="*/ 1512665 h 2452020"/>
                <a:gd name="connsiteX8" fmla="*/ 2229136 w 3356800"/>
                <a:gd name="connsiteY8" fmla="*/ 1355598 h 2452020"/>
                <a:gd name="connsiteX9" fmla="*/ 2512314 w 3356800"/>
                <a:gd name="connsiteY9" fmla="*/ 1238631 h 2452020"/>
                <a:gd name="connsiteX10" fmla="*/ 2758535 w 3356800"/>
                <a:gd name="connsiteY10" fmla="*/ 1096994 h 2452020"/>
                <a:gd name="connsiteX11" fmla="*/ 2935510 w 3356800"/>
                <a:gd name="connsiteY11" fmla="*/ 919925 h 2452020"/>
                <a:gd name="connsiteX12" fmla="*/ 3081719 w 3356800"/>
                <a:gd name="connsiteY12" fmla="*/ 687419 h 2452020"/>
                <a:gd name="connsiteX13" fmla="*/ 3356800 w 3356800"/>
                <a:gd name="connsiteY13" fmla="*/ 0 h 245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56800" h="2452020">
                  <a:moveTo>
                    <a:pt x="0" y="2452021"/>
                  </a:moveTo>
                  <a:cubicBezTo>
                    <a:pt x="0" y="2452021"/>
                    <a:pt x="57150" y="2344198"/>
                    <a:pt x="130874" y="2247710"/>
                  </a:cubicBezTo>
                  <a:cubicBezTo>
                    <a:pt x="218694" y="2132648"/>
                    <a:pt x="328136" y="2036635"/>
                    <a:pt x="437197" y="1941195"/>
                  </a:cubicBezTo>
                  <a:cubicBezTo>
                    <a:pt x="529304" y="1860709"/>
                    <a:pt x="623030" y="1779556"/>
                    <a:pt x="737140" y="1736884"/>
                  </a:cubicBezTo>
                  <a:cubicBezTo>
                    <a:pt x="830866" y="1701736"/>
                    <a:pt x="932021" y="1695450"/>
                    <a:pt x="1031843" y="1685068"/>
                  </a:cubicBezTo>
                  <a:cubicBezTo>
                    <a:pt x="1117092" y="1676210"/>
                    <a:pt x="1202055" y="1665160"/>
                    <a:pt x="1287304" y="1655826"/>
                  </a:cubicBezTo>
                  <a:cubicBezTo>
                    <a:pt x="1348931" y="1649063"/>
                    <a:pt x="1410653" y="1643539"/>
                    <a:pt x="1471994" y="1634300"/>
                  </a:cubicBezTo>
                  <a:cubicBezTo>
                    <a:pt x="1618679" y="1612011"/>
                    <a:pt x="1761935" y="1571149"/>
                    <a:pt x="1898237" y="1512665"/>
                  </a:cubicBezTo>
                  <a:cubicBezTo>
                    <a:pt x="2010442" y="1464564"/>
                    <a:pt x="2117503" y="1405128"/>
                    <a:pt x="2229136" y="1355598"/>
                  </a:cubicBezTo>
                  <a:cubicBezTo>
                    <a:pt x="2322481" y="1314164"/>
                    <a:pt x="2418969" y="1280160"/>
                    <a:pt x="2512314" y="1238631"/>
                  </a:cubicBezTo>
                  <a:cubicBezTo>
                    <a:pt x="2599087" y="1199960"/>
                    <a:pt x="2683193" y="1154811"/>
                    <a:pt x="2758535" y="1096994"/>
                  </a:cubicBezTo>
                  <a:cubicBezTo>
                    <a:pt x="2825020" y="1046035"/>
                    <a:pt x="2883789" y="985837"/>
                    <a:pt x="2935510" y="919925"/>
                  </a:cubicBezTo>
                  <a:cubicBezTo>
                    <a:pt x="2992184" y="847725"/>
                    <a:pt x="3039904" y="769144"/>
                    <a:pt x="3081719" y="687419"/>
                  </a:cubicBezTo>
                  <a:cubicBezTo>
                    <a:pt x="3138297" y="576739"/>
                    <a:pt x="3314129" y="116776"/>
                    <a:pt x="3356800" y="0"/>
                  </a:cubicBezTo>
                </a:path>
              </a:pathLst>
            </a:custGeom>
            <a:noFill/>
            <a:ln w="9525" cap="rnd">
              <a:solidFill>
                <a:schemeClr val="accent2">
                  <a:alpha val="75000"/>
                </a:schemeClr>
              </a:solidFill>
              <a:prstDash val="lgDash"/>
              <a:round/>
            </a:ln>
          </p:spPr>
          <p:txBody>
            <a:bodyPr rtlCol="0" anchor="ctr"/>
            <a:lstStyle/>
            <a:p>
              <a:endParaRPr lang="en-US" sz="1350"/>
            </a:p>
          </p:txBody>
        </p:sp>
      </p:grpSp>
      <p:sp>
        <p:nvSpPr>
          <p:cNvPr id="2" name="Title Placeholder 1">
            <a:extLst>
              <a:ext uri="{FF2B5EF4-FFF2-40B4-BE49-F238E27FC236}">
                <a16:creationId xmlns:a16="http://schemas.microsoft.com/office/drawing/2014/main" id="{B760C036-BBCE-4F9E-AD56-DD36D4407B2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3A5D7EC-1E6A-473F-B5A4-18CDFB6CF95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F9981C7-34D5-49A4-949D-715FD4BD8FE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lang="en-US" sz="675" kern="1200" cap="all" spc="150" smtClean="0">
                <a:solidFill>
                  <a:schemeClr val="accent1"/>
                </a:solidFill>
                <a:latin typeface="+mn-lt"/>
                <a:ea typeface="+mn-ea"/>
                <a:cs typeface="Segoe UI Semilight" panose="020B0402040204020203" pitchFamily="34" charset="0"/>
              </a:defRPr>
            </a:lvl1pPr>
          </a:lstStyle>
          <a:p>
            <a:r>
              <a:rPr lang="en-US"/>
              <a:t>8/4/2024 AM</a:t>
            </a:r>
            <a:endParaRPr lang="en-US" dirty="0"/>
          </a:p>
        </p:txBody>
      </p:sp>
      <p:sp>
        <p:nvSpPr>
          <p:cNvPr id="5" name="Footer Placeholder 4">
            <a:extLst>
              <a:ext uri="{FF2B5EF4-FFF2-40B4-BE49-F238E27FC236}">
                <a16:creationId xmlns:a16="http://schemas.microsoft.com/office/drawing/2014/main" id="{FA85CE6E-733D-4C60-B40B-C7C10CB5AFBA}"/>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lang="en-US" sz="675" kern="1200" cap="all" spc="150" dirty="0">
                <a:solidFill>
                  <a:schemeClr val="accent1"/>
                </a:solidFill>
                <a:latin typeface="+mn-lt"/>
                <a:ea typeface="+mn-ea"/>
                <a:cs typeface="Segoe UI Semilight" panose="020B0402040204020203" pitchFamily="34" charset="0"/>
              </a:defRPr>
            </a:lvl1pPr>
          </a:lstStyle>
          <a:p>
            <a:endParaRPr lang="en-US"/>
          </a:p>
        </p:txBody>
      </p:sp>
      <p:sp>
        <p:nvSpPr>
          <p:cNvPr id="6" name="Slide Number Placeholder 5">
            <a:extLst>
              <a:ext uri="{FF2B5EF4-FFF2-40B4-BE49-F238E27FC236}">
                <a16:creationId xmlns:a16="http://schemas.microsoft.com/office/drawing/2014/main" id="{92D80D8B-7909-4114-8EBA-C3086DC62B08}"/>
              </a:ext>
            </a:extLst>
          </p:cNvPr>
          <p:cNvSpPr>
            <a:spLocks noGrp="1"/>
          </p:cNvSpPr>
          <p:nvPr>
            <p:ph type="sldNum" sz="quarter" idx="4"/>
          </p:nvPr>
        </p:nvSpPr>
        <p:spPr>
          <a:xfrm>
            <a:off x="7429500" y="6356351"/>
            <a:ext cx="1085850" cy="365125"/>
          </a:xfrm>
          <a:prstGeom prst="rect">
            <a:avLst/>
          </a:prstGeom>
        </p:spPr>
        <p:txBody>
          <a:bodyPr vert="horz" lIns="91440" tIns="45720" rIns="91440" bIns="45720" rtlCol="0" anchor="ctr"/>
          <a:lstStyle>
            <a:lvl1pPr algn="r">
              <a:defRPr lang="en-US" sz="675" kern="1200" cap="all" spc="150" smtClean="0">
                <a:solidFill>
                  <a:schemeClr val="accent1"/>
                </a:solidFill>
                <a:latin typeface="+mn-lt"/>
                <a:ea typeface="+mn-ea"/>
                <a:cs typeface="Segoe UI Semilight" panose="020B0402040204020203" pitchFamily="34" charset="0"/>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101715207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100000"/>
        </a:lnSpc>
        <a:spcBef>
          <a:spcPct val="0"/>
        </a:spcBef>
        <a:buNone/>
        <a:defRPr sz="3300" kern="1200">
          <a:solidFill>
            <a:schemeClr val="tx2"/>
          </a:solidFill>
          <a:latin typeface="+mj-lt"/>
          <a:ea typeface="+mj-ea"/>
          <a:cs typeface="+mj-cs"/>
        </a:defRPr>
      </a:lvl1pPr>
    </p:titleStyle>
    <p:bodyStyle>
      <a:lvl1pPr marL="171450" indent="-171450" algn="l" defTabSz="685800" rtl="0" eaLnBrk="1" latinLnBrk="0" hangingPunct="1">
        <a:lnSpc>
          <a:spcPct val="110000"/>
        </a:lnSpc>
        <a:spcBef>
          <a:spcPts val="750"/>
        </a:spcBef>
        <a:buClr>
          <a:schemeClr val="accent5"/>
        </a:buClr>
        <a:buFont typeface="Avenir Next LT Pro" panose="020B0504020202020204" pitchFamily="34" charset="0"/>
        <a:buChar char="+"/>
        <a:defRPr sz="2100" kern="1200">
          <a:solidFill>
            <a:schemeClr val="tx2"/>
          </a:solidFill>
          <a:latin typeface="+mn-lt"/>
          <a:ea typeface="+mn-ea"/>
          <a:cs typeface="+mn-cs"/>
        </a:defRPr>
      </a:lvl1pPr>
      <a:lvl2pPr marL="5143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800" kern="1200">
          <a:solidFill>
            <a:schemeClr val="tx2"/>
          </a:solidFill>
          <a:latin typeface="+mn-lt"/>
          <a:ea typeface="+mn-ea"/>
          <a:cs typeface="+mn-cs"/>
        </a:defRPr>
      </a:lvl2pPr>
      <a:lvl3pPr marL="8572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500" kern="1200">
          <a:solidFill>
            <a:schemeClr val="tx2"/>
          </a:solidFill>
          <a:latin typeface="+mn-lt"/>
          <a:ea typeface="+mn-ea"/>
          <a:cs typeface="+mn-cs"/>
        </a:defRPr>
      </a:lvl3pPr>
      <a:lvl4pPr marL="12001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350" kern="1200">
          <a:solidFill>
            <a:schemeClr val="tx2"/>
          </a:solidFill>
          <a:latin typeface="+mn-lt"/>
          <a:ea typeface="+mn-ea"/>
          <a:cs typeface="+mn-cs"/>
        </a:defRPr>
      </a:lvl4pPr>
      <a:lvl5pPr marL="1543050" indent="-171450" algn="l" defTabSz="685800" rtl="0" eaLnBrk="1" latinLnBrk="0" hangingPunct="1">
        <a:lnSpc>
          <a:spcPct val="110000"/>
        </a:lnSpc>
        <a:spcBef>
          <a:spcPts val="375"/>
        </a:spcBef>
        <a:buClr>
          <a:schemeClr val="accent5"/>
        </a:buClr>
        <a:buFont typeface="Avenir Next LT Pro" panose="020B0504020202020204" pitchFamily="34" charset="0"/>
        <a:buChar char="+"/>
        <a:defRPr sz="135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D94BD-543E-3CF6-9FB6-A59F0331ED8A}"/>
              </a:ext>
            </a:extLst>
          </p:cNvPr>
          <p:cNvSpPr>
            <a:spLocks noGrp="1"/>
          </p:cNvSpPr>
          <p:nvPr>
            <p:ph type="ctrTitle"/>
          </p:nvPr>
        </p:nvSpPr>
        <p:spPr>
          <a:xfrm>
            <a:off x="929616" y="1615041"/>
            <a:ext cx="7299985" cy="2766951"/>
          </a:xfrm>
        </p:spPr>
        <p:txBody>
          <a:bodyPr>
            <a:normAutofit/>
          </a:bodyPr>
          <a:lstStyle/>
          <a:p>
            <a:pPr fontAlgn="auto">
              <a:lnSpc>
                <a:spcPts val="6500"/>
              </a:lnSpc>
              <a:spcAft>
                <a:spcPts val="0"/>
              </a:spcAft>
              <a:defRPr/>
            </a:pPr>
            <a:r>
              <a:rPr lang="en-US" sz="7200" b="1" i="1" dirty="0">
                <a:latin typeface="Candara" panose="020E0502030303020204" pitchFamily="34" charset="0"/>
              </a:rPr>
              <a:t>Jesus Christ, the Central Theme of the Bible</a:t>
            </a:r>
          </a:p>
        </p:txBody>
      </p:sp>
      <p:sp>
        <p:nvSpPr>
          <p:cNvPr id="11268" name="Slide Number Placeholder 3">
            <a:extLst>
              <a:ext uri="{FF2B5EF4-FFF2-40B4-BE49-F238E27FC236}">
                <a16:creationId xmlns:a16="http://schemas.microsoft.com/office/drawing/2014/main" id="{66D25CEE-96B3-3E57-7796-D79E33BA873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6BC6B40F-A9BE-4B03-B6D0-AE9160C0307B}" type="slidenum">
              <a:rPr lang="en-US" altLang="en-US">
                <a:solidFill>
                  <a:srgbClr val="FFFFFF"/>
                </a:solidFill>
              </a:rPr>
              <a:pPr/>
              <a:t>1</a:t>
            </a:fld>
            <a:endParaRPr lang="en-US" altLang="en-US">
              <a:solidFill>
                <a:srgbClr val="FFFFFF"/>
              </a:solidFill>
            </a:endParaRPr>
          </a:p>
        </p:txBody>
      </p:sp>
      <p:sp>
        <p:nvSpPr>
          <p:cNvPr id="3" name="TextBox 2">
            <a:extLst>
              <a:ext uri="{FF2B5EF4-FFF2-40B4-BE49-F238E27FC236}">
                <a16:creationId xmlns:a16="http://schemas.microsoft.com/office/drawing/2014/main" id="{5BF9F7F7-3E30-9748-94C2-5703737FBE76}"/>
              </a:ext>
            </a:extLst>
          </p:cNvPr>
          <p:cNvSpPr txBox="1"/>
          <p:nvPr/>
        </p:nvSpPr>
        <p:spPr>
          <a:xfrm>
            <a:off x="2832265" y="4358242"/>
            <a:ext cx="3479470" cy="523220"/>
          </a:xfrm>
          <a:prstGeom prst="rect">
            <a:avLst/>
          </a:prstGeom>
          <a:noFill/>
        </p:spPr>
        <p:txBody>
          <a:bodyPr wrap="square" rtlCol="0">
            <a:spAutoFit/>
          </a:bodyPr>
          <a:lstStyle/>
          <a:p>
            <a:pPr algn="ctr"/>
            <a:r>
              <a:rPr lang="en-US" sz="2800" i="1" dirty="0">
                <a:latin typeface="Arial" panose="020B0604020202020204" pitchFamily="34" charset="0"/>
                <a:cs typeface="Arial" panose="020B0604020202020204" pitchFamily="34" charset="0"/>
              </a:rPr>
              <a:t>Colossians 1:15-17</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750"/>
                                        <p:tgtEl>
                                          <p:spTgt spid="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 calcmode="lin" valueType="num">
                                      <p:cBhvr additive="base">
                                        <p:cTn id="10" dur="1500"/>
                                        <p:tgtEl>
                                          <p:spTgt spid="3"/>
                                        </p:tgtEl>
                                        <p:attrNameLst>
                                          <p:attrName>ppt_y</p:attrName>
                                        </p:attrNameLst>
                                      </p:cBhvr>
                                      <p:tavLst>
                                        <p:tav tm="0">
                                          <p:val>
                                            <p:strVal val="#ppt_y-#ppt_h*1.125000"/>
                                          </p:val>
                                        </p:tav>
                                        <p:tav tm="100000">
                                          <p:val>
                                            <p:strVal val="#ppt_y"/>
                                          </p:val>
                                        </p:tav>
                                      </p:tavLst>
                                    </p:anim>
                                    <p:animEffect transition="in" filter="wipe(down)">
                                      <p:cBhvr>
                                        <p:cTn id="11"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486887" y="860060"/>
            <a:ext cx="8478983" cy="5644588"/>
          </a:xfrm>
        </p:spPr>
        <p:txBody>
          <a:bodyPr>
            <a:noAutofit/>
          </a:bodyPr>
          <a:lstStyle/>
          <a:p>
            <a:pPr marL="0" indent="0">
              <a:lnSpc>
                <a:spcPts val="3100"/>
              </a:lnSpc>
              <a:spcBef>
                <a:spcPts val="600"/>
              </a:spcBef>
              <a:buNone/>
            </a:pPr>
            <a:r>
              <a:rPr lang="en-US" altLang="en-US" sz="3200" b="1" dirty="0">
                <a:latin typeface="Candara" panose="020E0502030303020204" pitchFamily="34" charset="0"/>
              </a:rPr>
              <a:t>The message of the New Testament focuses on the fact that the Christ came to save sinners</a:t>
            </a:r>
          </a:p>
          <a:p>
            <a:pPr marL="274320" indent="-274320">
              <a:lnSpc>
                <a:spcPts val="2700"/>
              </a:lnSpc>
              <a:spcBef>
                <a:spcPts val="600"/>
              </a:spcBef>
              <a:buFont typeface="Wingdings" panose="05000000000000000000" pitchFamily="2" charset="2"/>
              <a:buChar char="§"/>
            </a:pPr>
            <a:r>
              <a:rPr lang="en-US" altLang="en-US" sz="2800" dirty="0">
                <a:latin typeface="Candara" panose="020E0502030303020204" pitchFamily="34" charset="0"/>
              </a:rPr>
              <a:t>Matthew’s gospel began with </a:t>
            </a:r>
            <a:r>
              <a:rPr lang="en-US" altLang="en-US" sz="2800" b="1" i="1" dirty="0">
                <a:latin typeface="Candara" panose="020E0502030303020204" pitchFamily="34" charset="0"/>
              </a:rPr>
              <a:t>“The book of the generation of Jesus Christ, the Son of David, the Son of Abraham” </a:t>
            </a:r>
            <a:r>
              <a:rPr lang="en-US" altLang="en-US" sz="2800" i="1" dirty="0">
                <a:latin typeface="Candara" panose="020E0502030303020204" pitchFamily="34" charset="0"/>
              </a:rPr>
              <a:t>– Matt. 1:1</a:t>
            </a:r>
          </a:p>
          <a:p>
            <a:pPr marL="548640" lvl="1" indent="-274320">
              <a:lnSpc>
                <a:spcPts val="2600"/>
              </a:lnSpc>
              <a:spcBef>
                <a:spcPts val="600"/>
              </a:spcBef>
              <a:buFont typeface="Wingdings" panose="05000000000000000000" pitchFamily="2" charset="2"/>
              <a:buChar char="§"/>
            </a:pPr>
            <a:r>
              <a:rPr lang="en-US" altLang="en-US" sz="2600" dirty="0">
                <a:latin typeface="Candara" panose="020E0502030303020204" pitchFamily="34" charset="0"/>
              </a:rPr>
              <a:t>The events around His birth, childhood fulfilled the prophecies of the Old Testament…</a:t>
            </a:r>
            <a:endParaRPr lang="en-US" altLang="en-US" sz="2600" i="1" dirty="0">
              <a:latin typeface="Candara" panose="020E0502030303020204" pitchFamily="34" charset="0"/>
            </a:endParaRPr>
          </a:p>
          <a:p>
            <a:pPr marL="891540" lvl="2" indent="-274320">
              <a:lnSpc>
                <a:spcPts val="2600"/>
              </a:lnSpc>
              <a:spcBef>
                <a:spcPts val="600"/>
              </a:spcBef>
              <a:buFont typeface="Wingdings" panose="05000000000000000000" pitchFamily="2" charset="2"/>
              <a:buChar char="§"/>
            </a:pPr>
            <a:r>
              <a:rPr lang="en-US" altLang="en-US" sz="2400" i="1" u="sng" dirty="0">
                <a:latin typeface="Candara" panose="020E0502030303020204" pitchFamily="34" charset="0"/>
              </a:rPr>
              <a:t>Matt. 1:21-23</a:t>
            </a:r>
            <a:r>
              <a:rPr lang="en-US" altLang="en-US" sz="2400" i="1" dirty="0">
                <a:latin typeface="Candara" panose="020E0502030303020204" pitchFamily="34" charset="0"/>
              </a:rPr>
              <a:t>, cf., Isa. 7:14 </a:t>
            </a:r>
            <a:r>
              <a:rPr lang="en-US" altLang="en-US" sz="2400" dirty="0">
                <a:latin typeface="Candara" panose="020E0502030303020204" pitchFamily="34" charset="0"/>
              </a:rPr>
              <a:t>– </a:t>
            </a:r>
            <a:r>
              <a:rPr lang="en-US" altLang="en-US" sz="2400" b="1" i="1" dirty="0">
                <a:latin typeface="Candara" panose="020E0502030303020204" pitchFamily="34" charset="0"/>
              </a:rPr>
              <a:t>Jesus, “Emmanuel,” born of a virgin </a:t>
            </a:r>
          </a:p>
          <a:p>
            <a:pPr marL="891540" lvl="2" indent="-274320">
              <a:lnSpc>
                <a:spcPts val="2600"/>
              </a:lnSpc>
              <a:spcBef>
                <a:spcPts val="600"/>
              </a:spcBef>
              <a:buFont typeface="Wingdings" panose="05000000000000000000" pitchFamily="2" charset="2"/>
              <a:buChar char="§"/>
            </a:pPr>
            <a:r>
              <a:rPr lang="en-US" altLang="en-US" sz="2400" i="1" u="sng" dirty="0">
                <a:latin typeface="Candara" panose="020E0502030303020204" pitchFamily="34" charset="0"/>
              </a:rPr>
              <a:t>Matt. 2:15, cf., Hos. 11:2</a:t>
            </a:r>
            <a:r>
              <a:rPr lang="en-US" altLang="en-US" sz="2400" i="1" dirty="0">
                <a:latin typeface="Candara" panose="020E0502030303020204" pitchFamily="34" charset="0"/>
              </a:rPr>
              <a:t> –</a:t>
            </a:r>
            <a:r>
              <a:rPr lang="en-US" altLang="en-US" sz="2400" b="1" i="1" dirty="0">
                <a:latin typeface="Candara" panose="020E0502030303020204" pitchFamily="34" charset="0"/>
              </a:rPr>
              <a:t> “my Son called out of Egypt”</a:t>
            </a:r>
          </a:p>
          <a:p>
            <a:pPr marL="891540" lvl="2" indent="-274320">
              <a:lnSpc>
                <a:spcPts val="2600"/>
              </a:lnSpc>
              <a:spcBef>
                <a:spcPts val="600"/>
              </a:spcBef>
              <a:buFont typeface="Wingdings" panose="05000000000000000000" pitchFamily="2" charset="2"/>
              <a:buChar char="§"/>
            </a:pPr>
            <a:r>
              <a:rPr lang="en-US" altLang="en-US" sz="2400" i="1" u="sng" dirty="0">
                <a:latin typeface="Candara" panose="020E0502030303020204" pitchFamily="34" charset="0"/>
              </a:rPr>
              <a:t>Matt. 2:16-18, cf., Jer. 31:15</a:t>
            </a:r>
            <a:r>
              <a:rPr lang="en-US" altLang="en-US" sz="2400" i="1" dirty="0">
                <a:latin typeface="Candara" panose="020E0502030303020204" pitchFamily="34" charset="0"/>
              </a:rPr>
              <a:t> – </a:t>
            </a:r>
            <a:r>
              <a:rPr lang="en-US" altLang="en-US" sz="2400" b="1" i="1" dirty="0">
                <a:latin typeface="Candara" panose="020E0502030303020204" pitchFamily="34" charset="0"/>
              </a:rPr>
              <a:t>“Rachel weeping for her children…”</a:t>
            </a:r>
            <a:endParaRPr lang="en-US" altLang="en-US" sz="2400" i="1" dirty="0">
              <a:latin typeface="Candara" panose="020E0502030303020204" pitchFamily="34" charset="0"/>
            </a:endParaRPr>
          </a:p>
          <a:p>
            <a:pPr marL="891540" lvl="2" indent="-274320">
              <a:lnSpc>
                <a:spcPts val="2600"/>
              </a:lnSpc>
              <a:spcBef>
                <a:spcPts val="600"/>
              </a:spcBef>
              <a:buFont typeface="Wingdings" panose="05000000000000000000" pitchFamily="2" charset="2"/>
              <a:buChar char="§"/>
            </a:pPr>
            <a:r>
              <a:rPr lang="en-US" altLang="en-US" sz="2400" i="1" u="sng" dirty="0">
                <a:latin typeface="Candara" panose="020E0502030303020204" pitchFamily="34" charset="0"/>
              </a:rPr>
              <a:t>Matt. 2:23</a:t>
            </a:r>
            <a:r>
              <a:rPr lang="en-US" altLang="en-US" sz="2400" i="1" dirty="0">
                <a:latin typeface="Candara" panose="020E0502030303020204" pitchFamily="34" charset="0"/>
              </a:rPr>
              <a:t> – </a:t>
            </a:r>
            <a:r>
              <a:rPr lang="en-US" altLang="en-US" sz="2400" u="sng" dirty="0">
                <a:latin typeface="Candara" panose="020E0502030303020204" pitchFamily="34" charset="0"/>
              </a:rPr>
              <a:t>May have reference to</a:t>
            </a:r>
            <a:r>
              <a:rPr lang="en-US" altLang="en-US" sz="2400" dirty="0">
                <a:latin typeface="Candara" panose="020E0502030303020204" pitchFamily="34" charset="0"/>
              </a:rPr>
              <a:t> – </a:t>
            </a:r>
            <a:r>
              <a:rPr lang="en-US" altLang="en-US" sz="2400" i="1" dirty="0">
                <a:latin typeface="Candara" panose="020E0502030303020204" pitchFamily="34" charset="0"/>
              </a:rPr>
              <a:t>Isa. 11:1</a:t>
            </a: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10</a:t>
            </a:fld>
            <a:endParaRPr lang="en-US" altLang="en-US" dirty="0"/>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237512" y="288462"/>
            <a:ext cx="8324605" cy="512179"/>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eaLnBrk="1" hangingPunct="1">
              <a:defRPr/>
            </a:pPr>
            <a:r>
              <a:rPr lang="en-US" sz="4400" b="1" dirty="0">
                <a:latin typeface="Candara" panose="020E0502030303020204" pitchFamily="34" charset="0"/>
              </a:rPr>
              <a:t>The Savior HAS Come!</a:t>
            </a:r>
            <a:r>
              <a:rPr lang="en-US" sz="4400" b="1" i="1" u="none" strike="noStrike" baseline="0" dirty="0">
                <a:latin typeface="Candara" panose="020E0502030303020204" pitchFamily="34" charset="0"/>
              </a:rPr>
              <a:t> </a:t>
            </a:r>
            <a:endParaRPr lang="en-US" sz="4400" b="1" i="1" kern="0" cap="small" dirty="0">
              <a:solidFill>
                <a:prstClr val="black"/>
              </a:solidFill>
              <a:latin typeface="Candara" panose="020E0502030303020204" pitchFamily="34" charset="0"/>
              <a:cs typeface="Narkisim" pitchFamily="34" charset="-79"/>
            </a:endParaRPr>
          </a:p>
        </p:txBody>
      </p:sp>
    </p:spTree>
    <p:extLst>
      <p:ext uri="{BB962C8B-B14F-4D97-AF65-F5344CB8AC3E}">
        <p14:creationId xmlns:p14="http://schemas.microsoft.com/office/powerpoint/2010/main" val="27377769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25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1"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1"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1"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1"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1"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486888" y="853700"/>
            <a:ext cx="8514608" cy="6004300"/>
          </a:xfrm>
        </p:spPr>
        <p:txBody>
          <a:bodyPr>
            <a:noAutofit/>
          </a:bodyPr>
          <a:lstStyle/>
          <a:p>
            <a:pPr marL="0" indent="0">
              <a:lnSpc>
                <a:spcPts val="3100"/>
              </a:lnSpc>
              <a:spcBef>
                <a:spcPts val="600"/>
              </a:spcBef>
              <a:buNone/>
            </a:pPr>
            <a:r>
              <a:rPr lang="en-US" altLang="en-US" sz="3200" b="1" dirty="0">
                <a:latin typeface="Candara" panose="020E0502030303020204" pitchFamily="34" charset="0"/>
              </a:rPr>
              <a:t>The message of the New Testament focuses on the fact that the Christ came to save sinners</a:t>
            </a:r>
          </a:p>
          <a:p>
            <a:pPr marL="274320" indent="-274320">
              <a:lnSpc>
                <a:spcPts val="2700"/>
              </a:lnSpc>
              <a:spcBef>
                <a:spcPts val="600"/>
              </a:spcBef>
              <a:buFont typeface="Wingdings" panose="05000000000000000000" pitchFamily="2" charset="2"/>
              <a:buChar char="§"/>
            </a:pPr>
            <a:r>
              <a:rPr lang="en-US" altLang="en-US" sz="2800" dirty="0">
                <a:latin typeface="Candara" panose="020E0502030303020204" pitchFamily="34" charset="0"/>
              </a:rPr>
              <a:t>Matthew’s gospel began with </a:t>
            </a:r>
            <a:r>
              <a:rPr lang="en-US" altLang="en-US" sz="2800" b="1" i="1" dirty="0">
                <a:latin typeface="Candara" panose="020E0502030303020204" pitchFamily="34" charset="0"/>
              </a:rPr>
              <a:t>“The book of the generation of Jesus Christ, the Son of David, the Son of Abraham” </a:t>
            </a:r>
            <a:r>
              <a:rPr lang="en-US" altLang="en-US" sz="2800" i="1" dirty="0">
                <a:latin typeface="Candara" panose="020E0502030303020204" pitchFamily="34" charset="0"/>
              </a:rPr>
              <a:t>– Matt. 1:1</a:t>
            </a:r>
          </a:p>
          <a:p>
            <a:pPr marL="548640" lvl="1" indent="-274320">
              <a:lnSpc>
                <a:spcPts val="2600"/>
              </a:lnSpc>
              <a:spcBef>
                <a:spcPts val="600"/>
              </a:spcBef>
              <a:buFont typeface="Wingdings" panose="05000000000000000000" pitchFamily="2" charset="2"/>
              <a:buChar char="§"/>
            </a:pPr>
            <a:r>
              <a:rPr lang="en-US" altLang="en-US" sz="2600" dirty="0">
                <a:latin typeface="Candara" panose="020E0502030303020204" pitchFamily="34" charset="0"/>
              </a:rPr>
              <a:t>His preaching, miracles, and deeds fulfilled prophecies recorded in the Old Testament…</a:t>
            </a:r>
          </a:p>
          <a:p>
            <a:pPr marL="891540" lvl="2" indent="-274320">
              <a:lnSpc>
                <a:spcPts val="2600"/>
              </a:lnSpc>
              <a:spcBef>
                <a:spcPts val="600"/>
              </a:spcBef>
              <a:buFont typeface="Wingdings" panose="05000000000000000000" pitchFamily="2" charset="2"/>
              <a:buChar char="§"/>
            </a:pPr>
            <a:r>
              <a:rPr lang="en-US" altLang="en-US" sz="2400" i="1" u="sng" dirty="0">
                <a:latin typeface="Candara" panose="020E0502030303020204" pitchFamily="34" charset="0"/>
              </a:rPr>
              <a:t>Matt. 4:13-16, cf., Isa. 9:1-2</a:t>
            </a:r>
            <a:r>
              <a:rPr lang="en-US" altLang="en-US" sz="2400" i="1" dirty="0">
                <a:latin typeface="Candara" panose="020E0502030303020204" pitchFamily="34" charset="0"/>
              </a:rPr>
              <a:t> – </a:t>
            </a:r>
            <a:r>
              <a:rPr lang="en-US" altLang="en-US" sz="2400" b="1" i="1" dirty="0">
                <a:latin typeface="Candara" panose="020E0502030303020204" pitchFamily="34" charset="0"/>
              </a:rPr>
              <a:t>a light </a:t>
            </a:r>
            <a:r>
              <a:rPr lang="en-US" altLang="en-US" sz="2400" i="1" dirty="0">
                <a:latin typeface="Candara" panose="020E0502030303020204" pitchFamily="34" charset="0"/>
              </a:rPr>
              <a:t>(the gospel of the Kingdom) </a:t>
            </a:r>
            <a:r>
              <a:rPr lang="en-US" altLang="en-US" sz="2400" b="1" i="1" dirty="0">
                <a:latin typeface="Candara" panose="020E0502030303020204" pitchFamily="34" charset="0"/>
              </a:rPr>
              <a:t>would be seen in the land of Galilee </a:t>
            </a:r>
          </a:p>
          <a:p>
            <a:pPr marL="891540" lvl="2" indent="-274320">
              <a:lnSpc>
                <a:spcPts val="2600"/>
              </a:lnSpc>
              <a:spcBef>
                <a:spcPts val="600"/>
              </a:spcBef>
              <a:buFont typeface="Wingdings" panose="05000000000000000000" pitchFamily="2" charset="2"/>
              <a:buChar char="§"/>
            </a:pPr>
            <a:r>
              <a:rPr lang="en-US" altLang="en-US" sz="2400" i="1" u="sng" dirty="0">
                <a:latin typeface="Candara" panose="020E0502030303020204" pitchFamily="34" charset="0"/>
              </a:rPr>
              <a:t>Matt 8:16-17, cf. Isa. 53:4</a:t>
            </a:r>
            <a:r>
              <a:rPr lang="en-US" altLang="en-US" sz="2400" i="1" dirty="0">
                <a:latin typeface="Candara" panose="020E0502030303020204" pitchFamily="34" charset="0"/>
              </a:rPr>
              <a:t> – </a:t>
            </a:r>
            <a:r>
              <a:rPr lang="en-US" altLang="en-US" sz="2400" b="1" i="1" dirty="0">
                <a:latin typeface="Candara" panose="020E0502030303020204" pitchFamily="34" charset="0"/>
              </a:rPr>
              <a:t>“He hath borne our griefs…”</a:t>
            </a:r>
          </a:p>
          <a:p>
            <a:pPr marL="891540" lvl="2" indent="-274320">
              <a:lnSpc>
                <a:spcPts val="2600"/>
              </a:lnSpc>
              <a:spcBef>
                <a:spcPts val="600"/>
              </a:spcBef>
              <a:buFont typeface="Wingdings" panose="05000000000000000000" pitchFamily="2" charset="2"/>
              <a:buChar char="§"/>
            </a:pPr>
            <a:r>
              <a:rPr lang="en-US" altLang="en-US" sz="2400" i="1" u="sng" dirty="0">
                <a:latin typeface="Candara" panose="020E0502030303020204" pitchFamily="34" charset="0"/>
              </a:rPr>
              <a:t>Matt. 21:2-8, cf. Zec. 9:9</a:t>
            </a:r>
            <a:r>
              <a:rPr lang="en-US" altLang="en-US" sz="2400" i="1" dirty="0">
                <a:latin typeface="Candara" panose="020E0502030303020204" pitchFamily="34" charset="0"/>
              </a:rPr>
              <a:t> – </a:t>
            </a:r>
            <a:r>
              <a:rPr lang="en-US" altLang="en-US" sz="2400" b="1" i="1" dirty="0">
                <a:latin typeface="Candara" panose="020E0502030303020204" pitchFamily="34" charset="0"/>
              </a:rPr>
              <a:t>King Jesus entered Jerusalem on a donkey </a:t>
            </a:r>
            <a:endParaRPr lang="en-US" altLang="en-US" sz="2400" i="1" dirty="0">
              <a:latin typeface="Candara" panose="020E0502030303020204" pitchFamily="34" charset="0"/>
            </a:endParaRPr>
          </a:p>
          <a:p>
            <a:pPr marL="891540" lvl="2" indent="-274320">
              <a:lnSpc>
                <a:spcPts val="2400"/>
              </a:lnSpc>
              <a:spcBef>
                <a:spcPts val="600"/>
              </a:spcBef>
              <a:buFont typeface="Wingdings" panose="05000000000000000000" pitchFamily="2" charset="2"/>
              <a:buChar char="§"/>
            </a:pPr>
            <a:r>
              <a:rPr lang="en-US" altLang="en-US" sz="2400" i="1" u="sng" dirty="0">
                <a:latin typeface="Candara" panose="020E0502030303020204" pitchFamily="34" charset="0"/>
              </a:rPr>
              <a:t>John 12:37-48, cf. Isa. 53:1; 6:9-10</a:t>
            </a:r>
            <a:r>
              <a:rPr lang="en-US" altLang="en-US" sz="2400" i="1" dirty="0">
                <a:latin typeface="Candara" panose="020E0502030303020204" pitchFamily="34" charset="0"/>
              </a:rPr>
              <a:t> – </a:t>
            </a:r>
            <a:r>
              <a:rPr lang="en-US" altLang="en-US" sz="2400" b="1" i="1" dirty="0">
                <a:latin typeface="Candara" panose="020E0502030303020204" pitchFamily="34" charset="0"/>
              </a:rPr>
              <a:t>The Jews did not believe that Jesus was the Christ</a:t>
            </a: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11</a:t>
            </a:fld>
            <a:endParaRPr lang="en-US" altLang="en-US" dirty="0"/>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237512" y="288462"/>
            <a:ext cx="8324605" cy="512179"/>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eaLnBrk="1" hangingPunct="1">
              <a:defRPr/>
            </a:pPr>
            <a:r>
              <a:rPr lang="en-US" sz="4400" b="1" dirty="0">
                <a:latin typeface="Candara" panose="020E0502030303020204" pitchFamily="34" charset="0"/>
              </a:rPr>
              <a:t>The Savior HAS Come!</a:t>
            </a:r>
            <a:r>
              <a:rPr lang="en-US" sz="4400" b="1" i="1" u="none" strike="noStrike" baseline="0" dirty="0">
                <a:latin typeface="Candara" panose="020E0502030303020204" pitchFamily="34" charset="0"/>
              </a:rPr>
              <a:t> </a:t>
            </a:r>
            <a:endParaRPr lang="en-US" sz="4400" b="1" i="1" kern="0" cap="small" dirty="0">
              <a:solidFill>
                <a:prstClr val="black"/>
              </a:solidFill>
              <a:latin typeface="Candara" panose="020E0502030303020204" pitchFamily="34" charset="0"/>
              <a:cs typeface="Narkisim" pitchFamily="34" charset="-79"/>
            </a:endParaRPr>
          </a:p>
        </p:txBody>
      </p:sp>
    </p:spTree>
    <p:extLst>
      <p:ext uri="{BB962C8B-B14F-4D97-AF65-F5344CB8AC3E}">
        <p14:creationId xmlns:p14="http://schemas.microsoft.com/office/powerpoint/2010/main" val="31509309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1"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486888" y="877449"/>
            <a:ext cx="8550234" cy="6140867"/>
          </a:xfrm>
        </p:spPr>
        <p:txBody>
          <a:bodyPr>
            <a:noAutofit/>
          </a:bodyPr>
          <a:lstStyle/>
          <a:p>
            <a:pPr marL="0" indent="0">
              <a:lnSpc>
                <a:spcPts val="3100"/>
              </a:lnSpc>
              <a:spcBef>
                <a:spcPts val="600"/>
              </a:spcBef>
              <a:buNone/>
            </a:pPr>
            <a:r>
              <a:rPr lang="en-US" altLang="en-US" sz="3200" b="1" dirty="0">
                <a:latin typeface="Candara" panose="020E0502030303020204" pitchFamily="34" charset="0"/>
              </a:rPr>
              <a:t>The message of the New Testament focuses on the fact that the Christ came to save sinners</a:t>
            </a:r>
          </a:p>
          <a:p>
            <a:pPr marL="274320" indent="-274320">
              <a:lnSpc>
                <a:spcPts val="2700"/>
              </a:lnSpc>
              <a:spcBef>
                <a:spcPts val="600"/>
              </a:spcBef>
              <a:buFont typeface="Wingdings" panose="05000000000000000000" pitchFamily="2" charset="2"/>
              <a:buChar char="§"/>
            </a:pPr>
            <a:r>
              <a:rPr lang="en-US" altLang="en-US" sz="2800" dirty="0">
                <a:latin typeface="Candara" panose="020E0502030303020204" pitchFamily="34" charset="0"/>
              </a:rPr>
              <a:t>Matthew’s gospel began with </a:t>
            </a:r>
            <a:r>
              <a:rPr lang="en-US" altLang="en-US" sz="2800" b="1" i="1" dirty="0">
                <a:latin typeface="Candara" panose="020E0502030303020204" pitchFamily="34" charset="0"/>
              </a:rPr>
              <a:t>“The book of the generation of Jesus Christ, the Son of David, the Son  of Abraham” </a:t>
            </a:r>
            <a:r>
              <a:rPr lang="en-US" altLang="en-US" sz="2800" i="1" dirty="0">
                <a:latin typeface="Candara" panose="020E0502030303020204" pitchFamily="34" charset="0"/>
              </a:rPr>
              <a:t>– Matt. 1:1</a:t>
            </a:r>
          </a:p>
          <a:p>
            <a:pPr marL="548640" lvl="1" indent="-274320">
              <a:lnSpc>
                <a:spcPts val="2400"/>
              </a:lnSpc>
              <a:spcBef>
                <a:spcPts val="600"/>
              </a:spcBef>
              <a:buFont typeface="Wingdings" panose="05000000000000000000" pitchFamily="2" charset="2"/>
              <a:buChar char="§"/>
            </a:pPr>
            <a:r>
              <a:rPr lang="en-US" altLang="en-US" sz="2600" dirty="0">
                <a:latin typeface="Candara" panose="020E0502030303020204" pitchFamily="34" charset="0"/>
              </a:rPr>
              <a:t>The Old Testament prophecies of His death, burial and resurrection were fulfilled</a:t>
            </a:r>
            <a:r>
              <a:rPr lang="en-US" altLang="en-US" sz="2600" i="1" dirty="0">
                <a:latin typeface="Candara" panose="020E0502030303020204" pitchFamily="34" charset="0"/>
              </a:rPr>
              <a:t>…</a:t>
            </a:r>
          </a:p>
          <a:p>
            <a:pPr marL="891540" lvl="2" indent="-274320">
              <a:lnSpc>
                <a:spcPts val="2400"/>
              </a:lnSpc>
              <a:spcBef>
                <a:spcPts val="600"/>
              </a:spcBef>
              <a:buFont typeface="Wingdings" panose="05000000000000000000" pitchFamily="2" charset="2"/>
              <a:buChar char="§"/>
            </a:pPr>
            <a:r>
              <a:rPr lang="en-US" altLang="en-US" sz="2400" i="1" dirty="0">
                <a:latin typeface="Candara" panose="020E0502030303020204" pitchFamily="34" charset="0"/>
              </a:rPr>
              <a:t>Matt. 26:31, 56, cf., Zec. 13:7 – </a:t>
            </a:r>
            <a:r>
              <a:rPr lang="en-US" altLang="en-US" sz="2400" b="1" i="1" dirty="0">
                <a:latin typeface="Candara" panose="020E0502030303020204" pitchFamily="34" charset="0"/>
              </a:rPr>
              <a:t>when smitten, flock scattered</a:t>
            </a:r>
          </a:p>
          <a:p>
            <a:pPr marL="891540" lvl="2" indent="-274320">
              <a:lnSpc>
                <a:spcPts val="2400"/>
              </a:lnSpc>
              <a:spcBef>
                <a:spcPts val="600"/>
              </a:spcBef>
              <a:buFont typeface="Wingdings" panose="05000000000000000000" pitchFamily="2" charset="2"/>
              <a:buChar char="§"/>
            </a:pPr>
            <a:r>
              <a:rPr lang="en-US" altLang="en-US" sz="2400" i="1" dirty="0">
                <a:latin typeface="Candara" panose="020E0502030303020204" pitchFamily="34" charset="0"/>
              </a:rPr>
              <a:t>Matt. 27:9 </a:t>
            </a:r>
            <a:r>
              <a:rPr lang="en-US" altLang="en-US" sz="2400" dirty="0">
                <a:latin typeface="Candara" panose="020E0502030303020204" pitchFamily="34" charset="0"/>
              </a:rPr>
              <a:t>(no record found in Jeremiah’s writings)</a:t>
            </a:r>
            <a:r>
              <a:rPr lang="en-US" altLang="en-US" sz="2400" i="1" dirty="0">
                <a:latin typeface="Candara" panose="020E0502030303020204" pitchFamily="34" charset="0"/>
              </a:rPr>
              <a:t> – </a:t>
            </a:r>
            <a:r>
              <a:rPr lang="en-US" altLang="en-US" sz="2400" b="1" i="1" dirty="0">
                <a:latin typeface="Candara" panose="020E0502030303020204" pitchFamily="34" charset="0"/>
              </a:rPr>
              <a:t>“the thirty pieces of silver” </a:t>
            </a:r>
            <a:r>
              <a:rPr lang="en-US" altLang="en-US" sz="2400" i="1" dirty="0">
                <a:latin typeface="Candara" panose="020E0502030303020204" pitchFamily="34" charset="0"/>
              </a:rPr>
              <a:t>– cf., Zec. 11:12-13</a:t>
            </a:r>
          </a:p>
          <a:p>
            <a:pPr marL="891540" lvl="2" indent="-274320">
              <a:lnSpc>
                <a:spcPts val="2500"/>
              </a:lnSpc>
              <a:spcBef>
                <a:spcPts val="600"/>
              </a:spcBef>
              <a:buFont typeface="Wingdings" panose="05000000000000000000" pitchFamily="2" charset="2"/>
              <a:buChar char="§"/>
            </a:pPr>
            <a:r>
              <a:rPr lang="en-US" altLang="en-US" sz="2400" i="1" dirty="0">
                <a:latin typeface="Candara" panose="020E0502030303020204" pitchFamily="34" charset="0"/>
              </a:rPr>
              <a:t>Matt. 27:35; John 19:24; </a:t>
            </a:r>
            <a:r>
              <a:rPr lang="en-US" altLang="en-US" sz="2400" i="1">
                <a:latin typeface="Candara" panose="020E0502030303020204" pitchFamily="34" charset="0"/>
              </a:rPr>
              <a:t>Luke 23:34, </a:t>
            </a:r>
            <a:r>
              <a:rPr lang="en-US" altLang="en-US" sz="2400" i="1" dirty="0">
                <a:latin typeface="Candara" panose="020E0502030303020204" pitchFamily="34" charset="0"/>
              </a:rPr>
              <a:t>cf., Psa. 22:18 – </a:t>
            </a:r>
            <a:r>
              <a:rPr lang="en-US" altLang="en-US" sz="2400" b="1" i="1" dirty="0">
                <a:latin typeface="Candara" panose="020E0502030303020204" pitchFamily="34" charset="0"/>
              </a:rPr>
              <a:t>“they parted His garments…upon my vesture did they cast lots”</a:t>
            </a:r>
          </a:p>
          <a:p>
            <a:pPr marL="548640" lvl="1" indent="-274320">
              <a:lnSpc>
                <a:spcPts val="2600"/>
              </a:lnSpc>
              <a:spcBef>
                <a:spcPts val="600"/>
              </a:spcBef>
              <a:buFont typeface="Wingdings" panose="05000000000000000000" pitchFamily="2" charset="2"/>
              <a:buChar char="§"/>
            </a:pPr>
            <a:r>
              <a:rPr lang="en-US" altLang="en-US" sz="2600" dirty="0">
                <a:latin typeface="Candara" panose="020E0502030303020204" pitchFamily="34" charset="0"/>
              </a:rPr>
              <a:t>After His resurrection, He reminded His disciples that   writings and prophecies of Him we fulfilled </a:t>
            </a:r>
            <a:r>
              <a:rPr lang="en-US" altLang="en-US" sz="2600" i="1" dirty="0">
                <a:latin typeface="Candara" panose="020E0502030303020204" pitchFamily="34" charset="0"/>
              </a:rPr>
              <a:t>– Luke 24:44</a:t>
            </a:r>
            <a:endParaRPr lang="en-US" altLang="en-US" sz="2800" b="1" i="1" dirty="0">
              <a:solidFill>
                <a:schemeClr val="tx1"/>
              </a:solidFill>
              <a:latin typeface="Candara" panose="020E0502030303020204" pitchFamily="34" charset="0"/>
            </a:endParaRPr>
          </a:p>
          <a:p>
            <a:pPr marL="0" indent="0">
              <a:lnSpc>
                <a:spcPts val="3000"/>
              </a:lnSpc>
              <a:spcBef>
                <a:spcPts val="600"/>
              </a:spcBef>
              <a:buNone/>
            </a:pPr>
            <a:r>
              <a:rPr lang="en-US" sz="3200" b="1" dirty="0">
                <a:solidFill>
                  <a:schemeClr val="accent1"/>
                </a:solidFill>
                <a:latin typeface="Candara" panose="020E0502030303020204" pitchFamily="34" charset="0"/>
              </a:rPr>
              <a:t>The New Testament focuses on the fact that Jesus came to save sinners!</a:t>
            </a:r>
            <a:endParaRPr lang="en-US" altLang="en-US" sz="3200" b="1" i="1" dirty="0">
              <a:solidFill>
                <a:schemeClr val="accent1"/>
              </a:solidFill>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12</a:t>
            </a:fld>
            <a:endParaRPr lang="en-US" altLang="en-US" dirty="0"/>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237512" y="288462"/>
            <a:ext cx="8324605" cy="512179"/>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eaLnBrk="1" hangingPunct="1">
              <a:defRPr/>
            </a:pPr>
            <a:r>
              <a:rPr lang="en-US" sz="4400" b="1" dirty="0">
                <a:latin typeface="Candara" panose="020E0502030303020204" pitchFamily="34" charset="0"/>
              </a:rPr>
              <a:t>The Savior HAS Come!</a:t>
            </a:r>
            <a:r>
              <a:rPr lang="en-US" sz="4400" b="1" i="1" u="none" strike="noStrike" baseline="0" dirty="0">
                <a:latin typeface="Candara" panose="020E0502030303020204" pitchFamily="34" charset="0"/>
              </a:rPr>
              <a:t> </a:t>
            </a:r>
            <a:endParaRPr lang="en-US" sz="4400" b="1" i="1" kern="0" cap="small" dirty="0">
              <a:solidFill>
                <a:prstClr val="black"/>
              </a:solidFill>
              <a:latin typeface="Candara" panose="020E0502030303020204" pitchFamily="34" charset="0"/>
              <a:cs typeface="Narkisim" pitchFamily="34" charset="-79"/>
            </a:endParaRPr>
          </a:p>
        </p:txBody>
      </p:sp>
    </p:spTree>
    <p:extLst>
      <p:ext uri="{BB962C8B-B14F-4D97-AF65-F5344CB8AC3E}">
        <p14:creationId xmlns:p14="http://schemas.microsoft.com/office/powerpoint/2010/main" val="42200860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1"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1"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486888" y="924950"/>
            <a:ext cx="8538360" cy="5933050"/>
          </a:xfrm>
        </p:spPr>
        <p:txBody>
          <a:bodyPr>
            <a:noAutofit/>
          </a:bodyPr>
          <a:lstStyle/>
          <a:p>
            <a:pPr marL="0" indent="0">
              <a:lnSpc>
                <a:spcPts val="3000"/>
              </a:lnSpc>
              <a:spcBef>
                <a:spcPts val="600"/>
              </a:spcBef>
              <a:buNone/>
            </a:pPr>
            <a:r>
              <a:rPr lang="en-US" altLang="en-US" sz="3200" b="1" dirty="0">
                <a:latin typeface="Candara" panose="020E0502030303020204" pitchFamily="34" charset="0"/>
              </a:rPr>
              <a:t>The New Testament declares that Christ will come AGAIN to judge the world </a:t>
            </a:r>
            <a:r>
              <a:rPr lang="en-US" altLang="en-US" sz="3200" i="1" dirty="0">
                <a:latin typeface="Candara" panose="020E0502030303020204" pitchFamily="34" charset="0"/>
              </a:rPr>
              <a:t>– Acts 17:30-31</a:t>
            </a:r>
          </a:p>
          <a:p>
            <a:pPr marL="274320" indent="-274320">
              <a:lnSpc>
                <a:spcPts val="2700"/>
              </a:lnSpc>
              <a:spcBef>
                <a:spcPts val="600"/>
              </a:spcBef>
              <a:buFont typeface="Wingdings" panose="05000000000000000000" pitchFamily="2" charset="2"/>
              <a:buChar char="§"/>
            </a:pPr>
            <a:r>
              <a:rPr lang="en-US" altLang="en-US" sz="2800" dirty="0">
                <a:latin typeface="Candara" panose="020E0502030303020204" pitchFamily="34" charset="0"/>
              </a:rPr>
              <a:t>The Hebrew writer declared this day and to those who eagerly wait for Him, He will appear a second time, for salvation – </a:t>
            </a:r>
            <a:r>
              <a:rPr lang="en-US" altLang="en-US" sz="2800" i="1" dirty="0">
                <a:latin typeface="Candara" panose="020E0502030303020204" pitchFamily="34" charset="0"/>
              </a:rPr>
              <a:t>Heb. 9:27-28</a:t>
            </a:r>
          </a:p>
          <a:p>
            <a:pPr marL="274320" indent="-274320">
              <a:lnSpc>
                <a:spcPts val="2700"/>
              </a:lnSpc>
              <a:spcBef>
                <a:spcPts val="1200"/>
              </a:spcBef>
              <a:buFont typeface="Wingdings" panose="05000000000000000000" pitchFamily="2" charset="2"/>
              <a:buChar char="§"/>
            </a:pPr>
            <a:r>
              <a:rPr lang="en-US" altLang="en-US" sz="2800" dirty="0">
                <a:latin typeface="Candara" panose="020E0502030303020204" pitchFamily="34" charset="0"/>
              </a:rPr>
              <a:t>After He ascended to heaven, it was announced that He would come a second time – </a:t>
            </a:r>
            <a:r>
              <a:rPr lang="en-US" altLang="en-US" sz="2800" i="1" dirty="0">
                <a:latin typeface="Candara" panose="020E0502030303020204" pitchFamily="34" charset="0"/>
              </a:rPr>
              <a:t>Acts 1:10-11</a:t>
            </a:r>
          </a:p>
          <a:p>
            <a:pPr marL="274320" indent="-274320">
              <a:lnSpc>
                <a:spcPts val="2700"/>
              </a:lnSpc>
              <a:spcBef>
                <a:spcPts val="1200"/>
              </a:spcBef>
              <a:buFont typeface="Wingdings" panose="05000000000000000000" pitchFamily="2" charset="2"/>
              <a:buChar char="§"/>
            </a:pPr>
            <a:r>
              <a:rPr lang="en-US" altLang="en-US" sz="2800" dirty="0">
                <a:latin typeface="Candara" panose="020E0502030303020204" pitchFamily="34" charset="0"/>
              </a:rPr>
              <a:t>This second coming will bring eternal joy to the saved and endless sorrow to guilty sinners </a:t>
            </a:r>
            <a:r>
              <a:rPr lang="en-US" altLang="en-US" sz="2800" i="1" dirty="0">
                <a:latin typeface="Candara" panose="020E0502030303020204" pitchFamily="34" charset="0"/>
              </a:rPr>
              <a:t>– 2 Thess. 1:7-10</a:t>
            </a:r>
          </a:p>
          <a:p>
            <a:pPr marL="274320" indent="-274320">
              <a:lnSpc>
                <a:spcPts val="2700"/>
              </a:lnSpc>
              <a:spcBef>
                <a:spcPts val="1200"/>
              </a:spcBef>
              <a:buFont typeface="Wingdings" panose="05000000000000000000" pitchFamily="2" charset="2"/>
              <a:buChar char="§"/>
            </a:pPr>
            <a:r>
              <a:rPr lang="en-US" altLang="en-US" sz="2800" dirty="0">
                <a:latin typeface="Candara" panose="020E0502030303020204" pitchFamily="34" charset="0"/>
              </a:rPr>
              <a:t>Paul points out what will occur when Jesus comes at the end of time – </a:t>
            </a:r>
            <a:r>
              <a:rPr lang="en-US" sz="2800" i="1" dirty="0">
                <a:solidFill>
                  <a:schemeClr val="tx1"/>
                </a:solidFill>
                <a:latin typeface="Candara" panose="020E0502030303020204" pitchFamily="34" charset="0"/>
              </a:rPr>
              <a:t>1 Cor. 15:24-26</a:t>
            </a:r>
          </a:p>
          <a:p>
            <a:pPr marL="0" indent="0">
              <a:lnSpc>
                <a:spcPts val="3200"/>
              </a:lnSpc>
              <a:spcBef>
                <a:spcPts val="1200"/>
              </a:spcBef>
              <a:buNone/>
            </a:pPr>
            <a:r>
              <a:rPr lang="en-US" sz="3200" b="1" dirty="0">
                <a:solidFill>
                  <a:schemeClr val="accent1"/>
                </a:solidFill>
                <a:latin typeface="Candara" panose="020E0502030303020204" pitchFamily="34" charset="0"/>
              </a:rPr>
              <a:t>The New Testament continually points to the victorious second coming of the Savior and the end of this world!</a:t>
            </a:r>
            <a:endParaRPr lang="en-US" altLang="en-US" sz="3200" b="1" i="1" dirty="0">
              <a:solidFill>
                <a:schemeClr val="accent1"/>
              </a:solidFill>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13</a:t>
            </a:fld>
            <a:endParaRPr lang="en-US" altLang="en-US" dirty="0"/>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237512" y="288462"/>
            <a:ext cx="8324605" cy="512179"/>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eaLnBrk="1" hangingPunct="1">
              <a:defRPr/>
            </a:pPr>
            <a:r>
              <a:rPr lang="en-US" sz="4400" b="1" dirty="0">
                <a:latin typeface="Candara" panose="020E0502030303020204" pitchFamily="34" charset="0"/>
              </a:rPr>
              <a:t>The Savior WILL Come AGAIN! </a:t>
            </a:r>
            <a:r>
              <a:rPr lang="en-US" sz="4400" b="1" i="1" u="none" strike="noStrike" baseline="0" dirty="0">
                <a:latin typeface="Candara" panose="020E0502030303020204" pitchFamily="34" charset="0"/>
              </a:rPr>
              <a:t> </a:t>
            </a:r>
            <a:endParaRPr lang="en-US" sz="4400" b="1" i="1" kern="0" cap="small" dirty="0">
              <a:solidFill>
                <a:prstClr val="black"/>
              </a:solidFill>
              <a:latin typeface="Candara" panose="020E0502030303020204" pitchFamily="34" charset="0"/>
              <a:cs typeface="Narkisim" pitchFamily="34" charset="-79"/>
            </a:endParaRPr>
          </a:p>
        </p:txBody>
      </p:sp>
    </p:spTree>
    <p:extLst>
      <p:ext uri="{BB962C8B-B14F-4D97-AF65-F5344CB8AC3E}">
        <p14:creationId xmlns:p14="http://schemas.microsoft.com/office/powerpoint/2010/main" val="30309356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25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1"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1"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1"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1"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923330" y="415636"/>
            <a:ext cx="7730836" cy="4821382"/>
          </a:xfrm>
        </p:spPr>
        <p:txBody>
          <a:bodyPr>
            <a:normAutofit/>
          </a:bodyPr>
          <a:lstStyle/>
          <a:p>
            <a:pPr marL="0">
              <a:lnSpc>
                <a:spcPts val="3600"/>
              </a:lnSpc>
              <a:spcBef>
                <a:spcPts val="0"/>
              </a:spcBef>
              <a:buFont typeface="Wingdings 3" panose="05040102010807070707" pitchFamily="18" charset="2"/>
              <a:buNone/>
            </a:pPr>
            <a:r>
              <a:rPr lang="en-US" altLang="en-US" sz="3600" b="1" dirty="0">
                <a:solidFill>
                  <a:schemeClr val="tx1"/>
                </a:solidFill>
                <a:latin typeface="Candara" panose="020E0502030303020204" pitchFamily="34" charset="0"/>
              </a:rPr>
              <a:t>Jesus Christ, the great Lamb of God, is truly the </a:t>
            </a:r>
            <a:r>
              <a:rPr lang="en-US" altLang="en-US" sz="3600" b="1" i="1" dirty="0">
                <a:solidFill>
                  <a:schemeClr val="tx1"/>
                </a:solidFill>
                <a:latin typeface="Candara" panose="020E0502030303020204" pitchFamily="34" charset="0"/>
              </a:rPr>
              <a:t>THEME</a:t>
            </a:r>
            <a:r>
              <a:rPr lang="en-US" altLang="en-US" sz="3600" b="1" dirty="0">
                <a:solidFill>
                  <a:schemeClr val="tx1"/>
                </a:solidFill>
                <a:latin typeface="Candara" panose="020E0502030303020204" pitchFamily="34" charset="0"/>
              </a:rPr>
              <a:t> of the Bible!</a:t>
            </a:r>
          </a:p>
          <a:p>
            <a:pPr marL="0">
              <a:lnSpc>
                <a:spcPts val="3600"/>
              </a:lnSpc>
              <a:spcBef>
                <a:spcPts val="1800"/>
              </a:spcBef>
              <a:buFont typeface="Wingdings 3" panose="05040102010807070707" pitchFamily="18" charset="2"/>
              <a:buNone/>
            </a:pPr>
            <a:r>
              <a:rPr lang="en-US" altLang="en-US" sz="3600" b="1" dirty="0">
                <a:solidFill>
                  <a:schemeClr val="tx1"/>
                </a:solidFill>
                <a:latin typeface="Candara" panose="020E0502030303020204" pitchFamily="34" charset="0"/>
              </a:rPr>
              <a:t>The message of inspired scripture, from the beginning to end, may be stated as follows…</a:t>
            </a:r>
          </a:p>
          <a:p>
            <a:pPr marL="0" algn="ctr">
              <a:lnSpc>
                <a:spcPts val="3600"/>
              </a:lnSpc>
              <a:spcBef>
                <a:spcPts val="1800"/>
              </a:spcBef>
              <a:buFont typeface="Wingdings 3" panose="05040102010807070707" pitchFamily="18" charset="2"/>
              <a:buNone/>
            </a:pPr>
            <a:r>
              <a:rPr lang="en-US" altLang="en-US" sz="3600" b="1" dirty="0">
                <a:solidFill>
                  <a:schemeClr val="accent1"/>
                </a:solidFill>
                <a:latin typeface="Candara" panose="020E0502030303020204" pitchFamily="34" charset="0"/>
              </a:rPr>
              <a:t>The Savior IS Coming!</a:t>
            </a:r>
          </a:p>
          <a:p>
            <a:pPr marL="0" algn="ctr">
              <a:lnSpc>
                <a:spcPts val="3600"/>
              </a:lnSpc>
              <a:spcBef>
                <a:spcPts val="1800"/>
              </a:spcBef>
              <a:buFont typeface="Wingdings 3" panose="05040102010807070707" pitchFamily="18" charset="2"/>
              <a:buNone/>
            </a:pPr>
            <a:r>
              <a:rPr lang="en-US" altLang="en-US" sz="3600" b="1" dirty="0">
                <a:solidFill>
                  <a:schemeClr val="accent1"/>
                </a:solidFill>
                <a:latin typeface="Candara" panose="020E0502030303020204" pitchFamily="34" charset="0"/>
              </a:rPr>
              <a:t>The Savior HAS Come!</a:t>
            </a:r>
          </a:p>
          <a:p>
            <a:pPr marL="0" algn="ctr">
              <a:lnSpc>
                <a:spcPts val="3600"/>
              </a:lnSpc>
              <a:spcBef>
                <a:spcPts val="1800"/>
              </a:spcBef>
              <a:buFont typeface="Wingdings 3" panose="05040102010807070707" pitchFamily="18" charset="2"/>
              <a:buNone/>
            </a:pPr>
            <a:r>
              <a:rPr lang="en-US" altLang="en-US" sz="3600" b="1" dirty="0">
                <a:solidFill>
                  <a:schemeClr val="accent1"/>
                </a:solidFill>
                <a:latin typeface="Candara" panose="020E0502030303020204" pitchFamily="34" charset="0"/>
              </a:rPr>
              <a:t>The Savior WILL Come AGAIN!</a:t>
            </a:r>
            <a:endParaRPr lang="en-US" altLang="en-US" sz="3600" dirty="0">
              <a:solidFill>
                <a:schemeClr val="accent1"/>
              </a:solidFill>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xfrm>
            <a:off x="7429500" y="6498851"/>
            <a:ext cx="10858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14</a:t>
            </a:fld>
            <a:endParaRPr lang="en-US" altLang="en-US" dirty="0"/>
          </a:p>
        </p:txBody>
      </p:sp>
      <p:sp>
        <p:nvSpPr>
          <p:cNvPr id="2" name="Rectangle 1">
            <a:extLst>
              <a:ext uri="{FF2B5EF4-FFF2-40B4-BE49-F238E27FC236}">
                <a16:creationId xmlns:a16="http://schemas.microsoft.com/office/drawing/2014/main" id="{1FD62FD9-80CF-F91D-8DBC-1DB5AA4C96E8}"/>
              </a:ext>
            </a:extLst>
          </p:cNvPr>
          <p:cNvSpPr/>
          <p:nvPr/>
        </p:nvSpPr>
        <p:spPr>
          <a:xfrm rot="5400000" flipV="1">
            <a:off x="-1856993" y="3127651"/>
            <a:ext cx="4637316" cy="923330"/>
          </a:xfrm>
          <a:prstGeom prst="rect">
            <a:avLst/>
          </a:prstGeom>
          <a:noFill/>
        </p:spPr>
        <p:txBody>
          <a:bodyPr wrap="squar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C</a:t>
            </a: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ONCLUSION</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4" name="TextBox 3">
            <a:extLst>
              <a:ext uri="{FF2B5EF4-FFF2-40B4-BE49-F238E27FC236}">
                <a16:creationId xmlns:a16="http://schemas.microsoft.com/office/drawing/2014/main" id="{8A94CE2E-C527-E921-2A8D-73F9187B93D1}"/>
              </a:ext>
            </a:extLst>
          </p:cNvPr>
          <p:cNvSpPr txBox="1"/>
          <p:nvPr/>
        </p:nvSpPr>
        <p:spPr>
          <a:xfrm>
            <a:off x="923331" y="5276781"/>
            <a:ext cx="7592020" cy="1174552"/>
          </a:xfrm>
          <a:prstGeom prst="rect">
            <a:avLst/>
          </a:prstGeom>
          <a:solidFill>
            <a:schemeClr val="accent1">
              <a:lumMod val="20000"/>
              <a:lumOff val="80000"/>
            </a:schemeClr>
          </a:solidFill>
          <a:ln>
            <a:noFill/>
          </a:ln>
          <a:effectLst>
            <a:outerShdw blurRad="177800" dist="190500" dir="2760000" algn="ctr" rotWithShape="0">
              <a:srgbClr val="000000">
                <a:alpha val="43137"/>
              </a:srgbClr>
            </a:outerShdw>
          </a:effectLst>
        </p:spPr>
        <p:txBody>
          <a:bodyPr wrap="square" rtlCol="0">
            <a:spAutoFit/>
          </a:bodyPr>
          <a:lstStyle/>
          <a:p>
            <a:pPr>
              <a:lnSpc>
                <a:spcPts val="2800"/>
              </a:lnSpc>
              <a:spcBef>
                <a:spcPts val="1800"/>
              </a:spcBef>
              <a:buClr>
                <a:schemeClr val="accent1"/>
              </a:buClr>
            </a:pPr>
            <a:r>
              <a:rPr lang="en-US" altLang="en-US" sz="2800" b="1" i="1" dirty="0">
                <a:latin typeface="Candara" panose="020E0502030303020204" pitchFamily="34" charset="0"/>
              </a:rPr>
              <a:t> “</a:t>
            </a:r>
            <a:r>
              <a:rPr lang="en-US" altLang="en-US" sz="2800" b="1" i="1" dirty="0">
                <a:solidFill>
                  <a:schemeClr val="accent1"/>
                </a:solidFill>
                <a:latin typeface="Candara" panose="020E0502030303020204" pitchFamily="34" charset="0"/>
              </a:rPr>
              <a:t>Worthy is the Lamb that was slain </a:t>
            </a:r>
            <a:r>
              <a:rPr lang="en-US" altLang="en-US" sz="2800" b="1" i="1" dirty="0">
                <a:latin typeface="Candara" panose="020E0502030303020204" pitchFamily="34" charset="0"/>
              </a:rPr>
              <a:t>to receive power, and riches, and wisdom, and strength, and </a:t>
            </a:r>
            <a:r>
              <a:rPr lang="en-US" altLang="en-US" sz="2800" b="1" i="1" dirty="0" err="1">
                <a:latin typeface="Candara" panose="020E0502030303020204" pitchFamily="34" charset="0"/>
              </a:rPr>
              <a:t>honour</a:t>
            </a:r>
            <a:r>
              <a:rPr lang="en-US" altLang="en-US" sz="2800" b="1" i="1" dirty="0">
                <a:latin typeface="Candara" panose="020E0502030303020204" pitchFamily="34" charset="0"/>
              </a:rPr>
              <a:t>, and glory, and blessing” </a:t>
            </a:r>
            <a:r>
              <a:rPr lang="en-US" altLang="en-US" sz="2800" i="1" dirty="0">
                <a:latin typeface="Candara" panose="020E0502030303020204" pitchFamily="34" charset="0"/>
              </a:rPr>
              <a:t>– Rev. 5:12</a:t>
            </a:r>
          </a:p>
        </p:txBody>
      </p:sp>
    </p:spTree>
    <p:extLst>
      <p:ext uri="{BB962C8B-B14F-4D97-AF65-F5344CB8AC3E}">
        <p14:creationId xmlns:p14="http://schemas.microsoft.com/office/powerpoint/2010/main" val="8415285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1"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37"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barn(outVertical)">
                                      <p:cBhvr>
                                        <p:cTn id="4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build="p"/>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28493" y="1580712"/>
            <a:ext cx="8083321" cy="5073150"/>
          </a:xfrm>
          <a:solidFill>
            <a:schemeClr val="accent1">
              <a:lumMod val="40000"/>
              <a:lumOff val="60000"/>
            </a:schemeClr>
          </a:solidFill>
          <a:ln>
            <a:noFill/>
          </a:ln>
          <a:effectLst>
            <a:outerShdw blurRad="50800" dist="114300" dir="3000000" algn="tl" rotWithShape="0">
              <a:prstClr val="black">
                <a:alpha val="40000"/>
              </a:prstClr>
            </a:outerShdw>
          </a:effectLst>
        </p:spPr>
        <p:txBody>
          <a:bodyPr vert="horz" wrap="square" lIns="68580" tIns="34290" rIns="68580" bIns="34290" numCol="1" rtlCol="0" anchor="t" anchorCtr="0" compatLnSpc="1">
            <a:prstTxWarp prst="textNoShape">
              <a:avLst/>
            </a:prstTxWarp>
            <a:noAutofit/>
          </a:bodyPr>
          <a:lstStyle/>
          <a:p>
            <a:pPr marL="9144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a:t>
            </a:r>
            <a:r>
              <a:rPr lang="en-US" altLang="en-US" sz="2800" i="1" dirty="0">
                <a:solidFill>
                  <a:srgbClr val="111111"/>
                </a:solidFill>
                <a:effectLst/>
                <a:latin typeface="Candara" panose="020E0502030303020204" pitchFamily="34" charset="0"/>
              </a:rPr>
              <a:t>–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a:t>
            </a:r>
            <a:r>
              <a:rPr lang="en-US" altLang="en-US" sz="2800" i="1" dirty="0">
                <a:solidFill>
                  <a:srgbClr val="111111"/>
                </a:solidFill>
                <a:effectLst/>
                <a:latin typeface="Candara" panose="020E0502030303020204" pitchFamily="34" charset="0"/>
              </a:rPr>
              <a:t>–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a:t>
            </a:r>
            <a:r>
              <a:rPr lang="en-US" altLang="en-US" sz="2800" i="1" dirty="0">
                <a:solidFill>
                  <a:srgbClr val="111111"/>
                </a:solidFill>
                <a:effectLst/>
                <a:latin typeface="Candara" panose="020E0502030303020204" pitchFamily="34" charset="0"/>
              </a:rPr>
              <a:t>–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i="1" dirty="0">
                <a:solidFill>
                  <a:srgbClr val="111111"/>
                </a:solidFill>
                <a:effectLst/>
                <a:latin typeface="Candara" panose="020E0502030303020204" pitchFamily="34" charset="0"/>
              </a:rPr>
              <a:t>– Matthew 10:3</a:t>
            </a:r>
            <a:r>
              <a:rPr lang="en-US" altLang="en-US" sz="2800" i="1" dirty="0">
                <a:solidFill>
                  <a:srgbClr val="111111"/>
                </a:solidFill>
                <a:latin typeface="Candara" panose="020E0502030303020204" pitchFamily="34" charset="0"/>
              </a:rPr>
              <a:t>2</a:t>
            </a:r>
            <a:endParaRPr lang="en-US" altLang="en-US" sz="2800" i="1" dirty="0">
              <a:solidFill>
                <a:srgbClr val="111111"/>
              </a:solidFill>
              <a:effectLst/>
              <a:latin typeface="Candara" panose="020E0502030303020204" pitchFamily="34" charset="0"/>
            </a:endParaRP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a:t>
            </a:r>
            <a:r>
              <a:rPr lang="en-US" altLang="en-US" sz="2800" i="1" dirty="0">
                <a:solidFill>
                  <a:srgbClr val="111111"/>
                </a:solidFill>
                <a:effectLst/>
                <a:latin typeface="Candara" panose="020E0502030303020204" pitchFamily="34" charset="0"/>
              </a:rPr>
              <a:t>– Acts 2:38</a:t>
            </a:r>
          </a:p>
          <a:p>
            <a:pPr marL="9144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a:t>
            </a:r>
            <a:r>
              <a:rPr lang="en-US" altLang="en-US" sz="2800" i="1" dirty="0">
                <a:solidFill>
                  <a:srgbClr val="111111"/>
                </a:solidFill>
                <a:effectLst/>
                <a:latin typeface="Candara" panose="020E0502030303020204" pitchFamily="34" charset="0"/>
              </a:rPr>
              <a:t>– 1 John 1:7-9</a:t>
            </a:r>
          </a:p>
          <a:p>
            <a:pPr marL="9144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i="1"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28493" y="251030"/>
            <a:ext cx="8083321" cy="1107996"/>
          </a:xfrm>
          <a:prstGeom prst="rect">
            <a:avLst/>
          </a:prstGeom>
          <a:solidFill>
            <a:schemeClr val="accent1">
              <a:lumMod val="40000"/>
              <a:lumOff val="60000"/>
            </a:schemeClr>
          </a:solidFill>
          <a:ln>
            <a:solidFill>
              <a:schemeClr val="accent1">
                <a:lumMod val="40000"/>
                <a:lumOff val="60000"/>
              </a:schemeClr>
            </a:solidFill>
          </a:ln>
          <a:effectLst>
            <a:outerShdw blurRad="50800" dist="114300" dir="2700000" algn="tl" rotWithShape="0">
              <a:prstClr val="black">
                <a:alpha val="40000"/>
              </a:prstClr>
            </a:outerShdw>
          </a:effectLst>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12700">
                  <a:solidFill>
                    <a:schemeClr val="tx2">
                      <a:lumMod val="75000"/>
                    </a:schemeClr>
                  </a:solidFill>
                  <a:prstDash val="solid"/>
                </a:ln>
                <a:latin typeface="Candara" panose="020E0502030303020204" pitchFamily="34" charset="0"/>
              </a:rPr>
              <a:t>What shall we do?</a:t>
            </a:r>
            <a:endParaRPr lang="en-US" sz="6600" b="1" i="1" cap="none" spc="0" dirty="0">
              <a:ln w="12700">
                <a:solidFill>
                  <a:schemeClr val="tx2">
                    <a:lumMod val="75000"/>
                  </a:schemeClr>
                </a:solidFill>
                <a:prstDash val="solid"/>
              </a:ln>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12083" y="481862"/>
            <a:ext cx="778528"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2:37</a:t>
            </a:r>
          </a:p>
        </p:txBody>
      </p:sp>
      <p:sp>
        <p:nvSpPr>
          <p:cNvPr id="3" name="Slide Number Placeholder 2">
            <a:extLst>
              <a:ext uri="{FF2B5EF4-FFF2-40B4-BE49-F238E27FC236}">
                <a16:creationId xmlns:a16="http://schemas.microsoft.com/office/drawing/2014/main" id="{77027457-05CD-720C-96CD-89074FEFF030}"/>
              </a:ext>
            </a:extLst>
          </p:cNvPr>
          <p:cNvSpPr>
            <a:spLocks noGrp="1"/>
          </p:cNvSpPr>
          <p:nvPr>
            <p:ph type="sldNum" sz="quarter" idx="12"/>
          </p:nvPr>
        </p:nvSpPr>
        <p:spPr/>
        <p:txBody>
          <a:bodyPr/>
          <a:lstStyle/>
          <a:p>
            <a:fld id="{73B850FF-6169-4056-8077-06FFA93A5366}" type="slidenum">
              <a:rPr lang="en-US" smtClean="0"/>
              <a:t>15</a:t>
            </a:fld>
            <a:endParaRPr lang="en-US"/>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2</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225631" y="268986"/>
            <a:ext cx="8930244" cy="681037"/>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eaLnBrk="1" hangingPunct="1">
              <a:defRPr/>
            </a:pPr>
            <a:r>
              <a:rPr lang="en-US" sz="4800" b="1" i="1" kern="0" cap="small" dirty="0">
                <a:solidFill>
                  <a:prstClr val="black"/>
                </a:solidFill>
                <a:latin typeface="Candara" panose="020E0502030303020204" pitchFamily="34" charset="0"/>
                <a:cs typeface="Narkisim" pitchFamily="34" charset="-79"/>
              </a:rPr>
              <a:t>Colossians 1:15-17 KJV</a:t>
            </a:r>
          </a:p>
        </p:txBody>
      </p:sp>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380009" y="1235026"/>
            <a:ext cx="8241477" cy="4928268"/>
          </a:xfrm>
        </p:spPr>
        <p:txBody>
          <a:bodyPr>
            <a:normAutofit/>
          </a:bodyPr>
          <a:lstStyle/>
          <a:p>
            <a:pPr marL="0" indent="0">
              <a:lnSpc>
                <a:spcPts val="3600"/>
              </a:lnSpc>
              <a:spcBef>
                <a:spcPts val="600"/>
              </a:spcBef>
              <a:buNone/>
            </a:pPr>
            <a:r>
              <a:rPr lang="en-US" altLang="en-US" sz="3600" b="1" i="1" dirty="0">
                <a:latin typeface="Candara" panose="020E0502030303020204" pitchFamily="34" charset="0"/>
              </a:rPr>
              <a:t>“</a:t>
            </a:r>
            <a:r>
              <a:rPr lang="en-US" altLang="en-US" sz="3600" b="1" i="1" dirty="0">
                <a:solidFill>
                  <a:schemeClr val="accent1"/>
                </a:solidFill>
                <a:latin typeface="Candara" panose="020E0502030303020204" pitchFamily="34" charset="0"/>
              </a:rPr>
              <a:t>15 </a:t>
            </a:r>
            <a:r>
              <a:rPr lang="en-US" altLang="en-US" sz="3600" b="1" i="1" dirty="0">
                <a:latin typeface="Candara" panose="020E0502030303020204" pitchFamily="34" charset="0"/>
              </a:rPr>
              <a:t>Who is the image of the invisible God, the firstborn of every creature: </a:t>
            </a:r>
            <a:r>
              <a:rPr lang="en-US" altLang="en-US" sz="3600" b="1" i="1" dirty="0">
                <a:solidFill>
                  <a:schemeClr val="accent1"/>
                </a:solidFill>
                <a:latin typeface="Candara" panose="020E0502030303020204" pitchFamily="34" charset="0"/>
              </a:rPr>
              <a:t>16</a:t>
            </a:r>
            <a:r>
              <a:rPr lang="en-US" altLang="en-US" sz="3600" b="1" i="1" dirty="0">
                <a:latin typeface="Candara" panose="020E0502030303020204" pitchFamily="34" charset="0"/>
              </a:rPr>
              <a:t> For by him were all things created, that are in heaven, and that are in earth, visible and invisible, whether they be thrones, or dominions, or principalities, or powers: all things were created by him, and for him: </a:t>
            </a:r>
            <a:r>
              <a:rPr lang="en-US" altLang="en-US" sz="3600" b="1" i="1" dirty="0">
                <a:solidFill>
                  <a:schemeClr val="accent1"/>
                </a:solidFill>
                <a:latin typeface="Candara" panose="020E0502030303020204" pitchFamily="34" charset="0"/>
              </a:rPr>
              <a:t>17</a:t>
            </a:r>
            <a:r>
              <a:rPr lang="en-US" altLang="en-US" sz="3600" b="1" i="1" dirty="0">
                <a:latin typeface="Candara" panose="020E0502030303020204" pitchFamily="34" charset="0"/>
              </a:rPr>
              <a:t> And he is before all things, and by him all things consist”</a:t>
            </a:r>
            <a:endParaRPr lang="en-US" altLang="en-US" sz="3600" dirty="0">
              <a:latin typeface="Candara" panose="020E0502030303020204" pitchFamily="34" charset="0"/>
            </a:endParaRPr>
          </a:p>
          <a:p>
            <a:pPr marL="91440" indent="0">
              <a:lnSpc>
                <a:spcPct val="100000"/>
              </a:lnSpc>
              <a:spcBef>
                <a:spcPts val="600"/>
              </a:spcBef>
              <a:buNone/>
            </a:pPr>
            <a:endParaRPr lang="en-US" altLang="en-US" sz="3800" dirty="0">
              <a:latin typeface="Candara" panose="020E0502030303020204" pitchFamily="34" charset="0"/>
            </a:endParaRPr>
          </a:p>
          <a:p>
            <a:pPr marL="285750" indent="-457200">
              <a:lnSpc>
                <a:spcPct val="100000"/>
              </a:lnSpc>
              <a:buFont typeface="Wingdings" panose="05000000000000000000" pitchFamily="2" charset="2"/>
              <a:buChar char="§"/>
            </a:pPr>
            <a:endParaRPr lang="en-US" altLang="en-US" sz="3200" b="1" dirty="0">
              <a:latin typeface="Candara" panose="020E0502030303020204" pitchFamily="34" charset="0"/>
            </a:endParaRPr>
          </a:p>
        </p:txBody>
      </p:sp>
    </p:spTree>
    <p:extLst>
      <p:ext uri="{BB962C8B-B14F-4D97-AF65-F5344CB8AC3E}">
        <p14:creationId xmlns:p14="http://schemas.microsoft.com/office/powerpoint/2010/main" val="11717246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391143" y="1151901"/>
            <a:ext cx="8574727" cy="5735826"/>
          </a:xfrm>
        </p:spPr>
        <p:txBody>
          <a:bodyPr>
            <a:noAutofit/>
          </a:bodyPr>
          <a:lstStyle/>
          <a:p>
            <a:pPr marL="0">
              <a:lnSpc>
                <a:spcPts val="3100"/>
              </a:lnSpc>
              <a:spcBef>
                <a:spcPts val="600"/>
              </a:spcBef>
              <a:buFont typeface="Wingdings 3" panose="05040102010807070707" pitchFamily="18" charset="2"/>
              <a:buNone/>
            </a:pPr>
            <a:r>
              <a:rPr lang="en-US" altLang="en-US" sz="3200" b="1" dirty="0">
                <a:latin typeface="Candara" panose="020E0502030303020204" pitchFamily="34" charset="0"/>
              </a:rPr>
              <a:t>The Bible is all about Jesus Christ the Messiah, the Savior! Paul the apostle who was hand picked and commission by Jesus Himself, focuses on Jesus  in this text of scripture – the central </a:t>
            </a:r>
            <a:r>
              <a:rPr lang="en-US" altLang="en-US" sz="3200" b="1" i="1" u="sng" dirty="0">
                <a:latin typeface="Candara" panose="020E0502030303020204" pitchFamily="34" charset="0"/>
              </a:rPr>
              <a:t>THEME</a:t>
            </a:r>
            <a:r>
              <a:rPr lang="en-US" altLang="en-US" sz="3200" b="1" dirty="0">
                <a:latin typeface="Candara" panose="020E0502030303020204" pitchFamily="34" charset="0"/>
              </a:rPr>
              <a:t> of the Bible!</a:t>
            </a:r>
          </a:p>
          <a:p>
            <a:pPr marL="0" indent="0">
              <a:lnSpc>
                <a:spcPts val="3400"/>
              </a:lnSpc>
              <a:spcBef>
                <a:spcPts val="1200"/>
              </a:spcBef>
              <a:buNone/>
            </a:pPr>
            <a:r>
              <a:rPr lang="en-US" altLang="en-US" sz="3200" b="1" i="1" dirty="0">
                <a:latin typeface="Candara" panose="020E0502030303020204" pitchFamily="34" charset="0"/>
              </a:rPr>
              <a:t>“</a:t>
            </a:r>
            <a:r>
              <a:rPr lang="en-US" altLang="en-US" sz="3200" b="1" i="1" u="sng" dirty="0">
                <a:latin typeface="Candara" panose="020E0502030303020204" pitchFamily="34" charset="0"/>
              </a:rPr>
              <a:t>THEME</a:t>
            </a:r>
            <a:r>
              <a:rPr lang="en-US" altLang="en-US" sz="3200" b="1" i="1" dirty="0">
                <a:latin typeface="Candara" panose="020E0502030303020204" pitchFamily="34" charset="0"/>
              </a:rPr>
              <a:t>” </a:t>
            </a:r>
            <a:r>
              <a:rPr lang="en-US" altLang="en-US" sz="3200" dirty="0">
                <a:latin typeface="Candara" panose="020E0502030303020204" pitchFamily="34" charset="0"/>
              </a:rPr>
              <a:t>defined by </a:t>
            </a:r>
            <a:r>
              <a:rPr lang="en-US" altLang="en-US" sz="3200" b="1" i="1" dirty="0">
                <a:latin typeface="Candara" panose="020E0502030303020204" pitchFamily="34" charset="0"/>
              </a:rPr>
              <a:t>Meriam Webster </a:t>
            </a:r>
            <a:r>
              <a:rPr lang="en-US" altLang="en-US" sz="3200" dirty="0">
                <a:latin typeface="Candara" panose="020E0502030303020204" pitchFamily="34" charset="0"/>
              </a:rPr>
              <a:t>online</a:t>
            </a:r>
          </a:p>
          <a:p>
            <a:pPr marL="365760" indent="-274320">
              <a:lnSpc>
                <a:spcPts val="2800"/>
              </a:lnSpc>
              <a:spcBef>
                <a:spcPts val="0"/>
              </a:spcBef>
              <a:buFont typeface="Wingdings" panose="05000000000000000000" pitchFamily="2" charset="2"/>
              <a:buChar char="§"/>
            </a:pPr>
            <a:r>
              <a:rPr lang="en-US" sz="2800" b="1" dirty="0">
                <a:latin typeface="Candara" panose="020E0502030303020204" pitchFamily="34" charset="0"/>
              </a:rPr>
              <a:t>1 a: </a:t>
            </a:r>
            <a:r>
              <a:rPr lang="en-US" sz="2800" dirty="0">
                <a:latin typeface="Candara" panose="020E0502030303020204" pitchFamily="34" charset="0"/>
              </a:rPr>
              <a:t>a subject or topic of discourse or of artistic representation - </a:t>
            </a:r>
            <a:r>
              <a:rPr lang="en-US" sz="2800" i="1" dirty="0">
                <a:latin typeface="Candara" panose="020E0502030303020204" pitchFamily="34" charset="0"/>
              </a:rPr>
              <a:t>guilt and punishment is the </a:t>
            </a:r>
            <a:r>
              <a:rPr lang="en-US" sz="2800" i="1" u="sng" dirty="0">
                <a:latin typeface="Candara" panose="020E0502030303020204" pitchFamily="34" charset="0"/>
              </a:rPr>
              <a:t>theme</a:t>
            </a:r>
            <a:r>
              <a:rPr lang="en-US" sz="2800" i="1" dirty="0">
                <a:latin typeface="Candara" panose="020E0502030303020204" pitchFamily="34" charset="0"/>
              </a:rPr>
              <a:t> of the story</a:t>
            </a:r>
          </a:p>
          <a:p>
            <a:pPr marL="640080" indent="-274320">
              <a:lnSpc>
                <a:spcPts val="2800"/>
              </a:lnSpc>
              <a:spcBef>
                <a:spcPts val="0"/>
              </a:spcBef>
              <a:buFont typeface="Wingdings" panose="05000000000000000000" pitchFamily="2" charset="2"/>
              <a:buChar char="§"/>
            </a:pPr>
            <a:r>
              <a:rPr lang="en-US" sz="2600" b="1" dirty="0">
                <a:latin typeface="Candara" panose="020E0502030303020204" pitchFamily="34" charset="0"/>
              </a:rPr>
              <a:t>b: </a:t>
            </a:r>
            <a:r>
              <a:rPr lang="en-US" sz="2600" dirty="0">
                <a:latin typeface="Candara" panose="020E0502030303020204" pitchFamily="34" charset="0"/>
              </a:rPr>
              <a:t>a specific and distinctive quality, characteristic, or concern - </a:t>
            </a:r>
            <a:r>
              <a:rPr lang="en-US" sz="2600" i="1" dirty="0">
                <a:latin typeface="Candara" panose="020E0502030303020204" pitchFamily="34" charset="0"/>
              </a:rPr>
              <a:t>the campaign has lacked a </a:t>
            </a:r>
            <a:r>
              <a:rPr lang="en-US" sz="2600" i="1" u="sng" dirty="0">
                <a:latin typeface="Candara" panose="020E0502030303020204" pitchFamily="34" charset="0"/>
              </a:rPr>
              <a:t>theme</a:t>
            </a:r>
          </a:p>
          <a:p>
            <a:pPr marL="365760" indent="-274320">
              <a:lnSpc>
                <a:spcPts val="2800"/>
              </a:lnSpc>
              <a:spcBef>
                <a:spcPts val="0"/>
              </a:spcBef>
              <a:buFont typeface="Wingdings" panose="05000000000000000000" pitchFamily="2" charset="2"/>
              <a:buChar char="§"/>
            </a:pPr>
            <a:r>
              <a:rPr lang="en-US" sz="2800" b="1" dirty="0">
                <a:latin typeface="Candara" panose="020E0502030303020204" pitchFamily="34" charset="0"/>
              </a:rPr>
              <a:t>2: </a:t>
            </a:r>
            <a:r>
              <a:rPr lang="en-US" sz="2800" dirty="0">
                <a:latin typeface="Candara" panose="020E0502030303020204" pitchFamily="34" charset="0"/>
              </a:rPr>
              <a:t>a melodic subject of a musical composition or movement </a:t>
            </a:r>
          </a:p>
          <a:p>
            <a:pPr marL="365760" indent="-274320">
              <a:lnSpc>
                <a:spcPts val="2800"/>
              </a:lnSpc>
              <a:spcBef>
                <a:spcPts val="0"/>
              </a:spcBef>
              <a:buFont typeface="Wingdings" panose="05000000000000000000" pitchFamily="2" charset="2"/>
              <a:buChar char="§"/>
            </a:pPr>
            <a:r>
              <a:rPr lang="en-US" sz="2800" b="1" dirty="0">
                <a:latin typeface="Candara" panose="020E0502030303020204" pitchFamily="34" charset="0"/>
              </a:rPr>
              <a:t>3: </a:t>
            </a:r>
            <a:r>
              <a:rPr lang="en-US" sz="2800" dirty="0">
                <a:latin typeface="Candara" panose="020E0502030303020204" pitchFamily="34" charset="0"/>
              </a:rPr>
              <a:t>a written exercise </a:t>
            </a:r>
            <a:r>
              <a:rPr lang="en-US" sz="2800" b="1" dirty="0">
                <a:latin typeface="Candara" panose="020E0502030303020204" pitchFamily="34" charset="0"/>
              </a:rPr>
              <a:t>: </a:t>
            </a:r>
            <a:r>
              <a:rPr lang="en-US" sz="2800" dirty="0">
                <a:latin typeface="Candara" panose="020E0502030303020204" pitchFamily="34" charset="0"/>
              </a:rPr>
              <a:t>composition - </a:t>
            </a:r>
            <a:r>
              <a:rPr lang="en-US" sz="2800" i="1" dirty="0">
                <a:latin typeface="Candara" panose="020E0502030303020204" pitchFamily="34" charset="0"/>
              </a:rPr>
              <a:t>a research </a:t>
            </a:r>
            <a:r>
              <a:rPr lang="en-US" sz="2800" i="1" u="sng" dirty="0">
                <a:latin typeface="Candara" panose="020E0502030303020204" pitchFamily="34" charset="0"/>
              </a:rPr>
              <a:t>theme</a:t>
            </a:r>
          </a:p>
          <a:p>
            <a:pPr marL="0" indent="0">
              <a:lnSpc>
                <a:spcPts val="3840"/>
              </a:lnSpc>
              <a:spcBef>
                <a:spcPts val="1200"/>
              </a:spcBef>
              <a:buNone/>
            </a:pPr>
            <a:endParaRPr lang="en-US" altLang="en-US" sz="3200" dirty="0">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xfrm>
            <a:off x="7452508" y="6492875"/>
            <a:ext cx="10858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sz="900">
                <a:latin typeface="Candara" panose="020E0502030303020204" pitchFamily="34" charset="0"/>
              </a:rPr>
              <a:pPr/>
              <a:t>3</a:t>
            </a:fld>
            <a:endParaRPr lang="en-US" altLang="en-US" sz="900" dirty="0">
              <a:latin typeface="Candara" panose="020E0502030303020204" pitchFamily="34" charset="0"/>
            </a:endParaRPr>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237505" y="273128"/>
            <a:ext cx="8918369" cy="681037"/>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eaLnBrk="1" hangingPunct="1">
              <a:defRPr/>
            </a:pPr>
            <a:r>
              <a:rPr lang="en-US" sz="6000" b="1" kern="0" cap="small" dirty="0">
                <a:solidFill>
                  <a:prstClr val="black"/>
                </a:solidFill>
                <a:latin typeface="Candara" panose="020E0502030303020204" pitchFamily="34" charset="0"/>
                <a:cs typeface="Narkisim" pitchFamily="34" charset="-79"/>
              </a:rPr>
              <a:t>introduction</a:t>
            </a:r>
          </a:p>
        </p:txBody>
      </p:sp>
    </p:spTree>
    <p:extLst>
      <p:ext uri="{BB962C8B-B14F-4D97-AF65-F5344CB8AC3E}">
        <p14:creationId xmlns:p14="http://schemas.microsoft.com/office/powerpoint/2010/main" val="11796901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75000"/>
            <a:alpha val="38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D94BD-543E-3CF6-9FB6-A59F0331ED8A}"/>
              </a:ext>
            </a:extLst>
          </p:cNvPr>
          <p:cNvSpPr>
            <a:spLocks noGrp="1"/>
          </p:cNvSpPr>
          <p:nvPr>
            <p:ph type="ctrTitle"/>
          </p:nvPr>
        </p:nvSpPr>
        <p:spPr>
          <a:xfrm>
            <a:off x="914400" y="1615044"/>
            <a:ext cx="7327075" cy="3455719"/>
          </a:xfrm>
          <a:noFill/>
          <a:ln w="19050">
            <a:solidFill>
              <a:schemeClr val="accent1"/>
            </a:solidFill>
          </a:ln>
          <a:effectLst>
            <a:outerShdw blurRad="114300" dist="190500" dir="2400000" algn="tl" rotWithShape="0">
              <a:prstClr val="black">
                <a:alpha val="34000"/>
              </a:prstClr>
            </a:outerShdw>
          </a:effectLst>
        </p:spPr>
        <p:txBody>
          <a:bodyPr>
            <a:normAutofit fontScale="90000"/>
          </a:bodyPr>
          <a:lstStyle/>
          <a:p>
            <a:pPr fontAlgn="auto">
              <a:lnSpc>
                <a:spcPts val="6500"/>
              </a:lnSpc>
              <a:spcAft>
                <a:spcPts val="0"/>
              </a:spcAft>
              <a:defRPr/>
            </a:pPr>
            <a:r>
              <a:rPr lang="en-US" sz="7200" b="1" dirty="0">
                <a:latin typeface="Candara" panose="020E0502030303020204" pitchFamily="34" charset="0"/>
              </a:rPr>
              <a:t>The </a:t>
            </a:r>
            <a:r>
              <a:rPr lang="en-US" sz="7200" b="1" i="1" u="sng" dirty="0">
                <a:latin typeface="Candara" panose="020E0502030303020204" pitchFamily="34" charset="0"/>
              </a:rPr>
              <a:t>THEME</a:t>
            </a:r>
            <a:r>
              <a:rPr lang="en-US" sz="7200" b="1" dirty="0">
                <a:latin typeface="Candara" panose="020E0502030303020204" pitchFamily="34" charset="0"/>
              </a:rPr>
              <a:t> of the Bible is Jesus Christ, the Savior of the Whole World!</a:t>
            </a:r>
          </a:p>
        </p:txBody>
      </p:sp>
      <p:sp>
        <p:nvSpPr>
          <p:cNvPr id="11268" name="Slide Number Placeholder 3">
            <a:extLst>
              <a:ext uri="{FF2B5EF4-FFF2-40B4-BE49-F238E27FC236}">
                <a16:creationId xmlns:a16="http://schemas.microsoft.com/office/drawing/2014/main" id="{66D25CEE-96B3-3E57-7796-D79E33BA873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6BC6B40F-A9BE-4B03-B6D0-AE9160C0307B}" type="slidenum">
              <a:rPr lang="en-US" altLang="en-US">
                <a:solidFill>
                  <a:srgbClr val="FFFFFF"/>
                </a:solidFill>
              </a:rPr>
              <a:pPr/>
              <a:t>4</a:t>
            </a:fld>
            <a:endParaRPr lang="en-US" altLang="en-US">
              <a:solidFill>
                <a:srgbClr val="FFFFFF"/>
              </a:solidFill>
            </a:endParaRPr>
          </a:p>
        </p:txBody>
      </p:sp>
      <p:sp>
        <p:nvSpPr>
          <p:cNvPr id="4" name="Slide Number Placeholder 3">
            <a:extLst>
              <a:ext uri="{FF2B5EF4-FFF2-40B4-BE49-F238E27FC236}">
                <a16:creationId xmlns:a16="http://schemas.microsoft.com/office/drawing/2014/main" id="{55616B4D-0DAD-3073-6368-821729A61430}"/>
              </a:ext>
            </a:extLst>
          </p:cNvPr>
          <p:cNvSpPr txBox="1">
            <a:spLocks/>
          </p:cNvSpPr>
          <p:nvPr/>
        </p:nvSpPr>
        <p:spPr bwMode="auto">
          <a:xfrm>
            <a:off x="7486900" y="6508751"/>
            <a:ext cx="108585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lstStyle>
            <a:defPPr>
              <a:defRPr lang="en-US"/>
            </a:defPPr>
            <a:lvl1pPr marL="0" algn="r" defTabSz="914400" rtl="0" eaLnBrk="1" latinLnBrk="0" hangingPunct="1">
              <a:defRPr lang="en-US" sz="675" kern="1200" cap="all" spc="150">
                <a:solidFill>
                  <a:schemeClr val="tx1"/>
                </a:solidFill>
                <a:latin typeface="Lucida Sans Unicode" panose="020B0602030504020204" pitchFamily="34" charset="0"/>
                <a:ea typeface="+mn-ea"/>
                <a:cs typeface="Segoe UI Semilight" panose="020B0402040204020203" pitchFamily="34" charset="0"/>
              </a:defRPr>
            </a:lvl1pPr>
            <a:lvl2pPr marL="742950" indent="-285750" algn="l" defTabSz="914400" rtl="0" eaLnBrk="1" latinLnBrk="0" hangingPunct="1">
              <a:defRPr sz="1800" kern="1200">
                <a:solidFill>
                  <a:schemeClr val="tx1"/>
                </a:solidFill>
                <a:latin typeface="Lucida Sans Unicode" panose="020B0602030504020204" pitchFamily="34" charset="0"/>
                <a:ea typeface="+mn-ea"/>
                <a:cs typeface="+mn-cs"/>
              </a:defRPr>
            </a:lvl2pPr>
            <a:lvl3pPr marL="1143000" indent="-228600" algn="l" defTabSz="914400" rtl="0" eaLnBrk="1" latinLnBrk="0" hangingPunct="1">
              <a:defRPr sz="1800" kern="1200">
                <a:solidFill>
                  <a:schemeClr val="tx1"/>
                </a:solidFill>
                <a:latin typeface="Lucida Sans Unicode" panose="020B0602030504020204" pitchFamily="34" charset="0"/>
                <a:ea typeface="+mn-ea"/>
                <a:cs typeface="+mn-cs"/>
              </a:defRPr>
            </a:lvl3pPr>
            <a:lvl4pPr marL="1600200" indent="-228600" algn="l" defTabSz="914400" rtl="0" eaLnBrk="1" latinLnBrk="0" hangingPunct="1">
              <a:defRPr sz="1800" kern="1200">
                <a:solidFill>
                  <a:schemeClr val="tx1"/>
                </a:solidFill>
                <a:latin typeface="Lucida Sans Unicode" panose="020B0602030504020204" pitchFamily="34" charset="0"/>
                <a:ea typeface="+mn-ea"/>
                <a:cs typeface="+mn-cs"/>
              </a:defRPr>
            </a:lvl4pPr>
            <a:lvl5pPr marL="2057400" indent="-228600" algn="l" defTabSz="914400" rtl="0" eaLnBrk="1" latinLnBrk="0" hangingPunct="1">
              <a:defRPr sz="1800" kern="1200">
                <a:solidFill>
                  <a:schemeClr val="tx1"/>
                </a:solidFill>
                <a:latin typeface="Lucida Sans Unicode" panose="020B0602030504020204" pitchFamily="34" charset="0"/>
                <a:ea typeface="+mn-ea"/>
                <a:cs typeface="+mn-cs"/>
              </a:defRPr>
            </a:lvl5pPr>
            <a:lvl6pPr marL="2514600" indent="-228600" algn="l" defTabSz="914400" rtl="0" eaLnBrk="1" fontAlgn="base" latinLnBrk="0" hangingPunct="1">
              <a:spcBef>
                <a:spcPct val="0"/>
              </a:spcBef>
              <a:spcAft>
                <a:spcPct val="0"/>
              </a:spcAft>
              <a:defRPr sz="1800" kern="1200">
                <a:solidFill>
                  <a:schemeClr val="tx1"/>
                </a:solidFill>
                <a:latin typeface="Lucida Sans Unicode" panose="020B0602030504020204" pitchFamily="34" charset="0"/>
                <a:ea typeface="+mn-ea"/>
                <a:cs typeface="+mn-cs"/>
              </a:defRPr>
            </a:lvl6pPr>
            <a:lvl7pPr marL="2971800" indent="-228600" algn="l" defTabSz="914400" rtl="0" eaLnBrk="1" fontAlgn="base" latinLnBrk="0" hangingPunct="1">
              <a:spcBef>
                <a:spcPct val="0"/>
              </a:spcBef>
              <a:spcAft>
                <a:spcPct val="0"/>
              </a:spcAft>
              <a:defRPr sz="1800" kern="1200">
                <a:solidFill>
                  <a:schemeClr val="tx1"/>
                </a:solidFill>
                <a:latin typeface="Lucida Sans Unicode" panose="020B0602030504020204" pitchFamily="34" charset="0"/>
                <a:ea typeface="+mn-ea"/>
                <a:cs typeface="+mn-cs"/>
              </a:defRPr>
            </a:lvl7pPr>
            <a:lvl8pPr marL="3429000" indent="-228600" algn="l" defTabSz="914400" rtl="0" eaLnBrk="1" fontAlgn="base" latinLnBrk="0" hangingPunct="1">
              <a:spcBef>
                <a:spcPct val="0"/>
              </a:spcBef>
              <a:spcAft>
                <a:spcPct val="0"/>
              </a:spcAft>
              <a:defRPr sz="1800" kern="1200">
                <a:solidFill>
                  <a:schemeClr val="tx1"/>
                </a:solidFill>
                <a:latin typeface="Lucida Sans Unicode" panose="020B0602030504020204" pitchFamily="34" charset="0"/>
                <a:ea typeface="+mn-ea"/>
                <a:cs typeface="+mn-cs"/>
              </a:defRPr>
            </a:lvl8pPr>
            <a:lvl9pPr marL="3886200" indent="-228600" algn="l" defTabSz="914400" rtl="0" eaLnBrk="1" fontAlgn="base" latinLnBrk="0" hangingPunct="1">
              <a:spcBef>
                <a:spcPct val="0"/>
              </a:spcBef>
              <a:spcAft>
                <a:spcPct val="0"/>
              </a:spcAft>
              <a:defRPr sz="1800" kern="1200">
                <a:solidFill>
                  <a:schemeClr val="tx1"/>
                </a:solidFill>
                <a:latin typeface="Lucida Sans Unicode" panose="020B0602030504020204" pitchFamily="34" charset="0"/>
                <a:ea typeface="+mn-ea"/>
                <a:cs typeface="+mn-cs"/>
              </a:defRPr>
            </a:lvl9pPr>
          </a:lstStyle>
          <a:p>
            <a:fld id="{370F5F7A-B391-4317-87E5-B0154E5C5CD6}" type="slidenum">
              <a:rPr lang="en-US" altLang="en-US" smtClean="0"/>
              <a:pPr/>
              <a:t>4</a:t>
            </a:fld>
            <a:endParaRPr lang="en-US" altLang="en-US"/>
          </a:p>
        </p:txBody>
      </p:sp>
    </p:spTree>
    <p:extLst>
      <p:ext uri="{BB962C8B-B14F-4D97-AF65-F5344CB8AC3E}">
        <p14:creationId xmlns:p14="http://schemas.microsoft.com/office/powerpoint/2010/main" val="37707536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5</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249381" y="268986"/>
            <a:ext cx="8906493" cy="681037"/>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eaLnBrk="1" hangingPunct="1">
              <a:defRPr/>
            </a:pPr>
            <a:r>
              <a:rPr lang="en-US" sz="4800" b="1" i="1" kern="0" cap="small" dirty="0">
                <a:solidFill>
                  <a:prstClr val="black"/>
                </a:solidFill>
                <a:latin typeface="Candara" panose="020E0502030303020204" pitchFamily="34" charset="0"/>
                <a:cs typeface="Narkisim" pitchFamily="34" charset="-79"/>
              </a:rPr>
              <a:t>Hebrews 2:1-3 KJV</a:t>
            </a:r>
          </a:p>
        </p:txBody>
      </p:sp>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380009" y="1235026"/>
            <a:ext cx="8241477" cy="5353988"/>
          </a:xfrm>
        </p:spPr>
        <p:txBody>
          <a:bodyPr>
            <a:normAutofit/>
          </a:bodyPr>
          <a:lstStyle/>
          <a:p>
            <a:pPr marL="0" indent="0">
              <a:lnSpc>
                <a:spcPts val="3500"/>
              </a:lnSpc>
              <a:spcBef>
                <a:spcPts val="600"/>
              </a:spcBef>
              <a:buNone/>
            </a:pPr>
            <a:r>
              <a:rPr lang="en-US" altLang="en-US" sz="3500" b="1" i="1" dirty="0">
                <a:latin typeface="Candara" panose="020E0502030303020204" pitchFamily="34" charset="0"/>
              </a:rPr>
              <a:t>“</a:t>
            </a:r>
            <a:r>
              <a:rPr lang="en-US" altLang="en-US" sz="3500" b="1" i="1" dirty="0">
                <a:solidFill>
                  <a:schemeClr val="accent1"/>
                </a:solidFill>
                <a:latin typeface="Candara" panose="020E0502030303020204" pitchFamily="34" charset="0"/>
              </a:rPr>
              <a:t>1 </a:t>
            </a:r>
            <a:r>
              <a:rPr lang="en-US" altLang="en-US" sz="3500" b="1" i="1" dirty="0">
                <a:latin typeface="Candara" panose="020E0502030303020204" pitchFamily="34" charset="0"/>
              </a:rPr>
              <a:t>Therefore we ought to give the more earnest heed to the things which we have heard, lest at any time we should let them slip. </a:t>
            </a:r>
            <a:r>
              <a:rPr lang="en-US" altLang="en-US" sz="3500" b="1" i="1" dirty="0">
                <a:solidFill>
                  <a:schemeClr val="accent1"/>
                </a:solidFill>
                <a:latin typeface="Candara" panose="020E0502030303020204" pitchFamily="34" charset="0"/>
              </a:rPr>
              <a:t>2</a:t>
            </a:r>
            <a:r>
              <a:rPr lang="en-US" altLang="en-US" sz="3500" b="1" i="1" dirty="0">
                <a:latin typeface="Candara" panose="020E0502030303020204" pitchFamily="34" charset="0"/>
              </a:rPr>
              <a:t> For if the word spoken by angels was </a:t>
            </a:r>
            <a:r>
              <a:rPr lang="en-US" altLang="en-US" sz="3500" b="1" i="1" dirty="0" err="1">
                <a:latin typeface="Candara" panose="020E0502030303020204" pitchFamily="34" charset="0"/>
              </a:rPr>
              <a:t>stedfast</a:t>
            </a:r>
            <a:r>
              <a:rPr lang="en-US" altLang="en-US" sz="3500" b="1" i="1" dirty="0">
                <a:latin typeface="Candara" panose="020E0502030303020204" pitchFamily="34" charset="0"/>
              </a:rPr>
              <a:t>, and every transgression and disobedience received a just recompence of reward; </a:t>
            </a:r>
            <a:r>
              <a:rPr lang="en-US" altLang="en-US" sz="3500" b="1" i="1" dirty="0">
                <a:solidFill>
                  <a:schemeClr val="accent1"/>
                </a:solidFill>
                <a:latin typeface="Candara" panose="020E0502030303020204" pitchFamily="34" charset="0"/>
              </a:rPr>
              <a:t>3 </a:t>
            </a:r>
            <a:r>
              <a:rPr lang="en-US" altLang="en-US" sz="3500" b="1" i="1" dirty="0">
                <a:latin typeface="Candara" panose="020E0502030303020204" pitchFamily="34" charset="0"/>
              </a:rPr>
              <a:t>How shall we escape, if we neglect so great salvation; which at the first began to be spoken by the Lord, and was confirmed unto us by them that heard him”</a:t>
            </a:r>
            <a:endParaRPr lang="en-US" altLang="en-US" sz="3500" dirty="0">
              <a:latin typeface="Candara" panose="020E0502030303020204" pitchFamily="34" charset="0"/>
            </a:endParaRPr>
          </a:p>
          <a:p>
            <a:pPr marL="285750" indent="-457200">
              <a:lnSpc>
                <a:spcPct val="100000"/>
              </a:lnSpc>
              <a:buFont typeface="Wingdings" panose="05000000000000000000" pitchFamily="2" charset="2"/>
              <a:buChar char="§"/>
            </a:pPr>
            <a:endParaRPr lang="en-US" altLang="en-US" sz="3200" b="1" dirty="0">
              <a:latin typeface="Candara" panose="020E0502030303020204" pitchFamily="34" charset="0"/>
            </a:endParaRPr>
          </a:p>
        </p:txBody>
      </p:sp>
    </p:spTree>
    <p:extLst>
      <p:ext uri="{BB962C8B-B14F-4D97-AF65-F5344CB8AC3E}">
        <p14:creationId xmlns:p14="http://schemas.microsoft.com/office/powerpoint/2010/main" val="1260537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391143" y="1151901"/>
            <a:ext cx="8634104" cy="5735826"/>
          </a:xfrm>
        </p:spPr>
        <p:txBody>
          <a:bodyPr>
            <a:noAutofit/>
          </a:bodyPr>
          <a:lstStyle/>
          <a:p>
            <a:pPr marL="0">
              <a:lnSpc>
                <a:spcPts val="3200"/>
              </a:lnSpc>
              <a:spcBef>
                <a:spcPts val="600"/>
              </a:spcBef>
              <a:buFont typeface="Wingdings 3" panose="05040102010807070707" pitchFamily="18" charset="2"/>
              <a:buNone/>
            </a:pPr>
            <a:r>
              <a:rPr lang="en-US" altLang="en-US" sz="3200" b="1" dirty="0">
                <a:latin typeface="Candara" panose="020E0502030303020204" pitchFamily="34" charset="0"/>
              </a:rPr>
              <a:t>If we fail to heed the warnings of the writer, then we will </a:t>
            </a:r>
            <a:r>
              <a:rPr lang="en-US" altLang="en-US" sz="3200" b="1" i="1" dirty="0">
                <a:latin typeface="Candara" panose="020E0502030303020204" pitchFamily="34" charset="0"/>
              </a:rPr>
              <a:t>“drift away” </a:t>
            </a:r>
            <a:r>
              <a:rPr lang="en-US" altLang="en-US" sz="3200" i="1" dirty="0">
                <a:latin typeface="Candara" panose="020E0502030303020204" pitchFamily="34" charset="0"/>
              </a:rPr>
              <a:t>– Hebrews 2:1</a:t>
            </a:r>
          </a:p>
          <a:p>
            <a:pPr marL="365760" indent="-274320">
              <a:lnSpc>
                <a:spcPts val="2800"/>
              </a:lnSpc>
              <a:spcBef>
                <a:spcPts val="600"/>
              </a:spcBef>
              <a:buFont typeface="Wingdings" panose="05000000000000000000" pitchFamily="2" charset="2"/>
              <a:buChar char="§"/>
            </a:pPr>
            <a:r>
              <a:rPr lang="en-US" altLang="en-US" sz="2800" dirty="0">
                <a:latin typeface="Candara" panose="020E0502030303020204" pitchFamily="34" charset="0"/>
              </a:rPr>
              <a:t>The writer admonishes Christians to </a:t>
            </a:r>
            <a:r>
              <a:rPr lang="en-US" altLang="en-US" sz="2800" b="1" dirty="0">
                <a:latin typeface="Candara" panose="020E0502030303020204" pitchFamily="34" charset="0"/>
              </a:rPr>
              <a:t>“</a:t>
            </a:r>
            <a:r>
              <a:rPr lang="en-US" altLang="en-US" sz="2800" b="1" i="1" u="sng" dirty="0">
                <a:latin typeface="Candara" panose="020E0502030303020204" pitchFamily="34" charset="0"/>
              </a:rPr>
              <a:t>give the more earnest heed to the things which we have heard</a:t>
            </a:r>
            <a:r>
              <a:rPr lang="en-US" altLang="en-US" sz="2800" b="1" i="1" dirty="0">
                <a:latin typeface="Candara" panose="020E0502030303020204" pitchFamily="34" charset="0"/>
              </a:rPr>
              <a:t>”</a:t>
            </a:r>
            <a:r>
              <a:rPr lang="en-US" altLang="en-US" sz="2800" b="1" dirty="0">
                <a:latin typeface="Candara" panose="020E0502030303020204" pitchFamily="34" charset="0"/>
              </a:rPr>
              <a:t> </a:t>
            </a:r>
          </a:p>
          <a:p>
            <a:pPr marL="548640" lvl="1" indent="-274320">
              <a:lnSpc>
                <a:spcPts val="3200"/>
              </a:lnSpc>
              <a:spcBef>
                <a:spcPts val="600"/>
              </a:spcBef>
              <a:buFont typeface="Wingdings" panose="05000000000000000000" pitchFamily="2" charset="2"/>
              <a:buChar char="§"/>
            </a:pPr>
            <a:r>
              <a:rPr lang="en-US" altLang="en-US" sz="2600" b="1" i="1" dirty="0">
                <a:latin typeface="Candara" panose="020E0502030303020204" pitchFamily="34" charset="0"/>
              </a:rPr>
              <a:t>“lest at any time we should </a:t>
            </a:r>
            <a:r>
              <a:rPr lang="en-US" altLang="en-US" sz="2600" b="1" i="1" dirty="0">
                <a:solidFill>
                  <a:schemeClr val="accent1"/>
                </a:solidFill>
                <a:latin typeface="Candara" panose="020E0502030303020204" pitchFamily="34" charset="0"/>
              </a:rPr>
              <a:t>let them slip</a:t>
            </a:r>
            <a:r>
              <a:rPr lang="en-US" altLang="en-US" sz="2600" b="1" i="1" dirty="0">
                <a:latin typeface="Candara" panose="020E0502030303020204" pitchFamily="34" charset="0"/>
              </a:rPr>
              <a:t>” </a:t>
            </a:r>
            <a:r>
              <a:rPr lang="en-US" altLang="en-US" sz="2600" i="1" dirty="0">
                <a:latin typeface="Candara" panose="020E0502030303020204" pitchFamily="34" charset="0"/>
              </a:rPr>
              <a:t>– KJV</a:t>
            </a:r>
          </a:p>
          <a:p>
            <a:pPr marL="548640" lvl="1" indent="-274320">
              <a:lnSpc>
                <a:spcPts val="3200"/>
              </a:lnSpc>
              <a:spcBef>
                <a:spcPts val="600"/>
              </a:spcBef>
              <a:buFont typeface="Wingdings" panose="05000000000000000000" pitchFamily="2" charset="2"/>
              <a:buChar char="§"/>
            </a:pPr>
            <a:r>
              <a:rPr lang="en-US" altLang="en-US" sz="2600" b="1" i="1" dirty="0">
                <a:latin typeface="Candara" panose="020E0502030303020204" pitchFamily="34" charset="0"/>
              </a:rPr>
              <a:t>“lest haply we </a:t>
            </a:r>
            <a:r>
              <a:rPr lang="en-US" altLang="en-US" sz="2600" b="1" i="1" dirty="0">
                <a:solidFill>
                  <a:schemeClr val="accent1"/>
                </a:solidFill>
                <a:latin typeface="Candara" panose="020E0502030303020204" pitchFamily="34" charset="0"/>
              </a:rPr>
              <a:t>drift away from them</a:t>
            </a:r>
            <a:r>
              <a:rPr lang="en-US" altLang="en-US" sz="2600" b="1" i="1" dirty="0">
                <a:latin typeface="Candara" panose="020E0502030303020204" pitchFamily="34" charset="0"/>
              </a:rPr>
              <a:t>”</a:t>
            </a:r>
            <a:r>
              <a:rPr lang="en-US" altLang="en-US" sz="2600" i="1" dirty="0">
                <a:latin typeface="Candara" panose="020E0502030303020204" pitchFamily="34" charset="0"/>
              </a:rPr>
              <a:t> – ASV </a:t>
            </a:r>
          </a:p>
          <a:p>
            <a:pPr marL="548640" lvl="1" indent="-274320">
              <a:lnSpc>
                <a:spcPts val="3200"/>
              </a:lnSpc>
              <a:spcBef>
                <a:spcPts val="600"/>
              </a:spcBef>
              <a:buFont typeface="Wingdings" panose="05000000000000000000" pitchFamily="2" charset="2"/>
              <a:buChar char="§"/>
            </a:pPr>
            <a:r>
              <a:rPr lang="en-US" altLang="en-US" sz="2600" b="1" i="1" dirty="0">
                <a:latin typeface="Candara" panose="020E0502030303020204" pitchFamily="34" charset="0"/>
              </a:rPr>
              <a:t>“lest we </a:t>
            </a:r>
            <a:r>
              <a:rPr lang="en-US" altLang="en-US" sz="2600" b="1" i="1" dirty="0">
                <a:solidFill>
                  <a:schemeClr val="accent1"/>
                </a:solidFill>
                <a:latin typeface="Candara" panose="020E0502030303020204" pitchFamily="34" charset="0"/>
              </a:rPr>
              <a:t>drift away</a:t>
            </a:r>
            <a:r>
              <a:rPr lang="en-US" altLang="en-US" sz="2600" b="1" i="1" dirty="0">
                <a:latin typeface="Candara" panose="020E0502030303020204" pitchFamily="34" charset="0"/>
              </a:rPr>
              <a:t>” </a:t>
            </a:r>
            <a:r>
              <a:rPr lang="en-US" altLang="en-US" sz="2600" i="1" dirty="0">
                <a:latin typeface="Candara" panose="020E0502030303020204" pitchFamily="34" charset="0"/>
              </a:rPr>
              <a:t>– NKJV</a:t>
            </a:r>
          </a:p>
          <a:p>
            <a:pPr marL="548640" lvl="1" indent="-274320">
              <a:lnSpc>
                <a:spcPts val="3200"/>
              </a:lnSpc>
              <a:spcBef>
                <a:spcPts val="600"/>
              </a:spcBef>
              <a:buFont typeface="Wingdings" panose="05000000000000000000" pitchFamily="2" charset="2"/>
              <a:buChar char="§"/>
            </a:pPr>
            <a:r>
              <a:rPr lang="en-US" altLang="en-US" sz="2600" b="1" i="1" dirty="0">
                <a:latin typeface="Candara" panose="020E0502030303020204" pitchFamily="34" charset="0"/>
              </a:rPr>
              <a:t>“</a:t>
            </a:r>
            <a:r>
              <a:rPr lang="en-US" altLang="en-US" sz="2600" b="1" i="1" dirty="0">
                <a:solidFill>
                  <a:schemeClr val="accent1"/>
                </a:solidFill>
                <a:latin typeface="Candara" panose="020E0502030303020204" pitchFamily="34" charset="0"/>
              </a:rPr>
              <a:t>so that we do not drifty away </a:t>
            </a:r>
            <a:r>
              <a:rPr lang="en-US" altLang="en-US" sz="2600" b="1" i="1" dirty="0">
                <a:latin typeface="Candara" panose="020E0502030303020204" pitchFamily="34" charset="0"/>
              </a:rPr>
              <a:t>from it” </a:t>
            </a:r>
            <a:r>
              <a:rPr lang="en-US" altLang="en-US" sz="2600" i="1" dirty="0">
                <a:latin typeface="Candara" panose="020E0502030303020204" pitchFamily="34" charset="0"/>
              </a:rPr>
              <a:t>– NAS95</a:t>
            </a:r>
          </a:p>
          <a:p>
            <a:pPr marL="91440" indent="0">
              <a:lnSpc>
                <a:spcPts val="3100"/>
              </a:lnSpc>
              <a:spcBef>
                <a:spcPts val="1200"/>
              </a:spcBef>
              <a:buNone/>
            </a:pPr>
            <a:r>
              <a:rPr lang="en-US" altLang="en-US" sz="3200" b="1" dirty="0">
                <a:solidFill>
                  <a:schemeClr val="accent1"/>
                </a:solidFill>
                <a:latin typeface="Candara" panose="020E0502030303020204" pitchFamily="34" charset="0"/>
              </a:rPr>
              <a:t>If we heed the message of </a:t>
            </a:r>
            <a:r>
              <a:rPr lang="en-US" altLang="en-US" sz="3200" b="1" i="1" dirty="0">
                <a:solidFill>
                  <a:schemeClr val="accent1"/>
                </a:solidFill>
                <a:latin typeface="Candara" panose="020E0502030303020204" pitchFamily="34" charset="0"/>
              </a:rPr>
              <a:t>“</a:t>
            </a:r>
            <a:r>
              <a:rPr lang="en-US" altLang="en-US" sz="3200" b="1" i="1" u="sng" dirty="0">
                <a:solidFill>
                  <a:schemeClr val="accent1"/>
                </a:solidFill>
                <a:latin typeface="Candara" panose="020E0502030303020204" pitchFamily="34" charset="0"/>
              </a:rPr>
              <a:t>great salvation</a:t>
            </a:r>
            <a:r>
              <a:rPr lang="en-US" altLang="en-US" sz="3200" b="1" i="1" dirty="0">
                <a:solidFill>
                  <a:schemeClr val="accent1"/>
                </a:solidFill>
                <a:latin typeface="Candara" panose="020E0502030303020204" pitchFamily="34" charset="0"/>
              </a:rPr>
              <a:t>” </a:t>
            </a:r>
            <a:r>
              <a:rPr lang="en-US" altLang="en-US" sz="3200" b="1" dirty="0">
                <a:solidFill>
                  <a:schemeClr val="accent1"/>
                </a:solidFill>
                <a:latin typeface="Candara" panose="020E0502030303020204" pitchFamily="34" charset="0"/>
              </a:rPr>
              <a:t>we will see the GREAT reward from our GREAT God and His Son who made the GREATEST sacrifice!</a:t>
            </a:r>
          </a:p>
          <a:p>
            <a:pPr marL="365760" indent="-274320">
              <a:lnSpc>
                <a:spcPts val="2800"/>
              </a:lnSpc>
              <a:spcBef>
                <a:spcPts val="0"/>
              </a:spcBef>
              <a:buFont typeface="Wingdings" panose="05000000000000000000" pitchFamily="2" charset="2"/>
              <a:buChar char="§"/>
            </a:pPr>
            <a:r>
              <a:rPr lang="en-US" altLang="en-US" sz="3200" i="1" dirty="0">
                <a:latin typeface="Candara" panose="020E0502030303020204" pitchFamily="34" charset="0"/>
              </a:rPr>
              <a:t>J</a:t>
            </a:r>
            <a:r>
              <a:rPr lang="en-US" altLang="en-US" sz="2800" i="1" dirty="0">
                <a:latin typeface="Candara" panose="020E0502030303020204" pitchFamily="34" charset="0"/>
              </a:rPr>
              <a:t>ohn 3:16 </a:t>
            </a:r>
          </a:p>
          <a:p>
            <a:pPr marL="365760" indent="-274320">
              <a:lnSpc>
                <a:spcPct val="100000"/>
              </a:lnSpc>
              <a:spcBef>
                <a:spcPts val="600"/>
              </a:spcBef>
              <a:buFont typeface="Wingdings" panose="05000000000000000000" pitchFamily="2" charset="2"/>
              <a:buChar char="§"/>
            </a:pPr>
            <a:endParaRPr lang="en-US" altLang="en-US" sz="2400" dirty="0">
              <a:latin typeface="Candara" panose="020E0502030303020204" pitchFamily="34" charset="0"/>
            </a:endParaRPr>
          </a:p>
          <a:p>
            <a:pPr marL="365760" indent="-274320">
              <a:lnSpc>
                <a:spcPct val="100000"/>
              </a:lnSpc>
              <a:spcBef>
                <a:spcPts val="600"/>
              </a:spcBef>
              <a:buFont typeface="Wingdings" panose="05000000000000000000" pitchFamily="2" charset="2"/>
              <a:buChar char="§"/>
            </a:pPr>
            <a:endParaRPr lang="en-US" altLang="en-US" sz="2400" dirty="0">
              <a:latin typeface="Candara" panose="020E0502030303020204" pitchFamily="34" charset="0"/>
            </a:endParaRPr>
          </a:p>
          <a:p>
            <a:pPr marL="285750" indent="-457200">
              <a:lnSpc>
                <a:spcPct val="100000"/>
              </a:lnSpc>
              <a:buFont typeface="Wingdings" panose="05000000000000000000" pitchFamily="2" charset="2"/>
              <a:buChar char="§"/>
            </a:pPr>
            <a:endParaRPr lang="en-US" altLang="en-US" sz="3200" b="1" dirty="0">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6</a:t>
            </a:fld>
            <a:endParaRPr lang="en-US" altLang="en-US"/>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249381" y="273128"/>
            <a:ext cx="8906493" cy="681037"/>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eaLnBrk="1" hangingPunct="1">
              <a:defRPr/>
            </a:pPr>
            <a:r>
              <a:rPr lang="en-US" sz="6000" b="1" kern="0" cap="small" dirty="0">
                <a:solidFill>
                  <a:prstClr val="black"/>
                </a:solidFill>
                <a:latin typeface="Candara" panose="020E0502030303020204" pitchFamily="34" charset="0"/>
                <a:cs typeface="Narkisim" pitchFamily="34" charset="-79"/>
              </a:rPr>
              <a:t>introduction</a:t>
            </a:r>
          </a:p>
        </p:txBody>
      </p:sp>
      <p:sp>
        <p:nvSpPr>
          <p:cNvPr id="4" name="Arrow: Bent 3">
            <a:extLst>
              <a:ext uri="{FF2B5EF4-FFF2-40B4-BE49-F238E27FC236}">
                <a16:creationId xmlns:a16="http://schemas.microsoft.com/office/drawing/2014/main" id="{29FEF100-B448-A1EC-096A-8FD0D22FB0FA}"/>
              </a:ext>
            </a:extLst>
          </p:cNvPr>
          <p:cNvSpPr/>
          <p:nvPr/>
        </p:nvSpPr>
        <p:spPr>
          <a:xfrm rot="5400000">
            <a:off x="3256804" y="5198425"/>
            <a:ext cx="706581" cy="2612569"/>
          </a:xfrm>
          <a:prstGeom prst="bentArrow">
            <a:avLst>
              <a:gd name="adj1" fmla="val 20309"/>
              <a:gd name="adj2" fmla="val 48372"/>
              <a:gd name="adj3" fmla="val 43487"/>
              <a:gd name="adj4" fmla="val 51072"/>
            </a:avLst>
          </a:prstGeom>
          <a:ln>
            <a:noFill/>
          </a:ln>
          <a:effectLst>
            <a:outerShdw blurRad="50800" dist="139700" dir="3600000" algn="tl" rotWithShape="0">
              <a:prstClr val="black">
                <a:alpha val="28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solidFill>
              </a:rPr>
              <a:t>                         </a:t>
            </a:r>
          </a:p>
        </p:txBody>
      </p:sp>
    </p:spTree>
    <p:extLst>
      <p:ext uri="{BB962C8B-B14F-4D97-AF65-F5344CB8AC3E}">
        <p14:creationId xmlns:p14="http://schemas.microsoft.com/office/powerpoint/2010/main" val="35642857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4"/>
                                        </p:tgtEl>
                                        <p:attrNameLst>
                                          <p:attrName>style.visibility</p:attrName>
                                        </p:attrNameLst>
                                      </p:cBhvr>
                                      <p:to>
                                        <p:strVal val="visible"/>
                                      </p:to>
                                    </p:set>
                                    <p:animEffect transition="in" filter="wipe(left)">
                                      <p:cBhvr>
                                        <p:cTn id="6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BF573938-E001-4F82-A4EC-5698205EBAD7}"/>
              </a:ext>
            </a:extLst>
          </p:cNvPr>
          <p:cNvSpPr>
            <a:spLocks noGrp="1" noChangeArrowheads="1"/>
          </p:cNvSpPr>
          <p:nvPr>
            <p:ph idx="1"/>
          </p:nvPr>
        </p:nvSpPr>
        <p:spPr>
          <a:xfrm>
            <a:off x="875975" y="1449311"/>
            <a:ext cx="8259094" cy="5182280"/>
          </a:xfrm>
          <a:noFill/>
          <a:effectLst>
            <a:outerShdw blurRad="50800" dist="38100" dir="2700000" algn="tl" rotWithShape="0">
              <a:prstClr val="black">
                <a:alpha val="40000"/>
              </a:prstClr>
            </a:outerShdw>
          </a:effectLst>
        </p:spPr>
        <p:txBody>
          <a:bodyPr>
            <a:noAutofit/>
          </a:bodyPr>
          <a:lstStyle/>
          <a:p>
            <a:pPr marL="0" indent="0" eaLnBrk="1" hangingPunct="1">
              <a:buNone/>
            </a:pPr>
            <a:r>
              <a:rPr lang="en-US" altLang="en-US" sz="3200" b="1" u="sng" dirty="0">
                <a:solidFill>
                  <a:schemeClr val="accent1"/>
                </a:solidFill>
                <a:latin typeface="Candara" panose="020E0502030303020204" pitchFamily="34" charset="0"/>
              </a:rPr>
              <a:t>POWER</a:t>
            </a:r>
            <a:r>
              <a:rPr lang="en-US" altLang="en-US" sz="3200" b="1" dirty="0">
                <a:solidFill>
                  <a:srgbClr val="FF0000"/>
                </a:solidFill>
                <a:latin typeface="Candara" panose="020E0502030303020204" pitchFamily="34" charset="0"/>
              </a:rPr>
              <a:t> </a:t>
            </a:r>
            <a:r>
              <a:rPr lang="en-US" altLang="en-US" sz="3200" dirty="0">
                <a:solidFill>
                  <a:schemeClr val="tx1"/>
                </a:solidFill>
                <a:latin typeface="Candara" panose="020E0502030303020204" pitchFamily="34" charset="0"/>
              </a:rPr>
              <a:t>–</a:t>
            </a:r>
            <a:r>
              <a:rPr lang="en-US" altLang="en-US" sz="3200" b="1" dirty="0">
                <a:solidFill>
                  <a:srgbClr val="FF0000"/>
                </a:solidFill>
                <a:latin typeface="Candara" panose="020E0502030303020204" pitchFamily="34" charset="0"/>
              </a:rPr>
              <a:t> </a:t>
            </a:r>
            <a:r>
              <a:rPr lang="en-US" altLang="en-US" sz="3200" b="1" dirty="0">
                <a:solidFill>
                  <a:schemeClr val="tx1"/>
                </a:solidFill>
                <a:latin typeface="Candara" panose="020E0502030303020204" pitchFamily="34" charset="0"/>
              </a:rPr>
              <a:t>“</a:t>
            </a:r>
            <a:r>
              <a:rPr lang="en-US" altLang="en-US" sz="3200" b="1" i="1" dirty="0">
                <a:latin typeface="Candara" panose="020E0502030303020204" pitchFamily="34" charset="0"/>
              </a:rPr>
              <a:t>For God…”</a:t>
            </a:r>
          </a:p>
          <a:p>
            <a:pPr marL="0" indent="0" eaLnBrk="1" hangingPunct="1">
              <a:buNone/>
            </a:pPr>
            <a:r>
              <a:rPr lang="en-US" altLang="en-US" sz="3200" b="1" u="sng" dirty="0">
                <a:solidFill>
                  <a:schemeClr val="accent1"/>
                </a:solidFill>
                <a:latin typeface="Candara" panose="020E0502030303020204" pitchFamily="34" charset="0"/>
              </a:rPr>
              <a:t>EMOTION</a:t>
            </a:r>
            <a:r>
              <a:rPr lang="en-US" altLang="en-US" sz="3200" b="1" dirty="0">
                <a:solidFill>
                  <a:srgbClr val="FFFF00"/>
                </a:solidFill>
                <a:latin typeface="Candara" panose="020E0502030303020204" pitchFamily="34" charset="0"/>
              </a:rPr>
              <a:t> </a:t>
            </a:r>
            <a:r>
              <a:rPr lang="en-US" altLang="en-US" sz="3200" dirty="0">
                <a:latin typeface="Candara" panose="020E0502030303020204" pitchFamily="34" charset="0"/>
              </a:rPr>
              <a:t>– “</a:t>
            </a:r>
            <a:r>
              <a:rPr lang="en-US" altLang="en-US" sz="3200" b="1" dirty="0">
                <a:latin typeface="Candara" panose="020E0502030303020204" pitchFamily="34" charset="0"/>
              </a:rPr>
              <a:t>.</a:t>
            </a:r>
            <a:r>
              <a:rPr lang="en-US" altLang="en-US" sz="3200" b="1" i="1" dirty="0">
                <a:latin typeface="Candara" panose="020E0502030303020204" pitchFamily="34" charset="0"/>
              </a:rPr>
              <a:t>..so loved…”</a:t>
            </a:r>
            <a:r>
              <a:rPr lang="en-US" altLang="en-US" sz="3200" b="1" u="sng" dirty="0">
                <a:latin typeface="Candara" panose="020E0502030303020204" pitchFamily="34" charset="0"/>
              </a:rPr>
              <a:t> </a:t>
            </a:r>
          </a:p>
          <a:p>
            <a:pPr marL="0" indent="0" eaLnBrk="1" hangingPunct="1">
              <a:buNone/>
            </a:pPr>
            <a:r>
              <a:rPr lang="en-US" altLang="en-US" sz="3200" b="1" u="sng" dirty="0">
                <a:solidFill>
                  <a:schemeClr val="accent1"/>
                </a:solidFill>
                <a:latin typeface="Candara" panose="020E0502030303020204" pitchFamily="34" charset="0"/>
              </a:rPr>
              <a:t>MEASURE</a:t>
            </a:r>
            <a:r>
              <a:rPr lang="en-US" altLang="en-US" sz="3200" b="1" dirty="0">
                <a:solidFill>
                  <a:srgbClr val="FF0000"/>
                </a:solidFill>
                <a:latin typeface="Candara" panose="020E0502030303020204" pitchFamily="34" charset="0"/>
              </a:rPr>
              <a:t> </a:t>
            </a:r>
            <a:r>
              <a:rPr lang="en-US" altLang="en-US" sz="3200" dirty="0">
                <a:latin typeface="Candara" panose="020E0502030303020204" pitchFamily="34" charset="0"/>
              </a:rPr>
              <a:t>–</a:t>
            </a:r>
            <a:r>
              <a:rPr lang="en-US" altLang="en-US" sz="3200" b="1" dirty="0">
                <a:latin typeface="Candara" panose="020E0502030303020204" pitchFamily="34" charset="0"/>
              </a:rPr>
              <a:t> </a:t>
            </a:r>
            <a:r>
              <a:rPr lang="en-US" altLang="en-US" sz="3200" b="1" i="1" dirty="0">
                <a:latin typeface="Candara" panose="020E0502030303020204" pitchFamily="34" charset="0"/>
              </a:rPr>
              <a:t>“…the world…”</a:t>
            </a:r>
          </a:p>
          <a:p>
            <a:pPr marL="0" indent="0" eaLnBrk="1" hangingPunct="1">
              <a:buNone/>
            </a:pPr>
            <a:r>
              <a:rPr lang="en-US" altLang="en-US" sz="3200" b="1" u="sng" dirty="0">
                <a:solidFill>
                  <a:schemeClr val="accent1"/>
                </a:solidFill>
                <a:latin typeface="Candara" panose="020E0502030303020204" pitchFamily="34" charset="0"/>
              </a:rPr>
              <a:t>GIFT</a:t>
            </a:r>
            <a:r>
              <a:rPr lang="en-US" altLang="en-US" sz="3200" b="1" dirty="0">
                <a:solidFill>
                  <a:srgbClr val="FFFF00"/>
                </a:solidFill>
                <a:latin typeface="Candara" panose="020E0502030303020204" pitchFamily="34" charset="0"/>
              </a:rPr>
              <a:t> </a:t>
            </a:r>
            <a:r>
              <a:rPr lang="en-US" altLang="en-US" sz="3200" dirty="0">
                <a:latin typeface="Candara" panose="020E0502030303020204" pitchFamily="34" charset="0"/>
              </a:rPr>
              <a:t>–</a:t>
            </a:r>
            <a:r>
              <a:rPr lang="en-US" altLang="en-US" sz="3200" b="1" dirty="0">
                <a:latin typeface="Candara" panose="020E0502030303020204" pitchFamily="34" charset="0"/>
              </a:rPr>
              <a:t> </a:t>
            </a:r>
            <a:r>
              <a:rPr lang="en-US" altLang="en-US" sz="3200" b="1" i="1" dirty="0">
                <a:latin typeface="Candara" panose="020E0502030303020204" pitchFamily="34" charset="0"/>
              </a:rPr>
              <a:t>“…that He gave…”</a:t>
            </a:r>
          </a:p>
          <a:p>
            <a:pPr marL="0" indent="0" eaLnBrk="1" hangingPunct="1">
              <a:buNone/>
            </a:pPr>
            <a:r>
              <a:rPr lang="en-US" altLang="en-US" sz="3200" b="1" u="sng" dirty="0">
                <a:solidFill>
                  <a:schemeClr val="accent1"/>
                </a:solidFill>
                <a:latin typeface="Candara" panose="020E0502030303020204" pitchFamily="34" charset="0"/>
              </a:rPr>
              <a:t>SACRIFICE</a:t>
            </a:r>
            <a:r>
              <a:rPr lang="en-US" altLang="en-US" sz="3200" b="1" dirty="0">
                <a:solidFill>
                  <a:srgbClr val="FFFF00"/>
                </a:solidFill>
                <a:latin typeface="Candara" panose="020E0502030303020204" pitchFamily="34" charset="0"/>
              </a:rPr>
              <a:t> </a:t>
            </a:r>
            <a:r>
              <a:rPr lang="en-US" altLang="en-US" sz="3200" dirty="0">
                <a:latin typeface="Candara" panose="020E0502030303020204" pitchFamily="34" charset="0"/>
              </a:rPr>
              <a:t>–</a:t>
            </a:r>
            <a:r>
              <a:rPr lang="en-US" altLang="en-US" sz="3200" b="1" dirty="0">
                <a:latin typeface="Candara" panose="020E0502030303020204" pitchFamily="34" charset="0"/>
              </a:rPr>
              <a:t> </a:t>
            </a:r>
            <a:r>
              <a:rPr lang="en-US" altLang="en-US" sz="3200" b="1" i="1" dirty="0">
                <a:latin typeface="Candara" panose="020E0502030303020204" pitchFamily="34" charset="0"/>
              </a:rPr>
              <a:t>“…His only begotten Son…”</a:t>
            </a:r>
          </a:p>
          <a:p>
            <a:pPr marL="0" indent="0" eaLnBrk="1" hangingPunct="1">
              <a:buNone/>
            </a:pPr>
            <a:r>
              <a:rPr lang="en-US" altLang="en-US" sz="3200" b="1" u="sng" dirty="0">
                <a:solidFill>
                  <a:schemeClr val="accent1"/>
                </a:solidFill>
                <a:latin typeface="Candara" panose="020E0502030303020204" pitchFamily="34" charset="0"/>
              </a:rPr>
              <a:t>INVITATION</a:t>
            </a:r>
            <a:r>
              <a:rPr lang="en-US" altLang="en-US" sz="3200" b="1" dirty="0">
                <a:solidFill>
                  <a:srgbClr val="FFFF00"/>
                </a:solidFill>
                <a:latin typeface="Candara" panose="020E0502030303020204" pitchFamily="34" charset="0"/>
              </a:rPr>
              <a:t> </a:t>
            </a:r>
            <a:r>
              <a:rPr lang="en-US" altLang="en-US" sz="3200" dirty="0">
                <a:latin typeface="Candara" panose="020E0502030303020204" pitchFamily="34" charset="0"/>
              </a:rPr>
              <a:t>–</a:t>
            </a:r>
            <a:r>
              <a:rPr lang="en-US" altLang="en-US" sz="3200" b="1" i="1" dirty="0">
                <a:latin typeface="Candara" panose="020E0502030303020204" pitchFamily="34" charset="0"/>
              </a:rPr>
              <a:t> “…that whosoever believeth…”</a:t>
            </a:r>
          </a:p>
          <a:p>
            <a:pPr marL="0" indent="0" eaLnBrk="1" hangingPunct="1">
              <a:buNone/>
            </a:pPr>
            <a:r>
              <a:rPr lang="en-US" altLang="en-US" sz="3200" b="1" u="sng" dirty="0">
                <a:solidFill>
                  <a:schemeClr val="accent1"/>
                </a:solidFill>
                <a:latin typeface="Candara" panose="020E0502030303020204" pitchFamily="34" charset="0"/>
              </a:rPr>
              <a:t>BLESSING</a:t>
            </a:r>
            <a:r>
              <a:rPr lang="en-US" altLang="en-US" sz="3200" b="1" dirty="0">
                <a:solidFill>
                  <a:srgbClr val="FFFF00"/>
                </a:solidFill>
                <a:latin typeface="Candara" panose="020E0502030303020204" pitchFamily="34" charset="0"/>
              </a:rPr>
              <a:t> </a:t>
            </a:r>
            <a:r>
              <a:rPr lang="en-US" altLang="en-US" sz="3200" dirty="0">
                <a:latin typeface="Candara" panose="020E0502030303020204" pitchFamily="34" charset="0"/>
              </a:rPr>
              <a:t>–</a:t>
            </a:r>
            <a:r>
              <a:rPr lang="en-US" altLang="en-US" sz="3200" b="1" i="1" dirty="0">
                <a:latin typeface="Candara" panose="020E0502030303020204" pitchFamily="34" charset="0"/>
              </a:rPr>
              <a:t> “…should not perish…”</a:t>
            </a:r>
          </a:p>
          <a:p>
            <a:pPr marL="0" indent="0" eaLnBrk="1" hangingPunct="1">
              <a:buNone/>
            </a:pPr>
            <a:r>
              <a:rPr lang="en-US" altLang="en-US" sz="3200" b="1" u="sng" dirty="0">
                <a:solidFill>
                  <a:schemeClr val="accent1"/>
                </a:solidFill>
                <a:latin typeface="Candara" panose="020E0502030303020204" pitchFamily="34" charset="0"/>
              </a:rPr>
              <a:t>REWARD</a:t>
            </a:r>
            <a:r>
              <a:rPr lang="en-US" altLang="en-US" sz="3200" dirty="0">
                <a:solidFill>
                  <a:srgbClr val="FFFF00"/>
                </a:solidFill>
                <a:latin typeface="Candara" panose="020E0502030303020204" pitchFamily="34" charset="0"/>
              </a:rPr>
              <a:t> </a:t>
            </a:r>
            <a:r>
              <a:rPr lang="en-US" altLang="en-US" sz="3200" i="1" dirty="0">
                <a:latin typeface="Candara" panose="020E0502030303020204" pitchFamily="34" charset="0"/>
              </a:rPr>
              <a:t>– </a:t>
            </a:r>
            <a:r>
              <a:rPr lang="en-US" altLang="en-US" sz="3200" b="1" i="1" dirty="0">
                <a:latin typeface="Candara" panose="020E0502030303020204" pitchFamily="34" charset="0"/>
              </a:rPr>
              <a:t>“…but have everlasting life”</a:t>
            </a:r>
          </a:p>
        </p:txBody>
      </p:sp>
      <p:sp>
        <p:nvSpPr>
          <p:cNvPr id="4" name="Slide Number Placeholder 5">
            <a:extLst>
              <a:ext uri="{FF2B5EF4-FFF2-40B4-BE49-F238E27FC236}">
                <a16:creationId xmlns:a16="http://schemas.microsoft.com/office/drawing/2014/main" id="{6CA6DA7C-4B93-4F5A-ABE5-95A0A1F44713}"/>
              </a:ext>
            </a:extLst>
          </p:cNvPr>
          <p:cNvSpPr>
            <a:spLocks noGrp="1"/>
          </p:cNvSpPr>
          <p:nvPr>
            <p:ph type="sldNum" sz="quarter" idx="12"/>
          </p:nvPr>
        </p:nvSpPr>
        <p:spPr/>
        <p:txBody>
          <a:bodyPr/>
          <a:lstStyle/>
          <a:p>
            <a:pPr>
              <a:defRPr/>
            </a:pPr>
            <a:fld id="{AED16C9F-D277-4DB1-850D-E219583F41AD}" type="slidenum">
              <a:rPr lang="en-US" altLang="en-US"/>
              <a:pPr>
                <a:defRPr/>
              </a:pPr>
              <a:t>7</a:t>
            </a:fld>
            <a:endParaRPr lang="en-US" altLang="en-US"/>
          </a:p>
        </p:txBody>
      </p:sp>
      <p:sp>
        <p:nvSpPr>
          <p:cNvPr id="6" name="Rectangle 5">
            <a:extLst>
              <a:ext uri="{FF2B5EF4-FFF2-40B4-BE49-F238E27FC236}">
                <a16:creationId xmlns:a16="http://schemas.microsoft.com/office/drawing/2014/main" id="{CC06D1BE-A35D-4BFC-98CC-5AE97E6FF46C}"/>
              </a:ext>
            </a:extLst>
          </p:cNvPr>
          <p:cNvSpPr/>
          <p:nvPr/>
        </p:nvSpPr>
        <p:spPr>
          <a:xfrm rot="16200000">
            <a:off x="360369" y="3871505"/>
            <a:ext cx="184730" cy="923330"/>
          </a:xfrm>
          <a:prstGeom prst="rect">
            <a:avLst/>
          </a:prstGeom>
          <a:noFill/>
        </p:spPr>
        <p:txBody>
          <a:bodyPr wrap="none" lIns="91440" tIns="45720" rIns="91440" bIns="45720">
            <a:spAutoFit/>
          </a:bodyPr>
          <a:lstStyle/>
          <a:p>
            <a:pPr algn="ctr"/>
            <a:endParaRPr lang="en-US" sz="5400" b="1" cap="none" spc="0" dirty="0">
              <a:ln w="22225">
                <a:solidFill>
                  <a:schemeClr val="accent2"/>
                </a:solidFill>
                <a:prstDash val="solid"/>
              </a:ln>
              <a:solidFill>
                <a:schemeClr val="accent2">
                  <a:lumMod val="40000"/>
                  <a:lumOff val="60000"/>
                </a:schemeClr>
              </a:solidFill>
              <a:effectLst/>
            </a:endParaRPr>
          </a:p>
        </p:txBody>
      </p:sp>
      <p:sp>
        <p:nvSpPr>
          <p:cNvPr id="7" name="Rectangle 6">
            <a:extLst>
              <a:ext uri="{FF2B5EF4-FFF2-40B4-BE49-F238E27FC236}">
                <a16:creationId xmlns:a16="http://schemas.microsoft.com/office/drawing/2014/main" id="{C0ACF0A5-37C7-4C1E-951D-7AA4B12F298D}"/>
              </a:ext>
            </a:extLst>
          </p:cNvPr>
          <p:cNvSpPr/>
          <p:nvPr/>
        </p:nvSpPr>
        <p:spPr>
          <a:xfrm rot="16200000">
            <a:off x="-1831342" y="3926683"/>
            <a:ext cx="4394153" cy="1015663"/>
          </a:xfrm>
          <a:prstGeom prst="rect">
            <a:avLst/>
          </a:prstGeom>
          <a:noFill/>
        </p:spPr>
        <p:txBody>
          <a:bodyPr wrap="none" lIns="91440" tIns="45720" rIns="91440" bIns="45720">
            <a:spAutoFit/>
          </a:bodyPr>
          <a:lstStyle/>
          <a:p>
            <a:pPr algn="ctr"/>
            <a:r>
              <a:rPr lang="en-US" sz="6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The Greatest</a:t>
            </a:r>
          </a:p>
        </p:txBody>
      </p:sp>
      <p:sp>
        <p:nvSpPr>
          <p:cNvPr id="8" name="Arrow: Bent 7">
            <a:extLst>
              <a:ext uri="{FF2B5EF4-FFF2-40B4-BE49-F238E27FC236}">
                <a16:creationId xmlns:a16="http://schemas.microsoft.com/office/drawing/2014/main" id="{B9F06AE3-AB4E-449D-AF68-DF5DB2CA1AA4}"/>
              </a:ext>
            </a:extLst>
          </p:cNvPr>
          <p:cNvSpPr/>
          <p:nvPr/>
        </p:nvSpPr>
        <p:spPr>
          <a:xfrm>
            <a:off x="291676" y="1556401"/>
            <a:ext cx="581890" cy="681037"/>
          </a:xfrm>
          <a:prstGeom prst="bentArrow">
            <a:avLst>
              <a:gd name="adj1" fmla="val 25000"/>
              <a:gd name="adj2" fmla="val 39007"/>
              <a:gd name="adj3" fmla="val 34673"/>
              <a:gd name="adj4" fmla="val 43750"/>
            </a:avLst>
          </a:prstGeom>
          <a:solidFill>
            <a:schemeClr val="accent1"/>
          </a:solidFill>
          <a:ln>
            <a:noFill/>
          </a:ln>
          <a:effectLst>
            <a:outerShdw blurRad="50800" dist="88900" dir="36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2" name="Title 1">
            <a:extLst>
              <a:ext uri="{FF2B5EF4-FFF2-40B4-BE49-F238E27FC236}">
                <a16:creationId xmlns:a16="http://schemas.microsoft.com/office/drawing/2014/main" id="{FF066BB5-A34A-0228-470C-D4BBF2FD9C5C}"/>
              </a:ext>
            </a:extLst>
          </p:cNvPr>
          <p:cNvSpPr txBox="1">
            <a:spLocks/>
          </p:cNvSpPr>
          <p:nvPr/>
        </p:nvSpPr>
        <p:spPr bwMode="auto">
          <a:xfrm>
            <a:off x="-8931" y="561994"/>
            <a:ext cx="9144000" cy="681037"/>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algn="ctr" eaLnBrk="1" hangingPunct="1">
              <a:defRPr/>
            </a:pPr>
            <a:r>
              <a:rPr lang="en-US" sz="5200" b="1" i="1" kern="0" cap="small" dirty="0">
                <a:solidFill>
                  <a:prstClr val="black"/>
                </a:solidFill>
                <a:latin typeface="Candara" panose="020E0502030303020204" pitchFamily="34" charset="0"/>
                <a:cs typeface="Narkisim" pitchFamily="34" charset="-79"/>
              </a:rPr>
              <a:t>John 3:16 Declares Great Things!</a:t>
            </a:r>
          </a:p>
        </p:txBody>
      </p:sp>
      <p:sp>
        <p:nvSpPr>
          <p:cNvPr id="3" name="Arrow: Down 2">
            <a:extLst>
              <a:ext uri="{FF2B5EF4-FFF2-40B4-BE49-F238E27FC236}">
                <a16:creationId xmlns:a16="http://schemas.microsoft.com/office/drawing/2014/main" id="{B6DD9D63-8EE0-91B0-2ABC-448EF101FD75}"/>
              </a:ext>
            </a:extLst>
          </p:cNvPr>
          <p:cNvSpPr/>
          <p:nvPr/>
        </p:nvSpPr>
        <p:spPr>
          <a:xfrm>
            <a:off x="4209816" y="-125343"/>
            <a:ext cx="706505" cy="806444"/>
          </a:xfrm>
          <a:prstGeom prst="downArrow">
            <a:avLst>
              <a:gd name="adj1" fmla="val 27800"/>
              <a:gd name="adj2" fmla="val 36295"/>
            </a:avLst>
          </a:prstGeom>
          <a:ln>
            <a:noFill/>
          </a:ln>
          <a:effectLst>
            <a:outerShdw blurRad="50800" dist="139700" dir="3600000" algn="tl" rotWithShape="0">
              <a:prstClr val="black">
                <a:alpha val="28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1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1250"/>
                                        <p:tgtEl>
                                          <p:spTgt spid="7"/>
                                        </p:tgtEl>
                                      </p:cBhvr>
                                    </p:animEffect>
                                  </p:childTnLst>
                                </p:cTn>
                              </p:par>
                            </p:childTnLst>
                          </p:cTn>
                        </p:par>
                        <p:par>
                          <p:cTn id="13" fill="hold">
                            <p:stCondLst>
                              <p:cond delay="1250"/>
                            </p:stCondLst>
                            <p:childTnLst>
                              <p:par>
                                <p:cTn id="14" presetID="22" presetClass="entr" presetSubtype="8"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1250"/>
                                        <p:tgtEl>
                                          <p:spTgt spid="8"/>
                                        </p:tgtEl>
                                      </p:cBhvr>
                                    </p:animEffect>
                                  </p:childTnLst>
                                </p:cTn>
                              </p:par>
                            </p:childTnLst>
                          </p:cTn>
                        </p:par>
                        <p:par>
                          <p:cTn id="17" fill="hold">
                            <p:stCondLst>
                              <p:cond delay="2500"/>
                            </p:stCondLst>
                            <p:childTnLst>
                              <p:par>
                                <p:cTn id="18" presetID="10" presetClass="entr" presetSubtype="0" fill="hold" grpId="0" nodeType="afterEffect">
                                  <p:stCondLst>
                                    <p:cond delay="0"/>
                                  </p:stCondLst>
                                  <p:childTnLst>
                                    <p:set>
                                      <p:cBhvr>
                                        <p:cTn id="19" dur="1" fill="hold">
                                          <p:stCondLst>
                                            <p:cond delay="0"/>
                                          </p:stCondLst>
                                        </p:cTn>
                                        <p:tgtEl>
                                          <p:spTgt spid="22531">
                                            <p:txEl>
                                              <p:pRg st="0" end="0"/>
                                            </p:txEl>
                                          </p:spTgt>
                                        </p:tgtEl>
                                        <p:attrNameLst>
                                          <p:attrName>style.visibility</p:attrName>
                                        </p:attrNameLst>
                                      </p:cBhvr>
                                      <p:to>
                                        <p:strVal val="visible"/>
                                      </p:to>
                                    </p:set>
                                    <p:animEffect transition="in" filter="fade">
                                      <p:cBhvr>
                                        <p:cTn id="20" dur="1000"/>
                                        <p:tgtEl>
                                          <p:spTgt spid="2253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2531">
                                            <p:txEl>
                                              <p:pRg st="1" end="1"/>
                                            </p:txEl>
                                          </p:spTgt>
                                        </p:tgtEl>
                                        <p:attrNameLst>
                                          <p:attrName>style.visibility</p:attrName>
                                        </p:attrNameLst>
                                      </p:cBhvr>
                                      <p:to>
                                        <p:strVal val="visible"/>
                                      </p:to>
                                    </p:set>
                                    <p:animEffect transition="in" filter="fade">
                                      <p:cBhvr>
                                        <p:cTn id="25" dur="1000"/>
                                        <p:tgtEl>
                                          <p:spTgt spid="22531">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22531">
                                            <p:txEl>
                                              <p:pRg st="2" end="2"/>
                                            </p:txEl>
                                          </p:spTgt>
                                        </p:tgtEl>
                                        <p:attrNameLst>
                                          <p:attrName>style.visibility</p:attrName>
                                        </p:attrNameLst>
                                      </p:cBhvr>
                                      <p:to>
                                        <p:strVal val="visible"/>
                                      </p:to>
                                    </p:set>
                                    <p:animEffect transition="in" filter="fade">
                                      <p:cBhvr>
                                        <p:cTn id="30" dur="1000"/>
                                        <p:tgtEl>
                                          <p:spTgt spid="22531">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2531">
                                            <p:txEl>
                                              <p:pRg st="3" end="3"/>
                                            </p:txEl>
                                          </p:spTgt>
                                        </p:tgtEl>
                                        <p:attrNameLst>
                                          <p:attrName>style.visibility</p:attrName>
                                        </p:attrNameLst>
                                      </p:cBhvr>
                                      <p:to>
                                        <p:strVal val="visible"/>
                                      </p:to>
                                    </p:set>
                                    <p:animEffect transition="in" filter="fade">
                                      <p:cBhvr>
                                        <p:cTn id="35" dur="1000"/>
                                        <p:tgtEl>
                                          <p:spTgt spid="22531">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2531">
                                            <p:txEl>
                                              <p:pRg st="4" end="4"/>
                                            </p:txEl>
                                          </p:spTgt>
                                        </p:tgtEl>
                                        <p:attrNameLst>
                                          <p:attrName>style.visibility</p:attrName>
                                        </p:attrNameLst>
                                      </p:cBhvr>
                                      <p:to>
                                        <p:strVal val="visible"/>
                                      </p:to>
                                    </p:set>
                                    <p:animEffect transition="in" filter="fade">
                                      <p:cBhvr>
                                        <p:cTn id="40" dur="1000"/>
                                        <p:tgtEl>
                                          <p:spTgt spid="22531">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2531">
                                            <p:txEl>
                                              <p:pRg st="5" end="5"/>
                                            </p:txEl>
                                          </p:spTgt>
                                        </p:tgtEl>
                                        <p:attrNameLst>
                                          <p:attrName>style.visibility</p:attrName>
                                        </p:attrNameLst>
                                      </p:cBhvr>
                                      <p:to>
                                        <p:strVal val="visible"/>
                                      </p:to>
                                    </p:set>
                                    <p:animEffect transition="in" filter="fade">
                                      <p:cBhvr>
                                        <p:cTn id="45" dur="1000"/>
                                        <p:tgtEl>
                                          <p:spTgt spid="22531">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2531">
                                            <p:txEl>
                                              <p:pRg st="6" end="6"/>
                                            </p:txEl>
                                          </p:spTgt>
                                        </p:tgtEl>
                                        <p:attrNameLst>
                                          <p:attrName>style.visibility</p:attrName>
                                        </p:attrNameLst>
                                      </p:cBhvr>
                                      <p:to>
                                        <p:strVal val="visible"/>
                                      </p:to>
                                    </p:set>
                                    <p:animEffect transition="in" filter="fade">
                                      <p:cBhvr>
                                        <p:cTn id="50" dur="1000"/>
                                        <p:tgtEl>
                                          <p:spTgt spid="22531">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2531">
                                            <p:txEl>
                                              <p:pRg st="7" end="7"/>
                                            </p:txEl>
                                          </p:spTgt>
                                        </p:tgtEl>
                                        <p:attrNameLst>
                                          <p:attrName>style.visibility</p:attrName>
                                        </p:attrNameLst>
                                      </p:cBhvr>
                                      <p:to>
                                        <p:strVal val="visible"/>
                                      </p:to>
                                    </p:set>
                                    <p:animEffect transition="in" filter="fade">
                                      <p:cBhvr>
                                        <p:cTn id="55" dur="1000"/>
                                        <p:tgtEl>
                                          <p:spTgt spid="225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uiExpand="1" build="p"/>
      <p:bldP spid="7" grpId="0"/>
      <p:bldP spid="8"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486886" y="1004450"/>
            <a:ext cx="8657113" cy="5853550"/>
          </a:xfrm>
        </p:spPr>
        <p:txBody>
          <a:bodyPr>
            <a:normAutofit/>
          </a:bodyPr>
          <a:lstStyle/>
          <a:p>
            <a:pPr marL="0">
              <a:lnSpc>
                <a:spcPts val="3200"/>
              </a:lnSpc>
              <a:spcBef>
                <a:spcPts val="600"/>
              </a:spcBef>
              <a:buFont typeface="Wingdings 3" panose="05040102010807070707" pitchFamily="18" charset="2"/>
              <a:buNone/>
            </a:pPr>
            <a:r>
              <a:rPr lang="en-US" altLang="en-US" sz="3200" b="1" dirty="0">
                <a:latin typeface="Candara" panose="020E0502030303020204" pitchFamily="34" charset="0"/>
              </a:rPr>
              <a:t>Jesus is so described by the writer </a:t>
            </a:r>
            <a:r>
              <a:rPr lang="en-US" altLang="en-US" sz="3200" i="1" dirty="0">
                <a:latin typeface="Candara" panose="020E0502030303020204" pitchFamily="34" charset="0"/>
              </a:rPr>
              <a:t>– Heb. 5:9</a:t>
            </a:r>
          </a:p>
          <a:p>
            <a:pPr marL="365760" indent="-274320">
              <a:lnSpc>
                <a:spcPts val="3200"/>
              </a:lnSpc>
              <a:spcBef>
                <a:spcPts val="400"/>
              </a:spcBef>
              <a:buFont typeface="Wingdings" panose="05000000000000000000" pitchFamily="2" charset="2"/>
              <a:buChar char="§"/>
            </a:pPr>
            <a:r>
              <a:rPr lang="en-US" altLang="en-US" sz="2800" dirty="0">
                <a:latin typeface="Candara" panose="020E0502030303020204" pitchFamily="34" charset="0"/>
              </a:rPr>
              <a:t>Jesus is </a:t>
            </a:r>
            <a:r>
              <a:rPr lang="en-US" altLang="en-US" sz="2800" b="1" dirty="0">
                <a:latin typeface="Candara" panose="020E0502030303020204" pitchFamily="34" charset="0"/>
              </a:rPr>
              <a:t>greater</a:t>
            </a:r>
            <a:r>
              <a:rPr lang="en-US" altLang="en-US" sz="2800" dirty="0">
                <a:latin typeface="Candara" panose="020E0502030303020204" pitchFamily="34" charset="0"/>
              </a:rPr>
              <a:t> than the O.T. prophets </a:t>
            </a:r>
            <a:r>
              <a:rPr lang="en-US" altLang="en-US" sz="2800" i="1" dirty="0">
                <a:latin typeface="Candara" panose="020E0502030303020204" pitchFamily="34" charset="0"/>
              </a:rPr>
              <a:t>– Heb. 1:1-2</a:t>
            </a:r>
          </a:p>
          <a:p>
            <a:pPr marL="365760" indent="-274320">
              <a:lnSpc>
                <a:spcPts val="3200"/>
              </a:lnSpc>
              <a:spcBef>
                <a:spcPts val="400"/>
              </a:spcBef>
              <a:buFont typeface="Wingdings" panose="05000000000000000000" pitchFamily="2" charset="2"/>
              <a:buChar char="§"/>
            </a:pPr>
            <a:r>
              <a:rPr lang="en-US" altLang="en-US" sz="2800" dirty="0">
                <a:latin typeface="Candara" panose="020E0502030303020204" pitchFamily="34" charset="0"/>
              </a:rPr>
              <a:t>He is </a:t>
            </a:r>
            <a:r>
              <a:rPr lang="en-US" altLang="en-US" sz="2800" b="1" dirty="0">
                <a:latin typeface="Candara" panose="020E0502030303020204" pitchFamily="34" charset="0"/>
              </a:rPr>
              <a:t>greater</a:t>
            </a:r>
            <a:r>
              <a:rPr lang="en-US" altLang="en-US" sz="2800" dirty="0">
                <a:latin typeface="Candara" panose="020E0502030303020204" pitchFamily="34" charset="0"/>
              </a:rPr>
              <a:t> than the angels</a:t>
            </a:r>
            <a:r>
              <a:rPr lang="en-US" altLang="en-US" sz="2800" i="1" dirty="0">
                <a:latin typeface="Candara" panose="020E0502030303020204" pitchFamily="34" charset="0"/>
              </a:rPr>
              <a:t> – Heb. 1:4-14</a:t>
            </a:r>
          </a:p>
          <a:p>
            <a:pPr marL="365760" indent="-274320">
              <a:lnSpc>
                <a:spcPts val="3200"/>
              </a:lnSpc>
              <a:spcBef>
                <a:spcPts val="400"/>
              </a:spcBef>
              <a:buFont typeface="Wingdings" panose="05000000000000000000" pitchFamily="2" charset="2"/>
              <a:buChar char="§"/>
            </a:pPr>
            <a:r>
              <a:rPr lang="en-US" altLang="en-US" sz="2800" dirty="0">
                <a:latin typeface="Candara" panose="020E0502030303020204" pitchFamily="34" charset="0"/>
              </a:rPr>
              <a:t>He is </a:t>
            </a:r>
            <a:r>
              <a:rPr lang="en-US" altLang="en-US" sz="2800" b="1" dirty="0">
                <a:latin typeface="Candara" panose="020E0502030303020204" pitchFamily="34" charset="0"/>
              </a:rPr>
              <a:t>greater</a:t>
            </a:r>
            <a:r>
              <a:rPr lang="en-US" altLang="en-US" sz="2800" dirty="0">
                <a:latin typeface="Candara" panose="020E0502030303020204" pitchFamily="34" charset="0"/>
              </a:rPr>
              <a:t> than Moses </a:t>
            </a:r>
            <a:r>
              <a:rPr lang="en-US" altLang="en-US" sz="2800" i="1" dirty="0">
                <a:latin typeface="Candara" panose="020E0502030303020204" pitchFamily="34" charset="0"/>
              </a:rPr>
              <a:t>– Heb. 3:3-6</a:t>
            </a:r>
          </a:p>
          <a:p>
            <a:pPr marL="365760" indent="-274320">
              <a:lnSpc>
                <a:spcPts val="3200"/>
              </a:lnSpc>
              <a:spcBef>
                <a:spcPts val="400"/>
              </a:spcBef>
              <a:buFont typeface="Wingdings" panose="05000000000000000000" pitchFamily="2" charset="2"/>
              <a:buChar char="§"/>
            </a:pPr>
            <a:r>
              <a:rPr lang="en-US" altLang="en-US" sz="2800" dirty="0">
                <a:latin typeface="Candara" panose="020E0502030303020204" pitchFamily="34" charset="0"/>
              </a:rPr>
              <a:t>He is God’s</a:t>
            </a:r>
            <a:r>
              <a:rPr lang="en-US" altLang="en-US" sz="2800" i="1" dirty="0">
                <a:latin typeface="Candara" panose="020E0502030303020204" pitchFamily="34" charset="0"/>
              </a:rPr>
              <a:t> </a:t>
            </a:r>
            <a:r>
              <a:rPr lang="en-US" altLang="en-US" sz="2800" b="1" i="1" dirty="0">
                <a:latin typeface="Candara" panose="020E0502030303020204" pitchFamily="34" charset="0"/>
              </a:rPr>
              <a:t>“</a:t>
            </a:r>
            <a:r>
              <a:rPr lang="en-US" altLang="en-US" sz="2800" b="1" i="1" u="sng" dirty="0">
                <a:latin typeface="Candara" panose="020E0502030303020204" pitchFamily="34" charset="0"/>
              </a:rPr>
              <a:t>only</a:t>
            </a:r>
            <a:r>
              <a:rPr lang="en-US" altLang="en-US" sz="2800" b="1" i="1" dirty="0">
                <a:latin typeface="Candara" panose="020E0502030303020204" pitchFamily="34" charset="0"/>
              </a:rPr>
              <a:t> begotten Son” </a:t>
            </a:r>
            <a:r>
              <a:rPr lang="en-US" altLang="en-US" sz="2800" i="1" dirty="0">
                <a:latin typeface="Candara" panose="020E0502030303020204" pitchFamily="34" charset="0"/>
              </a:rPr>
              <a:t>– John 3:16</a:t>
            </a:r>
          </a:p>
          <a:p>
            <a:pPr marL="365760" indent="-274320">
              <a:lnSpc>
                <a:spcPts val="3200"/>
              </a:lnSpc>
              <a:spcBef>
                <a:spcPts val="400"/>
              </a:spcBef>
              <a:buFont typeface="Wingdings" panose="05000000000000000000" pitchFamily="2" charset="2"/>
              <a:buChar char="§"/>
            </a:pPr>
            <a:r>
              <a:rPr lang="en-US" altLang="en-US" sz="2800" dirty="0">
                <a:latin typeface="Candara" panose="020E0502030303020204" pitchFamily="34" charset="0"/>
              </a:rPr>
              <a:t>The only </a:t>
            </a:r>
            <a:r>
              <a:rPr lang="en-US" altLang="en-US" sz="2800" b="1" dirty="0">
                <a:latin typeface="Candara" panose="020E0502030303020204" pitchFamily="34" charset="0"/>
              </a:rPr>
              <a:t>One</a:t>
            </a:r>
            <a:r>
              <a:rPr lang="en-US" altLang="en-US" sz="2800" dirty="0">
                <a:latin typeface="Candara" panose="020E0502030303020204" pitchFamily="34" charset="0"/>
              </a:rPr>
              <a:t> said to </a:t>
            </a:r>
            <a:r>
              <a:rPr lang="en-US" altLang="en-US" sz="2800" b="1" i="1" dirty="0">
                <a:latin typeface="Candara" panose="020E0502030303020204" pitchFamily="34" charset="0"/>
              </a:rPr>
              <a:t>“sit on my right hand”</a:t>
            </a:r>
            <a:r>
              <a:rPr lang="en-US" altLang="en-US" sz="2800" dirty="0">
                <a:latin typeface="Candara" panose="020E0502030303020204" pitchFamily="34" charset="0"/>
              </a:rPr>
              <a:t> </a:t>
            </a:r>
            <a:r>
              <a:rPr lang="en-US" altLang="en-US" sz="2800" i="1" dirty="0">
                <a:latin typeface="Candara" panose="020E0502030303020204" pitchFamily="34" charset="0"/>
              </a:rPr>
              <a:t>– Heb. 1:13</a:t>
            </a:r>
          </a:p>
          <a:p>
            <a:pPr marL="708660" lvl="1" indent="-274320">
              <a:lnSpc>
                <a:spcPts val="2800"/>
              </a:lnSpc>
              <a:spcBef>
                <a:spcPts val="0"/>
              </a:spcBef>
              <a:buFont typeface="Wingdings" panose="05000000000000000000" pitchFamily="2" charset="2"/>
              <a:buChar char="§"/>
            </a:pPr>
            <a:r>
              <a:rPr lang="en-US" altLang="en-US" sz="2500" dirty="0">
                <a:latin typeface="Candara" panose="020E0502030303020204" pitchFamily="34" charset="0"/>
              </a:rPr>
              <a:t>This is said of no other, not even the angels </a:t>
            </a:r>
            <a:r>
              <a:rPr lang="en-US" altLang="en-US" sz="2500" i="1" dirty="0">
                <a:latin typeface="Candara" panose="020E0502030303020204" pitchFamily="34" charset="0"/>
              </a:rPr>
              <a:t>– Heb. 1:4-5 </a:t>
            </a:r>
          </a:p>
          <a:p>
            <a:pPr marL="365760" indent="-274320">
              <a:lnSpc>
                <a:spcPts val="2800"/>
              </a:lnSpc>
              <a:spcBef>
                <a:spcPts val="600"/>
              </a:spcBef>
              <a:buFont typeface="Wingdings" panose="05000000000000000000" pitchFamily="2" charset="2"/>
              <a:buChar char="§"/>
            </a:pPr>
            <a:r>
              <a:rPr lang="en-US" altLang="en-US" sz="2800" dirty="0">
                <a:latin typeface="Candara" panose="020E0502030303020204" pitchFamily="34" charset="0"/>
              </a:rPr>
              <a:t>He is the </a:t>
            </a:r>
            <a:r>
              <a:rPr lang="en-US" altLang="en-US" sz="2800" b="1" dirty="0">
                <a:latin typeface="Candara" panose="020E0502030303020204" pitchFamily="34" charset="0"/>
              </a:rPr>
              <a:t>One</a:t>
            </a:r>
            <a:r>
              <a:rPr lang="en-US" altLang="en-US" sz="2800" dirty="0">
                <a:latin typeface="Candara" panose="020E0502030303020204" pitchFamily="34" charset="0"/>
              </a:rPr>
              <a:t> through whom the universe was created </a:t>
            </a:r>
            <a:r>
              <a:rPr lang="en-US" altLang="en-US" sz="2800" i="1" dirty="0">
                <a:latin typeface="Candara" panose="020E0502030303020204" pitchFamily="34" charset="0"/>
              </a:rPr>
              <a:t>– John 1:1-3; cf. Col. 1:16</a:t>
            </a:r>
          </a:p>
          <a:p>
            <a:pPr marL="365760" indent="-274320">
              <a:lnSpc>
                <a:spcPts val="2800"/>
              </a:lnSpc>
              <a:spcBef>
                <a:spcPts val="600"/>
              </a:spcBef>
              <a:buFont typeface="Wingdings" panose="05000000000000000000" pitchFamily="2" charset="2"/>
              <a:buChar char="§"/>
            </a:pPr>
            <a:r>
              <a:rPr lang="en-US" altLang="en-US" sz="2800" dirty="0">
                <a:latin typeface="Candara" panose="020E0502030303020204" pitchFamily="34" charset="0"/>
              </a:rPr>
              <a:t>He is the </a:t>
            </a:r>
            <a:r>
              <a:rPr lang="en-US" altLang="en-US" sz="2800" b="1" dirty="0">
                <a:latin typeface="Candara" panose="020E0502030303020204" pitchFamily="34" charset="0"/>
              </a:rPr>
              <a:t>One</a:t>
            </a:r>
            <a:r>
              <a:rPr lang="en-US" altLang="en-US" sz="2800" dirty="0">
                <a:latin typeface="Candara" panose="020E0502030303020204" pitchFamily="34" charset="0"/>
              </a:rPr>
              <a:t> </a:t>
            </a:r>
            <a:r>
              <a:rPr lang="en-US" altLang="en-US" sz="2800" b="1" i="1" dirty="0">
                <a:latin typeface="Candara" panose="020E0502030303020204" pitchFamily="34" charset="0"/>
              </a:rPr>
              <a:t>“written” </a:t>
            </a:r>
            <a:r>
              <a:rPr lang="en-US" altLang="en-US" sz="2800" i="1" dirty="0">
                <a:latin typeface="Candara" panose="020E0502030303020204" pitchFamily="34" charset="0"/>
              </a:rPr>
              <a:t>about </a:t>
            </a:r>
            <a:r>
              <a:rPr lang="en-US" altLang="en-US" sz="2800" b="1" i="1" dirty="0">
                <a:latin typeface="Candara" panose="020E0502030303020204" pitchFamily="34" charset="0"/>
              </a:rPr>
              <a:t>“in the Law of Moses and the prophets and the psalms” </a:t>
            </a:r>
            <a:r>
              <a:rPr lang="en-US" altLang="en-US" sz="2800" i="1" dirty="0">
                <a:latin typeface="Candara" panose="020E0502030303020204" pitchFamily="34" charset="0"/>
              </a:rPr>
              <a:t>– Luke 24:44</a:t>
            </a:r>
          </a:p>
          <a:p>
            <a:pPr marL="91440" indent="0">
              <a:lnSpc>
                <a:spcPts val="3800"/>
              </a:lnSpc>
              <a:spcBef>
                <a:spcPts val="600"/>
              </a:spcBef>
              <a:buNone/>
            </a:pPr>
            <a:r>
              <a:rPr lang="en-US" altLang="en-US" sz="3200" b="1" dirty="0">
                <a:solidFill>
                  <a:schemeClr val="accent1"/>
                </a:solidFill>
                <a:latin typeface="Candara" panose="020E0502030303020204" pitchFamily="34" charset="0"/>
              </a:rPr>
              <a:t>Jesus, the Savior of the world, is the central </a:t>
            </a:r>
            <a:r>
              <a:rPr lang="en-US" altLang="en-US" sz="3200" b="1" i="1" u="sng" dirty="0">
                <a:solidFill>
                  <a:schemeClr val="accent1"/>
                </a:solidFill>
                <a:latin typeface="Candara" panose="020E0502030303020204" pitchFamily="34" charset="0"/>
              </a:rPr>
              <a:t>THEME</a:t>
            </a:r>
            <a:r>
              <a:rPr lang="en-US" altLang="en-US" sz="3200" b="1" dirty="0">
                <a:solidFill>
                  <a:schemeClr val="accent1"/>
                </a:solidFill>
                <a:latin typeface="Candara" panose="020E0502030303020204" pitchFamily="34" charset="0"/>
              </a:rPr>
              <a:t> of the Bible!  </a:t>
            </a:r>
            <a:r>
              <a:rPr lang="en-US" altLang="en-US" sz="4000" b="1" i="1" u="sng" dirty="0">
                <a:solidFill>
                  <a:schemeClr val="accent1"/>
                </a:solidFill>
                <a:latin typeface="Candara" panose="020E0502030303020204" pitchFamily="34" charset="0"/>
              </a:rPr>
              <a:t>BUT HOW SO</a:t>
            </a:r>
            <a:r>
              <a:rPr lang="en-US" altLang="en-US" sz="4000" b="1" i="1" dirty="0">
                <a:solidFill>
                  <a:schemeClr val="accent1"/>
                </a:solidFill>
                <a:latin typeface="Candara" panose="020E0502030303020204" pitchFamily="34" charset="0"/>
              </a:rPr>
              <a:t>?</a:t>
            </a:r>
          </a:p>
          <a:p>
            <a:pPr marL="685800" lvl="2">
              <a:lnSpc>
                <a:spcPts val="3200"/>
              </a:lnSpc>
              <a:buFont typeface="Wingdings 3" panose="05040102010807070707" pitchFamily="18" charset="2"/>
              <a:buNone/>
            </a:pPr>
            <a:endParaRPr lang="en-US" altLang="en-US" sz="2600" dirty="0">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8</a:t>
            </a:fld>
            <a:endParaRPr lang="en-US" altLang="en-US" dirty="0"/>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225631" y="288462"/>
            <a:ext cx="8918370" cy="512179"/>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eaLnBrk="1" hangingPunct="1">
              <a:defRPr/>
            </a:pPr>
            <a:r>
              <a:rPr lang="en-US" sz="4400" b="1" dirty="0">
                <a:latin typeface="Candara" panose="020E0502030303020204" pitchFamily="34" charset="0"/>
              </a:rPr>
              <a:t>Jesus Authored</a:t>
            </a:r>
            <a:r>
              <a:rPr lang="en-US" sz="4400" b="1" i="1" dirty="0">
                <a:latin typeface="Candara" panose="020E0502030303020204" pitchFamily="34" charset="0"/>
              </a:rPr>
              <a:t> “Eternal Salvation”</a:t>
            </a:r>
            <a:r>
              <a:rPr lang="en-US" sz="4400" b="1" i="1" u="none" strike="noStrike" baseline="0" dirty="0">
                <a:latin typeface="Candara" panose="020E0502030303020204" pitchFamily="34" charset="0"/>
              </a:rPr>
              <a:t> </a:t>
            </a:r>
            <a:endParaRPr lang="en-US" sz="4400" b="1" i="1" kern="0" cap="small" dirty="0">
              <a:solidFill>
                <a:prstClr val="black"/>
              </a:solidFill>
              <a:latin typeface="Candara" panose="020E0502030303020204" pitchFamily="34" charset="0"/>
              <a:cs typeface="Narkisim" pitchFamily="34" charset="-79"/>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25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1"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1"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1"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1"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1"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1"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1"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Effect transition="in" filter="fade">
                                      <p:cBhvr>
                                        <p:cTn id="68" dur="1000"/>
                                        <p:tgtEl>
                                          <p:spTgt spid="3">
                                            <p:txEl>
                                              <p:pRg st="8" end="8"/>
                                            </p:txEl>
                                          </p:spTgt>
                                        </p:tgtEl>
                                      </p:cBhvr>
                                    </p:animEffect>
                                    <p:anim calcmode="lin" valueType="num">
                                      <p:cBhvr>
                                        <p:cTn id="6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1"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Effect transition="in" filter="fade">
                                      <p:cBhvr>
                                        <p:cTn id="75" dur="1000"/>
                                        <p:tgtEl>
                                          <p:spTgt spid="3">
                                            <p:txEl>
                                              <p:pRg st="9" end="9"/>
                                            </p:txEl>
                                          </p:spTgt>
                                        </p:tgtEl>
                                      </p:cBhvr>
                                    </p:animEffect>
                                    <p:anim calcmode="lin" valueType="num">
                                      <p:cBhvr>
                                        <p:cTn id="7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8B6BCC-7FBA-CE91-9B12-CF831E47F9DC}"/>
              </a:ext>
            </a:extLst>
          </p:cNvPr>
          <p:cNvSpPr>
            <a:spLocks noGrp="1"/>
          </p:cNvSpPr>
          <p:nvPr>
            <p:ph idx="1"/>
          </p:nvPr>
        </p:nvSpPr>
        <p:spPr>
          <a:xfrm>
            <a:off x="486887" y="924950"/>
            <a:ext cx="8657113" cy="5856850"/>
          </a:xfrm>
        </p:spPr>
        <p:txBody>
          <a:bodyPr>
            <a:noAutofit/>
          </a:bodyPr>
          <a:lstStyle/>
          <a:p>
            <a:pPr marL="0" indent="0">
              <a:lnSpc>
                <a:spcPts val="3200"/>
              </a:lnSpc>
              <a:spcBef>
                <a:spcPts val="600"/>
              </a:spcBef>
              <a:buNone/>
            </a:pPr>
            <a:r>
              <a:rPr lang="en-US" altLang="en-US" sz="3200" b="1" dirty="0">
                <a:latin typeface="Candara" panose="020E0502030303020204" pitchFamily="34" charset="0"/>
              </a:rPr>
              <a:t>This is the main message of the Old Testament</a:t>
            </a:r>
          </a:p>
          <a:p>
            <a:pPr marL="365760" indent="-274320">
              <a:lnSpc>
                <a:spcPts val="2700"/>
              </a:lnSpc>
              <a:spcBef>
                <a:spcPts val="600"/>
              </a:spcBef>
              <a:buFont typeface="Wingdings" panose="05000000000000000000" pitchFamily="2" charset="2"/>
              <a:buChar char="§"/>
            </a:pPr>
            <a:r>
              <a:rPr lang="en-US" altLang="en-US" sz="2800" dirty="0">
                <a:latin typeface="Candara" panose="020E0502030303020204" pitchFamily="34" charset="0"/>
              </a:rPr>
              <a:t>This began immediately after the first recorded sin in the Bible </a:t>
            </a:r>
            <a:r>
              <a:rPr lang="en-US" altLang="en-US" sz="2800" i="1" dirty="0">
                <a:latin typeface="Candara" panose="020E0502030303020204" pitchFamily="34" charset="0"/>
              </a:rPr>
              <a:t>– Gen. 3:15</a:t>
            </a:r>
            <a:endParaRPr lang="en-US" altLang="en-US" sz="2800" dirty="0">
              <a:latin typeface="Candara" panose="020E0502030303020204" pitchFamily="34" charset="0"/>
            </a:endParaRPr>
          </a:p>
          <a:p>
            <a:pPr marL="365760" indent="-274320">
              <a:lnSpc>
                <a:spcPts val="2700"/>
              </a:lnSpc>
              <a:spcBef>
                <a:spcPts val="600"/>
              </a:spcBef>
              <a:buFont typeface="Wingdings" panose="05000000000000000000" pitchFamily="2" charset="2"/>
              <a:buChar char="§"/>
            </a:pPr>
            <a:r>
              <a:rPr lang="en-US" altLang="en-US" sz="2800" dirty="0">
                <a:solidFill>
                  <a:schemeClr val="tx1"/>
                </a:solidFill>
                <a:latin typeface="Candara" panose="020E0502030303020204" pitchFamily="34" charset="0"/>
              </a:rPr>
              <a:t>Jesus, the </a:t>
            </a:r>
            <a:r>
              <a:rPr lang="en-US" altLang="en-US" sz="2800" b="1" i="1" dirty="0">
                <a:solidFill>
                  <a:schemeClr val="tx1"/>
                </a:solidFill>
                <a:latin typeface="Candara" panose="020E0502030303020204" pitchFamily="34" charset="0"/>
              </a:rPr>
              <a:t>“Seed” </a:t>
            </a:r>
            <a:r>
              <a:rPr lang="en-US" altLang="en-US" sz="2800" dirty="0">
                <a:solidFill>
                  <a:schemeClr val="tx1"/>
                </a:solidFill>
                <a:latin typeface="Candara" panose="020E0502030303020204" pitchFamily="34" charset="0"/>
              </a:rPr>
              <a:t>of woman, would enter the world and serve as the One through whom </a:t>
            </a:r>
            <a:r>
              <a:rPr lang="en-US" altLang="en-US" sz="2800" b="1" i="1" dirty="0">
                <a:solidFill>
                  <a:schemeClr val="tx1"/>
                </a:solidFill>
                <a:latin typeface="Candara" panose="020E0502030303020204" pitchFamily="34" charset="0"/>
              </a:rPr>
              <a:t>“all nations of the earth shall be blessed” </a:t>
            </a:r>
            <a:r>
              <a:rPr lang="en-US" altLang="en-US" sz="2800" dirty="0">
                <a:solidFill>
                  <a:schemeClr val="tx1"/>
                </a:solidFill>
                <a:latin typeface="Candara" panose="020E0502030303020204" pitchFamily="34" charset="0"/>
              </a:rPr>
              <a:t>as God promised Abraham, Isaac and Jacob – </a:t>
            </a:r>
            <a:r>
              <a:rPr lang="en-US" altLang="en-US" sz="2800" i="1" dirty="0">
                <a:solidFill>
                  <a:schemeClr val="tx1"/>
                </a:solidFill>
                <a:latin typeface="Candara" panose="020E0502030303020204" pitchFamily="34" charset="0"/>
              </a:rPr>
              <a:t>Gen. 22:18; cf. 12:3; 26:4; 28:14</a:t>
            </a:r>
          </a:p>
          <a:p>
            <a:pPr marL="365760" indent="-274320">
              <a:lnSpc>
                <a:spcPts val="2800"/>
              </a:lnSpc>
              <a:spcBef>
                <a:spcPts val="600"/>
              </a:spcBef>
              <a:buFont typeface="Wingdings" panose="05000000000000000000" pitchFamily="2" charset="2"/>
              <a:buChar char="§"/>
            </a:pPr>
            <a:r>
              <a:rPr lang="en-US" altLang="en-US" sz="2800" dirty="0">
                <a:solidFill>
                  <a:schemeClr val="tx1"/>
                </a:solidFill>
                <a:latin typeface="Candara" panose="020E0502030303020204" pitchFamily="34" charset="0"/>
              </a:rPr>
              <a:t>Moses later identified this One – </a:t>
            </a:r>
            <a:r>
              <a:rPr lang="en-US" altLang="en-US" sz="2600" i="1" dirty="0">
                <a:solidFill>
                  <a:schemeClr val="tx1"/>
                </a:solidFill>
                <a:latin typeface="Candara" panose="020E0502030303020204" pitchFamily="34" charset="0"/>
              </a:rPr>
              <a:t>Duet. 18:15; Acts 3:22-25</a:t>
            </a:r>
          </a:p>
          <a:p>
            <a:pPr marL="365760" indent="-274320">
              <a:lnSpc>
                <a:spcPts val="2700"/>
              </a:lnSpc>
              <a:spcBef>
                <a:spcPts val="600"/>
              </a:spcBef>
              <a:buFont typeface="Wingdings" panose="05000000000000000000" pitchFamily="2" charset="2"/>
              <a:buChar char="§"/>
            </a:pPr>
            <a:r>
              <a:rPr lang="en-US" altLang="en-US" sz="2800" dirty="0">
                <a:solidFill>
                  <a:schemeClr val="tx1"/>
                </a:solidFill>
                <a:latin typeface="Candara" panose="020E0502030303020204" pitchFamily="34" charset="0"/>
              </a:rPr>
              <a:t>He would come through the royal lineage of King David and </a:t>
            </a:r>
            <a:r>
              <a:rPr lang="en-US" altLang="en-US" sz="2800" b="1" i="1" dirty="0">
                <a:solidFill>
                  <a:schemeClr val="tx1"/>
                </a:solidFill>
                <a:latin typeface="Candara" panose="020E0502030303020204" pitchFamily="34" charset="0"/>
              </a:rPr>
              <a:t>“establish the throne of His kingdom forever” </a:t>
            </a:r>
            <a:r>
              <a:rPr lang="en-US" altLang="en-US" sz="2800" dirty="0">
                <a:solidFill>
                  <a:schemeClr val="tx1"/>
                </a:solidFill>
                <a:latin typeface="Candara" panose="020E0502030303020204" pitchFamily="34" charset="0"/>
              </a:rPr>
              <a:t>– </a:t>
            </a:r>
            <a:r>
              <a:rPr lang="en-US" altLang="en-US" sz="2800" i="1" dirty="0">
                <a:solidFill>
                  <a:schemeClr val="tx1"/>
                </a:solidFill>
                <a:latin typeface="Candara" panose="020E0502030303020204" pitchFamily="34" charset="0"/>
              </a:rPr>
              <a:t>2 Sam. 7:12-13</a:t>
            </a:r>
          </a:p>
          <a:p>
            <a:pPr marL="365760" indent="-274320">
              <a:lnSpc>
                <a:spcPts val="2700"/>
              </a:lnSpc>
              <a:spcBef>
                <a:spcPts val="600"/>
              </a:spcBef>
              <a:buFont typeface="Wingdings" panose="05000000000000000000" pitchFamily="2" charset="2"/>
              <a:buChar char="§"/>
            </a:pPr>
            <a:r>
              <a:rPr lang="en-US" altLang="en-US" sz="2800" dirty="0">
                <a:solidFill>
                  <a:schemeClr val="tx1"/>
                </a:solidFill>
                <a:latin typeface="Candara" panose="020E0502030303020204" pitchFamily="34" charset="0"/>
              </a:rPr>
              <a:t>He would suffer as God’s Servant taking away man’s sins, serving as </a:t>
            </a:r>
            <a:r>
              <a:rPr lang="en-US" altLang="en-US" sz="2800" b="1" i="1" dirty="0">
                <a:solidFill>
                  <a:schemeClr val="tx1"/>
                </a:solidFill>
                <a:latin typeface="Candara" panose="020E0502030303020204" pitchFamily="34" charset="0"/>
              </a:rPr>
              <a:t>“an offering for sin” </a:t>
            </a:r>
            <a:r>
              <a:rPr lang="en-US" altLang="en-US" sz="2800" i="1" dirty="0">
                <a:solidFill>
                  <a:schemeClr val="tx1"/>
                </a:solidFill>
                <a:latin typeface="Candara" panose="020E0502030303020204" pitchFamily="34" charset="0"/>
              </a:rPr>
              <a:t>– Isa. 53:1o-13</a:t>
            </a:r>
          </a:p>
          <a:p>
            <a:pPr marL="0" indent="0">
              <a:lnSpc>
                <a:spcPts val="3100"/>
              </a:lnSpc>
              <a:spcBef>
                <a:spcPts val="800"/>
              </a:spcBef>
              <a:buNone/>
            </a:pPr>
            <a:r>
              <a:rPr lang="en-US" sz="3200" b="1" dirty="0">
                <a:solidFill>
                  <a:schemeClr val="accent1"/>
                </a:solidFill>
                <a:latin typeface="Candara" panose="020E0502030303020204" pitchFamily="34" charset="0"/>
              </a:rPr>
              <a:t>The Old Testament is filled with the foretelling of Jesus Christ coming into the world!</a:t>
            </a:r>
            <a:endParaRPr lang="en-US" altLang="en-US" sz="3200" b="1" i="1" dirty="0">
              <a:solidFill>
                <a:schemeClr val="accent1"/>
              </a:solidFill>
              <a:latin typeface="Candara" panose="020E0502030303020204" pitchFamily="34" charset="0"/>
            </a:endParaRPr>
          </a:p>
        </p:txBody>
      </p:sp>
      <p:sp>
        <p:nvSpPr>
          <p:cNvPr id="12292" name="Slide Number Placeholder 3">
            <a:extLst>
              <a:ext uri="{FF2B5EF4-FFF2-40B4-BE49-F238E27FC236}">
                <a16:creationId xmlns:a16="http://schemas.microsoft.com/office/drawing/2014/main" id="{C75272B7-EE5D-E2DF-238A-93B52D3E69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Lucida Sans Unicode" panose="020B0602030504020204" pitchFamily="34" charset="0"/>
              </a:defRPr>
            </a:lvl1pPr>
            <a:lvl2pPr marL="742950" indent="-285750">
              <a:defRPr>
                <a:solidFill>
                  <a:schemeClr val="tx1"/>
                </a:solidFill>
                <a:latin typeface="Lucida Sans Unicode" panose="020B0602030504020204" pitchFamily="34" charset="0"/>
              </a:defRPr>
            </a:lvl2pPr>
            <a:lvl3pPr marL="1143000" indent="-228600">
              <a:defRPr>
                <a:solidFill>
                  <a:schemeClr val="tx1"/>
                </a:solidFill>
                <a:latin typeface="Lucida Sans Unicode" panose="020B0602030504020204" pitchFamily="34" charset="0"/>
              </a:defRPr>
            </a:lvl3pPr>
            <a:lvl4pPr marL="1600200" indent="-228600">
              <a:defRPr>
                <a:solidFill>
                  <a:schemeClr val="tx1"/>
                </a:solidFill>
                <a:latin typeface="Lucida Sans Unicode" panose="020B0602030504020204" pitchFamily="34" charset="0"/>
              </a:defRPr>
            </a:lvl4pPr>
            <a:lvl5pPr marL="2057400" indent="-228600">
              <a:defRPr>
                <a:solidFill>
                  <a:schemeClr val="tx1"/>
                </a:solidFill>
                <a:latin typeface="Lucida Sans Unicode" panose="020B0602030504020204" pitchFamily="34" charset="0"/>
              </a:defRPr>
            </a:lvl5pPr>
            <a:lvl6pPr marL="2514600" indent="-228600" fontAlgn="base">
              <a:spcBef>
                <a:spcPct val="0"/>
              </a:spcBef>
              <a:spcAft>
                <a:spcPct val="0"/>
              </a:spcAft>
              <a:defRPr>
                <a:solidFill>
                  <a:schemeClr val="tx1"/>
                </a:solidFill>
                <a:latin typeface="Lucida Sans Unicode" panose="020B0602030504020204" pitchFamily="34" charset="0"/>
              </a:defRPr>
            </a:lvl6pPr>
            <a:lvl7pPr marL="2971800" indent="-228600" fontAlgn="base">
              <a:spcBef>
                <a:spcPct val="0"/>
              </a:spcBef>
              <a:spcAft>
                <a:spcPct val="0"/>
              </a:spcAft>
              <a:defRPr>
                <a:solidFill>
                  <a:schemeClr val="tx1"/>
                </a:solidFill>
                <a:latin typeface="Lucida Sans Unicode" panose="020B0602030504020204" pitchFamily="34" charset="0"/>
              </a:defRPr>
            </a:lvl7pPr>
            <a:lvl8pPr marL="3429000" indent="-228600" fontAlgn="base">
              <a:spcBef>
                <a:spcPct val="0"/>
              </a:spcBef>
              <a:spcAft>
                <a:spcPct val="0"/>
              </a:spcAft>
              <a:defRPr>
                <a:solidFill>
                  <a:schemeClr val="tx1"/>
                </a:solidFill>
                <a:latin typeface="Lucida Sans Unicode" panose="020B0602030504020204" pitchFamily="34" charset="0"/>
              </a:defRPr>
            </a:lvl8pPr>
            <a:lvl9pPr marL="3886200" indent="-228600" fontAlgn="base">
              <a:spcBef>
                <a:spcPct val="0"/>
              </a:spcBef>
              <a:spcAft>
                <a:spcPct val="0"/>
              </a:spcAft>
              <a:defRPr>
                <a:solidFill>
                  <a:schemeClr val="tx1"/>
                </a:solidFill>
                <a:latin typeface="Lucida Sans Unicode" panose="020B0602030504020204" pitchFamily="34" charset="0"/>
              </a:defRPr>
            </a:lvl9pPr>
          </a:lstStyle>
          <a:p>
            <a:fld id="{370F5F7A-B391-4317-87E5-B0154E5C5CD6}" type="slidenum">
              <a:rPr lang="en-US" altLang="en-US"/>
              <a:pPr/>
              <a:t>9</a:t>
            </a:fld>
            <a:endParaRPr lang="en-US" altLang="en-US" dirty="0"/>
          </a:p>
        </p:txBody>
      </p:sp>
      <p:sp>
        <p:nvSpPr>
          <p:cNvPr id="6" name="Title 1">
            <a:extLst>
              <a:ext uri="{FF2B5EF4-FFF2-40B4-BE49-F238E27FC236}">
                <a16:creationId xmlns:a16="http://schemas.microsoft.com/office/drawing/2014/main" id="{0C3D8B11-0A17-C293-C4D8-C2B2DE80353C}"/>
              </a:ext>
            </a:extLst>
          </p:cNvPr>
          <p:cNvSpPr txBox="1">
            <a:spLocks/>
          </p:cNvSpPr>
          <p:nvPr/>
        </p:nvSpPr>
        <p:spPr bwMode="auto">
          <a:xfrm>
            <a:off x="237508" y="288462"/>
            <a:ext cx="8562110" cy="512179"/>
          </a:xfrm>
          <a:prstGeom prst="rect">
            <a:avLst/>
          </a:prstGeom>
          <a:noFill/>
          <a:ln w="9525" cap="flat" cmpd="sng" algn="ctr">
            <a:noFill/>
            <a:prstDash val="solid"/>
            <a:miter lim="800000"/>
            <a:headEnd/>
            <a:tailEnd/>
          </a:ln>
        </p:spPr>
        <p:style>
          <a:lnRef idx="1">
            <a:schemeClr val="accent6"/>
          </a:lnRef>
          <a:fillRef idx="2">
            <a:schemeClr val="accent6"/>
          </a:fillRef>
          <a:effectRef idx="1">
            <a:schemeClr val="accent6"/>
          </a:effectRef>
          <a:fontRef idx="minor">
            <a:schemeClr val="dk1"/>
          </a:fontRef>
        </p:style>
        <p:txBody>
          <a:bodyPr anchor="ctr"/>
          <a:lstStyle/>
          <a:p>
            <a:pPr eaLnBrk="1" hangingPunct="1">
              <a:defRPr/>
            </a:pPr>
            <a:r>
              <a:rPr lang="en-US" sz="4400" b="1" dirty="0">
                <a:latin typeface="Candara" panose="020E0502030303020204" pitchFamily="34" charset="0"/>
              </a:rPr>
              <a:t>The Savior IS Coming!</a:t>
            </a:r>
            <a:endParaRPr lang="en-US" sz="4400" b="1" i="1" kern="0" cap="small" dirty="0">
              <a:solidFill>
                <a:prstClr val="black"/>
              </a:solidFill>
              <a:latin typeface="Candara" panose="020E0502030303020204" pitchFamily="34" charset="0"/>
              <a:cs typeface="Narkisim" pitchFamily="34" charset="-79"/>
            </a:endParaRPr>
          </a:p>
        </p:txBody>
      </p:sp>
    </p:spTree>
    <p:extLst>
      <p:ext uri="{BB962C8B-B14F-4D97-AF65-F5344CB8AC3E}">
        <p14:creationId xmlns:p14="http://schemas.microsoft.com/office/powerpoint/2010/main" val="12874923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25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1"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1"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1"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1"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1"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6" grpId="0"/>
    </p:bldLst>
  </p:timing>
</p:sld>
</file>

<file path=ppt/theme/theme1.xml><?xml version="1.0" encoding="utf-8"?>
<a:theme xmlns:a="http://schemas.openxmlformats.org/drawingml/2006/main" name="ExploreVTI">
  <a:themeElements>
    <a:clrScheme name="Custom 33">
      <a:dk1>
        <a:sysClr val="windowText" lastClr="000000"/>
      </a:dk1>
      <a:lt1>
        <a:sysClr val="window" lastClr="FFFFFF"/>
      </a:lt1>
      <a:dk2>
        <a:srgbClr val="201449"/>
      </a:dk2>
      <a:lt2>
        <a:srgbClr val="F3F0E9"/>
      </a:lt2>
      <a:accent1>
        <a:srgbClr val="E45221"/>
      </a:accent1>
      <a:accent2>
        <a:srgbClr val="4D4EE6"/>
      </a:accent2>
      <a:accent3>
        <a:srgbClr val="454B78"/>
      </a:accent3>
      <a:accent4>
        <a:srgbClr val="A3A3C1"/>
      </a:accent4>
      <a:accent5>
        <a:srgbClr val="7162FE"/>
      </a:accent5>
      <a:accent6>
        <a:srgbClr val="1EBE9B"/>
      </a:accent6>
      <a:hlink>
        <a:srgbClr val="F900A0"/>
      </a:hlink>
      <a:folHlink>
        <a:srgbClr val="954F72"/>
      </a:folHlink>
    </a:clrScheme>
    <a:fontScheme name="Custom 23">
      <a:majorFont>
        <a:latin typeface="Posterama"/>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xploreVTI" id="{157DDAE2-BFCD-43FD-9602-E5EFEAD66DC3}" vid="{04B6EBF8-4645-4305-9753-050B420478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Explore</Template>
  <TotalTime>2231</TotalTime>
  <Words>6550</Words>
  <Application>Microsoft Office PowerPoint</Application>
  <PresentationFormat>On-screen Show (4:3)</PresentationFormat>
  <Paragraphs>248</Paragraphs>
  <Slides>15</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Avenir Next LT Pro</vt:lpstr>
      <vt:lpstr>AvenirNext LT Pro Medium</vt:lpstr>
      <vt:lpstr>Calibri</vt:lpstr>
      <vt:lpstr>Candara</vt:lpstr>
      <vt:lpstr>Posterama</vt:lpstr>
      <vt:lpstr>Wingdings</vt:lpstr>
      <vt:lpstr>Wingdings 3</vt:lpstr>
      <vt:lpstr>ExploreVTI</vt:lpstr>
      <vt:lpstr>Jesus Christ, the Central Theme of the Bible</vt:lpstr>
      <vt:lpstr>PowerPoint Presentation</vt:lpstr>
      <vt:lpstr>PowerPoint Presentation</vt:lpstr>
      <vt:lpstr>The THEME of the Bible is Jesus Christ, the Savior of the Whole World!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Sanctification</dc:title>
  <dc:creator>Tommy McClure</dc:creator>
  <cp:lastModifiedBy>Tommy McClure</cp:lastModifiedBy>
  <cp:revision>20</cp:revision>
  <cp:lastPrinted>2024-08-03T22:21:06Z</cp:lastPrinted>
  <dcterms:created xsi:type="dcterms:W3CDTF">2023-02-01T18:44:31Z</dcterms:created>
  <dcterms:modified xsi:type="dcterms:W3CDTF">2024-08-05T14:21:14Z</dcterms:modified>
</cp:coreProperties>
</file>