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BE89DD-1DB0-4A1E-ABF2-913F2D8E4BCE}" v="1827" dt="2024-07-28T03:56:11.458"/>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88" d="100"/>
          <a:sy n="88" d="100"/>
        </p:scale>
        <p:origin x="2310" y="96"/>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pChg chg="mod">
          <ac:chgData name="Tommy McClure" userId="5f57beb918c8a44c" providerId="LiveId" clId="{1CBE89DD-1DB0-4A1E-ABF2-913F2D8E4BCE}" dt="2024-07-24T21:27:28.957" v="1861" actId="1038"/>
          <ac:spMkLst>
            <pc:docMk/>
            <pc:sldMk cId="1096358168" sldId="270"/>
            <ac:spMk id="2" creationId="{00000000-0000-0000-0000-000000000000}"/>
          </ac:spMkLst>
        </pc:spChg>
      </pc:sldChg>
      <pc:sldChg chg="modSp mod modAnim">
        <pc:chgData name="Tommy McClure" userId="5f57beb918c8a44c" providerId="LiveId" clId="{1CBE89DD-1DB0-4A1E-ABF2-913F2D8E4BCE}" dt="2024-07-24T16:55:17.852" v="1828" actId="20577"/>
        <pc:sldMkLst>
          <pc:docMk/>
          <pc:sldMk cId="817661822" sldId="283"/>
        </pc:sldMkLst>
        <pc:spChg chg="mod">
          <ac:chgData name="Tommy McClure" userId="5f57beb918c8a44c" providerId="LiveId" clId="{1CBE89DD-1DB0-4A1E-ABF2-913F2D8E4BCE}" dt="2024-07-24T16:55:17.852" v="1828" actId="20577"/>
          <ac:spMkLst>
            <pc:docMk/>
            <pc:sldMk cId="817661822" sldId="283"/>
            <ac:spMk id="3" creationId="{EE3E58EC-733E-4D00-9CA9-970380AD5790}"/>
          </ac:spMkLst>
        </pc:spChg>
        <pc:spChg chg="mod">
          <ac:chgData name="Tommy McClure" userId="5f57beb918c8a44c" providerId="LiveId" clId="{1CBE89DD-1DB0-4A1E-ABF2-913F2D8E4BCE}" dt="2024-07-24T16:47:14.645" v="1822" actId="20577"/>
          <ac:spMkLst>
            <pc:docMk/>
            <pc:sldMk cId="817661822" sldId="283"/>
            <ac:spMk id="8" creationId="{AE7EF5DD-41F2-AAD8-B2A0-560E5CD05DD3}"/>
          </ac:spMkLst>
        </pc:spChg>
      </pc:sldChg>
      <pc:sldChg chg="modSp mod modAnim">
        <pc:chgData name="Tommy McClure" userId="5f57beb918c8a44c" providerId="LiveId" clId="{1CBE89DD-1DB0-4A1E-ABF2-913F2D8E4BCE}" dt="2024-07-24T16:56:12.198" v="1843" actId="20577"/>
        <pc:sldMkLst>
          <pc:docMk/>
          <pc:sldMk cId="1653586594" sldId="284"/>
        </pc:sldMkLst>
        <pc:spChg chg="mod">
          <ac:chgData name="Tommy McClure" userId="5f57beb918c8a44c" providerId="LiveId" clId="{1CBE89DD-1DB0-4A1E-ABF2-913F2D8E4BCE}" dt="2024-07-24T16:56:12.198" v="1843" actId="20577"/>
          <ac:spMkLst>
            <pc:docMk/>
            <pc:sldMk cId="1653586594" sldId="284"/>
            <ac:spMk id="3" creationId="{EE3E58EC-733E-4D00-9CA9-970380AD5790}"/>
          </ac:spMkLst>
        </pc:spChg>
        <pc:spChg chg="mod">
          <ac:chgData name="Tommy McClure" userId="5f57beb918c8a44c" providerId="LiveId" clId="{1CBE89DD-1DB0-4A1E-ABF2-913F2D8E4BCE}" dt="2024-07-24T16:47:27.801" v="1826" actId="20577"/>
          <ac:spMkLst>
            <pc:docMk/>
            <pc:sldMk cId="1653586594" sldId="284"/>
            <ac:spMk id="8" creationId="{ABD79223-720D-859C-5388-4A6D51BEC654}"/>
          </ac:spMkLst>
        </pc:spChg>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7/28/2024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7/28/2024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7/28/2024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7/28/2024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14" y="1612563"/>
            <a:ext cx="7184571" cy="3035636"/>
          </a:xfrm>
          <a:solidFill>
            <a:srgbClr val="DEDAD7"/>
          </a:solidFill>
        </p:spPr>
        <p:txBody>
          <a:bodyPr anchor="t"/>
          <a:lstStyle/>
          <a:p>
            <a:r>
              <a:rPr lang="en-US" sz="8000" b="1" i="1" dirty="0">
                <a:solidFill>
                  <a:srgbClr val="514843"/>
                </a:solidFill>
                <a:latin typeface="Candara" panose="020E0502030303020204" pitchFamily="34" charset="0"/>
              </a:rPr>
              <a:t>“Kneel</a:t>
            </a:r>
            <a:br>
              <a:rPr lang="en-US" sz="8000" b="1" i="1" dirty="0">
                <a:solidFill>
                  <a:srgbClr val="514843"/>
                </a:solidFill>
                <a:latin typeface="Candara" panose="020E0502030303020204" pitchFamily="34" charset="0"/>
              </a:rPr>
            </a:br>
            <a:r>
              <a:rPr lang="en-US" sz="8000" b="1" i="1" dirty="0">
                <a:solidFill>
                  <a:srgbClr val="514843"/>
                </a:solidFill>
                <a:latin typeface="Candara" panose="020E0502030303020204" pitchFamily="34" charset="0"/>
              </a:rPr>
              <a:t>at the Cross”</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43840" y="1987826"/>
            <a:ext cx="8930640" cy="4870174"/>
          </a:xfrm>
        </p:spPr>
        <p:txBody>
          <a:bodyPr>
            <a:noAutofit/>
          </a:bodyPr>
          <a:lstStyle/>
          <a:p>
            <a:pPr marL="91440" indent="0">
              <a:spcBef>
                <a:spcPts val="0"/>
              </a:spcBef>
              <a:buNone/>
            </a:pPr>
            <a:r>
              <a:rPr lang="en-US" sz="3600" b="1" i="1" dirty="0">
                <a:latin typeface="Candara" panose="020E0502030303020204" pitchFamily="34" charset="0"/>
              </a:rPr>
              <a:t>We Must leave All Our Cares With the Lord!</a:t>
            </a:r>
            <a:endParaRPr lang="en-US" sz="3600" i="1" dirty="0">
              <a:latin typeface="Candara" panose="020E0502030303020204" pitchFamily="34" charset="0"/>
            </a:endParaRPr>
          </a:p>
          <a:p>
            <a:pPr marL="548640" indent="-365760">
              <a:spcBef>
                <a:spcPts val="0"/>
              </a:spcBef>
              <a:buFont typeface="+mj-lt"/>
              <a:buAutoNum type="arabicPeriod"/>
            </a:pPr>
            <a:r>
              <a:rPr lang="en-US" sz="3000" i="1" dirty="0">
                <a:latin typeface="Candara" panose="020E0502030303020204" pitchFamily="34" charset="0"/>
              </a:rPr>
              <a:t>Heb. 4:14-16 </a:t>
            </a:r>
            <a:r>
              <a:rPr lang="en-US" sz="3000" dirty="0">
                <a:latin typeface="Candara" panose="020E0502030303020204" pitchFamily="34" charset="0"/>
              </a:rPr>
              <a:t>- # 945 – </a:t>
            </a:r>
            <a:r>
              <a:rPr lang="en-US" sz="3000" b="1" i="1" dirty="0">
                <a:latin typeface="Candara" panose="020E0502030303020204" pitchFamily="34" charset="0"/>
              </a:rPr>
              <a:t>Kneel at the Cross</a:t>
            </a:r>
            <a:endParaRPr lang="en-US" sz="3000" i="1" dirty="0">
              <a:latin typeface="Candara" panose="020E0502030303020204" pitchFamily="34" charset="0"/>
            </a:endParaRPr>
          </a:p>
          <a:p>
            <a:pPr marL="548640" indent="-365760">
              <a:spcBef>
                <a:spcPts val="600"/>
              </a:spcBef>
              <a:buFont typeface="+mj-lt"/>
              <a:buAutoNum type="arabicPeriod"/>
            </a:pPr>
            <a:r>
              <a:rPr lang="en-US" sz="3000" i="1" dirty="0">
                <a:latin typeface="Candara" panose="020E0502030303020204" pitchFamily="34" charset="0"/>
              </a:rPr>
              <a:t>1 Pet. 5:6-7 </a:t>
            </a:r>
            <a:r>
              <a:rPr lang="en-US" sz="3000" dirty="0">
                <a:latin typeface="Candara" panose="020E0502030303020204" pitchFamily="34" charset="0"/>
              </a:rPr>
              <a:t>- # 564 – </a:t>
            </a:r>
            <a:r>
              <a:rPr lang="en-US" sz="3000" b="1" i="1" dirty="0">
                <a:latin typeface="Candara" panose="020E0502030303020204" pitchFamily="34" charset="0"/>
              </a:rPr>
              <a:t>I Must Tell Jesus</a:t>
            </a:r>
          </a:p>
          <a:p>
            <a:pPr marL="548640" indent="-365760">
              <a:spcBef>
                <a:spcPts val="600"/>
              </a:spcBef>
              <a:buFont typeface="+mj-lt"/>
              <a:buAutoNum type="arabicPeriod"/>
            </a:pPr>
            <a:r>
              <a:rPr lang="en-US" sz="3000" i="1" dirty="0">
                <a:latin typeface="Candara" panose="020E0502030303020204" pitchFamily="34" charset="0"/>
              </a:rPr>
              <a:t>1 Pet. 2:21-25 - </a:t>
            </a:r>
            <a:r>
              <a:rPr lang="en-US" sz="3000" dirty="0">
                <a:latin typeface="Candara" panose="020E0502030303020204" pitchFamily="34" charset="0"/>
              </a:rPr>
              <a:t># 917 </a:t>
            </a:r>
            <a:r>
              <a:rPr lang="en-US" sz="3000" i="1" dirty="0">
                <a:latin typeface="Candara" panose="020E0502030303020204" pitchFamily="34" charset="0"/>
              </a:rPr>
              <a:t>– </a:t>
            </a:r>
            <a:r>
              <a:rPr lang="en-US" sz="3000" b="1" i="1" dirty="0">
                <a:latin typeface="Candara" panose="020E0502030303020204" pitchFamily="34" charset="0"/>
              </a:rPr>
              <a:t>I Bring My Sins to Thee</a:t>
            </a:r>
          </a:p>
          <a:p>
            <a:pPr marL="182880" indent="0">
              <a:spcBef>
                <a:spcPts val="1200"/>
              </a:spcBef>
              <a:buNone/>
            </a:pPr>
            <a:r>
              <a:rPr lang="en-US" sz="3600" b="1" i="1" dirty="0">
                <a:latin typeface="Candara" panose="020E0502030303020204" pitchFamily="34" charset="0"/>
              </a:rPr>
              <a:t>We Must Anchor to Christ, Who is Sure!</a:t>
            </a:r>
          </a:p>
          <a:p>
            <a:pPr marL="548640" indent="-365760">
              <a:spcBef>
                <a:spcPts val="0"/>
              </a:spcBef>
              <a:buFont typeface="+mj-lt"/>
              <a:buAutoNum type="arabicPeriod" startAt="4"/>
            </a:pPr>
            <a:r>
              <a:rPr lang="en-US" sz="3000" i="1" dirty="0">
                <a:latin typeface="Candara" panose="020E0502030303020204" pitchFamily="34" charset="0"/>
              </a:rPr>
              <a:t>Heb. 6:18-19 </a:t>
            </a:r>
            <a:r>
              <a:rPr lang="fr-FR" sz="3000" dirty="0">
                <a:latin typeface="Candara" panose="020E0502030303020204" pitchFamily="34" charset="0"/>
              </a:rPr>
              <a:t>-</a:t>
            </a:r>
            <a:r>
              <a:rPr lang="en-US" sz="3000" dirty="0">
                <a:latin typeface="Candara" panose="020E0502030303020204" pitchFamily="34" charset="0"/>
              </a:rPr>
              <a:t> # 467 – </a:t>
            </a:r>
            <a:r>
              <a:rPr lang="en-US" sz="3000" b="1" i="1" dirty="0">
                <a:latin typeface="Candara" panose="020E0502030303020204" pitchFamily="34" charset="0"/>
              </a:rPr>
              <a:t>We Have an Anchor</a:t>
            </a:r>
            <a:endParaRPr lang="en-US" sz="3000" i="1" dirty="0">
              <a:latin typeface="Candara" panose="020E0502030303020204" pitchFamily="34" charset="0"/>
            </a:endParaRPr>
          </a:p>
          <a:p>
            <a:pPr marL="548640" indent="-365760">
              <a:spcBef>
                <a:spcPts val="1200"/>
              </a:spcBef>
              <a:buFont typeface="+mj-lt"/>
              <a:buAutoNum type="arabicPeriod" startAt="4"/>
            </a:pPr>
            <a:r>
              <a:rPr lang="en-US" sz="3000" i="1" dirty="0">
                <a:latin typeface="Candara" panose="020E0502030303020204" pitchFamily="34" charset="0"/>
              </a:rPr>
              <a:t>Col. 3:1-5 </a:t>
            </a:r>
            <a:r>
              <a:rPr lang="en-US" sz="3000" dirty="0">
                <a:latin typeface="Candara" panose="020E0502030303020204" pitchFamily="34" charset="0"/>
              </a:rPr>
              <a:t>- # 473 – </a:t>
            </a:r>
            <a:r>
              <a:rPr lang="en-US" sz="3000" b="1" i="1" dirty="0">
                <a:latin typeface="Candara" panose="020E0502030303020204" pitchFamily="34" charset="0"/>
              </a:rPr>
              <a:t>Safe in the Arms of Jesus </a:t>
            </a:r>
          </a:p>
          <a:p>
            <a:pPr marL="548640" indent="-365760">
              <a:spcBef>
                <a:spcPts val="1200"/>
              </a:spcBef>
              <a:buFont typeface="+mj-lt"/>
              <a:buAutoNum type="arabicPeriod" startAt="4"/>
            </a:pPr>
            <a:r>
              <a:rPr lang="en-US" sz="3000" i="1" dirty="0">
                <a:latin typeface="Candara" panose="020E0502030303020204" pitchFamily="34" charset="0"/>
              </a:rPr>
              <a:t>John 16:32-33; Eph. 1:3 </a:t>
            </a:r>
            <a:r>
              <a:rPr lang="en-US" sz="3000" dirty="0">
                <a:latin typeface="Candara" panose="020E0502030303020204" pitchFamily="34" charset="0"/>
              </a:rPr>
              <a:t>- # 492 – </a:t>
            </a:r>
            <a:r>
              <a:rPr lang="en-US" sz="3000" b="1" i="1" dirty="0">
                <a:latin typeface="Candara" panose="020E0502030303020204" pitchFamily="34" charset="0"/>
              </a:rPr>
              <a:t>Only in Thee</a:t>
            </a: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dirty="0">
                <a:solidFill>
                  <a:schemeClr val="bg2">
                    <a:lumMod val="50000"/>
                  </a:schemeClr>
                </a:solidFill>
                <a:latin typeface="Candara" panose="020E0502030303020204" pitchFamily="34" charset="0"/>
              </a:rPr>
              <a:t>25</a:t>
            </a:r>
            <a:r>
              <a:rPr lang="en-US" sz="2400" b="1" i="1" u="none" strike="noStrike" baseline="0" dirty="0">
                <a:solidFill>
                  <a:schemeClr val="bg2">
                    <a:lumMod val="50000"/>
                  </a:schemeClr>
                </a:solidFill>
                <a:latin typeface="Candara" panose="020E0502030303020204" pitchFamily="34" charset="0"/>
              </a:rPr>
              <a:t> </a:t>
            </a:r>
            <a:r>
              <a:rPr lang="en-US" sz="2400" b="1" i="1" u="none" strike="noStrike" baseline="0" dirty="0">
                <a:latin typeface="Candara" panose="020E0502030303020204" pitchFamily="34" charset="0"/>
              </a:rPr>
              <a:t>Wherefore he is able also to save them to the uttermost that come unto God by him, seeing he ever </a:t>
            </a:r>
            <a:r>
              <a:rPr lang="en-US" sz="2400" b="1" i="1" u="none" strike="noStrike" baseline="0" dirty="0" err="1">
                <a:latin typeface="Candara" panose="020E0502030303020204" pitchFamily="34" charset="0"/>
              </a:rPr>
              <a:t>liveth</a:t>
            </a:r>
            <a:r>
              <a:rPr lang="en-US" sz="2400" b="1" i="1" u="none" strike="noStrike" baseline="0" dirty="0">
                <a:latin typeface="Candara" panose="020E0502030303020204" pitchFamily="34" charset="0"/>
              </a:rPr>
              <a:t> to make intercession for them.</a:t>
            </a:r>
            <a:r>
              <a:rPr lang="en-US" sz="2400" u="none" strike="noStrike" baseline="0" dirty="0">
                <a:latin typeface="Candara" panose="020E0502030303020204" pitchFamily="34" charset="0"/>
              </a:rPr>
              <a:t>” (Heb. 7:25, KJV)</a:t>
            </a:r>
            <a:endParaRPr lang="en-US" sz="2400"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“Kneel at the Cross”</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14904" y="1933161"/>
            <a:ext cx="9148839" cy="4791489"/>
          </a:xfrm>
        </p:spPr>
        <p:txBody>
          <a:bodyPr>
            <a:normAutofit/>
          </a:bodyPr>
          <a:lstStyle/>
          <a:p>
            <a:pPr marL="182880" indent="0">
              <a:spcBef>
                <a:spcPts val="600"/>
              </a:spcBef>
              <a:buNone/>
            </a:pPr>
            <a:r>
              <a:rPr lang="en-US" sz="3600" b="1" i="1" dirty="0">
                <a:latin typeface="Candara" panose="020E0502030303020204" pitchFamily="34" charset="0"/>
              </a:rPr>
              <a:t>We Must Give Up Our Idols &amp; </a:t>
            </a:r>
            <a:r>
              <a:rPr lang="en-US" sz="3600" b="1" i="1">
                <a:latin typeface="Candara" panose="020E0502030303020204" pitchFamily="34" charset="0"/>
              </a:rPr>
              <a:t>Trust His </a:t>
            </a:r>
            <a:r>
              <a:rPr lang="en-US" sz="3600" b="1" i="1" dirty="0">
                <a:latin typeface="Candara" panose="020E0502030303020204" pitchFamily="34" charset="0"/>
              </a:rPr>
              <a:t>Love!</a:t>
            </a:r>
          </a:p>
          <a:p>
            <a:pPr marL="548640" indent="-365760">
              <a:spcBef>
                <a:spcPts val="0"/>
              </a:spcBef>
              <a:buFont typeface="+mj-lt"/>
              <a:buAutoNum type="arabicPeriod" startAt="7"/>
            </a:pPr>
            <a:r>
              <a:rPr lang="en-US" sz="3000" i="1" dirty="0">
                <a:latin typeface="Candara" panose="020E0502030303020204" pitchFamily="34" charset="0"/>
              </a:rPr>
              <a:t>Matt. 6:19-21 </a:t>
            </a:r>
            <a:r>
              <a:rPr lang="en-US" sz="3000" dirty="0">
                <a:latin typeface="Candara" panose="020E0502030303020204" pitchFamily="34" charset="0"/>
              </a:rPr>
              <a:t>- # 957 – </a:t>
            </a:r>
            <a:r>
              <a:rPr lang="en-US" sz="3000" b="1" i="1" dirty="0">
                <a:latin typeface="Candara" panose="020E0502030303020204" pitchFamily="34" charset="0"/>
              </a:rPr>
              <a:t>This World Is Not My Home</a:t>
            </a:r>
          </a:p>
          <a:p>
            <a:pPr marL="548640" indent="-365760">
              <a:spcBef>
                <a:spcPts val="1200"/>
              </a:spcBef>
              <a:buFont typeface="+mj-lt"/>
              <a:buAutoNum type="arabicPeriod" startAt="7"/>
            </a:pPr>
            <a:r>
              <a:rPr lang="en-US" sz="3000" i="1" dirty="0">
                <a:latin typeface="Candara" panose="020E0502030303020204" pitchFamily="34" charset="0"/>
              </a:rPr>
              <a:t>Heb. 11:13-16 </a:t>
            </a:r>
            <a:r>
              <a:rPr lang="en-US" sz="3000" dirty="0">
                <a:latin typeface="Candara" panose="020E0502030303020204" pitchFamily="34" charset="0"/>
              </a:rPr>
              <a:t>- # 884 </a:t>
            </a:r>
            <a:r>
              <a:rPr lang="en-US" sz="3000" i="1" dirty="0">
                <a:latin typeface="Candara" panose="020E0502030303020204" pitchFamily="34" charset="0"/>
              </a:rPr>
              <a:t>– </a:t>
            </a:r>
            <a:r>
              <a:rPr lang="en-US" sz="3000" b="1" i="1" dirty="0">
                <a:latin typeface="Candara" panose="020E0502030303020204" pitchFamily="34" charset="0"/>
              </a:rPr>
              <a:t>Earth Holds No Treasures</a:t>
            </a:r>
          </a:p>
          <a:p>
            <a:pPr marL="548640" indent="-365760">
              <a:spcBef>
                <a:spcPts val="1200"/>
              </a:spcBef>
              <a:buFont typeface="+mj-lt"/>
              <a:buAutoNum type="arabicPeriod" startAt="7"/>
            </a:pPr>
            <a:r>
              <a:rPr lang="en-US" sz="3000" i="1" dirty="0">
                <a:latin typeface="Candara" panose="020E0502030303020204" pitchFamily="34" charset="0"/>
              </a:rPr>
              <a:t>Matt. 11:28-30 </a:t>
            </a:r>
            <a:r>
              <a:rPr lang="fr-FR" sz="3000" dirty="0">
                <a:latin typeface="Candara" panose="020E0502030303020204" pitchFamily="34" charset="0"/>
              </a:rPr>
              <a:t>- </a:t>
            </a:r>
            <a:r>
              <a:rPr lang="en-US" sz="3000" dirty="0">
                <a:latin typeface="Candara" panose="020E0502030303020204" pitchFamily="34" charset="0"/>
              </a:rPr>
              <a:t># 951 </a:t>
            </a:r>
            <a:r>
              <a:rPr lang="en-US" sz="3000" i="1" dirty="0">
                <a:latin typeface="Candara" panose="020E0502030303020204" pitchFamily="34" charset="0"/>
              </a:rPr>
              <a:t>–</a:t>
            </a:r>
            <a:r>
              <a:rPr lang="en-US" sz="3000" b="1" i="1" dirty="0">
                <a:latin typeface="Candara" panose="020E0502030303020204" pitchFamily="34" charset="0"/>
              </a:rPr>
              <a:t> The Savior Is Waiting</a:t>
            </a:r>
          </a:p>
          <a:p>
            <a:pPr marL="548640" indent="-365760">
              <a:spcBef>
                <a:spcPts val="1200"/>
              </a:spcBef>
              <a:buFont typeface="+mj-lt"/>
              <a:buAutoNum type="arabicPeriod" startAt="7"/>
            </a:pPr>
            <a:r>
              <a:rPr lang="en-US" sz="3000" i="1" dirty="0">
                <a:latin typeface="Candara" panose="020E0502030303020204" pitchFamily="34" charset="0"/>
              </a:rPr>
              <a:t> Matt. 14:25-31 - </a:t>
            </a:r>
            <a:r>
              <a:rPr lang="en-US" sz="3000" dirty="0">
                <a:latin typeface="Candara" panose="020E0502030303020204" pitchFamily="34" charset="0"/>
              </a:rPr>
              <a:t>#453 </a:t>
            </a:r>
            <a:r>
              <a:rPr lang="en-US" sz="3000" i="1" dirty="0">
                <a:latin typeface="Candara" panose="020E0502030303020204" pitchFamily="34" charset="0"/>
              </a:rPr>
              <a:t>– </a:t>
            </a:r>
            <a:r>
              <a:rPr lang="en-US" sz="3000" b="1" i="1" dirty="0">
                <a:latin typeface="Candara" panose="020E0502030303020204" pitchFamily="34" charset="0"/>
              </a:rPr>
              <a:t>Love Lifted Me</a:t>
            </a:r>
          </a:p>
          <a:p>
            <a:pPr marL="91440" indent="0">
              <a:spcBef>
                <a:spcPts val="24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John 10:24-30</a:t>
            </a:r>
          </a:p>
          <a:p>
            <a:pPr marL="300038" lvl="1" indent="0">
              <a:lnSpc>
                <a:spcPts val="2800"/>
              </a:lnSpc>
              <a:spcBef>
                <a:spcPts val="400"/>
              </a:spcBef>
              <a:buNone/>
            </a:pPr>
            <a:r>
              <a:rPr lang="en-US" sz="2800" dirty="0">
                <a:latin typeface="Candara" panose="020E0502030303020204" pitchFamily="34" charset="0"/>
              </a:rPr>
              <a:t># </a:t>
            </a:r>
            <a:r>
              <a:rPr lang="en-US" sz="3000" dirty="0">
                <a:latin typeface="Candara" panose="020E0502030303020204" pitchFamily="34" charset="0"/>
              </a:rPr>
              <a:t>674 – </a:t>
            </a:r>
            <a:r>
              <a:rPr lang="en-US" sz="3000" b="1" i="1" dirty="0">
                <a:latin typeface="Candara" panose="020E0502030303020204" pitchFamily="34" charset="0"/>
              </a:rPr>
              <a:t>I Have Decided To Follow Jesus</a:t>
            </a:r>
            <a:endParaRPr lang="en-US" sz="2600"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8" name="Title 1">
            <a:extLst>
              <a:ext uri="{FF2B5EF4-FFF2-40B4-BE49-F238E27FC236}">
                <a16:creationId xmlns:a16="http://schemas.microsoft.com/office/drawing/2014/main" id="{ABD79223-720D-859C-5388-4A6D51BEC654}"/>
              </a:ext>
            </a:extLst>
          </p:cNvPr>
          <p:cNvSpPr>
            <a:spLocks noGrp="1"/>
          </p:cNvSpPr>
          <p:nvPr>
            <p:ph type="title"/>
          </p:nvPr>
        </p:nvSpPr>
        <p:spPr>
          <a:xfrm>
            <a:off x="600075" y="133350"/>
            <a:ext cx="7943850" cy="735643"/>
          </a:xfrm>
        </p:spPr>
        <p:txBody>
          <a:bodyPr anchor="ctr"/>
          <a:lstStyle/>
          <a:p>
            <a:r>
              <a:rPr lang="en-US" sz="4400" b="1" i="1" dirty="0">
                <a:solidFill>
                  <a:srgbClr val="514943"/>
                </a:solidFill>
                <a:latin typeface="Candara" panose="020E0502030303020204" pitchFamily="34" charset="0"/>
              </a:rPr>
              <a:t>“Kneel at the Cross”</a:t>
            </a:r>
            <a:r>
              <a:rPr lang="en-US" sz="3200" dirty="0">
                <a:solidFill>
                  <a:srgbClr val="514943"/>
                </a:solidFill>
                <a:latin typeface="Candara" panose="020E0502030303020204" pitchFamily="34" charset="0"/>
              </a:rPr>
              <a:t> </a:t>
            </a:r>
          </a:p>
        </p:txBody>
      </p:sp>
      <p:sp>
        <p:nvSpPr>
          <p:cNvPr id="4" name="TextBox 3">
            <a:extLst>
              <a:ext uri="{FF2B5EF4-FFF2-40B4-BE49-F238E27FC236}">
                <a16:creationId xmlns:a16="http://schemas.microsoft.com/office/drawing/2014/main" id="{B42825E5-6B93-9861-6E4E-67FBA3DC91BB}"/>
              </a:ext>
            </a:extLst>
          </p:cNvPr>
          <p:cNvSpPr txBox="1"/>
          <p:nvPr/>
        </p:nvSpPr>
        <p:spPr>
          <a:xfrm>
            <a:off x="431627" y="800817"/>
            <a:ext cx="8280745" cy="1019959"/>
          </a:xfrm>
          <a:prstGeom prst="rect">
            <a:avLst/>
          </a:prstGeom>
          <a:solidFill>
            <a:srgbClr val="DEDAD7"/>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dirty="0">
                <a:solidFill>
                  <a:schemeClr val="bg2">
                    <a:lumMod val="50000"/>
                  </a:schemeClr>
                </a:solidFill>
                <a:latin typeface="Candara" panose="020E0502030303020204" pitchFamily="34" charset="0"/>
              </a:rPr>
              <a:t>25</a:t>
            </a:r>
            <a:r>
              <a:rPr lang="en-US" sz="2400" b="1" i="1" u="none" strike="noStrike" baseline="0" dirty="0">
                <a:solidFill>
                  <a:schemeClr val="bg2">
                    <a:lumMod val="50000"/>
                  </a:schemeClr>
                </a:solidFill>
                <a:latin typeface="Candara" panose="020E0502030303020204" pitchFamily="34" charset="0"/>
              </a:rPr>
              <a:t> </a:t>
            </a:r>
            <a:r>
              <a:rPr lang="en-US" sz="2400" b="1" i="1" u="none" strike="noStrike" baseline="0" dirty="0">
                <a:latin typeface="Candara" panose="020E0502030303020204" pitchFamily="34" charset="0"/>
              </a:rPr>
              <a:t>Wherefore he is able also to save them to the uttermost that come unto God by him, seeing he ever </a:t>
            </a:r>
            <a:r>
              <a:rPr lang="en-US" sz="2400" b="1" i="1" u="none" strike="noStrike" baseline="0" dirty="0" err="1">
                <a:latin typeface="Candara" panose="020E0502030303020204" pitchFamily="34" charset="0"/>
              </a:rPr>
              <a:t>liveth</a:t>
            </a:r>
            <a:r>
              <a:rPr lang="en-US" sz="2400" b="1" i="1" u="none" strike="noStrike" baseline="0" dirty="0">
                <a:latin typeface="Candara" panose="020E0502030303020204" pitchFamily="34" charset="0"/>
              </a:rPr>
              <a:t> to make intercession for them.</a:t>
            </a:r>
            <a:r>
              <a:rPr lang="en-US" sz="2400" u="none" strike="noStrike" baseline="0" dirty="0">
                <a:latin typeface="Candara" panose="020E0502030303020204" pitchFamily="34" charset="0"/>
              </a:rPr>
              <a:t>” (Heb. 7:25, KJV)</a:t>
            </a:r>
            <a:endParaRPr lang="en-US" sz="2400" dirty="0">
              <a:latin typeface="Candara" panose="020E0502030303020204" pitchFamily="34" charset="0"/>
            </a:endParaRP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1383</TotalTime>
  <Words>772</Words>
  <Application>Microsoft Office PowerPoint</Application>
  <PresentationFormat>On-screen Show (4:3)</PresentationFormat>
  <Paragraphs>46</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“Kneel at the Cross” Sermon-In-Song </vt:lpstr>
      <vt:lpstr>“Kneel at the Cross” </vt:lpstr>
      <vt:lpstr>“Kneel at the Cross”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57</cp:revision>
  <cp:lastPrinted>2024-07-28T03:56:16Z</cp:lastPrinted>
  <dcterms:created xsi:type="dcterms:W3CDTF">2022-01-30T22:20:48Z</dcterms:created>
  <dcterms:modified xsi:type="dcterms:W3CDTF">2024-07-28T03:56:22Z</dcterms:modified>
</cp:coreProperties>
</file>