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7"/>
  </p:notesMasterIdLst>
  <p:handoutMasterIdLst>
    <p:handoutMasterId r:id="rId18"/>
  </p:handoutMasterIdLst>
  <p:sldIdLst>
    <p:sldId id="404" r:id="rId5"/>
    <p:sldId id="403" r:id="rId6"/>
    <p:sldId id="407" r:id="rId7"/>
    <p:sldId id="269" r:id="rId8"/>
    <p:sldId id="391" r:id="rId9"/>
    <p:sldId id="394" r:id="rId10"/>
    <p:sldId id="408" r:id="rId11"/>
    <p:sldId id="390" r:id="rId12"/>
    <p:sldId id="395" r:id="rId13"/>
    <p:sldId id="405" r:id="rId14"/>
    <p:sldId id="409" r:id="rId15"/>
    <p:sldId id="380" r:id="rId1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C8BC86-05C0-477F-9B31-8CB494DAE53E}" v="10" dt="2024-07-28T18:28:40.034"/>
    <p1510:client id="{9D5AC83F-E13A-438E-8813-995E7D9AF80E}" v="5498" dt="2024-07-28T03:54:48.9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49684" autoAdjust="0"/>
  </p:normalViewPr>
  <p:slideViewPr>
    <p:cSldViewPr snapToGrid="0" showGuides="1">
      <p:cViewPr varScale="1">
        <p:scale>
          <a:sx n="52" d="100"/>
          <a:sy n="52" d="100"/>
        </p:scale>
        <p:origin x="2922" y="54"/>
      </p:cViewPr>
      <p:guideLst>
        <p:guide orient="horz" pos="2136"/>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77" d="100"/>
          <a:sy n="77" d="100"/>
        </p:scale>
        <p:origin x="396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9D5AC83F-E13A-438E-8813-995E7D9AF80E}"/>
    <pc:docChg chg="undo custSel addSld delSld modSld">
      <pc:chgData name="Tommy McClure" userId="5f57beb918c8a44c" providerId="LiveId" clId="{9D5AC83F-E13A-438E-8813-995E7D9AF80E}" dt="2024-07-28T03:52:17.917" v="7991" actId="20577"/>
      <pc:docMkLst>
        <pc:docMk/>
      </pc:docMkLst>
      <pc:sldChg chg="addSp delSp modSp mod modAnim modNotesTx">
        <pc:chgData name="Tommy McClure" userId="5f57beb918c8a44c" providerId="LiveId" clId="{9D5AC83F-E13A-438E-8813-995E7D9AF80E}" dt="2024-07-28T03:52:17.917" v="7991" actId="20577"/>
        <pc:sldMkLst>
          <pc:docMk/>
          <pc:sldMk cId="3695549463" sldId="269"/>
        </pc:sldMkLst>
        <pc:spChg chg="mod">
          <ac:chgData name="Tommy McClure" userId="5f57beb918c8a44c" providerId="LiveId" clId="{9D5AC83F-E13A-438E-8813-995E7D9AF80E}" dt="2024-07-24T17:00:35.403" v="7887" actId="20577"/>
          <ac:spMkLst>
            <pc:docMk/>
            <pc:sldMk cId="3695549463" sldId="269"/>
            <ac:spMk id="2" creationId="{F47B1855-B6BE-E9A8-D12A-A4941D0C42E6}"/>
          </ac:spMkLst>
        </pc:spChg>
        <pc:spChg chg="mod">
          <ac:chgData name="Tommy McClure" userId="5f57beb918c8a44c" providerId="LiveId" clId="{9D5AC83F-E13A-438E-8813-995E7D9AF80E}" dt="2024-07-28T03:52:17.917" v="7991" actId="20577"/>
          <ac:spMkLst>
            <pc:docMk/>
            <pc:sldMk cId="3695549463" sldId="269"/>
            <ac:spMk id="3" creationId="{53695C33-E9D2-5B83-BB24-636238D978A3}"/>
          </ac:spMkLst>
        </pc:spChg>
        <pc:spChg chg="del">
          <ac:chgData name="Tommy McClure" userId="5f57beb918c8a44c" providerId="LiveId" clId="{9D5AC83F-E13A-438E-8813-995E7D9AF80E}" dt="2024-07-23T21:34:12.670" v="4034" actId="478"/>
          <ac:spMkLst>
            <pc:docMk/>
            <pc:sldMk cId="3695549463" sldId="269"/>
            <ac:spMk id="4" creationId="{2270FE42-424A-78FA-1845-4759D7E51CDD}"/>
          </ac:spMkLst>
        </pc:spChg>
        <pc:spChg chg="mod">
          <ac:chgData name="Tommy McClure" userId="5f57beb918c8a44c" providerId="LiveId" clId="{9D5AC83F-E13A-438E-8813-995E7D9AF80E}" dt="2024-07-24T01:03:24.871" v="7774" actId="1038"/>
          <ac:spMkLst>
            <pc:docMk/>
            <pc:sldMk cId="3695549463" sldId="269"/>
            <ac:spMk id="5" creationId="{A9AA916E-CD8C-F388-79C1-3021ED250D18}"/>
          </ac:spMkLst>
        </pc:spChg>
        <pc:spChg chg="add mod">
          <ac:chgData name="Tommy McClure" userId="5f57beb918c8a44c" providerId="LiveId" clId="{9D5AC83F-E13A-438E-8813-995E7D9AF80E}" dt="2024-07-24T17:03:16.470" v="7952" actId="1038"/>
          <ac:spMkLst>
            <pc:docMk/>
            <pc:sldMk cId="3695549463" sldId="269"/>
            <ac:spMk id="6" creationId="{3F5F20C1-1B48-FCD3-2FF4-9ABE76BC1D94}"/>
          </ac:spMkLst>
        </pc:spChg>
      </pc:sldChg>
      <pc:sldChg chg="modSp mod">
        <pc:chgData name="Tommy McClure" userId="5f57beb918c8a44c" providerId="LiveId" clId="{9D5AC83F-E13A-438E-8813-995E7D9AF80E}" dt="2024-07-24T00:57:23.104" v="7561" actId="1038"/>
        <pc:sldMkLst>
          <pc:docMk/>
          <pc:sldMk cId="2970185068" sldId="380"/>
        </pc:sldMkLst>
        <pc:spChg chg="mod">
          <ac:chgData name="Tommy McClure" userId="5f57beb918c8a44c" providerId="LiveId" clId="{9D5AC83F-E13A-438E-8813-995E7D9AF80E}" dt="2024-07-24T00:57:23.104" v="7561" actId="1038"/>
          <ac:spMkLst>
            <pc:docMk/>
            <pc:sldMk cId="2970185068" sldId="380"/>
            <ac:spMk id="2" creationId="{396805F8-30B3-5EEE-6916-0D5F9FF2A74E}"/>
          </ac:spMkLst>
        </pc:spChg>
        <pc:spChg chg="mod">
          <ac:chgData name="Tommy McClure" userId="5f57beb918c8a44c" providerId="LiveId" clId="{9D5AC83F-E13A-438E-8813-995E7D9AF80E}" dt="2024-07-24T00:56:47.053" v="7543" actId="114"/>
          <ac:spMkLst>
            <pc:docMk/>
            <pc:sldMk cId="2970185068" sldId="380"/>
            <ac:spMk id="7" creationId="{2A6B56C3-77F0-4E92-B09D-C8D4A68D5E79}"/>
          </ac:spMkLst>
        </pc:spChg>
      </pc:sldChg>
      <pc:sldChg chg="addSp delSp modSp mod modAnim modNotesTx">
        <pc:chgData name="Tommy McClure" userId="5f57beb918c8a44c" providerId="LiveId" clId="{9D5AC83F-E13A-438E-8813-995E7D9AF80E}" dt="2024-07-24T17:03:51.446" v="7976" actId="1037"/>
        <pc:sldMkLst>
          <pc:docMk/>
          <pc:sldMk cId="3102821322" sldId="390"/>
        </pc:sldMkLst>
        <pc:spChg chg="mod">
          <ac:chgData name="Tommy McClure" userId="5f57beb918c8a44c" providerId="LiveId" clId="{9D5AC83F-E13A-438E-8813-995E7D9AF80E}" dt="2024-07-24T16:48:34.045" v="7803" actId="20577"/>
          <ac:spMkLst>
            <pc:docMk/>
            <pc:sldMk cId="3102821322" sldId="390"/>
            <ac:spMk id="2" creationId="{F47B1855-B6BE-E9A8-D12A-A4941D0C42E6}"/>
          </ac:spMkLst>
        </pc:spChg>
        <pc:spChg chg="del">
          <ac:chgData name="Tommy McClure" userId="5f57beb918c8a44c" providerId="LiveId" clId="{9D5AC83F-E13A-438E-8813-995E7D9AF80E}" dt="2024-07-23T21:35:53.397" v="4079" actId="478"/>
          <ac:spMkLst>
            <pc:docMk/>
            <pc:sldMk cId="3102821322" sldId="390"/>
            <ac:spMk id="4" creationId="{2270FE42-424A-78FA-1845-4759D7E51CDD}"/>
          </ac:spMkLst>
        </pc:spChg>
        <pc:spChg chg="add mod">
          <ac:chgData name="Tommy McClure" userId="5f57beb918c8a44c" providerId="LiveId" clId="{9D5AC83F-E13A-438E-8813-995E7D9AF80E}" dt="2024-07-24T17:03:51.446" v="7976" actId="1037"/>
          <ac:spMkLst>
            <pc:docMk/>
            <pc:sldMk cId="3102821322" sldId="390"/>
            <ac:spMk id="5" creationId="{E96AE54E-B513-8951-5C94-65DEEBA9D221}"/>
          </ac:spMkLst>
        </pc:spChg>
        <pc:spChg chg="mod">
          <ac:chgData name="Tommy McClure" userId="5f57beb918c8a44c" providerId="LiveId" clId="{9D5AC83F-E13A-438E-8813-995E7D9AF80E}" dt="2024-07-24T01:06:34.362" v="7785" actId="114"/>
          <ac:spMkLst>
            <pc:docMk/>
            <pc:sldMk cId="3102821322" sldId="390"/>
            <ac:spMk id="7" creationId="{02ACA1A0-5294-681C-03C0-68EDD9131E38}"/>
          </ac:spMkLst>
        </pc:spChg>
      </pc:sldChg>
      <pc:sldChg chg="addSp delSp modSp mod modAnim modNotesTx">
        <pc:chgData name="Tommy McClure" userId="5f57beb918c8a44c" providerId="LiveId" clId="{9D5AC83F-E13A-438E-8813-995E7D9AF80E}" dt="2024-07-24T17:03:24.587" v="7958" actId="1037"/>
        <pc:sldMkLst>
          <pc:docMk/>
          <pc:sldMk cId="2662349875" sldId="391"/>
        </pc:sldMkLst>
        <pc:spChg chg="mod">
          <ac:chgData name="Tommy McClure" userId="5f57beb918c8a44c" providerId="LiveId" clId="{9D5AC83F-E13A-438E-8813-995E7D9AF80E}" dt="2024-07-24T16:48:01.084" v="7791" actId="20577"/>
          <ac:spMkLst>
            <pc:docMk/>
            <pc:sldMk cId="2662349875" sldId="391"/>
            <ac:spMk id="2" creationId="{F47B1855-B6BE-E9A8-D12A-A4941D0C42E6}"/>
          </ac:spMkLst>
        </pc:spChg>
        <pc:spChg chg="del mod">
          <ac:chgData name="Tommy McClure" userId="5f57beb918c8a44c" providerId="LiveId" clId="{9D5AC83F-E13A-438E-8813-995E7D9AF80E}" dt="2024-07-23T21:34:01.630" v="4032" actId="478"/>
          <ac:spMkLst>
            <pc:docMk/>
            <pc:sldMk cId="2662349875" sldId="391"/>
            <ac:spMk id="4" creationId="{2270FE42-424A-78FA-1845-4759D7E51CDD}"/>
          </ac:spMkLst>
        </pc:spChg>
        <pc:spChg chg="add mod">
          <ac:chgData name="Tommy McClure" userId="5f57beb918c8a44c" providerId="LiveId" clId="{9D5AC83F-E13A-438E-8813-995E7D9AF80E}" dt="2024-07-24T17:03:24.587" v="7958" actId="1037"/>
          <ac:spMkLst>
            <pc:docMk/>
            <pc:sldMk cId="2662349875" sldId="391"/>
            <ac:spMk id="5" creationId="{8EBFE05D-055B-6D6F-471F-087BFCFEB3F4}"/>
          </ac:spMkLst>
        </pc:spChg>
        <pc:spChg chg="mod">
          <ac:chgData name="Tommy McClure" userId="5f57beb918c8a44c" providerId="LiveId" clId="{9D5AC83F-E13A-438E-8813-995E7D9AF80E}" dt="2024-07-24T16:51:33.783" v="7834" actId="20577"/>
          <ac:spMkLst>
            <pc:docMk/>
            <pc:sldMk cId="2662349875" sldId="391"/>
            <ac:spMk id="7" creationId="{02ACA1A0-5294-681C-03C0-68EDD9131E38}"/>
          </ac:spMkLst>
        </pc:spChg>
      </pc:sldChg>
      <pc:sldChg chg="addSp delSp modSp mod modAnim modNotesTx">
        <pc:chgData name="Tommy McClure" userId="5f57beb918c8a44c" providerId="LiveId" clId="{9D5AC83F-E13A-438E-8813-995E7D9AF80E}" dt="2024-07-25T01:11:41.017" v="7984" actId="20577"/>
        <pc:sldMkLst>
          <pc:docMk/>
          <pc:sldMk cId="3596143194" sldId="394"/>
        </pc:sldMkLst>
        <pc:spChg chg="mod">
          <ac:chgData name="Tommy McClure" userId="5f57beb918c8a44c" providerId="LiveId" clId="{9D5AC83F-E13A-438E-8813-995E7D9AF80E}" dt="2024-07-24T16:48:14.354" v="7795" actId="20577"/>
          <ac:spMkLst>
            <pc:docMk/>
            <pc:sldMk cId="3596143194" sldId="394"/>
            <ac:spMk id="2" creationId="{F47B1855-B6BE-E9A8-D12A-A4941D0C42E6}"/>
          </ac:spMkLst>
        </pc:spChg>
        <pc:spChg chg="del mod">
          <ac:chgData name="Tommy McClure" userId="5f57beb918c8a44c" providerId="LiveId" clId="{9D5AC83F-E13A-438E-8813-995E7D9AF80E}" dt="2024-07-23T21:33:44.879" v="4030" actId="478"/>
          <ac:spMkLst>
            <pc:docMk/>
            <pc:sldMk cId="3596143194" sldId="394"/>
            <ac:spMk id="4" creationId="{2270FE42-424A-78FA-1845-4759D7E51CDD}"/>
          </ac:spMkLst>
        </pc:spChg>
        <pc:spChg chg="add mod">
          <ac:chgData name="Tommy McClure" userId="5f57beb918c8a44c" providerId="LiveId" clId="{9D5AC83F-E13A-438E-8813-995E7D9AF80E}" dt="2024-07-24T17:03:34.616" v="7964" actId="1037"/>
          <ac:spMkLst>
            <pc:docMk/>
            <pc:sldMk cId="3596143194" sldId="394"/>
            <ac:spMk id="5" creationId="{78D0449B-67E0-229A-82F1-A62642BC6E74}"/>
          </ac:spMkLst>
        </pc:spChg>
        <pc:spChg chg="mod">
          <ac:chgData name="Tommy McClure" userId="5f57beb918c8a44c" providerId="LiveId" clId="{9D5AC83F-E13A-438E-8813-995E7D9AF80E}" dt="2024-07-25T01:11:41.017" v="7984" actId="20577"/>
          <ac:spMkLst>
            <pc:docMk/>
            <pc:sldMk cId="3596143194" sldId="394"/>
            <ac:spMk id="7" creationId="{02ACA1A0-5294-681C-03C0-68EDD9131E38}"/>
          </ac:spMkLst>
        </pc:spChg>
      </pc:sldChg>
      <pc:sldChg chg="addSp delSp modSp mod modAnim modNotesTx">
        <pc:chgData name="Tommy McClure" userId="5f57beb918c8a44c" providerId="LiveId" clId="{9D5AC83F-E13A-438E-8813-995E7D9AF80E}" dt="2024-07-24T17:04:00.572" v="7982" actId="1037"/>
        <pc:sldMkLst>
          <pc:docMk/>
          <pc:sldMk cId="771146421" sldId="395"/>
        </pc:sldMkLst>
        <pc:spChg chg="mod">
          <ac:chgData name="Tommy McClure" userId="5f57beb918c8a44c" providerId="LiveId" clId="{9D5AC83F-E13A-438E-8813-995E7D9AF80E}" dt="2024-07-24T16:48:46.159" v="7807" actId="20577"/>
          <ac:spMkLst>
            <pc:docMk/>
            <pc:sldMk cId="771146421" sldId="395"/>
            <ac:spMk id="2" creationId="{F47B1855-B6BE-E9A8-D12A-A4941D0C42E6}"/>
          </ac:spMkLst>
        </pc:spChg>
        <pc:spChg chg="del">
          <ac:chgData name="Tommy McClure" userId="5f57beb918c8a44c" providerId="LiveId" clId="{9D5AC83F-E13A-438E-8813-995E7D9AF80E}" dt="2024-07-23T22:56:53.531" v="5739" actId="478"/>
          <ac:spMkLst>
            <pc:docMk/>
            <pc:sldMk cId="771146421" sldId="395"/>
            <ac:spMk id="4" creationId="{2270FE42-424A-78FA-1845-4759D7E51CDD}"/>
          </ac:spMkLst>
        </pc:spChg>
        <pc:spChg chg="add mod">
          <ac:chgData name="Tommy McClure" userId="5f57beb918c8a44c" providerId="LiveId" clId="{9D5AC83F-E13A-438E-8813-995E7D9AF80E}" dt="2024-07-24T17:04:00.572" v="7982" actId="1037"/>
          <ac:spMkLst>
            <pc:docMk/>
            <pc:sldMk cId="771146421" sldId="395"/>
            <ac:spMk id="5" creationId="{A7D0BDEE-2C83-9DB4-5074-71DEF4170DF2}"/>
          </ac:spMkLst>
        </pc:spChg>
        <pc:spChg chg="mod">
          <ac:chgData name="Tommy McClure" userId="5f57beb918c8a44c" providerId="LiveId" clId="{9D5AC83F-E13A-438E-8813-995E7D9AF80E}" dt="2024-07-24T16:58:50.224" v="7875" actId="14100"/>
          <ac:spMkLst>
            <pc:docMk/>
            <pc:sldMk cId="771146421" sldId="395"/>
            <ac:spMk id="7" creationId="{02ACA1A0-5294-681C-03C0-68EDD9131E38}"/>
          </ac:spMkLst>
        </pc:spChg>
      </pc:sldChg>
      <pc:sldChg chg="modSp">
        <pc:chgData name="Tommy McClure" userId="5f57beb918c8a44c" providerId="LiveId" clId="{9D5AC83F-E13A-438E-8813-995E7D9AF80E}" dt="2024-07-24T16:47:48.273" v="7787" actId="20577"/>
        <pc:sldMkLst>
          <pc:docMk/>
          <pc:sldMk cId="2822173026" sldId="404"/>
        </pc:sldMkLst>
        <pc:spChg chg="mod">
          <ac:chgData name="Tommy McClure" userId="5f57beb918c8a44c" providerId="LiveId" clId="{9D5AC83F-E13A-438E-8813-995E7D9AF80E}" dt="2024-07-24T16:47:48.273" v="7787" actId="20577"/>
          <ac:spMkLst>
            <pc:docMk/>
            <pc:sldMk cId="2822173026" sldId="404"/>
            <ac:spMk id="6" creationId="{00000000-0000-0000-0000-000000000000}"/>
          </ac:spMkLst>
        </pc:spChg>
      </pc:sldChg>
      <pc:sldChg chg="addSp delSp modSp mod modClrScheme modAnim chgLayout modNotesTx">
        <pc:chgData name="Tommy McClure" userId="5f57beb918c8a44c" providerId="LiveId" clId="{9D5AC83F-E13A-438E-8813-995E7D9AF80E}" dt="2024-07-24T17:02:35.908" v="7944" actId="1036"/>
        <pc:sldMkLst>
          <pc:docMk/>
          <pc:sldMk cId="2701225877" sldId="405"/>
        </pc:sldMkLst>
        <pc:spChg chg="mod ord">
          <ac:chgData name="Tommy McClure" userId="5f57beb918c8a44c" providerId="LiveId" clId="{9D5AC83F-E13A-438E-8813-995E7D9AF80E}" dt="2024-07-24T00:30:01.527" v="6603" actId="26606"/>
          <ac:spMkLst>
            <pc:docMk/>
            <pc:sldMk cId="2701225877" sldId="405"/>
            <ac:spMk id="3" creationId="{33BBDA0F-E6E2-5939-B631-1A1D0DD1DABF}"/>
          </ac:spMkLst>
        </pc:spChg>
        <pc:spChg chg="del mod">
          <ac:chgData name="Tommy McClure" userId="5f57beb918c8a44c" providerId="LiveId" clId="{9D5AC83F-E13A-438E-8813-995E7D9AF80E}" dt="2024-07-24T00:31:13.058" v="6620" actId="478"/>
          <ac:spMkLst>
            <pc:docMk/>
            <pc:sldMk cId="2701225877" sldId="405"/>
            <ac:spMk id="4" creationId="{4B9A2CFB-2AA6-9EDD-3302-22CE186E433E}"/>
          </ac:spMkLst>
        </pc:spChg>
        <pc:spChg chg="add del mod">
          <ac:chgData name="Tommy McClure" userId="5f57beb918c8a44c" providerId="LiveId" clId="{9D5AC83F-E13A-438E-8813-995E7D9AF80E}" dt="2024-07-24T00:31:28.665" v="6622" actId="478"/>
          <ac:spMkLst>
            <pc:docMk/>
            <pc:sldMk cId="2701225877" sldId="405"/>
            <ac:spMk id="5" creationId="{92A4F035-682F-B660-7F4A-CA2490548AB9}"/>
          </ac:spMkLst>
        </pc:spChg>
        <pc:spChg chg="add del mod">
          <ac:chgData name="Tommy McClure" userId="5f57beb918c8a44c" providerId="LiveId" clId="{9D5AC83F-E13A-438E-8813-995E7D9AF80E}" dt="2024-07-24T00:34:10.909" v="6668" actId="478"/>
          <ac:spMkLst>
            <pc:docMk/>
            <pc:sldMk cId="2701225877" sldId="405"/>
            <ac:spMk id="7" creationId="{C9C2FC1D-2CD6-B0DC-A300-8DEDBB798674}"/>
          </ac:spMkLst>
        </pc:spChg>
        <pc:spChg chg="add del mod">
          <ac:chgData name="Tommy McClure" userId="5f57beb918c8a44c" providerId="LiveId" clId="{9D5AC83F-E13A-438E-8813-995E7D9AF80E}" dt="2024-07-24T00:34:14.198" v="6669" actId="478"/>
          <ac:spMkLst>
            <pc:docMk/>
            <pc:sldMk cId="2701225877" sldId="405"/>
            <ac:spMk id="9" creationId="{2F459CB7-F9DD-1E11-655C-5D463B02E86E}"/>
          </ac:spMkLst>
        </pc:spChg>
        <pc:spChg chg="add mod">
          <ac:chgData name="Tommy McClure" userId="5f57beb918c8a44c" providerId="LiveId" clId="{9D5AC83F-E13A-438E-8813-995E7D9AF80E}" dt="2024-07-24T00:54:41.826" v="7530" actId="20577"/>
          <ac:spMkLst>
            <pc:docMk/>
            <pc:sldMk cId="2701225877" sldId="405"/>
            <ac:spMk id="10" creationId="{2501CD35-0BC1-6FF7-2B9D-79F296994E10}"/>
          </ac:spMkLst>
        </pc:spChg>
        <pc:spChg chg="add mod">
          <ac:chgData name="Tommy McClure" userId="5f57beb918c8a44c" providerId="LiveId" clId="{9D5AC83F-E13A-438E-8813-995E7D9AF80E}" dt="2024-07-24T17:02:35.908" v="7944" actId="1036"/>
          <ac:spMkLst>
            <pc:docMk/>
            <pc:sldMk cId="2701225877" sldId="405"/>
            <ac:spMk id="11" creationId="{9985FC86-399E-2E67-4169-15AAA4E27527}"/>
          </ac:spMkLst>
        </pc:spChg>
        <pc:spChg chg="mod">
          <ac:chgData name="Tommy McClure" userId="5f57beb918c8a44c" providerId="LiveId" clId="{9D5AC83F-E13A-438E-8813-995E7D9AF80E}" dt="2024-07-24T00:46:51.252" v="7387" actId="5793"/>
          <ac:spMkLst>
            <pc:docMk/>
            <pc:sldMk cId="2701225877" sldId="405"/>
            <ac:spMk id="13" creationId="{00000000-0000-0000-0000-000000000000}"/>
          </ac:spMkLst>
        </pc:spChg>
        <pc:spChg chg="add del mod">
          <ac:chgData name="Tommy McClure" userId="5f57beb918c8a44c" providerId="LiveId" clId="{9D5AC83F-E13A-438E-8813-995E7D9AF80E}" dt="2024-07-24T00:33:48.832" v="6664" actId="478"/>
          <ac:spMkLst>
            <pc:docMk/>
            <pc:sldMk cId="2701225877" sldId="405"/>
            <ac:spMk id="18" creationId="{AB5548ED-93D2-63DB-C156-9CC9E23FF9DC}"/>
          </ac:spMkLst>
        </pc:spChg>
      </pc:sldChg>
      <pc:sldChg chg="del">
        <pc:chgData name="Tommy McClure" userId="5f57beb918c8a44c" providerId="LiveId" clId="{9D5AC83F-E13A-438E-8813-995E7D9AF80E}" dt="2024-07-23T17:24:28.866" v="579" actId="2696"/>
        <pc:sldMkLst>
          <pc:docMk/>
          <pc:sldMk cId="3408729091" sldId="406"/>
        </pc:sldMkLst>
      </pc:sldChg>
      <pc:sldChg chg="addSp delSp modSp add mod modAnim modNotesTx">
        <pc:chgData name="Tommy McClure" userId="5f57beb918c8a44c" providerId="LiveId" clId="{9D5AC83F-E13A-438E-8813-995E7D9AF80E}" dt="2024-07-24T17:03:43.208" v="7970" actId="1037"/>
        <pc:sldMkLst>
          <pc:docMk/>
          <pc:sldMk cId="1361095815" sldId="408"/>
        </pc:sldMkLst>
        <pc:spChg chg="mod">
          <ac:chgData name="Tommy McClure" userId="5f57beb918c8a44c" providerId="LiveId" clId="{9D5AC83F-E13A-438E-8813-995E7D9AF80E}" dt="2024-07-24T16:48:25.994" v="7799" actId="20577"/>
          <ac:spMkLst>
            <pc:docMk/>
            <pc:sldMk cId="1361095815" sldId="408"/>
            <ac:spMk id="2" creationId="{F47B1855-B6BE-E9A8-D12A-A4941D0C42E6}"/>
          </ac:spMkLst>
        </pc:spChg>
        <pc:spChg chg="mod">
          <ac:chgData name="Tommy McClure" userId="5f57beb918c8a44c" providerId="LiveId" clId="{9D5AC83F-E13A-438E-8813-995E7D9AF80E}" dt="2024-07-23T21:08:35.174" v="3687" actId="1076"/>
          <ac:spMkLst>
            <pc:docMk/>
            <pc:sldMk cId="1361095815" sldId="408"/>
            <ac:spMk id="3" creationId="{1F6B025B-A141-D72C-A45F-909BBE236398}"/>
          </ac:spMkLst>
        </pc:spChg>
        <pc:spChg chg="mod">
          <ac:chgData name="Tommy McClure" userId="5f57beb918c8a44c" providerId="LiveId" clId="{9D5AC83F-E13A-438E-8813-995E7D9AF80E}" dt="2024-07-24T17:03:43.208" v="7970" actId="1037"/>
          <ac:spMkLst>
            <pc:docMk/>
            <pc:sldMk cId="1361095815" sldId="408"/>
            <ac:spMk id="4" creationId="{2270FE42-424A-78FA-1845-4759D7E51CDD}"/>
          </ac:spMkLst>
        </pc:spChg>
        <pc:spChg chg="add del mod">
          <ac:chgData name="Tommy McClure" userId="5f57beb918c8a44c" providerId="LiveId" clId="{9D5AC83F-E13A-438E-8813-995E7D9AF80E}" dt="2024-07-23T21:09:55.583" v="3724"/>
          <ac:spMkLst>
            <pc:docMk/>
            <pc:sldMk cId="1361095815" sldId="408"/>
            <ac:spMk id="5" creationId="{0B4B300B-75C4-70B7-E937-68DD92952EEA}"/>
          </ac:spMkLst>
        </pc:spChg>
        <pc:spChg chg="add mod">
          <ac:chgData name="Tommy McClure" userId="5f57beb918c8a44c" providerId="LiveId" clId="{9D5AC83F-E13A-438E-8813-995E7D9AF80E}" dt="2024-07-23T23:06:32.631" v="5959" actId="2711"/>
          <ac:spMkLst>
            <pc:docMk/>
            <pc:sldMk cId="1361095815" sldId="408"/>
            <ac:spMk id="6" creationId="{316AA4B2-A16D-53D3-A345-9A6FF2552244}"/>
          </ac:spMkLst>
        </pc:spChg>
        <pc:spChg chg="mod">
          <ac:chgData name="Tommy McClure" userId="5f57beb918c8a44c" providerId="LiveId" clId="{9D5AC83F-E13A-438E-8813-995E7D9AF80E}" dt="2024-07-24T16:53:13.439" v="7859" actId="20577"/>
          <ac:spMkLst>
            <pc:docMk/>
            <pc:sldMk cId="1361095815" sldId="408"/>
            <ac:spMk id="7" creationId="{02ACA1A0-5294-681C-03C0-68EDD9131E38}"/>
          </ac:spMkLst>
        </pc:spChg>
      </pc:sldChg>
      <pc:sldChg chg="addSp delSp modSp add mod modNotesTx">
        <pc:chgData name="Tommy McClure" userId="5f57beb918c8a44c" providerId="LiveId" clId="{9D5AC83F-E13A-438E-8813-995E7D9AF80E}" dt="2024-07-24T00:52:48.804" v="7486" actId="21"/>
        <pc:sldMkLst>
          <pc:docMk/>
          <pc:sldMk cId="2246875177" sldId="409"/>
        </pc:sldMkLst>
        <pc:spChg chg="add del mod">
          <ac:chgData name="Tommy McClure" userId="5f57beb918c8a44c" providerId="LiveId" clId="{9D5AC83F-E13A-438E-8813-995E7D9AF80E}" dt="2024-07-24T00:52:48.804" v="7486" actId="21"/>
          <ac:spMkLst>
            <pc:docMk/>
            <pc:sldMk cId="2246875177" sldId="409"/>
            <ac:spMk id="2" creationId="{9985FC86-399E-2E67-4169-15AAA4E27527}"/>
          </ac:spMkLst>
        </pc:spChg>
        <pc:spChg chg="mod">
          <ac:chgData name="Tommy McClure" userId="5f57beb918c8a44c" providerId="LiveId" clId="{9D5AC83F-E13A-438E-8813-995E7D9AF80E}" dt="2024-07-24T00:42:41.151" v="7240" actId="20577"/>
          <ac:spMkLst>
            <pc:docMk/>
            <pc:sldMk cId="2246875177" sldId="409"/>
            <ac:spMk id="4" creationId="{4B9A2CFB-2AA6-9EDD-3302-22CE186E433E}"/>
          </ac:spMkLst>
        </pc:spChg>
      </pc:sldChg>
    </pc:docChg>
  </pc:docChgLst>
  <pc:docChgLst>
    <pc:chgData name="Tommy McClure" userId="5f57beb918c8a44c" providerId="LiveId" clId="{E81C90B1-FEAB-49C4-8121-EEFC14533C90}"/>
    <pc:docChg chg="custSel modSld">
      <pc:chgData name="Tommy McClure" userId="5f57beb918c8a44c" providerId="LiveId" clId="{E81C90B1-FEAB-49C4-8121-EEFC14533C90}" dt="2023-07-30T14:18:59.735" v="135" actId="115"/>
      <pc:docMkLst>
        <pc:docMk/>
      </pc:docMkLst>
      <pc:sldChg chg="modSp mod modAnim modNotesTx">
        <pc:chgData name="Tommy McClure" userId="5f57beb918c8a44c" providerId="LiveId" clId="{E81C90B1-FEAB-49C4-8121-EEFC14533C90}" dt="2023-07-30T14:12:58.447" v="102" actId="2711"/>
        <pc:sldMkLst>
          <pc:docMk/>
          <pc:sldMk cId="3695549463" sldId="269"/>
        </pc:sldMkLst>
        <pc:spChg chg="mod">
          <ac:chgData name="Tommy McClure" userId="5f57beb918c8a44c" providerId="LiveId" clId="{E81C90B1-FEAB-49C4-8121-EEFC14533C90}" dt="2023-07-30T14:11:49.123" v="100" actId="14100"/>
          <ac:spMkLst>
            <pc:docMk/>
            <pc:sldMk cId="3695549463" sldId="269"/>
            <ac:spMk id="3" creationId="{53695C33-E9D2-5B83-BB24-636238D978A3}"/>
          </ac:spMkLst>
        </pc:spChg>
      </pc:sldChg>
      <pc:sldChg chg="modNotesTx">
        <pc:chgData name="Tommy McClure" userId="5f57beb918c8a44c" providerId="LiveId" clId="{E81C90B1-FEAB-49C4-8121-EEFC14533C90}" dt="2023-07-30T14:06:59.523" v="7" actId="113"/>
        <pc:sldMkLst>
          <pc:docMk/>
          <pc:sldMk cId="3656091068" sldId="270"/>
        </pc:sldMkLst>
      </pc:sldChg>
      <pc:sldChg chg="modNotesTx">
        <pc:chgData name="Tommy McClure" userId="5f57beb918c8a44c" providerId="LiveId" clId="{E81C90B1-FEAB-49C4-8121-EEFC14533C90}" dt="2023-07-30T14:18:59.735" v="135" actId="115"/>
        <pc:sldMkLst>
          <pc:docMk/>
          <pc:sldMk cId="2768436734" sldId="273"/>
        </pc:sldMkLst>
      </pc:sldChg>
    </pc:docChg>
  </pc:docChgLst>
  <pc:docChgLst>
    <pc:chgData name="Tommy McClure" userId="5f57beb918c8a44c" providerId="LiveId" clId="{3598A2AF-8278-446F-B3F2-E1638A78B05D}"/>
    <pc:docChg chg="undo custSel addSld delSld modSld sldOrd">
      <pc:chgData name="Tommy McClure" userId="5f57beb918c8a44c" providerId="LiveId" clId="{3598A2AF-8278-446F-B3F2-E1638A78B05D}" dt="2024-05-25T02:00:32.167" v="3973" actId="20577"/>
      <pc:docMkLst>
        <pc:docMk/>
      </pc:docMkLst>
      <pc:sldChg chg="del">
        <pc:chgData name="Tommy McClure" userId="5f57beb918c8a44c" providerId="LiveId" clId="{3598A2AF-8278-446F-B3F2-E1638A78B05D}" dt="2024-05-24T21:55:45.333" v="3628" actId="2696"/>
        <pc:sldMkLst>
          <pc:docMk/>
          <pc:sldMk cId="1652133998" sldId="256"/>
        </pc:sldMkLst>
      </pc:sldChg>
      <pc:sldChg chg="modSp modNotesTx">
        <pc:chgData name="Tommy McClure" userId="5f57beb918c8a44c" providerId="LiveId" clId="{3598A2AF-8278-446F-B3F2-E1638A78B05D}" dt="2024-05-24T23:11:09.484" v="3946" actId="20577"/>
        <pc:sldMkLst>
          <pc:docMk/>
          <pc:sldMk cId="3695549463" sldId="269"/>
        </pc:sldMkLst>
        <pc:spChg chg="mod">
          <ac:chgData name="Tommy McClure" userId="5f57beb918c8a44c" providerId="LiveId" clId="{3598A2AF-8278-446F-B3F2-E1638A78B05D}" dt="2024-05-24T23:09:34.992" v="3925" actId="20577"/>
          <ac:spMkLst>
            <pc:docMk/>
            <pc:sldMk cId="3695549463" sldId="269"/>
            <ac:spMk id="3" creationId="{53695C33-E9D2-5B83-BB24-636238D978A3}"/>
          </ac:spMkLst>
        </pc:spChg>
      </pc:sldChg>
      <pc:sldChg chg="modSp">
        <pc:chgData name="Tommy McClure" userId="5f57beb918c8a44c" providerId="LiveId" clId="{3598A2AF-8278-446F-B3F2-E1638A78B05D}" dt="2024-05-24T21:55:11.456" v="3624" actId="20577"/>
        <pc:sldMkLst>
          <pc:docMk/>
          <pc:sldMk cId="2970185068" sldId="380"/>
        </pc:sldMkLst>
        <pc:spChg chg="mod">
          <ac:chgData name="Tommy McClure" userId="5f57beb918c8a44c" providerId="LiveId" clId="{3598A2AF-8278-446F-B3F2-E1638A78B05D}" dt="2024-05-24T21:55:11.456" v="3624" actId="20577"/>
          <ac:spMkLst>
            <pc:docMk/>
            <pc:sldMk cId="2970185068" sldId="380"/>
            <ac:spMk id="7" creationId="{2A6B56C3-77F0-4E92-B09D-C8D4A68D5E79}"/>
          </ac:spMkLst>
        </pc:spChg>
      </pc:sldChg>
      <pc:sldChg chg="del">
        <pc:chgData name="Tommy McClure" userId="5f57beb918c8a44c" providerId="LiveId" clId="{3598A2AF-8278-446F-B3F2-E1638A78B05D}" dt="2024-05-24T20:37:23.253" v="3617" actId="2696"/>
        <pc:sldMkLst>
          <pc:docMk/>
          <pc:sldMk cId="2303964517" sldId="389"/>
        </pc:sldMkLst>
      </pc:sldChg>
      <pc:sldChg chg="modSp mod modAnim modNotesTx">
        <pc:chgData name="Tommy McClure" userId="5f57beb918c8a44c" providerId="LiveId" clId="{3598A2AF-8278-446F-B3F2-E1638A78B05D}" dt="2024-05-24T23:16:20.001" v="3970" actId="114"/>
        <pc:sldMkLst>
          <pc:docMk/>
          <pc:sldMk cId="3102821322" sldId="390"/>
        </pc:sldMkLst>
        <pc:spChg chg="mod">
          <ac:chgData name="Tommy McClure" userId="5f57beb918c8a44c" providerId="LiveId" clId="{3598A2AF-8278-446F-B3F2-E1638A78B05D}" dt="2024-05-24T19:50:18.142" v="1905" actId="20577"/>
          <ac:spMkLst>
            <pc:docMk/>
            <pc:sldMk cId="3102821322" sldId="390"/>
            <ac:spMk id="2" creationId="{F47B1855-B6BE-E9A8-D12A-A4941D0C42E6}"/>
          </ac:spMkLst>
        </pc:spChg>
        <pc:spChg chg="mod">
          <ac:chgData name="Tommy McClure" userId="5f57beb918c8a44c" providerId="LiveId" clId="{3598A2AF-8278-446F-B3F2-E1638A78B05D}" dt="2024-05-24T19:49:28.955" v="1797" actId="20577"/>
          <ac:spMkLst>
            <pc:docMk/>
            <pc:sldMk cId="3102821322" sldId="390"/>
            <ac:spMk id="4" creationId="{2270FE42-424A-78FA-1845-4759D7E51CDD}"/>
          </ac:spMkLst>
        </pc:spChg>
        <pc:spChg chg="mod">
          <ac:chgData name="Tommy McClure" userId="5f57beb918c8a44c" providerId="LiveId" clId="{3598A2AF-8278-446F-B3F2-E1638A78B05D}" dt="2024-05-24T23:15:35.459" v="3969" actId="20577"/>
          <ac:spMkLst>
            <pc:docMk/>
            <pc:sldMk cId="3102821322" sldId="390"/>
            <ac:spMk id="7" creationId="{02ACA1A0-5294-681C-03C0-68EDD9131E38}"/>
          </ac:spMkLst>
        </pc:spChg>
      </pc:sldChg>
      <pc:sldChg chg="modSp mod modAnim modNotesTx">
        <pc:chgData name="Tommy McClure" userId="5f57beb918c8a44c" providerId="LiveId" clId="{3598A2AF-8278-446F-B3F2-E1638A78B05D}" dt="2024-05-25T02:00:32.167" v="3973" actId="20577"/>
        <pc:sldMkLst>
          <pc:docMk/>
          <pc:sldMk cId="2662349875" sldId="391"/>
        </pc:sldMkLst>
        <pc:spChg chg="mod">
          <ac:chgData name="Tommy McClure" userId="5f57beb918c8a44c" providerId="LiveId" clId="{3598A2AF-8278-446F-B3F2-E1638A78B05D}" dt="2024-05-24T18:15:44.401" v="81" actId="20577"/>
          <ac:spMkLst>
            <pc:docMk/>
            <pc:sldMk cId="2662349875" sldId="391"/>
            <ac:spMk id="2" creationId="{F47B1855-B6BE-E9A8-D12A-A4941D0C42E6}"/>
          </ac:spMkLst>
        </pc:spChg>
        <pc:spChg chg="mod">
          <ac:chgData name="Tommy McClure" userId="5f57beb918c8a44c" providerId="LiveId" clId="{3598A2AF-8278-446F-B3F2-E1638A78B05D}" dt="2024-05-24T18:15:16.382" v="9" actId="20577"/>
          <ac:spMkLst>
            <pc:docMk/>
            <pc:sldMk cId="2662349875" sldId="391"/>
            <ac:spMk id="4" creationId="{2270FE42-424A-78FA-1845-4759D7E51CDD}"/>
          </ac:spMkLst>
        </pc:spChg>
        <pc:spChg chg="mod">
          <ac:chgData name="Tommy McClure" userId="5f57beb918c8a44c" providerId="LiveId" clId="{3598A2AF-8278-446F-B3F2-E1638A78B05D}" dt="2024-05-25T02:00:32.167" v="3973" actId="20577"/>
          <ac:spMkLst>
            <pc:docMk/>
            <pc:sldMk cId="2662349875" sldId="391"/>
            <ac:spMk id="7" creationId="{02ACA1A0-5294-681C-03C0-68EDD9131E38}"/>
          </ac:spMkLst>
        </pc:spChg>
      </pc:sldChg>
      <pc:sldChg chg="del ord">
        <pc:chgData name="Tommy McClure" userId="5f57beb918c8a44c" providerId="LiveId" clId="{3598A2AF-8278-446F-B3F2-E1638A78B05D}" dt="2024-05-24T21:55:23.708" v="3627" actId="2696"/>
        <pc:sldMkLst>
          <pc:docMk/>
          <pc:sldMk cId="1075974986" sldId="392"/>
        </pc:sldMkLst>
      </pc:sldChg>
      <pc:sldChg chg="del">
        <pc:chgData name="Tommy McClure" userId="5f57beb918c8a44c" providerId="LiveId" clId="{3598A2AF-8278-446F-B3F2-E1638A78B05D}" dt="2024-05-24T21:55:19.199" v="3626" actId="2696"/>
        <pc:sldMkLst>
          <pc:docMk/>
          <pc:sldMk cId="2256426777" sldId="393"/>
        </pc:sldMkLst>
      </pc:sldChg>
      <pc:sldChg chg="modSp mod modAnim modNotesTx">
        <pc:chgData name="Tommy McClure" userId="5f57beb918c8a44c" providerId="LiveId" clId="{3598A2AF-8278-446F-B3F2-E1638A78B05D}" dt="2024-05-24T23:14:05.773" v="3950"/>
        <pc:sldMkLst>
          <pc:docMk/>
          <pc:sldMk cId="3596143194" sldId="394"/>
        </pc:sldMkLst>
        <pc:spChg chg="mod">
          <ac:chgData name="Tommy McClure" userId="5f57beb918c8a44c" providerId="LiveId" clId="{3598A2AF-8278-446F-B3F2-E1638A78B05D}" dt="2024-05-24T18:50:50.855" v="1064" actId="20577"/>
          <ac:spMkLst>
            <pc:docMk/>
            <pc:sldMk cId="3596143194" sldId="394"/>
            <ac:spMk id="2" creationId="{F47B1855-B6BE-E9A8-D12A-A4941D0C42E6}"/>
          </ac:spMkLst>
        </pc:spChg>
        <pc:spChg chg="mod">
          <ac:chgData name="Tommy McClure" userId="5f57beb918c8a44c" providerId="LiveId" clId="{3598A2AF-8278-446F-B3F2-E1638A78B05D}" dt="2024-05-24T18:50:34.645" v="1014" actId="20577"/>
          <ac:spMkLst>
            <pc:docMk/>
            <pc:sldMk cId="3596143194" sldId="394"/>
            <ac:spMk id="4" creationId="{2270FE42-424A-78FA-1845-4759D7E51CDD}"/>
          </ac:spMkLst>
        </pc:spChg>
        <pc:spChg chg="mod">
          <ac:chgData name="Tommy McClure" userId="5f57beb918c8a44c" providerId="LiveId" clId="{3598A2AF-8278-446F-B3F2-E1638A78B05D}" dt="2024-05-24T19:49:10.586" v="1791" actId="20577"/>
          <ac:spMkLst>
            <pc:docMk/>
            <pc:sldMk cId="3596143194" sldId="394"/>
            <ac:spMk id="7" creationId="{02ACA1A0-5294-681C-03C0-68EDD9131E38}"/>
          </ac:spMkLst>
        </pc:spChg>
      </pc:sldChg>
      <pc:sldChg chg="modSp mod modAnim modNotesTx">
        <pc:chgData name="Tommy McClure" userId="5f57beb918c8a44c" providerId="LiveId" clId="{3598A2AF-8278-446F-B3F2-E1638A78B05D}" dt="2024-05-24T23:07:18.398" v="3908" actId="113"/>
        <pc:sldMkLst>
          <pc:docMk/>
          <pc:sldMk cId="771146421" sldId="395"/>
        </pc:sldMkLst>
        <pc:spChg chg="mod">
          <ac:chgData name="Tommy McClure" userId="5f57beb918c8a44c" providerId="LiveId" clId="{3598A2AF-8278-446F-B3F2-E1638A78B05D}" dt="2024-05-24T20:34:40.347" v="3513" actId="313"/>
          <ac:spMkLst>
            <pc:docMk/>
            <pc:sldMk cId="771146421" sldId="395"/>
            <ac:spMk id="2" creationId="{F47B1855-B6BE-E9A8-D12A-A4941D0C42E6}"/>
          </ac:spMkLst>
        </pc:spChg>
        <pc:spChg chg="mod">
          <ac:chgData name="Tommy McClure" userId="5f57beb918c8a44c" providerId="LiveId" clId="{3598A2AF-8278-446F-B3F2-E1638A78B05D}" dt="2024-05-24T20:12:02.102" v="2479" actId="20577"/>
          <ac:spMkLst>
            <pc:docMk/>
            <pc:sldMk cId="771146421" sldId="395"/>
            <ac:spMk id="4" creationId="{2270FE42-424A-78FA-1845-4759D7E51CDD}"/>
          </ac:spMkLst>
        </pc:spChg>
        <pc:spChg chg="mod">
          <ac:chgData name="Tommy McClure" userId="5f57beb918c8a44c" providerId="LiveId" clId="{3598A2AF-8278-446F-B3F2-E1638A78B05D}" dt="2024-05-24T23:04:41.081" v="3891" actId="115"/>
          <ac:spMkLst>
            <pc:docMk/>
            <pc:sldMk cId="771146421" sldId="395"/>
            <ac:spMk id="7" creationId="{02ACA1A0-5294-681C-03C0-68EDD9131E38}"/>
          </ac:spMkLst>
        </pc:spChg>
      </pc:sldChg>
      <pc:sldChg chg="del">
        <pc:chgData name="Tommy McClure" userId="5f57beb918c8a44c" providerId="LiveId" clId="{3598A2AF-8278-446F-B3F2-E1638A78B05D}" dt="2024-05-24T20:37:27.867" v="3618" actId="2696"/>
        <pc:sldMkLst>
          <pc:docMk/>
          <pc:sldMk cId="324091114" sldId="396"/>
        </pc:sldMkLst>
      </pc:sldChg>
      <pc:sldChg chg="del">
        <pc:chgData name="Tommy McClure" userId="5f57beb918c8a44c" providerId="LiveId" clId="{3598A2AF-8278-446F-B3F2-E1638A78B05D}" dt="2024-05-24T20:37:33.210" v="3619" actId="2696"/>
        <pc:sldMkLst>
          <pc:docMk/>
          <pc:sldMk cId="1618969578" sldId="397"/>
        </pc:sldMkLst>
      </pc:sldChg>
      <pc:sldChg chg="del">
        <pc:chgData name="Tommy McClure" userId="5f57beb918c8a44c" providerId="LiveId" clId="{3598A2AF-8278-446F-B3F2-E1638A78B05D}" dt="2024-05-24T20:37:35.986" v="3620" actId="2696"/>
        <pc:sldMkLst>
          <pc:docMk/>
          <pc:sldMk cId="3755125502" sldId="398"/>
        </pc:sldMkLst>
      </pc:sldChg>
      <pc:sldChg chg="del">
        <pc:chgData name="Tommy McClure" userId="5f57beb918c8a44c" providerId="LiveId" clId="{3598A2AF-8278-446F-B3F2-E1638A78B05D}" dt="2024-05-24T20:37:38.782" v="3621" actId="2696"/>
        <pc:sldMkLst>
          <pc:docMk/>
          <pc:sldMk cId="2428964825" sldId="399"/>
        </pc:sldMkLst>
      </pc:sldChg>
      <pc:sldChg chg="del">
        <pc:chgData name="Tommy McClure" userId="5f57beb918c8a44c" providerId="LiveId" clId="{3598A2AF-8278-446F-B3F2-E1638A78B05D}" dt="2024-05-24T20:37:42.401" v="3622" actId="2696"/>
        <pc:sldMkLst>
          <pc:docMk/>
          <pc:sldMk cId="3330071865" sldId="400"/>
        </pc:sldMkLst>
      </pc:sldChg>
      <pc:sldChg chg="del">
        <pc:chgData name="Tommy McClure" userId="5f57beb918c8a44c" providerId="LiveId" clId="{3598A2AF-8278-446F-B3F2-E1638A78B05D}" dt="2024-05-24T21:55:16.641" v="3625" actId="2696"/>
        <pc:sldMkLst>
          <pc:docMk/>
          <pc:sldMk cId="1353689203" sldId="402"/>
        </pc:sldMkLst>
      </pc:sldChg>
      <pc:sldChg chg="addSp delSp modSp add mod addAnim delAnim modAnim">
        <pc:chgData name="Tommy McClure" userId="5f57beb918c8a44c" providerId="LiveId" clId="{3598A2AF-8278-446F-B3F2-E1638A78B05D}" dt="2024-05-24T21:56:11.060" v="3662" actId="20577"/>
        <pc:sldMkLst>
          <pc:docMk/>
          <pc:sldMk cId="2822173026" sldId="404"/>
        </pc:sldMkLst>
        <pc:spChg chg="add del mod">
          <ac:chgData name="Tommy McClure" userId="5f57beb918c8a44c" providerId="LiveId" clId="{3598A2AF-8278-446F-B3F2-E1638A78B05D}" dt="2024-05-24T21:55:55.446" v="3630" actId="478"/>
          <ac:spMkLst>
            <pc:docMk/>
            <pc:sldMk cId="2822173026" sldId="404"/>
            <ac:spMk id="4" creationId="{BD51171C-ED01-AA3D-C9E2-7FF3F3104EE6}"/>
          </ac:spMkLst>
        </pc:spChg>
        <pc:spChg chg="add del mod">
          <ac:chgData name="Tommy McClure" userId="5f57beb918c8a44c" providerId="LiveId" clId="{3598A2AF-8278-446F-B3F2-E1638A78B05D}" dt="2024-05-24T21:56:11.060" v="3662" actId="20577"/>
          <ac:spMkLst>
            <pc:docMk/>
            <pc:sldMk cId="2822173026" sldId="404"/>
            <ac:spMk id="7" creationId="{00000000-0000-0000-0000-000000000000}"/>
          </ac:spMkLst>
        </pc:spChg>
      </pc:sldChg>
      <pc:sldChg chg="addSp delSp modSp add mod ord modClrScheme chgLayout modNotesTx">
        <pc:chgData name="Tommy McClure" userId="5f57beb918c8a44c" providerId="LiveId" clId="{3598A2AF-8278-446F-B3F2-E1638A78B05D}" dt="2024-05-24T23:06:01.850" v="3902" actId="113"/>
        <pc:sldMkLst>
          <pc:docMk/>
          <pc:sldMk cId="2701225877" sldId="405"/>
        </pc:sldMkLst>
        <pc:spChg chg="mod modVis">
          <ac:chgData name="Tommy McClure" userId="5f57beb918c8a44c" providerId="LiveId" clId="{3598A2AF-8278-446F-B3F2-E1638A78B05D}" dt="2024-05-24T20:33:34.398" v="3454" actId="26606"/>
          <ac:spMkLst>
            <pc:docMk/>
            <pc:sldMk cId="2701225877" sldId="405"/>
            <ac:spMk id="3" creationId="{33BBDA0F-E6E2-5939-B631-1A1D0DD1DABF}"/>
          </ac:spMkLst>
        </pc:spChg>
        <pc:spChg chg="add mod">
          <ac:chgData name="Tommy McClure" userId="5f57beb918c8a44c" providerId="LiveId" clId="{3598A2AF-8278-446F-B3F2-E1638A78B05D}" dt="2024-05-24T20:37:03.655" v="3616" actId="1076"/>
          <ac:spMkLst>
            <pc:docMk/>
            <pc:sldMk cId="2701225877" sldId="405"/>
            <ac:spMk id="4" creationId="{4B9A2CFB-2AA6-9EDD-3302-22CE186E433E}"/>
          </ac:spMkLst>
        </pc:spChg>
        <pc:spChg chg="mod">
          <ac:chgData name="Tommy McClure" userId="5f57beb918c8a44c" providerId="LiveId" clId="{3598A2AF-8278-446F-B3F2-E1638A78B05D}" dt="2024-05-24T20:36:22.658" v="3590" actId="114"/>
          <ac:spMkLst>
            <pc:docMk/>
            <pc:sldMk cId="2701225877" sldId="405"/>
            <ac:spMk id="13" creationId="{00000000-0000-0000-0000-000000000000}"/>
          </ac:spMkLst>
        </pc:spChg>
        <pc:spChg chg="del mod">
          <ac:chgData name="Tommy McClure" userId="5f57beb918c8a44c" providerId="LiveId" clId="{3598A2AF-8278-446F-B3F2-E1638A78B05D}" dt="2024-05-24T20:34:57.069" v="3516" actId="478"/>
          <ac:spMkLst>
            <pc:docMk/>
            <pc:sldMk cId="2701225877" sldId="405"/>
            <ac:spMk id="14" creationId="{00000000-0000-0000-0000-000000000000}"/>
          </ac:spMkLst>
        </pc:spChg>
      </pc:sldChg>
    </pc:docChg>
  </pc:docChgLst>
  <pc:docChgLst>
    <pc:chgData name="Tommy McClure" userId="5f57beb918c8a44c" providerId="LiveId" clId="{09C8BC86-05C0-477F-9B31-8CB494DAE53E}"/>
    <pc:docChg chg="undo custSel modSld">
      <pc:chgData name="Tommy McClure" userId="5f57beb918c8a44c" providerId="LiveId" clId="{09C8BC86-05C0-477F-9B31-8CB494DAE53E}" dt="2024-07-28T18:29:01.435" v="89" actId="113"/>
      <pc:docMkLst>
        <pc:docMk/>
      </pc:docMkLst>
      <pc:sldChg chg="modSp modNotesTx">
        <pc:chgData name="Tommy McClure" userId="5f57beb918c8a44c" providerId="LiveId" clId="{09C8BC86-05C0-477F-9B31-8CB494DAE53E}" dt="2024-07-28T18:29:01.435" v="89" actId="113"/>
        <pc:sldMkLst>
          <pc:docMk/>
          <pc:sldMk cId="3695549463" sldId="269"/>
        </pc:sldMkLst>
        <pc:spChg chg="mod">
          <ac:chgData name="Tommy McClure" userId="5f57beb918c8a44c" providerId="LiveId" clId="{09C8BC86-05C0-477F-9B31-8CB494DAE53E}" dt="2024-07-28T18:28:40.034" v="88" actId="20577"/>
          <ac:spMkLst>
            <pc:docMk/>
            <pc:sldMk cId="3695549463" sldId="269"/>
            <ac:spMk id="3" creationId="{53695C33-E9D2-5B83-BB24-636238D978A3}"/>
          </ac:spMkLst>
        </pc:spChg>
      </pc:sldChg>
      <pc:sldChg chg="modNotes modNotesTx">
        <pc:chgData name="Tommy McClure" userId="5f57beb918c8a44c" providerId="LiveId" clId="{09C8BC86-05C0-477F-9B31-8CB494DAE53E}" dt="2024-07-28T18:28:31.646" v="79" actId="27636"/>
        <pc:sldMkLst>
          <pc:docMk/>
          <pc:sldMk cId="2970185068" sldId="380"/>
        </pc:sldMkLst>
      </pc:sldChg>
      <pc:sldChg chg="modNotesTx">
        <pc:chgData name="Tommy McClure" userId="5f57beb918c8a44c" providerId="LiveId" clId="{09C8BC86-05C0-477F-9B31-8CB494DAE53E}" dt="2024-07-28T14:05:08.789" v="41" actId="20577"/>
        <pc:sldMkLst>
          <pc:docMk/>
          <pc:sldMk cId="3102821322" sldId="390"/>
        </pc:sldMkLst>
      </pc:sldChg>
      <pc:sldChg chg="modNotesTx">
        <pc:chgData name="Tommy McClure" userId="5f57beb918c8a44c" providerId="LiveId" clId="{09C8BC86-05C0-477F-9B31-8CB494DAE53E}" dt="2024-07-28T14:27:59.439" v="76" actId="255"/>
        <pc:sldMkLst>
          <pc:docMk/>
          <pc:sldMk cId="771146421" sldId="395"/>
        </pc:sldMkLst>
      </pc:sldChg>
      <pc:sldChg chg="modNotesTx">
        <pc:chgData name="Tommy McClure" userId="5f57beb918c8a44c" providerId="LiveId" clId="{09C8BC86-05C0-477F-9B31-8CB494DAE53E}" dt="2024-07-28T14:27:21.702" v="75" actId="2711"/>
        <pc:sldMkLst>
          <pc:docMk/>
          <pc:sldMk cId="419926125" sldId="407"/>
        </pc:sldMkLst>
      </pc:sldChg>
    </pc:docChg>
  </pc:docChgLst>
  <pc:docChgLst>
    <pc:chgData name="Tommy McClure" userId="5f57beb918c8a44c" providerId="LiveId" clId="{8962462E-A9E9-40DB-8A46-DB278ACFA5B5}"/>
    <pc:docChg chg="undo custSel addSld delSld modSld sldOrd modMainMaster">
      <pc:chgData name="Tommy McClure" userId="5f57beb918c8a44c" providerId="LiveId" clId="{8962462E-A9E9-40DB-8A46-DB278ACFA5B5}" dt="2023-07-30T01:16:50.513" v="4901" actId="113"/>
      <pc:docMkLst>
        <pc:docMk/>
      </pc:docMkLst>
      <pc:sldChg chg="modSp mod modTransition modAnim modNotes">
        <pc:chgData name="Tommy McClure" userId="5f57beb918c8a44c" providerId="LiveId" clId="{8962462E-A9E9-40DB-8A46-DB278ACFA5B5}" dt="2023-07-30T01:04:10.703" v="4742" actId="6549"/>
        <pc:sldMkLst>
          <pc:docMk/>
          <pc:sldMk cId="1652133998" sldId="256"/>
        </pc:sldMkLst>
        <pc:spChg chg="mod">
          <ac:chgData name="Tommy McClure" userId="5f57beb918c8a44c" providerId="LiveId" clId="{8962462E-A9E9-40DB-8A46-DB278ACFA5B5}" dt="2023-07-28T23:47:05.222" v="4362" actId="114"/>
          <ac:spMkLst>
            <pc:docMk/>
            <pc:sldMk cId="1652133998" sldId="256"/>
            <ac:spMk id="6" creationId="{00000000-0000-0000-0000-000000000000}"/>
          </ac:spMkLst>
        </pc:spChg>
        <pc:spChg chg="mod">
          <ac:chgData name="Tommy McClure" userId="5f57beb918c8a44c" providerId="LiveId" clId="{8962462E-A9E9-40DB-8A46-DB278ACFA5B5}" dt="2023-07-29T19:46:09.048" v="4741" actId="1076"/>
          <ac:spMkLst>
            <pc:docMk/>
            <pc:sldMk cId="1652133998" sldId="256"/>
            <ac:spMk id="7" creationId="{00000000-0000-0000-0000-000000000000}"/>
          </ac:spMkLst>
        </pc:spChg>
        <pc:picChg chg="ord">
          <ac:chgData name="Tommy McClure" userId="5f57beb918c8a44c" providerId="LiveId" clId="{8962462E-A9E9-40DB-8A46-DB278ACFA5B5}" dt="2023-07-29T19:45:32.340" v="4737" actId="167"/>
          <ac:picMkLst>
            <pc:docMk/>
            <pc:sldMk cId="1652133998" sldId="256"/>
            <ac:picMk id="16" creationId="{184B4D63-45B0-09D4-0FB9-6D7C35A689D5}"/>
          </ac:picMkLst>
        </pc:picChg>
      </pc:sldChg>
      <pc:sldChg chg="modSp mod ord modTransition">
        <pc:chgData name="Tommy McClure" userId="5f57beb918c8a44c" providerId="LiveId" clId="{8962462E-A9E9-40DB-8A46-DB278ACFA5B5}" dt="2023-07-28T23:17:48.958" v="4342"/>
        <pc:sldMkLst>
          <pc:docMk/>
          <pc:sldMk cId="1654255301" sldId="257"/>
        </pc:sldMkLst>
        <pc:spChg chg="mod">
          <ac:chgData name="Tommy McClure" userId="5f57beb918c8a44c" providerId="LiveId" clId="{8962462E-A9E9-40DB-8A46-DB278ACFA5B5}" dt="2023-07-28T19:55:05.304" v="562" actId="20577"/>
          <ac:spMkLst>
            <pc:docMk/>
            <pc:sldMk cId="1654255301" sldId="257"/>
            <ac:spMk id="13" creationId="{00000000-0000-0000-0000-000000000000}"/>
          </ac:spMkLst>
        </pc:spChg>
        <pc:spChg chg="mod">
          <ac:chgData name="Tommy McClure" userId="5f57beb918c8a44c" providerId="LiveId" clId="{8962462E-A9E9-40DB-8A46-DB278ACFA5B5}" dt="2023-07-28T19:54:30.751" v="551" actId="207"/>
          <ac:spMkLst>
            <pc:docMk/>
            <pc:sldMk cId="1654255301" sldId="257"/>
            <ac:spMk id="14" creationId="{00000000-0000-0000-0000-000000000000}"/>
          </ac:spMkLst>
        </pc:spChg>
      </pc:sldChg>
      <pc:sldChg chg="del">
        <pc:chgData name="Tommy McClure" userId="5f57beb918c8a44c" providerId="LiveId" clId="{8962462E-A9E9-40DB-8A46-DB278ACFA5B5}" dt="2023-07-28T22:52:44.514" v="4158" actId="2696"/>
        <pc:sldMkLst>
          <pc:docMk/>
          <pc:sldMk cId="4010278615" sldId="258"/>
        </pc:sldMkLst>
      </pc:sldChg>
      <pc:sldChg chg="del">
        <pc:chgData name="Tommy McClure" userId="5f57beb918c8a44c" providerId="LiveId" clId="{8962462E-A9E9-40DB-8A46-DB278ACFA5B5}" dt="2023-07-28T22:52:47.259" v="4159" actId="2696"/>
        <pc:sldMkLst>
          <pc:docMk/>
          <pc:sldMk cId="2853788422" sldId="259"/>
        </pc:sldMkLst>
      </pc:sldChg>
      <pc:sldChg chg="del">
        <pc:chgData name="Tommy McClure" userId="5f57beb918c8a44c" providerId="LiveId" clId="{8962462E-A9E9-40DB-8A46-DB278ACFA5B5}" dt="2023-07-28T22:52:49.829" v="4160" actId="2696"/>
        <pc:sldMkLst>
          <pc:docMk/>
          <pc:sldMk cId="4224509479" sldId="260"/>
        </pc:sldMkLst>
      </pc:sldChg>
      <pc:sldChg chg="del">
        <pc:chgData name="Tommy McClure" userId="5f57beb918c8a44c" providerId="LiveId" clId="{8962462E-A9E9-40DB-8A46-DB278ACFA5B5}" dt="2023-07-28T23:15:00.247" v="4329" actId="2696"/>
        <pc:sldMkLst>
          <pc:docMk/>
          <pc:sldMk cId="132884364" sldId="261"/>
        </pc:sldMkLst>
      </pc:sldChg>
      <pc:sldChg chg="del">
        <pc:chgData name="Tommy McClure" userId="5f57beb918c8a44c" providerId="LiveId" clId="{8962462E-A9E9-40DB-8A46-DB278ACFA5B5}" dt="2023-07-28T23:15:02.861" v="4330" actId="2696"/>
        <pc:sldMkLst>
          <pc:docMk/>
          <pc:sldMk cId="2224495804" sldId="262"/>
        </pc:sldMkLst>
      </pc:sldChg>
      <pc:sldChg chg="del">
        <pc:chgData name="Tommy McClure" userId="5f57beb918c8a44c" providerId="LiveId" clId="{8962462E-A9E9-40DB-8A46-DB278ACFA5B5}" dt="2023-07-28T23:15:05.646" v="4331" actId="2696"/>
        <pc:sldMkLst>
          <pc:docMk/>
          <pc:sldMk cId="1527004159" sldId="263"/>
        </pc:sldMkLst>
      </pc:sldChg>
      <pc:sldChg chg="del">
        <pc:chgData name="Tommy McClure" userId="5f57beb918c8a44c" providerId="LiveId" clId="{8962462E-A9E9-40DB-8A46-DB278ACFA5B5}" dt="2023-07-28T23:15:08.080" v="4332" actId="2696"/>
        <pc:sldMkLst>
          <pc:docMk/>
          <pc:sldMk cId="1800380133" sldId="264"/>
        </pc:sldMkLst>
      </pc:sldChg>
      <pc:sldChg chg="del">
        <pc:chgData name="Tommy McClure" userId="5f57beb918c8a44c" providerId="LiveId" clId="{8962462E-A9E9-40DB-8A46-DB278ACFA5B5}" dt="2023-07-28T23:15:10.470" v="4333" actId="2696"/>
        <pc:sldMkLst>
          <pc:docMk/>
          <pc:sldMk cId="3197023440" sldId="265"/>
        </pc:sldMkLst>
      </pc:sldChg>
      <pc:sldChg chg="addSp delSp modSp mod modTransition modAnim">
        <pc:chgData name="Tommy McClure" userId="5f57beb918c8a44c" providerId="LiveId" clId="{8962462E-A9E9-40DB-8A46-DB278ACFA5B5}" dt="2023-07-28T23:17:48.958" v="4342"/>
        <pc:sldMkLst>
          <pc:docMk/>
          <pc:sldMk cId="3683544629" sldId="266"/>
        </pc:sldMkLst>
        <pc:spChg chg="mod">
          <ac:chgData name="Tommy McClure" userId="5f57beb918c8a44c" providerId="LiveId" clId="{8962462E-A9E9-40DB-8A46-DB278ACFA5B5}" dt="2023-07-28T23:07:31.337" v="4265" actId="20577"/>
          <ac:spMkLst>
            <pc:docMk/>
            <pc:sldMk cId="3683544629" sldId="266"/>
            <ac:spMk id="2" creationId="{00000000-0000-0000-0000-000000000000}"/>
          </ac:spMkLst>
        </pc:spChg>
        <pc:spChg chg="mod">
          <ac:chgData name="Tommy McClure" userId="5f57beb918c8a44c" providerId="LiveId" clId="{8962462E-A9E9-40DB-8A46-DB278ACFA5B5}" dt="2023-07-28T23:14:34.169" v="4327"/>
          <ac:spMkLst>
            <pc:docMk/>
            <pc:sldMk cId="3683544629" sldId="266"/>
            <ac:spMk id="4" creationId="{00000000-0000-0000-0000-000000000000}"/>
          </ac:spMkLst>
        </pc:spChg>
        <pc:spChg chg="add del mod">
          <ac:chgData name="Tommy McClure" userId="5f57beb918c8a44c" providerId="LiveId" clId="{8962462E-A9E9-40DB-8A46-DB278ACFA5B5}" dt="2023-07-28T22:54:23.710" v="4162" actId="931"/>
          <ac:spMkLst>
            <pc:docMk/>
            <pc:sldMk cId="3683544629" sldId="266"/>
            <ac:spMk id="6" creationId="{47DEEFCD-3B07-2540-921B-289D7108DFD9}"/>
          </ac:spMkLst>
        </pc:spChg>
        <pc:spChg chg="add del mod">
          <ac:chgData name="Tommy McClure" userId="5f57beb918c8a44c" providerId="LiveId" clId="{8962462E-A9E9-40DB-8A46-DB278ACFA5B5}" dt="2023-07-28T22:54:38.626" v="4168" actId="478"/>
          <ac:spMkLst>
            <pc:docMk/>
            <pc:sldMk cId="3683544629" sldId="266"/>
            <ac:spMk id="9" creationId="{A197AAE0-9ED2-BE1F-AD82-0AADEAF4DF41}"/>
          </ac:spMkLst>
        </pc:spChg>
        <pc:spChg chg="add del mod">
          <ac:chgData name="Tommy McClure" userId="5f57beb918c8a44c" providerId="LiveId" clId="{8962462E-A9E9-40DB-8A46-DB278ACFA5B5}" dt="2023-07-28T22:56:23.818" v="4174"/>
          <ac:spMkLst>
            <pc:docMk/>
            <pc:sldMk cId="3683544629" sldId="266"/>
            <ac:spMk id="11" creationId="{F9BCD55D-6126-8A5B-06A9-D30644986F17}"/>
          </ac:spMkLst>
        </pc:spChg>
        <pc:spChg chg="add del mod">
          <ac:chgData name="Tommy McClure" userId="5f57beb918c8a44c" providerId="LiveId" clId="{8962462E-A9E9-40DB-8A46-DB278ACFA5B5}" dt="2023-07-28T22:57:09.087" v="4181" actId="478"/>
          <ac:spMkLst>
            <pc:docMk/>
            <pc:sldMk cId="3683544629" sldId="266"/>
            <ac:spMk id="13" creationId="{F1ECA11E-F849-852B-6B98-CB11425E53FB}"/>
          </ac:spMkLst>
        </pc:spChg>
        <pc:picChg chg="del">
          <ac:chgData name="Tommy McClure" userId="5f57beb918c8a44c" providerId="LiveId" clId="{8962462E-A9E9-40DB-8A46-DB278ACFA5B5}" dt="2023-07-28T22:53:04.852" v="4161" actId="478"/>
          <ac:picMkLst>
            <pc:docMk/>
            <pc:sldMk cId="3683544629" sldId="266"/>
            <ac:picMk id="5" creationId="{00000000-0000-0000-0000-000000000000}"/>
          </ac:picMkLst>
        </pc:picChg>
        <pc:picChg chg="add del mod">
          <ac:chgData name="Tommy McClure" userId="5f57beb918c8a44c" providerId="LiveId" clId="{8962462E-A9E9-40DB-8A46-DB278ACFA5B5}" dt="2023-07-28T22:56:20.894" v="4173" actId="478"/>
          <ac:picMkLst>
            <pc:docMk/>
            <pc:sldMk cId="3683544629" sldId="266"/>
            <ac:picMk id="8" creationId="{7A13C21E-ED58-45AB-B902-552D5AF5534C}"/>
          </ac:picMkLst>
        </pc:picChg>
        <pc:picChg chg="add del mod">
          <ac:chgData name="Tommy McClure" userId="5f57beb918c8a44c" providerId="LiveId" clId="{8962462E-A9E9-40DB-8A46-DB278ACFA5B5}" dt="2023-07-28T22:57:06.347" v="4180" actId="478"/>
          <ac:picMkLst>
            <pc:docMk/>
            <pc:sldMk cId="3683544629" sldId="266"/>
            <ac:picMk id="12" creationId="{F8F49170-BD5D-4D2F-AABD-B3A272853356}"/>
          </ac:picMkLst>
        </pc:picChg>
        <pc:picChg chg="add mod">
          <ac:chgData name="Tommy McClure" userId="5f57beb918c8a44c" providerId="LiveId" clId="{8962462E-A9E9-40DB-8A46-DB278ACFA5B5}" dt="2023-07-28T23:11:09.360" v="4305" actId="14100"/>
          <ac:picMkLst>
            <pc:docMk/>
            <pc:sldMk cId="3683544629" sldId="266"/>
            <ac:picMk id="14" creationId="{6B0271A1-6B8C-2615-D0A5-65EF4029FF0A}"/>
          </ac:picMkLst>
        </pc:picChg>
      </pc:sldChg>
      <pc:sldChg chg="del">
        <pc:chgData name="Tommy McClure" userId="5f57beb918c8a44c" providerId="LiveId" clId="{8962462E-A9E9-40DB-8A46-DB278ACFA5B5}" dt="2023-07-28T23:14:57.268" v="4328" actId="2696"/>
        <pc:sldMkLst>
          <pc:docMk/>
          <pc:sldMk cId="1315647518" sldId="268"/>
        </pc:sldMkLst>
      </pc:sldChg>
      <pc:sldChg chg="modSp modTransition modNotes modNotesTx">
        <pc:chgData name="Tommy McClure" userId="5f57beb918c8a44c" providerId="LiveId" clId="{8962462E-A9E9-40DB-8A46-DB278ACFA5B5}" dt="2023-07-30T01:16:28.160" v="4899" actId="113"/>
        <pc:sldMkLst>
          <pc:docMk/>
          <pc:sldMk cId="3695549463" sldId="269"/>
        </pc:sldMkLst>
        <pc:spChg chg="mod">
          <ac:chgData name="Tommy McClure" userId="5f57beb918c8a44c" providerId="LiveId" clId="{8962462E-A9E9-40DB-8A46-DB278ACFA5B5}" dt="2023-07-29T00:00:04.810" v="4553" actId="255"/>
          <ac:spMkLst>
            <pc:docMk/>
            <pc:sldMk cId="3695549463" sldId="269"/>
            <ac:spMk id="3" creationId="{53695C33-E9D2-5B83-BB24-636238D978A3}"/>
          </ac:spMkLst>
        </pc:spChg>
      </pc:sldChg>
      <pc:sldChg chg="modSp modTransition modAnim modNotes modNotesTx">
        <pc:chgData name="Tommy McClure" userId="5f57beb918c8a44c" providerId="LiveId" clId="{8962462E-A9E9-40DB-8A46-DB278ACFA5B5}" dt="2023-07-30T01:12:52.619" v="4839" actId="113"/>
        <pc:sldMkLst>
          <pc:docMk/>
          <pc:sldMk cId="3656091068" sldId="270"/>
        </pc:sldMkLst>
        <pc:spChg chg="mod">
          <ac:chgData name="Tommy McClure" userId="5f57beb918c8a44c" providerId="LiveId" clId="{8962462E-A9E9-40DB-8A46-DB278ACFA5B5}" dt="2023-07-28T19:06:55.651" v="542" actId="255"/>
          <ac:spMkLst>
            <pc:docMk/>
            <pc:sldMk cId="3656091068" sldId="270"/>
            <ac:spMk id="3" creationId="{53695C33-E9D2-5B83-BB24-636238D978A3}"/>
          </ac:spMkLst>
        </pc:spChg>
      </pc:sldChg>
      <pc:sldChg chg="modSp new mod modTransition modAnim modNotes modNotesTx">
        <pc:chgData name="Tommy McClure" userId="5f57beb918c8a44c" providerId="LiveId" clId="{8962462E-A9E9-40DB-8A46-DB278ACFA5B5}" dt="2023-07-30T01:05:27.313" v="4758" actId="14100"/>
        <pc:sldMkLst>
          <pc:docMk/>
          <pc:sldMk cId="1823397815" sldId="271"/>
        </pc:sldMkLst>
        <pc:spChg chg="mod">
          <ac:chgData name="Tommy McClure" userId="5f57beb918c8a44c" providerId="LiveId" clId="{8962462E-A9E9-40DB-8A46-DB278ACFA5B5}" dt="2023-07-28T20:00:40.493" v="649" actId="114"/>
          <ac:spMkLst>
            <pc:docMk/>
            <pc:sldMk cId="1823397815" sldId="271"/>
            <ac:spMk id="2" creationId="{AECD741A-6C97-D02F-F3E5-93E635BFDD95}"/>
          </ac:spMkLst>
        </pc:spChg>
        <pc:spChg chg="mod">
          <ac:chgData name="Tommy McClure" userId="5f57beb918c8a44c" providerId="LiveId" clId="{8962462E-A9E9-40DB-8A46-DB278ACFA5B5}" dt="2023-07-28T21:09:27.208" v="2196" actId="113"/>
          <ac:spMkLst>
            <pc:docMk/>
            <pc:sldMk cId="1823397815" sldId="271"/>
            <ac:spMk id="3" creationId="{B0041030-74BF-4DB0-DD19-A5D35B57D0CA}"/>
          </ac:spMkLst>
        </pc:spChg>
      </pc:sldChg>
      <pc:sldChg chg="modSp add mod modTransition modAnim modNotes modNotesTx">
        <pc:chgData name="Tommy McClure" userId="5f57beb918c8a44c" providerId="LiveId" clId="{8962462E-A9E9-40DB-8A46-DB278ACFA5B5}" dt="2023-07-30T01:10:52.719" v="4815" actId="20577"/>
        <pc:sldMkLst>
          <pc:docMk/>
          <pc:sldMk cId="77348872" sldId="272"/>
        </pc:sldMkLst>
        <pc:spChg chg="mod">
          <ac:chgData name="Tommy McClure" userId="5f57beb918c8a44c" providerId="LiveId" clId="{8962462E-A9E9-40DB-8A46-DB278ACFA5B5}" dt="2023-07-29T19:12:28.603" v="4643" actId="20577"/>
          <ac:spMkLst>
            <pc:docMk/>
            <pc:sldMk cId="77348872" sldId="272"/>
            <ac:spMk id="3" creationId="{B0041030-74BF-4DB0-DD19-A5D35B57D0CA}"/>
          </ac:spMkLst>
        </pc:spChg>
      </pc:sldChg>
      <pc:sldChg chg="modSp add mod modTransition modAnim modNotes modNotesTx">
        <pc:chgData name="Tommy McClure" userId="5f57beb918c8a44c" providerId="LiveId" clId="{8962462E-A9E9-40DB-8A46-DB278ACFA5B5}" dt="2023-07-30T01:06:50.331" v="4774" actId="2711"/>
        <pc:sldMkLst>
          <pc:docMk/>
          <pc:sldMk cId="2768436734" sldId="273"/>
        </pc:sldMkLst>
        <pc:spChg chg="mod">
          <ac:chgData name="Tommy McClure" userId="5f57beb918c8a44c" providerId="LiveId" clId="{8962462E-A9E9-40DB-8A46-DB278ACFA5B5}" dt="2023-07-28T23:20:29.742" v="4356" actId="20577"/>
          <ac:spMkLst>
            <pc:docMk/>
            <pc:sldMk cId="2768436734" sldId="273"/>
            <ac:spMk id="3" creationId="{B0041030-74BF-4DB0-DD19-A5D35B57D0CA}"/>
          </ac:spMkLst>
        </pc:spChg>
      </pc:sldChg>
      <pc:sldChg chg="addSp delSp modSp add mod ord modTransition addAnim delAnim modAnim modNotes modNotesTx">
        <pc:chgData name="Tommy McClure" userId="5f57beb918c8a44c" providerId="LiveId" clId="{8962462E-A9E9-40DB-8A46-DB278ACFA5B5}" dt="2023-07-30T01:16:00.546" v="4896" actId="113"/>
        <pc:sldMkLst>
          <pc:docMk/>
          <pc:sldMk cId="953849423" sldId="274"/>
        </pc:sldMkLst>
        <pc:spChg chg="mod">
          <ac:chgData name="Tommy McClure" userId="5f57beb918c8a44c" providerId="LiveId" clId="{8962462E-A9E9-40DB-8A46-DB278ACFA5B5}" dt="2023-07-28T22:18:35.767" v="3453" actId="20577"/>
          <ac:spMkLst>
            <pc:docMk/>
            <pc:sldMk cId="953849423" sldId="274"/>
            <ac:spMk id="2" creationId="{F47B1855-B6BE-E9A8-D12A-A4941D0C42E6}"/>
          </ac:spMkLst>
        </pc:spChg>
        <pc:spChg chg="mod">
          <ac:chgData name="Tommy McClure" userId="5f57beb918c8a44c" providerId="LiveId" clId="{8962462E-A9E9-40DB-8A46-DB278ACFA5B5}" dt="2023-07-28T22:30:21.017" v="3599" actId="255"/>
          <ac:spMkLst>
            <pc:docMk/>
            <pc:sldMk cId="953849423" sldId="274"/>
            <ac:spMk id="3" creationId="{53695C33-E9D2-5B83-BB24-636238D978A3}"/>
          </ac:spMkLst>
        </pc:spChg>
        <pc:spChg chg="add del">
          <ac:chgData name="Tommy McClure" userId="5f57beb918c8a44c" providerId="LiveId" clId="{8962462E-A9E9-40DB-8A46-DB278ACFA5B5}" dt="2023-07-28T22:30:05.548" v="3598" actId="22"/>
          <ac:spMkLst>
            <pc:docMk/>
            <pc:sldMk cId="953849423" sldId="274"/>
            <ac:spMk id="5" creationId="{AD276343-DA75-6D55-0EEB-259E5F0F4476}"/>
          </ac:spMkLst>
        </pc:spChg>
      </pc:sldChg>
      <pc:sldChg chg="addSp delSp modSp add mod modTransition modAnim modNotes modNotesTx">
        <pc:chgData name="Tommy McClure" userId="5f57beb918c8a44c" providerId="LiveId" clId="{8962462E-A9E9-40DB-8A46-DB278ACFA5B5}" dt="2023-07-30T01:16:09.832" v="4897" actId="113"/>
        <pc:sldMkLst>
          <pc:docMk/>
          <pc:sldMk cId="1939248368" sldId="275"/>
        </pc:sldMkLst>
        <pc:spChg chg="mod">
          <ac:chgData name="Tommy McClure" userId="5f57beb918c8a44c" providerId="LiveId" clId="{8962462E-A9E9-40DB-8A46-DB278ACFA5B5}" dt="2023-07-28T21:34:25.869" v="2959"/>
          <ac:spMkLst>
            <pc:docMk/>
            <pc:sldMk cId="1939248368" sldId="275"/>
            <ac:spMk id="2" creationId="{F47B1855-B6BE-E9A8-D12A-A4941D0C42E6}"/>
          </ac:spMkLst>
        </pc:spChg>
        <pc:spChg chg="mod">
          <ac:chgData name="Tommy McClure" userId="5f57beb918c8a44c" providerId="LiveId" clId="{8962462E-A9E9-40DB-8A46-DB278ACFA5B5}" dt="2023-07-28T22:20:38.826" v="3536" actId="20577"/>
          <ac:spMkLst>
            <pc:docMk/>
            <pc:sldMk cId="1939248368" sldId="275"/>
            <ac:spMk id="3" creationId="{53695C33-E9D2-5B83-BB24-636238D978A3}"/>
          </ac:spMkLst>
        </pc:spChg>
        <pc:spChg chg="add del">
          <ac:chgData name="Tommy McClure" userId="5f57beb918c8a44c" providerId="LiveId" clId="{8962462E-A9E9-40DB-8A46-DB278ACFA5B5}" dt="2023-07-28T21:34:21.620" v="2957" actId="22"/>
          <ac:spMkLst>
            <pc:docMk/>
            <pc:sldMk cId="1939248368" sldId="275"/>
            <ac:spMk id="5" creationId="{9AFB6862-3B11-0B54-A57E-50D6DB58298C}"/>
          </ac:spMkLst>
        </pc:spChg>
      </pc:sldChg>
      <pc:sldChg chg="modSp add mod modTransition modAnim modNotes modNotesTx">
        <pc:chgData name="Tommy McClure" userId="5f57beb918c8a44c" providerId="LiveId" clId="{8962462E-A9E9-40DB-8A46-DB278ACFA5B5}" dt="2023-07-30T01:16:15.881" v="4898" actId="113"/>
        <pc:sldMkLst>
          <pc:docMk/>
          <pc:sldMk cId="361858454" sldId="276"/>
        </pc:sldMkLst>
        <pc:spChg chg="mod">
          <ac:chgData name="Tommy McClure" userId="5f57beb918c8a44c" providerId="LiveId" clId="{8962462E-A9E9-40DB-8A46-DB278ACFA5B5}" dt="2023-07-28T22:30:54.091" v="3603" actId="255"/>
          <ac:spMkLst>
            <pc:docMk/>
            <pc:sldMk cId="361858454" sldId="276"/>
            <ac:spMk id="3" creationId="{53695C33-E9D2-5B83-BB24-636238D978A3}"/>
          </ac:spMkLst>
        </pc:spChg>
      </pc:sldChg>
      <pc:sldChg chg="modSp add mod ord modTransition modAnim modNotes modNotesTx">
        <pc:chgData name="Tommy McClure" userId="5f57beb918c8a44c" providerId="LiveId" clId="{8962462E-A9E9-40DB-8A46-DB278ACFA5B5}" dt="2023-07-30T01:15:34.163" v="4891" actId="113"/>
        <pc:sldMkLst>
          <pc:docMk/>
          <pc:sldMk cId="2351280357" sldId="277"/>
        </pc:sldMkLst>
        <pc:spChg chg="mod">
          <ac:chgData name="Tommy McClure" userId="5f57beb918c8a44c" providerId="LiveId" clId="{8962462E-A9E9-40DB-8A46-DB278ACFA5B5}" dt="2023-07-28T22:18:17.569" v="3436" actId="20577"/>
          <ac:spMkLst>
            <pc:docMk/>
            <pc:sldMk cId="2351280357" sldId="277"/>
            <ac:spMk id="2" creationId="{F47B1855-B6BE-E9A8-D12A-A4941D0C42E6}"/>
          </ac:spMkLst>
        </pc:spChg>
        <pc:spChg chg="mod">
          <ac:chgData name="Tommy McClure" userId="5f57beb918c8a44c" providerId="LiveId" clId="{8962462E-A9E9-40DB-8A46-DB278ACFA5B5}" dt="2023-07-28T22:31:43.113" v="3605" actId="14100"/>
          <ac:spMkLst>
            <pc:docMk/>
            <pc:sldMk cId="2351280357" sldId="277"/>
            <ac:spMk id="3" creationId="{53695C33-E9D2-5B83-BB24-636238D978A3}"/>
          </ac:spMkLst>
        </pc:spChg>
      </pc:sldChg>
      <pc:sldChg chg="modSp add mod modTransition modAnim modNotes modNotesTx">
        <pc:chgData name="Tommy McClure" userId="5f57beb918c8a44c" providerId="LiveId" clId="{8962462E-A9E9-40DB-8A46-DB278ACFA5B5}" dt="2023-07-30T01:14:06.233" v="4868" actId="20577"/>
        <pc:sldMkLst>
          <pc:docMk/>
          <pc:sldMk cId="3718683771" sldId="278"/>
        </pc:sldMkLst>
        <pc:spChg chg="mod">
          <ac:chgData name="Tommy McClure" userId="5f57beb918c8a44c" providerId="LiveId" clId="{8962462E-A9E9-40DB-8A46-DB278ACFA5B5}" dt="2023-07-28T23:54:31.203" v="4548" actId="20577"/>
          <ac:spMkLst>
            <pc:docMk/>
            <pc:sldMk cId="3718683771" sldId="278"/>
            <ac:spMk id="3" creationId="{53695C33-E9D2-5B83-BB24-636238D978A3}"/>
          </ac:spMkLst>
        </pc:spChg>
      </pc:sldChg>
      <pc:sldChg chg="modSp add mod modTransition modAnim modNotes modNotesTx">
        <pc:chgData name="Tommy McClure" userId="5f57beb918c8a44c" providerId="LiveId" clId="{8962462E-A9E9-40DB-8A46-DB278ACFA5B5}" dt="2023-07-30T01:16:42.955" v="4900" actId="113"/>
        <pc:sldMkLst>
          <pc:docMk/>
          <pc:sldMk cId="3898868205" sldId="279"/>
        </pc:sldMkLst>
        <pc:spChg chg="mod">
          <ac:chgData name="Tommy McClure" userId="5f57beb918c8a44c" providerId="LiveId" clId="{8962462E-A9E9-40DB-8A46-DB278ACFA5B5}" dt="2023-07-28T22:39:19.581" v="3753" actId="20577"/>
          <ac:spMkLst>
            <pc:docMk/>
            <pc:sldMk cId="3898868205" sldId="279"/>
            <ac:spMk id="3" creationId="{53695C33-E9D2-5B83-BB24-636238D978A3}"/>
          </ac:spMkLst>
        </pc:spChg>
      </pc:sldChg>
      <pc:sldChg chg="modSp add mod modTransition modAnim modNotes modNotesTx">
        <pc:chgData name="Tommy McClure" userId="5f57beb918c8a44c" providerId="LiveId" clId="{8962462E-A9E9-40DB-8A46-DB278ACFA5B5}" dt="2023-07-30T01:16:50.513" v="4901" actId="113"/>
        <pc:sldMkLst>
          <pc:docMk/>
          <pc:sldMk cId="13724849" sldId="280"/>
        </pc:sldMkLst>
        <pc:spChg chg="mod">
          <ac:chgData name="Tommy McClure" userId="5f57beb918c8a44c" providerId="LiveId" clId="{8962462E-A9E9-40DB-8A46-DB278ACFA5B5}" dt="2023-07-28T22:42:03.515" v="3783" actId="20577"/>
          <ac:spMkLst>
            <pc:docMk/>
            <pc:sldMk cId="13724849" sldId="280"/>
            <ac:spMk id="2" creationId="{F47B1855-B6BE-E9A8-D12A-A4941D0C42E6}"/>
          </ac:spMkLst>
        </pc:spChg>
        <pc:spChg chg="mod">
          <ac:chgData name="Tommy McClure" userId="5f57beb918c8a44c" providerId="LiveId" clId="{8962462E-A9E9-40DB-8A46-DB278ACFA5B5}" dt="2023-07-28T22:51:20.879" v="4154" actId="20577"/>
          <ac:spMkLst>
            <pc:docMk/>
            <pc:sldMk cId="13724849" sldId="280"/>
            <ac:spMk id="3" creationId="{53695C33-E9D2-5B83-BB24-636238D978A3}"/>
          </ac:spMkLst>
        </pc:spChg>
      </pc:sldChg>
      <pc:sldChg chg="add del ord">
        <pc:chgData name="Tommy McClure" userId="5f57beb918c8a44c" providerId="LiveId" clId="{8962462E-A9E9-40DB-8A46-DB278ACFA5B5}" dt="2023-07-28T22:54:48.363" v="4169" actId="2696"/>
        <pc:sldMkLst>
          <pc:docMk/>
          <pc:sldMk cId="4225394132" sldId="281"/>
        </pc:sldMkLst>
      </pc:sldChg>
      <pc:sldChg chg="modSp mod modTransition modNotes">
        <pc:chgData name="Tommy McClure" userId="5f57beb918c8a44c" providerId="LiveId" clId="{8962462E-A9E9-40DB-8A46-DB278ACFA5B5}" dt="2023-07-30T01:09:27.662" v="4812" actId="1076"/>
        <pc:sldMkLst>
          <pc:docMk/>
          <pc:sldMk cId="2970185068" sldId="380"/>
        </pc:sldMkLst>
        <pc:spChg chg="mod">
          <ac:chgData name="Tommy McClure" userId="5f57beb918c8a44c" providerId="LiveId" clId="{8962462E-A9E9-40DB-8A46-DB278ACFA5B5}" dt="2023-07-28T23:17:07.240" v="4339" actId="207"/>
          <ac:spMkLst>
            <pc:docMk/>
            <pc:sldMk cId="2970185068" sldId="380"/>
            <ac:spMk id="7" creationId="{2A6B56C3-77F0-4E92-B09D-C8D4A68D5E79}"/>
          </ac:spMkLst>
        </pc:spChg>
        <pc:spChg chg="mod">
          <ac:chgData name="Tommy McClure" userId="5f57beb918c8a44c" providerId="LiveId" clId="{8962462E-A9E9-40DB-8A46-DB278ACFA5B5}" dt="2023-07-28T23:17:14.291" v="4340" actId="207"/>
          <ac:spMkLst>
            <pc:docMk/>
            <pc:sldMk cId="2970185068" sldId="380"/>
            <ac:spMk id="10" creationId="{BB8A7FBA-4C4C-4440-9886-90F8BD6246FB}"/>
          </ac:spMkLst>
        </pc:spChg>
      </pc:sldChg>
      <pc:sldMasterChg chg="modTransition modSldLayout">
        <pc:chgData name="Tommy McClure" userId="5f57beb918c8a44c" providerId="LiveId" clId="{8962462E-A9E9-40DB-8A46-DB278ACFA5B5}" dt="2023-07-28T23:17:48.958" v="4342"/>
        <pc:sldMasterMkLst>
          <pc:docMk/>
          <pc:sldMasterMk cId="2346251051" sldId="2147483648"/>
        </pc:sldMasterMkLst>
        <pc:sldLayoutChg chg="modTransition">
          <pc:chgData name="Tommy McClure" userId="5f57beb918c8a44c" providerId="LiveId" clId="{8962462E-A9E9-40DB-8A46-DB278ACFA5B5}" dt="2023-07-28T23:17:48.958" v="4342"/>
          <pc:sldLayoutMkLst>
            <pc:docMk/>
            <pc:sldMasterMk cId="2346251051" sldId="2147483648"/>
            <pc:sldLayoutMk cId="1659756515" sldId="2147483649"/>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786876825" sldId="2147483650"/>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602678805" sldId="2147483651"/>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527791066" sldId="2147483652"/>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971016106" sldId="2147483653"/>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1758111529" sldId="2147483654"/>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02416926" sldId="2147483655"/>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769764688" sldId="2147483656"/>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769637093" sldId="2147483657"/>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2012076707" sldId="2147483658"/>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445927127" sldId="2147483659"/>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2673943605" sldId="2147483660"/>
          </pc:sldLayoutMkLst>
        </pc:sldLayoutChg>
      </pc:sldMasterChg>
    </pc:docChg>
  </pc:docChgLst>
  <pc:docChgLst>
    <pc:chgData name="Tommy McClure" userId="5f57beb918c8a44c" providerId="LiveId" clId="{1C27C37D-953D-413D-A9DC-350700D59F75}"/>
    <pc:docChg chg="undo custSel addSld delSld modSld">
      <pc:chgData name="Tommy McClure" userId="5f57beb918c8a44c" providerId="LiveId" clId="{1C27C37D-953D-413D-A9DC-350700D59F75}" dt="2024-05-26T14:44:09.430" v="1757" actId="255"/>
      <pc:docMkLst>
        <pc:docMk/>
      </pc:docMkLst>
      <pc:sldChg chg="modNotes modNotesTx">
        <pc:chgData name="Tommy McClure" userId="5f57beb918c8a44c" providerId="LiveId" clId="{1C27C37D-953D-413D-A9DC-350700D59F75}" dt="2024-05-26T14:10:23.348" v="1558" actId="255"/>
        <pc:sldMkLst>
          <pc:docMk/>
          <pc:sldMk cId="1654255301" sldId="257"/>
        </pc:sldMkLst>
      </pc:sldChg>
      <pc:sldChg chg="modSp modNotes modNotesTx">
        <pc:chgData name="Tommy McClure" userId="5f57beb918c8a44c" providerId="LiveId" clId="{1C27C37D-953D-413D-A9DC-350700D59F75}" dt="2024-05-26T14:43:39.757" v="1756" actId="255"/>
        <pc:sldMkLst>
          <pc:docMk/>
          <pc:sldMk cId="3695549463" sldId="269"/>
        </pc:sldMkLst>
        <pc:spChg chg="mod">
          <ac:chgData name="Tommy McClure" userId="5f57beb918c8a44c" providerId="LiveId" clId="{1C27C37D-953D-413D-A9DC-350700D59F75}" dt="2024-05-25T20:12:04.012" v="963" actId="20577"/>
          <ac:spMkLst>
            <pc:docMk/>
            <pc:sldMk cId="3695549463" sldId="269"/>
            <ac:spMk id="3" creationId="{53695C33-E9D2-5B83-BB24-636238D978A3}"/>
          </ac:spMkLst>
        </pc:spChg>
      </pc:sldChg>
      <pc:sldChg chg="modSp mod modNotes modNotesTx">
        <pc:chgData name="Tommy McClure" userId="5f57beb918c8a44c" providerId="LiveId" clId="{1C27C37D-953D-413D-A9DC-350700D59F75}" dt="2024-05-26T14:43:22.342" v="1755" actId="255"/>
        <pc:sldMkLst>
          <pc:docMk/>
          <pc:sldMk cId="3102821322" sldId="390"/>
        </pc:sldMkLst>
        <pc:spChg chg="mod">
          <ac:chgData name="Tommy McClure" userId="5f57beb918c8a44c" providerId="LiveId" clId="{1C27C37D-953D-413D-A9DC-350700D59F75}" dt="2024-05-25T20:10:25.260" v="838" actId="20577"/>
          <ac:spMkLst>
            <pc:docMk/>
            <pc:sldMk cId="3102821322" sldId="390"/>
            <ac:spMk id="2" creationId="{F47B1855-B6BE-E9A8-D12A-A4941D0C42E6}"/>
          </ac:spMkLst>
        </pc:spChg>
        <pc:spChg chg="mod">
          <ac:chgData name="Tommy McClure" userId="5f57beb918c8a44c" providerId="LiveId" clId="{1C27C37D-953D-413D-A9DC-350700D59F75}" dt="2024-05-25T20:06:41.479" v="644" actId="313"/>
          <ac:spMkLst>
            <pc:docMk/>
            <pc:sldMk cId="3102821322" sldId="390"/>
            <ac:spMk id="7" creationId="{02ACA1A0-5294-681C-03C0-68EDD9131E38}"/>
          </ac:spMkLst>
        </pc:spChg>
      </pc:sldChg>
      <pc:sldChg chg="modSp mod modNotes modNotesTx">
        <pc:chgData name="Tommy McClure" userId="5f57beb918c8a44c" providerId="LiveId" clId="{1C27C37D-953D-413D-A9DC-350700D59F75}" dt="2024-05-26T04:31:00.521" v="1543" actId="113"/>
        <pc:sldMkLst>
          <pc:docMk/>
          <pc:sldMk cId="2662349875" sldId="391"/>
        </pc:sldMkLst>
        <pc:spChg chg="mod">
          <ac:chgData name="Tommy McClure" userId="5f57beb918c8a44c" providerId="LiveId" clId="{1C27C37D-953D-413D-A9DC-350700D59F75}" dt="2024-05-25T20:10:05.912" v="792" actId="20577"/>
          <ac:spMkLst>
            <pc:docMk/>
            <pc:sldMk cId="2662349875" sldId="391"/>
            <ac:spMk id="2" creationId="{F47B1855-B6BE-E9A8-D12A-A4941D0C42E6}"/>
          </ac:spMkLst>
        </pc:spChg>
        <pc:spChg chg="mod">
          <ac:chgData name="Tommy McClure" userId="5f57beb918c8a44c" providerId="LiveId" clId="{1C27C37D-953D-413D-A9DC-350700D59F75}" dt="2024-05-25T20:54:21.395" v="1389" actId="20577"/>
          <ac:spMkLst>
            <pc:docMk/>
            <pc:sldMk cId="2662349875" sldId="391"/>
            <ac:spMk id="7" creationId="{02ACA1A0-5294-681C-03C0-68EDD9131E38}"/>
          </ac:spMkLst>
        </pc:spChg>
      </pc:sldChg>
      <pc:sldChg chg="modSp mod modNotesTx">
        <pc:chgData name="Tommy McClure" userId="5f57beb918c8a44c" providerId="LiveId" clId="{1C27C37D-953D-413D-A9DC-350700D59F75}" dt="2024-05-25T20:09:44.865" v="746" actId="20577"/>
        <pc:sldMkLst>
          <pc:docMk/>
          <pc:sldMk cId="3596143194" sldId="394"/>
        </pc:sldMkLst>
        <pc:spChg chg="mod">
          <ac:chgData name="Tommy McClure" userId="5f57beb918c8a44c" providerId="LiveId" clId="{1C27C37D-953D-413D-A9DC-350700D59F75}" dt="2024-05-25T20:09:44.865" v="746" actId="20577"/>
          <ac:spMkLst>
            <pc:docMk/>
            <pc:sldMk cId="3596143194" sldId="394"/>
            <ac:spMk id="2" creationId="{F47B1855-B6BE-E9A8-D12A-A4941D0C42E6}"/>
          </ac:spMkLst>
        </pc:spChg>
        <pc:spChg chg="mod">
          <ac:chgData name="Tommy McClure" userId="5f57beb918c8a44c" providerId="LiveId" clId="{1C27C37D-953D-413D-A9DC-350700D59F75}" dt="2024-05-25T19:37:42.855" v="529" actId="207"/>
          <ac:spMkLst>
            <pc:docMk/>
            <pc:sldMk cId="3596143194" sldId="394"/>
            <ac:spMk id="7" creationId="{02ACA1A0-5294-681C-03C0-68EDD9131E38}"/>
          </ac:spMkLst>
        </pc:spChg>
      </pc:sldChg>
      <pc:sldChg chg="modSp mod modAnim modNotes modNotesTx">
        <pc:chgData name="Tommy McClure" userId="5f57beb918c8a44c" providerId="LiveId" clId="{1C27C37D-953D-413D-A9DC-350700D59F75}" dt="2024-05-26T14:44:09.430" v="1757" actId="255"/>
        <pc:sldMkLst>
          <pc:docMk/>
          <pc:sldMk cId="771146421" sldId="395"/>
        </pc:sldMkLst>
        <pc:spChg chg="mod">
          <ac:chgData name="Tommy McClure" userId="5f57beb918c8a44c" providerId="LiveId" clId="{1C27C37D-953D-413D-A9DC-350700D59F75}" dt="2024-05-25T20:10:55.246" v="914" actId="20577"/>
          <ac:spMkLst>
            <pc:docMk/>
            <pc:sldMk cId="771146421" sldId="395"/>
            <ac:spMk id="2" creationId="{F47B1855-B6BE-E9A8-D12A-A4941D0C42E6}"/>
          </ac:spMkLst>
        </pc:spChg>
        <pc:spChg chg="mod">
          <ac:chgData name="Tommy McClure" userId="5f57beb918c8a44c" providerId="LiveId" clId="{1C27C37D-953D-413D-A9DC-350700D59F75}" dt="2024-05-25T19:37:34.528" v="528" actId="207"/>
          <ac:spMkLst>
            <pc:docMk/>
            <pc:sldMk cId="771146421" sldId="395"/>
            <ac:spMk id="7" creationId="{02ACA1A0-5294-681C-03C0-68EDD9131E38}"/>
          </ac:spMkLst>
        </pc:spChg>
      </pc:sldChg>
      <pc:sldChg chg="modNotes">
        <pc:chgData name="Tommy McClure" userId="5f57beb918c8a44c" providerId="LiveId" clId="{1C27C37D-953D-413D-A9DC-350700D59F75}" dt="2024-05-26T14:23:51.895" v="1683" actId="20577"/>
        <pc:sldMkLst>
          <pc:docMk/>
          <pc:sldMk cId="2314493847" sldId="403"/>
        </pc:sldMkLst>
      </pc:sldChg>
      <pc:sldChg chg="modSp">
        <pc:chgData name="Tommy McClure" userId="5f57beb918c8a44c" providerId="LiveId" clId="{1C27C37D-953D-413D-A9DC-350700D59F75}" dt="2024-05-25T03:56:02.521" v="2" actId="113"/>
        <pc:sldMkLst>
          <pc:docMk/>
          <pc:sldMk cId="2822173026" sldId="404"/>
        </pc:sldMkLst>
        <pc:spChg chg="mod">
          <ac:chgData name="Tommy McClure" userId="5f57beb918c8a44c" providerId="LiveId" clId="{1C27C37D-953D-413D-A9DC-350700D59F75}" dt="2024-05-25T03:56:02.521" v="2" actId="113"/>
          <ac:spMkLst>
            <pc:docMk/>
            <pc:sldMk cId="2822173026" sldId="404"/>
            <ac:spMk id="7" creationId="{00000000-0000-0000-0000-000000000000}"/>
          </ac:spMkLst>
        </pc:spChg>
      </pc:sldChg>
      <pc:sldChg chg="modNotes">
        <pc:chgData name="Tommy McClure" userId="5f57beb918c8a44c" providerId="LiveId" clId="{1C27C37D-953D-413D-A9DC-350700D59F75}" dt="2024-05-26T14:43:10.074" v="1754" actId="255"/>
        <pc:sldMkLst>
          <pc:docMk/>
          <pc:sldMk cId="2701225877" sldId="405"/>
        </pc:sldMkLst>
      </pc:sldChg>
      <pc:sldChg chg="addSp delSp modSp add del mod modClrScheme chgLayout">
        <pc:chgData name="Tommy McClure" userId="5f57beb918c8a44c" providerId="LiveId" clId="{1C27C37D-953D-413D-A9DC-350700D59F75}" dt="2024-05-25T20:18:36.043" v="967" actId="2696"/>
        <pc:sldMkLst>
          <pc:docMk/>
          <pc:sldMk cId="2186378411" sldId="406"/>
        </pc:sldMkLst>
        <pc:spChg chg="mod ord">
          <ac:chgData name="Tommy McClure" userId="5f57beb918c8a44c" providerId="LiveId" clId="{1C27C37D-953D-413D-A9DC-350700D59F75}" dt="2024-05-25T20:18:32.605" v="966" actId="26606"/>
          <ac:spMkLst>
            <pc:docMk/>
            <pc:sldMk cId="2186378411" sldId="406"/>
            <ac:spMk id="3" creationId="{33BBDA0F-E6E2-5939-B631-1A1D0DD1DABF}"/>
          </ac:spMkLst>
        </pc:spChg>
        <pc:spChg chg="mod">
          <ac:chgData name="Tommy McClure" userId="5f57beb918c8a44c" providerId="LiveId" clId="{1C27C37D-953D-413D-A9DC-350700D59F75}" dt="2024-05-25T20:18:32.605" v="966" actId="26606"/>
          <ac:spMkLst>
            <pc:docMk/>
            <pc:sldMk cId="2186378411" sldId="406"/>
            <ac:spMk id="4" creationId="{4B9A2CFB-2AA6-9EDD-3302-22CE186E433E}"/>
          </ac:spMkLst>
        </pc:spChg>
        <pc:spChg chg="mod">
          <ac:chgData name="Tommy McClure" userId="5f57beb918c8a44c" providerId="LiveId" clId="{1C27C37D-953D-413D-A9DC-350700D59F75}" dt="2024-05-25T20:18:32.605" v="966" actId="26606"/>
          <ac:spMkLst>
            <pc:docMk/>
            <pc:sldMk cId="2186378411" sldId="406"/>
            <ac:spMk id="13" creationId="{00000000-0000-0000-0000-000000000000}"/>
          </ac:spMkLst>
        </pc:spChg>
        <pc:spChg chg="add del mod">
          <ac:chgData name="Tommy McClure" userId="5f57beb918c8a44c" providerId="LiveId" clId="{1C27C37D-953D-413D-A9DC-350700D59F75}" dt="2024-05-25T20:18:32.605" v="966" actId="26606"/>
          <ac:spMkLst>
            <pc:docMk/>
            <pc:sldMk cId="2186378411" sldId="406"/>
            <ac:spMk id="18" creationId="{F409C9F5-5348-D7B3-CA5C-F6228D678C7E}"/>
          </ac:spMkLst>
        </pc:spChg>
      </pc:sldChg>
      <pc:sldChg chg="addSp delSp modSp add mod modAnim modNotes">
        <pc:chgData name="Tommy McClure" userId="5f57beb918c8a44c" providerId="LiveId" clId="{1C27C37D-953D-413D-A9DC-350700D59F75}" dt="2024-05-26T04:22:16.579" v="1542" actId="20577"/>
        <pc:sldMkLst>
          <pc:docMk/>
          <pc:sldMk cId="3408729091" sldId="406"/>
        </pc:sldMkLst>
        <pc:spChg chg="del">
          <ac:chgData name="Tommy McClure" userId="5f57beb918c8a44c" providerId="LiveId" clId="{1C27C37D-953D-413D-A9DC-350700D59F75}" dt="2024-05-25T20:18:54.895" v="969" actId="478"/>
          <ac:spMkLst>
            <pc:docMk/>
            <pc:sldMk cId="3408729091" sldId="406"/>
            <ac:spMk id="2" creationId="{F47B1855-B6BE-E9A8-D12A-A4941D0C42E6}"/>
          </ac:spMkLst>
        </pc:spChg>
        <pc:spChg chg="mod">
          <ac:chgData name="Tommy McClure" userId="5f57beb918c8a44c" providerId="LiveId" clId="{1C27C37D-953D-413D-A9DC-350700D59F75}" dt="2024-05-25T20:52:54.023" v="1349" actId="20577"/>
          <ac:spMkLst>
            <pc:docMk/>
            <pc:sldMk cId="3408729091" sldId="406"/>
            <ac:spMk id="3" creationId="{53695C33-E9D2-5B83-BB24-636238D978A3}"/>
          </ac:spMkLst>
        </pc:spChg>
        <pc:spChg chg="del">
          <ac:chgData name="Tommy McClure" userId="5f57beb918c8a44c" providerId="LiveId" clId="{1C27C37D-953D-413D-A9DC-350700D59F75}" dt="2024-05-25T20:19:24.612" v="1008" actId="478"/>
          <ac:spMkLst>
            <pc:docMk/>
            <pc:sldMk cId="3408729091" sldId="406"/>
            <ac:spMk id="4" creationId="{2270FE42-424A-78FA-1845-4759D7E51CDD}"/>
          </ac:spMkLst>
        </pc:spChg>
        <pc:spChg chg="add mod">
          <ac:chgData name="Tommy McClure" userId="5f57beb918c8a44c" providerId="LiveId" clId="{1C27C37D-953D-413D-A9DC-350700D59F75}" dt="2024-05-25T20:50:17.162" v="1317" actId="20577"/>
          <ac:spMkLst>
            <pc:docMk/>
            <pc:sldMk cId="3408729091" sldId="406"/>
            <ac:spMk id="7" creationId="{C7783C60-C3C8-FD07-F16E-3FA1FF555146}"/>
          </ac:spMkLst>
        </pc:spChg>
      </pc:sldChg>
    </pc:docChg>
  </pc:docChgLst>
  <pc:docChgLst>
    <pc:chgData name="Tommy McClure" userId="5f57beb918c8a44c" providerId="LiveId" clId="{2B5EDF89-2AF1-4945-B4BA-FCAB652BA3A4}"/>
    <pc:docChg chg="undo custSel addSld delSld modSld">
      <pc:chgData name="Tommy McClure" userId="5f57beb918c8a44c" providerId="LiveId" clId="{2B5EDF89-2AF1-4945-B4BA-FCAB652BA3A4}" dt="2024-01-28T15:43:51.482" v="5298" actId="6549"/>
      <pc:docMkLst>
        <pc:docMk/>
      </pc:docMkLst>
      <pc:sldChg chg="addSp modSp mod">
        <pc:chgData name="Tommy McClure" userId="5f57beb918c8a44c" providerId="LiveId" clId="{2B5EDF89-2AF1-4945-B4BA-FCAB652BA3A4}" dt="2024-01-27T23:04:49.129" v="4861" actId="1038"/>
        <pc:sldMkLst>
          <pc:docMk/>
          <pc:sldMk cId="1652133998" sldId="256"/>
        </pc:sldMkLst>
        <pc:spChg chg="add mod">
          <ac:chgData name="Tommy McClure" userId="5f57beb918c8a44c" providerId="LiveId" clId="{2B5EDF89-2AF1-4945-B4BA-FCAB652BA3A4}" dt="2024-01-27T23:04:49.129" v="4861" actId="1038"/>
          <ac:spMkLst>
            <pc:docMk/>
            <pc:sldMk cId="1652133998" sldId="256"/>
            <ac:spMk id="2" creationId="{ED4F3A08-8C70-87F4-EDD8-2E039CA59633}"/>
          </ac:spMkLst>
        </pc:spChg>
        <pc:spChg chg="mod">
          <ac:chgData name="Tommy McClure" userId="5f57beb918c8a44c" providerId="LiveId" clId="{2B5EDF89-2AF1-4945-B4BA-FCAB652BA3A4}" dt="2024-01-27T03:05:22.732" v="4699" actId="20577"/>
          <ac:spMkLst>
            <pc:docMk/>
            <pc:sldMk cId="1652133998" sldId="256"/>
            <ac:spMk id="7" creationId="{00000000-0000-0000-0000-000000000000}"/>
          </ac:spMkLst>
        </pc:spChg>
      </pc:sldChg>
      <pc:sldChg chg="addSp modSp mod modAnim modNotes modNotesTx">
        <pc:chgData name="Tommy McClure" userId="5f57beb918c8a44c" providerId="LiveId" clId="{2B5EDF89-2AF1-4945-B4BA-FCAB652BA3A4}" dt="2024-01-28T15:43:51.482" v="5298" actId="6549"/>
        <pc:sldMkLst>
          <pc:docMk/>
          <pc:sldMk cId="1654255301" sldId="257"/>
        </pc:sldMkLst>
        <pc:spChg chg="add mod">
          <ac:chgData name="Tommy McClure" userId="5f57beb918c8a44c" providerId="LiveId" clId="{2B5EDF89-2AF1-4945-B4BA-FCAB652BA3A4}" dt="2024-01-27T23:16:38.024" v="5050" actId="1037"/>
          <ac:spMkLst>
            <pc:docMk/>
            <pc:sldMk cId="1654255301" sldId="257"/>
            <ac:spMk id="2" creationId="{EABDB078-6237-9493-3541-1BCAAED384AC}"/>
          </ac:spMkLst>
        </pc:spChg>
        <pc:spChg chg="mod">
          <ac:chgData name="Tommy McClure" userId="5f57beb918c8a44c" providerId="LiveId" clId="{2B5EDF89-2AF1-4945-B4BA-FCAB652BA3A4}" dt="2024-01-27T23:15:17.164" v="5021" actId="20577"/>
          <ac:spMkLst>
            <pc:docMk/>
            <pc:sldMk cId="1654255301" sldId="257"/>
            <ac:spMk id="14" creationId="{00000000-0000-0000-0000-000000000000}"/>
          </ac:spMkLst>
        </pc:spChg>
      </pc:sldChg>
      <pc:sldChg chg="del">
        <pc:chgData name="Tommy McClure" userId="5f57beb918c8a44c" providerId="LiveId" clId="{2B5EDF89-2AF1-4945-B4BA-FCAB652BA3A4}" dt="2024-01-27T01:58:38.337" v="4625" actId="2696"/>
        <pc:sldMkLst>
          <pc:docMk/>
          <pc:sldMk cId="3683544629" sldId="266"/>
        </pc:sldMkLst>
      </pc:sldChg>
      <pc:sldChg chg="modSp mod modNotesTx">
        <pc:chgData name="Tommy McClure" userId="5f57beb918c8a44c" providerId="LiveId" clId="{2B5EDF89-2AF1-4945-B4BA-FCAB652BA3A4}" dt="2024-01-26T22:43:34.467" v="594" actId="14100"/>
        <pc:sldMkLst>
          <pc:docMk/>
          <pc:sldMk cId="3695549463" sldId="269"/>
        </pc:sldMkLst>
        <pc:spChg chg="mod">
          <ac:chgData name="Tommy McClure" userId="5f57beb918c8a44c" providerId="LiveId" clId="{2B5EDF89-2AF1-4945-B4BA-FCAB652BA3A4}" dt="2024-01-26T22:21:32.014" v="109" actId="113"/>
          <ac:spMkLst>
            <pc:docMk/>
            <pc:sldMk cId="3695549463" sldId="269"/>
            <ac:spMk id="2" creationId="{F47B1855-B6BE-E9A8-D12A-A4941D0C42E6}"/>
          </ac:spMkLst>
        </pc:spChg>
        <pc:spChg chg="mod">
          <ac:chgData name="Tommy McClure" userId="5f57beb918c8a44c" providerId="LiveId" clId="{2B5EDF89-2AF1-4945-B4BA-FCAB652BA3A4}" dt="2024-01-26T22:43:34.467" v="594" actId="14100"/>
          <ac:spMkLst>
            <pc:docMk/>
            <pc:sldMk cId="3695549463" sldId="269"/>
            <ac:spMk id="3" creationId="{53695C33-E9D2-5B83-BB24-636238D978A3}"/>
          </ac:spMkLst>
        </pc:spChg>
      </pc:sldChg>
      <pc:sldChg chg="del">
        <pc:chgData name="Tommy McClure" userId="5f57beb918c8a44c" providerId="LiveId" clId="{2B5EDF89-2AF1-4945-B4BA-FCAB652BA3A4}" dt="2024-01-27T01:57:51.223" v="4613" actId="2696"/>
        <pc:sldMkLst>
          <pc:docMk/>
          <pc:sldMk cId="3656091068" sldId="270"/>
        </pc:sldMkLst>
      </pc:sldChg>
      <pc:sldChg chg="del">
        <pc:chgData name="Tommy McClure" userId="5f57beb918c8a44c" providerId="LiveId" clId="{2B5EDF89-2AF1-4945-B4BA-FCAB652BA3A4}" dt="2024-01-27T01:57:57.279" v="4615" actId="2696"/>
        <pc:sldMkLst>
          <pc:docMk/>
          <pc:sldMk cId="1823397815" sldId="271"/>
        </pc:sldMkLst>
      </pc:sldChg>
      <pc:sldChg chg="del">
        <pc:chgData name="Tommy McClure" userId="5f57beb918c8a44c" providerId="LiveId" clId="{2B5EDF89-2AF1-4945-B4BA-FCAB652BA3A4}" dt="2024-01-27T01:58:00.059" v="4616" actId="2696"/>
        <pc:sldMkLst>
          <pc:docMk/>
          <pc:sldMk cId="77348872" sldId="272"/>
        </pc:sldMkLst>
      </pc:sldChg>
      <pc:sldChg chg="del">
        <pc:chgData name="Tommy McClure" userId="5f57beb918c8a44c" providerId="LiveId" clId="{2B5EDF89-2AF1-4945-B4BA-FCAB652BA3A4}" dt="2024-01-27T01:58:02.559" v="4617" actId="2696"/>
        <pc:sldMkLst>
          <pc:docMk/>
          <pc:sldMk cId="2768436734" sldId="273"/>
        </pc:sldMkLst>
      </pc:sldChg>
      <pc:sldChg chg="del">
        <pc:chgData name="Tommy McClure" userId="5f57beb918c8a44c" providerId="LiveId" clId="{2B5EDF89-2AF1-4945-B4BA-FCAB652BA3A4}" dt="2024-01-27T01:58:17.004" v="4622" actId="2696"/>
        <pc:sldMkLst>
          <pc:docMk/>
          <pc:sldMk cId="953849423" sldId="274"/>
        </pc:sldMkLst>
      </pc:sldChg>
      <pc:sldChg chg="del">
        <pc:chgData name="Tommy McClure" userId="5f57beb918c8a44c" providerId="LiveId" clId="{2B5EDF89-2AF1-4945-B4BA-FCAB652BA3A4}" dt="2024-01-27T01:58:08.406" v="4619" actId="2696"/>
        <pc:sldMkLst>
          <pc:docMk/>
          <pc:sldMk cId="1939248368" sldId="275"/>
        </pc:sldMkLst>
      </pc:sldChg>
      <pc:sldChg chg="del">
        <pc:chgData name="Tommy McClure" userId="5f57beb918c8a44c" providerId="LiveId" clId="{2B5EDF89-2AF1-4945-B4BA-FCAB652BA3A4}" dt="2024-01-27T01:58:05.346" v="4618" actId="2696"/>
        <pc:sldMkLst>
          <pc:docMk/>
          <pc:sldMk cId="361858454" sldId="276"/>
        </pc:sldMkLst>
      </pc:sldChg>
      <pc:sldChg chg="del">
        <pc:chgData name="Tommy McClure" userId="5f57beb918c8a44c" providerId="LiveId" clId="{2B5EDF89-2AF1-4945-B4BA-FCAB652BA3A4}" dt="2024-01-27T01:58:11.003" v="4620" actId="2696"/>
        <pc:sldMkLst>
          <pc:docMk/>
          <pc:sldMk cId="2351280357" sldId="277"/>
        </pc:sldMkLst>
      </pc:sldChg>
      <pc:sldChg chg="del">
        <pc:chgData name="Tommy McClure" userId="5f57beb918c8a44c" providerId="LiveId" clId="{2B5EDF89-2AF1-4945-B4BA-FCAB652BA3A4}" dt="2024-01-27T01:58:14.046" v="4621" actId="2696"/>
        <pc:sldMkLst>
          <pc:docMk/>
          <pc:sldMk cId="3718683771" sldId="278"/>
        </pc:sldMkLst>
      </pc:sldChg>
      <pc:sldChg chg="del">
        <pc:chgData name="Tommy McClure" userId="5f57beb918c8a44c" providerId="LiveId" clId="{2B5EDF89-2AF1-4945-B4BA-FCAB652BA3A4}" dt="2024-01-27T01:58:19.951" v="4623" actId="2696"/>
        <pc:sldMkLst>
          <pc:docMk/>
          <pc:sldMk cId="3898868205" sldId="279"/>
        </pc:sldMkLst>
      </pc:sldChg>
      <pc:sldChg chg="del">
        <pc:chgData name="Tommy McClure" userId="5f57beb918c8a44c" providerId="LiveId" clId="{2B5EDF89-2AF1-4945-B4BA-FCAB652BA3A4}" dt="2024-01-27T01:58:23.460" v="4624" actId="2696"/>
        <pc:sldMkLst>
          <pc:docMk/>
          <pc:sldMk cId="13724849" sldId="280"/>
        </pc:sldMkLst>
      </pc:sldChg>
      <pc:sldChg chg="modNotes">
        <pc:chgData name="Tommy McClure" userId="5f57beb918c8a44c" providerId="LiveId" clId="{2B5EDF89-2AF1-4945-B4BA-FCAB652BA3A4}" dt="2024-01-28T02:07:45.379" v="5229" actId="14100"/>
        <pc:sldMkLst>
          <pc:docMk/>
          <pc:sldMk cId="2970185068" sldId="380"/>
        </pc:sldMkLst>
      </pc:sldChg>
      <pc:sldChg chg="modSp mod modAnim">
        <pc:chgData name="Tommy McClure" userId="5f57beb918c8a44c" providerId="LiveId" clId="{2B5EDF89-2AF1-4945-B4BA-FCAB652BA3A4}" dt="2024-01-26T22:44:41.920" v="605" actId="20577"/>
        <pc:sldMkLst>
          <pc:docMk/>
          <pc:sldMk cId="2193981554" sldId="381"/>
        </pc:sldMkLst>
        <pc:spChg chg="mod">
          <ac:chgData name="Tommy McClure" userId="5f57beb918c8a44c" providerId="LiveId" clId="{2B5EDF89-2AF1-4945-B4BA-FCAB652BA3A4}" dt="2024-01-26T22:21:07.525" v="108" actId="113"/>
          <ac:spMkLst>
            <pc:docMk/>
            <pc:sldMk cId="2193981554" sldId="381"/>
            <ac:spMk id="2" creationId="{F47B1855-B6BE-E9A8-D12A-A4941D0C42E6}"/>
          </ac:spMkLst>
        </pc:spChg>
        <pc:spChg chg="mod">
          <ac:chgData name="Tommy McClure" userId="5f57beb918c8a44c" providerId="LiveId" clId="{2B5EDF89-2AF1-4945-B4BA-FCAB652BA3A4}" dt="2024-01-26T22:44:41.920" v="605" actId="20577"/>
          <ac:spMkLst>
            <pc:docMk/>
            <pc:sldMk cId="2193981554" sldId="381"/>
            <ac:spMk id="3" creationId="{53695C33-E9D2-5B83-BB24-636238D978A3}"/>
          </ac:spMkLst>
        </pc:spChg>
      </pc:sldChg>
      <pc:sldChg chg="modSp add mod modAnim">
        <pc:chgData name="Tommy McClure" userId="5f57beb918c8a44c" providerId="LiveId" clId="{2B5EDF89-2AF1-4945-B4BA-FCAB652BA3A4}" dt="2024-01-27T23:42:16.434" v="5153" actId="113"/>
        <pc:sldMkLst>
          <pc:docMk/>
          <pc:sldMk cId="3526668176" sldId="382"/>
        </pc:sldMkLst>
        <pc:spChg chg="mod">
          <ac:chgData name="Tommy McClure" userId="5f57beb918c8a44c" providerId="LiveId" clId="{2B5EDF89-2AF1-4945-B4BA-FCAB652BA3A4}" dt="2024-01-26T22:21:02.001" v="107" actId="113"/>
          <ac:spMkLst>
            <pc:docMk/>
            <pc:sldMk cId="3526668176" sldId="382"/>
            <ac:spMk id="2" creationId="{F47B1855-B6BE-E9A8-D12A-A4941D0C42E6}"/>
          </ac:spMkLst>
        </pc:spChg>
        <pc:spChg chg="mod">
          <ac:chgData name="Tommy McClure" userId="5f57beb918c8a44c" providerId="LiveId" clId="{2B5EDF89-2AF1-4945-B4BA-FCAB652BA3A4}" dt="2024-01-27T23:42:16.434" v="5153" actId="113"/>
          <ac:spMkLst>
            <pc:docMk/>
            <pc:sldMk cId="3526668176" sldId="382"/>
            <ac:spMk id="3" creationId="{53695C33-E9D2-5B83-BB24-636238D978A3}"/>
          </ac:spMkLst>
        </pc:spChg>
      </pc:sldChg>
      <pc:sldChg chg="modSp add mod modAnim modNotes modNotesTx">
        <pc:chgData name="Tommy McClure" userId="5f57beb918c8a44c" providerId="LiveId" clId="{2B5EDF89-2AF1-4945-B4BA-FCAB652BA3A4}" dt="2024-01-28T02:05:57.006" v="5208" actId="255"/>
        <pc:sldMkLst>
          <pc:docMk/>
          <pc:sldMk cId="169459066" sldId="383"/>
        </pc:sldMkLst>
        <pc:spChg chg="mod">
          <ac:chgData name="Tommy McClure" userId="5f57beb918c8a44c" providerId="LiveId" clId="{2B5EDF89-2AF1-4945-B4BA-FCAB652BA3A4}" dt="2024-01-27T17:23:05.981" v="4792" actId="20577"/>
          <ac:spMkLst>
            <pc:docMk/>
            <pc:sldMk cId="169459066" sldId="383"/>
            <ac:spMk id="3" creationId="{53695C33-E9D2-5B83-BB24-636238D978A3}"/>
          </ac:spMkLst>
        </pc:spChg>
      </pc:sldChg>
      <pc:sldChg chg="modSp add mod modAnim modNotes modNotesTx">
        <pc:chgData name="Tommy McClure" userId="5f57beb918c8a44c" providerId="LiveId" clId="{2B5EDF89-2AF1-4945-B4BA-FCAB652BA3A4}" dt="2024-01-28T02:06:26.944" v="5210" actId="255"/>
        <pc:sldMkLst>
          <pc:docMk/>
          <pc:sldMk cId="1169479130" sldId="384"/>
        </pc:sldMkLst>
        <pc:spChg chg="mod">
          <ac:chgData name="Tommy McClure" userId="5f57beb918c8a44c" providerId="LiveId" clId="{2B5EDF89-2AF1-4945-B4BA-FCAB652BA3A4}" dt="2024-01-27T02:22:30.420" v="4695" actId="20577"/>
          <ac:spMkLst>
            <pc:docMk/>
            <pc:sldMk cId="1169479130" sldId="384"/>
            <ac:spMk id="3" creationId="{53695C33-E9D2-5B83-BB24-636238D978A3}"/>
          </ac:spMkLst>
        </pc:spChg>
      </pc:sldChg>
      <pc:sldChg chg="modSp add modAnim modNotes modNotesTx">
        <pc:chgData name="Tommy McClure" userId="5f57beb918c8a44c" providerId="LiveId" clId="{2B5EDF89-2AF1-4945-B4BA-FCAB652BA3A4}" dt="2024-01-28T02:06:34.910" v="5211" actId="255"/>
        <pc:sldMkLst>
          <pc:docMk/>
          <pc:sldMk cId="2768930653" sldId="385"/>
        </pc:sldMkLst>
        <pc:spChg chg="mod">
          <ac:chgData name="Tommy McClure" userId="5f57beb918c8a44c" providerId="LiveId" clId="{2B5EDF89-2AF1-4945-B4BA-FCAB652BA3A4}" dt="2024-01-27T19:00:33.131" v="4825" actId="20577"/>
          <ac:spMkLst>
            <pc:docMk/>
            <pc:sldMk cId="2768930653" sldId="385"/>
            <ac:spMk id="3" creationId="{53695C33-E9D2-5B83-BB24-636238D978A3}"/>
          </ac:spMkLst>
        </pc:spChg>
      </pc:sldChg>
      <pc:sldChg chg="modSp add mod modAnim modNotes modNotesTx">
        <pc:chgData name="Tommy McClure" userId="5f57beb918c8a44c" providerId="LiveId" clId="{2B5EDF89-2AF1-4945-B4BA-FCAB652BA3A4}" dt="2024-01-28T02:06:44.674" v="5212" actId="255"/>
        <pc:sldMkLst>
          <pc:docMk/>
          <pc:sldMk cId="872634113" sldId="386"/>
        </pc:sldMkLst>
        <pc:spChg chg="mod">
          <ac:chgData name="Tommy McClure" userId="5f57beb918c8a44c" providerId="LiveId" clId="{2B5EDF89-2AF1-4945-B4BA-FCAB652BA3A4}" dt="2024-01-27T23:39:56.769" v="5151" actId="114"/>
          <ac:spMkLst>
            <pc:docMk/>
            <pc:sldMk cId="872634113" sldId="386"/>
            <ac:spMk id="3" creationId="{53695C33-E9D2-5B83-BB24-636238D978A3}"/>
          </ac:spMkLst>
        </pc:spChg>
      </pc:sldChg>
      <pc:sldChg chg="modSp add mod modAnim modNotes modNotesTx">
        <pc:chgData name="Tommy McClure" userId="5f57beb918c8a44c" providerId="LiveId" clId="{2B5EDF89-2AF1-4945-B4BA-FCAB652BA3A4}" dt="2024-01-28T02:06:54.496" v="5213" actId="255"/>
        <pc:sldMkLst>
          <pc:docMk/>
          <pc:sldMk cId="2539116952" sldId="387"/>
        </pc:sldMkLst>
        <pc:spChg chg="mod">
          <ac:chgData name="Tommy McClure" userId="5f57beb918c8a44c" providerId="LiveId" clId="{2B5EDF89-2AF1-4945-B4BA-FCAB652BA3A4}" dt="2024-01-27T23:46:55.538" v="5177" actId="20577"/>
          <ac:spMkLst>
            <pc:docMk/>
            <pc:sldMk cId="2539116952" sldId="387"/>
            <ac:spMk id="3" creationId="{53695C33-E9D2-5B83-BB24-636238D978A3}"/>
          </ac:spMkLst>
        </pc:spChg>
      </pc:sldChg>
      <pc:sldChg chg="add del">
        <pc:chgData name="Tommy McClure" userId="5f57beb918c8a44c" providerId="LiveId" clId="{2B5EDF89-2AF1-4945-B4BA-FCAB652BA3A4}" dt="2024-01-27T01:57:54.715" v="4614" actId="2696"/>
        <pc:sldMkLst>
          <pc:docMk/>
          <pc:sldMk cId="3690856607" sldId="388"/>
        </pc:sldMkLst>
      </pc:sldChg>
      <pc:sldChg chg="modSp add modAnim modNotes modNotesTx">
        <pc:chgData name="Tommy McClure" userId="5f57beb918c8a44c" providerId="LiveId" clId="{2B5EDF89-2AF1-4945-B4BA-FCAB652BA3A4}" dt="2024-01-28T02:07:02.659" v="5214" actId="255"/>
        <pc:sldMkLst>
          <pc:docMk/>
          <pc:sldMk cId="2303964517" sldId="389"/>
        </pc:sldMkLst>
        <pc:spChg chg="mod">
          <ac:chgData name="Tommy McClure" userId="5f57beb918c8a44c" providerId="LiveId" clId="{2B5EDF89-2AF1-4945-B4BA-FCAB652BA3A4}" dt="2024-01-27T01:57:33.003" v="4612" actId="255"/>
          <ac:spMkLst>
            <pc:docMk/>
            <pc:sldMk cId="2303964517" sldId="389"/>
            <ac:spMk id="3" creationId="{53695C33-E9D2-5B83-BB24-636238D978A3}"/>
          </ac:spMkLst>
        </pc:spChg>
      </pc:sldChg>
    </pc:docChg>
  </pc:docChgLst>
  <pc:docChgLst>
    <pc:chgData name="Tommy McClure" userId="5f57beb918c8a44c" providerId="LiveId" clId="{2F6F6C8F-31BF-40E8-B707-4714E7EFB7B1}"/>
    <pc:docChg chg="undo custSel addSld delSld modSld sldOrd modNotesMaster modHandout">
      <pc:chgData name="Tommy McClure" userId="5f57beb918c8a44c" providerId="LiveId" clId="{2F6F6C8F-31BF-40E8-B707-4714E7EFB7B1}" dt="2024-04-28T14:17:53.448" v="9690" actId="113"/>
      <pc:docMkLst>
        <pc:docMk/>
      </pc:docMkLst>
      <pc:sldChg chg="modSp mod ord modNotes">
        <pc:chgData name="Tommy McClure" userId="5f57beb918c8a44c" providerId="LiveId" clId="{2F6F6C8F-31BF-40E8-B707-4714E7EFB7B1}" dt="2024-04-28T02:14:35.626" v="9404"/>
        <pc:sldMkLst>
          <pc:docMk/>
          <pc:sldMk cId="1652133998" sldId="256"/>
        </pc:sldMkLst>
        <pc:spChg chg="mod">
          <ac:chgData name="Tommy McClure" userId="5f57beb918c8a44c" providerId="LiveId" clId="{2F6F6C8F-31BF-40E8-B707-4714E7EFB7B1}" dt="2024-04-26T19:15:23.770" v="963" actId="255"/>
          <ac:spMkLst>
            <pc:docMk/>
            <pc:sldMk cId="1652133998" sldId="256"/>
            <ac:spMk id="2" creationId="{ED4F3A08-8C70-87F4-EDD8-2E039CA59633}"/>
          </ac:spMkLst>
        </pc:spChg>
      </pc:sldChg>
      <pc:sldChg chg="modNotes">
        <pc:chgData name="Tommy McClure" userId="5f57beb918c8a44c" providerId="LiveId" clId="{2F6F6C8F-31BF-40E8-B707-4714E7EFB7B1}" dt="2024-04-28T13:38:17.252" v="9442" actId="115"/>
        <pc:sldMkLst>
          <pc:docMk/>
          <pc:sldMk cId="1654255301" sldId="257"/>
        </pc:sldMkLst>
      </pc:sldChg>
      <pc:sldChg chg="addSp modSp mod modAnim modNotes modNotesTx">
        <pc:chgData name="Tommy McClure" userId="5f57beb918c8a44c" providerId="LiveId" clId="{2F6F6C8F-31BF-40E8-B707-4714E7EFB7B1}" dt="2024-04-28T02:14:35.626" v="9404"/>
        <pc:sldMkLst>
          <pc:docMk/>
          <pc:sldMk cId="3695549463" sldId="269"/>
        </pc:sldMkLst>
        <pc:spChg chg="mod">
          <ac:chgData name="Tommy McClure" userId="5f57beb918c8a44c" providerId="LiveId" clId="{2F6F6C8F-31BF-40E8-B707-4714E7EFB7B1}" dt="2024-04-26T18:34:38.908" v="5" actId="14100"/>
          <ac:spMkLst>
            <pc:docMk/>
            <pc:sldMk cId="3695549463" sldId="269"/>
            <ac:spMk id="2" creationId="{F47B1855-B6BE-E9A8-D12A-A4941D0C42E6}"/>
          </ac:spMkLst>
        </pc:spChg>
        <pc:spChg chg="mod">
          <ac:chgData name="Tommy McClure" userId="5f57beb918c8a44c" providerId="LiveId" clId="{2F6F6C8F-31BF-40E8-B707-4714E7EFB7B1}" dt="2024-04-27T15:14:48.770" v="5197" actId="20577"/>
          <ac:spMkLst>
            <pc:docMk/>
            <pc:sldMk cId="3695549463" sldId="269"/>
            <ac:spMk id="3" creationId="{53695C33-E9D2-5B83-BB24-636238D978A3}"/>
          </ac:spMkLst>
        </pc:spChg>
        <pc:spChg chg="add mod">
          <ac:chgData name="Tommy McClure" userId="5f57beb918c8a44c" providerId="LiveId" clId="{2F6F6C8F-31BF-40E8-B707-4714E7EFB7B1}" dt="2024-04-26T19:15:52.389" v="964" actId="1076"/>
          <ac:spMkLst>
            <pc:docMk/>
            <pc:sldMk cId="3695549463" sldId="269"/>
            <ac:spMk id="4" creationId="{2270FE42-424A-78FA-1845-4759D7E51CDD}"/>
          </ac:spMkLst>
        </pc:spChg>
      </pc:sldChg>
      <pc:sldChg chg="modNotes">
        <pc:chgData name="Tommy McClure" userId="5f57beb918c8a44c" providerId="LiveId" clId="{2F6F6C8F-31BF-40E8-B707-4714E7EFB7B1}" dt="2024-04-28T02:14:35.626" v="9404"/>
        <pc:sldMkLst>
          <pc:docMk/>
          <pc:sldMk cId="2970185068" sldId="380"/>
        </pc:sldMkLst>
      </pc:sldChg>
      <pc:sldChg chg="del">
        <pc:chgData name="Tommy McClure" userId="5f57beb918c8a44c" providerId="LiveId" clId="{2F6F6C8F-31BF-40E8-B707-4714E7EFB7B1}" dt="2024-04-27T01:29:52.118" v="4520" actId="2696"/>
        <pc:sldMkLst>
          <pc:docMk/>
          <pc:sldMk cId="2193981554" sldId="381"/>
        </pc:sldMkLst>
      </pc:sldChg>
      <pc:sldChg chg="del">
        <pc:chgData name="Tommy McClure" userId="5f57beb918c8a44c" providerId="LiveId" clId="{2F6F6C8F-31BF-40E8-B707-4714E7EFB7B1}" dt="2024-04-27T01:29:49.610" v="4519" actId="2696"/>
        <pc:sldMkLst>
          <pc:docMk/>
          <pc:sldMk cId="3526668176" sldId="382"/>
        </pc:sldMkLst>
      </pc:sldChg>
      <pc:sldChg chg="del ord">
        <pc:chgData name="Tommy McClure" userId="5f57beb918c8a44c" providerId="LiveId" clId="{2F6F6C8F-31BF-40E8-B707-4714E7EFB7B1}" dt="2024-04-27T01:29:47.420" v="4518" actId="2696"/>
        <pc:sldMkLst>
          <pc:docMk/>
          <pc:sldMk cId="169459066" sldId="383"/>
        </pc:sldMkLst>
      </pc:sldChg>
      <pc:sldChg chg="del">
        <pc:chgData name="Tommy McClure" userId="5f57beb918c8a44c" providerId="LiveId" clId="{2F6F6C8F-31BF-40E8-B707-4714E7EFB7B1}" dt="2024-04-27T01:29:45.029" v="4517" actId="2696"/>
        <pc:sldMkLst>
          <pc:docMk/>
          <pc:sldMk cId="1169479130" sldId="384"/>
        </pc:sldMkLst>
      </pc:sldChg>
      <pc:sldChg chg="del">
        <pc:chgData name="Tommy McClure" userId="5f57beb918c8a44c" providerId="LiveId" clId="{2F6F6C8F-31BF-40E8-B707-4714E7EFB7B1}" dt="2024-04-27T01:29:41.700" v="4516" actId="2696"/>
        <pc:sldMkLst>
          <pc:docMk/>
          <pc:sldMk cId="2768930653" sldId="385"/>
        </pc:sldMkLst>
      </pc:sldChg>
      <pc:sldChg chg="del">
        <pc:chgData name="Tommy McClure" userId="5f57beb918c8a44c" providerId="LiveId" clId="{2F6F6C8F-31BF-40E8-B707-4714E7EFB7B1}" dt="2024-04-27T01:29:35.912" v="4515" actId="2696"/>
        <pc:sldMkLst>
          <pc:docMk/>
          <pc:sldMk cId="872634113" sldId="386"/>
        </pc:sldMkLst>
      </pc:sldChg>
      <pc:sldChg chg="del">
        <pc:chgData name="Tommy McClure" userId="5f57beb918c8a44c" providerId="LiveId" clId="{2F6F6C8F-31BF-40E8-B707-4714E7EFB7B1}" dt="2024-04-27T01:29:33.066" v="4514" actId="2696"/>
        <pc:sldMkLst>
          <pc:docMk/>
          <pc:sldMk cId="2539116952" sldId="387"/>
        </pc:sldMkLst>
      </pc:sldChg>
      <pc:sldChg chg="addSp delSp modSp mod modAnim modNotes modNotesTx">
        <pc:chgData name="Tommy McClure" userId="5f57beb918c8a44c" providerId="LiveId" clId="{2F6F6C8F-31BF-40E8-B707-4714E7EFB7B1}" dt="2024-04-28T02:45:52.668" v="9410" actId="255"/>
        <pc:sldMkLst>
          <pc:docMk/>
          <pc:sldMk cId="2303964517" sldId="389"/>
        </pc:sldMkLst>
        <pc:spChg chg="add mod">
          <ac:chgData name="Tommy McClure" userId="5f57beb918c8a44c" providerId="LiveId" clId="{2F6F6C8F-31BF-40E8-B707-4714E7EFB7B1}" dt="2024-04-28T01:01:46.625" v="9251" actId="20577"/>
          <ac:spMkLst>
            <pc:docMk/>
            <pc:sldMk cId="2303964517" sldId="389"/>
            <ac:spMk id="2" creationId="{2A4B9FF3-CAD5-E685-6B33-39B50BD25A30}"/>
          </ac:spMkLst>
        </pc:spChg>
        <pc:spChg chg="del">
          <ac:chgData name="Tommy McClure" userId="5f57beb918c8a44c" providerId="LiveId" clId="{2F6F6C8F-31BF-40E8-B707-4714E7EFB7B1}" dt="2024-04-27T01:30:05.450" v="4521" actId="478"/>
          <ac:spMkLst>
            <pc:docMk/>
            <pc:sldMk cId="2303964517" sldId="389"/>
            <ac:spMk id="2" creationId="{F47B1855-B6BE-E9A8-D12A-A4941D0C42E6}"/>
          </ac:spMkLst>
        </pc:spChg>
        <pc:spChg chg="mod">
          <ac:chgData name="Tommy McClure" userId="5f57beb918c8a44c" providerId="LiveId" clId="{2F6F6C8F-31BF-40E8-B707-4714E7EFB7B1}" dt="2024-04-27T20:00:20.709" v="6405" actId="14100"/>
          <ac:spMkLst>
            <pc:docMk/>
            <pc:sldMk cId="2303964517" sldId="389"/>
            <ac:spMk id="3" creationId="{53695C33-E9D2-5B83-BB24-636238D978A3}"/>
          </ac:spMkLst>
        </pc:spChg>
        <pc:spChg chg="add del mod">
          <ac:chgData name="Tommy McClure" userId="5f57beb918c8a44c" providerId="LiveId" clId="{2F6F6C8F-31BF-40E8-B707-4714E7EFB7B1}" dt="2024-04-27T01:31:11.347" v="4524" actId="478"/>
          <ac:spMkLst>
            <pc:docMk/>
            <pc:sldMk cId="2303964517" sldId="389"/>
            <ac:spMk id="5" creationId="{4905D1CC-8214-15BE-49C7-7DC236881007}"/>
          </ac:spMkLst>
        </pc:spChg>
        <pc:spChg chg="add mod">
          <ac:chgData name="Tommy McClure" userId="5f57beb918c8a44c" providerId="LiveId" clId="{2F6F6C8F-31BF-40E8-B707-4714E7EFB7B1}" dt="2024-04-27T01:31:32.680" v="4526" actId="1582"/>
          <ac:spMkLst>
            <pc:docMk/>
            <pc:sldMk cId="2303964517" sldId="389"/>
            <ac:spMk id="6" creationId="{5E930FE2-48B2-7AA0-B637-2A382177D24B}"/>
          </ac:spMkLst>
        </pc:spChg>
        <pc:spChg chg="add mod">
          <ac:chgData name="Tommy McClure" userId="5f57beb918c8a44c" providerId="LiveId" clId="{2F6F6C8F-31BF-40E8-B707-4714E7EFB7B1}" dt="2024-04-27T01:30:35.155" v="4523"/>
          <ac:spMkLst>
            <pc:docMk/>
            <pc:sldMk cId="2303964517" sldId="389"/>
            <ac:spMk id="7" creationId="{4B625771-6898-F175-06D4-DDC34D836A50}"/>
          </ac:spMkLst>
        </pc:spChg>
        <pc:cxnChg chg="add mod">
          <ac:chgData name="Tommy McClure" userId="5f57beb918c8a44c" providerId="LiveId" clId="{2F6F6C8F-31BF-40E8-B707-4714E7EFB7B1}" dt="2024-04-27T01:33:17.656" v="4532" actId="1582"/>
          <ac:cxnSpMkLst>
            <pc:docMk/>
            <pc:sldMk cId="2303964517" sldId="389"/>
            <ac:cxnSpMk id="9" creationId="{A584DF63-4CBB-20F3-8046-3EDCCC499AFE}"/>
          </ac:cxnSpMkLst>
        </pc:cxnChg>
      </pc:sldChg>
      <pc:sldChg chg="addSp delSp modSp add mod delAnim modAnim modNotes modNotesTx">
        <pc:chgData name="Tommy McClure" userId="5f57beb918c8a44c" providerId="LiveId" clId="{2F6F6C8F-31BF-40E8-B707-4714E7EFB7B1}" dt="2024-04-28T02:45:37.034" v="9408" actId="255"/>
        <pc:sldMkLst>
          <pc:docMk/>
          <pc:sldMk cId="3102821322" sldId="390"/>
        </pc:sldMkLst>
        <pc:spChg chg="del mod">
          <ac:chgData name="Tommy McClure" userId="5f57beb918c8a44c" providerId="LiveId" clId="{2F6F6C8F-31BF-40E8-B707-4714E7EFB7B1}" dt="2024-04-26T18:56:40.175" v="515" actId="478"/>
          <ac:spMkLst>
            <pc:docMk/>
            <pc:sldMk cId="3102821322" sldId="390"/>
            <ac:spMk id="3" creationId="{53695C33-E9D2-5B83-BB24-636238D978A3}"/>
          </ac:spMkLst>
        </pc:spChg>
        <pc:spChg chg="mod">
          <ac:chgData name="Tommy McClure" userId="5f57beb918c8a44c" providerId="LiveId" clId="{2F6F6C8F-31BF-40E8-B707-4714E7EFB7B1}" dt="2024-04-26T19:40:08.728" v="1532" actId="1035"/>
          <ac:spMkLst>
            <pc:docMk/>
            <pc:sldMk cId="3102821322" sldId="390"/>
            <ac:spMk id="4" creationId="{2270FE42-424A-78FA-1845-4759D7E51CDD}"/>
          </ac:spMkLst>
        </pc:spChg>
        <pc:spChg chg="add del">
          <ac:chgData name="Tommy McClure" userId="5f57beb918c8a44c" providerId="LiveId" clId="{2F6F6C8F-31BF-40E8-B707-4714E7EFB7B1}" dt="2024-04-26T18:56:13.246" v="514" actId="22"/>
          <ac:spMkLst>
            <pc:docMk/>
            <pc:sldMk cId="3102821322" sldId="390"/>
            <ac:spMk id="6" creationId="{1036E5ED-F76B-E6CF-FEFF-A7BDD2AB51F2}"/>
          </ac:spMkLst>
        </pc:spChg>
        <pc:spChg chg="add mod">
          <ac:chgData name="Tommy McClure" userId="5f57beb918c8a44c" providerId="LiveId" clId="{2F6F6C8F-31BF-40E8-B707-4714E7EFB7B1}" dt="2024-04-28T00:32:19.158" v="8981" actId="20577"/>
          <ac:spMkLst>
            <pc:docMk/>
            <pc:sldMk cId="3102821322" sldId="390"/>
            <ac:spMk id="7" creationId="{02ACA1A0-5294-681C-03C0-68EDD9131E38}"/>
          </ac:spMkLst>
        </pc:spChg>
      </pc:sldChg>
      <pc:sldChg chg="modSp add ord modAnim modNotes modNotesTx">
        <pc:chgData name="Tommy McClure" userId="5f57beb918c8a44c" providerId="LiveId" clId="{2F6F6C8F-31BF-40E8-B707-4714E7EFB7B1}" dt="2024-04-28T02:14:35.626" v="9404"/>
        <pc:sldMkLst>
          <pc:docMk/>
          <pc:sldMk cId="2662349875" sldId="391"/>
        </pc:sldMkLst>
        <pc:spChg chg="mod">
          <ac:chgData name="Tommy McClure" userId="5f57beb918c8a44c" providerId="LiveId" clId="{2F6F6C8F-31BF-40E8-B707-4714E7EFB7B1}" dt="2024-04-26T22:58:23.661" v="3170" actId="20577"/>
          <ac:spMkLst>
            <pc:docMk/>
            <pc:sldMk cId="2662349875" sldId="391"/>
            <ac:spMk id="7" creationId="{02ACA1A0-5294-681C-03C0-68EDD9131E38}"/>
          </ac:spMkLst>
        </pc:spChg>
      </pc:sldChg>
      <pc:sldChg chg="addSp modSp add mod modAnim modNotes modNotesTx">
        <pc:chgData name="Tommy McClure" userId="5f57beb918c8a44c" providerId="LiveId" clId="{2F6F6C8F-31BF-40E8-B707-4714E7EFB7B1}" dt="2024-04-28T02:14:35.626" v="9404"/>
        <pc:sldMkLst>
          <pc:docMk/>
          <pc:sldMk cId="1075974986" sldId="392"/>
        </pc:sldMkLst>
        <pc:spChg chg="mod">
          <ac:chgData name="Tommy McClure" userId="5f57beb918c8a44c" providerId="LiveId" clId="{2F6F6C8F-31BF-40E8-B707-4714E7EFB7B1}" dt="2024-04-26T20:34:24.380" v="2103" actId="20577"/>
          <ac:spMkLst>
            <pc:docMk/>
            <pc:sldMk cId="1075974986" sldId="392"/>
            <ac:spMk id="2" creationId="{F47B1855-B6BE-E9A8-D12A-A4941D0C42E6}"/>
          </ac:spMkLst>
        </pc:spChg>
        <pc:spChg chg="mod">
          <ac:chgData name="Tommy McClure" userId="5f57beb918c8a44c" providerId="LiveId" clId="{2F6F6C8F-31BF-40E8-B707-4714E7EFB7B1}" dt="2024-04-26T19:41:16.920" v="1538" actId="6549"/>
          <ac:spMkLst>
            <pc:docMk/>
            <pc:sldMk cId="1075974986" sldId="392"/>
            <ac:spMk id="3" creationId="{53695C33-E9D2-5B83-BB24-636238D978A3}"/>
          </ac:spMkLst>
        </pc:spChg>
        <pc:graphicFrameChg chg="add mod modGraphic">
          <ac:chgData name="Tommy McClure" userId="5f57beb918c8a44c" providerId="LiveId" clId="{2F6F6C8F-31BF-40E8-B707-4714E7EFB7B1}" dt="2024-04-28T02:12:40.153" v="9403" actId="208"/>
          <ac:graphicFrameMkLst>
            <pc:docMk/>
            <pc:sldMk cId="1075974986" sldId="392"/>
            <ac:graphicFrameMk id="7" creationId="{AD876660-8707-BEDB-8891-6B3241B2794F}"/>
          </ac:graphicFrameMkLst>
        </pc:graphicFrameChg>
      </pc:sldChg>
      <pc:sldChg chg="modSp add mod ord modNotes modNotesTx">
        <pc:chgData name="Tommy McClure" userId="5f57beb918c8a44c" providerId="LiveId" clId="{2F6F6C8F-31BF-40E8-B707-4714E7EFB7B1}" dt="2024-04-28T03:18:47.334" v="9424" actId="255"/>
        <pc:sldMkLst>
          <pc:docMk/>
          <pc:sldMk cId="2256426777" sldId="393"/>
        </pc:sldMkLst>
        <pc:graphicFrameChg chg="mod">
          <ac:chgData name="Tommy McClure" userId="5f57beb918c8a44c" providerId="LiveId" clId="{2F6F6C8F-31BF-40E8-B707-4714E7EFB7B1}" dt="2024-04-28T02:15:21.315" v="9406" actId="27636"/>
          <ac:graphicFrameMkLst>
            <pc:docMk/>
            <pc:sldMk cId="2256426777" sldId="393"/>
            <ac:graphicFrameMk id="7" creationId="{AD876660-8707-BEDB-8891-6B3241B2794F}"/>
          </ac:graphicFrameMkLst>
        </pc:graphicFrameChg>
      </pc:sldChg>
      <pc:sldChg chg="modSp add ord modAnim modNotes modNotesTx">
        <pc:chgData name="Tommy McClure" userId="5f57beb918c8a44c" providerId="LiveId" clId="{2F6F6C8F-31BF-40E8-B707-4714E7EFB7B1}" dt="2024-04-28T02:45:25.239" v="9407" actId="255"/>
        <pc:sldMkLst>
          <pc:docMk/>
          <pc:sldMk cId="3596143194" sldId="394"/>
        </pc:sldMkLst>
        <pc:spChg chg="mod">
          <ac:chgData name="Tommy McClure" userId="5f57beb918c8a44c" providerId="LiveId" clId="{2F6F6C8F-31BF-40E8-B707-4714E7EFB7B1}" dt="2024-04-28T00:55:47.374" v="9060" actId="20577"/>
          <ac:spMkLst>
            <pc:docMk/>
            <pc:sldMk cId="3596143194" sldId="394"/>
            <ac:spMk id="7" creationId="{02ACA1A0-5294-681C-03C0-68EDD9131E38}"/>
          </ac:spMkLst>
        </pc:spChg>
      </pc:sldChg>
      <pc:sldChg chg="modSp add modAnim modNotes modNotesTx">
        <pc:chgData name="Tommy McClure" userId="5f57beb918c8a44c" providerId="LiveId" clId="{2F6F6C8F-31BF-40E8-B707-4714E7EFB7B1}" dt="2024-04-28T03:16:30.858" v="9423" actId="115"/>
        <pc:sldMkLst>
          <pc:docMk/>
          <pc:sldMk cId="771146421" sldId="395"/>
        </pc:sldMkLst>
        <pc:spChg chg="mod">
          <ac:chgData name="Tommy McClure" userId="5f57beb918c8a44c" providerId="LiveId" clId="{2F6F6C8F-31BF-40E8-B707-4714E7EFB7B1}" dt="2024-04-28T00:59:32.093" v="9234" actId="5793"/>
          <ac:spMkLst>
            <pc:docMk/>
            <pc:sldMk cId="771146421" sldId="395"/>
            <ac:spMk id="7" creationId="{02ACA1A0-5294-681C-03C0-68EDD9131E38}"/>
          </ac:spMkLst>
        </pc:spChg>
      </pc:sldChg>
      <pc:sldChg chg="addSp modSp add mod modAnim modNotes modNotesTx">
        <pc:chgData name="Tommy McClure" userId="5f57beb918c8a44c" providerId="LiveId" clId="{2F6F6C8F-31BF-40E8-B707-4714E7EFB7B1}" dt="2024-04-28T02:14:35.626" v="9404"/>
        <pc:sldMkLst>
          <pc:docMk/>
          <pc:sldMk cId="324091114" sldId="396"/>
        </pc:sldMkLst>
        <pc:spChg chg="add mod">
          <ac:chgData name="Tommy McClure" userId="5f57beb918c8a44c" providerId="LiveId" clId="{2F6F6C8F-31BF-40E8-B707-4714E7EFB7B1}" dt="2024-04-27T19:32:03.517" v="5707" actId="20577"/>
          <ac:spMkLst>
            <pc:docMk/>
            <pc:sldMk cId="324091114" sldId="396"/>
            <ac:spMk id="2" creationId="{2424F4BB-9707-99E7-8994-92899EFA8659}"/>
          </ac:spMkLst>
        </pc:spChg>
        <pc:spChg chg="mod">
          <ac:chgData name="Tommy McClure" userId="5f57beb918c8a44c" providerId="LiveId" clId="{2F6F6C8F-31BF-40E8-B707-4714E7EFB7B1}" dt="2024-04-28T01:02:21.674" v="9271" actId="20577"/>
          <ac:spMkLst>
            <pc:docMk/>
            <pc:sldMk cId="324091114" sldId="396"/>
            <ac:spMk id="3" creationId="{53695C33-E9D2-5B83-BB24-636238D978A3}"/>
          </ac:spMkLst>
        </pc:spChg>
      </pc:sldChg>
      <pc:sldChg chg="delSp modSp add mod modAnim modNotes modNotesTx">
        <pc:chgData name="Tommy McClure" userId="5f57beb918c8a44c" providerId="LiveId" clId="{2F6F6C8F-31BF-40E8-B707-4714E7EFB7B1}" dt="2024-04-28T02:14:35.626" v="9404"/>
        <pc:sldMkLst>
          <pc:docMk/>
          <pc:sldMk cId="1618969578" sldId="397"/>
        </pc:sldMkLst>
        <pc:spChg chg="del">
          <ac:chgData name="Tommy McClure" userId="5f57beb918c8a44c" providerId="LiveId" clId="{2F6F6C8F-31BF-40E8-B707-4714E7EFB7B1}" dt="2024-04-27T19:34:04.800" v="5803" actId="478"/>
          <ac:spMkLst>
            <pc:docMk/>
            <pc:sldMk cId="1618969578" sldId="397"/>
            <ac:spMk id="2" creationId="{2424F4BB-9707-99E7-8994-92899EFA8659}"/>
          </ac:spMkLst>
        </pc:spChg>
        <pc:spChg chg="mod">
          <ac:chgData name="Tommy McClure" userId="5f57beb918c8a44c" providerId="LiveId" clId="{2F6F6C8F-31BF-40E8-B707-4714E7EFB7B1}" dt="2024-04-28T01:05:10.618" v="9368" actId="20577"/>
          <ac:spMkLst>
            <pc:docMk/>
            <pc:sldMk cId="1618969578" sldId="397"/>
            <ac:spMk id="3" creationId="{53695C33-E9D2-5B83-BB24-636238D978A3}"/>
          </ac:spMkLst>
        </pc:spChg>
      </pc:sldChg>
      <pc:sldChg chg="new del">
        <pc:chgData name="Tommy McClure" userId="5f57beb918c8a44c" providerId="LiveId" clId="{2F6F6C8F-31BF-40E8-B707-4714E7EFB7B1}" dt="2024-04-27T20:01:59.139" v="6488" actId="680"/>
        <pc:sldMkLst>
          <pc:docMk/>
          <pc:sldMk cId="1662427646" sldId="398"/>
        </pc:sldMkLst>
      </pc:sldChg>
      <pc:sldChg chg="addSp modSp add mod modAnim modNotes modNotesTx">
        <pc:chgData name="Tommy McClure" userId="5f57beb918c8a44c" providerId="LiveId" clId="{2F6F6C8F-31BF-40E8-B707-4714E7EFB7B1}" dt="2024-04-28T02:46:10.431" v="9411" actId="255"/>
        <pc:sldMkLst>
          <pc:docMk/>
          <pc:sldMk cId="3755125502" sldId="398"/>
        </pc:sldMkLst>
        <pc:spChg chg="add mod">
          <ac:chgData name="Tommy McClure" userId="5f57beb918c8a44c" providerId="LiveId" clId="{2F6F6C8F-31BF-40E8-B707-4714E7EFB7B1}" dt="2024-04-27T20:41:47.096" v="7297" actId="14100"/>
          <ac:spMkLst>
            <pc:docMk/>
            <pc:sldMk cId="3755125502" sldId="398"/>
            <ac:spMk id="2" creationId="{50505C21-307D-9071-DE22-093268D61C45}"/>
          </ac:spMkLst>
        </pc:spChg>
        <pc:spChg chg="mod">
          <ac:chgData name="Tommy McClure" userId="5f57beb918c8a44c" providerId="LiveId" clId="{2F6F6C8F-31BF-40E8-B707-4714E7EFB7B1}" dt="2024-04-27T20:54:30.764" v="7349" actId="20577"/>
          <ac:spMkLst>
            <pc:docMk/>
            <pc:sldMk cId="3755125502" sldId="398"/>
            <ac:spMk id="3" creationId="{53695C33-E9D2-5B83-BB24-636238D978A3}"/>
          </ac:spMkLst>
        </pc:spChg>
      </pc:sldChg>
      <pc:sldChg chg="addSp delSp modSp add mod delAnim modAnim modNotes modNotesTx">
        <pc:chgData name="Tommy McClure" userId="5f57beb918c8a44c" providerId="LiveId" clId="{2F6F6C8F-31BF-40E8-B707-4714E7EFB7B1}" dt="2024-04-28T14:17:53.448" v="9690" actId="113"/>
        <pc:sldMkLst>
          <pc:docMk/>
          <pc:sldMk cId="2428964825" sldId="399"/>
        </pc:sldMkLst>
        <pc:spChg chg="del">
          <ac:chgData name="Tommy McClure" userId="5f57beb918c8a44c" providerId="LiveId" clId="{2F6F6C8F-31BF-40E8-B707-4714E7EFB7B1}" dt="2024-04-27T21:03:02.889" v="7647" actId="478"/>
          <ac:spMkLst>
            <pc:docMk/>
            <pc:sldMk cId="2428964825" sldId="399"/>
            <ac:spMk id="2" creationId="{50505C21-307D-9071-DE22-093268D61C45}"/>
          </ac:spMkLst>
        </pc:spChg>
        <pc:spChg chg="mod">
          <ac:chgData name="Tommy McClure" userId="5f57beb918c8a44c" providerId="LiveId" clId="{2F6F6C8F-31BF-40E8-B707-4714E7EFB7B1}" dt="2024-04-27T21:22:44.378" v="8087" actId="255"/>
          <ac:spMkLst>
            <pc:docMk/>
            <pc:sldMk cId="2428964825" sldId="399"/>
            <ac:spMk id="3" creationId="{53695C33-E9D2-5B83-BB24-636238D978A3}"/>
          </ac:spMkLst>
        </pc:spChg>
        <pc:spChg chg="add mod">
          <ac:chgData name="Tommy McClure" userId="5f57beb918c8a44c" providerId="LiveId" clId="{2F6F6C8F-31BF-40E8-B707-4714E7EFB7B1}" dt="2024-04-28T01:10:24.584" v="9389" actId="207"/>
          <ac:spMkLst>
            <pc:docMk/>
            <pc:sldMk cId="2428964825" sldId="399"/>
            <ac:spMk id="4" creationId="{9256322D-D044-E296-D373-734CCB52AE94}"/>
          </ac:spMkLst>
        </pc:spChg>
      </pc:sldChg>
      <pc:sldChg chg="addSp delSp modSp add mod delAnim modAnim modNotes modNotesTx">
        <pc:chgData name="Tommy McClure" userId="5f57beb918c8a44c" providerId="LiveId" clId="{2F6F6C8F-31BF-40E8-B707-4714E7EFB7B1}" dt="2024-04-28T02:14:35.626" v="9404"/>
        <pc:sldMkLst>
          <pc:docMk/>
          <pc:sldMk cId="3330071865" sldId="400"/>
        </pc:sldMkLst>
        <pc:spChg chg="add mod">
          <ac:chgData name="Tommy McClure" userId="5f57beb918c8a44c" providerId="LiveId" clId="{2F6F6C8F-31BF-40E8-B707-4714E7EFB7B1}" dt="2024-04-27T21:49:07.244" v="8843" actId="1035"/>
          <ac:spMkLst>
            <pc:docMk/>
            <pc:sldMk cId="3330071865" sldId="400"/>
            <ac:spMk id="2" creationId="{64E19FFA-E6C2-890E-575C-16C95DDF4688}"/>
          </ac:spMkLst>
        </pc:spChg>
        <pc:spChg chg="mod">
          <ac:chgData name="Tommy McClure" userId="5f57beb918c8a44c" providerId="LiveId" clId="{2F6F6C8F-31BF-40E8-B707-4714E7EFB7B1}" dt="2024-04-27T21:46:58.727" v="8708" actId="14100"/>
          <ac:spMkLst>
            <pc:docMk/>
            <pc:sldMk cId="3330071865" sldId="400"/>
            <ac:spMk id="3" creationId="{53695C33-E9D2-5B83-BB24-636238D978A3}"/>
          </ac:spMkLst>
        </pc:spChg>
        <pc:spChg chg="del mod">
          <ac:chgData name="Tommy McClure" userId="5f57beb918c8a44c" providerId="LiveId" clId="{2F6F6C8F-31BF-40E8-B707-4714E7EFB7B1}" dt="2024-04-27T21:31:12.269" v="8520" actId="478"/>
          <ac:spMkLst>
            <pc:docMk/>
            <pc:sldMk cId="3330071865" sldId="400"/>
            <ac:spMk id="4" creationId="{9256322D-D044-E296-D373-734CCB52AE94}"/>
          </ac:spMkLst>
        </pc:spChg>
      </pc:sldChg>
      <pc:sldChg chg="addSp delSp modSp add mod ord delAnim">
        <pc:chgData name="Tommy McClure" userId="5f57beb918c8a44c" providerId="LiveId" clId="{2F6F6C8F-31BF-40E8-B707-4714E7EFB7B1}" dt="2024-04-28T14:16:33.172" v="9686" actId="1076"/>
        <pc:sldMkLst>
          <pc:docMk/>
          <pc:sldMk cId="453311138" sldId="401"/>
        </pc:sldMkLst>
        <pc:spChg chg="mod">
          <ac:chgData name="Tommy McClure" userId="5f57beb918c8a44c" providerId="LiveId" clId="{2F6F6C8F-31BF-40E8-B707-4714E7EFB7B1}" dt="2024-04-28T14:13:25.899" v="9678" actId="1076"/>
          <ac:spMkLst>
            <pc:docMk/>
            <pc:sldMk cId="453311138" sldId="401"/>
            <ac:spMk id="2" creationId="{F47B1855-B6BE-E9A8-D12A-A4941D0C42E6}"/>
          </ac:spMkLst>
        </pc:spChg>
        <pc:spChg chg="mod">
          <ac:chgData name="Tommy McClure" userId="5f57beb918c8a44c" providerId="LiveId" clId="{2F6F6C8F-31BF-40E8-B707-4714E7EFB7B1}" dt="2024-04-28T14:13:11.685" v="9675" actId="14100"/>
          <ac:spMkLst>
            <pc:docMk/>
            <pc:sldMk cId="453311138" sldId="401"/>
            <ac:spMk id="3" creationId="{53695C33-E9D2-5B83-BB24-636238D978A3}"/>
          </ac:spMkLst>
        </pc:spChg>
        <pc:spChg chg="del">
          <ac:chgData name="Tommy McClure" userId="5f57beb918c8a44c" providerId="LiveId" clId="{2F6F6C8F-31BF-40E8-B707-4714E7EFB7B1}" dt="2024-04-28T14:00:05.087" v="9492" actId="478"/>
          <ac:spMkLst>
            <pc:docMk/>
            <pc:sldMk cId="453311138" sldId="401"/>
            <ac:spMk id="4" creationId="{2270FE42-424A-78FA-1845-4759D7E51CDD}"/>
          </ac:spMkLst>
        </pc:spChg>
        <pc:spChg chg="add mod">
          <ac:chgData name="Tommy McClure" userId="5f57beb918c8a44c" providerId="LiveId" clId="{2F6F6C8F-31BF-40E8-B707-4714E7EFB7B1}" dt="2024-04-28T14:14:45.654" v="9685" actId="1076"/>
          <ac:spMkLst>
            <pc:docMk/>
            <pc:sldMk cId="453311138" sldId="401"/>
            <ac:spMk id="12" creationId="{398652D0-FC1F-0398-39BA-F860307FD91B}"/>
          </ac:spMkLst>
        </pc:spChg>
        <pc:spChg chg="add del mod">
          <ac:chgData name="Tommy McClure" userId="5f57beb918c8a44c" providerId="LiveId" clId="{2F6F6C8F-31BF-40E8-B707-4714E7EFB7B1}" dt="2024-04-28T14:04:38.394" v="9561" actId="1038"/>
          <ac:spMkLst>
            <pc:docMk/>
            <pc:sldMk cId="453311138" sldId="401"/>
            <ac:spMk id="13" creationId="{F385E84C-8EB7-A876-BAFF-178325E926D8}"/>
          </ac:spMkLst>
        </pc:spChg>
        <pc:spChg chg="add mod">
          <ac:chgData name="Tommy McClure" userId="5f57beb918c8a44c" providerId="LiveId" clId="{2F6F6C8F-31BF-40E8-B707-4714E7EFB7B1}" dt="2024-04-28T14:04:32.783" v="9558" actId="1037"/>
          <ac:spMkLst>
            <pc:docMk/>
            <pc:sldMk cId="453311138" sldId="401"/>
            <ac:spMk id="14" creationId="{F48F7377-A391-18C7-7AFE-2D104BCE06B3}"/>
          </ac:spMkLst>
        </pc:spChg>
        <pc:spChg chg="add mod">
          <ac:chgData name="Tommy McClure" userId="5f57beb918c8a44c" providerId="LiveId" clId="{2F6F6C8F-31BF-40E8-B707-4714E7EFB7B1}" dt="2024-04-28T14:04:43.767" v="9563" actId="1038"/>
          <ac:spMkLst>
            <pc:docMk/>
            <pc:sldMk cId="453311138" sldId="401"/>
            <ac:spMk id="15" creationId="{1750ABA3-CC86-A153-2A69-E815DC7A803A}"/>
          </ac:spMkLst>
        </pc:spChg>
        <pc:spChg chg="add mod">
          <ac:chgData name="Tommy McClure" userId="5f57beb918c8a44c" providerId="LiveId" clId="{2F6F6C8F-31BF-40E8-B707-4714E7EFB7B1}" dt="2024-04-28T14:05:20.109" v="9587" actId="1035"/>
          <ac:spMkLst>
            <pc:docMk/>
            <pc:sldMk cId="453311138" sldId="401"/>
            <ac:spMk id="16" creationId="{9EE6C139-D010-3A32-A411-3ED378E5007E}"/>
          </ac:spMkLst>
        </pc:spChg>
        <pc:spChg chg="add mod">
          <ac:chgData name="Tommy McClure" userId="5f57beb918c8a44c" providerId="LiveId" clId="{2F6F6C8F-31BF-40E8-B707-4714E7EFB7B1}" dt="2024-04-28T14:05:08.641" v="9581" actId="1036"/>
          <ac:spMkLst>
            <pc:docMk/>
            <pc:sldMk cId="453311138" sldId="401"/>
            <ac:spMk id="17" creationId="{F2AF32D8-7BF7-FE2C-92F0-3C3B78572283}"/>
          </ac:spMkLst>
        </pc:spChg>
        <pc:spChg chg="add mod">
          <ac:chgData name="Tommy McClure" userId="5f57beb918c8a44c" providerId="LiveId" clId="{2F6F6C8F-31BF-40E8-B707-4714E7EFB7B1}" dt="2024-04-28T14:05:46.352" v="9608" actId="1035"/>
          <ac:spMkLst>
            <pc:docMk/>
            <pc:sldMk cId="453311138" sldId="401"/>
            <ac:spMk id="18" creationId="{92E390F4-0428-C39B-5CD5-2DDC958F6F33}"/>
          </ac:spMkLst>
        </pc:spChg>
        <pc:spChg chg="add mod">
          <ac:chgData name="Tommy McClure" userId="5f57beb918c8a44c" providerId="LiveId" clId="{2F6F6C8F-31BF-40E8-B707-4714E7EFB7B1}" dt="2024-04-28T14:13:38.391" v="9680" actId="1076"/>
          <ac:spMkLst>
            <pc:docMk/>
            <pc:sldMk cId="453311138" sldId="401"/>
            <ac:spMk id="22" creationId="{43D0BF21-C8A9-D52A-AF1A-08F9D2C8717E}"/>
          </ac:spMkLst>
        </pc:spChg>
        <pc:spChg chg="add mod">
          <ac:chgData name="Tommy McClure" userId="5f57beb918c8a44c" providerId="LiveId" clId="{2F6F6C8F-31BF-40E8-B707-4714E7EFB7B1}" dt="2024-04-28T14:16:33.172" v="9686" actId="1076"/>
          <ac:spMkLst>
            <pc:docMk/>
            <pc:sldMk cId="453311138" sldId="401"/>
            <ac:spMk id="23" creationId="{D0656C50-D2DF-15F5-FE14-1838CDF01D31}"/>
          </ac:spMkLst>
        </pc:spChg>
        <pc:spChg chg="add mod">
          <ac:chgData name="Tommy McClure" userId="5f57beb918c8a44c" providerId="LiveId" clId="{2F6F6C8F-31BF-40E8-B707-4714E7EFB7B1}" dt="2024-04-28T14:12:19.352" v="9671" actId="255"/>
          <ac:spMkLst>
            <pc:docMk/>
            <pc:sldMk cId="453311138" sldId="401"/>
            <ac:spMk id="24" creationId="{37BD6163-BD6D-A0D0-8B3D-FF4C98104010}"/>
          </ac:spMkLst>
        </pc:spChg>
        <pc:graphicFrameChg chg="del">
          <ac:chgData name="Tommy McClure" userId="5f57beb918c8a44c" providerId="LiveId" clId="{2F6F6C8F-31BF-40E8-B707-4714E7EFB7B1}" dt="2024-04-28T13:40:47.683" v="9444" actId="478"/>
          <ac:graphicFrameMkLst>
            <pc:docMk/>
            <pc:sldMk cId="453311138" sldId="401"/>
            <ac:graphicFrameMk id="7" creationId="{AD876660-8707-BEDB-8891-6B3241B2794F}"/>
          </ac:graphicFrameMkLst>
        </pc:graphicFrameChg>
        <pc:picChg chg="add mod">
          <ac:chgData name="Tommy McClure" userId="5f57beb918c8a44c" providerId="LiveId" clId="{2F6F6C8F-31BF-40E8-B707-4714E7EFB7B1}" dt="2024-04-28T13:59:15.907" v="9489" actId="1076"/>
          <ac:picMkLst>
            <pc:docMk/>
            <pc:sldMk cId="453311138" sldId="401"/>
            <ac:picMk id="8" creationId="{05306E48-957D-9CA5-408F-5F00544FF5A0}"/>
          </ac:picMkLst>
        </pc:picChg>
        <pc:picChg chg="add mod">
          <ac:chgData name="Tommy McClure" userId="5f57beb918c8a44c" providerId="LiveId" clId="{2F6F6C8F-31BF-40E8-B707-4714E7EFB7B1}" dt="2024-04-28T13:58:10.928" v="9478" actId="1076"/>
          <ac:picMkLst>
            <pc:docMk/>
            <pc:sldMk cId="453311138" sldId="401"/>
            <ac:picMk id="10" creationId="{B913A0FC-5218-1DDD-81D3-152FEDA21695}"/>
          </ac:picMkLst>
        </pc:picChg>
        <pc:picChg chg="add mod">
          <ac:chgData name="Tommy McClure" userId="5f57beb918c8a44c" providerId="LiveId" clId="{2F6F6C8F-31BF-40E8-B707-4714E7EFB7B1}" dt="2024-04-28T13:58:51.751" v="9486" actId="1076"/>
          <ac:picMkLst>
            <pc:docMk/>
            <pc:sldMk cId="453311138" sldId="401"/>
            <ac:picMk id="11" creationId="{0CF577B8-7813-805E-59D6-A872AA65E0A4}"/>
          </ac:picMkLst>
        </pc:picChg>
        <pc:cxnChg chg="add del mod">
          <ac:chgData name="Tommy McClure" userId="5f57beb918c8a44c" providerId="LiveId" clId="{2F6F6C8F-31BF-40E8-B707-4714E7EFB7B1}" dt="2024-04-28T14:09:20.336" v="9617" actId="478"/>
          <ac:cxnSpMkLst>
            <pc:docMk/>
            <pc:sldMk cId="453311138" sldId="401"/>
            <ac:cxnSpMk id="20" creationId="{FA09CEF6-9B86-8BCE-2103-8A48F5BD6C34}"/>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7/28/2024 AM</a:t>
            </a:r>
            <a:endParaRP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7/28/2024 AM</a:t>
            </a:r>
            <a:endParaRP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i="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a:p>
        </p:txBody>
      </p:sp>
      <p:sp>
        <p:nvSpPr>
          <p:cNvPr id="5" name="Date Placeholder 4">
            <a:extLst>
              <a:ext uri="{FF2B5EF4-FFF2-40B4-BE49-F238E27FC236}">
                <a16:creationId xmlns:a16="http://schemas.microsoft.com/office/drawing/2014/main" id="{95CC778A-0A1D-0E8E-3418-AC87BC89F22F}"/>
              </a:ext>
            </a:extLst>
          </p:cNvPr>
          <p:cNvSpPr>
            <a:spLocks noGrp="1"/>
          </p:cNvSpPr>
          <p:nvPr>
            <p:ph type="dt" idx="1"/>
          </p:nvPr>
        </p:nvSpPr>
        <p:spPr/>
        <p:txBody>
          <a:bodyPr/>
          <a:lstStyle/>
          <a:p>
            <a:r>
              <a:rPr lang="en-US"/>
              <a:t>7/28/2024 AM</a:t>
            </a:r>
          </a:p>
        </p:txBody>
      </p:sp>
    </p:spTree>
    <p:extLst>
      <p:ext uri="{BB962C8B-B14F-4D97-AF65-F5344CB8AC3E}">
        <p14:creationId xmlns:p14="http://schemas.microsoft.com/office/powerpoint/2010/main" val="884919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46225" y="241300"/>
            <a:ext cx="4219575" cy="3165475"/>
          </a:xfrm>
        </p:spPr>
      </p:sp>
      <p:sp>
        <p:nvSpPr>
          <p:cNvPr id="3" name="Notes Placeholder 2"/>
          <p:cNvSpPr>
            <a:spLocks noGrp="1"/>
          </p:cNvSpPr>
          <p:nvPr>
            <p:ph type="body" idx="1"/>
          </p:nvPr>
        </p:nvSpPr>
        <p:spPr>
          <a:xfrm>
            <a:off x="0" y="3606084"/>
            <a:ext cx="7313507" cy="5995115"/>
          </a:xfrm>
        </p:spPr>
        <p:txBody>
          <a:bodyPr/>
          <a:lstStyle/>
          <a:p>
            <a:endParaRPr lang="en-US" sz="1200" b="1" i="1" u="sng"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7/28/2024 AM</a:t>
            </a:r>
          </a:p>
        </p:txBody>
      </p:sp>
      <p:sp>
        <p:nvSpPr>
          <p:cNvPr id="5" name="Slide Number Placeholder 4"/>
          <p:cNvSpPr>
            <a:spLocks noGrp="1"/>
          </p:cNvSpPr>
          <p:nvPr>
            <p:ph type="sldNum" sz="quarter" idx="5"/>
          </p:nvPr>
        </p:nvSpPr>
        <p:spPr/>
        <p:txBody>
          <a:bodyPr/>
          <a:lstStyle/>
          <a:p>
            <a:fld id="{0A3C37BE-C303-496D-B5CD-85F2937540FC}" type="slidenum">
              <a:rPr lang="en-US" smtClean="0"/>
              <a:t>10</a:t>
            </a:fld>
            <a:endParaRPr lang="en-US"/>
          </a:p>
        </p:txBody>
      </p:sp>
    </p:spTree>
    <p:extLst>
      <p:ext uri="{BB962C8B-B14F-4D97-AF65-F5344CB8AC3E}">
        <p14:creationId xmlns:p14="http://schemas.microsoft.com/office/powerpoint/2010/main" val="3685567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46225" y="241300"/>
            <a:ext cx="4219575" cy="3165475"/>
          </a:xfrm>
        </p:spPr>
      </p:sp>
      <p:sp>
        <p:nvSpPr>
          <p:cNvPr id="3" name="Notes Placeholder 2"/>
          <p:cNvSpPr>
            <a:spLocks noGrp="1"/>
          </p:cNvSpPr>
          <p:nvPr>
            <p:ph type="body" idx="1"/>
          </p:nvPr>
        </p:nvSpPr>
        <p:spPr>
          <a:xfrm>
            <a:off x="0" y="3606084"/>
            <a:ext cx="7313507" cy="5995115"/>
          </a:xfrm>
        </p:spPr>
        <p:txBody>
          <a:bodyPr/>
          <a:lstStyle/>
          <a:p>
            <a:r>
              <a:rPr lang="en-US" sz="1200" b="1" i="0" u="none" dirty="0">
                <a:latin typeface="Arial" panose="020B0604020202020204" pitchFamily="34" charset="0"/>
                <a:cs typeface="Arial" panose="020B0604020202020204" pitchFamily="34" charset="0"/>
              </a:rPr>
              <a:t>Hebrews 7:25 KJV 25 </a:t>
            </a:r>
            <a:r>
              <a:rPr lang="en-US" sz="1200" b="0" i="0" u="none" dirty="0">
                <a:latin typeface="Arial" panose="020B0604020202020204" pitchFamily="34" charset="0"/>
                <a:cs typeface="Arial" panose="020B0604020202020204" pitchFamily="34" charset="0"/>
              </a:rPr>
              <a:t>Wherefore he is able also to save them to the uttermost that come unto God by him, seeing he ever </a:t>
            </a:r>
            <a:r>
              <a:rPr lang="en-US" sz="1200" b="0" i="0" u="none" dirty="0" err="1">
                <a:latin typeface="Arial" panose="020B0604020202020204" pitchFamily="34" charset="0"/>
                <a:cs typeface="Arial" panose="020B0604020202020204" pitchFamily="34" charset="0"/>
              </a:rPr>
              <a:t>liveth</a:t>
            </a:r>
            <a:r>
              <a:rPr lang="en-US" sz="1200" b="0" i="0" u="none" dirty="0">
                <a:latin typeface="Arial" panose="020B0604020202020204" pitchFamily="34" charset="0"/>
                <a:cs typeface="Arial" panose="020B0604020202020204" pitchFamily="34" charset="0"/>
              </a:rPr>
              <a:t> to make intercession for them.</a:t>
            </a:r>
          </a:p>
        </p:txBody>
      </p:sp>
      <p:sp>
        <p:nvSpPr>
          <p:cNvPr id="4" name="Date Placeholder 3"/>
          <p:cNvSpPr>
            <a:spLocks noGrp="1"/>
          </p:cNvSpPr>
          <p:nvPr>
            <p:ph type="dt" idx="1"/>
          </p:nvPr>
        </p:nvSpPr>
        <p:spPr/>
        <p:txBody>
          <a:bodyPr/>
          <a:lstStyle/>
          <a:p>
            <a:r>
              <a:rPr lang="en-US"/>
              <a:t>7/28/2024 AM</a:t>
            </a:r>
          </a:p>
        </p:txBody>
      </p:sp>
      <p:sp>
        <p:nvSpPr>
          <p:cNvPr id="5" name="Slide Number Placeholder 4"/>
          <p:cNvSpPr>
            <a:spLocks noGrp="1"/>
          </p:cNvSpPr>
          <p:nvPr>
            <p:ph type="sldNum" sz="quarter" idx="5"/>
          </p:nvPr>
        </p:nvSpPr>
        <p:spPr/>
        <p:txBody>
          <a:bodyPr/>
          <a:lstStyle/>
          <a:p>
            <a:fld id="{0A3C37BE-C303-496D-B5CD-85F2937540FC}" type="slidenum">
              <a:rPr lang="en-US" smtClean="0"/>
              <a:t>11</a:t>
            </a:fld>
            <a:endParaRPr lang="en-US"/>
          </a:p>
        </p:txBody>
      </p:sp>
    </p:spTree>
    <p:extLst>
      <p:ext uri="{BB962C8B-B14F-4D97-AF65-F5344CB8AC3E}">
        <p14:creationId xmlns:p14="http://schemas.microsoft.com/office/powerpoint/2010/main" val="12148957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268288"/>
            <a:ext cx="5967413" cy="4475162"/>
          </a:xfrm>
        </p:spPr>
      </p:sp>
      <p:sp>
        <p:nvSpPr>
          <p:cNvPr id="3" name="Notes Placeholder 2"/>
          <p:cNvSpPr>
            <a:spLocks noGrp="1"/>
          </p:cNvSpPr>
          <p:nvPr>
            <p:ph type="body" idx="1"/>
          </p:nvPr>
        </p:nvSpPr>
        <p:spPr>
          <a:xfrm>
            <a:off x="10007" y="4763194"/>
            <a:ext cx="7305193" cy="4838006"/>
          </a:xfrm>
        </p:spPr>
        <p:txBody>
          <a:bodyPr>
            <a:normAutofit/>
          </a:bodyPr>
          <a:lstStyle/>
          <a:p>
            <a:pPr>
              <a:defRPr/>
            </a:pPr>
            <a:r>
              <a:rPr lang="en-US" altLang="en-US" sz="1200" b="1" u="sng" dirty="0">
                <a:latin typeface="Arial" panose="020B0604020202020204" pitchFamily="34" charset="0"/>
                <a:cs typeface="Arial" panose="020B0604020202020204" pitchFamily="34" charset="0"/>
              </a:rPr>
              <a:t>Acts 2:36-37 - 36 </a:t>
            </a:r>
            <a:r>
              <a:rPr lang="en-US" altLang="en-US" sz="12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200" b="1" dirty="0">
                <a:latin typeface="Arial" panose="020B0604020202020204" pitchFamily="34" charset="0"/>
                <a:cs typeface="Arial" panose="020B0604020202020204" pitchFamily="34" charset="0"/>
              </a:rPr>
              <a:t>3</a:t>
            </a:r>
            <a:r>
              <a:rPr lang="en-US" altLang="en-US" sz="12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200" b="1" dirty="0">
                <a:latin typeface="Arial" panose="020B0604020202020204" pitchFamily="34" charset="0"/>
                <a:cs typeface="Arial" panose="020B0604020202020204" pitchFamily="34" charset="0"/>
              </a:rPr>
              <a:t>Men and brethren, what shall we do?</a:t>
            </a:r>
          </a:p>
          <a:p>
            <a:pPr>
              <a:defRPr/>
            </a:pPr>
            <a:r>
              <a:rPr lang="en-US" altLang="en-US" sz="1200" b="1" u="sng" dirty="0">
                <a:latin typeface="Arial" panose="020B0604020202020204" pitchFamily="34" charset="0"/>
                <a:cs typeface="Arial" panose="020B0604020202020204" pitchFamily="34" charset="0"/>
              </a:rPr>
              <a:t>Rom. 10:17 </a:t>
            </a:r>
            <a:r>
              <a:rPr lang="en-US" altLang="en-US" sz="12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200" b="1" u="sng" dirty="0">
                <a:latin typeface="Arial" panose="020B0604020202020204" pitchFamily="34" charset="0"/>
                <a:cs typeface="Arial" panose="020B0604020202020204" pitchFamily="34" charset="0"/>
              </a:rPr>
              <a:t>Heb 11:6</a:t>
            </a:r>
            <a:r>
              <a:rPr lang="en-US" altLang="en-US" sz="1200" b="1" dirty="0">
                <a:latin typeface="Arial" panose="020B0604020202020204" pitchFamily="34" charset="0"/>
                <a:cs typeface="Arial" panose="020B0604020202020204" pitchFamily="34" charset="0"/>
              </a:rPr>
              <a:t> </a:t>
            </a:r>
            <a:r>
              <a:rPr lang="en-US" altLang="en-US" sz="1200" dirty="0">
                <a:latin typeface="Arial" panose="020B0604020202020204" pitchFamily="34" charset="0"/>
                <a:cs typeface="Arial" panose="020B0604020202020204" pitchFamily="34" charset="0"/>
              </a:rPr>
              <a:t>But without faith it is impossible to please him: for he that cometh to God </a:t>
            </a:r>
            <a:r>
              <a:rPr lang="en-US" altLang="en-US" sz="1200" b="1" dirty="0">
                <a:latin typeface="Arial" panose="020B0604020202020204" pitchFamily="34" charset="0"/>
                <a:cs typeface="Arial" panose="020B0604020202020204" pitchFamily="34" charset="0"/>
              </a:rPr>
              <a:t>must believe that he is</a:t>
            </a:r>
            <a:r>
              <a:rPr lang="en-US" altLang="en-US" sz="1200" dirty="0">
                <a:latin typeface="Arial" panose="020B0604020202020204" pitchFamily="34" charset="0"/>
                <a:cs typeface="Arial" panose="020B0604020202020204" pitchFamily="34" charset="0"/>
              </a:rPr>
              <a:t>, and that he is a rewarder of </a:t>
            </a:r>
            <a:r>
              <a:rPr lang="en-US" altLang="en-US" sz="1200" b="1" dirty="0">
                <a:latin typeface="Arial" panose="020B0604020202020204" pitchFamily="34" charset="0"/>
                <a:cs typeface="Arial" panose="020B0604020202020204" pitchFamily="34" charset="0"/>
              </a:rPr>
              <a:t>them that diligently seek him</a:t>
            </a:r>
            <a:r>
              <a:rPr lang="en-US" altLang="en-US" sz="1200" dirty="0">
                <a:latin typeface="Arial" panose="020B0604020202020204" pitchFamily="34" charset="0"/>
                <a:cs typeface="Arial" panose="020B0604020202020204" pitchFamily="34" charset="0"/>
              </a:rPr>
              <a:t>.</a:t>
            </a:r>
          </a:p>
          <a:p>
            <a:pPr>
              <a:defRPr/>
            </a:pPr>
            <a:r>
              <a:rPr lang="en-US" altLang="en-US" sz="1200" b="1" u="sng" dirty="0">
                <a:latin typeface="Arial" panose="020B0604020202020204" pitchFamily="34" charset="0"/>
                <a:cs typeface="Arial" panose="020B0604020202020204" pitchFamily="34" charset="0"/>
              </a:rPr>
              <a:t>Jn. 8:24 </a:t>
            </a:r>
            <a:r>
              <a:rPr lang="en-US" altLang="en-US" sz="12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200" b="1" u="sng" dirty="0">
                <a:latin typeface="Arial" panose="020B0604020202020204" pitchFamily="34" charset="0"/>
                <a:cs typeface="Arial" panose="020B0604020202020204" pitchFamily="34" charset="0"/>
              </a:rPr>
              <a:t>Acts 17:30-31 </a:t>
            </a:r>
            <a:r>
              <a:rPr lang="en-US" altLang="en-US" sz="1200" dirty="0">
                <a:latin typeface="Arial" panose="020B0604020202020204" pitchFamily="34" charset="0"/>
                <a:cs typeface="Arial" panose="020B0604020202020204" pitchFamily="34" charset="0"/>
              </a:rPr>
              <a:t>- And the times of this ignorance God winked at; but now </a:t>
            </a:r>
            <a:r>
              <a:rPr lang="en-US" altLang="en-US" sz="1200" dirty="0" err="1">
                <a:latin typeface="Arial" panose="020B0604020202020204" pitchFamily="34" charset="0"/>
                <a:cs typeface="Arial" panose="020B0604020202020204" pitchFamily="34" charset="0"/>
              </a:rPr>
              <a:t>commandeth</a:t>
            </a:r>
            <a:r>
              <a:rPr lang="en-US" altLang="en-US" sz="12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200" b="1" u="sng" dirty="0">
                <a:latin typeface="Arial" panose="020B0604020202020204" pitchFamily="34" charset="0"/>
                <a:cs typeface="Arial" panose="020B0604020202020204" pitchFamily="34" charset="0"/>
              </a:rPr>
              <a:t>Matt. 10:34 </a:t>
            </a:r>
            <a:r>
              <a:rPr lang="en-US" altLang="en-US" sz="12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200" b="1" u="sng" dirty="0">
                <a:latin typeface="Arial" panose="020B0604020202020204" pitchFamily="34" charset="0"/>
                <a:cs typeface="Arial" panose="020B0604020202020204" pitchFamily="34" charset="0"/>
              </a:rPr>
              <a:t>Acts 2:38 </a:t>
            </a:r>
            <a:r>
              <a:rPr lang="en-US" altLang="en-US" sz="12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200" b="1" u="sng" dirty="0">
                <a:latin typeface="Arial" panose="020B0604020202020204" pitchFamily="34" charset="0"/>
                <a:cs typeface="Arial" panose="020B0604020202020204" pitchFamily="34" charset="0"/>
              </a:rPr>
              <a:t>1 Jn. 1:7-9 </a:t>
            </a:r>
            <a:r>
              <a:rPr lang="en-US" altLang="en-US" sz="12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200" dirty="0" err="1">
                <a:latin typeface="Arial" panose="020B0604020202020204" pitchFamily="34" charset="0"/>
                <a:cs typeface="Arial" panose="020B0604020202020204" pitchFamily="34" charset="0"/>
              </a:rPr>
              <a:t>cleanseth</a:t>
            </a:r>
            <a:r>
              <a:rPr lang="en-US" altLang="en-US" sz="1200" dirty="0">
                <a:latin typeface="Arial" panose="020B0604020202020204" pitchFamily="34" charset="0"/>
                <a:cs typeface="Arial" panose="020B0604020202020204" pitchFamily="34" charset="0"/>
              </a:rPr>
              <a:t> us from all sin</a:t>
            </a:r>
            <a:r>
              <a:rPr lang="en-US" altLang="en-US" sz="1200" b="1" dirty="0">
                <a:latin typeface="Arial" panose="020B0604020202020204" pitchFamily="34" charset="0"/>
                <a:cs typeface="Arial" panose="020B0604020202020204" pitchFamily="34" charset="0"/>
              </a:rPr>
              <a:t>. 8 </a:t>
            </a:r>
            <a:r>
              <a:rPr lang="en-US" altLang="en-US" sz="1200" dirty="0">
                <a:latin typeface="Arial" panose="020B0604020202020204" pitchFamily="34" charset="0"/>
                <a:cs typeface="Arial" panose="020B0604020202020204" pitchFamily="34" charset="0"/>
              </a:rPr>
              <a:t>If we say that we have no sin, we deceive ourselves, and the truth is not in us. </a:t>
            </a:r>
            <a:r>
              <a:rPr lang="en-US" altLang="en-US" sz="1200" b="1" dirty="0">
                <a:latin typeface="Arial" panose="020B0604020202020204" pitchFamily="34" charset="0"/>
                <a:cs typeface="Arial" panose="020B0604020202020204" pitchFamily="34" charset="0"/>
              </a:rPr>
              <a:t>9</a:t>
            </a:r>
            <a:r>
              <a:rPr lang="en-US" altLang="en-US" sz="12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200" b="1" u="sng" dirty="0">
                <a:latin typeface="Arial" panose="020B0604020202020204" pitchFamily="34" charset="0"/>
                <a:cs typeface="Arial" panose="020B0604020202020204" pitchFamily="34" charset="0"/>
              </a:rPr>
              <a:t>Rev. 2:10 </a:t>
            </a:r>
            <a:r>
              <a:rPr lang="en-US" altLang="en-US" sz="12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200" b="1" u="sng" dirty="0">
                <a:latin typeface="Arial" panose="020B0604020202020204" pitchFamily="34" charset="0"/>
                <a:cs typeface="Arial" panose="020B0604020202020204" pitchFamily="34" charset="0"/>
              </a:rPr>
              <a:t>be thou faithful unto death, and I will give thee a crown of life</a:t>
            </a:r>
            <a:r>
              <a:rPr lang="en-US" altLang="en-US" sz="12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7/28/2024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12</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6888" y="82550"/>
            <a:ext cx="3781425" cy="2835275"/>
          </a:xfrm>
        </p:spPr>
      </p:sp>
      <p:sp>
        <p:nvSpPr>
          <p:cNvPr id="3" name="Notes Placeholder 2"/>
          <p:cNvSpPr>
            <a:spLocks noGrp="1"/>
          </p:cNvSpPr>
          <p:nvPr>
            <p:ph type="body" idx="1"/>
          </p:nvPr>
        </p:nvSpPr>
        <p:spPr>
          <a:xfrm>
            <a:off x="0" y="2917825"/>
            <a:ext cx="7313507" cy="6683375"/>
          </a:xfrm>
        </p:spPr>
        <p:txBody>
          <a:bodyPr/>
          <a:lstStyle/>
          <a:p>
            <a:endParaRPr lang="en-US"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7/28/2024 AM</a:t>
            </a:r>
          </a:p>
        </p:txBody>
      </p:sp>
      <p:sp>
        <p:nvSpPr>
          <p:cNvPr id="5" name="Slide Number Placeholder 4"/>
          <p:cNvSpPr>
            <a:spLocks noGrp="1"/>
          </p:cNvSpPr>
          <p:nvPr>
            <p:ph type="sldNum" sz="quarter" idx="5"/>
          </p:nvPr>
        </p:nvSpPr>
        <p:spPr/>
        <p:txBody>
          <a:bodyPr/>
          <a:lstStyle/>
          <a:p>
            <a:fld id="{0A3C37BE-C303-496D-B5CD-85F2937540FC}" type="slidenum">
              <a:rPr lang="en-US" smtClean="0"/>
              <a:t>2</a:t>
            </a:fld>
            <a:endParaRPr lang="en-US" dirty="0"/>
          </a:p>
        </p:txBody>
      </p:sp>
    </p:spTree>
    <p:extLst>
      <p:ext uri="{BB962C8B-B14F-4D97-AF65-F5344CB8AC3E}">
        <p14:creationId xmlns:p14="http://schemas.microsoft.com/office/powerpoint/2010/main" val="3298981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6888" y="82550"/>
            <a:ext cx="3781425" cy="2835275"/>
          </a:xfrm>
        </p:spPr>
      </p:sp>
      <p:sp>
        <p:nvSpPr>
          <p:cNvPr id="3" name="Notes Placeholder 2"/>
          <p:cNvSpPr>
            <a:spLocks noGrp="1"/>
          </p:cNvSpPr>
          <p:nvPr>
            <p:ph type="body" idx="1"/>
          </p:nvPr>
        </p:nvSpPr>
        <p:spPr>
          <a:xfrm>
            <a:off x="0" y="2917825"/>
            <a:ext cx="7313507" cy="6683375"/>
          </a:xfrm>
        </p:spPr>
        <p:txBody>
          <a:bodyPr/>
          <a:lstStyle/>
          <a:p>
            <a:pPr algn="l"/>
            <a:endParaRPr lang="en-US" sz="120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7/28/2024 AM</a:t>
            </a:r>
          </a:p>
        </p:txBody>
      </p:sp>
      <p:sp>
        <p:nvSpPr>
          <p:cNvPr id="5" name="Slide Number Placeholder 4"/>
          <p:cNvSpPr>
            <a:spLocks noGrp="1"/>
          </p:cNvSpPr>
          <p:nvPr>
            <p:ph type="sldNum" sz="quarter" idx="5"/>
          </p:nvPr>
        </p:nvSpPr>
        <p:spPr/>
        <p:txBody>
          <a:bodyPr/>
          <a:lstStyle/>
          <a:p>
            <a:fld id="{0A3C37BE-C303-496D-B5CD-85F2937540FC}" type="slidenum">
              <a:rPr lang="en-US" smtClean="0"/>
              <a:t>3</a:t>
            </a:fld>
            <a:endParaRPr lang="en-US" dirty="0"/>
          </a:p>
        </p:txBody>
      </p:sp>
    </p:spTree>
    <p:extLst>
      <p:ext uri="{BB962C8B-B14F-4D97-AF65-F5344CB8AC3E}">
        <p14:creationId xmlns:p14="http://schemas.microsoft.com/office/powerpoint/2010/main" val="354990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r>
              <a:rPr lang="en-US" sz="1200" b="1" i="0" u="none" strike="noStrike" baseline="0" dirty="0">
                <a:latin typeface="Arial" panose="020B0604020202020204" pitchFamily="34" charset="0"/>
                <a:cs typeface="Arial" panose="020B0604020202020204" pitchFamily="34" charset="0"/>
              </a:rPr>
              <a:t>"</a:t>
            </a:r>
            <a:r>
              <a:rPr lang="en-US" sz="1200" b="1" i="1" u="sng" strike="noStrike" baseline="0" dirty="0">
                <a:latin typeface="Arial" panose="020B0604020202020204" pitchFamily="34" charset="0"/>
                <a:cs typeface="Arial" panose="020B0604020202020204" pitchFamily="34" charset="0"/>
              </a:rPr>
              <a:t>KNEEL AT THE CROSS</a:t>
            </a:r>
            <a:r>
              <a:rPr lang="en-US" sz="1200" b="1" i="0" u="none" strike="noStrike" baseline="0" dirty="0">
                <a:latin typeface="Arial" panose="020B0604020202020204" pitchFamily="34" charset="0"/>
                <a:cs typeface="Arial" panose="020B0604020202020204" pitchFamily="34" charset="0"/>
              </a:rPr>
              <a:t>“ - #945 of our book</a:t>
            </a:r>
            <a:endParaRPr lang="en-US" sz="1200" b="0" i="0" u="none" strike="noStrike" baseline="0" dirty="0">
              <a:latin typeface="Arial" panose="020B0604020202020204" pitchFamily="34" charset="0"/>
              <a:cs typeface="Arial" panose="020B0604020202020204" pitchFamily="34" charset="0"/>
            </a:endParaRPr>
          </a:p>
          <a:p>
            <a:endParaRPr lang="en-US" sz="1200" b="0" i="0" u="none" strike="noStrike" baseline="0" dirty="0">
              <a:latin typeface="Arial" panose="020B0604020202020204" pitchFamily="34" charset="0"/>
              <a:cs typeface="Arial" panose="020B0604020202020204" pitchFamily="34" charset="0"/>
            </a:endParaRPr>
          </a:p>
          <a:p>
            <a:endParaRPr lang="en-US" sz="1200" b="0" i="0" u="none" strike="noStrike" baseline="0" dirty="0">
              <a:latin typeface="Arial" panose="020B0604020202020204" pitchFamily="34" charset="0"/>
              <a:cs typeface="Arial" panose="020B0604020202020204" pitchFamily="34" charset="0"/>
            </a:endParaRPr>
          </a:p>
          <a:p>
            <a:endParaRPr lang="en-US"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4</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7/28/2024 AM</a:t>
            </a:r>
          </a:p>
        </p:txBody>
      </p:sp>
    </p:spTree>
    <p:extLst>
      <p:ext uri="{BB962C8B-B14F-4D97-AF65-F5344CB8AC3E}">
        <p14:creationId xmlns:p14="http://schemas.microsoft.com/office/powerpoint/2010/main" val="1164456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84350" y="203200"/>
            <a:ext cx="3744913" cy="2808288"/>
          </a:xfrm>
        </p:spPr>
      </p:sp>
      <p:sp>
        <p:nvSpPr>
          <p:cNvPr id="3" name="Notes Placeholder 2"/>
          <p:cNvSpPr>
            <a:spLocks noGrp="1"/>
          </p:cNvSpPr>
          <p:nvPr>
            <p:ph type="body" idx="1"/>
          </p:nvPr>
        </p:nvSpPr>
        <p:spPr>
          <a:xfrm>
            <a:off x="0" y="3011488"/>
            <a:ext cx="7315200" cy="6589712"/>
          </a:xfrm>
        </p:spPr>
        <p:txBody>
          <a:bodyPr/>
          <a:lstStyle/>
          <a:p>
            <a:r>
              <a:rPr lang="en-US" sz="1200" b="1" dirty="0">
                <a:latin typeface="Arial" panose="020B0604020202020204" pitchFamily="34" charset="0"/>
                <a:cs typeface="Arial" panose="020B0604020202020204" pitchFamily="34" charset="0"/>
              </a:rPr>
              <a:t>“He intercedes for you” </a:t>
            </a:r>
            <a:r>
              <a:rPr lang="en-US" sz="1200" b="0" dirty="0">
                <a:latin typeface="Arial" panose="020B0604020202020204" pitchFamily="34" charset="0"/>
                <a:cs typeface="Arial" panose="020B0604020202020204" pitchFamily="34" charset="0"/>
              </a:rPr>
              <a:t>reads</a:t>
            </a:r>
            <a:r>
              <a:rPr lang="en-US" sz="1200" b="1" dirty="0">
                <a:latin typeface="Arial" panose="020B0604020202020204" pitchFamily="34" charset="0"/>
                <a:cs typeface="Arial" panose="020B0604020202020204" pitchFamily="34" charset="0"/>
              </a:rPr>
              <a:t> “Come while He waits for you” </a:t>
            </a:r>
            <a:r>
              <a:rPr lang="en-US" sz="1200" b="0" dirty="0">
                <a:latin typeface="Arial" panose="020B0604020202020204" pitchFamily="34" charset="0"/>
                <a:cs typeface="Arial" panose="020B0604020202020204" pitchFamily="34" charset="0"/>
              </a:rPr>
              <a:t>in some books</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Hebrews 4:14-16 KJV 14 </a:t>
            </a:r>
            <a:r>
              <a:rPr lang="en-US" sz="1200" b="0" dirty="0">
                <a:latin typeface="Arial" panose="020B0604020202020204" pitchFamily="34" charset="0"/>
                <a:cs typeface="Arial" panose="020B0604020202020204" pitchFamily="34" charset="0"/>
              </a:rPr>
              <a:t>Seeing then that we have a great high priest, that is passed into the heavens, Jesus the Son of God, let us hold fast our profession. </a:t>
            </a:r>
            <a:r>
              <a:rPr lang="en-US" sz="1200" b="1" dirty="0">
                <a:latin typeface="Arial" panose="020B0604020202020204" pitchFamily="34" charset="0"/>
                <a:cs typeface="Arial" panose="020B0604020202020204" pitchFamily="34" charset="0"/>
              </a:rPr>
              <a:t>15</a:t>
            </a:r>
            <a:r>
              <a:rPr lang="en-US" sz="1200" b="0" dirty="0">
                <a:latin typeface="Arial" panose="020B0604020202020204" pitchFamily="34" charset="0"/>
                <a:cs typeface="Arial" panose="020B0604020202020204" pitchFamily="34" charset="0"/>
              </a:rPr>
              <a:t> For we have not an high priest which cannot be touched with the feeling of our infirmities; but was in all points tempted like as we are, yet without sin. </a:t>
            </a:r>
            <a:r>
              <a:rPr lang="en-US" sz="1200" b="1" dirty="0">
                <a:latin typeface="Arial" panose="020B0604020202020204" pitchFamily="34" charset="0"/>
                <a:cs typeface="Arial" panose="020B0604020202020204" pitchFamily="34" charset="0"/>
              </a:rPr>
              <a:t>16 </a:t>
            </a:r>
            <a:r>
              <a:rPr lang="en-US" sz="1200" b="0" dirty="0">
                <a:latin typeface="Arial" panose="020B0604020202020204" pitchFamily="34" charset="0"/>
                <a:cs typeface="Arial" panose="020B0604020202020204" pitchFamily="34" charset="0"/>
              </a:rPr>
              <a:t>Let us therefore come boldly unto the throne of grace, that we may obtain mercy, and find grace to help in time of need.</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Hebrews 7:25 KJV 25 </a:t>
            </a:r>
            <a:r>
              <a:rPr lang="en-US" sz="1200" b="0" dirty="0">
                <a:latin typeface="Arial" panose="020B0604020202020204" pitchFamily="34" charset="0"/>
                <a:cs typeface="Arial" panose="020B0604020202020204" pitchFamily="34" charset="0"/>
              </a:rPr>
              <a:t>Wherefore he is able also to save them to the uttermost that come unto God by him, seeing he ever </a:t>
            </a:r>
            <a:r>
              <a:rPr lang="en-US" sz="1200" b="0" dirty="0" err="1">
                <a:latin typeface="Arial" panose="020B0604020202020204" pitchFamily="34" charset="0"/>
                <a:cs typeface="Arial" panose="020B0604020202020204" pitchFamily="34" charset="0"/>
              </a:rPr>
              <a:t>liveth</a:t>
            </a:r>
            <a:r>
              <a:rPr lang="en-US" sz="1200" b="0" dirty="0">
                <a:latin typeface="Arial" panose="020B0604020202020204" pitchFamily="34" charset="0"/>
                <a:cs typeface="Arial" panose="020B0604020202020204" pitchFamily="34" charset="0"/>
              </a:rPr>
              <a:t> to make intercession for them.</a:t>
            </a:r>
          </a:p>
          <a:p>
            <a:pPr marL="171450" indent="-171450">
              <a:buFont typeface="Wingdings" panose="05000000000000000000" pitchFamily="2" charset="2"/>
              <a:buChar char="§"/>
            </a:pPr>
            <a:endParaRPr lang="en-US" sz="1200"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Romans 5:8-11 KJV 8 </a:t>
            </a:r>
            <a:r>
              <a:rPr lang="en-US" sz="1200" b="0" dirty="0">
                <a:latin typeface="Arial" panose="020B0604020202020204" pitchFamily="34" charset="0"/>
                <a:cs typeface="Arial" panose="020B0604020202020204" pitchFamily="34" charset="0"/>
              </a:rPr>
              <a:t>But God </a:t>
            </a:r>
            <a:r>
              <a:rPr lang="en-US" sz="1200" b="0" dirty="0" err="1">
                <a:latin typeface="Arial" panose="020B0604020202020204" pitchFamily="34" charset="0"/>
                <a:cs typeface="Arial" panose="020B0604020202020204" pitchFamily="34" charset="0"/>
              </a:rPr>
              <a:t>commendeth</a:t>
            </a:r>
            <a:r>
              <a:rPr lang="en-US" sz="1200" b="0" dirty="0">
                <a:latin typeface="Arial" panose="020B0604020202020204" pitchFamily="34" charset="0"/>
                <a:cs typeface="Arial" panose="020B0604020202020204" pitchFamily="34" charset="0"/>
              </a:rPr>
              <a:t> his love toward us, in that, while we were yet sinners, Christ died for us. </a:t>
            </a:r>
            <a:r>
              <a:rPr lang="en-US" sz="1200" b="1" dirty="0">
                <a:latin typeface="Arial" panose="020B0604020202020204" pitchFamily="34" charset="0"/>
                <a:cs typeface="Arial" panose="020B0604020202020204" pitchFamily="34" charset="0"/>
              </a:rPr>
              <a:t>9</a:t>
            </a:r>
            <a:r>
              <a:rPr lang="en-US" sz="1200" b="0" dirty="0">
                <a:latin typeface="Arial" panose="020B0604020202020204" pitchFamily="34" charset="0"/>
                <a:cs typeface="Arial" panose="020B0604020202020204" pitchFamily="34" charset="0"/>
              </a:rPr>
              <a:t> Much more then, being now justified by his blood, we shall be saved from wrath through him. </a:t>
            </a:r>
            <a:r>
              <a:rPr lang="en-US" sz="1200" b="1" dirty="0">
                <a:latin typeface="Arial" panose="020B0604020202020204" pitchFamily="34" charset="0"/>
                <a:cs typeface="Arial" panose="020B0604020202020204" pitchFamily="34" charset="0"/>
              </a:rPr>
              <a:t>10</a:t>
            </a:r>
            <a:r>
              <a:rPr lang="en-US" sz="1200" b="0" dirty="0">
                <a:latin typeface="Arial" panose="020B0604020202020204" pitchFamily="34" charset="0"/>
                <a:cs typeface="Arial" panose="020B0604020202020204" pitchFamily="34" charset="0"/>
              </a:rPr>
              <a:t> For if, when we were enemies, we were </a:t>
            </a:r>
            <a:r>
              <a:rPr lang="en-US" sz="1200" b="1" dirty="0">
                <a:latin typeface="Arial" panose="020B0604020202020204" pitchFamily="34" charset="0"/>
                <a:cs typeface="Arial" panose="020B0604020202020204" pitchFamily="34" charset="0"/>
              </a:rPr>
              <a:t>reconciled to God</a:t>
            </a:r>
            <a:r>
              <a:rPr lang="en-US" sz="1200" b="0" dirty="0">
                <a:latin typeface="Arial" panose="020B0604020202020204" pitchFamily="34" charset="0"/>
                <a:cs typeface="Arial" panose="020B0604020202020204" pitchFamily="34" charset="0"/>
              </a:rPr>
              <a:t> by the death of his Son, much more, being reconciled, we shall be saved by his life. </a:t>
            </a:r>
            <a:r>
              <a:rPr lang="en-US" sz="1200" b="1" dirty="0">
                <a:latin typeface="Arial" panose="020B0604020202020204" pitchFamily="34" charset="0"/>
                <a:cs typeface="Arial" panose="020B0604020202020204" pitchFamily="34" charset="0"/>
              </a:rPr>
              <a:t>11 And not only so, but we also joy in God through our Lord Jesus Christ, by whom we have now received the atonement.</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1 Corinthians 15:1-4 KJV 1 </a:t>
            </a:r>
            <a:r>
              <a:rPr lang="en-US" sz="1200" b="0" dirty="0">
                <a:latin typeface="Arial" panose="020B0604020202020204" pitchFamily="34" charset="0"/>
                <a:cs typeface="Arial" panose="020B0604020202020204" pitchFamily="34" charset="0"/>
              </a:rPr>
              <a:t>Moreover, brethren, I declare unto you the gospel which I preached unto you, which also ye have received, and wherein ye stand;</a:t>
            </a:r>
            <a:r>
              <a:rPr lang="en-US" sz="1200" b="1" dirty="0">
                <a:latin typeface="Arial" panose="020B0604020202020204" pitchFamily="34" charset="0"/>
                <a:cs typeface="Arial" panose="020B0604020202020204" pitchFamily="34" charset="0"/>
              </a:rPr>
              <a:t> 2 </a:t>
            </a:r>
            <a:r>
              <a:rPr lang="en-US" sz="1200" b="0" dirty="0">
                <a:latin typeface="Arial" panose="020B0604020202020204" pitchFamily="34" charset="0"/>
                <a:cs typeface="Arial" panose="020B0604020202020204" pitchFamily="34" charset="0"/>
              </a:rPr>
              <a:t>By which also ye are saved, if ye keep in memory what I preached unto you, unless ye have believed in vain. </a:t>
            </a:r>
            <a:r>
              <a:rPr lang="en-US" sz="1200" b="1" dirty="0">
                <a:latin typeface="Arial" panose="020B0604020202020204" pitchFamily="34" charset="0"/>
                <a:cs typeface="Arial" panose="020B0604020202020204" pitchFamily="34" charset="0"/>
              </a:rPr>
              <a:t>3</a:t>
            </a:r>
            <a:r>
              <a:rPr lang="en-US" sz="1200" b="0" dirty="0">
                <a:latin typeface="Arial" panose="020B0604020202020204" pitchFamily="34" charset="0"/>
                <a:cs typeface="Arial" panose="020B0604020202020204" pitchFamily="34" charset="0"/>
              </a:rPr>
              <a:t> For I delivered unto you first of all that which I also received, </a:t>
            </a:r>
            <a:r>
              <a:rPr lang="en-US" sz="1200" b="1" dirty="0">
                <a:latin typeface="Arial" panose="020B0604020202020204" pitchFamily="34" charset="0"/>
                <a:cs typeface="Arial" panose="020B0604020202020204" pitchFamily="34" charset="0"/>
              </a:rPr>
              <a:t>how that Christ died for our sins according to the scriptures; 4 </a:t>
            </a:r>
            <a:r>
              <a:rPr lang="en-US" sz="1200" b="0" dirty="0">
                <a:latin typeface="Arial" panose="020B0604020202020204" pitchFamily="34" charset="0"/>
                <a:cs typeface="Arial" panose="020B0604020202020204" pitchFamily="34" charset="0"/>
              </a:rPr>
              <a:t>And that he was buried, and that he rose again the third day according to the scriptures:</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Philippians 2:5-8 KJV 5</a:t>
            </a:r>
            <a:r>
              <a:rPr lang="en-US" sz="1200" b="0" dirty="0">
                <a:latin typeface="Arial" panose="020B0604020202020204" pitchFamily="34" charset="0"/>
                <a:cs typeface="Arial" panose="020B0604020202020204" pitchFamily="34" charset="0"/>
              </a:rPr>
              <a:t>  Let </a:t>
            </a:r>
            <a:r>
              <a:rPr lang="en-US" sz="1200" b="1" dirty="0">
                <a:latin typeface="Arial" panose="020B0604020202020204" pitchFamily="34" charset="0"/>
                <a:cs typeface="Arial" panose="020B0604020202020204" pitchFamily="34" charset="0"/>
              </a:rPr>
              <a:t>this mind </a:t>
            </a:r>
            <a:r>
              <a:rPr lang="en-US" sz="1200" b="0" dirty="0">
                <a:latin typeface="Arial" panose="020B0604020202020204" pitchFamily="34" charset="0"/>
                <a:cs typeface="Arial" panose="020B0604020202020204" pitchFamily="34" charset="0"/>
              </a:rPr>
              <a:t>be in you, which </a:t>
            </a:r>
            <a:r>
              <a:rPr lang="en-US" sz="1200" b="1" dirty="0">
                <a:latin typeface="Arial" panose="020B0604020202020204" pitchFamily="34" charset="0"/>
                <a:cs typeface="Arial" panose="020B0604020202020204" pitchFamily="34" charset="0"/>
              </a:rPr>
              <a:t>was also in Christ Jesus</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6 </a:t>
            </a:r>
            <a:r>
              <a:rPr lang="en-US" sz="1200" b="0" dirty="0">
                <a:latin typeface="Arial" panose="020B0604020202020204" pitchFamily="34" charset="0"/>
                <a:cs typeface="Arial" panose="020B0604020202020204" pitchFamily="34" charset="0"/>
              </a:rPr>
              <a:t>Who, being in the form of God, thought it not robbery to be equal with God: </a:t>
            </a:r>
            <a:r>
              <a:rPr lang="en-US" sz="1200" b="1" dirty="0">
                <a:latin typeface="Arial" panose="020B0604020202020204" pitchFamily="34" charset="0"/>
                <a:cs typeface="Arial" panose="020B0604020202020204" pitchFamily="34" charset="0"/>
              </a:rPr>
              <a:t>7</a:t>
            </a:r>
            <a:r>
              <a:rPr lang="en-US" sz="1200" b="0" dirty="0">
                <a:latin typeface="Arial" panose="020B0604020202020204" pitchFamily="34" charset="0"/>
                <a:cs typeface="Arial" panose="020B0604020202020204" pitchFamily="34" charset="0"/>
              </a:rPr>
              <a:t> But made himself of no reputation, and took upon him the form of a servant, and was made in the likeness of men: </a:t>
            </a:r>
            <a:r>
              <a:rPr lang="en-US" sz="1200" b="1" dirty="0">
                <a:latin typeface="Arial" panose="020B0604020202020204" pitchFamily="34" charset="0"/>
                <a:cs typeface="Arial" panose="020B0604020202020204" pitchFamily="34" charset="0"/>
              </a:rPr>
              <a:t>8</a:t>
            </a:r>
            <a:r>
              <a:rPr lang="en-US" sz="1200" b="0" dirty="0">
                <a:latin typeface="Arial" panose="020B0604020202020204" pitchFamily="34" charset="0"/>
                <a:cs typeface="Arial" panose="020B0604020202020204" pitchFamily="34" charset="0"/>
              </a:rPr>
              <a:t> And being found in fashion as a man, </a:t>
            </a:r>
            <a:r>
              <a:rPr lang="en-US" sz="1200" b="1" dirty="0">
                <a:latin typeface="Arial" panose="020B0604020202020204" pitchFamily="34" charset="0"/>
                <a:cs typeface="Arial" panose="020B0604020202020204" pitchFamily="34" charset="0"/>
              </a:rPr>
              <a:t>he humbled himself, and became obedient unto death, even the death of the cross.</a:t>
            </a:r>
          </a:p>
          <a:p>
            <a:pPr marL="171450" indent="-171450">
              <a:buFont typeface="Wingdings" panose="05000000000000000000" pitchFamily="2" charset="2"/>
              <a:buChar char="§"/>
            </a:pPr>
            <a:endParaRPr lang="en-US" sz="1200"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1 Peter 5:6-7 KJV 6 Humble yourselves therefore under the mighty hand of God</a:t>
            </a:r>
            <a:r>
              <a:rPr lang="en-US" sz="1200" b="0" dirty="0">
                <a:latin typeface="Arial" panose="020B0604020202020204" pitchFamily="34" charset="0"/>
                <a:cs typeface="Arial" panose="020B0604020202020204" pitchFamily="34" charset="0"/>
              </a:rPr>
              <a:t>, that he may exalt you in due time</a:t>
            </a:r>
            <a:r>
              <a:rPr lang="en-US" sz="1200" b="1" dirty="0">
                <a:latin typeface="Arial" panose="020B0604020202020204" pitchFamily="34" charset="0"/>
                <a:cs typeface="Arial" panose="020B0604020202020204" pitchFamily="34" charset="0"/>
              </a:rPr>
              <a:t>: 7 Casting all your care upon him; for he </a:t>
            </a:r>
            <a:r>
              <a:rPr lang="en-US" sz="1200" b="1" dirty="0" err="1">
                <a:latin typeface="Arial" panose="020B0604020202020204" pitchFamily="34" charset="0"/>
                <a:cs typeface="Arial" panose="020B0604020202020204" pitchFamily="34" charset="0"/>
              </a:rPr>
              <a:t>careth</a:t>
            </a:r>
            <a:r>
              <a:rPr lang="en-US" sz="1200" b="1" dirty="0">
                <a:latin typeface="Arial" panose="020B0604020202020204" pitchFamily="34" charset="0"/>
                <a:cs typeface="Arial" panose="020B0604020202020204" pitchFamily="34" charset="0"/>
              </a:rPr>
              <a:t> for you.</a:t>
            </a:r>
          </a:p>
          <a:p>
            <a:pPr marL="0" indent="0">
              <a:buFont typeface="Wingdings" panose="05000000000000000000" pitchFamily="2" charset="2"/>
              <a:buNone/>
            </a:pPr>
            <a:endParaRPr lang="en-US" sz="1200"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Romans 6:3-8 KJV 3 </a:t>
            </a:r>
            <a:r>
              <a:rPr lang="en-US" sz="1200" b="0" dirty="0">
                <a:latin typeface="Arial" panose="020B0604020202020204" pitchFamily="34" charset="0"/>
                <a:cs typeface="Arial" panose="020B0604020202020204" pitchFamily="34" charset="0"/>
              </a:rPr>
              <a:t>Know ye not, that so many of us as were baptized into Jesus Christ were baptized into his death? </a:t>
            </a:r>
            <a:r>
              <a:rPr lang="en-US" sz="1200" b="1" dirty="0">
                <a:latin typeface="Arial" panose="020B0604020202020204" pitchFamily="34" charset="0"/>
                <a:cs typeface="Arial" panose="020B0604020202020204" pitchFamily="34" charset="0"/>
              </a:rPr>
              <a:t>4</a:t>
            </a:r>
            <a:r>
              <a:rPr lang="en-US" sz="1200" b="0" dirty="0">
                <a:latin typeface="Arial" panose="020B0604020202020204" pitchFamily="34" charset="0"/>
                <a:cs typeface="Arial" panose="020B0604020202020204" pitchFamily="34" charset="0"/>
              </a:rPr>
              <a:t> Therefore we are buried with him by baptism into death: that like as Christ was raised up from the dead by the glory of the Father, </a:t>
            </a:r>
            <a:r>
              <a:rPr lang="en-US" sz="1200" b="1" dirty="0">
                <a:latin typeface="Arial" panose="020B0604020202020204" pitchFamily="34" charset="0"/>
                <a:cs typeface="Arial" panose="020B0604020202020204" pitchFamily="34" charset="0"/>
              </a:rPr>
              <a:t>even so we also should walk in newness of life. 5 </a:t>
            </a:r>
            <a:r>
              <a:rPr lang="en-US" sz="1200" b="0" dirty="0">
                <a:latin typeface="Arial" panose="020B0604020202020204" pitchFamily="34" charset="0"/>
                <a:cs typeface="Arial" panose="020B0604020202020204" pitchFamily="34" charset="0"/>
              </a:rPr>
              <a:t>For if we have been planted together in the likeness of his death, we shall be also in the likeness of his resurrection: </a:t>
            </a:r>
            <a:r>
              <a:rPr lang="en-US" sz="1200" b="1" dirty="0">
                <a:latin typeface="Arial" panose="020B0604020202020204" pitchFamily="34" charset="0"/>
                <a:cs typeface="Arial" panose="020B0604020202020204" pitchFamily="34" charset="0"/>
              </a:rPr>
              <a:t>6</a:t>
            </a:r>
            <a:r>
              <a:rPr lang="en-US" sz="1200" b="0" dirty="0">
                <a:latin typeface="Arial" panose="020B0604020202020204" pitchFamily="34" charset="0"/>
                <a:cs typeface="Arial" panose="020B0604020202020204" pitchFamily="34" charset="0"/>
              </a:rPr>
              <a:t> Knowing this, that our </a:t>
            </a:r>
            <a:r>
              <a:rPr lang="en-US" sz="1200" b="1" dirty="0">
                <a:latin typeface="Arial" panose="020B0604020202020204" pitchFamily="34" charset="0"/>
                <a:cs typeface="Arial" panose="020B0604020202020204" pitchFamily="34" charset="0"/>
              </a:rPr>
              <a:t>old man is crucified with him</a:t>
            </a:r>
            <a:r>
              <a:rPr lang="en-US" sz="1200" b="0" dirty="0">
                <a:latin typeface="Arial" panose="020B0604020202020204" pitchFamily="34" charset="0"/>
                <a:cs typeface="Arial" panose="020B0604020202020204" pitchFamily="34" charset="0"/>
              </a:rPr>
              <a:t>, that the body of sin might be destroyed, that henceforth we should not serve sin. </a:t>
            </a:r>
            <a:r>
              <a:rPr lang="en-US" sz="1200" b="1" dirty="0">
                <a:latin typeface="Arial" panose="020B0604020202020204" pitchFamily="34" charset="0"/>
                <a:cs typeface="Arial" panose="020B0604020202020204" pitchFamily="34" charset="0"/>
              </a:rPr>
              <a:t>7</a:t>
            </a:r>
            <a:r>
              <a:rPr lang="en-US" sz="1200" b="0" dirty="0">
                <a:latin typeface="Arial" panose="020B0604020202020204" pitchFamily="34" charset="0"/>
                <a:cs typeface="Arial" panose="020B0604020202020204" pitchFamily="34" charset="0"/>
              </a:rPr>
              <a:t> For he that is dead is freed from sin. </a:t>
            </a:r>
            <a:r>
              <a:rPr lang="en-US" sz="1200" b="1" dirty="0">
                <a:latin typeface="Arial" panose="020B0604020202020204" pitchFamily="34" charset="0"/>
                <a:cs typeface="Arial" panose="020B0604020202020204" pitchFamily="34" charset="0"/>
              </a:rPr>
              <a:t>8 Now if we be dead with Christ, we believe that we shall also live with him:</a:t>
            </a:r>
          </a:p>
          <a:p>
            <a:pPr marL="0" indent="0">
              <a:buFont typeface="Wingdings" panose="05000000000000000000" pitchFamily="2" charset="2"/>
              <a:buNone/>
            </a:pPr>
            <a:endParaRPr lang="en-US" sz="12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5</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7/28/2024 AM</a:t>
            </a:r>
          </a:p>
        </p:txBody>
      </p:sp>
    </p:spTree>
    <p:extLst>
      <p:ext uri="{BB962C8B-B14F-4D97-AF65-F5344CB8AC3E}">
        <p14:creationId xmlns:p14="http://schemas.microsoft.com/office/powerpoint/2010/main" val="2790361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John 3:16 KJV 16 </a:t>
            </a:r>
            <a:r>
              <a:rPr lang="en-US" b="0" dirty="0">
                <a:latin typeface="Arial" panose="020B0604020202020204" pitchFamily="34" charset="0"/>
                <a:cs typeface="Arial" panose="020B0604020202020204" pitchFamily="34" charset="0"/>
              </a:rPr>
              <a:t>For God so loved the world, that he gave his only begotten Son, that whosoever believeth in him </a:t>
            </a:r>
            <a:r>
              <a:rPr lang="en-US" b="1" dirty="0">
                <a:latin typeface="Arial" panose="020B0604020202020204" pitchFamily="34" charset="0"/>
                <a:cs typeface="Arial" panose="020B0604020202020204" pitchFamily="34" charset="0"/>
              </a:rPr>
              <a:t>should not perish, but have everlasting life.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dirty="0">
                <a:latin typeface="Arial" panose="020B0604020202020204" pitchFamily="34" charset="0"/>
                <a:cs typeface="Arial" panose="020B0604020202020204" pitchFamily="34" charset="0"/>
              </a:rPr>
              <a:t>Hebrews 2:9 KJV 9 </a:t>
            </a:r>
            <a:r>
              <a:rPr lang="en-US" b="0" dirty="0">
                <a:latin typeface="Arial" panose="020B0604020202020204" pitchFamily="34" charset="0"/>
                <a:cs typeface="Arial" panose="020B0604020202020204" pitchFamily="34" charset="0"/>
              </a:rPr>
              <a:t>But we see Jesus, who was made a little lower than the angels for the suffering of death, crowned with glory and </a:t>
            </a:r>
            <a:r>
              <a:rPr lang="en-US" b="0" dirty="0" err="1">
                <a:latin typeface="Arial" panose="020B0604020202020204" pitchFamily="34" charset="0"/>
                <a:cs typeface="Arial" panose="020B0604020202020204" pitchFamily="34" charset="0"/>
              </a:rPr>
              <a:t>honour</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that he by the grace of God should taste death for every man.</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dirty="0">
                <a:latin typeface="Arial" panose="020B0604020202020204" pitchFamily="34" charset="0"/>
                <a:cs typeface="Arial" panose="020B0604020202020204" pitchFamily="34" charset="0"/>
              </a:rPr>
              <a:t>John 14:1-3 KJV </a:t>
            </a:r>
            <a:r>
              <a:rPr lang="en-US" b="0" dirty="0">
                <a:latin typeface="Arial" panose="020B0604020202020204" pitchFamily="34" charset="0"/>
                <a:cs typeface="Arial" panose="020B0604020202020204" pitchFamily="34" charset="0"/>
              </a:rPr>
              <a:t>1 Let not your heart be troubled: ye believe in God, believe also in me. </a:t>
            </a:r>
            <a:r>
              <a:rPr lang="en-US" b="1" dirty="0">
                <a:latin typeface="Arial" panose="020B0604020202020204" pitchFamily="34" charset="0"/>
                <a:cs typeface="Arial" panose="020B0604020202020204" pitchFamily="34" charset="0"/>
              </a:rPr>
              <a:t>2 In my Father's house are many mansions: if it were not so, I would have told you.</a:t>
            </a:r>
            <a:r>
              <a:rPr lang="en-US" b="0" dirty="0">
                <a:latin typeface="Arial" panose="020B0604020202020204" pitchFamily="34" charset="0"/>
                <a:cs typeface="Arial" panose="020B0604020202020204" pitchFamily="34" charset="0"/>
              </a:rPr>
              <a:t> I go to prepare a place for you.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And if I go and prepare a place for you, I will come again, and receive you unto myself; that where I am, there ye may be also.</a:t>
            </a:r>
            <a:endParaRPr lang="en-US" b="1" dirty="0">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John 10:27-28 KJV 27 </a:t>
            </a:r>
            <a:r>
              <a:rPr lang="en-US" dirty="0">
                <a:latin typeface="Arial" panose="020B0604020202020204" pitchFamily="34" charset="0"/>
                <a:cs typeface="Arial" panose="020B0604020202020204" pitchFamily="34" charset="0"/>
              </a:rPr>
              <a:t>My </a:t>
            </a:r>
            <a:r>
              <a:rPr lang="en-US" b="1" dirty="0">
                <a:latin typeface="Arial" panose="020B0604020202020204" pitchFamily="34" charset="0"/>
                <a:cs typeface="Arial" panose="020B0604020202020204" pitchFamily="34" charset="0"/>
              </a:rPr>
              <a:t>sheep hear my voice</a:t>
            </a:r>
            <a:r>
              <a:rPr lang="en-US" dirty="0">
                <a:latin typeface="Arial" panose="020B0604020202020204" pitchFamily="34" charset="0"/>
                <a:cs typeface="Arial" panose="020B0604020202020204" pitchFamily="34" charset="0"/>
              </a:rPr>
              <a:t>, and I know them, and </a:t>
            </a:r>
            <a:r>
              <a:rPr lang="en-US" b="1" dirty="0">
                <a:latin typeface="Arial" panose="020B0604020202020204" pitchFamily="34" charset="0"/>
                <a:cs typeface="Arial" panose="020B0604020202020204" pitchFamily="34" charset="0"/>
              </a:rPr>
              <a:t>they follow me: 28 </a:t>
            </a:r>
            <a:r>
              <a:rPr lang="en-US" dirty="0">
                <a:latin typeface="Arial" panose="020B0604020202020204" pitchFamily="34" charset="0"/>
                <a:cs typeface="Arial" panose="020B0604020202020204" pitchFamily="34" charset="0"/>
              </a:rPr>
              <a:t>And I give unto them eternal life; and </a:t>
            </a:r>
            <a:r>
              <a:rPr lang="en-US" b="1" dirty="0">
                <a:latin typeface="Arial" panose="020B0604020202020204" pitchFamily="34" charset="0"/>
                <a:cs typeface="Arial" panose="020B0604020202020204" pitchFamily="34" charset="0"/>
              </a:rPr>
              <a:t>they shall never perish, neither shall any man pluck them out of my hand.</a:t>
            </a:r>
          </a:p>
          <a:p>
            <a:pPr marL="171450" indent="-17145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6</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7/28/2024 AM</a:t>
            </a:r>
          </a:p>
        </p:txBody>
      </p:sp>
    </p:spTree>
    <p:extLst>
      <p:ext uri="{BB962C8B-B14F-4D97-AF65-F5344CB8AC3E}">
        <p14:creationId xmlns:p14="http://schemas.microsoft.com/office/powerpoint/2010/main" val="3579447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Hebrews 6:13-20 KJV 13 </a:t>
            </a:r>
            <a:r>
              <a:rPr lang="en-US" b="0" dirty="0">
                <a:latin typeface="Arial" panose="020B0604020202020204" pitchFamily="34" charset="0"/>
                <a:cs typeface="Arial" panose="020B0604020202020204" pitchFamily="34" charset="0"/>
              </a:rPr>
              <a:t>For when God made promise to Abraham, because he could swear by no greater, he </a:t>
            </a:r>
            <a:r>
              <a:rPr lang="en-US" b="0" dirty="0" err="1">
                <a:latin typeface="Arial" panose="020B0604020202020204" pitchFamily="34" charset="0"/>
                <a:cs typeface="Arial" panose="020B0604020202020204" pitchFamily="34" charset="0"/>
              </a:rPr>
              <a:t>sware</a:t>
            </a:r>
            <a:r>
              <a:rPr lang="en-US" b="0" dirty="0">
                <a:latin typeface="Arial" panose="020B0604020202020204" pitchFamily="34" charset="0"/>
                <a:cs typeface="Arial" panose="020B0604020202020204" pitchFamily="34" charset="0"/>
              </a:rPr>
              <a:t> by himself, </a:t>
            </a:r>
            <a:r>
              <a:rPr lang="en-US" b="1" dirty="0">
                <a:latin typeface="Arial" panose="020B0604020202020204" pitchFamily="34" charset="0"/>
                <a:cs typeface="Arial" panose="020B0604020202020204" pitchFamily="34" charset="0"/>
              </a:rPr>
              <a:t>14</a:t>
            </a:r>
            <a:r>
              <a:rPr lang="en-US" b="0" dirty="0">
                <a:latin typeface="Arial" panose="020B0604020202020204" pitchFamily="34" charset="0"/>
                <a:cs typeface="Arial" panose="020B0604020202020204" pitchFamily="34" charset="0"/>
              </a:rPr>
              <a:t> Saying, Surely blessing I will bless thee, and multiplying I will multiply thee. </a:t>
            </a:r>
            <a:r>
              <a:rPr lang="en-US" b="1" dirty="0">
                <a:latin typeface="Arial" panose="020B0604020202020204" pitchFamily="34" charset="0"/>
                <a:cs typeface="Arial" panose="020B0604020202020204" pitchFamily="34" charset="0"/>
              </a:rPr>
              <a:t>15 </a:t>
            </a:r>
            <a:r>
              <a:rPr lang="en-US" b="0" dirty="0">
                <a:latin typeface="Arial" panose="020B0604020202020204" pitchFamily="34" charset="0"/>
                <a:cs typeface="Arial" panose="020B0604020202020204" pitchFamily="34" charset="0"/>
              </a:rPr>
              <a:t>And so, </a:t>
            </a:r>
            <a:r>
              <a:rPr lang="en-US" b="1" dirty="0">
                <a:latin typeface="Arial" panose="020B0604020202020204" pitchFamily="34" charset="0"/>
                <a:cs typeface="Arial" panose="020B0604020202020204" pitchFamily="34" charset="0"/>
              </a:rPr>
              <a:t>after he had patiently endured, he obtained the promise</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16 </a:t>
            </a:r>
            <a:r>
              <a:rPr lang="en-US" b="0" dirty="0">
                <a:latin typeface="Arial" panose="020B0604020202020204" pitchFamily="34" charset="0"/>
                <a:cs typeface="Arial" panose="020B0604020202020204" pitchFamily="34" charset="0"/>
              </a:rPr>
              <a:t>For men verily swear by the greater: and an oath for confirmation is to them an end of all strife. </a:t>
            </a:r>
            <a:r>
              <a:rPr lang="en-US" b="1" dirty="0">
                <a:latin typeface="Arial" panose="020B0604020202020204" pitchFamily="34" charset="0"/>
                <a:cs typeface="Arial" panose="020B0604020202020204" pitchFamily="34" charset="0"/>
              </a:rPr>
              <a:t>17</a:t>
            </a:r>
            <a:r>
              <a:rPr lang="en-US" b="0" dirty="0">
                <a:latin typeface="Arial" panose="020B0604020202020204" pitchFamily="34" charset="0"/>
                <a:cs typeface="Arial" panose="020B0604020202020204" pitchFamily="34" charset="0"/>
              </a:rPr>
              <a:t> Wherein God, willing more abundantly to shew unto the heirs of promise the immutability of his counsel, confirmed it by an oath: </a:t>
            </a:r>
            <a:r>
              <a:rPr lang="en-US" b="1" dirty="0">
                <a:latin typeface="Arial" panose="020B0604020202020204" pitchFamily="34" charset="0"/>
                <a:cs typeface="Arial" panose="020B0604020202020204" pitchFamily="34" charset="0"/>
              </a:rPr>
              <a:t>18</a:t>
            </a:r>
            <a:r>
              <a:rPr lang="en-US" b="0" dirty="0">
                <a:latin typeface="Arial" panose="020B0604020202020204" pitchFamily="34" charset="0"/>
                <a:cs typeface="Arial" panose="020B0604020202020204" pitchFamily="34" charset="0"/>
              </a:rPr>
              <a:t> That by two immutable things (the oath and promise), in which it was impossible for God to lie, we might have a strong consolation, who have fled for refuge </a:t>
            </a:r>
            <a:r>
              <a:rPr lang="en-US" b="1" i="0" dirty="0">
                <a:latin typeface="Arial" panose="020B0604020202020204" pitchFamily="34" charset="0"/>
                <a:cs typeface="Arial" panose="020B0604020202020204" pitchFamily="34" charset="0"/>
              </a:rPr>
              <a:t>to lay hold upon the hope set before us</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19</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Which hope we have as an anchor of the soul, both sure and </a:t>
            </a:r>
            <a:r>
              <a:rPr lang="en-US" b="1" dirty="0" err="1">
                <a:latin typeface="Arial" panose="020B0604020202020204" pitchFamily="34" charset="0"/>
                <a:cs typeface="Arial" panose="020B0604020202020204" pitchFamily="34" charset="0"/>
              </a:rPr>
              <a:t>stedfast</a:t>
            </a:r>
            <a:r>
              <a:rPr lang="en-US" b="0" dirty="0">
                <a:latin typeface="Arial" panose="020B0604020202020204" pitchFamily="34" charset="0"/>
                <a:cs typeface="Arial" panose="020B0604020202020204" pitchFamily="34" charset="0"/>
              </a:rPr>
              <a:t>, and which </a:t>
            </a:r>
            <a:r>
              <a:rPr lang="en-US" b="0" dirty="0" err="1">
                <a:latin typeface="Arial" panose="020B0604020202020204" pitchFamily="34" charset="0"/>
                <a:cs typeface="Arial" panose="020B0604020202020204" pitchFamily="34" charset="0"/>
              </a:rPr>
              <a:t>entereth</a:t>
            </a:r>
            <a:r>
              <a:rPr lang="en-US" b="0" dirty="0">
                <a:latin typeface="Arial" panose="020B0604020202020204" pitchFamily="34" charset="0"/>
                <a:cs typeface="Arial" panose="020B0604020202020204" pitchFamily="34" charset="0"/>
              </a:rPr>
              <a:t> into that within the veil</a:t>
            </a:r>
            <a:r>
              <a:rPr lang="en-US" b="1" dirty="0">
                <a:latin typeface="Arial" panose="020B0604020202020204" pitchFamily="34" charset="0"/>
                <a:cs typeface="Arial" panose="020B0604020202020204" pitchFamily="34" charset="0"/>
              </a:rPr>
              <a:t>; 20 </a:t>
            </a:r>
            <a:r>
              <a:rPr lang="en-US" b="0" dirty="0">
                <a:latin typeface="Arial" panose="020B0604020202020204" pitchFamily="34" charset="0"/>
                <a:cs typeface="Arial" panose="020B0604020202020204" pitchFamily="34" charset="0"/>
              </a:rPr>
              <a:t>Whither the forerunner is for us entered, </a:t>
            </a:r>
            <a:r>
              <a:rPr lang="en-US" b="1" dirty="0">
                <a:latin typeface="Arial" panose="020B0604020202020204" pitchFamily="34" charset="0"/>
                <a:cs typeface="Arial" panose="020B0604020202020204" pitchFamily="34" charset="0"/>
              </a:rPr>
              <a:t>even Jesus, </a:t>
            </a:r>
            <a:r>
              <a:rPr lang="en-US" b="0" dirty="0">
                <a:latin typeface="Arial" panose="020B0604020202020204" pitchFamily="34" charset="0"/>
                <a:cs typeface="Arial" panose="020B0604020202020204" pitchFamily="34" charset="0"/>
              </a:rPr>
              <a:t>made an high priest for ever after the order of </a:t>
            </a:r>
            <a:r>
              <a:rPr lang="en-US" b="0" dirty="0" err="1">
                <a:latin typeface="Arial" panose="020B0604020202020204" pitchFamily="34" charset="0"/>
                <a:cs typeface="Arial" panose="020B0604020202020204" pitchFamily="34" charset="0"/>
              </a:rPr>
              <a:t>Melchisedec</a:t>
            </a:r>
            <a:r>
              <a:rPr lang="en-US" b="0" dirty="0">
                <a:latin typeface="Arial" panose="020B0604020202020204" pitchFamily="34" charset="0"/>
                <a:cs typeface="Arial" panose="020B0604020202020204" pitchFamily="34" charset="0"/>
              </a:rPr>
              <a:t>.</a:t>
            </a:r>
          </a:p>
          <a:p>
            <a:pPr marL="171450" indent="-17145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John 10:1-14 KJV 1 </a:t>
            </a:r>
            <a:r>
              <a:rPr lang="en-US" b="0" dirty="0">
                <a:latin typeface="Arial" panose="020B0604020202020204" pitchFamily="34" charset="0"/>
                <a:cs typeface="Arial" panose="020B0604020202020204" pitchFamily="34" charset="0"/>
              </a:rPr>
              <a:t>Verily, verily, I say unto you, He that </a:t>
            </a:r>
            <a:r>
              <a:rPr lang="en-US" b="0" dirty="0" err="1">
                <a:latin typeface="Arial" panose="020B0604020202020204" pitchFamily="34" charset="0"/>
                <a:cs typeface="Arial" panose="020B0604020202020204" pitchFamily="34" charset="0"/>
              </a:rPr>
              <a:t>entereth</a:t>
            </a:r>
            <a:r>
              <a:rPr lang="en-US" b="0" dirty="0">
                <a:latin typeface="Arial" panose="020B0604020202020204" pitchFamily="34" charset="0"/>
                <a:cs typeface="Arial" panose="020B0604020202020204" pitchFamily="34" charset="0"/>
              </a:rPr>
              <a:t> not by the door into the sheepfold, but </a:t>
            </a:r>
            <a:r>
              <a:rPr lang="en-US" b="0" dirty="0" err="1">
                <a:latin typeface="Arial" panose="020B0604020202020204" pitchFamily="34" charset="0"/>
                <a:cs typeface="Arial" panose="020B0604020202020204" pitchFamily="34" charset="0"/>
              </a:rPr>
              <a:t>climbeth</a:t>
            </a:r>
            <a:r>
              <a:rPr lang="en-US" b="0" dirty="0">
                <a:latin typeface="Arial" panose="020B0604020202020204" pitchFamily="34" charset="0"/>
                <a:cs typeface="Arial" panose="020B0604020202020204" pitchFamily="34" charset="0"/>
              </a:rPr>
              <a:t> up some other way, the same is a thief and a robber.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But he that </a:t>
            </a:r>
            <a:r>
              <a:rPr lang="en-US" b="0" dirty="0" err="1">
                <a:latin typeface="Arial" panose="020B0604020202020204" pitchFamily="34" charset="0"/>
                <a:cs typeface="Arial" panose="020B0604020202020204" pitchFamily="34" charset="0"/>
              </a:rPr>
              <a:t>entereth</a:t>
            </a:r>
            <a:r>
              <a:rPr lang="en-US" b="0" dirty="0">
                <a:latin typeface="Arial" panose="020B0604020202020204" pitchFamily="34" charset="0"/>
                <a:cs typeface="Arial" panose="020B0604020202020204" pitchFamily="34" charset="0"/>
              </a:rPr>
              <a:t> in by the door is the shepherd of the sheep. </a:t>
            </a:r>
            <a:r>
              <a:rPr lang="en-US" b="1" dirty="0">
                <a:latin typeface="Arial" panose="020B0604020202020204" pitchFamily="34" charset="0"/>
                <a:cs typeface="Arial" panose="020B0604020202020204" pitchFamily="34" charset="0"/>
              </a:rPr>
              <a:t>3 </a:t>
            </a:r>
            <a:r>
              <a:rPr lang="en-US" b="0" dirty="0">
                <a:latin typeface="Arial" panose="020B0604020202020204" pitchFamily="34" charset="0"/>
                <a:cs typeface="Arial" panose="020B0604020202020204" pitchFamily="34" charset="0"/>
              </a:rPr>
              <a:t>To him the porter </a:t>
            </a:r>
            <a:r>
              <a:rPr lang="en-US" b="0" dirty="0" err="1">
                <a:latin typeface="Arial" panose="020B0604020202020204" pitchFamily="34" charset="0"/>
                <a:cs typeface="Arial" panose="020B0604020202020204" pitchFamily="34" charset="0"/>
              </a:rPr>
              <a:t>openeth</a:t>
            </a:r>
            <a:r>
              <a:rPr lang="en-US" b="0" dirty="0">
                <a:latin typeface="Arial" panose="020B0604020202020204" pitchFamily="34" charset="0"/>
                <a:cs typeface="Arial" panose="020B0604020202020204" pitchFamily="34" charset="0"/>
              </a:rPr>
              <a:t>; and the sheep hear his voice: and he calleth his own sheep by name, and leadeth them out.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And when he </a:t>
            </a:r>
            <a:r>
              <a:rPr lang="en-US" b="0" dirty="0" err="1">
                <a:latin typeface="Arial" panose="020B0604020202020204" pitchFamily="34" charset="0"/>
                <a:cs typeface="Arial" panose="020B0604020202020204" pitchFamily="34" charset="0"/>
              </a:rPr>
              <a:t>putteth</a:t>
            </a:r>
            <a:r>
              <a:rPr lang="en-US" b="0" dirty="0">
                <a:latin typeface="Arial" panose="020B0604020202020204" pitchFamily="34" charset="0"/>
                <a:cs typeface="Arial" panose="020B0604020202020204" pitchFamily="34" charset="0"/>
              </a:rPr>
              <a:t> forth his own sheep, he </a:t>
            </a:r>
            <a:r>
              <a:rPr lang="en-US" b="0" dirty="0" err="1">
                <a:latin typeface="Arial" panose="020B0604020202020204" pitchFamily="34" charset="0"/>
                <a:cs typeface="Arial" panose="020B0604020202020204" pitchFamily="34" charset="0"/>
              </a:rPr>
              <a:t>goeth</a:t>
            </a:r>
            <a:r>
              <a:rPr lang="en-US" b="0" dirty="0">
                <a:latin typeface="Arial" panose="020B0604020202020204" pitchFamily="34" charset="0"/>
                <a:cs typeface="Arial" panose="020B0604020202020204" pitchFamily="34" charset="0"/>
              </a:rPr>
              <a:t> before them, and the sheep follow him: for they know his voice. </a:t>
            </a:r>
            <a:r>
              <a:rPr lang="en-US" b="1" dirty="0">
                <a:latin typeface="Arial" panose="020B0604020202020204" pitchFamily="34" charset="0"/>
                <a:cs typeface="Arial" panose="020B0604020202020204" pitchFamily="34" charset="0"/>
              </a:rPr>
              <a:t>5 </a:t>
            </a:r>
            <a:r>
              <a:rPr lang="en-US" b="0" dirty="0">
                <a:latin typeface="Arial" panose="020B0604020202020204" pitchFamily="34" charset="0"/>
                <a:cs typeface="Arial" panose="020B0604020202020204" pitchFamily="34" charset="0"/>
              </a:rPr>
              <a:t>And a stranger will they not follow, but will flee from him: for they know not the voice of strangers</a:t>
            </a:r>
            <a:r>
              <a:rPr lang="en-US" b="1" dirty="0">
                <a:latin typeface="Arial" panose="020B0604020202020204" pitchFamily="34" charset="0"/>
                <a:cs typeface="Arial" panose="020B0604020202020204" pitchFamily="34" charset="0"/>
              </a:rPr>
              <a:t>. 6</a:t>
            </a:r>
            <a:r>
              <a:rPr lang="en-US" b="0" dirty="0">
                <a:latin typeface="Arial" panose="020B0604020202020204" pitchFamily="34" charset="0"/>
                <a:cs typeface="Arial" panose="020B0604020202020204" pitchFamily="34" charset="0"/>
              </a:rPr>
              <a:t> This parable spake Jesus unto them: but they understood not what things they were which he spake unto them.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Then said Jesus unto them again, Verily, verily, I say unto you, I am the door of the sheep</a:t>
            </a:r>
            <a:r>
              <a:rPr lang="en-US" b="1" dirty="0">
                <a:latin typeface="Arial" panose="020B0604020202020204" pitchFamily="34" charset="0"/>
                <a:cs typeface="Arial" panose="020B0604020202020204" pitchFamily="34" charset="0"/>
              </a:rPr>
              <a:t>. 8</a:t>
            </a:r>
            <a:r>
              <a:rPr lang="en-US" b="0" dirty="0">
                <a:latin typeface="Arial" panose="020B0604020202020204" pitchFamily="34" charset="0"/>
                <a:cs typeface="Arial" panose="020B0604020202020204" pitchFamily="34" charset="0"/>
              </a:rPr>
              <a:t> All that ever came before me are thieves and robbers: but the sheep did not hear them</a:t>
            </a:r>
            <a:r>
              <a:rPr lang="en-US" b="1" dirty="0">
                <a:latin typeface="Arial" panose="020B0604020202020204" pitchFamily="34" charset="0"/>
                <a:cs typeface="Arial" panose="020B0604020202020204" pitchFamily="34" charset="0"/>
              </a:rPr>
              <a:t>. 9</a:t>
            </a:r>
            <a:r>
              <a:rPr lang="en-US" b="0" dirty="0">
                <a:latin typeface="Arial" panose="020B0604020202020204" pitchFamily="34" charset="0"/>
                <a:cs typeface="Arial" panose="020B0604020202020204" pitchFamily="34" charset="0"/>
              </a:rPr>
              <a:t> I am the door: by me if any man enter in, he shall be saved, and shall go in and out, and find pasture. </a:t>
            </a:r>
            <a:r>
              <a:rPr lang="en-US" b="1" dirty="0">
                <a:latin typeface="Arial" panose="020B0604020202020204" pitchFamily="34" charset="0"/>
                <a:cs typeface="Arial" panose="020B0604020202020204" pitchFamily="34" charset="0"/>
              </a:rPr>
              <a:t>10 </a:t>
            </a:r>
            <a:r>
              <a:rPr lang="en-US" b="0" dirty="0">
                <a:latin typeface="Arial" panose="020B0604020202020204" pitchFamily="34" charset="0"/>
                <a:cs typeface="Arial" panose="020B0604020202020204" pitchFamily="34" charset="0"/>
              </a:rPr>
              <a:t>The thief cometh not, but for to steal, and to kill, and to destroy: I am come that they might have life, and that they might have it more abundantly. </a:t>
            </a:r>
            <a:r>
              <a:rPr lang="en-US" b="1" dirty="0">
                <a:latin typeface="Arial" panose="020B0604020202020204" pitchFamily="34" charset="0"/>
                <a:cs typeface="Arial" panose="020B0604020202020204" pitchFamily="34" charset="0"/>
              </a:rPr>
              <a:t>11 I am the good shepherd: the good shepherd giveth his life for the sheep. 12 </a:t>
            </a:r>
            <a:r>
              <a:rPr lang="en-US" b="0" dirty="0">
                <a:latin typeface="Arial" panose="020B0604020202020204" pitchFamily="34" charset="0"/>
                <a:cs typeface="Arial" panose="020B0604020202020204" pitchFamily="34" charset="0"/>
              </a:rPr>
              <a:t>But he that is an hireling, and not the shepherd, whose own the sheep are not, </a:t>
            </a:r>
            <a:r>
              <a:rPr lang="en-US" b="0" dirty="0" err="1">
                <a:latin typeface="Arial" panose="020B0604020202020204" pitchFamily="34" charset="0"/>
                <a:cs typeface="Arial" panose="020B0604020202020204" pitchFamily="34" charset="0"/>
              </a:rPr>
              <a:t>seeth</a:t>
            </a:r>
            <a:r>
              <a:rPr lang="en-US" b="0" dirty="0">
                <a:latin typeface="Arial" panose="020B0604020202020204" pitchFamily="34" charset="0"/>
                <a:cs typeface="Arial" panose="020B0604020202020204" pitchFamily="34" charset="0"/>
              </a:rPr>
              <a:t> the wolf coming, and </a:t>
            </a:r>
            <a:r>
              <a:rPr lang="en-US" b="0" dirty="0" err="1">
                <a:latin typeface="Arial" panose="020B0604020202020204" pitchFamily="34" charset="0"/>
                <a:cs typeface="Arial" panose="020B0604020202020204" pitchFamily="34" charset="0"/>
              </a:rPr>
              <a:t>leaveth</a:t>
            </a:r>
            <a:r>
              <a:rPr lang="en-US" b="0" dirty="0">
                <a:latin typeface="Arial" panose="020B0604020202020204" pitchFamily="34" charset="0"/>
                <a:cs typeface="Arial" panose="020B0604020202020204" pitchFamily="34" charset="0"/>
              </a:rPr>
              <a:t> the sheep, and </a:t>
            </a:r>
            <a:r>
              <a:rPr lang="en-US" b="0" dirty="0" err="1">
                <a:latin typeface="Arial" panose="020B0604020202020204" pitchFamily="34" charset="0"/>
                <a:cs typeface="Arial" panose="020B0604020202020204" pitchFamily="34" charset="0"/>
              </a:rPr>
              <a:t>fleeth</a:t>
            </a:r>
            <a:r>
              <a:rPr lang="en-US" b="0" dirty="0">
                <a:latin typeface="Arial" panose="020B0604020202020204" pitchFamily="34" charset="0"/>
                <a:cs typeface="Arial" panose="020B0604020202020204" pitchFamily="34" charset="0"/>
              </a:rPr>
              <a:t>: and the wolf </a:t>
            </a:r>
            <a:r>
              <a:rPr lang="en-US" b="0" dirty="0" err="1">
                <a:latin typeface="Arial" panose="020B0604020202020204" pitchFamily="34" charset="0"/>
                <a:cs typeface="Arial" panose="020B0604020202020204" pitchFamily="34" charset="0"/>
              </a:rPr>
              <a:t>catcheth</a:t>
            </a:r>
            <a:r>
              <a:rPr lang="en-US" b="0" dirty="0">
                <a:latin typeface="Arial" panose="020B0604020202020204" pitchFamily="34" charset="0"/>
                <a:cs typeface="Arial" panose="020B0604020202020204" pitchFamily="34" charset="0"/>
              </a:rPr>
              <a:t> them, and </a:t>
            </a:r>
            <a:r>
              <a:rPr lang="en-US" b="0" dirty="0" err="1">
                <a:latin typeface="Arial" panose="020B0604020202020204" pitchFamily="34" charset="0"/>
                <a:cs typeface="Arial" panose="020B0604020202020204" pitchFamily="34" charset="0"/>
              </a:rPr>
              <a:t>scattereth</a:t>
            </a:r>
            <a:r>
              <a:rPr lang="en-US" b="0" dirty="0">
                <a:latin typeface="Arial" panose="020B0604020202020204" pitchFamily="34" charset="0"/>
                <a:cs typeface="Arial" panose="020B0604020202020204" pitchFamily="34" charset="0"/>
              </a:rPr>
              <a:t> the sheep. </a:t>
            </a:r>
            <a:r>
              <a:rPr lang="en-US" b="1" dirty="0">
                <a:latin typeface="Arial" panose="020B0604020202020204" pitchFamily="34" charset="0"/>
                <a:cs typeface="Arial" panose="020B0604020202020204" pitchFamily="34" charset="0"/>
              </a:rPr>
              <a:t>13 The hireling </a:t>
            </a:r>
            <a:r>
              <a:rPr lang="en-US" b="1" dirty="0" err="1">
                <a:latin typeface="Arial" panose="020B0604020202020204" pitchFamily="34" charset="0"/>
                <a:cs typeface="Arial" panose="020B0604020202020204" pitchFamily="34" charset="0"/>
              </a:rPr>
              <a:t>fleeth</a:t>
            </a:r>
            <a:r>
              <a:rPr lang="en-US" b="1" dirty="0">
                <a:latin typeface="Arial" panose="020B0604020202020204" pitchFamily="34" charset="0"/>
                <a:cs typeface="Arial" panose="020B0604020202020204" pitchFamily="34" charset="0"/>
              </a:rPr>
              <a:t>, because he is an hireling, and </a:t>
            </a:r>
            <a:r>
              <a:rPr lang="en-US" b="1" dirty="0" err="1">
                <a:latin typeface="Arial" panose="020B0604020202020204" pitchFamily="34" charset="0"/>
                <a:cs typeface="Arial" panose="020B0604020202020204" pitchFamily="34" charset="0"/>
              </a:rPr>
              <a:t>careth</a:t>
            </a:r>
            <a:r>
              <a:rPr lang="en-US" b="1" dirty="0">
                <a:latin typeface="Arial" panose="020B0604020202020204" pitchFamily="34" charset="0"/>
                <a:cs typeface="Arial" panose="020B0604020202020204" pitchFamily="34" charset="0"/>
              </a:rPr>
              <a:t> not for the sheep. </a:t>
            </a:r>
            <a:r>
              <a:rPr lang="en-US" b="0" dirty="0">
                <a:latin typeface="Arial" panose="020B0604020202020204" pitchFamily="34" charset="0"/>
                <a:cs typeface="Arial" panose="020B0604020202020204" pitchFamily="34" charset="0"/>
              </a:rPr>
              <a:t>14 I am the </a:t>
            </a:r>
            <a:r>
              <a:rPr lang="en-US" b="1" dirty="0">
                <a:latin typeface="Arial" panose="020B0604020202020204" pitchFamily="34" charset="0"/>
                <a:cs typeface="Arial" panose="020B0604020202020204" pitchFamily="34" charset="0"/>
              </a:rPr>
              <a:t>good shepherd, and know my sheep, and am known of mine.</a:t>
            </a:r>
          </a:p>
          <a:p>
            <a:pPr marL="0" indent="0">
              <a:buFont typeface="Wingdings" panose="05000000000000000000" pitchFamily="2" charset="2"/>
              <a:buNone/>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Revelation 2:8-10 KJV 8</a:t>
            </a:r>
            <a:r>
              <a:rPr lang="en-US" b="0" dirty="0">
                <a:latin typeface="Arial" panose="020B0604020202020204" pitchFamily="34" charset="0"/>
                <a:cs typeface="Arial" panose="020B0604020202020204" pitchFamily="34" charset="0"/>
              </a:rPr>
              <a:t> And unto the angel of the church in </a:t>
            </a:r>
            <a:r>
              <a:rPr lang="en-US" b="1" dirty="0">
                <a:latin typeface="Arial" panose="020B0604020202020204" pitchFamily="34" charset="0"/>
                <a:cs typeface="Arial" panose="020B0604020202020204" pitchFamily="34" charset="0"/>
              </a:rPr>
              <a:t>Smyrna</a:t>
            </a:r>
            <a:r>
              <a:rPr lang="en-US" b="0" dirty="0">
                <a:latin typeface="Arial" panose="020B0604020202020204" pitchFamily="34" charset="0"/>
                <a:cs typeface="Arial" panose="020B0604020202020204" pitchFamily="34" charset="0"/>
              </a:rPr>
              <a:t> write; These things saith the first and the last, which </a:t>
            </a:r>
            <a:r>
              <a:rPr lang="en-US" b="1" dirty="0">
                <a:latin typeface="Arial" panose="020B0604020202020204" pitchFamily="34" charset="0"/>
                <a:cs typeface="Arial" panose="020B0604020202020204" pitchFamily="34" charset="0"/>
              </a:rPr>
              <a:t>was dead, and is alive</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9</a:t>
            </a:r>
            <a:r>
              <a:rPr lang="en-US" b="0" dirty="0">
                <a:latin typeface="Arial" panose="020B0604020202020204" pitchFamily="34" charset="0"/>
                <a:cs typeface="Arial" panose="020B0604020202020204" pitchFamily="34" charset="0"/>
              </a:rPr>
              <a:t> I know thy works, and tribulation, and poverty, </a:t>
            </a:r>
            <a:r>
              <a:rPr lang="en-US" b="1" dirty="0">
                <a:latin typeface="Arial" panose="020B0604020202020204" pitchFamily="34" charset="0"/>
                <a:cs typeface="Arial" panose="020B0604020202020204" pitchFamily="34" charset="0"/>
              </a:rPr>
              <a:t>(but thou art rich) </a:t>
            </a:r>
            <a:r>
              <a:rPr lang="en-US" b="0" dirty="0">
                <a:latin typeface="Arial" panose="020B0604020202020204" pitchFamily="34" charset="0"/>
                <a:cs typeface="Arial" panose="020B0604020202020204" pitchFamily="34" charset="0"/>
              </a:rPr>
              <a:t>and I know the blasphemy of them which say they are Jews, and are not, but are the synagogue of Satan</a:t>
            </a:r>
            <a:r>
              <a:rPr lang="en-US" b="1" dirty="0">
                <a:latin typeface="Arial" panose="020B0604020202020204" pitchFamily="34" charset="0"/>
                <a:cs typeface="Arial" panose="020B0604020202020204" pitchFamily="34" charset="0"/>
              </a:rPr>
              <a:t>.10 </a:t>
            </a:r>
            <a:r>
              <a:rPr lang="en-US" b="0" dirty="0">
                <a:latin typeface="Arial" panose="020B0604020202020204" pitchFamily="34" charset="0"/>
                <a:cs typeface="Arial" panose="020B0604020202020204" pitchFamily="34" charset="0"/>
              </a:rPr>
              <a:t>Fear none of those things which thou shalt suffer: behold, the devil shall cast some of you into prison, that ye may be tried; and ye shall have tribulation ten days</a:t>
            </a:r>
            <a:r>
              <a:rPr lang="en-US" b="1" i="1" dirty="0">
                <a:latin typeface="Arial" panose="020B0604020202020204" pitchFamily="34" charset="0"/>
                <a:cs typeface="Arial" panose="020B0604020202020204" pitchFamily="34" charset="0"/>
              </a:rPr>
              <a:t>: be thou faithful unto death, and I will give thee a crown of life. (KJV)</a:t>
            </a:r>
          </a:p>
        </p:txBody>
      </p:sp>
      <p:sp>
        <p:nvSpPr>
          <p:cNvPr id="4" name="Slide Number Placeholder 3"/>
          <p:cNvSpPr>
            <a:spLocks noGrp="1"/>
          </p:cNvSpPr>
          <p:nvPr>
            <p:ph type="sldNum" sz="quarter" idx="5"/>
          </p:nvPr>
        </p:nvSpPr>
        <p:spPr/>
        <p:txBody>
          <a:bodyPr/>
          <a:lstStyle/>
          <a:p>
            <a:fld id="{0A3C37BE-C303-496D-B5CD-85F2937540FC}" type="slidenum">
              <a:rPr lang="en-US" smtClean="0"/>
              <a:t>7</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7/28/2024 AM</a:t>
            </a:r>
          </a:p>
        </p:txBody>
      </p:sp>
    </p:spTree>
    <p:extLst>
      <p:ext uri="{BB962C8B-B14F-4D97-AF65-F5344CB8AC3E}">
        <p14:creationId xmlns:p14="http://schemas.microsoft.com/office/powerpoint/2010/main" val="138742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r>
              <a:rPr lang="en-US" b="1" dirty="0">
                <a:latin typeface="Arial" panose="020B0604020202020204" pitchFamily="34" charset="0"/>
                <a:cs typeface="Arial" panose="020B0604020202020204" pitchFamily="34" charset="0"/>
              </a:rPr>
              <a:t>1 John 5:21 KJV 21 Little children, keep yourselves from idols. Amen.</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Colossians 3:1-5 KJV 1 </a:t>
            </a:r>
            <a:r>
              <a:rPr lang="en-US" b="0" dirty="0">
                <a:latin typeface="Arial" panose="020B0604020202020204" pitchFamily="34" charset="0"/>
                <a:cs typeface="Arial" panose="020B0604020202020204" pitchFamily="34" charset="0"/>
              </a:rPr>
              <a:t>If ye then be risen with Christ, seek those things which are above, where Christ </a:t>
            </a:r>
            <a:r>
              <a:rPr lang="en-US" b="0" dirty="0" err="1">
                <a:latin typeface="Arial" panose="020B0604020202020204" pitchFamily="34" charset="0"/>
                <a:cs typeface="Arial" panose="020B0604020202020204" pitchFamily="34" charset="0"/>
              </a:rPr>
              <a:t>sitteth</a:t>
            </a:r>
            <a:r>
              <a:rPr lang="en-US" b="0" dirty="0">
                <a:latin typeface="Arial" panose="020B0604020202020204" pitchFamily="34" charset="0"/>
                <a:cs typeface="Arial" panose="020B0604020202020204" pitchFamily="34" charset="0"/>
              </a:rPr>
              <a:t> on the right hand of God.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Set your affection on things above, not on things on the earth. {affection: or, mind}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For ye are dead, and your life is hid with Christ in God. </a:t>
            </a:r>
            <a:r>
              <a:rPr lang="en-US" b="1" dirty="0">
                <a:latin typeface="Arial" panose="020B0604020202020204" pitchFamily="34" charset="0"/>
                <a:cs typeface="Arial" panose="020B0604020202020204" pitchFamily="34" charset="0"/>
              </a:rPr>
              <a:t>4 </a:t>
            </a:r>
            <a:r>
              <a:rPr lang="en-US" b="0" dirty="0">
                <a:latin typeface="Arial" panose="020B0604020202020204" pitchFamily="34" charset="0"/>
                <a:cs typeface="Arial" panose="020B0604020202020204" pitchFamily="34" charset="0"/>
              </a:rPr>
              <a:t>When Christ, who is our life, shall appear, then shall ye also appear with him in glory. </a:t>
            </a:r>
            <a:r>
              <a:rPr lang="en-US" b="1" dirty="0">
                <a:latin typeface="Arial" panose="020B0604020202020204" pitchFamily="34" charset="0"/>
                <a:cs typeface="Arial" panose="020B0604020202020204" pitchFamily="34" charset="0"/>
              </a:rPr>
              <a:t>5 </a:t>
            </a:r>
            <a:r>
              <a:rPr lang="en-US" b="0" dirty="0">
                <a:latin typeface="Arial" panose="020B0604020202020204" pitchFamily="34" charset="0"/>
                <a:cs typeface="Arial" panose="020B0604020202020204" pitchFamily="34" charset="0"/>
              </a:rPr>
              <a:t>Mortify therefore your members which are upon the earth; fornication, uncleanness, inordinate affection, evil concupiscence, and covetousness, which is idolatry:</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10:36-39 KJV 36 </a:t>
            </a:r>
            <a:r>
              <a:rPr lang="en-US" b="0" dirty="0">
                <a:latin typeface="Arial" panose="020B0604020202020204" pitchFamily="34" charset="0"/>
                <a:cs typeface="Arial" panose="020B0604020202020204" pitchFamily="34" charset="0"/>
              </a:rPr>
              <a:t>For ye have need of patience, that, after ye have done the will of God, ye might receive the promise. </a:t>
            </a:r>
            <a:r>
              <a:rPr lang="en-US" b="1" dirty="0">
                <a:latin typeface="Arial" panose="020B0604020202020204" pitchFamily="34" charset="0"/>
                <a:cs typeface="Arial" panose="020B0604020202020204" pitchFamily="34" charset="0"/>
              </a:rPr>
              <a:t>37</a:t>
            </a:r>
            <a:r>
              <a:rPr lang="en-US" b="0" dirty="0">
                <a:latin typeface="Arial" panose="020B0604020202020204" pitchFamily="34" charset="0"/>
                <a:cs typeface="Arial" panose="020B0604020202020204" pitchFamily="34" charset="0"/>
              </a:rPr>
              <a:t> For yet a little while, and he that shall come will come, and will not tarry. </a:t>
            </a:r>
            <a:r>
              <a:rPr lang="en-US" b="1" dirty="0">
                <a:latin typeface="Arial" panose="020B0604020202020204" pitchFamily="34" charset="0"/>
                <a:cs typeface="Arial" panose="020B0604020202020204" pitchFamily="34" charset="0"/>
              </a:rPr>
              <a:t>38 </a:t>
            </a:r>
            <a:r>
              <a:rPr lang="en-US" b="0" dirty="0">
                <a:latin typeface="Arial" panose="020B0604020202020204" pitchFamily="34" charset="0"/>
                <a:cs typeface="Arial" panose="020B0604020202020204" pitchFamily="34" charset="0"/>
              </a:rPr>
              <a:t>Now the just shall live by faith: but if any man draw back, my soul shall have no pleasure in him. </a:t>
            </a:r>
            <a:r>
              <a:rPr lang="en-US" b="1" dirty="0">
                <a:latin typeface="Arial" panose="020B0604020202020204" pitchFamily="34" charset="0"/>
                <a:cs typeface="Arial" panose="020B0604020202020204" pitchFamily="34" charset="0"/>
              </a:rPr>
              <a:t>39</a:t>
            </a:r>
            <a:r>
              <a:rPr lang="en-US" b="0" dirty="0">
                <a:latin typeface="Arial" panose="020B0604020202020204" pitchFamily="34" charset="0"/>
                <a:cs typeface="Arial" panose="020B0604020202020204" pitchFamily="34" charset="0"/>
              </a:rPr>
              <a:t> But we are not of them who draw back unto perdition (damnation-destruction); but of them that believe to the saving of the soul.</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John 2:15-17 KJV 15 </a:t>
            </a:r>
            <a:r>
              <a:rPr lang="en-US" dirty="0">
                <a:latin typeface="Arial" panose="020B0604020202020204" pitchFamily="34" charset="0"/>
                <a:cs typeface="Arial" panose="020B0604020202020204" pitchFamily="34" charset="0"/>
              </a:rPr>
              <a:t>Love not the world, neither the things that are in the world. If any man love the world, the love of the Father is not in him. </a:t>
            </a:r>
            <a:r>
              <a:rPr lang="en-US" b="1" dirty="0">
                <a:latin typeface="Arial" panose="020B0604020202020204" pitchFamily="34" charset="0"/>
                <a:cs typeface="Arial" panose="020B0604020202020204" pitchFamily="34" charset="0"/>
              </a:rPr>
              <a:t>16 </a:t>
            </a:r>
            <a:r>
              <a:rPr lang="en-US" dirty="0">
                <a:latin typeface="Arial" panose="020B0604020202020204" pitchFamily="34" charset="0"/>
                <a:cs typeface="Arial" panose="020B0604020202020204" pitchFamily="34" charset="0"/>
              </a:rPr>
              <a:t>For all that is in the world, the lust of the flesh, and the lust of the eyes, and the pride of life, is not of the Father, but is of the world. 17 And the world </a:t>
            </a:r>
            <a:r>
              <a:rPr lang="en-US" dirty="0" err="1">
                <a:latin typeface="Arial" panose="020B0604020202020204" pitchFamily="34" charset="0"/>
                <a:cs typeface="Arial" panose="020B0604020202020204" pitchFamily="34" charset="0"/>
              </a:rPr>
              <a:t>passeth</a:t>
            </a:r>
            <a:r>
              <a:rPr lang="en-US" dirty="0">
                <a:latin typeface="Arial" panose="020B0604020202020204" pitchFamily="34" charset="0"/>
                <a:cs typeface="Arial" panose="020B0604020202020204" pitchFamily="34" charset="0"/>
              </a:rPr>
              <a:t> away, and the lust thereof: but he that doeth the will of God </a:t>
            </a:r>
            <a:r>
              <a:rPr lang="en-US" dirty="0" err="1">
                <a:latin typeface="Arial" panose="020B0604020202020204" pitchFamily="34" charset="0"/>
                <a:cs typeface="Arial" panose="020B0604020202020204" pitchFamily="34" charset="0"/>
              </a:rPr>
              <a:t>abideth</a:t>
            </a:r>
            <a:r>
              <a:rPr lang="en-US" dirty="0">
                <a:latin typeface="Arial" panose="020B0604020202020204" pitchFamily="34" charset="0"/>
                <a:cs typeface="Arial" panose="020B0604020202020204" pitchFamily="34" charset="0"/>
              </a:rPr>
              <a:t> for ever.</a:t>
            </a:r>
          </a:p>
        </p:txBody>
      </p:sp>
      <p:sp>
        <p:nvSpPr>
          <p:cNvPr id="4" name="Slide Number Placeholder 3"/>
          <p:cNvSpPr>
            <a:spLocks noGrp="1"/>
          </p:cNvSpPr>
          <p:nvPr>
            <p:ph type="sldNum" sz="quarter" idx="5"/>
          </p:nvPr>
        </p:nvSpPr>
        <p:spPr/>
        <p:txBody>
          <a:bodyPr/>
          <a:lstStyle/>
          <a:p>
            <a:fld id="{0A3C37BE-C303-496D-B5CD-85F2937540FC}" type="slidenum">
              <a:rPr lang="en-US" smtClean="0"/>
              <a:t>8</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7/28/2024 AM</a:t>
            </a:r>
          </a:p>
        </p:txBody>
      </p:sp>
    </p:spTree>
    <p:extLst>
      <p:ext uri="{BB962C8B-B14F-4D97-AF65-F5344CB8AC3E}">
        <p14:creationId xmlns:p14="http://schemas.microsoft.com/office/powerpoint/2010/main" val="32181594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endParaRPr lang="en-US" sz="12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9</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7/28/2024 AM</a:t>
            </a:r>
          </a:p>
        </p:txBody>
      </p:sp>
    </p:spTree>
    <p:extLst>
      <p:ext uri="{BB962C8B-B14F-4D97-AF65-F5344CB8AC3E}">
        <p14:creationId xmlns:p14="http://schemas.microsoft.com/office/powerpoint/2010/main" val="4178358955"/>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3334" y="0"/>
            <a:ext cx="1310643" cy="2292094"/>
          </a:xfrm>
          <a:prstGeom prst="rect">
            <a:avLst/>
          </a:prstGeom>
        </p:spPr>
      </p:pic>
      <p:sp>
        <p:nvSpPr>
          <p:cNvPr id="2" name="Title 1"/>
          <p:cNvSpPr>
            <a:spLocks noGrp="1"/>
          </p:cNvSpPr>
          <p:nvPr>
            <p:ph type="ctrTitle"/>
          </p:nvPr>
        </p:nvSpPr>
        <p:spPr>
          <a:xfrm>
            <a:off x="828675" y="2292095"/>
            <a:ext cx="7572375" cy="2219691"/>
          </a:xfrm>
        </p:spPr>
        <p:txBody>
          <a:bodyPr anchor="ctr">
            <a:normAutofit/>
          </a:bodyPr>
          <a:lstStyle>
            <a:lvl1pPr algn="l">
              <a:defRPr sz="3300" cap="all" baseline="0"/>
            </a:lvl1pPr>
          </a:lstStyle>
          <a:p>
            <a:r>
              <a:rPr lang="en-US"/>
              <a:t>Click to edit Master title style</a:t>
            </a:r>
            <a:endParaRPr/>
          </a:p>
        </p:txBody>
      </p:sp>
      <p:sp>
        <p:nvSpPr>
          <p:cNvPr id="3" name="Subtitle 2"/>
          <p:cNvSpPr>
            <a:spLocks noGrp="1"/>
          </p:cNvSpPr>
          <p:nvPr>
            <p:ph type="subTitle" idx="1"/>
          </p:nvPr>
        </p:nvSpPr>
        <p:spPr>
          <a:xfrm>
            <a:off x="828674" y="4511785"/>
            <a:ext cx="7572376" cy="955565"/>
          </a:xfrm>
        </p:spPr>
        <p:txBody>
          <a:bodyPr>
            <a:normAutofit/>
          </a:bodyPr>
          <a:lstStyle>
            <a:lvl1pPr marL="0" indent="0" algn="l">
              <a:spcBef>
                <a:spcPts val="0"/>
              </a:spcBef>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a:p>
        </p:txBody>
      </p:sp>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2FF1C1CC-210D-4520-B911-59FF05970D34}" type="datetime1">
              <a:rPr lang="en-US" smtClean="0"/>
              <a:t>7/29/2024</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vl1pPr>
          </a:lstStyle>
          <a:p>
            <a:r>
              <a:rPr lang="en-US"/>
              <a:t>Click to edit Master title style</a:t>
            </a:r>
            <a:endParaRPr/>
          </a:p>
        </p:txBody>
      </p:sp>
      <p:sp>
        <p:nvSpPr>
          <p:cNvPr id="4" name="Text Placeholder 3"/>
          <p:cNvSpPr>
            <a:spLocks noGrp="1"/>
          </p:cNvSpPr>
          <p:nvPr>
            <p:ph type="body" sz="half" idx="2"/>
          </p:nvPr>
        </p:nvSpPr>
        <p:spPr>
          <a:xfrm>
            <a:off x="828675" y="1600200"/>
            <a:ext cx="2547747" cy="4572000"/>
          </a:xfrm>
        </p:spPr>
        <p:txBody>
          <a:bodyPr>
            <a:normAutofit/>
          </a:bodyPr>
          <a:lstStyle>
            <a:lvl1pPr marL="0" indent="0">
              <a:spcBef>
                <a:spcPts val="90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3491003" y="1600200"/>
            <a:ext cx="4823184" cy="4572001"/>
          </a:xfrm>
        </p:spPr>
        <p:txBody>
          <a:bodyPr tIns="118872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a:p>
        </p:txBody>
      </p:sp>
      <p:sp>
        <p:nvSpPr>
          <p:cNvPr id="5" name="Date Placeholder 4"/>
          <p:cNvSpPr>
            <a:spLocks noGrp="1"/>
          </p:cNvSpPr>
          <p:nvPr>
            <p:ph type="dt" sz="half" idx="10"/>
          </p:nvPr>
        </p:nvSpPr>
        <p:spPr/>
        <p:txBody>
          <a:bodyPr/>
          <a:lstStyle/>
          <a:p>
            <a:fld id="{34561DFF-34DE-4F77-9F72-F902115C9EA4}" type="datetime1">
              <a:rPr lang="en-US" smtClean="0"/>
              <a:t>7/29/2024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DC00C5D6-2FAB-49BC-B2FA-306C6A9046A9}" type="datetime1">
              <a:rPr lang="en-US" smtClean="0"/>
              <a:t>7/29/2024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365125"/>
            <a:ext cx="1285875" cy="5811838"/>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28675" y="365125"/>
            <a:ext cx="6074172"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B1975D43-6195-4A3F-821D-346DCB52FCEF}" type="datetime1">
              <a:rPr lang="en-US" smtClean="0"/>
              <a:t>7/29/2024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4181447" y="3239394"/>
            <a:ext cx="5632704" cy="63302"/>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8060D37C-E341-4D6B-8D55-3E0E04E5EBAF}" type="datetime1">
              <a:rPr lang="en-US" smtClean="0"/>
              <a:t>7/29/2024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828675" y="2292095"/>
            <a:ext cx="4300538" cy="2219691"/>
          </a:xfrm>
        </p:spPr>
        <p:txBody>
          <a:bodyPr anchor="ctr">
            <a:normAutofit/>
          </a:bodyPr>
          <a:lstStyle>
            <a:lvl1pPr algn="l">
              <a:defRPr sz="3300" cap="all" baseline="0"/>
            </a:lvl1pPr>
          </a:lstStyle>
          <a:p>
            <a:r>
              <a:rPr lang="en-US"/>
              <a:t>Click to edit Master title style</a:t>
            </a:r>
            <a:endParaRPr/>
          </a:p>
        </p:txBody>
      </p:sp>
      <p:sp>
        <p:nvSpPr>
          <p:cNvPr id="3" name="Subtitle 2"/>
          <p:cNvSpPr>
            <a:spLocks noGrp="1"/>
          </p:cNvSpPr>
          <p:nvPr>
            <p:ph type="subTitle" idx="1"/>
          </p:nvPr>
        </p:nvSpPr>
        <p:spPr>
          <a:xfrm>
            <a:off x="828675" y="4511785"/>
            <a:ext cx="4300538" cy="955565"/>
          </a:xfrm>
        </p:spPr>
        <p:txBody>
          <a:bodyPr>
            <a:normAutofit/>
          </a:bodyPr>
          <a:lstStyle>
            <a:lvl1pPr marL="0" indent="0" algn="l">
              <a:spcBef>
                <a:spcPts val="0"/>
              </a:spcBef>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5235798" y="1310656"/>
            <a:ext cx="3908203" cy="4208604"/>
          </a:xfrm>
          <a:solidFill>
            <a:schemeClr val="tx1">
              <a:lumMod val="20000"/>
              <a:lumOff val="80000"/>
            </a:schemeClr>
          </a:solidFill>
        </p:spPr>
        <p:txBody>
          <a:bodyPr tIns="1005840"/>
          <a:lstStyle>
            <a:lvl1pPr marL="0" indent="0" algn="ctr">
              <a:buNone/>
              <a:defRPr/>
            </a:lvl1pPr>
          </a:lstStyle>
          <a:p>
            <a:r>
              <a:rPr lang="en-US"/>
              <a:t>Click icon to add picture</a:t>
            </a:r>
            <a:endParaRPr/>
          </a:p>
        </p:txBody>
      </p:sp>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nvGrpSpPr>
          <p:cNvPr id="14" name="Group 13"/>
          <p:cNvGrpSpPr/>
          <p:nvPr/>
        </p:nvGrpSpPr>
        <p:grpSpPr>
          <a:xfrm>
            <a:off x="0" y="1143001"/>
            <a:ext cx="9144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4410" y="0"/>
            <a:ext cx="1310643" cy="2292094"/>
          </a:xfrm>
          <a:prstGeom prst="rect">
            <a:avLst/>
          </a:prstGeom>
        </p:spPr>
      </p:pic>
      <p:grpSp>
        <p:nvGrpSpPr>
          <p:cNvPr id="13" name="Group 12"/>
          <p:cNvGrpSpPr/>
          <p:nvPr/>
        </p:nvGrpSpPr>
        <p:grpSpPr>
          <a:xfrm rot="10800000">
            <a:off x="0" y="5645511"/>
            <a:ext cx="9144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1"/>
            <a:ext cx="9144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94410" y="0"/>
            <a:ext cx="1337391" cy="2971806"/>
          </a:xfrm>
          <a:prstGeom prst="rect">
            <a:avLst/>
          </a:prstGeom>
        </p:spPr>
      </p:pic>
      <p:sp>
        <p:nvSpPr>
          <p:cNvPr id="2" name="Title 1"/>
          <p:cNvSpPr>
            <a:spLocks noGrp="1"/>
          </p:cNvSpPr>
          <p:nvPr>
            <p:ph type="title"/>
          </p:nvPr>
        </p:nvSpPr>
        <p:spPr>
          <a:xfrm>
            <a:off x="828675" y="2971806"/>
            <a:ext cx="7553324" cy="1684150"/>
          </a:xfrm>
        </p:spPr>
        <p:txBody>
          <a:bodyPr anchor="ctr">
            <a:normAutofit/>
          </a:bodyPr>
          <a:lstStyle>
            <a:lvl1pPr>
              <a:defRPr sz="3300" cap="all"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828675" y="4655956"/>
            <a:ext cx="7553324" cy="509750"/>
          </a:xfrm>
        </p:spPr>
        <p:txBody>
          <a:bodyPr>
            <a:normAutofit/>
          </a:bodyPr>
          <a:lstStyle>
            <a:lvl1pPr marL="0" indent="0">
              <a:spcBef>
                <a:spcPts val="0"/>
              </a:spcBef>
              <a:buNone/>
              <a:defRPr sz="12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3F94E2-DBAC-4AC8-BCDD-D1B17FF10215}" type="datetime1">
              <a:rPr lang="en-US" smtClean="0"/>
              <a:t>7/29/2024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828675" y="1600201"/>
            <a:ext cx="3686175" cy="4571999"/>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29150" y="1600201"/>
            <a:ext cx="3686175" cy="4571999"/>
          </a:xfrm>
        </p:spPr>
        <p:txBody>
          <a:bodyPr/>
          <a:lstStyle>
            <a:lvl5pPr>
              <a:defRPr/>
            </a:lvl5pPr>
            <a:lvl6pPr>
              <a:defRPr/>
            </a:lvl6pPr>
            <a:lvl7pPr>
              <a:defRPr/>
            </a:lvl7pPr>
            <a:lvl8pPr>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36722212-3528-462F-849F-778C17F0E9ED}" type="datetime1">
              <a:rPr lang="en-US" smtClean="0"/>
              <a:t>7/29/2024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828675" y="1600200"/>
            <a:ext cx="3689604" cy="823912"/>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8675" y="2424112"/>
            <a:ext cx="3689604"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624583" y="1600200"/>
            <a:ext cx="3689604" cy="823912"/>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4583" y="2424112"/>
            <a:ext cx="3689604"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51ECE7F0-2B17-45E0-B38F-8ED87ECE0B20}" type="datetime1">
              <a:rPr lang="en-US" smtClean="0"/>
              <a:t>7/29/2024</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E16910DD-C024-4D28-B360-BF32F0B340D5}" type="datetime1">
              <a:rPr lang="en-US" smtClean="0"/>
              <a:t>7/29/2024</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399FB-1D83-4E8D-AB54-F5E323312CB9}" type="datetime1">
              <a:rPr lang="en-US" smtClean="0"/>
              <a:t>7/29/2024</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vl1pPr>
          </a:lstStyle>
          <a:p>
            <a:r>
              <a:rPr lang="en-US"/>
              <a:t>Click to edit Master title style</a:t>
            </a:r>
            <a:endParaRPr/>
          </a:p>
        </p:txBody>
      </p:sp>
      <p:sp>
        <p:nvSpPr>
          <p:cNvPr id="4" name="Text Placeholder 3"/>
          <p:cNvSpPr>
            <a:spLocks noGrp="1"/>
          </p:cNvSpPr>
          <p:nvPr>
            <p:ph type="body" sz="half" idx="2"/>
          </p:nvPr>
        </p:nvSpPr>
        <p:spPr>
          <a:xfrm>
            <a:off x="828675" y="1600200"/>
            <a:ext cx="3288411" cy="4572000"/>
          </a:xfrm>
        </p:spPr>
        <p:txBody>
          <a:bodyPr>
            <a:normAutofit/>
          </a:bodyPr>
          <a:lstStyle>
            <a:lvl1pPr marL="0" indent="0">
              <a:spcBef>
                <a:spcPts val="90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Content Placeholder 2"/>
          <p:cNvSpPr>
            <a:spLocks noGrp="1"/>
          </p:cNvSpPr>
          <p:nvPr>
            <p:ph idx="1"/>
          </p:nvPr>
        </p:nvSpPr>
        <p:spPr>
          <a:xfrm>
            <a:off x="4231386" y="1600200"/>
            <a:ext cx="4083939" cy="4572001"/>
          </a:xfrm>
        </p:spPr>
        <p:txBody>
          <a:bodyPr>
            <a:normAutofit/>
          </a:bodyPr>
          <a:lstStyle>
            <a:lvl1pPr>
              <a:defRPr sz="1500"/>
            </a:lvl1pPr>
            <a:lvl2pPr>
              <a:defRPr sz="120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D9E58B5C-4C97-44C9-ABDB-C04488A031E7}" type="datetime1">
              <a:rPr lang="en-US" smtClean="0"/>
              <a:t>7/29/2024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8675" y="76200"/>
            <a:ext cx="7485512" cy="1096962"/>
          </a:xfrm>
          <a:prstGeom prst="rect">
            <a:avLst/>
          </a:prstGeom>
        </p:spPr>
        <p:txBody>
          <a:bodyPr vert="horz" lIns="0" tIns="45720" rIns="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828675" y="1600200"/>
            <a:ext cx="7486650" cy="457200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28675" y="6356352"/>
            <a:ext cx="1372169" cy="365125"/>
          </a:xfrm>
          <a:prstGeom prst="rect">
            <a:avLst/>
          </a:prstGeom>
        </p:spPr>
        <p:txBody>
          <a:bodyPr vert="horz" lIns="0" tIns="45720" rIns="0" bIns="45720" rtlCol="0" anchor="ctr"/>
          <a:lstStyle>
            <a:lvl1pPr algn="l">
              <a:defRPr sz="900" baseline="0">
                <a:solidFill>
                  <a:schemeClr val="tx1">
                    <a:lumMod val="75000"/>
                  </a:schemeClr>
                </a:solidFill>
              </a:defRPr>
            </a:lvl1pPr>
          </a:lstStyle>
          <a:p>
            <a:fld id="{0E060B84-76AD-4E7E-8E48-B87BB1588E43}" type="datetime1">
              <a:rPr lang="en-US" smtClean="0"/>
              <a:t>7/29/2024</a:t>
            </a:fld>
            <a:endParaRPr lang="en-US"/>
          </a:p>
        </p:txBody>
      </p:sp>
      <p:sp>
        <p:nvSpPr>
          <p:cNvPr id="5" name="Footer Placeholder 4"/>
          <p:cNvSpPr>
            <a:spLocks noGrp="1"/>
          </p:cNvSpPr>
          <p:nvPr>
            <p:ph type="ftr" sz="quarter" idx="3"/>
          </p:nvPr>
        </p:nvSpPr>
        <p:spPr>
          <a:xfrm>
            <a:off x="2200844" y="6356350"/>
            <a:ext cx="4742312" cy="365126"/>
          </a:xfrm>
          <a:prstGeom prst="rect">
            <a:avLst/>
          </a:prstGeom>
        </p:spPr>
        <p:txBody>
          <a:bodyPr vert="horz" lIns="0" tIns="45720" rIns="0" bIns="45720" rtlCol="0" anchor="ctr"/>
          <a:lstStyle>
            <a:lvl1pPr algn="ctr">
              <a:defRPr sz="900" baseline="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6942587" y="6356352"/>
            <a:ext cx="1371600" cy="365125"/>
          </a:xfrm>
          <a:prstGeom prst="rect">
            <a:avLst/>
          </a:prstGeom>
        </p:spPr>
        <p:txBody>
          <a:bodyPr vert="horz" lIns="0" tIns="45720" rIns="0" bIns="45720" rtlCol="0" anchor="ctr"/>
          <a:lstStyle>
            <a:lvl1pPr algn="r">
              <a:defRPr sz="9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827532" y="1219202"/>
            <a:ext cx="7488936"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90000"/>
        </a:lnSpc>
        <a:spcBef>
          <a:spcPct val="0"/>
        </a:spcBef>
        <a:buNone/>
        <a:defRPr sz="21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1350"/>
        </a:spcBef>
        <a:buFont typeface="Wingdings" panose="05000000000000000000" pitchFamily="2" charset="2"/>
        <a:buChar char="§"/>
        <a:defRPr sz="1500" kern="1200">
          <a:solidFill>
            <a:schemeClr val="tx1"/>
          </a:solidFill>
          <a:latin typeface="+mn-lt"/>
          <a:ea typeface="+mn-ea"/>
          <a:cs typeface="+mn-cs"/>
        </a:defRPr>
      </a:lvl1pPr>
      <a:lvl2pPr marL="514350" indent="-171450" algn="l" defTabSz="685800" rtl="0" eaLnBrk="1" latinLnBrk="0" hangingPunct="1">
        <a:lnSpc>
          <a:spcPct val="90000"/>
        </a:lnSpc>
        <a:spcBef>
          <a:spcPts val="450"/>
        </a:spcBef>
        <a:buFont typeface="Wingdings" panose="05000000000000000000" pitchFamily="2" charset="2"/>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3pPr>
      <a:lvl4pPr marL="12001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4pPr>
      <a:lvl5pPr marL="15430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2" userDrawn="1">
          <p15:clr>
            <a:srgbClr val="F26B43"/>
          </p15:clr>
        </p15:guide>
        <p15:guide id="2" pos="5238" userDrawn="1">
          <p15:clr>
            <a:srgbClr val="F26B43"/>
          </p15:clr>
        </p15:guide>
        <p15:guide id="3" orient="horz" pos="1008" userDrawn="1">
          <p15:clr>
            <a:srgbClr val="F26B43"/>
          </p15:clr>
        </p15:guide>
        <p15:guide id="4"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402739" y="2535461"/>
            <a:ext cx="6338522" cy="1664768"/>
          </a:xfrm>
        </p:spPr>
        <p:txBody>
          <a:bodyPr anchor="ctr">
            <a:noAutofit/>
          </a:bodyPr>
          <a:lstStyle/>
          <a:p>
            <a:pPr algn="ctr">
              <a:lnSpc>
                <a:spcPts val="6000"/>
              </a:lnSpc>
            </a:pPr>
            <a:r>
              <a:rPr lang="en-US" sz="7200" b="1" i="1" dirty="0">
                <a:latin typeface="Candara" panose="020E0502030303020204" pitchFamily="34" charset="0"/>
              </a:rPr>
              <a:t>“Kneel at the cross”</a:t>
            </a:r>
          </a:p>
        </p:txBody>
      </p:sp>
      <p:sp>
        <p:nvSpPr>
          <p:cNvPr id="7" name="Subtitle 6"/>
          <p:cNvSpPr>
            <a:spLocks noGrp="1"/>
          </p:cNvSpPr>
          <p:nvPr>
            <p:ph type="subTitle" idx="1"/>
          </p:nvPr>
        </p:nvSpPr>
        <p:spPr>
          <a:xfrm>
            <a:off x="3273998" y="4171306"/>
            <a:ext cx="2596004" cy="517415"/>
          </a:xfrm>
        </p:spPr>
        <p:txBody>
          <a:bodyPr>
            <a:noAutofit/>
          </a:bodyPr>
          <a:lstStyle/>
          <a:p>
            <a:pPr algn="ctr"/>
            <a:r>
              <a:rPr lang="en-US" sz="2400" i="1" dirty="0">
                <a:latin typeface="Candara" panose="020E0502030303020204" pitchFamily="34" charset="0"/>
              </a:rPr>
              <a:t>Hebrews 7:23-28</a:t>
            </a:r>
          </a:p>
        </p:txBody>
      </p:sp>
      <p:sp>
        <p:nvSpPr>
          <p:cNvPr id="2" name="Rectangle 1">
            <a:extLst>
              <a:ext uri="{FF2B5EF4-FFF2-40B4-BE49-F238E27FC236}">
                <a16:creationId xmlns:a16="http://schemas.microsoft.com/office/drawing/2014/main" id="{ED4F3A08-8C70-87F4-EDD8-2E039CA59633}"/>
              </a:ext>
            </a:extLst>
          </p:cNvPr>
          <p:cNvSpPr/>
          <p:nvPr/>
        </p:nvSpPr>
        <p:spPr>
          <a:xfrm rot="16200000">
            <a:off x="539483" y="757354"/>
            <a:ext cx="2246128" cy="584775"/>
          </a:xfrm>
          <a:prstGeom prst="rect">
            <a:avLst/>
          </a:prstGeom>
          <a:noFill/>
        </p:spPr>
        <p:txBody>
          <a:bodyPr wrap="none" lIns="91440" tIns="45720" rIns="91440" bIns="45720">
            <a:spAutoFit/>
          </a:bodyPr>
          <a:lstStyle/>
          <a:p>
            <a:pPr algn="ctr"/>
            <a:r>
              <a:rPr lang="en-US" sz="3100" b="1" cap="none"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latin typeface="Candara" panose="020E0502030303020204" pitchFamily="34" charset="0"/>
              </a:rPr>
              <a:t>Song Study</a:t>
            </a:r>
          </a:p>
        </p:txBody>
      </p:sp>
    </p:spTree>
    <p:extLst>
      <p:ext uri="{BB962C8B-B14F-4D97-AF65-F5344CB8AC3E}">
        <p14:creationId xmlns:p14="http://schemas.microsoft.com/office/powerpoint/2010/main" val="28221730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1500"/>
                                        <p:tgtEl>
                                          <p:spTgt spid="6"/>
                                        </p:tgtEl>
                                      </p:cBhvr>
                                    </p:animEffect>
                                  </p:childTnLst>
                                </p:cTn>
                              </p:par>
                              <p:par>
                                <p:cTn id="8" presetID="21" presetClass="entr" presetSubtype="8"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wheel(8)">
                                      <p:cBhvr>
                                        <p:cTn id="10" dur="2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ctrTitle"/>
          </p:nvPr>
        </p:nvSpPr>
        <p:spPr>
          <a:xfrm>
            <a:off x="112734" y="2417354"/>
            <a:ext cx="3093929" cy="2219691"/>
          </a:xfrm>
        </p:spPr>
        <p:txBody>
          <a:bodyPr anchor="ctr">
            <a:noAutofit/>
          </a:bodyPr>
          <a:lstStyle/>
          <a:p>
            <a:pPr algn="ctr"/>
            <a:r>
              <a:rPr lang="en-US" sz="5400" b="1" i="1" dirty="0">
                <a:latin typeface="Candara" panose="020E0502030303020204" pitchFamily="34" charset="0"/>
              </a:rPr>
              <a:t>TO KNEEL AT THE CROSS…</a:t>
            </a:r>
            <a:endParaRPr lang="en-US" sz="5400" i="1" dirty="0">
              <a:latin typeface="Candara" panose="020E0502030303020204" pitchFamily="34" charset="0"/>
            </a:endParaRPr>
          </a:p>
        </p:txBody>
      </p:sp>
      <p:sp>
        <p:nvSpPr>
          <p:cNvPr id="3" name="Slide Number Placeholder 2" hidden="1">
            <a:extLst>
              <a:ext uri="{FF2B5EF4-FFF2-40B4-BE49-F238E27FC236}">
                <a16:creationId xmlns:a16="http://schemas.microsoft.com/office/drawing/2014/main" id="{33BBDA0F-E6E2-5939-B631-1A1D0DD1DABF}"/>
              </a:ext>
            </a:extLst>
          </p:cNvPr>
          <p:cNvSpPr>
            <a:spLocks noGrp="1"/>
          </p:cNvSpPr>
          <p:nvPr>
            <p:ph type="sldNum" sz="quarter" idx="4294967295"/>
          </p:nvPr>
        </p:nvSpPr>
        <p:spPr>
          <a:xfrm>
            <a:off x="6942587" y="6356352"/>
            <a:ext cx="1371600" cy="365125"/>
          </a:xfrm>
        </p:spPr>
        <p:txBody>
          <a:bodyPr/>
          <a:lstStyle/>
          <a:p>
            <a:pPr>
              <a:spcAft>
                <a:spcPts val="600"/>
              </a:spcAft>
            </a:pPr>
            <a:fld id="{0FF54DE5-C571-48E8-A5BC-B369434E2F44}" type="slidenum">
              <a:rPr lang="en-US" smtClean="0"/>
              <a:pPr>
                <a:spcAft>
                  <a:spcPts val="600"/>
                </a:spcAft>
              </a:pPr>
              <a:t>10</a:t>
            </a:fld>
            <a:endParaRPr lang="en-US"/>
          </a:p>
        </p:txBody>
      </p:sp>
      <p:sp>
        <p:nvSpPr>
          <p:cNvPr id="10" name="TextBox 9">
            <a:extLst>
              <a:ext uri="{FF2B5EF4-FFF2-40B4-BE49-F238E27FC236}">
                <a16:creationId xmlns:a16="http://schemas.microsoft.com/office/drawing/2014/main" id="{2501CD35-0BC1-6FF7-2B9D-79F296994E10}"/>
              </a:ext>
            </a:extLst>
          </p:cNvPr>
          <p:cNvSpPr txBox="1"/>
          <p:nvPr/>
        </p:nvSpPr>
        <p:spPr>
          <a:xfrm>
            <a:off x="3407079" y="1455991"/>
            <a:ext cx="5448822" cy="3946017"/>
          </a:xfrm>
          <a:prstGeom prst="rect">
            <a:avLst/>
          </a:prstGeom>
          <a:solidFill>
            <a:schemeClr val="bg1">
              <a:lumMod val="85000"/>
            </a:schemeClr>
          </a:solidFill>
        </p:spPr>
        <p:txBody>
          <a:bodyPr wrap="square" rtlCol="0">
            <a:spAutoFit/>
          </a:bodyPr>
          <a:lstStyle/>
          <a:p>
            <a:pPr>
              <a:lnSpc>
                <a:spcPts val="3500"/>
              </a:lnSpc>
            </a:pPr>
            <a:r>
              <a:rPr lang="en-US" sz="3600" dirty="0">
                <a:latin typeface="Candara" panose="020E0502030303020204" pitchFamily="34" charset="0"/>
              </a:rPr>
              <a:t>Can be viewed as a symbol of complete submission to God. Christians can do this by the avenue of prayer.</a:t>
            </a:r>
          </a:p>
          <a:p>
            <a:pPr>
              <a:lnSpc>
                <a:spcPts val="3500"/>
              </a:lnSpc>
              <a:spcBef>
                <a:spcPts val="1800"/>
              </a:spcBef>
            </a:pPr>
            <a:r>
              <a:rPr lang="en-US" sz="3600" dirty="0">
                <a:latin typeface="Candara" panose="020E0502030303020204" pitchFamily="34" charset="0"/>
              </a:rPr>
              <a:t>Or of sinners who desire salvation by </a:t>
            </a:r>
            <a:r>
              <a:rPr lang="en-US" sz="3600" b="1" i="1" dirty="0">
                <a:latin typeface="Candara" panose="020E0502030303020204" pitchFamily="34" charset="0"/>
              </a:rPr>
              <a:t>kneeling at the cross </a:t>
            </a:r>
            <a:r>
              <a:rPr lang="en-US" sz="3600" dirty="0">
                <a:latin typeface="Candara" panose="020E0502030303020204" pitchFamily="34" charset="0"/>
              </a:rPr>
              <a:t>in humble submission to the gospel of Christ!</a:t>
            </a:r>
          </a:p>
        </p:txBody>
      </p:sp>
      <p:sp>
        <p:nvSpPr>
          <p:cNvPr id="11" name="Rectangle 10">
            <a:extLst>
              <a:ext uri="{FF2B5EF4-FFF2-40B4-BE49-F238E27FC236}">
                <a16:creationId xmlns:a16="http://schemas.microsoft.com/office/drawing/2014/main" id="{9985FC86-399E-2E67-4169-15AAA4E27527}"/>
              </a:ext>
            </a:extLst>
          </p:cNvPr>
          <p:cNvSpPr/>
          <p:nvPr/>
        </p:nvSpPr>
        <p:spPr>
          <a:xfrm>
            <a:off x="3407079" y="25052"/>
            <a:ext cx="5448822" cy="1015663"/>
          </a:xfrm>
          <a:prstGeom prst="rect">
            <a:avLst/>
          </a:prstGeom>
          <a:noFill/>
        </p:spPr>
        <p:txBody>
          <a:bodyPr wrap="square" lIns="91440" tIns="45720" rIns="91440" bIns="45720">
            <a:spAutoFit/>
          </a:bodyPr>
          <a:lstStyle/>
          <a:p>
            <a:pPr algn="ctr"/>
            <a:r>
              <a:rPr lang="en-US" sz="6000" b="1" i="1"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latin typeface="Candara" panose="020E0502030303020204" pitchFamily="34" charset="0"/>
              </a:rPr>
              <a:t>CONCLUSION</a:t>
            </a:r>
            <a:endParaRPr lang="en-US" sz="6000" b="1" i="1" cap="none"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latin typeface="Candara" panose="020E0502030303020204" pitchFamily="34" charset="0"/>
            </a:endParaRPr>
          </a:p>
        </p:txBody>
      </p:sp>
    </p:spTree>
    <p:extLst>
      <p:ext uri="{BB962C8B-B14F-4D97-AF65-F5344CB8AC3E}">
        <p14:creationId xmlns:p14="http://schemas.microsoft.com/office/powerpoint/2010/main" val="27012258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1000"/>
                                        <p:tgtEl>
                                          <p:spTgt spid="10">
                                            <p:txEl>
                                              <p:pRg st="0" end="0"/>
                                            </p:txEl>
                                          </p:spTgt>
                                        </p:tgtEl>
                                      </p:cBhvr>
                                    </p:animEffect>
                                    <p:anim calcmode="lin" valueType="num">
                                      <p:cBhvr>
                                        <p:cTn id="13"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0">
                                            <p:txEl>
                                              <p:pRg st="1" end="1"/>
                                            </p:txEl>
                                          </p:spTgt>
                                        </p:tgtEl>
                                        <p:attrNameLst>
                                          <p:attrName>style.visibility</p:attrName>
                                        </p:attrNameLst>
                                      </p:cBhvr>
                                      <p:to>
                                        <p:strVal val="visible"/>
                                      </p:to>
                                    </p:set>
                                    <p:animEffect transition="in" filter="fade">
                                      <p:cBhvr>
                                        <p:cTn id="19" dur="1000"/>
                                        <p:tgtEl>
                                          <p:spTgt spid="10">
                                            <p:txEl>
                                              <p:pRg st="1" end="1"/>
                                            </p:txEl>
                                          </p:spTgt>
                                        </p:tgtEl>
                                      </p:cBhvr>
                                    </p:animEffect>
                                    <p:anim calcmode="lin" valueType="num">
                                      <p:cBhvr>
                                        <p:cTn id="20"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ctrTitle"/>
          </p:nvPr>
        </p:nvSpPr>
        <p:spPr>
          <a:xfrm>
            <a:off x="828675" y="2292095"/>
            <a:ext cx="7572375" cy="2219691"/>
          </a:xfrm>
        </p:spPr>
        <p:txBody>
          <a:bodyPr anchor="ctr">
            <a:normAutofit/>
          </a:bodyPr>
          <a:lstStyle/>
          <a:p>
            <a:pPr algn="ctr"/>
            <a:r>
              <a:rPr lang="en-US" sz="7200" b="1" i="1">
                <a:latin typeface="Candara" panose="020E0502030303020204" pitchFamily="34" charset="0"/>
              </a:rPr>
              <a:t>“KNEEL AT THE CROSS”</a:t>
            </a:r>
            <a:endParaRPr lang="en-US" sz="7200" i="1" dirty="0">
              <a:latin typeface="Candara" panose="020E0502030303020204" pitchFamily="34" charset="0"/>
            </a:endParaRPr>
          </a:p>
        </p:txBody>
      </p:sp>
      <p:sp>
        <p:nvSpPr>
          <p:cNvPr id="3" name="Slide Number Placeholder 2" hidden="1">
            <a:extLst>
              <a:ext uri="{FF2B5EF4-FFF2-40B4-BE49-F238E27FC236}">
                <a16:creationId xmlns:a16="http://schemas.microsoft.com/office/drawing/2014/main" id="{33BBDA0F-E6E2-5939-B631-1A1D0DD1DABF}"/>
              </a:ext>
            </a:extLst>
          </p:cNvPr>
          <p:cNvSpPr>
            <a:spLocks noGrp="1"/>
          </p:cNvSpPr>
          <p:nvPr>
            <p:ph type="sldNum" sz="quarter" idx="12"/>
          </p:nvPr>
        </p:nvSpPr>
        <p:spPr/>
        <p:txBody>
          <a:bodyPr/>
          <a:lstStyle/>
          <a:p>
            <a:pPr>
              <a:spcAft>
                <a:spcPts val="600"/>
              </a:spcAft>
            </a:pPr>
            <a:fld id="{0FF54DE5-C571-48E8-A5BC-B369434E2F44}" type="slidenum">
              <a:rPr lang="en-US" smtClean="0"/>
              <a:pPr>
                <a:spcAft>
                  <a:spcPts val="600"/>
                </a:spcAft>
              </a:pPr>
              <a:t>11</a:t>
            </a:fld>
            <a:endParaRPr lang="en-US"/>
          </a:p>
        </p:txBody>
      </p:sp>
      <p:sp>
        <p:nvSpPr>
          <p:cNvPr id="4" name="Subtitle 3">
            <a:extLst>
              <a:ext uri="{FF2B5EF4-FFF2-40B4-BE49-F238E27FC236}">
                <a16:creationId xmlns:a16="http://schemas.microsoft.com/office/drawing/2014/main" id="{4B9A2CFB-2AA6-9EDD-3302-22CE186E433E}"/>
              </a:ext>
            </a:extLst>
          </p:cNvPr>
          <p:cNvSpPr>
            <a:spLocks noGrp="1"/>
          </p:cNvSpPr>
          <p:nvPr>
            <p:ph type="subTitle" idx="1"/>
          </p:nvPr>
        </p:nvSpPr>
        <p:spPr>
          <a:xfrm>
            <a:off x="3165475" y="4570105"/>
            <a:ext cx="2813050" cy="415815"/>
          </a:xfrm>
        </p:spPr>
        <p:txBody>
          <a:bodyPr>
            <a:normAutofit fontScale="92500" lnSpcReduction="20000"/>
          </a:bodyPr>
          <a:lstStyle/>
          <a:p>
            <a:pPr algn="ctr"/>
            <a:r>
              <a:rPr lang="en-US" sz="2800" dirty="0">
                <a:latin typeface="Candara" panose="020E0502030303020204" pitchFamily="34" charset="0"/>
              </a:rPr>
              <a:t>Hebrews 7:25</a:t>
            </a:r>
          </a:p>
        </p:txBody>
      </p:sp>
    </p:spTree>
    <p:extLst>
      <p:ext uri="{BB962C8B-B14F-4D97-AF65-F5344CB8AC3E}">
        <p14:creationId xmlns:p14="http://schemas.microsoft.com/office/powerpoint/2010/main" val="22468751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638380"/>
          </a:xfrm>
          <a:solidFill>
            <a:schemeClr val="accent5">
              <a:lumMod val="40000"/>
              <a:lumOff val="6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accent4">
                    <a:lumMod val="75000"/>
                  </a:schemeClr>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Hear the Gospel </a:t>
            </a:r>
            <a:r>
              <a:rPr lang="en-US" altLang="en-US" sz="2800" i="1" dirty="0">
                <a:solidFill>
                  <a:schemeClr val="accent4">
                    <a:lumMod val="75000"/>
                  </a:schemeClr>
                </a:solidFill>
                <a:effectLst/>
                <a:latin typeface="Candara" panose="020E0502030303020204" pitchFamily="34" charset="0"/>
              </a:rPr>
              <a:t>–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Believe it </a:t>
            </a:r>
            <a:r>
              <a:rPr lang="en-US" altLang="en-US" sz="2800" i="1" dirty="0">
                <a:solidFill>
                  <a:schemeClr val="accent4">
                    <a:lumMod val="75000"/>
                  </a:schemeClr>
                </a:solidFill>
                <a:effectLst/>
                <a:latin typeface="Candara" panose="020E0502030303020204" pitchFamily="34" charset="0"/>
              </a:rPr>
              <a:t>–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Repent of sin in your life </a:t>
            </a:r>
            <a:r>
              <a:rPr lang="en-US" altLang="en-US" sz="2800" i="1" dirty="0">
                <a:solidFill>
                  <a:schemeClr val="accent4">
                    <a:lumMod val="75000"/>
                  </a:schemeClr>
                </a:solidFill>
                <a:effectLst/>
                <a:latin typeface="Candara" panose="020E0502030303020204" pitchFamily="34" charset="0"/>
              </a:rPr>
              <a:t>–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Confess </a:t>
            </a:r>
            <a:r>
              <a:rPr lang="en-US" altLang="en-US" sz="2800" dirty="0">
                <a:solidFill>
                  <a:schemeClr val="accent4">
                    <a:lumMod val="75000"/>
                  </a:schemeClr>
                </a:solidFill>
                <a:latin typeface="Candara" panose="020E0502030303020204" pitchFamily="34" charset="0"/>
              </a:rPr>
              <a:t>that </a:t>
            </a:r>
            <a:r>
              <a:rPr lang="en-US" altLang="en-US" sz="2800" dirty="0">
                <a:solidFill>
                  <a:schemeClr val="accent4">
                    <a:lumMod val="75000"/>
                  </a:schemeClr>
                </a:solidFill>
                <a:effectLst/>
                <a:latin typeface="Candara" panose="020E0502030303020204" pitchFamily="34" charset="0"/>
              </a:rPr>
              <a:t>Christ </a:t>
            </a:r>
            <a:r>
              <a:rPr lang="en-US" altLang="en-US" sz="2800" dirty="0">
                <a:solidFill>
                  <a:schemeClr val="accent4">
                    <a:lumMod val="75000"/>
                  </a:schemeClr>
                </a:solidFill>
                <a:latin typeface="Candara" panose="020E0502030303020204" pitchFamily="34" charset="0"/>
              </a:rPr>
              <a:t>is God’s Son </a:t>
            </a:r>
            <a:r>
              <a:rPr lang="en-US" altLang="en-US" sz="2800" i="1" dirty="0">
                <a:solidFill>
                  <a:schemeClr val="accent4">
                    <a:lumMod val="75000"/>
                  </a:schemeClr>
                </a:solidFill>
                <a:effectLst/>
                <a:latin typeface="Candara" panose="020E0502030303020204" pitchFamily="34" charset="0"/>
              </a:rPr>
              <a:t>– Matthew 10:32</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Be baptized </a:t>
            </a:r>
            <a:r>
              <a:rPr lang="en-US" altLang="en-US" sz="2800" dirty="0">
                <a:solidFill>
                  <a:schemeClr val="accent4">
                    <a:lumMod val="75000"/>
                  </a:schemeClr>
                </a:solidFill>
                <a:latin typeface="Candara" panose="020E0502030303020204" pitchFamily="34" charset="0"/>
              </a:rPr>
              <a:t>to wash away your</a:t>
            </a:r>
            <a:r>
              <a:rPr lang="en-US" altLang="en-US" sz="2800" dirty="0">
                <a:solidFill>
                  <a:schemeClr val="accent4">
                    <a:lumMod val="75000"/>
                  </a:schemeClr>
                </a:solidFill>
                <a:effectLst/>
                <a:latin typeface="Candara" panose="020E0502030303020204" pitchFamily="34" charset="0"/>
              </a:rPr>
              <a:t> sins </a:t>
            </a:r>
            <a:r>
              <a:rPr lang="en-US" altLang="en-US" sz="2800" i="1" dirty="0">
                <a:solidFill>
                  <a:schemeClr val="accent4">
                    <a:lumMod val="75000"/>
                  </a:schemeClr>
                </a:solidFill>
                <a:effectLst/>
                <a:latin typeface="Candara" panose="020E0502030303020204" pitchFamily="34" charset="0"/>
              </a:rPr>
              <a:t>– Acts 2:38</a:t>
            </a:r>
          </a:p>
          <a:p>
            <a:pPr marL="0" lvl="1" indent="0">
              <a:spcBef>
                <a:spcPts val="338"/>
              </a:spcBef>
              <a:spcAft>
                <a:spcPts val="0"/>
              </a:spcAft>
              <a:buClr>
                <a:schemeClr val="bg1"/>
              </a:buClr>
              <a:buNone/>
              <a:defRPr/>
            </a:pPr>
            <a:r>
              <a:rPr lang="en-US" altLang="en-US" sz="3600" b="1" dirty="0">
                <a:solidFill>
                  <a:schemeClr val="accent4">
                    <a:lumMod val="75000"/>
                  </a:schemeClr>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Repent and Pray for Forgiveness </a:t>
            </a:r>
            <a:r>
              <a:rPr lang="en-US" altLang="en-US" sz="2800" i="1" dirty="0">
                <a:solidFill>
                  <a:schemeClr val="accent4">
                    <a:lumMod val="75000"/>
                  </a:schemeClr>
                </a:solidFill>
                <a:effectLst/>
                <a:latin typeface="Candara" panose="020E0502030303020204" pitchFamily="34" charset="0"/>
              </a:rPr>
              <a:t>– 1 John 1:7-9</a:t>
            </a:r>
          </a:p>
          <a:p>
            <a:pPr marL="0" indent="0" algn="just">
              <a:spcBef>
                <a:spcPts val="338"/>
              </a:spcBef>
              <a:spcAft>
                <a:spcPts val="0"/>
              </a:spcAft>
              <a:buClr>
                <a:schemeClr val="bg1"/>
              </a:buClr>
              <a:buSzPct val="99000"/>
              <a:buNone/>
              <a:defRPr/>
            </a:pPr>
            <a:r>
              <a:rPr lang="en-US" altLang="en-US" sz="3600" b="1" dirty="0">
                <a:solidFill>
                  <a:schemeClr val="accent4">
                    <a:lumMod val="75000"/>
                  </a:schemeClr>
                </a:solidFill>
                <a:latin typeface="Candara" panose="020E0502030303020204" pitchFamily="34" charset="0"/>
              </a:rPr>
              <a:t>Endure Trials &amp; </a:t>
            </a:r>
            <a:r>
              <a:rPr lang="en-US" altLang="en-US" sz="3600" b="1" i="1" dirty="0">
                <a:solidFill>
                  <a:schemeClr val="accent4">
                    <a:lumMod val="75000"/>
                  </a:schemeClr>
                </a:solidFill>
                <a:effectLst/>
                <a:latin typeface="Candara" panose="020E0502030303020204" pitchFamily="34" charset="0"/>
              </a:rPr>
              <a:t>“be faithful </a:t>
            </a:r>
            <a:r>
              <a:rPr lang="en-US" altLang="en-US" sz="3600" b="1" i="1" u="sng" dirty="0">
                <a:solidFill>
                  <a:schemeClr val="accent4">
                    <a:lumMod val="75000"/>
                  </a:schemeClr>
                </a:solidFill>
                <a:effectLst/>
                <a:latin typeface="Candara" panose="020E0502030303020204" pitchFamily="34" charset="0"/>
              </a:rPr>
              <a:t>unto</a:t>
            </a:r>
            <a:r>
              <a:rPr lang="en-US" altLang="en-US" sz="3600" b="1" i="1" dirty="0">
                <a:solidFill>
                  <a:schemeClr val="accent4">
                    <a:lumMod val="75000"/>
                  </a:schemeClr>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i="1" dirty="0">
                <a:solidFill>
                  <a:schemeClr val="accent4">
                    <a:lumMod val="75000"/>
                  </a:schemeClr>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4">
              <a:lumMod val="60000"/>
              <a:lumOff val="4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chemeClr val="accent4">
                    <a:lumMod val="75000"/>
                  </a:schemeClr>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accent4">
                  <a:lumMod val="75000"/>
                </a:schemeClr>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2:37</a:t>
            </a:r>
          </a:p>
        </p:txBody>
      </p:sp>
      <p:sp>
        <p:nvSpPr>
          <p:cNvPr id="2" name="Slide Number Placeholder 1">
            <a:extLst>
              <a:ext uri="{FF2B5EF4-FFF2-40B4-BE49-F238E27FC236}">
                <a16:creationId xmlns:a16="http://schemas.microsoft.com/office/drawing/2014/main" id="{396805F8-30B3-5EEE-6916-0D5F9FF2A74E}"/>
              </a:ext>
            </a:extLst>
          </p:cNvPr>
          <p:cNvSpPr>
            <a:spLocks noGrp="1"/>
          </p:cNvSpPr>
          <p:nvPr>
            <p:ph type="sldNum" sz="quarter" idx="12"/>
          </p:nvPr>
        </p:nvSpPr>
        <p:spPr>
          <a:xfrm>
            <a:off x="7055321" y="6469086"/>
            <a:ext cx="1371600" cy="365125"/>
          </a:xfrm>
        </p:spPr>
        <p:txBody>
          <a:bodyPr/>
          <a:lstStyle/>
          <a:p>
            <a:fld id="{0FF54DE5-C571-48E8-A5BC-B369434E2F44}" type="slidenum">
              <a:rPr lang="en-US" smtClean="0"/>
              <a:t>12</a:t>
            </a:fld>
            <a:endParaRPr lang="en-US"/>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28674" y="76200"/>
            <a:ext cx="8063077" cy="1096962"/>
          </a:xfrm>
        </p:spPr>
        <p:txBody>
          <a:bodyPr>
            <a:normAutofit/>
          </a:bodyPr>
          <a:lstStyle/>
          <a:p>
            <a:r>
              <a:rPr lang="en-US" sz="4800" b="1" dirty="0">
                <a:latin typeface="Candara" panose="020E0502030303020204" pitchFamily="34" charset="0"/>
              </a:rPr>
              <a:t>Hebrews 7:23-28, KJV </a:t>
            </a:r>
            <a:r>
              <a:rPr lang="en-US" sz="4800" dirty="0">
                <a:latin typeface="Candara" panose="020E0502030303020204" pitchFamily="34" charset="0"/>
              </a:rPr>
              <a:t>(23-26)</a:t>
            </a:r>
          </a:p>
        </p:txBody>
      </p:sp>
      <p:sp>
        <p:nvSpPr>
          <p:cNvPr id="14" name="Content Placeholder 13"/>
          <p:cNvSpPr>
            <a:spLocks noGrp="1"/>
          </p:cNvSpPr>
          <p:nvPr>
            <p:ph idx="1"/>
          </p:nvPr>
        </p:nvSpPr>
        <p:spPr>
          <a:xfrm>
            <a:off x="828675" y="1438507"/>
            <a:ext cx="7810828" cy="4917845"/>
          </a:xfrm>
        </p:spPr>
        <p:txBody>
          <a:bodyPr>
            <a:noAutofit/>
          </a:bodyPr>
          <a:lstStyle/>
          <a:p>
            <a:pPr marL="0" indent="0">
              <a:lnSpc>
                <a:spcPts val="3400"/>
              </a:lnSpc>
              <a:buNone/>
            </a:pPr>
            <a:r>
              <a:rPr lang="en-US" sz="3400" b="1" i="1" u="none" strike="noStrike" baseline="0" dirty="0">
                <a:latin typeface="Candara" panose="020E0502030303020204" pitchFamily="34" charset="0"/>
              </a:rPr>
              <a:t>“</a:t>
            </a:r>
            <a:r>
              <a:rPr lang="en-US" sz="3400" b="1" i="1" u="none" strike="noStrike" baseline="0" dirty="0">
                <a:solidFill>
                  <a:schemeClr val="tx1">
                    <a:lumMod val="60000"/>
                    <a:lumOff val="40000"/>
                  </a:schemeClr>
                </a:solidFill>
                <a:latin typeface="Candara" panose="020E0502030303020204" pitchFamily="34" charset="0"/>
              </a:rPr>
              <a:t>23</a:t>
            </a:r>
            <a:r>
              <a:rPr lang="en-US" sz="3400" b="1" i="1" u="none" strike="noStrike" baseline="0" dirty="0">
                <a:latin typeface="Candara" panose="020E0502030303020204" pitchFamily="34" charset="0"/>
              </a:rPr>
              <a:t> And they truly were many priests, because they were not suffered to continue by reason of death: </a:t>
            </a:r>
            <a:r>
              <a:rPr lang="en-US" sz="3400" b="1" i="1" u="none" strike="noStrike" baseline="0" dirty="0">
                <a:solidFill>
                  <a:schemeClr val="tx1">
                    <a:lumMod val="60000"/>
                    <a:lumOff val="40000"/>
                  </a:schemeClr>
                </a:solidFill>
                <a:latin typeface="Candara" panose="020E0502030303020204" pitchFamily="34" charset="0"/>
              </a:rPr>
              <a:t>24</a:t>
            </a:r>
            <a:r>
              <a:rPr lang="en-US" sz="3400" b="1" i="1" u="none" strike="noStrike" baseline="0" dirty="0">
                <a:latin typeface="Candara" panose="020E0502030303020204" pitchFamily="34" charset="0"/>
              </a:rPr>
              <a:t> But this man, because he </a:t>
            </a:r>
            <a:r>
              <a:rPr lang="en-US" sz="3400" b="1" i="1" u="none" strike="noStrike" baseline="0" dirty="0" err="1">
                <a:latin typeface="Candara" panose="020E0502030303020204" pitchFamily="34" charset="0"/>
              </a:rPr>
              <a:t>continueth</a:t>
            </a:r>
            <a:r>
              <a:rPr lang="en-US" sz="3400" b="1" i="1" u="none" strike="noStrike" baseline="0" dirty="0">
                <a:latin typeface="Candara" panose="020E0502030303020204" pitchFamily="34" charset="0"/>
              </a:rPr>
              <a:t> ever, hath an unchangeable priesthood. </a:t>
            </a:r>
            <a:r>
              <a:rPr lang="en-US" sz="3400" b="1" i="1" u="none" strike="noStrike" baseline="0" dirty="0">
                <a:solidFill>
                  <a:schemeClr val="tx1">
                    <a:lumMod val="60000"/>
                    <a:lumOff val="40000"/>
                  </a:schemeClr>
                </a:solidFill>
                <a:latin typeface="Candara" panose="020E0502030303020204" pitchFamily="34" charset="0"/>
              </a:rPr>
              <a:t>25</a:t>
            </a:r>
            <a:r>
              <a:rPr lang="en-US" sz="3400" b="1" i="1" u="none" strike="noStrike" baseline="0" dirty="0">
                <a:latin typeface="Candara" panose="020E0502030303020204" pitchFamily="34" charset="0"/>
              </a:rPr>
              <a:t> Wherefore he is able also to save them to the uttermost that come unto God by him, seeing he ever </a:t>
            </a:r>
            <a:r>
              <a:rPr lang="en-US" sz="3400" b="1" i="1" u="none" strike="noStrike" baseline="0" dirty="0" err="1">
                <a:latin typeface="Candara" panose="020E0502030303020204" pitchFamily="34" charset="0"/>
              </a:rPr>
              <a:t>liveth</a:t>
            </a:r>
            <a:r>
              <a:rPr lang="en-US" sz="3400" b="1" i="1" u="none" strike="noStrike" baseline="0" dirty="0">
                <a:latin typeface="Candara" panose="020E0502030303020204" pitchFamily="34" charset="0"/>
              </a:rPr>
              <a:t> to make intercession for them. </a:t>
            </a:r>
            <a:r>
              <a:rPr lang="en-US" sz="3400" b="1" i="1" u="none" strike="noStrike" baseline="0" dirty="0">
                <a:solidFill>
                  <a:schemeClr val="tx1">
                    <a:lumMod val="60000"/>
                    <a:lumOff val="40000"/>
                  </a:schemeClr>
                </a:solidFill>
                <a:latin typeface="Candara" panose="020E0502030303020204" pitchFamily="34" charset="0"/>
              </a:rPr>
              <a:t>26</a:t>
            </a:r>
            <a:r>
              <a:rPr lang="en-US" sz="3400" b="1" i="1" u="none" strike="noStrike" baseline="0" dirty="0">
                <a:latin typeface="Candara" panose="020E0502030303020204" pitchFamily="34" charset="0"/>
              </a:rPr>
              <a:t> For such an high priest became us, who is holy, harmless, undefiled, separate from sinners, and made higher than the heavens”</a:t>
            </a:r>
            <a:endParaRPr lang="en-US" sz="3400"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33BBDA0F-E6E2-5939-B631-1A1D0DD1DABF}"/>
              </a:ext>
            </a:extLst>
          </p:cNvPr>
          <p:cNvSpPr>
            <a:spLocks noGrp="1"/>
          </p:cNvSpPr>
          <p:nvPr>
            <p:ph type="sldNum" sz="quarter" idx="12"/>
          </p:nvPr>
        </p:nvSpPr>
        <p:spPr/>
        <p:txBody>
          <a:bodyPr/>
          <a:lstStyle/>
          <a:p>
            <a:fld id="{0FF54DE5-C571-48E8-A5BC-B369434E2F44}" type="slidenum">
              <a:rPr lang="en-US" smtClean="0"/>
              <a:t>2</a:t>
            </a:fld>
            <a:endParaRPr lang="en-US" dirty="0"/>
          </a:p>
        </p:txBody>
      </p:sp>
    </p:spTree>
    <p:extLst>
      <p:ext uri="{BB962C8B-B14F-4D97-AF65-F5344CB8AC3E}">
        <p14:creationId xmlns:p14="http://schemas.microsoft.com/office/powerpoint/2010/main" val="23144938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28674" y="76200"/>
            <a:ext cx="8063077" cy="1096962"/>
          </a:xfrm>
        </p:spPr>
        <p:txBody>
          <a:bodyPr>
            <a:normAutofit/>
          </a:bodyPr>
          <a:lstStyle/>
          <a:p>
            <a:r>
              <a:rPr lang="en-US" sz="4800" b="1" dirty="0">
                <a:latin typeface="Candara" panose="020E0502030303020204" pitchFamily="34" charset="0"/>
              </a:rPr>
              <a:t>Hebrews 7:23-28, KJV </a:t>
            </a:r>
            <a:r>
              <a:rPr lang="en-US" sz="4800" dirty="0">
                <a:latin typeface="Candara" panose="020E0502030303020204" pitchFamily="34" charset="0"/>
              </a:rPr>
              <a:t>(27-28)</a:t>
            </a:r>
          </a:p>
        </p:txBody>
      </p:sp>
      <p:sp>
        <p:nvSpPr>
          <p:cNvPr id="14" name="Content Placeholder 13"/>
          <p:cNvSpPr>
            <a:spLocks noGrp="1"/>
          </p:cNvSpPr>
          <p:nvPr>
            <p:ph idx="1"/>
          </p:nvPr>
        </p:nvSpPr>
        <p:spPr>
          <a:xfrm>
            <a:off x="828675" y="1438507"/>
            <a:ext cx="7637408" cy="4331672"/>
          </a:xfrm>
        </p:spPr>
        <p:txBody>
          <a:bodyPr>
            <a:normAutofit/>
          </a:bodyPr>
          <a:lstStyle/>
          <a:p>
            <a:pPr marL="0" indent="0">
              <a:lnSpc>
                <a:spcPts val="3500"/>
              </a:lnSpc>
              <a:buNone/>
            </a:pPr>
            <a:r>
              <a:rPr lang="en-US" sz="3500" b="1" i="1" u="none" strike="noStrike" baseline="0" dirty="0">
                <a:latin typeface="Candara" panose="020E0502030303020204" pitchFamily="34" charset="0"/>
              </a:rPr>
              <a:t>“</a:t>
            </a:r>
            <a:r>
              <a:rPr lang="en-US" sz="3500" b="1" i="1" u="none" strike="noStrike" baseline="0" dirty="0">
                <a:solidFill>
                  <a:schemeClr val="tx1">
                    <a:lumMod val="60000"/>
                    <a:lumOff val="40000"/>
                  </a:schemeClr>
                </a:solidFill>
                <a:latin typeface="Candara" panose="020E0502030303020204" pitchFamily="34" charset="0"/>
              </a:rPr>
              <a:t>27</a:t>
            </a:r>
            <a:r>
              <a:rPr lang="en-US" sz="3500" b="1" i="1" u="none" strike="noStrike" baseline="0" dirty="0">
                <a:latin typeface="Candara" panose="020E0502030303020204" pitchFamily="34" charset="0"/>
              </a:rPr>
              <a:t> who does not need daily, as those high priests, to offer up sacrifices, first for His own sins and then for the people’s, for this He did once for all when He offered up Himself. </a:t>
            </a:r>
            <a:r>
              <a:rPr lang="en-US" sz="3500" b="1" i="1" u="none" strike="noStrike" baseline="0" dirty="0">
                <a:solidFill>
                  <a:schemeClr val="tx1">
                    <a:lumMod val="60000"/>
                    <a:lumOff val="40000"/>
                  </a:schemeClr>
                </a:solidFill>
                <a:latin typeface="Candara" panose="020E0502030303020204" pitchFamily="34" charset="0"/>
              </a:rPr>
              <a:t>28</a:t>
            </a:r>
            <a:r>
              <a:rPr lang="en-US" sz="3500" b="1" i="1" u="none" strike="noStrike" baseline="0" dirty="0">
                <a:latin typeface="Candara" panose="020E0502030303020204" pitchFamily="34" charset="0"/>
              </a:rPr>
              <a:t> For the law appoints as high priests men who have weakness, but the word of the oath, which came after the law, appoints the Son who has been perfected forever.”</a:t>
            </a:r>
            <a:endParaRPr lang="en-US" sz="3500"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33BBDA0F-E6E2-5939-B631-1A1D0DD1DABF}"/>
              </a:ext>
            </a:extLst>
          </p:cNvPr>
          <p:cNvSpPr>
            <a:spLocks noGrp="1"/>
          </p:cNvSpPr>
          <p:nvPr>
            <p:ph type="sldNum" sz="quarter" idx="12"/>
          </p:nvPr>
        </p:nvSpPr>
        <p:spPr/>
        <p:txBody>
          <a:bodyPr/>
          <a:lstStyle/>
          <a:p>
            <a:fld id="{0FF54DE5-C571-48E8-A5BC-B369434E2F44}" type="slidenum">
              <a:rPr lang="en-US" smtClean="0"/>
              <a:t>3</a:t>
            </a:fld>
            <a:endParaRPr lang="en-US"/>
          </a:p>
        </p:txBody>
      </p:sp>
    </p:spTree>
    <p:extLst>
      <p:ext uri="{BB962C8B-B14F-4D97-AF65-F5344CB8AC3E}">
        <p14:creationId xmlns:p14="http://schemas.microsoft.com/office/powerpoint/2010/main" val="4199261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435430" y="334536"/>
            <a:ext cx="6908800" cy="715962"/>
          </a:xfrm>
        </p:spPr>
        <p:txBody>
          <a:bodyPr anchor="t">
            <a:noAutofit/>
          </a:bodyPr>
          <a:lstStyle/>
          <a:p>
            <a:pPr>
              <a:tabLst>
                <a:tab pos="8118475" algn="l"/>
              </a:tabLst>
            </a:pPr>
            <a:r>
              <a:rPr lang="en-US" sz="4800" b="1" i="1" dirty="0">
                <a:latin typeface="Candara" panose="020E0502030303020204" pitchFamily="34" charset="0"/>
              </a:rPr>
              <a:t>“Kneel at the Cross”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599090" y="1154450"/>
            <a:ext cx="8196567" cy="5703550"/>
          </a:xfrm>
        </p:spPr>
        <p:txBody>
          <a:bodyPr>
            <a:noAutofit/>
          </a:bodyPr>
          <a:lstStyle/>
          <a:p>
            <a:pPr marL="0" indent="0">
              <a:lnSpc>
                <a:spcPts val="3200"/>
              </a:lnSpc>
              <a:spcBef>
                <a:spcPts val="0"/>
              </a:spcBef>
              <a:buNone/>
            </a:pPr>
            <a:r>
              <a:rPr lang="en-US" sz="3200" dirty="0">
                <a:latin typeface="Candara" panose="020E0502030303020204" pitchFamily="34" charset="0"/>
              </a:rPr>
              <a:t>This song encourages us to come to the cross of Jesus in humble submission, because He makes intercession for us to God His Father </a:t>
            </a:r>
          </a:p>
          <a:p>
            <a:pPr marL="0" indent="0">
              <a:lnSpc>
                <a:spcPts val="3200"/>
              </a:lnSpc>
              <a:spcBef>
                <a:spcPts val="1200"/>
              </a:spcBef>
              <a:buNone/>
            </a:pPr>
            <a:r>
              <a:rPr lang="en-US" sz="3200" dirty="0">
                <a:latin typeface="Candara" panose="020E0502030303020204" pitchFamily="34" charset="0"/>
              </a:rPr>
              <a:t>Both the lyrics and the music were written by Charles Earnest Moody who was born October 8</a:t>
            </a:r>
            <a:r>
              <a:rPr lang="en-US" sz="3200" baseline="30000" dirty="0">
                <a:latin typeface="Candara" panose="020E0502030303020204" pitchFamily="34" charset="0"/>
              </a:rPr>
              <a:t>th</a:t>
            </a:r>
            <a:r>
              <a:rPr lang="en-US" sz="3200" dirty="0">
                <a:latin typeface="Candara" panose="020E0502030303020204" pitchFamily="34" charset="0"/>
              </a:rPr>
              <a:t>,1891 near Tilton, Georgia. Moody was the music director of a local Methodist church after studying music. He taught singing schools and led singing at many revivals in various local churches.</a:t>
            </a:r>
          </a:p>
          <a:p>
            <a:pPr marL="0" indent="0">
              <a:lnSpc>
                <a:spcPts val="3200"/>
              </a:lnSpc>
              <a:spcBef>
                <a:spcPts val="1200"/>
              </a:spcBef>
              <a:buNone/>
            </a:pPr>
            <a:r>
              <a:rPr lang="en-US" sz="3200" dirty="0">
                <a:latin typeface="Candara" panose="020E0502030303020204" pitchFamily="34" charset="0"/>
              </a:rPr>
              <a:t>Some sources say this song appears in at least 82 hymnals and is found in our hymnal as well as others used and published by our brethren.</a:t>
            </a:r>
          </a:p>
          <a:p>
            <a:pPr marL="0" indent="0">
              <a:lnSpc>
                <a:spcPts val="3200"/>
              </a:lnSpc>
              <a:spcBef>
                <a:spcPts val="1200"/>
              </a:spcBef>
              <a:buNone/>
            </a:pPr>
            <a:endParaRPr lang="en-US" sz="3200" dirty="0">
              <a:latin typeface="Candara" panose="020E0502030303020204" pitchFamily="34" charset="0"/>
            </a:endParaRPr>
          </a:p>
          <a:p>
            <a:pPr marL="0" indent="0">
              <a:lnSpc>
                <a:spcPts val="3200"/>
              </a:lnSpc>
              <a:spcBef>
                <a:spcPts val="600"/>
              </a:spcBef>
              <a:buNone/>
            </a:pPr>
            <a:endParaRPr lang="en-US" sz="32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A9AA916E-CD8C-F388-79C1-3021ED250D18}"/>
              </a:ext>
            </a:extLst>
          </p:cNvPr>
          <p:cNvSpPr>
            <a:spLocks noGrp="1"/>
          </p:cNvSpPr>
          <p:nvPr>
            <p:ph type="sldNum" sz="quarter" idx="12"/>
          </p:nvPr>
        </p:nvSpPr>
        <p:spPr>
          <a:xfrm>
            <a:off x="7168055" y="6356352"/>
            <a:ext cx="1371600" cy="365125"/>
          </a:xfrm>
        </p:spPr>
        <p:txBody>
          <a:bodyPr/>
          <a:lstStyle/>
          <a:p>
            <a:fld id="{0FF54DE5-C571-48E8-A5BC-B369434E2F44}" type="slidenum">
              <a:rPr lang="en-US" smtClean="0"/>
              <a:t>4</a:t>
            </a:fld>
            <a:endParaRPr lang="en-US" dirty="0"/>
          </a:p>
        </p:txBody>
      </p:sp>
      <p:sp>
        <p:nvSpPr>
          <p:cNvPr id="6" name="TextBox 5">
            <a:extLst>
              <a:ext uri="{FF2B5EF4-FFF2-40B4-BE49-F238E27FC236}">
                <a16:creationId xmlns:a16="http://schemas.microsoft.com/office/drawing/2014/main" id="{3F5F20C1-1B48-FCD3-2FF4-9ABE76BC1D94}"/>
              </a:ext>
            </a:extLst>
          </p:cNvPr>
          <p:cNvSpPr txBox="1"/>
          <p:nvPr/>
        </p:nvSpPr>
        <p:spPr>
          <a:xfrm>
            <a:off x="5645038" y="507977"/>
            <a:ext cx="3207657" cy="369332"/>
          </a:xfrm>
          <a:prstGeom prst="rect">
            <a:avLst/>
          </a:prstGeom>
          <a:noFill/>
        </p:spPr>
        <p:txBody>
          <a:bodyPr wrap="square" rtlCol="0">
            <a:spAutoFit/>
          </a:bodyPr>
          <a:lstStyle/>
          <a:p>
            <a:pPr algn="ctr"/>
            <a:r>
              <a:rPr lang="en-US" dirty="0">
                <a:latin typeface="Candara" panose="020E0502030303020204" pitchFamily="34" charset="0"/>
              </a:rPr>
              <a:t>#945 - </a:t>
            </a:r>
            <a:r>
              <a:rPr lang="en-US" b="1" i="1" dirty="0">
                <a:latin typeface="Candara" panose="020E0502030303020204" pitchFamily="34" charset="0"/>
              </a:rPr>
              <a:t>Songs of Faith and Praise</a:t>
            </a:r>
          </a:p>
        </p:txBody>
      </p:sp>
    </p:spTree>
    <p:extLst>
      <p:ext uri="{BB962C8B-B14F-4D97-AF65-F5344CB8AC3E}">
        <p14:creationId xmlns:p14="http://schemas.microsoft.com/office/powerpoint/2010/main" val="36955494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435430" y="334536"/>
            <a:ext cx="6908800" cy="715962"/>
          </a:xfrm>
        </p:spPr>
        <p:txBody>
          <a:bodyPr anchor="t">
            <a:noAutofit/>
          </a:bodyPr>
          <a:lstStyle/>
          <a:p>
            <a:pPr>
              <a:tabLst>
                <a:tab pos="8118475" algn="l"/>
              </a:tabLst>
            </a:pPr>
            <a:r>
              <a:rPr lang="en-US" sz="4800" b="1" i="1" dirty="0">
                <a:latin typeface="Candara" panose="020E0502030303020204" pitchFamily="34" charset="0"/>
              </a:rPr>
              <a:t>“Kneel at the Cross” </a:t>
            </a:r>
            <a:br>
              <a:rPr lang="en-US" sz="4800" b="1" i="1" dirty="0">
                <a:latin typeface="Candara" panose="020E0502030303020204" pitchFamily="34" charset="0"/>
              </a:rPr>
            </a:br>
            <a:endParaRPr lang="en-US" sz="4800" b="1" i="1" dirty="0">
              <a:latin typeface="Candara" panose="020E0502030303020204" pitchFamily="34" charset="0"/>
            </a:endParaRPr>
          </a:p>
        </p:txBody>
      </p:sp>
      <p:sp>
        <p:nvSpPr>
          <p:cNvPr id="7" name="Content Placeholder 2">
            <a:extLst>
              <a:ext uri="{FF2B5EF4-FFF2-40B4-BE49-F238E27FC236}">
                <a16:creationId xmlns:a16="http://schemas.microsoft.com/office/drawing/2014/main" id="{02ACA1A0-5294-681C-03C0-68EDD9131E38}"/>
              </a:ext>
            </a:extLst>
          </p:cNvPr>
          <p:cNvSpPr>
            <a:spLocks noGrp="1"/>
          </p:cNvSpPr>
          <p:nvPr>
            <p:ph idx="1"/>
          </p:nvPr>
        </p:nvSpPr>
        <p:spPr>
          <a:xfrm>
            <a:off x="828674" y="1156579"/>
            <a:ext cx="8075295" cy="5701421"/>
          </a:xfrm>
        </p:spPr>
        <p:txBody>
          <a:bodyPr>
            <a:noAutofit/>
          </a:bodyPr>
          <a:lstStyle/>
          <a:p>
            <a:pPr marL="0" indent="0">
              <a:lnSpc>
                <a:spcPts val="3200"/>
              </a:lnSpc>
              <a:spcBef>
                <a:spcPts val="0"/>
              </a:spcBef>
              <a:buNone/>
            </a:pPr>
            <a:r>
              <a:rPr lang="en-US" sz="3600" b="1" dirty="0">
                <a:latin typeface="Candara" panose="020E0502030303020204" pitchFamily="34" charset="0"/>
              </a:rPr>
              <a:t>Stanza # 1</a:t>
            </a:r>
            <a:r>
              <a:rPr lang="en-US" sz="3600" dirty="0">
                <a:latin typeface="Candara" panose="020E0502030303020204" pitchFamily="34" charset="0"/>
              </a:rPr>
              <a:t> </a:t>
            </a:r>
            <a:r>
              <a:rPr lang="en-US" sz="3200" dirty="0">
                <a:latin typeface="Candara" panose="020E0502030303020204" pitchFamily="34" charset="0"/>
              </a:rPr>
              <a:t>– Tells us that kneeling at the cross  is to </a:t>
            </a:r>
            <a:r>
              <a:rPr lang="en-US" sz="3200" i="1" dirty="0">
                <a:latin typeface="Candara" panose="020E0502030303020204" pitchFamily="34" charset="0"/>
              </a:rPr>
              <a:t>leave our cares </a:t>
            </a:r>
            <a:r>
              <a:rPr lang="en-US" sz="3200" dirty="0">
                <a:latin typeface="Candara" panose="020E0502030303020204" pitchFamily="34" charset="0"/>
              </a:rPr>
              <a:t>with Him – </a:t>
            </a:r>
            <a:r>
              <a:rPr lang="en-US" sz="3200" i="1" dirty="0">
                <a:latin typeface="Candara" panose="020E0502030303020204" pitchFamily="34" charset="0"/>
              </a:rPr>
              <a:t>Heb. 4:14-16</a:t>
            </a:r>
          </a:p>
          <a:p>
            <a:pPr marL="0" indent="0" algn="ctr">
              <a:lnSpc>
                <a:spcPts val="2900"/>
              </a:lnSpc>
              <a:spcBef>
                <a:spcPts val="800"/>
              </a:spcBef>
              <a:buNone/>
            </a:pPr>
            <a:r>
              <a:rPr lang="en-US" sz="2900" b="1" i="1" dirty="0">
                <a:solidFill>
                  <a:srgbClr val="FF0000"/>
                </a:solidFill>
                <a:latin typeface="Candara" panose="020E0502030303020204" pitchFamily="34" charset="0"/>
              </a:rPr>
              <a:t>“Kneel at the cross, Christ will meet you there, He intercedes for you; Lift up your voice, Leave with Him your care, And begin life anew.”</a:t>
            </a:r>
          </a:p>
          <a:p>
            <a:pPr marL="365760" indent="-274320">
              <a:lnSpc>
                <a:spcPts val="2800"/>
              </a:lnSpc>
              <a:spcBef>
                <a:spcPts val="1000"/>
              </a:spcBef>
            </a:pPr>
            <a:r>
              <a:rPr lang="en-US" sz="2800" dirty="0">
                <a:latin typeface="Candara" panose="020E0502030303020204" pitchFamily="34" charset="0"/>
              </a:rPr>
              <a:t>The cross is pictured figuratively as the place where Jesus will meet us, because on the cross is where He died to make atonement for our sins</a:t>
            </a:r>
          </a:p>
          <a:p>
            <a:pPr marL="548640" lvl="1" indent="-274320">
              <a:lnSpc>
                <a:spcPts val="2600"/>
              </a:lnSpc>
              <a:spcBef>
                <a:spcPts val="0"/>
              </a:spcBef>
            </a:pPr>
            <a:r>
              <a:rPr lang="en-US" sz="2600" i="1" dirty="0">
                <a:latin typeface="Candara" panose="020E0502030303020204" pitchFamily="34" charset="0"/>
              </a:rPr>
              <a:t>Rom. 5:8-11; 1 Cor. 15:1-4; Phil. 2:5-8</a:t>
            </a:r>
          </a:p>
          <a:p>
            <a:pPr marL="365760" indent="-274320">
              <a:lnSpc>
                <a:spcPts val="2800"/>
              </a:lnSpc>
              <a:spcBef>
                <a:spcPts val="1000"/>
              </a:spcBef>
            </a:pPr>
            <a:r>
              <a:rPr lang="en-US" sz="2800" dirty="0">
                <a:latin typeface="Candara" panose="020E0502030303020204" pitchFamily="34" charset="0"/>
              </a:rPr>
              <a:t>We come to the cross, by humbly submitting to Christ; it is there we can cast all our cares upon Him</a:t>
            </a:r>
          </a:p>
          <a:p>
            <a:pPr marL="640080" indent="-274320">
              <a:lnSpc>
                <a:spcPts val="2600"/>
              </a:lnSpc>
              <a:spcBef>
                <a:spcPts val="0"/>
              </a:spcBef>
            </a:pPr>
            <a:r>
              <a:rPr lang="en-US" sz="2800" i="1" dirty="0">
                <a:latin typeface="Candara" panose="020E0502030303020204" pitchFamily="34" charset="0"/>
              </a:rPr>
              <a:t> </a:t>
            </a:r>
            <a:r>
              <a:rPr lang="en-US" sz="2600" i="1" dirty="0">
                <a:latin typeface="Candara" panose="020E0502030303020204" pitchFamily="34" charset="0"/>
              </a:rPr>
              <a:t>1 Pet. 5:6-7</a:t>
            </a:r>
          </a:p>
          <a:p>
            <a:pPr marL="365760" indent="-274320">
              <a:lnSpc>
                <a:spcPts val="2800"/>
              </a:lnSpc>
              <a:spcBef>
                <a:spcPts val="1000"/>
              </a:spcBef>
            </a:pPr>
            <a:r>
              <a:rPr lang="en-US" sz="2800" dirty="0">
                <a:latin typeface="Candara" panose="020E0502030303020204" pitchFamily="34" charset="0"/>
              </a:rPr>
              <a:t>Then, having left our cares and being forgiven of our sins by Christ, we have a new life – </a:t>
            </a:r>
            <a:r>
              <a:rPr lang="en-US" sz="2800" i="1" dirty="0">
                <a:latin typeface="Candara" panose="020E0502030303020204" pitchFamily="34" charset="0"/>
              </a:rPr>
              <a:t>Rom. 6:3-8</a:t>
            </a:r>
          </a:p>
          <a:p>
            <a:pPr marL="274320" lvl="1" indent="0">
              <a:lnSpc>
                <a:spcPts val="2500"/>
              </a:lnSpc>
              <a:spcBef>
                <a:spcPts val="0"/>
              </a:spcBef>
              <a:buNone/>
            </a:pPr>
            <a:endParaRPr lang="en-US" sz="2500" i="1"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5D9B8866-E993-5FCF-7797-8A6953D3195D}"/>
              </a:ext>
            </a:extLst>
          </p:cNvPr>
          <p:cNvSpPr>
            <a:spLocks noGrp="1"/>
          </p:cNvSpPr>
          <p:nvPr>
            <p:ph type="sldNum" sz="quarter" idx="12"/>
          </p:nvPr>
        </p:nvSpPr>
        <p:spPr/>
        <p:txBody>
          <a:bodyPr/>
          <a:lstStyle/>
          <a:p>
            <a:fld id="{0FF54DE5-C571-48E8-A5BC-B369434E2F44}" type="slidenum">
              <a:rPr lang="en-US" smtClean="0"/>
              <a:t>5</a:t>
            </a:fld>
            <a:endParaRPr lang="en-US"/>
          </a:p>
        </p:txBody>
      </p:sp>
      <p:sp>
        <p:nvSpPr>
          <p:cNvPr id="5" name="TextBox 4">
            <a:extLst>
              <a:ext uri="{FF2B5EF4-FFF2-40B4-BE49-F238E27FC236}">
                <a16:creationId xmlns:a16="http://schemas.microsoft.com/office/drawing/2014/main" id="{8EBFE05D-055B-6D6F-471F-087BFCFEB3F4}"/>
              </a:ext>
            </a:extLst>
          </p:cNvPr>
          <p:cNvSpPr txBox="1"/>
          <p:nvPr/>
        </p:nvSpPr>
        <p:spPr>
          <a:xfrm>
            <a:off x="5645038" y="507977"/>
            <a:ext cx="3207657" cy="369332"/>
          </a:xfrm>
          <a:prstGeom prst="rect">
            <a:avLst/>
          </a:prstGeom>
          <a:noFill/>
        </p:spPr>
        <p:txBody>
          <a:bodyPr wrap="square" rtlCol="0">
            <a:spAutoFit/>
          </a:bodyPr>
          <a:lstStyle/>
          <a:p>
            <a:pPr algn="ctr"/>
            <a:r>
              <a:rPr lang="en-US" dirty="0">
                <a:latin typeface="Candara" panose="020E0502030303020204" pitchFamily="34" charset="0"/>
              </a:rPr>
              <a:t>#945 - </a:t>
            </a:r>
            <a:r>
              <a:rPr lang="en-US" b="1" i="1" dirty="0">
                <a:latin typeface="Candara" panose="020E0502030303020204" pitchFamily="34" charset="0"/>
              </a:rPr>
              <a:t>Songs of Faith and Praise</a:t>
            </a:r>
          </a:p>
        </p:txBody>
      </p:sp>
    </p:spTree>
    <p:extLst>
      <p:ext uri="{BB962C8B-B14F-4D97-AF65-F5344CB8AC3E}">
        <p14:creationId xmlns:p14="http://schemas.microsoft.com/office/powerpoint/2010/main" val="26623498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1000"/>
                                        <p:tgtEl>
                                          <p:spTgt spid="7">
                                            <p:txEl>
                                              <p:pRg st="3" end="3"/>
                                            </p:txEl>
                                          </p:spTgt>
                                        </p:tgtEl>
                                      </p:cBhvr>
                                    </p:animEffect>
                                    <p:anim calcmode="lin" valueType="num">
                                      <p:cBhvr>
                                        <p:cTn id="2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animEffect transition="in" filter="fade">
                                      <p:cBhvr>
                                        <p:cTn id="33" dur="1000"/>
                                        <p:tgtEl>
                                          <p:spTgt spid="7">
                                            <p:txEl>
                                              <p:pRg st="4" end="4"/>
                                            </p:txEl>
                                          </p:spTgt>
                                        </p:tgtEl>
                                      </p:cBhvr>
                                    </p:animEffect>
                                    <p:anim calcmode="lin" valueType="num">
                                      <p:cBhvr>
                                        <p:cTn id="34"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7">
                                            <p:txEl>
                                              <p:pRg st="5" end="5"/>
                                            </p:txEl>
                                          </p:spTgt>
                                        </p:tgtEl>
                                        <p:attrNameLst>
                                          <p:attrName>style.visibility</p:attrName>
                                        </p:attrNameLst>
                                      </p:cBhvr>
                                      <p:to>
                                        <p:strVal val="visible"/>
                                      </p:to>
                                    </p:set>
                                    <p:animEffect transition="in" filter="fade">
                                      <p:cBhvr>
                                        <p:cTn id="38" dur="1000"/>
                                        <p:tgtEl>
                                          <p:spTgt spid="7">
                                            <p:txEl>
                                              <p:pRg st="5" end="5"/>
                                            </p:txEl>
                                          </p:spTgt>
                                        </p:tgtEl>
                                      </p:cBhvr>
                                    </p:animEffect>
                                    <p:anim calcmode="lin" valueType="num">
                                      <p:cBhvr>
                                        <p:cTn id="39"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7">
                                            <p:txEl>
                                              <p:pRg st="6" end="6"/>
                                            </p:txEl>
                                          </p:spTgt>
                                        </p:tgtEl>
                                        <p:attrNameLst>
                                          <p:attrName>style.visibility</p:attrName>
                                        </p:attrNameLst>
                                      </p:cBhvr>
                                      <p:to>
                                        <p:strVal val="visible"/>
                                      </p:to>
                                    </p:set>
                                    <p:animEffect transition="in" filter="fade">
                                      <p:cBhvr>
                                        <p:cTn id="45" dur="1000"/>
                                        <p:tgtEl>
                                          <p:spTgt spid="7">
                                            <p:txEl>
                                              <p:pRg st="6" end="6"/>
                                            </p:txEl>
                                          </p:spTgt>
                                        </p:tgtEl>
                                      </p:cBhvr>
                                    </p:animEffect>
                                    <p:anim calcmode="lin" valueType="num">
                                      <p:cBhvr>
                                        <p:cTn id="46"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435430" y="334536"/>
            <a:ext cx="6908800" cy="715962"/>
          </a:xfrm>
        </p:spPr>
        <p:txBody>
          <a:bodyPr anchor="t">
            <a:noAutofit/>
          </a:bodyPr>
          <a:lstStyle/>
          <a:p>
            <a:pPr>
              <a:tabLst>
                <a:tab pos="8118475" algn="l"/>
              </a:tabLst>
            </a:pPr>
            <a:r>
              <a:rPr lang="en-US" sz="4800" b="1" i="1" dirty="0">
                <a:latin typeface="Candara" panose="020E0502030303020204" pitchFamily="34" charset="0"/>
              </a:rPr>
              <a:t>“Kneel at the Cross” </a:t>
            </a:r>
            <a:br>
              <a:rPr lang="en-US" sz="4800" b="1" i="1" dirty="0">
                <a:latin typeface="Candara" panose="020E0502030303020204" pitchFamily="34" charset="0"/>
              </a:rPr>
            </a:br>
            <a:endParaRPr lang="en-US" sz="4800" b="1" i="1" dirty="0">
              <a:latin typeface="Candara" panose="020E0502030303020204" pitchFamily="34" charset="0"/>
            </a:endParaRPr>
          </a:p>
        </p:txBody>
      </p:sp>
      <p:sp>
        <p:nvSpPr>
          <p:cNvPr id="7" name="Content Placeholder 2">
            <a:extLst>
              <a:ext uri="{FF2B5EF4-FFF2-40B4-BE49-F238E27FC236}">
                <a16:creationId xmlns:a16="http://schemas.microsoft.com/office/drawing/2014/main" id="{02ACA1A0-5294-681C-03C0-68EDD9131E38}"/>
              </a:ext>
            </a:extLst>
          </p:cNvPr>
          <p:cNvSpPr>
            <a:spLocks noGrp="1"/>
          </p:cNvSpPr>
          <p:nvPr>
            <p:ph idx="1"/>
          </p:nvPr>
        </p:nvSpPr>
        <p:spPr>
          <a:xfrm>
            <a:off x="828674" y="1156580"/>
            <a:ext cx="7966983" cy="5841120"/>
          </a:xfrm>
        </p:spPr>
        <p:txBody>
          <a:bodyPr>
            <a:noAutofit/>
          </a:bodyPr>
          <a:lstStyle/>
          <a:p>
            <a:pPr marL="0" indent="0">
              <a:lnSpc>
                <a:spcPts val="3200"/>
              </a:lnSpc>
              <a:spcBef>
                <a:spcPts val="600"/>
              </a:spcBef>
              <a:buNone/>
            </a:pPr>
            <a:r>
              <a:rPr lang="en-US" sz="3600" b="1" dirty="0">
                <a:latin typeface="Candara" panose="020E0502030303020204" pitchFamily="34" charset="0"/>
              </a:rPr>
              <a:t>Stanza # 2</a:t>
            </a:r>
            <a:r>
              <a:rPr lang="en-US" sz="3600" dirty="0">
                <a:latin typeface="Candara" panose="020E0502030303020204" pitchFamily="34" charset="0"/>
              </a:rPr>
              <a:t> </a:t>
            </a:r>
            <a:r>
              <a:rPr lang="en-US" sz="3200" dirty="0">
                <a:latin typeface="Candara" panose="020E0502030303020204" pitchFamily="34" charset="0"/>
              </a:rPr>
              <a:t>– Kneeling at the cross is to be </a:t>
            </a:r>
            <a:r>
              <a:rPr lang="en-US" sz="3200" i="1" dirty="0">
                <a:latin typeface="Candara" panose="020E0502030303020204" pitchFamily="34" charset="0"/>
              </a:rPr>
              <a:t>anchored</a:t>
            </a:r>
            <a:r>
              <a:rPr lang="en-US" sz="3200" dirty="0">
                <a:latin typeface="Candara" panose="020E0502030303020204" pitchFamily="34" charset="0"/>
              </a:rPr>
              <a:t> to Christ who is sure and steadfast</a:t>
            </a:r>
          </a:p>
          <a:p>
            <a:pPr marL="0" indent="0" algn="ctr">
              <a:lnSpc>
                <a:spcPts val="2900"/>
              </a:lnSpc>
              <a:spcBef>
                <a:spcPts val="1200"/>
              </a:spcBef>
              <a:buNone/>
            </a:pPr>
            <a:r>
              <a:rPr lang="en-US" sz="2900" b="1" i="1" dirty="0">
                <a:solidFill>
                  <a:srgbClr val="FF0000"/>
                </a:solidFill>
                <a:latin typeface="Candara" panose="020E0502030303020204" pitchFamily="34" charset="0"/>
              </a:rPr>
              <a:t>“Kneel at the cross, There is room for all, Who would His glory share; Bliss there awaits, Harm can </a:t>
            </a:r>
            <a:r>
              <a:rPr lang="en-US" sz="2900" b="1" i="1" dirty="0" err="1">
                <a:solidFill>
                  <a:srgbClr val="FF0000"/>
                </a:solidFill>
                <a:latin typeface="Candara" panose="020E0502030303020204" pitchFamily="34" charset="0"/>
              </a:rPr>
              <a:t>ne’re</a:t>
            </a:r>
            <a:r>
              <a:rPr lang="en-US" sz="2900" b="1" i="1" dirty="0">
                <a:solidFill>
                  <a:srgbClr val="FF0000"/>
                </a:solidFill>
                <a:latin typeface="Candara" panose="020E0502030303020204" pitchFamily="34" charset="0"/>
              </a:rPr>
              <a:t> befall, Those who are anchored there.”</a:t>
            </a:r>
          </a:p>
          <a:p>
            <a:pPr marL="365760" indent="-274320">
              <a:lnSpc>
                <a:spcPts val="2800"/>
              </a:lnSpc>
              <a:spcBef>
                <a:spcPts val="1200"/>
              </a:spcBef>
            </a:pPr>
            <a:r>
              <a:rPr lang="en-US" sz="2800" dirty="0">
                <a:latin typeface="Candara" panose="020E0502030303020204" pitchFamily="34" charset="0"/>
              </a:rPr>
              <a:t>There is room for all at the cross because God loves the whole world and His Son willingly tasted death for every man – </a:t>
            </a:r>
            <a:r>
              <a:rPr lang="en-US" sz="2800" i="1" dirty="0">
                <a:latin typeface="Candara" panose="020E0502030303020204" pitchFamily="34" charset="0"/>
              </a:rPr>
              <a:t>John 3:16; Heb. 2:9</a:t>
            </a:r>
          </a:p>
          <a:p>
            <a:pPr marL="640080" lvl="1" indent="-274320">
              <a:lnSpc>
                <a:spcPts val="2600"/>
              </a:lnSpc>
              <a:spcBef>
                <a:spcPts val="0"/>
              </a:spcBef>
            </a:pPr>
            <a:r>
              <a:rPr lang="en-US" sz="2400" i="1" dirty="0">
                <a:latin typeface="Candara" panose="020E0502030303020204" pitchFamily="34" charset="0"/>
              </a:rPr>
              <a:t>cf. John 14:1-3</a:t>
            </a:r>
          </a:p>
          <a:p>
            <a:pPr marL="365760" indent="-274320">
              <a:lnSpc>
                <a:spcPts val="2800"/>
              </a:lnSpc>
              <a:spcBef>
                <a:spcPts val="1200"/>
              </a:spcBef>
            </a:pPr>
            <a:r>
              <a:rPr lang="en-US" sz="2800" dirty="0">
                <a:latin typeface="Candara" panose="020E0502030303020204" pitchFamily="34" charset="0"/>
              </a:rPr>
              <a:t>For those who come to the cross, spiritual </a:t>
            </a:r>
            <a:r>
              <a:rPr lang="en-US" sz="2800" b="1" i="1" dirty="0">
                <a:latin typeface="Candara" panose="020E0502030303020204" pitchFamily="34" charset="0"/>
              </a:rPr>
              <a:t>“harm can </a:t>
            </a:r>
            <a:r>
              <a:rPr lang="en-US" sz="2800" b="1" i="1" dirty="0" err="1">
                <a:latin typeface="Candara" panose="020E0502030303020204" pitchFamily="34" charset="0"/>
              </a:rPr>
              <a:t>ne’re</a:t>
            </a:r>
            <a:r>
              <a:rPr lang="en-US" sz="2800" b="1" i="1" dirty="0">
                <a:latin typeface="Candara" panose="020E0502030303020204" pitchFamily="34" charset="0"/>
              </a:rPr>
              <a:t> befall” </a:t>
            </a:r>
            <a:r>
              <a:rPr lang="en-US" sz="2800" dirty="0">
                <a:latin typeface="Candara" panose="020E0502030303020204" pitchFamily="34" charset="0"/>
              </a:rPr>
              <a:t>because Christ has promised </a:t>
            </a:r>
            <a:r>
              <a:rPr lang="en-US" sz="2800" b="1" i="1" dirty="0">
                <a:latin typeface="Candara" panose="020E0502030303020204" pitchFamily="34" charset="0"/>
              </a:rPr>
              <a:t>“they </a:t>
            </a:r>
            <a:r>
              <a:rPr lang="en-US" sz="2800" b="1" i="1" dirty="0">
                <a:latin typeface="Candara" panose="020E0502030303020204" pitchFamily="34" charset="0"/>
                <a:cs typeface="Arial" panose="020B0604020202020204" pitchFamily="34" charset="0"/>
              </a:rPr>
              <a:t>shall never perish, neither shall any man pluck them out of my hand” </a:t>
            </a:r>
            <a:r>
              <a:rPr lang="en-US" sz="2800" i="1" dirty="0">
                <a:latin typeface="Candara" panose="020E0502030303020204" pitchFamily="34" charset="0"/>
                <a:cs typeface="Arial" panose="020B0604020202020204" pitchFamily="34" charset="0"/>
              </a:rPr>
              <a:t>– </a:t>
            </a:r>
            <a:r>
              <a:rPr lang="en-US" sz="2800" i="1" dirty="0">
                <a:latin typeface="Candara" panose="020E0502030303020204" pitchFamily="34" charset="0"/>
              </a:rPr>
              <a:t>John 10:27-28</a:t>
            </a:r>
          </a:p>
          <a:p>
            <a:pPr marL="365760" indent="-274320">
              <a:lnSpc>
                <a:spcPts val="2800"/>
              </a:lnSpc>
              <a:spcBef>
                <a:spcPts val="0"/>
              </a:spcBef>
            </a:pPr>
            <a:endParaRPr lang="en-US" sz="2800" i="1"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1F6B025B-A141-D72C-A45F-909BBE236398}"/>
              </a:ext>
            </a:extLst>
          </p:cNvPr>
          <p:cNvSpPr>
            <a:spLocks noGrp="1"/>
          </p:cNvSpPr>
          <p:nvPr>
            <p:ph type="sldNum" sz="quarter" idx="12"/>
          </p:nvPr>
        </p:nvSpPr>
        <p:spPr/>
        <p:txBody>
          <a:bodyPr/>
          <a:lstStyle/>
          <a:p>
            <a:fld id="{0FF54DE5-C571-48E8-A5BC-B369434E2F44}" type="slidenum">
              <a:rPr lang="en-US" smtClean="0"/>
              <a:t>6</a:t>
            </a:fld>
            <a:endParaRPr lang="en-US"/>
          </a:p>
        </p:txBody>
      </p:sp>
      <p:sp>
        <p:nvSpPr>
          <p:cNvPr id="5" name="TextBox 4">
            <a:extLst>
              <a:ext uri="{FF2B5EF4-FFF2-40B4-BE49-F238E27FC236}">
                <a16:creationId xmlns:a16="http://schemas.microsoft.com/office/drawing/2014/main" id="{78D0449B-67E0-229A-82F1-A62642BC6E74}"/>
              </a:ext>
            </a:extLst>
          </p:cNvPr>
          <p:cNvSpPr txBox="1"/>
          <p:nvPr/>
        </p:nvSpPr>
        <p:spPr>
          <a:xfrm>
            <a:off x="5645038" y="507977"/>
            <a:ext cx="3207657" cy="369332"/>
          </a:xfrm>
          <a:prstGeom prst="rect">
            <a:avLst/>
          </a:prstGeom>
          <a:noFill/>
        </p:spPr>
        <p:txBody>
          <a:bodyPr wrap="square" rtlCol="0">
            <a:spAutoFit/>
          </a:bodyPr>
          <a:lstStyle/>
          <a:p>
            <a:pPr algn="ctr"/>
            <a:r>
              <a:rPr lang="en-US" dirty="0">
                <a:latin typeface="Candara" panose="020E0502030303020204" pitchFamily="34" charset="0"/>
              </a:rPr>
              <a:t>#945 - </a:t>
            </a:r>
            <a:r>
              <a:rPr lang="en-US" b="1" i="1" dirty="0">
                <a:latin typeface="Candara" panose="020E0502030303020204" pitchFamily="34" charset="0"/>
              </a:rPr>
              <a:t>Songs of Faith and Praise</a:t>
            </a:r>
          </a:p>
        </p:txBody>
      </p:sp>
    </p:spTree>
    <p:extLst>
      <p:ext uri="{BB962C8B-B14F-4D97-AF65-F5344CB8AC3E}">
        <p14:creationId xmlns:p14="http://schemas.microsoft.com/office/powerpoint/2010/main" val="35961431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1000"/>
                                        <p:tgtEl>
                                          <p:spTgt spid="7">
                                            <p:txEl>
                                              <p:pRg st="3" end="3"/>
                                            </p:txEl>
                                          </p:spTgt>
                                        </p:tgtEl>
                                      </p:cBhvr>
                                    </p:animEffect>
                                    <p:anim calcmode="lin" valueType="num">
                                      <p:cBhvr>
                                        <p:cTn id="2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animEffect transition="in" filter="fade">
                                      <p:cBhvr>
                                        <p:cTn id="33" dur="1000"/>
                                        <p:tgtEl>
                                          <p:spTgt spid="7">
                                            <p:txEl>
                                              <p:pRg st="4" end="4"/>
                                            </p:txEl>
                                          </p:spTgt>
                                        </p:tgtEl>
                                      </p:cBhvr>
                                    </p:animEffect>
                                    <p:anim calcmode="lin" valueType="num">
                                      <p:cBhvr>
                                        <p:cTn id="34"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435430" y="334536"/>
            <a:ext cx="6908800" cy="715962"/>
          </a:xfrm>
        </p:spPr>
        <p:txBody>
          <a:bodyPr anchor="t">
            <a:noAutofit/>
          </a:bodyPr>
          <a:lstStyle/>
          <a:p>
            <a:pPr>
              <a:tabLst>
                <a:tab pos="8118475" algn="l"/>
              </a:tabLst>
            </a:pPr>
            <a:r>
              <a:rPr lang="en-US" sz="4800" b="1" i="1" dirty="0">
                <a:latin typeface="Candara" panose="020E0502030303020204" pitchFamily="34" charset="0"/>
              </a:rPr>
              <a:t>“Kneel at the Cross” </a:t>
            </a:r>
            <a:br>
              <a:rPr lang="en-US" sz="4800" b="1" i="1" dirty="0">
                <a:latin typeface="Candara" panose="020E0502030303020204" pitchFamily="34" charset="0"/>
              </a:rPr>
            </a:br>
            <a:endParaRPr lang="en-US" sz="4800" b="1" i="1" dirty="0">
              <a:latin typeface="Candara" panose="020E0502030303020204" pitchFamily="34" charset="0"/>
            </a:endParaRPr>
          </a:p>
        </p:txBody>
      </p:sp>
      <p:sp>
        <p:nvSpPr>
          <p:cNvPr id="4" name="TextBox 3">
            <a:extLst>
              <a:ext uri="{FF2B5EF4-FFF2-40B4-BE49-F238E27FC236}">
                <a16:creationId xmlns:a16="http://schemas.microsoft.com/office/drawing/2014/main" id="{2270FE42-424A-78FA-1845-4759D7E51CDD}"/>
              </a:ext>
            </a:extLst>
          </p:cNvPr>
          <p:cNvSpPr txBox="1"/>
          <p:nvPr/>
        </p:nvSpPr>
        <p:spPr>
          <a:xfrm>
            <a:off x="5645038" y="507977"/>
            <a:ext cx="3207657" cy="369332"/>
          </a:xfrm>
          <a:prstGeom prst="rect">
            <a:avLst/>
          </a:prstGeom>
          <a:noFill/>
        </p:spPr>
        <p:txBody>
          <a:bodyPr wrap="square" rtlCol="0">
            <a:spAutoFit/>
          </a:bodyPr>
          <a:lstStyle/>
          <a:p>
            <a:pPr algn="ctr"/>
            <a:r>
              <a:rPr lang="en-US" dirty="0">
                <a:latin typeface="Candara" panose="020E0502030303020204" pitchFamily="34" charset="0"/>
              </a:rPr>
              <a:t>#945 - </a:t>
            </a:r>
            <a:r>
              <a:rPr lang="en-US" b="1" i="1" dirty="0">
                <a:latin typeface="Candara" panose="020E0502030303020204" pitchFamily="34" charset="0"/>
              </a:rPr>
              <a:t>Songs of Faith and Praise</a:t>
            </a:r>
          </a:p>
        </p:txBody>
      </p:sp>
      <p:sp>
        <p:nvSpPr>
          <p:cNvPr id="7" name="Content Placeholder 2">
            <a:extLst>
              <a:ext uri="{FF2B5EF4-FFF2-40B4-BE49-F238E27FC236}">
                <a16:creationId xmlns:a16="http://schemas.microsoft.com/office/drawing/2014/main" id="{02ACA1A0-5294-681C-03C0-68EDD9131E38}"/>
              </a:ext>
            </a:extLst>
          </p:cNvPr>
          <p:cNvSpPr>
            <a:spLocks noGrp="1"/>
          </p:cNvSpPr>
          <p:nvPr>
            <p:ph idx="1"/>
          </p:nvPr>
        </p:nvSpPr>
        <p:spPr>
          <a:xfrm>
            <a:off x="828674" y="1156581"/>
            <a:ext cx="7966983" cy="4456820"/>
          </a:xfrm>
        </p:spPr>
        <p:txBody>
          <a:bodyPr>
            <a:noAutofit/>
          </a:bodyPr>
          <a:lstStyle/>
          <a:p>
            <a:pPr marL="0" indent="0">
              <a:lnSpc>
                <a:spcPts val="3200"/>
              </a:lnSpc>
              <a:spcBef>
                <a:spcPts val="600"/>
              </a:spcBef>
              <a:buNone/>
            </a:pPr>
            <a:r>
              <a:rPr lang="en-US" sz="3600" b="1" dirty="0">
                <a:latin typeface="Candara" panose="020E0502030303020204" pitchFamily="34" charset="0"/>
              </a:rPr>
              <a:t>Stanza # 2</a:t>
            </a:r>
            <a:r>
              <a:rPr lang="en-US" sz="3600" dirty="0">
                <a:latin typeface="Candara" panose="020E0502030303020204" pitchFamily="34" charset="0"/>
              </a:rPr>
              <a:t> </a:t>
            </a:r>
            <a:r>
              <a:rPr lang="en-US" sz="3200" dirty="0">
                <a:latin typeface="Candara" panose="020E0502030303020204" pitchFamily="34" charset="0"/>
              </a:rPr>
              <a:t>– Kneeling at the cross is to be </a:t>
            </a:r>
            <a:r>
              <a:rPr lang="en-US" sz="3200" i="1" dirty="0">
                <a:latin typeface="Candara" panose="020E0502030303020204" pitchFamily="34" charset="0"/>
              </a:rPr>
              <a:t>anchored</a:t>
            </a:r>
            <a:r>
              <a:rPr lang="en-US" sz="3200" dirty="0">
                <a:latin typeface="Candara" panose="020E0502030303020204" pitchFamily="34" charset="0"/>
              </a:rPr>
              <a:t> to Christ who is sure and steadfast</a:t>
            </a:r>
          </a:p>
          <a:p>
            <a:pPr marL="0" indent="0" algn="ctr">
              <a:lnSpc>
                <a:spcPts val="2900"/>
              </a:lnSpc>
              <a:spcBef>
                <a:spcPts val="1200"/>
              </a:spcBef>
              <a:buNone/>
            </a:pPr>
            <a:r>
              <a:rPr lang="en-US" sz="2900" b="1" i="1" dirty="0">
                <a:solidFill>
                  <a:srgbClr val="FF0000"/>
                </a:solidFill>
                <a:latin typeface="Candara" panose="020E0502030303020204" pitchFamily="34" charset="0"/>
              </a:rPr>
              <a:t>“Kneel at the cross, There is room for all, Who would His glory share; Bliss there awaits, Harm can </a:t>
            </a:r>
            <a:r>
              <a:rPr lang="en-US" sz="2900" b="1" i="1" dirty="0" err="1">
                <a:solidFill>
                  <a:srgbClr val="FF0000"/>
                </a:solidFill>
                <a:latin typeface="Candara" panose="020E0502030303020204" pitchFamily="34" charset="0"/>
              </a:rPr>
              <a:t>ne’re</a:t>
            </a:r>
            <a:r>
              <a:rPr lang="en-US" sz="2900" b="1" i="1" dirty="0">
                <a:solidFill>
                  <a:srgbClr val="FF0000"/>
                </a:solidFill>
                <a:latin typeface="Candara" panose="020E0502030303020204" pitchFamily="34" charset="0"/>
              </a:rPr>
              <a:t> befall, Those who are anchored there.”</a:t>
            </a:r>
          </a:p>
          <a:p>
            <a:pPr marL="365760" indent="-274320">
              <a:lnSpc>
                <a:spcPts val="2800"/>
              </a:lnSpc>
              <a:spcBef>
                <a:spcPts val="1200"/>
              </a:spcBef>
            </a:pPr>
            <a:r>
              <a:rPr lang="en-US" sz="2800" dirty="0">
                <a:latin typeface="Candara" panose="020E0502030303020204" pitchFamily="34" charset="0"/>
              </a:rPr>
              <a:t>Therefore, to be recipients of the promise Jesus made to those who believe on Him, one must </a:t>
            </a:r>
            <a:r>
              <a:rPr lang="en-US" sz="2800" i="1" dirty="0">
                <a:latin typeface="Candara" panose="020E0502030303020204" pitchFamily="34" charset="0"/>
              </a:rPr>
              <a:t>anchor</a:t>
            </a:r>
            <a:r>
              <a:rPr lang="en-US" sz="2800" dirty="0">
                <a:latin typeface="Candara" panose="020E0502030303020204" pitchFamily="34" charset="0"/>
              </a:rPr>
              <a:t> their soul to Christ, </a:t>
            </a:r>
            <a:r>
              <a:rPr lang="en-US" sz="2800" b="1" i="1" dirty="0">
                <a:latin typeface="Candara" panose="020E0502030303020204" pitchFamily="34" charset="0"/>
              </a:rPr>
              <a:t>“the good Shepard”</a:t>
            </a:r>
            <a:r>
              <a:rPr lang="en-US" sz="2800" dirty="0">
                <a:latin typeface="Candara" panose="020E0502030303020204" pitchFamily="34" charset="0"/>
              </a:rPr>
              <a:t> who </a:t>
            </a:r>
            <a:r>
              <a:rPr lang="en-US" sz="2800" b="1" i="1" dirty="0">
                <a:latin typeface="Candara" panose="020E0502030303020204" pitchFamily="34" charset="0"/>
              </a:rPr>
              <a:t>“giveth His life for the sheep” </a:t>
            </a:r>
            <a:r>
              <a:rPr lang="en-US" sz="2800" dirty="0">
                <a:latin typeface="Candara" panose="020E0502030303020204" pitchFamily="34" charset="0"/>
              </a:rPr>
              <a:t>and known of Him. We must faithfully obey Him </a:t>
            </a:r>
            <a:r>
              <a:rPr lang="en-US" sz="2800" i="1" dirty="0">
                <a:latin typeface="Candara" panose="020E0502030303020204" pitchFamily="34" charset="0"/>
              </a:rPr>
              <a:t>– Heb. 6:13-20</a:t>
            </a:r>
          </a:p>
          <a:p>
            <a:pPr marL="640080" lvl="1" indent="-274320">
              <a:lnSpc>
                <a:spcPts val="2600"/>
              </a:lnSpc>
              <a:spcBef>
                <a:spcPts val="0"/>
              </a:spcBef>
            </a:pPr>
            <a:r>
              <a:rPr lang="en-US" sz="2600" i="1" dirty="0">
                <a:latin typeface="Candara" panose="020E0502030303020204" pitchFamily="34" charset="0"/>
              </a:rPr>
              <a:t>John 10:1-14</a:t>
            </a:r>
          </a:p>
        </p:txBody>
      </p:sp>
      <p:sp>
        <p:nvSpPr>
          <p:cNvPr id="3" name="Slide Number Placeholder 2">
            <a:extLst>
              <a:ext uri="{FF2B5EF4-FFF2-40B4-BE49-F238E27FC236}">
                <a16:creationId xmlns:a16="http://schemas.microsoft.com/office/drawing/2014/main" id="{1F6B025B-A141-D72C-A45F-909BBE236398}"/>
              </a:ext>
            </a:extLst>
          </p:cNvPr>
          <p:cNvSpPr>
            <a:spLocks noGrp="1"/>
          </p:cNvSpPr>
          <p:nvPr>
            <p:ph type="sldNum" sz="quarter" idx="12"/>
          </p:nvPr>
        </p:nvSpPr>
        <p:spPr>
          <a:xfrm>
            <a:off x="7436757" y="6392285"/>
            <a:ext cx="1371600" cy="365125"/>
          </a:xfrm>
        </p:spPr>
        <p:txBody>
          <a:bodyPr/>
          <a:lstStyle/>
          <a:p>
            <a:fld id="{0FF54DE5-C571-48E8-A5BC-B369434E2F44}" type="slidenum">
              <a:rPr lang="en-US" smtClean="0"/>
              <a:t>7</a:t>
            </a:fld>
            <a:endParaRPr lang="en-US"/>
          </a:p>
        </p:txBody>
      </p:sp>
      <p:sp>
        <p:nvSpPr>
          <p:cNvPr id="6" name="TextBox 5">
            <a:extLst>
              <a:ext uri="{FF2B5EF4-FFF2-40B4-BE49-F238E27FC236}">
                <a16:creationId xmlns:a16="http://schemas.microsoft.com/office/drawing/2014/main" id="{316AA4B2-A16D-53D3-A345-9A6FF2552244}"/>
              </a:ext>
            </a:extLst>
          </p:cNvPr>
          <p:cNvSpPr txBox="1"/>
          <p:nvPr/>
        </p:nvSpPr>
        <p:spPr>
          <a:xfrm>
            <a:off x="1092335" y="5696865"/>
            <a:ext cx="7442065" cy="810478"/>
          </a:xfrm>
          <a:prstGeom prst="rect">
            <a:avLst/>
          </a:prstGeom>
          <a:solidFill>
            <a:schemeClr val="tx1">
              <a:lumMod val="20000"/>
              <a:lumOff val="80000"/>
            </a:schemeClr>
          </a:solidFill>
        </p:spPr>
        <p:txBody>
          <a:bodyPr wrap="square" rtlCol="0">
            <a:spAutoFit/>
          </a:bodyPr>
          <a:lstStyle/>
          <a:p>
            <a:pPr>
              <a:lnSpc>
                <a:spcPts val="2800"/>
              </a:lnSpc>
            </a:pPr>
            <a:r>
              <a:rPr lang="en-US" sz="2800" b="1" i="1" dirty="0">
                <a:latin typeface="Candara" panose="020E0502030303020204" pitchFamily="34" charset="0"/>
                <a:cs typeface="Arial" panose="020B0604020202020204" pitchFamily="34" charset="0"/>
              </a:rPr>
              <a:t>“…be thou faithful unto death, and I will give thee a crown of life” </a:t>
            </a:r>
            <a:r>
              <a:rPr lang="en-US" sz="2800" dirty="0">
                <a:latin typeface="Candara" panose="020E0502030303020204" pitchFamily="34" charset="0"/>
                <a:cs typeface="Arial" panose="020B0604020202020204" pitchFamily="34" charset="0"/>
              </a:rPr>
              <a:t>(Rev. 2:10b, KJV).</a:t>
            </a:r>
            <a:endParaRPr lang="en-US" sz="2800" dirty="0">
              <a:latin typeface="Candara" panose="020E0502030303020204" pitchFamily="34" charset="0"/>
            </a:endParaRPr>
          </a:p>
        </p:txBody>
      </p:sp>
    </p:spTree>
    <p:extLst>
      <p:ext uri="{BB962C8B-B14F-4D97-AF65-F5344CB8AC3E}">
        <p14:creationId xmlns:p14="http://schemas.microsoft.com/office/powerpoint/2010/main" val="13610958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1000"/>
                                        <p:tgtEl>
                                          <p:spTgt spid="7">
                                            <p:txEl>
                                              <p:pRg st="2" end="2"/>
                                            </p:txEl>
                                          </p:spTgt>
                                        </p:tgtEl>
                                      </p:cBhvr>
                                    </p:animEffect>
                                    <p:anim calcmode="lin" valueType="num">
                                      <p:cBhvr>
                                        <p:cTn id="8"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fade">
                                      <p:cBhvr>
                                        <p:cTn id="12" dur="1000"/>
                                        <p:tgtEl>
                                          <p:spTgt spid="7">
                                            <p:txEl>
                                              <p:pRg st="3" end="3"/>
                                            </p:txEl>
                                          </p:spTgt>
                                        </p:tgtEl>
                                      </p:cBhvr>
                                    </p:animEffect>
                                    <p:anim calcmode="lin" valueType="num">
                                      <p:cBhvr>
                                        <p:cTn id="13"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outVertical)">
                                      <p:cBhvr>
                                        <p:cTn id="1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435430" y="334536"/>
            <a:ext cx="6908800" cy="715962"/>
          </a:xfrm>
        </p:spPr>
        <p:txBody>
          <a:bodyPr anchor="t">
            <a:noAutofit/>
          </a:bodyPr>
          <a:lstStyle/>
          <a:p>
            <a:pPr>
              <a:tabLst>
                <a:tab pos="8118475" algn="l"/>
              </a:tabLst>
            </a:pPr>
            <a:r>
              <a:rPr lang="en-US" sz="4800" b="1" i="1" dirty="0">
                <a:latin typeface="Candara" panose="020E0502030303020204" pitchFamily="34" charset="0"/>
              </a:rPr>
              <a:t>“Kneel at the Cross” </a:t>
            </a:r>
            <a:br>
              <a:rPr lang="en-US" sz="4800" b="1" i="1" dirty="0">
                <a:latin typeface="Candara" panose="020E0502030303020204" pitchFamily="34" charset="0"/>
              </a:rPr>
            </a:br>
            <a:endParaRPr lang="en-US" sz="4800" b="1" i="1" dirty="0">
              <a:latin typeface="Candara" panose="020E0502030303020204" pitchFamily="34" charset="0"/>
            </a:endParaRPr>
          </a:p>
        </p:txBody>
      </p:sp>
      <p:sp>
        <p:nvSpPr>
          <p:cNvPr id="7" name="Content Placeholder 2">
            <a:extLst>
              <a:ext uri="{FF2B5EF4-FFF2-40B4-BE49-F238E27FC236}">
                <a16:creationId xmlns:a16="http://schemas.microsoft.com/office/drawing/2014/main" id="{02ACA1A0-5294-681C-03C0-68EDD9131E38}"/>
              </a:ext>
            </a:extLst>
          </p:cNvPr>
          <p:cNvSpPr>
            <a:spLocks noGrp="1"/>
          </p:cNvSpPr>
          <p:nvPr>
            <p:ph idx="1"/>
          </p:nvPr>
        </p:nvSpPr>
        <p:spPr>
          <a:xfrm>
            <a:off x="828674" y="1156580"/>
            <a:ext cx="7966983" cy="5701420"/>
          </a:xfrm>
        </p:spPr>
        <p:txBody>
          <a:bodyPr>
            <a:noAutofit/>
          </a:bodyPr>
          <a:lstStyle/>
          <a:p>
            <a:pPr marL="0" indent="0">
              <a:lnSpc>
                <a:spcPts val="3200"/>
              </a:lnSpc>
              <a:spcBef>
                <a:spcPts val="600"/>
              </a:spcBef>
              <a:buNone/>
            </a:pPr>
            <a:r>
              <a:rPr lang="en-US" sz="3600" b="1" dirty="0">
                <a:latin typeface="Candara" panose="020E0502030303020204" pitchFamily="34" charset="0"/>
              </a:rPr>
              <a:t>Stanza # 3</a:t>
            </a:r>
            <a:r>
              <a:rPr lang="en-US" sz="3600" dirty="0">
                <a:latin typeface="Candara" panose="020E0502030303020204" pitchFamily="34" charset="0"/>
              </a:rPr>
              <a:t> </a:t>
            </a:r>
            <a:r>
              <a:rPr lang="en-US" sz="3200" dirty="0">
                <a:latin typeface="Candara" panose="020E0502030303020204" pitchFamily="34" charset="0"/>
              </a:rPr>
              <a:t>– According to this verse, kneeling at the cross is </a:t>
            </a:r>
            <a:r>
              <a:rPr lang="en-US" sz="3200" i="1" dirty="0">
                <a:latin typeface="Candara" panose="020E0502030303020204" pitchFamily="34" charset="0"/>
              </a:rPr>
              <a:t>giving up all idols</a:t>
            </a:r>
            <a:r>
              <a:rPr lang="en-US" sz="3200" dirty="0">
                <a:latin typeface="Candara" panose="020E0502030303020204" pitchFamily="34" charset="0"/>
              </a:rPr>
              <a:t>:</a:t>
            </a:r>
          </a:p>
          <a:p>
            <a:pPr marL="0" indent="0" algn="ctr">
              <a:lnSpc>
                <a:spcPts val="2900"/>
              </a:lnSpc>
              <a:spcBef>
                <a:spcPts val="800"/>
              </a:spcBef>
              <a:buNone/>
            </a:pPr>
            <a:r>
              <a:rPr lang="en-US" sz="2900" b="1" i="1" dirty="0">
                <a:solidFill>
                  <a:srgbClr val="FF0000"/>
                </a:solidFill>
                <a:latin typeface="Candara" panose="020E0502030303020204" pitchFamily="34" charset="0"/>
              </a:rPr>
              <a:t>“Kneel at the cross, Give your idols up, Look unto realms above; Turn not again, To life’s sparkling cup, Trust always in His love.”</a:t>
            </a:r>
          </a:p>
          <a:p>
            <a:pPr marL="365760" indent="-274320">
              <a:lnSpc>
                <a:spcPts val="2800"/>
              </a:lnSpc>
              <a:spcBef>
                <a:spcPts val="600"/>
              </a:spcBef>
            </a:pPr>
            <a:r>
              <a:rPr lang="en-US" sz="2800" dirty="0">
                <a:latin typeface="Candara" panose="020E0502030303020204" pitchFamily="34" charset="0"/>
              </a:rPr>
              <a:t>Anything that comes between us and Christ is an idol, which we must keep ourselves from</a:t>
            </a:r>
          </a:p>
          <a:p>
            <a:pPr marL="640080" indent="-274320">
              <a:lnSpc>
                <a:spcPts val="2600"/>
              </a:lnSpc>
              <a:spcBef>
                <a:spcPts val="0"/>
              </a:spcBef>
            </a:pPr>
            <a:r>
              <a:rPr lang="en-US" sz="2600" i="1" dirty="0">
                <a:latin typeface="Candara" panose="020E0502030303020204" pitchFamily="34" charset="0"/>
              </a:rPr>
              <a:t>1 John 5:21</a:t>
            </a:r>
          </a:p>
          <a:p>
            <a:pPr marL="365760" indent="-274320">
              <a:lnSpc>
                <a:spcPts val="2800"/>
              </a:lnSpc>
              <a:spcBef>
                <a:spcPts val="1200"/>
              </a:spcBef>
            </a:pPr>
            <a:r>
              <a:rPr lang="en-US" sz="2800" dirty="0">
                <a:latin typeface="Candara" panose="020E0502030303020204" pitchFamily="34" charset="0"/>
              </a:rPr>
              <a:t>Rather than looking to idols (even covetousness), we must </a:t>
            </a:r>
            <a:r>
              <a:rPr lang="en-US" sz="2800" b="1" i="1" dirty="0">
                <a:latin typeface="Candara" panose="020E0502030303020204" pitchFamily="34" charset="0"/>
              </a:rPr>
              <a:t>“look unto realms above” </a:t>
            </a:r>
            <a:r>
              <a:rPr lang="en-US" sz="2800" dirty="0">
                <a:latin typeface="Candara" panose="020E0502030303020204" pitchFamily="34" charset="0"/>
              </a:rPr>
              <a:t>– </a:t>
            </a:r>
            <a:r>
              <a:rPr lang="en-US" sz="2600" i="1" dirty="0">
                <a:latin typeface="Candara" panose="020E0502030303020204" pitchFamily="34" charset="0"/>
              </a:rPr>
              <a:t>Col. 3:1-5</a:t>
            </a:r>
          </a:p>
          <a:p>
            <a:pPr marL="365760" indent="-274320">
              <a:lnSpc>
                <a:spcPts val="2800"/>
              </a:lnSpc>
              <a:spcBef>
                <a:spcPts val="1200"/>
              </a:spcBef>
            </a:pPr>
            <a:r>
              <a:rPr lang="en-US" sz="2800" dirty="0">
                <a:latin typeface="Candara" panose="020E0502030303020204" pitchFamily="34" charset="0"/>
              </a:rPr>
              <a:t>This will help us to </a:t>
            </a:r>
            <a:r>
              <a:rPr lang="en-US" sz="2800" b="1" dirty="0">
                <a:latin typeface="Candara" panose="020E0502030303020204" pitchFamily="34" charset="0"/>
              </a:rPr>
              <a:t>NOT</a:t>
            </a:r>
            <a:r>
              <a:rPr lang="en-US" sz="2800" dirty="0">
                <a:latin typeface="Candara" panose="020E0502030303020204" pitchFamily="34" charset="0"/>
              </a:rPr>
              <a:t> return </a:t>
            </a:r>
            <a:r>
              <a:rPr lang="en-US" sz="2800" b="1" i="1" dirty="0">
                <a:latin typeface="Candara" panose="020E0502030303020204" pitchFamily="34" charset="0"/>
              </a:rPr>
              <a:t>“to life’s sparkling cup”</a:t>
            </a:r>
            <a:r>
              <a:rPr lang="en-US" sz="2800" dirty="0">
                <a:latin typeface="Candara" panose="020E0502030303020204" pitchFamily="34" charset="0"/>
              </a:rPr>
              <a:t> of sin and pleasure, but to trust in His love, mercy and grace – </a:t>
            </a:r>
            <a:r>
              <a:rPr lang="en-US" sz="2800" i="1" dirty="0">
                <a:latin typeface="Candara" panose="020E0502030303020204" pitchFamily="34" charset="0"/>
              </a:rPr>
              <a:t>Heb. 10:36-39; 1 John 2:15-17</a:t>
            </a:r>
          </a:p>
          <a:p>
            <a:pPr marL="91440" indent="0">
              <a:lnSpc>
                <a:spcPts val="2800"/>
              </a:lnSpc>
              <a:spcBef>
                <a:spcPts val="1200"/>
              </a:spcBef>
              <a:buNone/>
            </a:pPr>
            <a:endParaRPr lang="en-US" sz="2500" i="1"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C73D1407-F3EC-2ADA-3B9A-8391762341D9}"/>
              </a:ext>
            </a:extLst>
          </p:cNvPr>
          <p:cNvSpPr>
            <a:spLocks noGrp="1"/>
          </p:cNvSpPr>
          <p:nvPr>
            <p:ph type="sldNum" sz="quarter" idx="12"/>
          </p:nvPr>
        </p:nvSpPr>
        <p:spPr/>
        <p:txBody>
          <a:bodyPr/>
          <a:lstStyle/>
          <a:p>
            <a:fld id="{0FF54DE5-C571-48E8-A5BC-B369434E2F44}" type="slidenum">
              <a:rPr lang="en-US" smtClean="0"/>
              <a:t>8</a:t>
            </a:fld>
            <a:endParaRPr lang="en-US"/>
          </a:p>
        </p:txBody>
      </p:sp>
      <p:sp>
        <p:nvSpPr>
          <p:cNvPr id="5" name="TextBox 4">
            <a:extLst>
              <a:ext uri="{FF2B5EF4-FFF2-40B4-BE49-F238E27FC236}">
                <a16:creationId xmlns:a16="http://schemas.microsoft.com/office/drawing/2014/main" id="{E96AE54E-B513-8951-5C94-65DEEBA9D221}"/>
              </a:ext>
            </a:extLst>
          </p:cNvPr>
          <p:cNvSpPr txBox="1"/>
          <p:nvPr/>
        </p:nvSpPr>
        <p:spPr>
          <a:xfrm>
            <a:off x="5645038" y="507977"/>
            <a:ext cx="3207657" cy="369332"/>
          </a:xfrm>
          <a:prstGeom prst="rect">
            <a:avLst/>
          </a:prstGeom>
          <a:noFill/>
        </p:spPr>
        <p:txBody>
          <a:bodyPr wrap="square" rtlCol="0">
            <a:spAutoFit/>
          </a:bodyPr>
          <a:lstStyle/>
          <a:p>
            <a:pPr algn="ctr"/>
            <a:r>
              <a:rPr lang="en-US" dirty="0">
                <a:latin typeface="Candara" panose="020E0502030303020204" pitchFamily="34" charset="0"/>
              </a:rPr>
              <a:t>#945 - </a:t>
            </a:r>
            <a:r>
              <a:rPr lang="en-US" b="1" i="1" dirty="0">
                <a:latin typeface="Candara" panose="020E0502030303020204" pitchFamily="34" charset="0"/>
              </a:rPr>
              <a:t>Songs of Faith and Praise</a:t>
            </a:r>
          </a:p>
        </p:txBody>
      </p:sp>
    </p:spTree>
    <p:extLst>
      <p:ext uri="{BB962C8B-B14F-4D97-AF65-F5344CB8AC3E}">
        <p14:creationId xmlns:p14="http://schemas.microsoft.com/office/powerpoint/2010/main" val="31028213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1000"/>
                                        <p:tgtEl>
                                          <p:spTgt spid="7">
                                            <p:txEl>
                                              <p:pRg st="3" end="3"/>
                                            </p:txEl>
                                          </p:spTgt>
                                        </p:tgtEl>
                                      </p:cBhvr>
                                    </p:animEffect>
                                    <p:anim calcmode="lin" valueType="num">
                                      <p:cBhvr>
                                        <p:cTn id="2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animEffect transition="in" filter="fade">
                                      <p:cBhvr>
                                        <p:cTn id="33" dur="1000"/>
                                        <p:tgtEl>
                                          <p:spTgt spid="7">
                                            <p:txEl>
                                              <p:pRg st="4" end="4"/>
                                            </p:txEl>
                                          </p:spTgt>
                                        </p:tgtEl>
                                      </p:cBhvr>
                                    </p:animEffect>
                                    <p:anim calcmode="lin" valueType="num">
                                      <p:cBhvr>
                                        <p:cTn id="34"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7">
                                            <p:txEl>
                                              <p:pRg st="5" end="5"/>
                                            </p:txEl>
                                          </p:spTgt>
                                        </p:tgtEl>
                                        <p:attrNameLst>
                                          <p:attrName>style.visibility</p:attrName>
                                        </p:attrNameLst>
                                      </p:cBhvr>
                                      <p:to>
                                        <p:strVal val="visible"/>
                                      </p:to>
                                    </p:set>
                                    <p:animEffect transition="in" filter="fade">
                                      <p:cBhvr>
                                        <p:cTn id="40" dur="1000"/>
                                        <p:tgtEl>
                                          <p:spTgt spid="7">
                                            <p:txEl>
                                              <p:pRg st="5" end="5"/>
                                            </p:txEl>
                                          </p:spTgt>
                                        </p:tgtEl>
                                      </p:cBhvr>
                                    </p:animEffect>
                                    <p:anim calcmode="lin" valueType="num">
                                      <p:cBhvr>
                                        <p:cTn id="41"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435430" y="334536"/>
            <a:ext cx="6908800" cy="715962"/>
          </a:xfrm>
        </p:spPr>
        <p:txBody>
          <a:bodyPr anchor="t">
            <a:noAutofit/>
          </a:bodyPr>
          <a:lstStyle/>
          <a:p>
            <a:pPr>
              <a:tabLst>
                <a:tab pos="8118475" algn="l"/>
              </a:tabLst>
            </a:pPr>
            <a:r>
              <a:rPr lang="en-US" sz="4800" b="1" i="1" dirty="0">
                <a:latin typeface="Candara" panose="020E0502030303020204" pitchFamily="34" charset="0"/>
              </a:rPr>
              <a:t>“Kneel at the Cross” </a:t>
            </a:r>
            <a:br>
              <a:rPr lang="en-US" sz="4800" b="1" i="1" dirty="0">
                <a:latin typeface="Candara" panose="020E0502030303020204" pitchFamily="34" charset="0"/>
              </a:rPr>
            </a:br>
            <a:endParaRPr lang="en-US" sz="4800" b="1" i="1" dirty="0">
              <a:latin typeface="Candara" panose="020E0502030303020204" pitchFamily="34" charset="0"/>
            </a:endParaRPr>
          </a:p>
        </p:txBody>
      </p:sp>
      <p:sp>
        <p:nvSpPr>
          <p:cNvPr id="7" name="Content Placeholder 2">
            <a:extLst>
              <a:ext uri="{FF2B5EF4-FFF2-40B4-BE49-F238E27FC236}">
                <a16:creationId xmlns:a16="http://schemas.microsoft.com/office/drawing/2014/main" id="{02ACA1A0-5294-681C-03C0-68EDD9131E38}"/>
              </a:ext>
            </a:extLst>
          </p:cNvPr>
          <p:cNvSpPr>
            <a:spLocks noGrp="1"/>
          </p:cNvSpPr>
          <p:nvPr>
            <p:ph idx="1"/>
          </p:nvPr>
        </p:nvSpPr>
        <p:spPr>
          <a:xfrm>
            <a:off x="828674" y="1156580"/>
            <a:ext cx="8002176" cy="5701420"/>
          </a:xfrm>
        </p:spPr>
        <p:txBody>
          <a:bodyPr>
            <a:noAutofit/>
          </a:bodyPr>
          <a:lstStyle/>
          <a:p>
            <a:pPr marL="0" indent="0">
              <a:lnSpc>
                <a:spcPts val="3200"/>
              </a:lnSpc>
              <a:spcBef>
                <a:spcPts val="600"/>
              </a:spcBef>
              <a:buNone/>
            </a:pPr>
            <a:r>
              <a:rPr lang="en-US" sz="3600" b="1" dirty="0">
                <a:latin typeface="Candara" panose="020E0502030303020204" pitchFamily="34" charset="0"/>
              </a:rPr>
              <a:t>Chorus </a:t>
            </a:r>
            <a:r>
              <a:rPr lang="en-US" sz="3200" b="1" dirty="0">
                <a:latin typeface="Candara" panose="020E0502030303020204" pitchFamily="34" charset="0"/>
              </a:rPr>
              <a:t>– </a:t>
            </a:r>
            <a:r>
              <a:rPr lang="en-US" sz="3200" dirty="0">
                <a:latin typeface="Candara" panose="020E0502030303020204" pitchFamily="34" charset="0"/>
              </a:rPr>
              <a:t>The appeal is continued to all who need Christ, whether saint or sinner:</a:t>
            </a:r>
          </a:p>
          <a:p>
            <a:pPr marL="0" indent="0" algn="ctr">
              <a:lnSpc>
                <a:spcPts val="2900"/>
              </a:lnSpc>
              <a:spcBef>
                <a:spcPts val="800"/>
              </a:spcBef>
              <a:buNone/>
            </a:pPr>
            <a:r>
              <a:rPr lang="en-US" sz="2900" b="1" i="1" dirty="0">
                <a:solidFill>
                  <a:srgbClr val="FF0000"/>
                </a:solidFill>
                <a:latin typeface="Candara" panose="020E0502030303020204" pitchFamily="34" charset="0"/>
              </a:rPr>
              <a:t>“Kneel at the cross, Leave every care;</a:t>
            </a:r>
          </a:p>
          <a:p>
            <a:pPr marL="0" indent="0" algn="ctr">
              <a:lnSpc>
                <a:spcPts val="2900"/>
              </a:lnSpc>
              <a:spcBef>
                <a:spcPts val="0"/>
              </a:spcBef>
              <a:buNone/>
            </a:pPr>
            <a:r>
              <a:rPr lang="en-US" sz="2900" b="1" i="1" dirty="0">
                <a:solidFill>
                  <a:srgbClr val="FF0000"/>
                </a:solidFill>
                <a:latin typeface="Candara" panose="020E0502030303020204" pitchFamily="34" charset="0"/>
              </a:rPr>
              <a:t>Kneel at the cross, Jesus will meet you there.”</a:t>
            </a:r>
          </a:p>
          <a:p>
            <a:pPr marL="365760" indent="-274320">
              <a:lnSpc>
                <a:spcPts val="2800"/>
              </a:lnSpc>
              <a:spcBef>
                <a:spcPts val="1200"/>
              </a:spcBef>
            </a:pPr>
            <a:r>
              <a:rPr lang="en-US" sz="2800" dirty="0">
                <a:latin typeface="Candara" panose="020E0502030303020204" pitchFamily="34" charset="0"/>
                <a:cs typeface="Arial" panose="020B0604020202020204" pitchFamily="34" charset="0"/>
              </a:rPr>
              <a:t>Ellis J. Crum in </a:t>
            </a:r>
            <a:r>
              <a:rPr lang="en-US" sz="2800" b="1" i="1" dirty="0">
                <a:latin typeface="Candara" panose="020E0502030303020204" pitchFamily="34" charset="0"/>
                <a:cs typeface="Arial" panose="020B0604020202020204" pitchFamily="34" charset="0"/>
              </a:rPr>
              <a:t>Sacred Selections </a:t>
            </a:r>
            <a:r>
              <a:rPr lang="en-US" sz="2800" dirty="0">
                <a:latin typeface="Candara" panose="020E0502030303020204" pitchFamily="34" charset="0"/>
                <a:cs typeface="Arial" panose="020B0604020202020204" pitchFamily="34" charset="0"/>
              </a:rPr>
              <a:t>identified this song as “Christian’s Admonition” and changed stanza 1,  to read, </a:t>
            </a:r>
            <a:r>
              <a:rPr lang="en-US" sz="2800" b="1" i="1" dirty="0">
                <a:latin typeface="Candara" panose="020E0502030303020204" pitchFamily="34" charset="0"/>
                <a:cs typeface="Arial" panose="020B0604020202020204" pitchFamily="34" charset="0"/>
              </a:rPr>
              <a:t>“He intercedes for you,</a:t>
            </a:r>
            <a:r>
              <a:rPr lang="en-US" sz="2800" b="1" dirty="0">
                <a:latin typeface="Candara" panose="020E0502030303020204" pitchFamily="34" charset="0"/>
                <a:cs typeface="Arial" panose="020B0604020202020204" pitchFamily="34" charset="0"/>
              </a:rPr>
              <a:t>” </a:t>
            </a:r>
            <a:r>
              <a:rPr lang="en-US" sz="2800" dirty="0">
                <a:latin typeface="Candara" panose="020E0502030303020204" pitchFamily="34" charset="0"/>
                <a:cs typeface="Arial" panose="020B0604020202020204" pitchFamily="34" charset="0"/>
              </a:rPr>
              <a:t>from</a:t>
            </a:r>
            <a:r>
              <a:rPr lang="en-US" sz="2800" b="1" dirty="0">
                <a:latin typeface="Candara" panose="020E0502030303020204" pitchFamily="34" charset="0"/>
                <a:cs typeface="Arial" panose="020B0604020202020204" pitchFamily="34" charset="0"/>
              </a:rPr>
              <a:t> </a:t>
            </a:r>
            <a:r>
              <a:rPr lang="en-US" sz="2800" b="1" i="1" dirty="0">
                <a:latin typeface="Candara" panose="020E0502030303020204" pitchFamily="34" charset="0"/>
                <a:cs typeface="Arial" panose="020B0604020202020204" pitchFamily="34" charset="0"/>
              </a:rPr>
              <a:t>“Come while He waits for you.”</a:t>
            </a:r>
          </a:p>
          <a:p>
            <a:pPr marL="365760" indent="-274320">
              <a:lnSpc>
                <a:spcPts val="2800"/>
              </a:lnSpc>
              <a:spcBef>
                <a:spcPts val="1200"/>
              </a:spcBef>
            </a:pPr>
            <a:r>
              <a:rPr lang="en-US" sz="2800" dirty="0">
                <a:latin typeface="Candara" panose="020E0502030303020204" pitchFamily="34" charset="0"/>
                <a:cs typeface="Arial" panose="020B0604020202020204" pitchFamily="34" charset="0"/>
              </a:rPr>
              <a:t>In </a:t>
            </a:r>
            <a:r>
              <a:rPr lang="en-US" sz="2800" b="1" i="1" dirty="0">
                <a:latin typeface="Candara" panose="020E0502030303020204" pitchFamily="34" charset="0"/>
                <a:cs typeface="Arial" panose="020B0604020202020204" pitchFamily="34" charset="0"/>
              </a:rPr>
              <a:t>Hymns for Worship</a:t>
            </a:r>
            <a:r>
              <a:rPr lang="en-US" sz="2800" dirty="0">
                <a:latin typeface="Candara" panose="020E0502030303020204" pitchFamily="34" charset="0"/>
                <a:cs typeface="Arial" panose="020B0604020202020204" pitchFamily="34" charset="0"/>
              </a:rPr>
              <a:t>, this song is placed in the list of “Invitation Songs’’ (#’s 263-349)</a:t>
            </a:r>
          </a:p>
          <a:p>
            <a:pPr marL="365760" indent="-274320">
              <a:lnSpc>
                <a:spcPts val="2800"/>
              </a:lnSpc>
              <a:spcBef>
                <a:spcPts val="1200"/>
              </a:spcBef>
            </a:pPr>
            <a:r>
              <a:rPr lang="en-US" sz="2800" dirty="0">
                <a:latin typeface="Candara" panose="020E0502030303020204" pitchFamily="34" charset="0"/>
                <a:cs typeface="Arial" panose="020B0604020202020204" pitchFamily="34" charset="0"/>
              </a:rPr>
              <a:t>Alton Howard, in </a:t>
            </a:r>
            <a:r>
              <a:rPr lang="en-US" sz="2800" b="1" i="1" dirty="0">
                <a:latin typeface="Candara" panose="020E0502030303020204" pitchFamily="34" charset="0"/>
                <a:cs typeface="Arial" panose="020B0604020202020204" pitchFamily="34" charset="0"/>
              </a:rPr>
              <a:t>Hymns of Faith and Praise</a:t>
            </a:r>
            <a:r>
              <a:rPr lang="en-US" sz="2800" dirty="0">
                <a:latin typeface="Candara" panose="020E0502030303020204" pitchFamily="34" charset="0"/>
                <a:cs typeface="Arial" panose="020B0604020202020204" pitchFamily="34" charset="0"/>
              </a:rPr>
              <a:t>, placed this song in the “Heaven’s Call” (invitation songs) category (#’s 901-951)</a:t>
            </a:r>
          </a:p>
          <a:p>
            <a:pPr marL="0" indent="0">
              <a:lnSpc>
                <a:spcPts val="2800"/>
              </a:lnSpc>
              <a:spcBef>
                <a:spcPts val="1200"/>
              </a:spcBef>
              <a:buNone/>
            </a:pPr>
            <a:endParaRPr lang="en-US" sz="2500" i="1"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0EE004CC-8334-EBCD-7CE7-9CEC24157534}"/>
              </a:ext>
            </a:extLst>
          </p:cNvPr>
          <p:cNvSpPr>
            <a:spLocks noGrp="1"/>
          </p:cNvSpPr>
          <p:nvPr>
            <p:ph type="sldNum" sz="quarter" idx="12"/>
          </p:nvPr>
        </p:nvSpPr>
        <p:spPr/>
        <p:txBody>
          <a:bodyPr/>
          <a:lstStyle/>
          <a:p>
            <a:fld id="{0FF54DE5-C571-48E8-A5BC-B369434E2F44}" type="slidenum">
              <a:rPr lang="en-US" smtClean="0"/>
              <a:t>9</a:t>
            </a:fld>
            <a:endParaRPr lang="en-US" dirty="0"/>
          </a:p>
        </p:txBody>
      </p:sp>
      <p:sp>
        <p:nvSpPr>
          <p:cNvPr id="5" name="TextBox 4">
            <a:extLst>
              <a:ext uri="{FF2B5EF4-FFF2-40B4-BE49-F238E27FC236}">
                <a16:creationId xmlns:a16="http://schemas.microsoft.com/office/drawing/2014/main" id="{A7D0BDEE-2C83-9DB4-5074-71DEF4170DF2}"/>
              </a:ext>
            </a:extLst>
          </p:cNvPr>
          <p:cNvSpPr txBox="1"/>
          <p:nvPr/>
        </p:nvSpPr>
        <p:spPr>
          <a:xfrm>
            <a:off x="5645038" y="507977"/>
            <a:ext cx="3207657" cy="369332"/>
          </a:xfrm>
          <a:prstGeom prst="rect">
            <a:avLst/>
          </a:prstGeom>
          <a:noFill/>
        </p:spPr>
        <p:txBody>
          <a:bodyPr wrap="square" rtlCol="0">
            <a:spAutoFit/>
          </a:bodyPr>
          <a:lstStyle/>
          <a:p>
            <a:pPr algn="ctr"/>
            <a:r>
              <a:rPr lang="en-US" dirty="0">
                <a:latin typeface="Candara" panose="020E0502030303020204" pitchFamily="34" charset="0"/>
              </a:rPr>
              <a:t>#945 - </a:t>
            </a:r>
            <a:r>
              <a:rPr lang="en-US" b="1" i="1" dirty="0">
                <a:latin typeface="Candara" panose="020E0502030303020204" pitchFamily="34" charset="0"/>
              </a:rPr>
              <a:t>Songs of Faith and Praise</a:t>
            </a:r>
          </a:p>
        </p:txBody>
      </p:sp>
    </p:spTree>
    <p:extLst>
      <p:ext uri="{BB962C8B-B14F-4D97-AF65-F5344CB8AC3E}">
        <p14:creationId xmlns:p14="http://schemas.microsoft.com/office/powerpoint/2010/main" val="7711464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1000"/>
                                        <p:tgtEl>
                                          <p:spTgt spid="7">
                                            <p:txEl>
                                              <p:pRg st="3" end="3"/>
                                            </p:txEl>
                                          </p:spTgt>
                                        </p:tgtEl>
                                      </p:cBhvr>
                                    </p:animEffect>
                                    <p:anim calcmode="lin" valueType="num">
                                      <p:cBhvr>
                                        <p:cTn id="2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animEffect transition="in" filter="fade">
                                      <p:cBhvr>
                                        <p:cTn id="33" dur="1000"/>
                                        <p:tgtEl>
                                          <p:spTgt spid="7">
                                            <p:txEl>
                                              <p:pRg st="4" end="4"/>
                                            </p:txEl>
                                          </p:spTgt>
                                        </p:tgtEl>
                                      </p:cBhvr>
                                    </p:animEffect>
                                    <p:anim calcmode="lin" valueType="num">
                                      <p:cBhvr>
                                        <p:cTn id="34"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7">
                                            <p:txEl>
                                              <p:pRg st="5" end="5"/>
                                            </p:txEl>
                                          </p:spTgt>
                                        </p:tgtEl>
                                        <p:attrNameLst>
                                          <p:attrName>style.visibility</p:attrName>
                                        </p:attrNameLst>
                                      </p:cBhvr>
                                      <p:to>
                                        <p:strVal val="visible"/>
                                      </p:to>
                                    </p:set>
                                    <p:animEffect transition="in" filter="fade">
                                      <p:cBhvr>
                                        <p:cTn id="40" dur="1000"/>
                                        <p:tgtEl>
                                          <p:spTgt spid="7">
                                            <p:txEl>
                                              <p:pRg st="5" end="5"/>
                                            </p:txEl>
                                          </p:spTgt>
                                        </p:tgtEl>
                                      </p:cBhvr>
                                    </p:animEffect>
                                    <p:anim calcmode="lin" valueType="num">
                                      <p:cBhvr>
                                        <p:cTn id="41"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DDBB83-77C1-4099-A0AA-289882E745E2}">
  <ds:schemaRefs>
    <ds:schemaRef ds:uri="http://schemas.microsoft.com/office/2006/documentManagement/types"/>
    <ds:schemaRef ds:uri="http://purl.org/dc/terms/"/>
    <ds:schemaRef ds:uri="http://schemas.microsoft.com/office/2006/metadata/properties"/>
    <ds:schemaRef ds:uri="4873beb7-5857-4685-be1f-d57550cc96cc"/>
    <ds:schemaRef ds:uri="http://purl.org/dc/elements/1.1/"/>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2610</TotalTime>
  <Words>3588</Words>
  <Application>Microsoft Office PowerPoint</Application>
  <PresentationFormat>On-screen Show (4:3)</PresentationFormat>
  <Paragraphs>145</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Candara</vt:lpstr>
      <vt:lpstr>Euphemia</vt:lpstr>
      <vt:lpstr>Plantagenet Cherokee</vt:lpstr>
      <vt:lpstr>Wingdings</vt:lpstr>
      <vt:lpstr>Academic Literature 16x9</vt:lpstr>
      <vt:lpstr>“Kneel at the cross”</vt:lpstr>
      <vt:lpstr>Hebrews 7:23-28, KJV (23-26)</vt:lpstr>
      <vt:lpstr>Hebrews 7:23-28, KJV (27-28)</vt:lpstr>
      <vt:lpstr>“Kneel at the Cross”  </vt:lpstr>
      <vt:lpstr>“Kneel at the Cross”  </vt:lpstr>
      <vt:lpstr>“Kneel at the Cross”  </vt:lpstr>
      <vt:lpstr>“Kneel at the Cross”  </vt:lpstr>
      <vt:lpstr>“Kneel at the Cross”  </vt:lpstr>
      <vt:lpstr>“Kneel at the Cross”  </vt:lpstr>
      <vt:lpstr>TO KNEEL AT THE CROSS…</vt:lpstr>
      <vt:lpstr>“KNEEL AT THE CROSS”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way of the cross</dc:title>
  <dc:creator>Tommy McClure</dc:creator>
  <cp:lastModifiedBy>Tommy McClure</cp:lastModifiedBy>
  <cp:revision>28</cp:revision>
  <cp:lastPrinted>2024-07-28T03:54:53Z</cp:lastPrinted>
  <dcterms:created xsi:type="dcterms:W3CDTF">2023-07-27T18:55:44Z</dcterms:created>
  <dcterms:modified xsi:type="dcterms:W3CDTF">2024-07-29T20:08:17Z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