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76" r:id="rId4"/>
  </p:sldMasterIdLst>
  <p:notesMasterIdLst>
    <p:notesMasterId r:id="rId20"/>
  </p:notesMasterIdLst>
  <p:handoutMasterIdLst>
    <p:handoutMasterId r:id="rId21"/>
  </p:handoutMasterIdLst>
  <p:sldIdLst>
    <p:sldId id="256" r:id="rId5"/>
    <p:sldId id="266" r:id="rId6"/>
    <p:sldId id="270" r:id="rId7"/>
    <p:sldId id="271" r:id="rId8"/>
    <p:sldId id="281" r:id="rId9"/>
    <p:sldId id="282" r:id="rId10"/>
    <p:sldId id="272" r:id="rId11"/>
    <p:sldId id="280" r:id="rId12"/>
    <p:sldId id="274" r:id="rId13"/>
    <p:sldId id="277" r:id="rId14"/>
    <p:sldId id="278" r:id="rId15"/>
    <p:sldId id="279" r:id="rId16"/>
    <p:sldId id="283" r:id="rId17"/>
    <p:sldId id="284" r:id="rId18"/>
    <p:sldId id="380" r:id="rId19"/>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3CA9BC-01ED-4574-9BB1-45E250BF0CCB}" v="10845" dt="2024-07-21T23:50:19.4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8" autoAdjust="0"/>
    <p:restoredTop sz="65740" autoAdjust="0"/>
  </p:normalViewPr>
  <p:slideViewPr>
    <p:cSldViewPr snapToGrid="0">
      <p:cViewPr varScale="1">
        <p:scale>
          <a:sx n="69" d="100"/>
          <a:sy n="69" d="100"/>
        </p:scale>
        <p:origin x="2622" y="102"/>
      </p:cViewPr>
      <p:guideLst/>
    </p:cSldViewPr>
  </p:slideViewPr>
  <p:notesTextViewPr>
    <p:cViewPr>
      <p:scale>
        <a:sx n="1" d="1"/>
        <a:sy n="1" d="1"/>
      </p:scale>
      <p:origin x="0" y="0"/>
    </p:cViewPr>
  </p:notesTextViewPr>
  <p:notesViewPr>
    <p:cSldViewPr snapToGrid="0">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E03CA9BC-01ED-4574-9BB1-45E250BF0CCB}"/>
    <pc:docChg chg="undo redo custSel addSld delSld modSld sldOrd modMainMaster modNotesMaster modHandout">
      <pc:chgData name="Tommy McClure" userId="5f57beb918c8a44c" providerId="LiveId" clId="{E03CA9BC-01ED-4574-9BB1-45E250BF0CCB}" dt="2024-07-21T23:51:05.423" v="15043" actId="1076"/>
      <pc:docMkLst>
        <pc:docMk/>
      </pc:docMkLst>
      <pc:sldChg chg="modSp mod modTransition modNotes">
        <pc:chgData name="Tommy McClure" userId="5f57beb918c8a44c" providerId="LiveId" clId="{E03CA9BC-01ED-4574-9BB1-45E250BF0CCB}" dt="2024-07-21T01:25:27.339" v="14916"/>
        <pc:sldMkLst>
          <pc:docMk/>
          <pc:sldMk cId="2745828918" sldId="256"/>
        </pc:sldMkLst>
        <pc:spChg chg="mod">
          <ac:chgData name="Tommy McClure" userId="5f57beb918c8a44c" providerId="LiveId" clId="{E03CA9BC-01ED-4574-9BB1-45E250BF0CCB}" dt="2024-07-20T22:22:00.055" v="14787" actId="1037"/>
          <ac:spMkLst>
            <pc:docMk/>
            <pc:sldMk cId="2745828918" sldId="256"/>
            <ac:spMk id="2" creationId="{7D6CA50C-1A88-4B3F-A34F-FE199F4205A2}"/>
          </ac:spMkLst>
        </pc:spChg>
        <pc:spChg chg="mod">
          <ac:chgData name="Tommy McClure" userId="5f57beb918c8a44c" providerId="LiveId" clId="{E03CA9BC-01ED-4574-9BB1-45E250BF0CCB}" dt="2024-07-20T22:22:29.503" v="14795" actId="1037"/>
          <ac:spMkLst>
            <pc:docMk/>
            <pc:sldMk cId="2745828918" sldId="256"/>
            <ac:spMk id="3" creationId="{C9CC2D51-705E-403A-AC0E-9157DC5513A8}"/>
          </ac:spMkLst>
        </pc:spChg>
      </pc:sldChg>
      <pc:sldChg chg="del modTransition modNotesTx">
        <pc:chgData name="Tommy McClure" userId="5f57beb918c8a44c" providerId="LiveId" clId="{E03CA9BC-01ED-4574-9BB1-45E250BF0CCB}" dt="2024-07-20T14:42:09.095" v="14191" actId="2696"/>
        <pc:sldMkLst>
          <pc:docMk/>
          <pc:sldMk cId="2552862203" sldId="259"/>
        </pc:sldMkLst>
      </pc:sldChg>
      <pc:sldChg chg="del modTransition">
        <pc:chgData name="Tommy McClure" userId="5f57beb918c8a44c" providerId="LiveId" clId="{E03CA9BC-01ED-4574-9BB1-45E250BF0CCB}" dt="2024-07-20T00:50:02.883" v="13148" actId="2696"/>
        <pc:sldMkLst>
          <pc:docMk/>
          <pc:sldMk cId="1396896027" sldId="260"/>
        </pc:sldMkLst>
      </pc:sldChg>
      <pc:sldChg chg="del modTransition">
        <pc:chgData name="Tommy McClure" userId="5f57beb918c8a44c" providerId="LiveId" clId="{E03CA9BC-01ED-4574-9BB1-45E250BF0CCB}" dt="2024-07-20T00:50:06.710" v="13149" actId="2696"/>
        <pc:sldMkLst>
          <pc:docMk/>
          <pc:sldMk cId="295816944" sldId="261"/>
        </pc:sldMkLst>
      </pc:sldChg>
      <pc:sldChg chg="del modTransition">
        <pc:chgData name="Tommy McClure" userId="5f57beb918c8a44c" providerId="LiveId" clId="{E03CA9BC-01ED-4574-9BB1-45E250BF0CCB}" dt="2024-07-20T00:49:58.830" v="13147" actId="2696"/>
        <pc:sldMkLst>
          <pc:docMk/>
          <pc:sldMk cId="1115916446" sldId="262"/>
        </pc:sldMkLst>
      </pc:sldChg>
      <pc:sldChg chg="modSp modTransition modNotes modNotesTx">
        <pc:chgData name="Tommy McClure" userId="5f57beb918c8a44c" providerId="LiveId" clId="{E03CA9BC-01ED-4574-9BB1-45E250BF0CCB}" dt="2024-07-21T14:50:14.091" v="14932" actId="20577"/>
        <pc:sldMkLst>
          <pc:docMk/>
          <pc:sldMk cId="2797232350" sldId="263"/>
        </pc:sldMkLst>
        <pc:spChg chg="mod">
          <ac:chgData name="Tommy McClure" userId="5f57beb918c8a44c" providerId="LiveId" clId="{E03CA9BC-01ED-4574-9BB1-45E250BF0CCB}" dt="2024-07-21T14:50:14.091" v="14932" actId="20577"/>
          <ac:spMkLst>
            <pc:docMk/>
            <pc:sldMk cId="2797232350" sldId="263"/>
            <ac:spMk id="3" creationId="{9A202446-7C34-7250-20F6-A30D0D41D959}"/>
          </ac:spMkLst>
        </pc:spChg>
      </pc:sldChg>
      <pc:sldChg chg="modSp mod modTransition modNotes modNotesTx">
        <pc:chgData name="Tommy McClure" userId="5f57beb918c8a44c" providerId="LiveId" clId="{E03CA9BC-01ED-4574-9BB1-45E250BF0CCB}" dt="2024-07-21T01:25:27.339" v="14916"/>
        <pc:sldMkLst>
          <pc:docMk/>
          <pc:sldMk cId="4167189639" sldId="264"/>
        </pc:sldMkLst>
        <pc:spChg chg="mod">
          <ac:chgData name="Tommy McClure" userId="5f57beb918c8a44c" providerId="LiveId" clId="{E03CA9BC-01ED-4574-9BB1-45E250BF0CCB}" dt="2024-07-15T22:40:53.395" v="4496" actId="1035"/>
          <ac:spMkLst>
            <pc:docMk/>
            <pc:sldMk cId="4167189639" sldId="264"/>
            <ac:spMk id="6" creationId="{53F67585-EAE0-CF33-C138-049B2157D15D}"/>
          </ac:spMkLst>
        </pc:spChg>
        <pc:spChg chg="mod">
          <ac:chgData name="Tommy McClure" userId="5f57beb918c8a44c" providerId="LiveId" clId="{E03CA9BC-01ED-4574-9BB1-45E250BF0CCB}" dt="2024-07-20T14:56:59.242" v="14409" actId="20577"/>
          <ac:spMkLst>
            <pc:docMk/>
            <pc:sldMk cId="4167189639" sldId="264"/>
            <ac:spMk id="7" creationId="{80924FC6-62BF-A6CA-9CB1-182A9E1794BE}"/>
          </ac:spMkLst>
        </pc:spChg>
      </pc:sldChg>
      <pc:sldChg chg="addSp delSp modSp del mod ord modTransition">
        <pc:chgData name="Tommy McClure" userId="5f57beb918c8a44c" providerId="LiveId" clId="{E03CA9BC-01ED-4574-9BB1-45E250BF0CCB}" dt="2024-07-19T19:15:24.711" v="9792" actId="2696"/>
        <pc:sldMkLst>
          <pc:docMk/>
          <pc:sldMk cId="1924594536" sldId="265"/>
        </pc:sldMkLst>
        <pc:spChg chg="add mod">
          <ac:chgData name="Tommy McClure" userId="5f57beb918c8a44c" providerId="LiveId" clId="{E03CA9BC-01ED-4574-9BB1-45E250BF0CCB}" dt="2024-07-13T01:46:04.050" v="2821" actId="255"/>
          <ac:spMkLst>
            <pc:docMk/>
            <pc:sldMk cId="1924594536" sldId="265"/>
            <ac:spMk id="5" creationId="{B7AEACFB-AF63-3A64-45D8-403D1A770A55}"/>
          </ac:spMkLst>
        </pc:spChg>
        <pc:spChg chg="add del mod">
          <ac:chgData name="Tommy McClure" userId="5f57beb918c8a44c" providerId="LiveId" clId="{E03CA9BC-01ED-4574-9BB1-45E250BF0CCB}" dt="2024-07-13T01:45:51.812" v="2819" actId="478"/>
          <ac:spMkLst>
            <pc:docMk/>
            <pc:sldMk cId="1924594536" sldId="265"/>
            <ac:spMk id="6" creationId="{4CDA0B8E-4B7C-F923-AF8C-A2E3D546A94F}"/>
          </ac:spMkLst>
        </pc:spChg>
        <pc:spChg chg="add del mod">
          <ac:chgData name="Tommy McClure" userId="5f57beb918c8a44c" providerId="LiveId" clId="{E03CA9BC-01ED-4574-9BB1-45E250BF0CCB}" dt="2024-07-13T01:45:48.867" v="2818" actId="478"/>
          <ac:spMkLst>
            <pc:docMk/>
            <pc:sldMk cId="1924594536" sldId="265"/>
            <ac:spMk id="7" creationId="{1A95D494-E2D3-4D9A-1522-65D42D9068D0}"/>
          </ac:spMkLst>
        </pc:spChg>
        <pc:graphicFrameChg chg="add mod modGraphic">
          <ac:chgData name="Tommy McClure" userId="5f57beb918c8a44c" providerId="LiveId" clId="{E03CA9BC-01ED-4574-9BB1-45E250BF0CCB}" dt="2024-07-13T01:46:46.465" v="2829" actId="122"/>
          <ac:graphicFrameMkLst>
            <pc:docMk/>
            <pc:sldMk cId="1924594536" sldId="265"/>
            <ac:graphicFrameMk id="4" creationId="{48F8E9BB-E999-9DE7-634A-E323EBB97613}"/>
          </ac:graphicFrameMkLst>
        </pc:graphicFrameChg>
      </pc:sldChg>
      <pc:sldChg chg="addSp modSp mod modTransition modAnim modNotes modNotesTx">
        <pc:chgData name="Tommy McClure" userId="5f57beb918c8a44c" providerId="LiveId" clId="{E03CA9BC-01ED-4574-9BB1-45E250BF0CCB}" dt="2024-07-21T01:26:18.973" v="14918" actId="14100"/>
        <pc:sldMkLst>
          <pc:docMk/>
          <pc:sldMk cId="3004985643" sldId="266"/>
        </pc:sldMkLst>
        <pc:spChg chg="mod ord">
          <ac:chgData name="Tommy McClure" userId="5f57beb918c8a44c" providerId="LiveId" clId="{E03CA9BC-01ED-4574-9BB1-45E250BF0CCB}" dt="2024-07-20T15:23:53.188" v="14770" actId="166"/>
          <ac:spMkLst>
            <pc:docMk/>
            <pc:sldMk cId="3004985643" sldId="266"/>
            <ac:spMk id="2" creationId="{72110722-2775-4A70-8182-7C215D42C9B2}"/>
          </ac:spMkLst>
        </pc:spChg>
        <pc:spChg chg="add mod">
          <ac:chgData name="Tommy McClure" userId="5f57beb918c8a44c" providerId="LiveId" clId="{E03CA9BC-01ED-4574-9BB1-45E250BF0CCB}" dt="2024-07-20T14:30:43.449" v="13896" actId="14100"/>
          <ac:spMkLst>
            <pc:docMk/>
            <pc:sldMk cId="3004985643" sldId="266"/>
            <ac:spMk id="4" creationId="{C44ED9B0-0877-91D7-C447-0AC561795DF6}"/>
          </ac:spMkLst>
        </pc:spChg>
        <pc:spChg chg="add mod">
          <ac:chgData name="Tommy McClure" userId="5f57beb918c8a44c" providerId="LiveId" clId="{E03CA9BC-01ED-4574-9BB1-45E250BF0CCB}" dt="2024-07-20T15:23:45.081" v="14769" actId="1035"/>
          <ac:spMkLst>
            <pc:docMk/>
            <pc:sldMk cId="3004985643" sldId="266"/>
            <ac:spMk id="5" creationId="{86AB0BD3-22EE-41B5-6263-D7CF9790017F}"/>
          </ac:spMkLst>
        </pc:spChg>
      </pc:sldChg>
      <pc:sldChg chg="del">
        <pc:chgData name="Tommy McClure" userId="5f57beb918c8a44c" providerId="LiveId" clId="{E03CA9BC-01ED-4574-9BB1-45E250BF0CCB}" dt="2024-07-15T22:50:25.431" v="4871" actId="2696"/>
        <pc:sldMkLst>
          <pc:docMk/>
          <pc:sldMk cId="3978229873" sldId="267"/>
        </pc:sldMkLst>
      </pc:sldChg>
      <pc:sldChg chg="modSp add mod modTransition modAnim modNotes modNotesTx">
        <pc:chgData name="Tommy McClure" userId="5f57beb918c8a44c" providerId="LiveId" clId="{E03CA9BC-01ED-4574-9BB1-45E250BF0CCB}" dt="2024-07-21T01:26:42.464" v="14922" actId="14100"/>
        <pc:sldMkLst>
          <pc:docMk/>
          <pc:sldMk cId="791151264" sldId="268"/>
        </pc:sldMkLst>
        <pc:spChg chg="mod">
          <ac:chgData name="Tommy McClure" userId="5f57beb918c8a44c" providerId="LiveId" clId="{E03CA9BC-01ED-4574-9BB1-45E250BF0CCB}" dt="2024-07-15T22:41:08.389" v="4503" actId="1035"/>
          <ac:spMkLst>
            <pc:docMk/>
            <pc:sldMk cId="791151264" sldId="268"/>
            <ac:spMk id="6" creationId="{53F67585-EAE0-CF33-C138-049B2157D15D}"/>
          </ac:spMkLst>
        </pc:spChg>
        <pc:spChg chg="mod">
          <ac:chgData name="Tommy McClure" userId="5f57beb918c8a44c" providerId="LiveId" clId="{E03CA9BC-01ED-4574-9BB1-45E250BF0CCB}" dt="2024-07-20T14:57:30.702" v="14412" actId="20577"/>
          <ac:spMkLst>
            <pc:docMk/>
            <pc:sldMk cId="791151264" sldId="268"/>
            <ac:spMk id="7" creationId="{80924FC6-62BF-A6CA-9CB1-182A9E1794BE}"/>
          </ac:spMkLst>
        </pc:spChg>
      </pc:sldChg>
      <pc:sldChg chg="addSp modSp add mod modTransition modAnim modNotes modNotesTx">
        <pc:chgData name="Tommy McClure" userId="5f57beb918c8a44c" providerId="LiveId" clId="{E03CA9BC-01ED-4574-9BB1-45E250BF0CCB}" dt="2024-07-21T01:26:56.407" v="14926" actId="14100"/>
        <pc:sldMkLst>
          <pc:docMk/>
          <pc:sldMk cId="138207853" sldId="269"/>
        </pc:sldMkLst>
        <pc:spChg chg="mod">
          <ac:chgData name="Tommy McClure" userId="5f57beb918c8a44c" providerId="LiveId" clId="{E03CA9BC-01ED-4574-9BB1-45E250BF0CCB}" dt="2024-07-15T22:41:29.120" v="4510" actId="1035"/>
          <ac:spMkLst>
            <pc:docMk/>
            <pc:sldMk cId="138207853" sldId="269"/>
            <ac:spMk id="6" creationId="{53F67585-EAE0-CF33-C138-049B2157D15D}"/>
          </ac:spMkLst>
        </pc:spChg>
        <pc:spChg chg="mod">
          <ac:chgData name="Tommy McClure" userId="5f57beb918c8a44c" providerId="LiveId" clId="{E03CA9BC-01ED-4574-9BB1-45E250BF0CCB}" dt="2024-07-20T00:56:32.685" v="13158" actId="20577"/>
          <ac:spMkLst>
            <pc:docMk/>
            <pc:sldMk cId="138207853" sldId="269"/>
            <ac:spMk id="7" creationId="{80924FC6-62BF-A6CA-9CB1-182A9E1794BE}"/>
          </ac:spMkLst>
        </pc:spChg>
        <pc:spChg chg="add mod">
          <ac:chgData name="Tommy McClure" userId="5f57beb918c8a44c" providerId="LiveId" clId="{E03CA9BC-01ED-4574-9BB1-45E250BF0CCB}" dt="2024-07-12T20:48:29.962" v="2589" actId="14100"/>
          <ac:spMkLst>
            <pc:docMk/>
            <pc:sldMk cId="138207853" sldId="269"/>
            <ac:spMk id="8" creationId="{324D2016-EBE3-E9BD-9AF6-E0C6D24FDF79}"/>
          </ac:spMkLst>
        </pc:spChg>
      </pc:sldChg>
      <pc:sldChg chg="modSp add mod ord modTransition modAnim modNotes modNotesTx">
        <pc:chgData name="Tommy McClure" userId="5f57beb918c8a44c" providerId="LiveId" clId="{E03CA9BC-01ED-4574-9BB1-45E250BF0CCB}" dt="2024-07-21T22:53:35.191" v="14944" actId="113"/>
        <pc:sldMkLst>
          <pc:docMk/>
          <pc:sldMk cId="1549685370" sldId="270"/>
        </pc:sldMkLst>
        <pc:spChg chg="mod">
          <ac:chgData name="Tommy McClure" userId="5f57beb918c8a44c" providerId="LiveId" clId="{E03CA9BC-01ED-4574-9BB1-45E250BF0CCB}" dt="2024-07-15T22:41:49.174" v="4515" actId="1035"/>
          <ac:spMkLst>
            <pc:docMk/>
            <pc:sldMk cId="1549685370" sldId="270"/>
            <ac:spMk id="6" creationId="{53F67585-EAE0-CF33-C138-049B2157D15D}"/>
          </ac:spMkLst>
        </pc:spChg>
        <pc:spChg chg="mod">
          <ac:chgData name="Tommy McClure" userId="5f57beb918c8a44c" providerId="LiveId" clId="{E03CA9BC-01ED-4574-9BB1-45E250BF0CCB}" dt="2024-07-20T00:34:05.444" v="13027" actId="113"/>
          <ac:spMkLst>
            <pc:docMk/>
            <pc:sldMk cId="1549685370" sldId="270"/>
            <ac:spMk id="7" creationId="{80924FC6-62BF-A6CA-9CB1-182A9E1794BE}"/>
          </ac:spMkLst>
        </pc:spChg>
      </pc:sldChg>
      <pc:sldChg chg="addSp delSp modSp add mod modTransition delAnim modAnim modNotes modNotesTx">
        <pc:chgData name="Tommy McClure" userId="5f57beb918c8a44c" providerId="LiveId" clId="{E03CA9BC-01ED-4574-9BB1-45E250BF0CCB}" dt="2024-07-21T01:25:27.339" v="14916"/>
        <pc:sldMkLst>
          <pc:docMk/>
          <pc:sldMk cId="917779862" sldId="271"/>
        </pc:sldMkLst>
        <pc:spChg chg="mod">
          <ac:chgData name="Tommy McClure" userId="5f57beb918c8a44c" providerId="LiveId" clId="{E03CA9BC-01ED-4574-9BB1-45E250BF0CCB}" dt="2024-07-15T22:42:08.072" v="4520" actId="1035"/>
          <ac:spMkLst>
            <pc:docMk/>
            <pc:sldMk cId="917779862" sldId="271"/>
            <ac:spMk id="6" creationId="{53F67585-EAE0-CF33-C138-049B2157D15D}"/>
          </ac:spMkLst>
        </pc:spChg>
        <pc:spChg chg="del mod">
          <ac:chgData name="Tommy McClure" userId="5f57beb918c8a44c" providerId="LiveId" clId="{E03CA9BC-01ED-4574-9BB1-45E250BF0CCB}" dt="2024-07-14T23:51:59.344" v="4330"/>
          <ac:spMkLst>
            <pc:docMk/>
            <pc:sldMk cId="917779862" sldId="271"/>
            <ac:spMk id="7" creationId="{80924FC6-62BF-A6CA-9CB1-182A9E1794BE}"/>
          </ac:spMkLst>
        </pc:spChg>
        <pc:spChg chg="add mod">
          <ac:chgData name="Tommy McClure" userId="5f57beb918c8a44c" providerId="LiveId" clId="{E03CA9BC-01ED-4574-9BB1-45E250BF0CCB}" dt="2024-07-20T22:46:46.665" v="14834" actId="114"/>
          <ac:spMkLst>
            <pc:docMk/>
            <pc:sldMk cId="917779862" sldId="271"/>
            <ac:spMk id="7" creationId="{D7C37EDC-8E3F-0340-A5A2-73881B60926E}"/>
          </ac:spMkLst>
        </pc:spChg>
        <pc:spChg chg="add mod">
          <ac:chgData name="Tommy McClure" userId="5f57beb918c8a44c" providerId="LiveId" clId="{E03CA9BC-01ED-4574-9BB1-45E250BF0CCB}" dt="2024-07-20T15:17:08.909" v="14740" actId="207"/>
          <ac:spMkLst>
            <pc:docMk/>
            <pc:sldMk cId="917779862" sldId="271"/>
            <ac:spMk id="8" creationId="{E7A2E2B6-C52B-EFAC-8BCF-5F266B548FAE}"/>
          </ac:spMkLst>
        </pc:spChg>
      </pc:sldChg>
      <pc:sldChg chg="addSp modSp add mod ord modTransition modAnim modNotes modNotesTx">
        <pc:chgData name="Tommy McClure" userId="5f57beb918c8a44c" providerId="LiveId" clId="{E03CA9BC-01ED-4574-9BB1-45E250BF0CCB}" dt="2024-07-21T23:16:53.150" v="14954" actId="113"/>
        <pc:sldMkLst>
          <pc:docMk/>
          <pc:sldMk cId="2258320954" sldId="272"/>
        </pc:sldMkLst>
        <pc:spChg chg="mod">
          <ac:chgData name="Tommy McClure" userId="5f57beb918c8a44c" providerId="LiveId" clId="{E03CA9BC-01ED-4574-9BB1-45E250BF0CCB}" dt="2024-07-15T22:42:52.946" v="4523" actId="255"/>
          <ac:spMkLst>
            <pc:docMk/>
            <pc:sldMk cId="2258320954" sldId="272"/>
            <ac:spMk id="6" creationId="{53F67585-EAE0-CF33-C138-049B2157D15D}"/>
          </ac:spMkLst>
        </pc:spChg>
        <pc:spChg chg="add mod">
          <ac:chgData name="Tommy McClure" userId="5f57beb918c8a44c" providerId="LiveId" clId="{E03CA9BC-01ED-4574-9BB1-45E250BF0CCB}" dt="2024-07-20T01:02:16.182" v="13179" actId="20577"/>
          <ac:spMkLst>
            <pc:docMk/>
            <pc:sldMk cId="2258320954" sldId="272"/>
            <ac:spMk id="7" creationId="{C408C6C0-017F-24E6-D601-4D8A2BA3CDC1}"/>
          </ac:spMkLst>
        </pc:spChg>
        <pc:spChg chg="add mod">
          <ac:chgData name="Tommy McClure" userId="5f57beb918c8a44c" providerId="LiveId" clId="{E03CA9BC-01ED-4574-9BB1-45E250BF0CCB}" dt="2024-07-19T18:36:11.885" v="9174" actId="207"/>
          <ac:spMkLst>
            <pc:docMk/>
            <pc:sldMk cId="2258320954" sldId="272"/>
            <ac:spMk id="8" creationId="{85082E9D-5E9A-0CB2-983D-5FE0C369259C}"/>
          </ac:spMkLst>
        </pc:spChg>
      </pc:sldChg>
      <pc:sldChg chg="modSp add del mod ord">
        <pc:chgData name="Tommy McClure" userId="5f57beb918c8a44c" providerId="LiveId" clId="{E03CA9BC-01ED-4574-9BB1-45E250BF0CCB}" dt="2024-07-15T22:50:13.965" v="4868" actId="2696"/>
        <pc:sldMkLst>
          <pc:docMk/>
          <pc:sldMk cId="247884804" sldId="273"/>
        </pc:sldMkLst>
        <pc:spChg chg="mod">
          <ac:chgData name="Tommy McClure" userId="5f57beb918c8a44c" providerId="LiveId" clId="{E03CA9BC-01ED-4574-9BB1-45E250BF0CCB}" dt="2024-07-15T22:43:44.232" v="4533" actId="1035"/>
          <ac:spMkLst>
            <pc:docMk/>
            <pc:sldMk cId="247884804" sldId="273"/>
            <ac:spMk id="6" creationId="{53F67585-EAE0-CF33-C138-049B2157D15D}"/>
          </ac:spMkLst>
        </pc:spChg>
      </pc:sldChg>
      <pc:sldChg chg="addSp delSp modSp add mod ord modTransition modAnim modNotes modNotesTx">
        <pc:chgData name="Tommy McClure" userId="5f57beb918c8a44c" providerId="LiveId" clId="{E03CA9BC-01ED-4574-9BB1-45E250BF0CCB}" dt="2024-07-21T23:31:24.585" v="15001" actId="2711"/>
        <pc:sldMkLst>
          <pc:docMk/>
          <pc:sldMk cId="1644264871" sldId="274"/>
        </pc:sldMkLst>
        <pc:spChg chg="add del mod">
          <ac:chgData name="Tommy McClure" userId="5f57beb918c8a44c" providerId="LiveId" clId="{E03CA9BC-01ED-4574-9BB1-45E250BF0CCB}" dt="2024-07-19T19:40:09.579" v="10141" actId="478"/>
          <ac:spMkLst>
            <pc:docMk/>
            <pc:sldMk cId="1644264871" sldId="274"/>
            <ac:spMk id="2" creationId="{72110722-2775-4A70-8182-7C215D42C9B2}"/>
          </ac:spMkLst>
        </pc:spChg>
        <pc:spChg chg="mod">
          <ac:chgData name="Tommy McClure" userId="5f57beb918c8a44c" providerId="LiveId" clId="{E03CA9BC-01ED-4574-9BB1-45E250BF0CCB}" dt="2024-07-15T22:47:33.459" v="4734" actId="20577"/>
          <ac:spMkLst>
            <pc:docMk/>
            <pc:sldMk cId="1644264871" sldId="274"/>
            <ac:spMk id="3" creationId="{98C19E4F-D89E-F431-4028-BC68738C8BDF}"/>
          </ac:spMkLst>
        </pc:spChg>
        <pc:spChg chg="mod">
          <ac:chgData name="Tommy McClure" userId="5f57beb918c8a44c" providerId="LiveId" clId="{E03CA9BC-01ED-4574-9BB1-45E250BF0CCB}" dt="2024-07-15T22:48:50.563" v="4806" actId="115"/>
          <ac:spMkLst>
            <pc:docMk/>
            <pc:sldMk cId="1644264871" sldId="274"/>
            <ac:spMk id="6" creationId="{53F67585-EAE0-CF33-C138-049B2157D15D}"/>
          </ac:spMkLst>
        </pc:spChg>
        <pc:spChg chg="add mod">
          <ac:chgData name="Tommy McClure" userId="5f57beb918c8a44c" providerId="LiveId" clId="{E03CA9BC-01ED-4574-9BB1-45E250BF0CCB}" dt="2024-07-19T19:32:38.028" v="9967"/>
          <ac:spMkLst>
            <pc:docMk/>
            <pc:sldMk cId="1644264871" sldId="274"/>
            <ac:spMk id="8" creationId="{ECCC4542-B9FE-AAE5-1706-01795BB08488}"/>
          </ac:spMkLst>
        </pc:spChg>
        <pc:spChg chg="add mod">
          <ac:chgData name="Tommy McClure" userId="5f57beb918c8a44c" providerId="LiveId" clId="{E03CA9BC-01ED-4574-9BB1-45E250BF0CCB}" dt="2024-07-19T20:11:15.572" v="10700" actId="1036"/>
          <ac:spMkLst>
            <pc:docMk/>
            <pc:sldMk cId="1644264871" sldId="274"/>
            <ac:spMk id="9" creationId="{53DDF92D-86B4-697F-C0A0-8CC37260623A}"/>
          </ac:spMkLst>
        </pc:spChg>
        <pc:spChg chg="add mod">
          <ac:chgData name="Tommy McClure" userId="5f57beb918c8a44c" providerId="LiveId" clId="{E03CA9BC-01ED-4574-9BB1-45E250BF0CCB}" dt="2024-07-19T19:40:02.088" v="10140"/>
          <ac:spMkLst>
            <pc:docMk/>
            <pc:sldMk cId="1644264871" sldId="274"/>
            <ac:spMk id="10" creationId="{BEE77F72-DB66-EC4B-90AC-CC95617D858C}"/>
          </ac:spMkLst>
        </pc:spChg>
        <pc:spChg chg="add mod">
          <ac:chgData name="Tommy McClure" userId="5f57beb918c8a44c" providerId="LiveId" clId="{E03CA9BC-01ED-4574-9BB1-45E250BF0CCB}" dt="2024-07-21T23:18:27.216" v="14955" actId="20577"/>
          <ac:spMkLst>
            <pc:docMk/>
            <pc:sldMk cId="1644264871" sldId="274"/>
            <ac:spMk id="11" creationId="{2B1B1D7F-A1EA-5D6F-16B0-055730DE8323}"/>
          </ac:spMkLst>
        </pc:spChg>
        <pc:spChg chg="add mod">
          <ac:chgData name="Tommy McClure" userId="5f57beb918c8a44c" providerId="LiveId" clId="{E03CA9BC-01ED-4574-9BB1-45E250BF0CCB}" dt="2024-07-19T20:11:11.564" v="10699" actId="1036"/>
          <ac:spMkLst>
            <pc:docMk/>
            <pc:sldMk cId="1644264871" sldId="274"/>
            <ac:spMk id="12" creationId="{6F0300AD-E62D-D679-AB2C-0CAC82B00268}"/>
          </ac:spMkLst>
        </pc:spChg>
        <pc:spChg chg="add mod">
          <ac:chgData name="Tommy McClure" userId="5f57beb918c8a44c" providerId="LiveId" clId="{E03CA9BC-01ED-4574-9BB1-45E250BF0CCB}" dt="2024-07-19T19:57:23.936" v="10507" actId="113"/>
          <ac:spMkLst>
            <pc:docMk/>
            <pc:sldMk cId="1644264871" sldId="274"/>
            <ac:spMk id="13" creationId="{4B372FB6-075C-8DE6-EBB6-9FFA77361A57}"/>
          </ac:spMkLst>
        </pc:spChg>
      </pc:sldChg>
      <pc:sldChg chg="modSp add del mod">
        <pc:chgData name="Tommy McClure" userId="5f57beb918c8a44c" providerId="LiveId" clId="{E03CA9BC-01ED-4574-9BB1-45E250BF0CCB}" dt="2024-07-15T22:50:18.053" v="4869" actId="2696"/>
        <pc:sldMkLst>
          <pc:docMk/>
          <pc:sldMk cId="4007905168" sldId="275"/>
        </pc:sldMkLst>
        <pc:spChg chg="mod">
          <ac:chgData name="Tommy McClure" userId="5f57beb918c8a44c" providerId="LiveId" clId="{E03CA9BC-01ED-4574-9BB1-45E250BF0CCB}" dt="2024-07-15T22:46:04.197" v="4667" actId="20577"/>
          <ac:spMkLst>
            <pc:docMk/>
            <pc:sldMk cId="4007905168" sldId="275"/>
            <ac:spMk id="6" creationId="{53F67585-EAE0-CF33-C138-049B2157D15D}"/>
          </ac:spMkLst>
        </pc:spChg>
      </pc:sldChg>
      <pc:sldChg chg="delSp modSp add del mod">
        <pc:chgData name="Tommy McClure" userId="5f57beb918c8a44c" providerId="LiveId" clId="{E03CA9BC-01ED-4574-9BB1-45E250BF0CCB}" dt="2024-07-15T22:50:21.871" v="4870" actId="2696"/>
        <pc:sldMkLst>
          <pc:docMk/>
          <pc:sldMk cId="877648859" sldId="276"/>
        </pc:sldMkLst>
        <pc:spChg chg="del mod">
          <ac:chgData name="Tommy McClure" userId="5f57beb918c8a44c" providerId="LiveId" clId="{E03CA9BC-01ED-4574-9BB1-45E250BF0CCB}" dt="2024-07-15T22:47:00.048" v="4703"/>
          <ac:spMkLst>
            <pc:docMk/>
            <pc:sldMk cId="877648859" sldId="276"/>
            <ac:spMk id="6" creationId="{53F67585-EAE0-CF33-C138-049B2157D15D}"/>
          </ac:spMkLst>
        </pc:spChg>
      </pc:sldChg>
      <pc:sldChg chg="addSp delSp modSp add mod modTransition modAnim modNotes modNotesTx">
        <pc:chgData name="Tommy McClure" userId="5f57beb918c8a44c" providerId="LiveId" clId="{E03CA9BC-01ED-4574-9BB1-45E250BF0CCB}" dt="2024-07-21T23:32:52.999" v="15003" actId="113"/>
        <pc:sldMkLst>
          <pc:docMk/>
          <pc:sldMk cId="1546210477" sldId="277"/>
        </pc:sldMkLst>
        <pc:spChg chg="del mod">
          <ac:chgData name="Tommy McClure" userId="5f57beb918c8a44c" providerId="LiveId" clId="{E03CA9BC-01ED-4574-9BB1-45E250BF0CCB}" dt="2024-07-19T20:14:09.871" v="10789" actId="478"/>
          <ac:spMkLst>
            <pc:docMk/>
            <pc:sldMk cId="1546210477" sldId="277"/>
            <ac:spMk id="2" creationId="{72110722-2775-4A70-8182-7C215D42C9B2}"/>
          </ac:spMkLst>
        </pc:spChg>
        <pc:spChg chg="mod">
          <ac:chgData name="Tommy McClure" userId="5f57beb918c8a44c" providerId="LiveId" clId="{E03CA9BC-01ED-4574-9BB1-45E250BF0CCB}" dt="2024-07-15T22:49:15.763" v="4827" actId="115"/>
          <ac:spMkLst>
            <pc:docMk/>
            <pc:sldMk cId="1546210477" sldId="277"/>
            <ac:spMk id="6" creationId="{53F67585-EAE0-CF33-C138-049B2157D15D}"/>
          </ac:spMkLst>
        </pc:spChg>
        <pc:spChg chg="add mod">
          <ac:chgData name="Tommy McClure" userId="5f57beb918c8a44c" providerId="LiveId" clId="{E03CA9BC-01ED-4574-9BB1-45E250BF0CCB}" dt="2024-07-19T21:17:48.454" v="11475" actId="20577"/>
          <ac:spMkLst>
            <pc:docMk/>
            <pc:sldMk cId="1546210477" sldId="277"/>
            <ac:spMk id="8" creationId="{1C7EC85B-F9C8-AE6D-B6BE-B2B87A5FB451}"/>
          </ac:spMkLst>
        </pc:spChg>
        <pc:spChg chg="add mod">
          <ac:chgData name="Tommy McClure" userId="5f57beb918c8a44c" providerId="LiveId" clId="{E03CA9BC-01ED-4574-9BB1-45E250BF0CCB}" dt="2024-07-20T01:42:29.030" v="13181" actId="1037"/>
          <ac:spMkLst>
            <pc:docMk/>
            <pc:sldMk cId="1546210477" sldId="277"/>
            <ac:spMk id="9" creationId="{AD55F78F-2902-F102-51B4-1FBBC6D98B0B}"/>
          </ac:spMkLst>
        </pc:spChg>
      </pc:sldChg>
      <pc:sldChg chg="addSp delSp modSp add mod modTransition modAnim modNotes modNotesTx">
        <pc:chgData name="Tommy McClure" userId="5f57beb918c8a44c" providerId="LiveId" clId="{E03CA9BC-01ED-4574-9BB1-45E250BF0CCB}" dt="2024-07-21T01:25:27.339" v="14916"/>
        <pc:sldMkLst>
          <pc:docMk/>
          <pc:sldMk cId="3478800380" sldId="278"/>
        </pc:sldMkLst>
        <pc:spChg chg="del">
          <ac:chgData name="Tommy McClure" userId="5f57beb918c8a44c" providerId="LiveId" clId="{E03CA9BC-01ED-4574-9BB1-45E250BF0CCB}" dt="2024-07-19T21:25:04.345" v="11501" actId="478"/>
          <ac:spMkLst>
            <pc:docMk/>
            <pc:sldMk cId="3478800380" sldId="278"/>
            <ac:spMk id="2" creationId="{72110722-2775-4A70-8182-7C215D42C9B2}"/>
          </ac:spMkLst>
        </pc:spChg>
        <pc:spChg chg="mod">
          <ac:chgData name="Tommy McClure" userId="5f57beb918c8a44c" providerId="LiveId" clId="{E03CA9BC-01ED-4574-9BB1-45E250BF0CCB}" dt="2024-07-15T22:49:36.639" v="4844" actId="20577"/>
          <ac:spMkLst>
            <pc:docMk/>
            <pc:sldMk cId="3478800380" sldId="278"/>
            <ac:spMk id="6" creationId="{53F67585-EAE0-CF33-C138-049B2157D15D}"/>
          </ac:spMkLst>
        </pc:spChg>
        <pc:spChg chg="add mod">
          <ac:chgData name="Tommy McClure" userId="5f57beb918c8a44c" providerId="LiveId" clId="{E03CA9BC-01ED-4574-9BB1-45E250BF0CCB}" dt="2024-07-20T02:02:31.504" v="13809" actId="14100"/>
          <ac:spMkLst>
            <pc:docMk/>
            <pc:sldMk cId="3478800380" sldId="278"/>
            <ac:spMk id="8" creationId="{CFCF8C49-E1CA-3385-558A-1A1259EE34E1}"/>
          </ac:spMkLst>
        </pc:spChg>
        <pc:spChg chg="add mod">
          <ac:chgData name="Tommy McClure" userId="5f57beb918c8a44c" providerId="LiveId" clId="{E03CA9BC-01ED-4574-9BB1-45E250BF0CCB}" dt="2024-07-19T21:52:17.847" v="12251" actId="207"/>
          <ac:spMkLst>
            <pc:docMk/>
            <pc:sldMk cId="3478800380" sldId="278"/>
            <ac:spMk id="9" creationId="{DF741DD9-DDDE-D19B-149D-A09402094298}"/>
          </ac:spMkLst>
        </pc:spChg>
      </pc:sldChg>
      <pc:sldChg chg="addSp delSp modSp add mod modTransition modAnim modNotes modNotesTx">
        <pc:chgData name="Tommy McClure" userId="5f57beb918c8a44c" providerId="LiveId" clId="{E03CA9BC-01ED-4574-9BB1-45E250BF0CCB}" dt="2024-07-21T01:25:27.339" v="14916"/>
        <pc:sldMkLst>
          <pc:docMk/>
          <pc:sldMk cId="1724722017" sldId="279"/>
        </pc:sldMkLst>
        <pc:spChg chg="del">
          <ac:chgData name="Tommy McClure" userId="5f57beb918c8a44c" providerId="LiveId" clId="{E03CA9BC-01ED-4574-9BB1-45E250BF0CCB}" dt="2024-07-19T21:53:18.629" v="12257" actId="478"/>
          <ac:spMkLst>
            <pc:docMk/>
            <pc:sldMk cId="1724722017" sldId="279"/>
            <ac:spMk id="2" creationId="{72110722-2775-4A70-8182-7C215D42C9B2}"/>
          </ac:spMkLst>
        </pc:spChg>
        <pc:spChg chg="mod">
          <ac:chgData name="Tommy McClure" userId="5f57beb918c8a44c" providerId="LiveId" clId="{E03CA9BC-01ED-4574-9BB1-45E250BF0CCB}" dt="2024-07-15T22:49:58.808" v="4867" actId="20577"/>
          <ac:spMkLst>
            <pc:docMk/>
            <pc:sldMk cId="1724722017" sldId="279"/>
            <ac:spMk id="6" creationId="{53F67585-EAE0-CF33-C138-049B2157D15D}"/>
          </ac:spMkLst>
        </pc:spChg>
        <pc:spChg chg="add mod">
          <ac:chgData name="Tommy McClure" userId="5f57beb918c8a44c" providerId="LiveId" clId="{E03CA9BC-01ED-4574-9BB1-45E250BF0CCB}" dt="2024-07-19T21:56:14.513" v="12359" actId="1035"/>
          <ac:spMkLst>
            <pc:docMk/>
            <pc:sldMk cId="1724722017" sldId="279"/>
            <ac:spMk id="8" creationId="{D05A8745-AEAD-9CBF-FF00-298DC419E383}"/>
          </ac:spMkLst>
        </pc:spChg>
        <pc:spChg chg="add mod">
          <ac:chgData name="Tommy McClure" userId="5f57beb918c8a44c" providerId="LiveId" clId="{E03CA9BC-01ED-4574-9BB1-45E250BF0CCB}" dt="2024-07-19T22:21:07.796" v="12921" actId="1035"/>
          <ac:spMkLst>
            <pc:docMk/>
            <pc:sldMk cId="1724722017" sldId="279"/>
            <ac:spMk id="9" creationId="{1419A371-1A68-C990-2973-872B4C786689}"/>
          </ac:spMkLst>
        </pc:spChg>
        <pc:spChg chg="add del">
          <ac:chgData name="Tommy McClure" userId="5f57beb918c8a44c" providerId="LiveId" clId="{E03CA9BC-01ED-4574-9BB1-45E250BF0CCB}" dt="2024-07-19T21:57:25.846" v="12418" actId="22"/>
          <ac:spMkLst>
            <pc:docMk/>
            <pc:sldMk cId="1724722017" sldId="279"/>
            <ac:spMk id="11" creationId="{80277D80-867D-2FC1-78C5-18A372061F70}"/>
          </ac:spMkLst>
        </pc:spChg>
        <pc:spChg chg="add mod">
          <ac:chgData name="Tommy McClure" userId="5f57beb918c8a44c" providerId="LiveId" clId="{E03CA9BC-01ED-4574-9BB1-45E250BF0CCB}" dt="2024-07-19T22:21:02.593" v="12918" actId="1035"/>
          <ac:spMkLst>
            <pc:docMk/>
            <pc:sldMk cId="1724722017" sldId="279"/>
            <ac:spMk id="12" creationId="{B30FE285-5B66-C486-ABE4-C9F8921D7D9F}"/>
          </ac:spMkLst>
        </pc:spChg>
        <pc:spChg chg="add mod">
          <ac:chgData name="Tommy McClure" userId="5f57beb918c8a44c" providerId="LiveId" clId="{E03CA9BC-01ED-4574-9BB1-45E250BF0CCB}" dt="2024-07-20T01:58:12.156" v="13798" actId="1035"/>
          <ac:spMkLst>
            <pc:docMk/>
            <pc:sldMk cId="1724722017" sldId="279"/>
            <ac:spMk id="13" creationId="{01057A7D-B10D-63FB-595F-E8ACE646CB07}"/>
          </ac:spMkLst>
        </pc:spChg>
        <pc:spChg chg="add mod">
          <ac:chgData name="Tommy McClure" userId="5f57beb918c8a44c" providerId="LiveId" clId="{E03CA9BC-01ED-4574-9BB1-45E250BF0CCB}" dt="2024-07-19T22:26:12.885" v="12940" actId="207"/>
          <ac:spMkLst>
            <pc:docMk/>
            <pc:sldMk cId="1724722017" sldId="279"/>
            <ac:spMk id="14" creationId="{381CDB43-7F52-56AA-80B0-CC8FCB3B92C9}"/>
          </ac:spMkLst>
        </pc:spChg>
        <pc:spChg chg="add mod">
          <ac:chgData name="Tommy McClure" userId="5f57beb918c8a44c" providerId="LiveId" clId="{E03CA9BC-01ED-4574-9BB1-45E250BF0CCB}" dt="2024-07-20T01:58:43.048" v="13799" actId="1076"/>
          <ac:spMkLst>
            <pc:docMk/>
            <pc:sldMk cId="1724722017" sldId="279"/>
            <ac:spMk id="15" creationId="{F32C1FEC-CEAF-BFB4-A716-6A30FC61DE5A}"/>
          </ac:spMkLst>
        </pc:spChg>
      </pc:sldChg>
      <pc:sldChg chg="addSp delSp modSp add del mod ord modTransition addAnim delAnim modAnim modNotes modNotesTx">
        <pc:chgData name="Tommy McClure" userId="5f57beb918c8a44c" providerId="LiveId" clId="{E03CA9BC-01ED-4574-9BB1-45E250BF0CCB}" dt="2024-07-21T23:51:05.423" v="15043" actId="1076"/>
        <pc:sldMkLst>
          <pc:docMk/>
          <pc:sldMk cId="2115160750" sldId="280"/>
        </pc:sldMkLst>
        <pc:spChg chg="mod">
          <ac:chgData name="Tommy McClure" userId="5f57beb918c8a44c" providerId="LiveId" clId="{E03CA9BC-01ED-4574-9BB1-45E250BF0CCB}" dt="2024-07-15T22:52:07.336" v="4891" actId="20577"/>
          <ac:spMkLst>
            <pc:docMk/>
            <pc:sldMk cId="2115160750" sldId="280"/>
            <ac:spMk id="4" creationId="{7CFF4C37-D1E2-F304-E01A-A5379742CECF}"/>
          </ac:spMkLst>
        </pc:spChg>
        <pc:spChg chg="add del mod">
          <ac:chgData name="Tommy McClure" userId="5f57beb918c8a44c" providerId="LiveId" clId="{E03CA9BC-01ED-4574-9BB1-45E250BF0CCB}" dt="2024-07-15T22:55:49.364" v="4972" actId="255"/>
          <ac:spMkLst>
            <pc:docMk/>
            <pc:sldMk cId="2115160750" sldId="280"/>
            <ac:spMk id="6" creationId="{53F67585-EAE0-CF33-C138-049B2157D15D}"/>
          </ac:spMkLst>
        </pc:spChg>
        <pc:spChg chg="add del mod">
          <ac:chgData name="Tommy McClure" userId="5f57beb918c8a44c" providerId="LiveId" clId="{E03CA9BC-01ED-4574-9BB1-45E250BF0CCB}" dt="2024-07-21T23:50:19.471" v="15038" actId="20577"/>
          <ac:spMkLst>
            <pc:docMk/>
            <pc:sldMk cId="2115160750" sldId="280"/>
            <ac:spMk id="7" creationId="{63D69B30-9255-0EC4-3D4B-9DE49026111A}"/>
          </ac:spMkLst>
        </pc:spChg>
      </pc:sldChg>
      <pc:sldChg chg="modSp add mod modTransition modAnim modNotes modNotesTx">
        <pc:chgData name="Tommy McClure" userId="5f57beb918c8a44c" providerId="LiveId" clId="{E03CA9BC-01ED-4574-9BB1-45E250BF0CCB}" dt="2024-07-21T01:27:23.041" v="14930" actId="14100"/>
        <pc:sldMkLst>
          <pc:docMk/>
          <pc:sldMk cId="1083381092" sldId="281"/>
        </pc:sldMkLst>
        <pc:spChg chg="mod">
          <ac:chgData name="Tommy McClure" userId="5f57beb918c8a44c" providerId="LiveId" clId="{E03CA9BC-01ED-4574-9BB1-45E250BF0CCB}" dt="2024-07-18T22:22:54.109" v="6692" actId="114"/>
          <ac:spMkLst>
            <pc:docMk/>
            <pc:sldMk cId="1083381092" sldId="281"/>
            <ac:spMk id="7" creationId="{D7C37EDC-8E3F-0340-A5A2-73881B60926E}"/>
          </ac:spMkLst>
        </pc:spChg>
      </pc:sldChg>
      <pc:sldChg chg="addSp modSp add mod ord modTransition modAnim modNotes modNotesTx">
        <pc:chgData name="Tommy McClure" userId="5f57beb918c8a44c" providerId="LiveId" clId="{E03CA9BC-01ED-4574-9BB1-45E250BF0CCB}" dt="2024-07-21T01:25:27.339" v="14916"/>
        <pc:sldMkLst>
          <pc:docMk/>
          <pc:sldMk cId="2486270789" sldId="282"/>
        </pc:sldMkLst>
        <pc:spChg chg="mod ord">
          <ac:chgData name="Tommy McClure" userId="5f57beb918c8a44c" providerId="LiveId" clId="{E03CA9BC-01ED-4574-9BB1-45E250BF0CCB}" dt="2024-07-19T16:00:03.021" v="8198" actId="14100"/>
          <ac:spMkLst>
            <pc:docMk/>
            <pc:sldMk cId="2486270789" sldId="282"/>
            <ac:spMk id="7" creationId="{C408C6C0-017F-24E6-D601-4D8A2BA3CDC1}"/>
          </ac:spMkLst>
        </pc:spChg>
        <pc:picChg chg="add mod ord">
          <ac:chgData name="Tommy McClure" userId="5f57beb918c8a44c" providerId="LiveId" clId="{E03CA9BC-01ED-4574-9BB1-45E250BF0CCB}" dt="2024-07-19T18:37:15.455" v="9218" actId="29295"/>
          <ac:picMkLst>
            <pc:docMk/>
            <pc:sldMk cId="2486270789" sldId="282"/>
            <ac:picMk id="9" creationId="{6AD65B82-3601-001A-9AD8-FB66E3820A15}"/>
          </ac:picMkLst>
        </pc:picChg>
      </pc:sldChg>
      <pc:sldChg chg="addSp delSp modSp mod delAnim modAnim modNotes">
        <pc:chgData name="Tommy McClure" userId="5f57beb918c8a44c" providerId="LiveId" clId="{E03CA9BC-01ED-4574-9BB1-45E250BF0CCB}" dt="2024-07-21T01:25:27.339" v="14916"/>
        <pc:sldMkLst>
          <pc:docMk/>
          <pc:sldMk cId="4224760937" sldId="283"/>
        </pc:sldMkLst>
        <pc:spChg chg="mod">
          <ac:chgData name="Tommy McClure" userId="5f57beb918c8a44c" providerId="LiveId" clId="{E03CA9BC-01ED-4574-9BB1-45E250BF0CCB}" dt="2024-07-20T00:47:13.842" v="13124" actId="255"/>
          <ac:spMkLst>
            <pc:docMk/>
            <pc:sldMk cId="4224760937" sldId="283"/>
            <ac:spMk id="2" creationId="{41E7E657-D2B1-3ABE-E376-F7A435368FFE}"/>
          </ac:spMkLst>
        </pc:spChg>
        <pc:spChg chg="mod">
          <ac:chgData name="Tommy McClure" userId="5f57beb918c8a44c" providerId="LiveId" clId="{E03CA9BC-01ED-4574-9BB1-45E250BF0CCB}" dt="2024-07-20T14:42:37.603" v="14199" actId="20577"/>
          <ac:spMkLst>
            <pc:docMk/>
            <pc:sldMk cId="4224760937" sldId="283"/>
            <ac:spMk id="3" creationId="{9A202446-7C34-7250-20F6-A30D0D41D959}"/>
          </ac:spMkLst>
        </pc:spChg>
        <pc:spChg chg="add del mod">
          <ac:chgData name="Tommy McClure" userId="5f57beb918c8a44c" providerId="LiveId" clId="{E03CA9BC-01ED-4574-9BB1-45E250BF0CCB}" dt="2024-07-20T01:54:48.812" v="13773" actId="478"/>
          <ac:spMkLst>
            <pc:docMk/>
            <pc:sldMk cId="4224760937" sldId="283"/>
            <ac:spMk id="5" creationId="{877C1D2E-F423-0BCA-B16B-BC3E9F963D29}"/>
          </ac:spMkLst>
        </pc:spChg>
      </pc:sldChg>
      <pc:sldChg chg="addSp delSp modSp add mod ord addAnim delAnim modAnim setClrOvrMap modNotes">
        <pc:chgData name="Tommy McClure" userId="5f57beb918c8a44c" providerId="LiveId" clId="{E03CA9BC-01ED-4574-9BB1-45E250BF0CCB}" dt="2024-07-21T01:25:27.339" v="14916"/>
        <pc:sldMkLst>
          <pc:docMk/>
          <pc:sldMk cId="1601150794" sldId="284"/>
        </pc:sldMkLst>
        <pc:spChg chg="mod">
          <ac:chgData name="Tommy McClure" userId="5f57beb918c8a44c" providerId="LiveId" clId="{E03CA9BC-01ED-4574-9BB1-45E250BF0CCB}" dt="2024-07-20T14:45:54.166" v="14248" actId="1035"/>
          <ac:spMkLst>
            <pc:docMk/>
            <pc:sldMk cId="1601150794" sldId="284"/>
            <ac:spMk id="2" creationId="{7D6CA50C-1A88-4B3F-A34F-FE199F4205A2}"/>
          </ac:spMkLst>
        </pc:spChg>
        <pc:spChg chg="add del mod">
          <ac:chgData name="Tommy McClure" userId="5f57beb918c8a44c" providerId="LiveId" clId="{E03CA9BC-01ED-4574-9BB1-45E250BF0CCB}" dt="2024-07-20T14:44:40.303" v="14236" actId="1038"/>
          <ac:spMkLst>
            <pc:docMk/>
            <pc:sldMk cId="1601150794" sldId="284"/>
            <ac:spMk id="3" creationId="{C9CC2D51-705E-403A-AC0E-9157DC5513A8}"/>
          </ac:spMkLst>
        </pc:spChg>
        <pc:spChg chg="add mod">
          <ac:chgData name="Tommy McClure" userId="5f57beb918c8a44c" providerId="LiveId" clId="{E03CA9BC-01ED-4574-9BB1-45E250BF0CCB}" dt="2024-07-20T02:00:52.806" v="13803"/>
          <ac:spMkLst>
            <pc:docMk/>
            <pc:sldMk cId="1601150794" sldId="284"/>
            <ac:spMk id="4" creationId="{C0C18FF1-05C8-EADC-9E46-7B6E7A445235}"/>
          </ac:spMkLst>
        </pc:spChg>
        <pc:spChg chg="add del mod">
          <ac:chgData name="Tommy McClure" userId="5f57beb918c8a44c" providerId="LiveId" clId="{E03CA9BC-01ED-4574-9BB1-45E250BF0CCB}" dt="2024-07-20T14:38:54.776" v="14148" actId="478"/>
          <ac:spMkLst>
            <pc:docMk/>
            <pc:sldMk cId="1601150794" sldId="284"/>
            <ac:spMk id="7" creationId="{911B4EF8-F186-82E7-3A48-BB38616A583F}"/>
          </ac:spMkLst>
        </pc:spChg>
        <pc:spChg chg="add">
          <ac:chgData name="Tommy McClure" userId="5f57beb918c8a44c" providerId="LiveId" clId="{E03CA9BC-01ED-4574-9BB1-45E250BF0CCB}" dt="2024-07-20T00:47:57.662" v="13126" actId="26606"/>
          <ac:spMkLst>
            <pc:docMk/>
            <pc:sldMk cId="1601150794" sldId="284"/>
            <ac:spMk id="10" creationId="{BC512124-0D13-4ED9-80B7-52AE15B6B41F}"/>
          </ac:spMkLst>
        </pc:spChg>
        <pc:spChg chg="add">
          <ac:chgData name="Tommy McClure" userId="5f57beb918c8a44c" providerId="LiveId" clId="{E03CA9BC-01ED-4574-9BB1-45E250BF0CCB}" dt="2024-07-20T00:47:57.662" v="13126" actId="26606"/>
          <ac:spMkLst>
            <pc:docMk/>
            <pc:sldMk cId="1601150794" sldId="284"/>
            <ac:spMk id="12" creationId="{D4ABACDC-BD54-40F3-9047-8298C77C2DD6}"/>
          </ac:spMkLst>
        </pc:spChg>
        <pc:spChg chg="add">
          <ac:chgData name="Tommy McClure" userId="5f57beb918c8a44c" providerId="LiveId" clId="{E03CA9BC-01ED-4574-9BB1-45E250BF0CCB}" dt="2024-07-20T00:47:57.662" v="13126" actId="26606"/>
          <ac:spMkLst>
            <pc:docMk/>
            <pc:sldMk cId="1601150794" sldId="284"/>
            <ac:spMk id="14" creationId="{B76CB7CA-05C2-4EE8-A97F-B5F3A4F89DA4}"/>
          </ac:spMkLst>
        </pc:spChg>
        <pc:picChg chg="add del mod">
          <ac:chgData name="Tommy McClure" userId="5f57beb918c8a44c" providerId="LiveId" clId="{E03CA9BC-01ED-4574-9BB1-45E250BF0CCB}" dt="2024-07-20T14:38:32.842" v="14144" actId="478"/>
          <ac:picMkLst>
            <pc:docMk/>
            <pc:sldMk cId="1601150794" sldId="284"/>
            <ac:picMk id="5" creationId="{A3A2E0DA-DA21-447D-AD1F-3DB915DD051B}"/>
          </ac:picMkLst>
        </pc:picChg>
      </pc:sldChg>
      <pc:sldChg chg="addSp del delDesignElem">
        <pc:chgData name="Tommy McClure" userId="5f57beb918c8a44c" providerId="LiveId" clId="{E03CA9BC-01ED-4574-9BB1-45E250BF0CCB}" dt="2024-07-20T00:48:14.629" v="13128"/>
        <pc:sldMkLst>
          <pc:docMk/>
          <pc:sldMk cId="1339252419" sldId="285"/>
        </pc:sldMkLst>
        <pc:spChg chg="add">
          <ac:chgData name="Tommy McClure" userId="5f57beb918c8a44c" providerId="LiveId" clId="{E03CA9BC-01ED-4574-9BB1-45E250BF0CCB}" dt="2024-07-20T00:48:14.629" v="13128"/>
          <ac:spMkLst>
            <pc:docMk/>
            <pc:sldMk cId="1339252419" sldId="285"/>
            <ac:spMk id="10" creationId="{BC512124-0D13-4ED9-80B7-52AE15B6B41F}"/>
          </ac:spMkLst>
        </pc:spChg>
        <pc:spChg chg="add">
          <ac:chgData name="Tommy McClure" userId="5f57beb918c8a44c" providerId="LiveId" clId="{E03CA9BC-01ED-4574-9BB1-45E250BF0CCB}" dt="2024-07-20T00:48:14.629" v="13128"/>
          <ac:spMkLst>
            <pc:docMk/>
            <pc:sldMk cId="1339252419" sldId="285"/>
            <ac:spMk id="12" creationId="{D4ABACDC-BD54-40F3-9047-8298C77C2DD6}"/>
          </ac:spMkLst>
        </pc:spChg>
        <pc:spChg chg="add">
          <ac:chgData name="Tommy McClure" userId="5f57beb918c8a44c" providerId="LiveId" clId="{E03CA9BC-01ED-4574-9BB1-45E250BF0CCB}" dt="2024-07-20T00:48:14.629" v="13128"/>
          <ac:spMkLst>
            <pc:docMk/>
            <pc:sldMk cId="1339252419" sldId="285"/>
            <ac:spMk id="14" creationId="{B76CB7CA-05C2-4EE8-A97F-B5F3A4F89DA4}"/>
          </ac:spMkLst>
        </pc:spChg>
      </pc:sldChg>
      <pc:sldChg chg="modSp mod modNotes">
        <pc:chgData name="Tommy McClure" userId="5f57beb918c8a44c" providerId="LiveId" clId="{E03CA9BC-01ED-4574-9BB1-45E250BF0CCB}" dt="2024-07-21T01:25:27.339" v="14916"/>
        <pc:sldMkLst>
          <pc:docMk/>
          <pc:sldMk cId="3365715871" sldId="380"/>
        </pc:sldMkLst>
        <pc:spChg chg="mod">
          <ac:chgData name="Tommy McClure" userId="5f57beb918c8a44c" providerId="LiveId" clId="{E03CA9BC-01ED-4574-9BB1-45E250BF0CCB}" dt="2024-07-20T02:00:34.552" v="13802" actId="207"/>
          <ac:spMkLst>
            <pc:docMk/>
            <pc:sldMk cId="3365715871" sldId="380"/>
            <ac:spMk id="2" creationId="{335D68DB-D2A1-B951-1032-6BBA87ACCFA3}"/>
          </ac:spMkLst>
        </pc:spChg>
        <pc:spChg chg="mod">
          <ac:chgData name="Tommy McClure" userId="5f57beb918c8a44c" providerId="LiveId" clId="{E03CA9BC-01ED-4574-9BB1-45E250BF0CCB}" dt="2024-07-20T00:51:37.037" v="13152" actId="207"/>
          <ac:spMkLst>
            <pc:docMk/>
            <pc:sldMk cId="3365715871" sldId="380"/>
            <ac:spMk id="7" creationId="{2A6B56C3-77F0-4E92-B09D-C8D4A68D5E79}"/>
          </ac:spMkLst>
        </pc:spChg>
        <pc:spChg chg="mod">
          <ac:chgData name="Tommy McClure" userId="5f57beb918c8a44c" providerId="LiveId" clId="{E03CA9BC-01ED-4574-9BB1-45E250BF0CCB}" dt="2024-07-20T00:51:42.923" v="13153" actId="207"/>
          <ac:spMkLst>
            <pc:docMk/>
            <pc:sldMk cId="3365715871" sldId="380"/>
            <ac:spMk id="10" creationId="{BB8A7FBA-4C4C-4440-9886-90F8BD6246FB}"/>
          </ac:spMkLst>
        </pc:spChg>
      </pc:sldChg>
      <pc:sldMasterChg chg="modTransition modSldLayout">
        <pc:chgData name="Tommy McClure" userId="5f57beb918c8a44c" providerId="LiveId" clId="{E03CA9BC-01ED-4574-9BB1-45E250BF0CCB}" dt="2024-07-19T18:38:24.873" v="9220"/>
        <pc:sldMasterMkLst>
          <pc:docMk/>
          <pc:sldMasterMk cId="3088680471" sldId="2147483876"/>
        </pc:sldMasterMkLst>
        <pc:sldLayoutChg chg="modTransition">
          <pc:chgData name="Tommy McClure" userId="5f57beb918c8a44c" providerId="LiveId" clId="{E03CA9BC-01ED-4574-9BB1-45E250BF0CCB}" dt="2024-07-19T18:38:24.873" v="9220"/>
          <pc:sldLayoutMkLst>
            <pc:docMk/>
            <pc:sldMasterMk cId="3088680471" sldId="2147483876"/>
            <pc:sldLayoutMk cId="2075080183" sldId="2147483872"/>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4044513764" sldId="2147483877"/>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1075935903" sldId="2147483878"/>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3203740056" sldId="2147483879"/>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1772796389" sldId="2147483880"/>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3103273502" sldId="2147483881"/>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587661660" sldId="2147483882"/>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1474955526" sldId="2147483883"/>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3231823773" sldId="2147483884"/>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1451743966" sldId="2147483885"/>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3866559150" sldId="2147483886"/>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1151638589" sldId="214748388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9A7646-64A1-4BED-BA0B-77C27DE51A19}"/>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7DABEFC0-5AA8-4302-B8B2-9ACD77A2E1D1}"/>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7/21/2024 AM-PM</a:t>
            </a:r>
            <a:endParaRPr lang="en-US" dirty="0"/>
          </a:p>
        </p:txBody>
      </p:sp>
      <p:sp>
        <p:nvSpPr>
          <p:cNvPr id="4" name="Footer Placeholder 3">
            <a:extLst>
              <a:ext uri="{FF2B5EF4-FFF2-40B4-BE49-F238E27FC236}">
                <a16:creationId xmlns:a16="http://schemas.microsoft.com/office/drawing/2014/main" id="{016656EA-4150-44D1-821F-53CA0DBA1A3F}"/>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F6184F06-C917-4D16-B46F-633E54CA499B}"/>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1C1F4691-38BC-4357-BA2E-AC7731A10A45}" type="slidenum">
              <a:rPr lang="en-US" smtClean="0"/>
              <a:t>‹#›</a:t>
            </a:fld>
            <a:endParaRPr lang="en-US" dirty="0"/>
          </a:p>
        </p:txBody>
      </p:sp>
    </p:spTree>
    <p:extLst>
      <p:ext uri="{BB962C8B-B14F-4D97-AF65-F5344CB8AC3E}">
        <p14:creationId xmlns:p14="http://schemas.microsoft.com/office/powerpoint/2010/main" val="329006073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7/21/2024 AM-PM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7025FD9-6782-4777-BD37-B8EEBEF1E497}" type="slidenum">
              <a:rPr lang="en-US" smtClean="0"/>
              <a:t>‹#›</a:t>
            </a:fld>
            <a:endParaRPr lang="en-US" dirty="0"/>
          </a:p>
        </p:txBody>
      </p:sp>
    </p:spTree>
    <p:extLst>
      <p:ext uri="{BB962C8B-B14F-4D97-AF65-F5344CB8AC3E}">
        <p14:creationId xmlns:p14="http://schemas.microsoft.com/office/powerpoint/2010/main" val="372081077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inspirationfeed.com/jim-rohn-quotes/"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025FD9-6782-4777-BD37-B8EEBEF1E497}" type="slidenum">
              <a:rPr lang="en-US" smtClean="0"/>
              <a:t>1</a:t>
            </a:fld>
            <a:endParaRPr lang="en-US" dirty="0"/>
          </a:p>
        </p:txBody>
      </p:sp>
      <p:sp>
        <p:nvSpPr>
          <p:cNvPr id="5" name="Date Placeholder 4">
            <a:extLst>
              <a:ext uri="{FF2B5EF4-FFF2-40B4-BE49-F238E27FC236}">
                <a16:creationId xmlns:a16="http://schemas.microsoft.com/office/drawing/2014/main" id="{CE82A6AF-9D8F-A0C6-2ED8-62645214487A}"/>
              </a:ext>
            </a:extLst>
          </p:cNvPr>
          <p:cNvSpPr>
            <a:spLocks noGrp="1"/>
          </p:cNvSpPr>
          <p:nvPr>
            <p:ph type="dt" idx="1"/>
          </p:nvPr>
        </p:nvSpPr>
        <p:spPr/>
        <p:txBody>
          <a:bodyPr/>
          <a:lstStyle/>
          <a:p>
            <a:r>
              <a:rPr lang="en-US"/>
              <a:t>7/21/2024 AM-PM</a:t>
            </a:r>
            <a:endParaRPr lang="en-US" dirty="0"/>
          </a:p>
        </p:txBody>
      </p:sp>
    </p:spTree>
    <p:extLst>
      <p:ext uri="{BB962C8B-B14F-4D97-AF65-F5344CB8AC3E}">
        <p14:creationId xmlns:p14="http://schemas.microsoft.com/office/powerpoint/2010/main" val="2793835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3507" cy="5160645"/>
          </a:xfrm>
        </p:spPr>
        <p:txBody>
          <a:bodyPr/>
          <a:lstStyle/>
          <a:p>
            <a:r>
              <a:rPr lang="en-US" b="1" dirty="0">
                <a:latin typeface="Arial" panose="020B0604020202020204" pitchFamily="34" charset="0"/>
                <a:cs typeface="Arial" panose="020B0604020202020204" pitchFamily="34" charset="0"/>
              </a:rPr>
              <a:t>Galatians 2:20 KJV 20 </a:t>
            </a:r>
            <a:r>
              <a:rPr lang="en-US" dirty="0">
                <a:latin typeface="Arial" panose="020B0604020202020204" pitchFamily="34" charset="0"/>
                <a:cs typeface="Arial" panose="020B0604020202020204" pitchFamily="34" charset="0"/>
              </a:rPr>
              <a:t>I am crucified with Christ: nevertheless I live; yet not I, but Christ </a:t>
            </a:r>
            <a:r>
              <a:rPr lang="en-US" dirty="0" err="1">
                <a:latin typeface="Arial" panose="020B0604020202020204" pitchFamily="34" charset="0"/>
                <a:cs typeface="Arial" panose="020B0604020202020204" pitchFamily="34" charset="0"/>
              </a:rPr>
              <a:t>liveth</a:t>
            </a:r>
            <a:r>
              <a:rPr lang="en-US" dirty="0">
                <a:latin typeface="Arial" panose="020B0604020202020204" pitchFamily="34" charset="0"/>
                <a:cs typeface="Arial" panose="020B0604020202020204" pitchFamily="34" charset="0"/>
              </a:rPr>
              <a:t> in me: and the life which I now live in the flesh I live by the faith of the Son of God, who loved me, and gave himself for me.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Colossians 3:1-10 KJV 1 </a:t>
            </a:r>
            <a:r>
              <a:rPr lang="en-US" dirty="0">
                <a:latin typeface="Arial" panose="020B0604020202020204" pitchFamily="34" charset="0"/>
                <a:cs typeface="Arial" panose="020B0604020202020204" pitchFamily="34" charset="0"/>
              </a:rPr>
              <a:t>If ye then be risen with Christ, seek those things which are above, where Christ </a:t>
            </a:r>
            <a:r>
              <a:rPr lang="en-US" dirty="0" err="1">
                <a:latin typeface="Arial" panose="020B0604020202020204" pitchFamily="34" charset="0"/>
                <a:cs typeface="Arial" panose="020B0604020202020204" pitchFamily="34" charset="0"/>
              </a:rPr>
              <a:t>sitteth</a:t>
            </a:r>
            <a:r>
              <a:rPr lang="en-US" dirty="0">
                <a:latin typeface="Arial" panose="020B0604020202020204" pitchFamily="34" charset="0"/>
                <a:cs typeface="Arial" panose="020B0604020202020204" pitchFamily="34" charset="0"/>
              </a:rPr>
              <a:t> on the right hand of God.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Set your affection on things above, not on things on the earth.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For ye are dead, and your life is hid with Christ in God</a:t>
            </a:r>
            <a:r>
              <a:rPr lang="en-US" b="1" dirty="0">
                <a:latin typeface="Arial" panose="020B0604020202020204" pitchFamily="34" charset="0"/>
                <a:cs typeface="Arial" panose="020B0604020202020204" pitchFamily="34" charset="0"/>
              </a:rPr>
              <a:t>. 4 </a:t>
            </a:r>
            <a:r>
              <a:rPr lang="en-US" dirty="0">
                <a:latin typeface="Arial" panose="020B0604020202020204" pitchFamily="34" charset="0"/>
                <a:cs typeface="Arial" panose="020B0604020202020204" pitchFamily="34" charset="0"/>
              </a:rPr>
              <a:t>When Christ, who is our life, shall appear, then shall ye also appear with him in glory. </a:t>
            </a:r>
            <a:r>
              <a:rPr lang="en-US" b="1" dirty="0">
                <a:latin typeface="Arial" panose="020B0604020202020204" pitchFamily="34" charset="0"/>
                <a:cs typeface="Arial" panose="020B0604020202020204" pitchFamily="34" charset="0"/>
              </a:rPr>
              <a:t>5 </a:t>
            </a:r>
            <a:r>
              <a:rPr lang="en-US" dirty="0">
                <a:latin typeface="Arial" panose="020B0604020202020204" pitchFamily="34" charset="0"/>
                <a:cs typeface="Arial" panose="020B0604020202020204" pitchFamily="34" charset="0"/>
              </a:rPr>
              <a:t>Mortify therefore your members which are upon the earth; fornication, uncleanness, inordinate affection, evil concupiscence, and covetousness, which is idolatry</a:t>
            </a:r>
            <a:r>
              <a:rPr lang="en-US" b="1" dirty="0">
                <a:latin typeface="Arial" panose="020B0604020202020204" pitchFamily="34" charset="0"/>
                <a:cs typeface="Arial" panose="020B0604020202020204" pitchFamily="34" charset="0"/>
              </a:rPr>
              <a:t>: 6 </a:t>
            </a:r>
            <a:r>
              <a:rPr lang="en-US" dirty="0">
                <a:latin typeface="Arial" panose="020B0604020202020204" pitchFamily="34" charset="0"/>
                <a:cs typeface="Arial" panose="020B0604020202020204" pitchFamily="34" charset="0"/>
              </a:rPr>
              <a:t>For which things' sake the wrath of God cometh on the children of disobedience: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In the which ye also walked some time, when ye lived in them. </a:t>
            </a:r>
            <a:r>
              <a:rPr lang="en-US" b="1" dirty="0">
                <a:latin typeface="Arial" panose="020B0604020202020204" pitchFamily="34" charset="0"/>
                <a:cs typeface="Arial" panose="020B0604020202020204" pitchFamily="34" charset="0"/>
              </a:rPr>
              <a:t>8 </a:t>
            </a:r>
            <a:r>
              <a:rPr lang="en-US" dirty="0">
                <a:latin typeface="Arial" panose="020B0604020202020204" pitchFamily="34" charset="0"/>
                <a:cs typeface="Arial" panose="020B0604020202020204" pitchFamily="34" charset="0"/>
              </a:rPr>
              <a:t>But now ye also put off all these; anger, wrath, malice, blasphemy, filthy communication out of your mouth</a:t>
            </a:r>
            <a:r>
              <a:rPr lang="en-US" b="1" dirty="0">
                <a:latin typeface="Arial" panose="020B0604020202020204" pitchFamily="34" charset="0"/>
                <a:cs typeface="Arial" panose="020B0604020202020204" pitchFamily="34" charset="0"/>
              </a:rPr>
              <a:t>. 9</a:t>
            </a:r>
            <a:r>
              <a:rPr lang="en-US" dirty="0">
                <a:latin typeface="Arial" panose="020B0604020202020204" pitchFamily="34" charset="0"/>
                <a:cs typeface="Arial" panose="020B0604020202020204" pitchFamily="34" charset="0"/>
              </a:rPr>
              <a:t> Lie not one to another, seeing that ye have put off the old man with his deeds; </a:t>
            </a:r>
            <a:r>
              <a:rPr lang="en-US" b="1" dirty="0">
                <a:latin typeface="Arial" panose="020B0604020202020204" pitchFamily="34" charset="0"/>
                <a:cs typeface="Arial" panose="020B0604020202020204" pitchFamily="34" charset="0"/>
              </a:rPr>
              <a:t>10 </a:t>
            </a:r>
            <a:r>
              <a:rPr lang="en-US" dirty="0">
                <a:latin typeface="Arial" panose="020B0604020202020204" pitchFamily="34" charset="0"/>
                <a:cs typeface="Arial" panose="020B0604020202020204" pitchFamily="34" charset="0"/>
              </a:rPr>
              <a:t>And have put on the new man, which is renewed in knowledge after the image of him that created him:</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9:5 NKJV 5 </a:t>
            </a:r>
            <a:r>
              <a:rPr lang="en-US" dirty="0">
                <a:latin typeface="Arial" panose="020B0604020202020204" pitchFamily="34" charset="0"/>
                <a:cs typeface="Arial" panose="020B0604020202020204" pitchFamily="34" charset="0"/>
              </a:rPr>
              <a:t>And he said, "Who are You, Lord?" Then the Lord said, "I am Jesus, whom you are persecuting. It is hard for you to kick against the goads.“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Romans 5:1 NKJV 1 </a:t>
            </a:r>
            <a:r>
              <a:rPr lang="en-US" dirty="0">
                <a:latin typeface="Arial" panose="020B0604020202020204" pitchFamily="34" charset="0"/>
                <a:cs typeface="Arial" panose="020B0604020202020204" pitchFamily="34" charset="0"/>
              </a:rPr>
              <a:t>Therefore, having been justified by faith, </a:t>
            </a:r>
            <a:r>
              <a:rPr lang="en-US" b="1" dirty="0">
                <a:latin typeface="Arial" panose="020B0604020202020204" pitchFamily="34" charset="0"/>
                <a:cs typeface="Arial" panose="020B0604020202020204" pitchFamily="34" charset="0"/>
              </a:rPr>
              <a:t>we have peace with God through our Lord Jesus Christ,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John 16:32-33 NKJV 32 </a:t>
            </a:r>
            <a:r>
              <a:rPr lang="en-US" b="0" dirty="0">
                <a:latin typeface="Arial" panose="020B0604020202020204" pitchFamily="34" charset="0"/>
                <a:cs typeface="Arial" panose="020B0604020202020204" pitchFamily="34" charset="0"/>
              </a:rPr>
              <a:t>"Indeed the hour is coming, yes, has now come, that you will be scattered, each to his own, and will leave Me alone. And yet I am not alone, because the Father is with Me. </a:t>
            </a:r>
            <a:r>
              <a:rPr lang="en-US" b="1" dirty="0">
                <a:latin typeface="Arial" panose="020B0604020202020204" pitchFamily="34" charset="0"/>
                <a:cs typeface="Arial" panose="020B0604020202020204" pitchFamily="34" charset="0"/>
              </a:rPr>
              <a:t>33</a:t>
            </a:r>
            <a:r>
              <a:rPr lang="en-US" b="0" dirty="0">
                <a:latin typeface="Arial" panose="020B0604020202020204" pitchFamily="34" charset="0"/>
                <a:cs typeface="Arial" panose="020B0604020202020204" pitchFamily="34" charset="0"/>
              </a:rPr>
              <a:t> "These things I have spoken to you, that in Me you may have peace. In the world you will have tribulation; but be of good cheer, I have overcome the world.“</a:t>
            </a:r>
          </a:p>
          <a:p>
            <a:pPr marL="181240" indent="-18124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Timothy 1:3 NKJV 3 </a:t>
            </a:r>
            <a:r>
              <a:rPr lang="en-US" b="0" dirty="0">
                <a:latin typeface="Arial" panose="020B0604020202020204" pitchFamily="34" charset="0"/>
                <a:cs typeface="Arial" panose="020B0604020202020204" pitchFamily="34" charset="0"/>
              </a:rPr>
              <a:t>I thank God, </a:t>
            </a:r>
            <a:r>
              <a:rPr lang="en-US" b="1" dirty="0">
                <a:latin typeface="Arial" panose="020B0604020202020204" pitchFamily="34" charset="0"/>
                <a:cs typeface="Arial" panose="020B0604020202020204" pitchFamily="34" charset="0"/>
              </a:rPr>
              <a:t>whom I serve with a pure conscience, as my forefathers </a:t>
            </a:r>
            <a:r>
              <a:rPr lang="en-US" b="0" dirty="0">
                <a:latin typeface="Arial" panose="020B0604020202020204" pitchFamily="34" charset="0"/>
                <a:cs typeface="Arial" panose="020B0604020202020204" pitchFamily="34" charset="0"/>
              </a:rPr>
              <a:t>did, as without ceasing I remember you in my prayers night and day,</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4:31-32 NKJV 31 </a:t>
            </a:r>
            <a:r>
              <a:rPr lang="en-US" b="0" dirty="0">
                <a:latin typeface="Arial" panose="020B0604020202020204" pitchFamily="34" charset="0"/>
                <a:cs typeface="Arial" panose="020B0604020202020204" pitchFamily="34" charset="0"/>
              </a:rPr>
              <a:t>Let all bitterness, wrath, anger, clamor, and evil speaking be put away from you, with all malice. </a:t>
            </a:r>
            <a:r>
              <a:rPr lang="en-US" b="1" dirty="0">
                <a:latin typeface="Arial" panose="020B0604020202020204" pitchFamily="34" charset="0"/>
                <a:cs typeface="Arial" panose="020B0604020202020204" pitchFamily="34" charset="0"/>
              </a:rPr>
              <a:t>32</a:t>
            </a:r>
            <a:r>
              <a:rPr lang="en-US" b="0" dirty="0">
                <a:latin typeface="Arial" panose="020B0604020202020204" pitchFamily="34" charset="0"/>
                <a:cs typeface="Arial" panose="020B0604020202020204" pitchFamily="34" charset="0"/>
              </a:rPr>
              <a:t> And be kind to one another, tenderhearted, forgiving one another, just as God in Christ forgave you.</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Philippians 4:4-9 NKJV 4 </a:t>
            </a:r>
            <a:r>
              <a:rPr lang="en-US" b="0" dirty="0">
                <a:latin typeface="Arial" panose="020B0604020202020204" pitchFamily="34" charset="0"/>
                <a:cs typeface="Arial" panose="020B0604020202020204" pitchFamily="34" charset="0"/>
              </a:rPr>
              <a:t>Rejoice in the Lord always. Again I will say, rejoice! </a:t>
            </a:r>
            <a:r>
              <a:rPr lang="en-US" b="1" dirty="0">
                <a:latin typeface="Arial" panose="020B0604020202020204" pitchFamily="34" charset="0"/>
                <a:cs typeface="Arial" panose="020B0604020202020204" pitchFamily="34" charset="0"/>
              </a:rPr>
              <a:t>5 </a:t>
            </a:r>
            <a:r>
              <a:rPr lang="en-US" b="0" dirty="0">
                <a:latin typeface="Arial" panose="020B0604020202020204" pitchFamily="34" charset="0"/>
                <a:cs typeface="Arial" panose="020B0604020202020204" pitchFamily="34" charset="0"/>
              </a:rPr>
              <a:t>Let your gentleness be known to all men. The Lord is at hand.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Be anxious for nothing, but in everything by prayer and supplication, with thanksgiving, let your requests be made known to God;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and the peace of God, which surpasses all understanding, will guard your hearts and minds through Christ Jesus.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Finally, brethren, whatever things are true, whatever things are noble, whatever things are just, whatever things are pure, whatever things are lovely, whatever things are of good report, if there is any virtue and if there is anything praiseworthy--meditate on these things. </a:t>
            </a:r>
            <a:r>
              <a:rPr lang="en-US" b="1" dirty="0">
                <a:latin typeface="Arial" panose="020B0604020202020204" pitchFamily="34" charset="0"/>
                <a:cs typeface="Arial" panose="020B0604020202020204" pitchFamily="34" charset="0"/>
              </a:rPr>
              <a:t>9 </a:t>
            </a:r>
            <a:r>
              <a:rPr lang="en-US" b="0" dirty="0">
                <a:latin typeface="Arial" panose="020B0604020202020204" pitchFamily="34" charset="0"/>
                <a:cs typeface="Arial" panose="020B0604020202020204" pitchFamily="34" charset="0"/>
              </a:rPr>
              <a:t>The things which you learned and received and heard and saw in me, these do, and the God of peace will be with you.</a:t>
            </a:r>
          </a:p>
          <a:p>
            <a:pPr marL="181240" indent="-181240">
              <a:buFont typeface="Wingdings" panose="05000000000000000000" pitchFamily="2" charset="2"/>
              <a:buChar char="§"/>
            </a:pPr>
            <a:endParaRPr lang="en-US" b="1" dirty="0"/>
          </a:p>
        </p:txBody>
      </p:sp>
      <p:sp>
        <p:nvSpPr>
          <p:cNvPr id="4" name="Slide Number Placeholder 3"/>
          <p:cNvSpPr>
            <a:spLocks noGrp="1"/>
          </p:cNvSpPr>
          <p:nvPr>
            <p:ph type="sldNum" sz="quarter" idx="5"/>
          </p:nvPr>
        </p:nvSpPr>
        <p:spPr/>
        <p:txBody>
          <a:bodyPr/>
          <a:lstStyle/>
          <a:p>
            <a:fld id="{F7025FD9-6782-4777-BD37-B8EEBEF1E497}" type="slidenum">
              <a:rPr lang="en-US" smtClean="0"/>
              <a:t>10</a:t>
            </a:fld>
            <a:endParaRPr lang="en-US" dirty="0"/>
          </a:p>
        </p:txBody>
      </p:sp>
      <p:sp>
        <p:nvSpPr>
          <p:cNvPr id="5" name="Date Placeholder 4">
            <a:extLst>
              <a:ext uri="{FF2B5EF4-FFF2-40B4-BE49-F238E27FC236}">
                <a16:creationId xmlns:a16="http://schemas.microsoft.com/office/drawing/2014/main" id="{6CD998B4-1712-1B07-7AA3-50EA61AB0E05}"/>
              </a:ext>
            </a:extLst>
          </p:cNvPr>
          <p:cNvSpPr>
            <a:spLocks noGrp="1"/>
          </p:cNvSpPr>
          <p:nvPr>
            <p:ph type="dt" idx="1"/>
          </p:nvPr>
        </p:nvSpPr>
        <p:spPr/>
        <p:txBody>
          <a:bodyPr/>
          <a:lstStyle/>
          <a:p>
            <a:r>
              <a:rPr lang="en-US"/>
              <a:t>7/21/2024 AM-PM</a:t>
            </a:r>
            <a:endParaRPr lang="en-US" dirty="0"/>
          </a:p>
        </p:txBody>
      </p:sp>
    </p:spTree>
    <p:extLst>
      <p:ext uri="{BB962C8B-B14F-4D97-AF65-F5344CB8AC3E}">
        <p14:creationId xmlns:p14="http://schemas.microsoft.com/office/powerpoint/2010/main" val="4068240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3507" cy="5160645"/>
          </a:xfrm>
        </p:spPr>
        <p:txBody>
          <a:bodyPr/>
          <a:lstStyle/>
          <a:p>
            <a:r>
              <a:rPr lang="en-US" b="1" dirty="0">
                <a:latin typeface="Arial" panose="020B0604020202020204" pitchFamily="34" charset="0"/>
                <a:cs typeface="Arial" panose="020B0604020202020204" pitchFamily="34" charset="0"/>
              </a:rPr>
              <a:t>Ecclesiastes 1:13-18 KJV 13 </a:t>
            </a:r>
            <a:r>
              <a:rPr lang="en-US" dirty="0">
                <a:latin typeface="Arial" panose="020B0604020202020204" pitchFamily="34" charset="0"/>
                <a:cs typeface="Arial" panose="020B0604020202020204" pitchFamily="34" charset="0"/>
              </a:rPr>
              <a:t>And I gave my heart to seek and search out by wisdom concerning all things that are done under heaven: this sore travail hath God given to the sons of man to be exercised therewith.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I have seen all the works that are done under the sun; and, behold, all is vanity and vexation of spirit.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That which is crooked cannot be made straight: and that which is wanting cannot be numbered.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I communed with mine own heart, saying, Lo, I am come to great estate, and have gotten more wisdom than all they that have been before me in Jerusalem: yea, my heart had great experience of wisdom and knowledge.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And I gave my heart to know wisdom, and to know madness and folly: I perceived that this also is vexation of spirit. </a:t>
            </a:r>
            <a:r>
              <a:rPr lang="en-US" b="1" dirty="0">
                <a:latin typeface="Arial" panose="020B0604020202020204" pitchFamily="34" charset="0"/>
                <a:cs typeface="Arial" panose="020B0604020202020204" pitchFamily="34" charset="0"/>
              </a:rPr>
              <a:t>18 </a:t>
            </a:r>
            <a:r>
              <a:rPr lang="en-US" dirty="0">
                <a:latin typeface="Arial" panose="020B0604020202020204" pitchFamily="34" charset="0"/>
                <a:cs typeface="Arial" panose="020B0604020202020204" pitchFamily="34" charset="0"/>
              </a:rPr>
              <a:t>For in much wisdom is much grief: and he that </a:t>
            </a:r>
            <a:r>
              <a:rPr lang="en-US" dirty="0" err="1">
                <a:latin typeface="Arial" panose="020B0604020202020204" pitchFamily="34" charset="0"/>
                <a:cs typeface="Arial" panose="020B0604020202020204" pitchFamily="34" charset="0"/>
              </a:rPr>
              <a:t>increaseth</a:t>
            </a:r>
            <a:r>
              <a:rPr lang="en-US" dirty="0">
                <a:latin typeface="Arial" panose="020B0604020202020204" pitchFamily="34" charset="0"/>
                <a:cs typeface="Arial" panose="020B0604020202020204" pitchFamily="34" charset="0"/>
              </a:rPr>
              <a:t> knowledge </a:t>
            </a:r>
            <a:r>
              <a:rPr lang="en-US" dirty="0" err="1">
                <a:latin typeface="Arial" panose="020B0604020202020204" pitchFamily="34" charset="0"/>
                <a:cs typeface="Arial" panose="020B0604020202020204" pitchFamily="34" charset="0"/>
              </a:rPr>
              <a:t>increaseth</a:t>
            </a:r>
            <a:r>
              <a:rPr lang="en-US" dirty="0">
                <a:latin typeface="Arial" panose="020B0604020202020204" pitchFamily="34" charset="0"/>
                <a:cs typeface="Arial" panose="020B0604020202020204" pitchFamily="34" charset="0"/>
              </a:rPr>
              <a:t> sorrow.</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Ecclesiastes 2:13-17 KJV 13 </a:t>
            </a:r>
            <a:r>
              <a:rPr lang="en-US" dirty="0">
                <a:latin typeface="Arial" panose="020B0604020202020204" pitchFamily="34" charset="0"/>
                <a:cs typeface="Arial" panose="020B0604020202020204" pitchFamily="34" charset="0"/>
              </a:rPr>
              <a:t>Then I saw that wisdom </a:t>
            </a:r>
            <a:r>
              <a:rPr lang="en-US" dirty="0" err="1">
                <a:latin typeface="Arial" panose="020B0604020202020204" pitchFamily="34" charset="0"/>
                <a:cs typeface="Arial" panose="020B0604020202020204" pitchFamily="34" charset="0"/>
              </a:rPr>
              <a:t>excelleth</a:t>
            </a:r>
            <a:r>
              <a:rPr lang="en-US" dirty="0">
                <a:latin typeface="Arial" panose="020B0604020202020204" pitchFamily="34" charset="0"/>
                <a:cs typeface="Arial" panose="020B0604020202020204" pitchFamily="34" charset="0"/>
              </a:rPr>
              <a:t> folly, as far as light </a:t>
            </a:r>
            <a:r>
              <a:rPr lang="en-US" dirty="0" err="1">
                <a:latin typeface="Arial" panose="020B0604020202020204" pitchFamily="34" charset="0"/>
                <a:cs typeface="Arial" panose="020B0604020202020204" pitchFamily="34" charset="0"/>
              </a:rPr>
              <a:t>excelleth</a:t>
            </a:r>
            <a:r>
              <a:rPr lang="en-US" dirty="0">
                <a:latin typeface="Arial" panose="020B0604020202020204" pitchFamily="34" charset="0"/>
                <a:cs typeface="Arial" panose="020B0604020202020204" pitchFamily="34" charset="0"/>
              </a:rPr>
              <a:t> darkness.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The wise man's eyes are in his head; but the fool walketh in darkness: and I myself perceived also that one event </a:t>
            </a:r>
            <a:r>
              <a:rPr lang="en-US" dirty="0" err="1">
                <a:latin typeface="Arial" panose="020B0604020202020204" pitchFamily="34" charset="0"/>
                <a:cs typeface="Arial" panose="020B0604020202020204" pitchFamily="34" charset="0"/>
              </a:rPr>
              <a:t>happeneth</a:t>
            </a:r>
            <a:r>
              <a:rPr lang="en-US" dirty="0">
                <a:latin typeface="Arial" panose="020B0604020202020204" pitchFamily="34" charset="0"/>
                <a:cs typeface="Arial" panose="020B0604020202020204" pitchFamily="34" charset="0"/>
              </a:rPr>
              <a:t> to them all.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Then said I in my heart, As it </a:t>
            </a:r>
            <a:r>
              <a:rPr lang="en-US" dirty="0" err="1">
                <a:latin typeface="Arial" panose="020B0604020202020204" pitchFamily="34" charset="0"/>
                <a:cs typeface="Arial" panose="020B0604020202020204" pitchFamily="34" charset="0"/>
              </a:rPr>
              <a:t>happeneth</a:t>
            </a:r>
            <a:r>
              <a:rPr lang="en-US" dirty="0">
                <a:latin typeface="Arial" panose="020B0604020202020204" pitchFamily="34" charset="0"/>
                <a:cs typeface="Arial" panose="020B0604020202020204" pitchFamily="34" charset="0"/>
              </a:rPr>
              <a:t> to the fool, so it </a:t>
            </a:r>
            <a:r>
              <a:rPr lang="en-US" dirty="0" err="1">
                <a:latin typeface="Arial" panose="020B0604020202020204" pitchFamily="34" charset="0"/>
                <a:cs typeface="Arial" panose="020B0604020202020204" pitchFamily="34" charset="0"/>
              </a:rPr>
              <a:t>happeneth</a:t>
            </a:r>
            <a:r>
              <a:rPr lang="en-US" dirty="0">
                <a:latin typeface="Arial" panose="020B0604020202020204" pitchFamily="34" charset="0"/>
                <a:cs typeface="Arial" panose="020B0604020202020204" pitchFamily="34" charset="0"/>
              </a:rPr>
              <a:t> even to me; and why was I then more wise? Then I said in my heart, that this also is vanity.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For there is no remembrance of the wise more than of the fool for ever; seeing that which now is in the days to come shall all be forgotten. And how </a:t>
            </a:r>
            <a:r>
              <a:rPr lang="en-US" dirty="0" err="1">
                <a:latin typeface="Arial" panose="020B0604020202020204" pitchFamily="34" charset="0"/>
                <a:cs typeface="Arial" panose="020B0604020202020204" pitchFamily="34" charset="0"/>
              </a:rPr>
              <a:t>dieth</a:t>
            </a:r>
            <a:r>
              <a:rPr lang="en-US" dirty="0">
                <a:latin typeface="Arial" panose="020B0604020202020204" pitchFamily="34" charset="0"/>
                <a:cs typeface="Arial" panose="020B0604020202020204" pitchFamily="34" charset="0"/>
              </a:rPr>
              <a:t> the wise man? as the fool.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Therefore I hated life; because the work that is wrought under the sun is grievous unto me: </a:t>
            </a:r>
            <a:r>
              <a:rPr lang="en-US" b="1" dirty="0">
                <a:latin typeface="Arial" panose="020B0604020202020204" pitchFamily="34" charset="0"/>
                <a:cs typeface="Arial" panose="020B0604020202020204" pitchFamily="34" charset="0"/>
              </a:rPr>
              <a:t>for all is vanity and vexation of spirit.</a:t>
            </a:r>
          </a:p>
          <a:p>
            <a:pPr marL="181240" indent="-18124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Ecclesiastes 2:1-2 KJV 1 </a:t>
            </a:r>
            <a:r>
              <a:rPr lang="en-US" b="0" dirty="0">
                <a:latin typeface="Arial" panose="020B0604020202020204" pitchFamily="34" charset="0"/>
                <a:cs typeface="Arial" panose="020B0604020202020204" pitchFamily="34" charset="0"/>
              </a:rPr>
              <a:t>I said in mine heart, Go to now, I will prove thee with mirth, therefore enjoy pleasure: and, behold, this also is vanity</a:t>
            </a:r>
            <a:r>
              <a:rPr lang="en-US" b="1" dirty="0">
                <a:latin typeface="Arial" panose="020B0604020202020204" pitchFamily="34" charset="0"/>
                <a:cs typeface="Arial" panose="020B0604020202020204" pitchFamily="34" charset="0"/>
              </a:rPr>
              <a:t>. 2 </a:t>
            </a:r>
            <a:r>
              <a:rPr lang="en-US" b="0" dirty="0">
                <a:latin typeface="Arial" panose="020B0604020202020204" pitchFamily="34" charset="0"/>
                <a:cs typeface="Arial" panose="020B0604020202020204" pitchFamily="34" charset="0"/>
              </a:rPr>
              <a:t>I said of laughter, It is mad: and of mirth, What doeth it?</a:t>
            </a:r>
          </a:p>
          <a:p>
            <a:endParaRPr lang="en-US" b="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Ecclesiastes 2:3-13 KJV 3 </a:t>
            </a:r>
            <a:r>
              <a:rPr lang="en-US" b="0" dirty="0">
                <a:latin typeface="Arial" panose="020B0604020202020204" pitchFamily="34" charset="0"/>
                <a:cs typeface="Arial" panose="020B0604020202020204" pitchFamily="34" charset="0"/>
              </a:rPr>
              <a:t>I sought in mine heart to give myself unto wine, yet acquainting mine heart with wisdom; and to lay hold on folly, till I might see what was that good for the sons of men, which they should do under the heaven all the days of their life. </a:t>
            </a:r>
            <a:r>
              <a:rPr lang="en-US" b="1" dirty="0">
                <a:latin typeface="Arial" panose="020B0604020202020204" pitchFamily="34" charset="0"/>
                <a:cs typeface="Arial" panose="020B0604020202020204" pitchFamily="34" charset="0"/>
              </a:rPr>
              <a:t>4 </a:t>
            </a:r>
            <a:r>
              <a:rPr lang="en-US" b="0" dirty="0">
                <a:latin typeface="Arial" panose="020B0604020202020204" pitchFamily="34" charset="0"/>
                <a:cs typeface="Arial" panose="020B0604020202020204" pitchFamily="34" charset="0"/>
              </a:rPr>
              <a:t>I made me great works; I </a:t>
            </a:r>
            <a:r>
              <a:rPr lang="en-US" b="0" dirty="0" err="1">
                <a:latin typeface="Arial" panose="020B0604020202020204" pitchFamily="34" charset="0"/>
                <a:cs typeface="Arial" panose="020B0604020202020204" pitchFamily="34" charset="0"/>
              </a:rPr>
              <a:t>builded</a:t>
            </a:r>
            <a:r>
              <a:rPr lang="en-US" b="0" dirty="0">
                <a:latin typeface="Arial" panose="020B0604020202020204" pitchFamily="34" charset="0"/>
                <a:cs typeface="Arial" panose="020B0604020202020204" pitchFamily="34" charset="0"/>
              </a:rPr>
              <a:t> me houses; I planted me vineyards: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I made me gardens and orchards, and I planted trees in them of all kind of fruits: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I made me pools of water, to water therewith the wood that bringeth forth trees: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I got me servants and maidens, and had servants born in my house; also I had great possessions of great and small cattle above all that were in Jerusalem before me: </a:t>
            </a:r>
            <a:r>
              <a:rPr lang="en-US" b="1" dirty="0">
                <a:latin typeface="Arial" panose="020B0604020202020204" pitchFamily="34" charset="0"/>
                <a:cs typeface="Arial" panose="020B0604020202020204" pitchFamily="34" charset="0"/>
              </a:rPr>
              <a:t>8 </a:t>
            </a:r>
            <a:r>
              <a:rPr lang="en-US" b="0" dirty="0">
                <a:latin typeface="Arial" panose="020B0604020202020204" pitchFamily="34" charset="0"/>
                <a:cs typeface="Arial" panose="020B0604020202020204" pitchFamily="34" charset="0"/>
              </a:rPr>
              <a:t>I gathered me also silver and gold, and the peculiar treasure of kings and of the provinces: I gat me men singers and women singers, and the delights of the sons of men, as musical instruments, and that of all sorts</a:t>
            </a:r>
            <a:r>
              <a:rPr lang="en-US" b="1" dirty="0">
                <a:latin typeface="Arial" panose="020B0604020202020204" pitchFamily="34" charset="0"/>
                <a:cs typeface="Arial" panose="020B0604020202020204" pitchFamily="34" charset="0"/>
              </a:rPr>
              <a:t>. 9</a:t>
            </a:r>
            <a:r>
              <a:rPr lang="en-US" b="0" dirty="0">
                <a:latin typeface="Arial" panose="020B0604020202020204" pitchFamily="34" charset="0"/>
                <a:cs typeface="Arial" panose="020B0604020202020204" pitchFamily="34" charset="0"/>
              </a:rPr>
              <a:t> So I was great, and increased more than all that were before me in Jerusalem: also my wisdom remained with me.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And whatsoever mine eyes desired I kept not from them, I withheld not my heart from any joy; for my heart rejoiced in all my </a:t>
            </a:r>
            <a:r>
              <a:rPr lang="en-US" b="0" dirty="0" err="1">
                <a:latin typeface="Arial" panose="020B0604020202020204" pitchFamily="34" charset="0"/>
                <a:cs typeface="Arial" panose="020B0604020202020204" pitchFamily="34" charset="0"/>
              </a:rPr>
              <a:t>labour</a:t>
            </a:r>
            <a:r>
              <a:rPr lang="en-US" b="0" dirty="0">
                <a:latin typeface="Arial" panose="020B0604020202020204" pitchFamily="34" charset="0"/>
                <a:cs typeface="Arial" panose="020B0604020202020204" pitchFamily="34" charset="0"/>
              </a:rPr>
              <a:t>: and this was my portion of all my </a:t>
            </a:r>
            <a:r>
              <a:rPr lang="en-US" b="0" dirty="0" err="1">
                <a:latin typeface="Arial" panose="020B0604020202020204" pitchFamily="34" charset="0"/>
                <a:cs typeface="Arial" panose="020B0604020202020204" pitchFamily="34" charset="0"/>
              </a:rPr>
              <a:t>labour</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Then I looked on all the works that my hands had wrought, and on the </a:t>
            </a:r>
            <a:r>
              <a:rPr lang="en-US" b="0" dirty="0" err="1">
                <a:latin typeface="Arial" panose="020B0604020202020204" pitchFamily="34" charset="0"/>
                <a:cs typeface="Arial" panose="020B0604020202020204" pitchFamily="34" charset="0"/>
              </a:rPr>
              <a:t>labour</a:t>
            </a:r>
            <a:r>
              <a:rPr lang="en-US" b="0" dirty="0">
                <a:latin typeface="Arial" panose="020B0604020202020204" pitchFamily="34" charset="0"/>
                <a:cs typeface="Arial" panose="020B0604020202020204" pitchFamily="34" charset="0"/>
              </a:rPr>
              <a:t> that I had </a:t>
            </a:r>
            <a:r>
              <a:rPr lang="en-US" b="0" dirty="0" err="1">
                <a:latin typeface="Arial" panose="020B0604020202020204" pitchFamily="34" charset="0"/>
                <a:cs typeface="Arial" panose="020B0604020202020204" pitchFamily="34" charset="0"/>
              </a:rPr>
              <a:t>laboured</a:t>
            </a:r>
            <a:r>
              <a:rPr lang="en-US" b="0" dirty="0">
                <a:latin typeface="Arial" panose="020B0604020202020204" pitchFamily="34" charset="0"/>
                <a:cs typeface="Arial" panose="020B0604020202020204" pitchFamily="34" charset="0"/>
              </a:rPr>
              <a:t> to do: and, behold, all was vanity and vexation of spirit, and there was no profit under the sun.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And I turned myself to behold wisdom, and madness, and folly: for what can the man do that cometh after the king? even that which hath been already done.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Then I saw that wisdom </a:t>
            </a:r>
            <a:r>
              <a:rPr lang="en-US" b="0" dirty="0" err="1">
                <a:latin typeface="Arial" panose="020B0604020202020204" pitchFamily="34" charset="0"/>
                <a:cs typeface="Arial" panose="020B0604020202020204" pitchFamily="34" charset="0"/>
              </a:rPr>
              <a:t>excelleth</a:t>
            </a:r>
            <a:r>
              <a:rPr lang="en-US" b="0" dirty="0">
                <a:latin typeface="Arial" panose="020B0604020202020204" pitchFamily="34" charset="0"/>
                <a:cs typeface="Arial" panose="020B0604020202020204" pitchFamily="34" charset="0"/>
              </a:rPr>
              <a:t> folly, as far as light </a:t>
            </a:r>
            <a:r>
              <a:rPr lang="en-US" b="0" dirty="0" err="1">
                <a:latin typeface="Arial" panose="020B0604020202020204" pitchFamily="34" charset="0"/>
                <a:cs typeface="Arial" panose="020B0604020202020204" pitchFamily="34" charset="0"/>
              </a:rPr>
              <a:t>excelleth</a:t>
            </a:r>
            <a:r>
              <a:rPr lang="en-US" b="0" dirty="0">
                <a:latin typeface="Arial" panose="020B0604020202020204" pitchFamily="34" charset="0"/>
                <a:cs typeface="Arial" panose="020B0604020202020204" pitchFamily="34" charset="0"/>
              </a:rPr>
              <a:t> darkness.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Ecclesiastes 5:10-17 KJV 10 </a:t>
            </a:r>
            <a:r>
              <a:rPr lang="en-US" b="0" dirty="0">
                <a:latin typeface="Arial" panose="020B0604020202020204" pitchFamily="34" charset="0"/>
                <a:cs typeface="Arial" panose="020B0604020202020204" pitchFamily="34" charset="0"/>
              </a:rPr>
              <a:t>He that loveth silver shall not be satisfied with silver; nor he that loveth abundance with increase: this is also vanity.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When goods increase, they are increased that eat them: and what good is there to the owners thereof, saving the beholding of them with their eyes? </a:t>
            </a:r>
            <a:r>
              <a:rPr lang="en-US" b="1" dirty="0">
                <a:latin typeface="Arial" panose="020B0604020202020204" pitchFamily="34" charset="0"/>
                <a:cs typeface="Arial" panose="020B0604020202020204" pitchFamily="34" charset="0"/>
              </a:rPr>
              <a:t>12 </a:t>
            </a:r>
            <a:r>
              <a:rPr lang="en-US" b="0" dirty="0">
                <a:latin typeface="Arial" panose="020B0604020202020204" pitchFamily="34" charset="0"/>
                <a:cs typeface="Arial" panose="020B0604020202020204" pitchFamily="34" charset="0"/>
              </a:rPr>
              <a:t>The sleep of a </a:t>
            </a:r>
            <a:r>
              <a:rPr lang="en-US" b="0" dirty="0" err="1">
                <a:latin typeface="Arial" panose="020B0604020202020204" pitchFamily="34" charset="0"/>
                <a:cs typeface="Arial" panose="020B0604020202020204" pitchFamily="34" charset="0"/>
              </a:rPr>
              <a:t>labouring</a:t>
            </a:r>
            <a:r>
              <a:rPr lang="en-US" b="0" dirty="0">
                <a:latin typeface="Arial" panose="020B0604020202020204" pitchFamily="34" charset="0"/>
                <a:cs typeface="Arial" panose="020B0604020202020204" pitchFamily="34" charset="0"/>
              </a:rPr>
              <a:t> man is sweet, whether he eat little or much: but the abundance of the rich will not suffer him to sleep.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There is a sore evil which I have seen under the sun, namely, riches kept for the owners thereof to their hurt. </a:t>
            </a:r>
            <a:r>
              <a:rPr lang="en-US" b="1" dirty="0">
                <a:latin typeface="Arial" panose="020B0604020202020204" pitchFamily="34" charset="0"/>
                <a:cs typeface="Arial" panose="020B0604020202020204" pitchFamily="34" charset="0"/>
              </a:rPr>
              <a:t>14 </a:t>
            </a:r>
            <a:r>
              <a:rPr lang="en-US" b="0" dirty="0">
                <a:latin typeface="Arial" panose="020B0604020202020204" pitchFamily="34" charset="0"/>
                <a:cs typeface="Arial" panose="020B0604020202020204" pitchFamily="34" charset="0"/>
              </a:rPr>
              <a:t>But those riches perish by evil travail: and he </a:t>
            </a:r>
            <a:r>
              <a:rPr lang="en-US" b="0" dirty="0" err="1">
                <a:latin typeface="Arial" panose="020B0604020202020204" pitchFamily="34" charset="0"/>
                <a:cs typeface="Arial" panose="020B0604020202020204" pitchFamily="34" charset="0"/>
              </a:rPr>
              <a:t>begetteth</a:t>
            </a:r>
            <a:r>
              <a:rPr lang="en-US" b="0" dirty="0">
                <a:latin typeface="Arial" panose="020B0604020202020204" pitchFamily="34" charset="0"/>
                <a:cs typeface="Arial" panose="020B0604020202020204" pitchFamily="34" charset="0"/>
              </a:rPr>
              <a:t> a son, and there is nothing in his hand.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As he came forth of his mother's womb, naked shall he return to go as he came, and shall take nothing of his </a:t>
            </a:r>
            <a:r>
              <a:rPr lang="en-US" b="0" dirty="0" err="1">
                <a:latin typeface="Arial" panose="020B0604020202020204" pitchFamily="34" charset="0"/>
                <a:cs typeface="Arial" panose="020B0604020202020204" pitchFamily="34" charset="0"/>
              </a:rPr>
              <a:t>labour</a:t>
            </a:r>
            <a:r>
              <a:rPr lang="en-US" b="0" dirty="0">
                <a:latin typeface="Arial" panose="020B0604020202020204" pitchFamily="34" charset="0"/>
                <a:cs typeface="Arial" panose="020B0604020202020204" pitchFamily="34" charset="0"/>
              </a:rPr>
              <a:t>, which he may carry away in his hand. </a:t>
            </a:r>
            <a:r>
              <a:rPr lang="en-US" b="1" dirty="0">
                <a:latin typeface="Arial" panose="020B0604020202020204" pitchFamily="34" charset="0"/>
                <a:cs typeface="Arial" panose="020B0604020202020204" pitchFamily="34" charset="0"/>
              </a:rPr>
              <a:t>16 </a:t>
            </a:r>
            <a:r>
              <a:rPr lang="en-US" b="0" dirty="0">
                <a:latin typeface="Arial" panose="020B0604020202020204" pitchFamily="34" charset="0"/>
                <a:cs typeface="Arial" panose="020B0604020202020204" pitchFamily="34" charset="0"/>
              </a:rPr>
              <a:t>And this also is a sore evil, that in all points as he came, so shall he go: and what profit hath he that hath </a:t>
            </a:r>
            <a:r>
              <a:rPr lang="en-US" b="0" dirty="0" err="1">
                <a:latin typeface="Arial" panose="020B0604020202020204" pitchFamily="34" charset="0"/>
                <a:cs typeface="Arial" panose="020B0604020202020204" pitchFamily="34" charset="0"/>
              </a:rPr>
              <a:t>laboured</a:t>
            </a:r>
            <a:r>
              <a:rPr lang="en-US" b="0" dirty="0">
                <a:latin typeface="Arial" panose="020B0604020202020204" pitchFamily="34" charset="0"/>
                <a:cs typeface="Arial" panose="020B0604020202020204" pitchFamily="34" charset="0"/>
              </a:rPr>
              <a:t> for the wind?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All his days also he </a:t>
            </a:r>
            <a:r>
              <a:rPr lang="en-US" b="0" dirty="0" err="1">
                <a:latin typeface="Arial" panose="020B0604020202020204" pitchFamily="34" charset="0"/>
                <a:cs typeface="Arial" panose="020B0604020202020204" pitchFamily="34" charset="0"/>
              </a:rPr>
              <a:t>eateth</a:t>
            </a:r>
            <a:r>
              <a:rPr lang="en-US" b="0" dirty="0">
                <a:latin typeface="Arial" panose="020B0604020202020204" pitchFamily="34" charset="0"/>
                <a:cs typeface="Arial" panose="020B0604020202020204" pitchFamily="34" charset="0"/>
              </a:rPr>
              <a:t> in darkness, and he hath much sorrow and wrath with his sickness.</a:t>
            </a:r>
          </a:p>
          <a:p>
            <a:pPr marL="181240" indent="-18124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Ecclesiastes 8:8 KJV 8</a:t>
            </a:r>
            <a:r>
              <a:rPr lang="en-US" b="0" dirty="0">
                <a:latin typeface="Arial" panose="020B0604020202020204" pitchFamily="34" charset="0"/>
                <a:cs typeface="Arial" panose="020B0604020202020204" pitchFamily="34" charset="0"/>
              </a:rPr>
              <a:t> There is no man that hath power over the spirit to retain the spirit; neither hath he power in the day of death: and there is no discharge in that war; neither shall wickedness deliver those that are given to it.</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Ecclesiastes 9:14-15 KJV 14 </a:t>
            </a:r>
            <a:r>
              <a:rPr lang="en-US" b="0" dirty="0">
                <a:latin typeface="Arial" panose="020B0604020202020204" pitchFamily="34" charset="0"/>
                <a:cs typeface="Arial" panose="020B0604020202020204" pitchFamily="34" charset="0"/>
              </a:rPr>
              <a:t>There was a little city, and few men within it; and there came a great king against it, and besieged it, and built great bulwarks against it: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Now there was found in it a poor wise man, and he by his wisdom delivered the city; yet no man remembered that same poor man.</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Ecclesiastes 12:1 NKJV 1 </a:t>
            </a:r>
            <a:r>
              <a:rPr lang="en-US" dirty="0">
                <a:latin typeface="Arial" panose="020B0604020202020204" pitchFamily="34" charset="0"/>
                <a:cs typeface="Arial" panose="020B0604020202020204" pitchFamily="34" charset="0"/>
              </a:rPr>
              <a:t>Remember now your Creator in the days of your youth, Before the difficult days come, And the years draw near when you say, "I have no pleasure in them":</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Ecclesiastes 12:13 KJV 13 </a:t>
            </a:r>
            <a:r>
              <a:rPr lang="en-US" dirty="0">
                <a:latin typeface="Arial" panose="020B0604020202020204" pitchFamily="34" charset="0"/>
                <a:cs typeface="Arial" panose="020B0604020202020204" pitchFamily="34" charset="0"/>
              </a:rPr>
              <a:t>Let us hear the conclusion of the whole matter: </a:t>
            </a:r>
            <a:r>
              <a:rPr lang="en-US" b="1" dirty="0">
                <a:latin typeface="Arial" panose="020B0604020202020204" pitchFamily="34" charset="0"/>
                <a:cs typeface="Arial" panose="020B0604020202020204" pitchFamily="34" charset="0"/>
              </a:rPr>
              <a:t>Fear God, and keep his commandments</a:t>
            </a:r>
            <a:r>
              <a:rPr lang="en-US" dirty="0">
                <a:latin typeface="Arial" panose="020B0604020202020204" pitchFamily="34" charset="0"/>
                <a:cs typeface="Arial" panose="020B0604020202020204" pitchFamily="34" charset="0"/>
              </a:rPr>
              <a:t>: for this is the whole duty of man. </a:t>
            </a:r>
            <a:r>
              <a:rPr lang="en-US" b="1" dirty="0">
                <a:latin typeface="Arial" panose="020B0604020202020204" pitchFamily="34" charset="0"/>
                <a:cs typeface="Arial" panose="020B0604020202020204" pitchFamily="34" charset="0"/>
              </a:rPr>
              <a:t>14 </a:t>
            </a:r>
            <a:r>
              <a:rPr lang="en-US" dirty="0">
                <a:latin typeface="Arial" panose="020B0604020202020204" pitchFamily="34" charset="0"/>
                <a:cs typeface="Arial" panose="020B0604020202020204" pitchFamily="34" charset="0"/>
              </a:rPr>
              <a:t>For God shall bring every work into judgment, with every secret thing, whether it be good, or whether it be evil.</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7025FD9-6782-4777-BD37-B8EEBEF1E497}" type="slidenum">
              <a:rPr lang="en-US" smtClean="0"/>
              <a:t>11</a:t>
            </a:fld>
            <a:endParaRPr lang="en-US" dirty="0"/>
          </a:p>
        </p:txBody>
      </p:sp>
      <p:sp>
        <p:nvSpPr>
          <p:cNvPr id="5" name="Date Placeholder 4">
            <a:extLst>
              <a:ext uri="{FF2B5EF4-FFF2-40B4-BE49-F238E27FC236}">
                <a16:creationId xmlns:a16="http://schemas.microsoft.com/office/drawing/2014/main" id="{94943E36-E4C0-F04C-18B5-DFFF378E5D8D}"/>
              </a:ext>
            </a:extLst>
          </p:cNvPr>
          <p:cNvSpPr>
            <a:spLocks noGrp="1"/>
          </p:cNvSpPr>
          <p:nvPr>
            <p:ph type="dt" idx="1"/>
          </p:nvPr>
        </p:nvSpPr>
        <p:spPr/>
        <p:txBody>
          <a:bodyPr/>
          <a:lstStyle/>
          <a:p>
            <a:r>
              <a:rPr lang="en-US"/>
              <a:t>7/21/2024 AM-PM</a:t>
            </a:r>
            <a:endParaRPr lang="en-US" dirty="0"/>
          </a:p>
        </p:txBody>
      </p:sp>
    </p:spTree>
    <p:extLst>
      <p:ext uri="{BB962C8B-B14F-4D97-AF65-F5344CB8AC3E}">
        <p14:creationId xmlns:p14="http://schemas.microsoft.com/office/powerpoint/2010/main" val="2257985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5200" cy="5160645"/>
          </a:xfrm>
        </p:spPr>
        <p:txBody>
          <a:bodyPr/>
          <a:lstStyle/>
          <a:p>
            <a:r>
              <a:rPr lang="en-US" sz="1300" b="1" dirty="0">
                <a:latin typeface="Arial" panose="020B0604020202020204" pitchFamily="34" charset="0"/>
                <a:cs typeface="Arial" panose="020B0604020202020204" pitchFamily="34" charset="0"/>
              </a:rPr>
              <a:t>Matthew 25:31-46 KJV 31 </a:t>
            </a:r>
            <a:r>
              <a:rPr lang="en-US" sz="1300" dirty="0">
                <a:latin typeface="Arial" panose="020B0604020202020204" pitchFamily="34" charset="0"/>
                <a:cs typeface="Arial" panose="020B0604020202020204" pitchFamily="34" charset="0"/>
              </a:rPr>
              <a:t>When the Son of man shall come in his glory, and all the holy angels with him, then shall he sit upon the throne of his glory: </a:t>
            </a:r>
            <a:r>
              <a:rPr lang="en-US" sz="1300" b="1" dirty="0">
                <a:latin typeface="Arial" panose="020B0604020202020204" pitchFamily="34" charset="0"/>
                <a:cs typeface="Arial" panose="020B0604020202020204" pitchFamily="34" charset="0"/>
              </a:rPr>
              <a:t>32 </a:t>
            </a:r>
            <a:r>
              <a:rPr lang="en-US" sz="1300" dirty="0">
                <a:latin typeface="Arial" panose="020B0604020202020204" pitchFamily="34" charset="0"/>
                <a:cs typeface="Arial" panose="020B0604020202020204" pitchFamily="34" charset="0"/>
              </a:rPr>
              <a:t>And before him shall be gathered all nations: and he shall separate them one from another, as a shepherd </a:t>
            </a:r>
            <a:r>
              <a:rPr lang="en-US" sz="1300" dirty="0" err="1">
                <a:latin typeface="Arial" panose="020B0604020202020204" pitchFamily="34" charset="0"/>
                <a:cs typeface="Arial" panose="020B0604020202020204" pitchFamily="34" charset="0"/>
              </a:rPr>
              <a:t>divideth</a:t>
            </a:r>
            <a:r>
              <a:rPr lang="en-US" sz="1300" dirty="0">
                <a:latin typeface="Arial" panose="020B0604020202020204" pitchFamily="34" charset="0"/>
                <a:cs typeface="Arial" panose="020B0604020202020204" pitchFamily="34" charset="0"/>
              </a:rPr>
              <a:t> his sheep from the goats: </a:t>
            </a:r>
            <a:r>
              <a:rPr lang="en-US" sz="1300" b="1" dirty="0">
                <a:latin typeface="Arial" panose="020B0604020202020204" pitchFamily="34" charset="0"/>
                <a:cs typeface="Arial" panose="020B0604020202020204" pitchFamily="34" charset="0"/>
              </a:rPr>
              <a:t>33 </a:t>
            </a:r>
            <a:r>
              <a:rPr lang="en-US" sz="1300" dirty="0">
                <a:latin typeface="Arial" panose="020B0604020202020204" pitchFamily="34" charset="0"/>
                <a:cs typeface="Arial" panose="020B0604020202020204" pitchFamily="34" charset="0"/>
              </a:rPr>
              <a:t>And he shall set the sheep on his right hand, but the goats on the left. </a:t>
            </a:r>
            <a:r>
              <a:rPr lang="en-US" sz="1300" b="1" dirty="0">
                <a:latin typeface="Arial" panose="020B0604020202020204" pitchFamily="34" charset="0"/>
                <a:cs typeface="Arial" panose="020B0604020202020204" pitchFamily="34" charset="0"/>
              </a:rPr>
              <a:t>34 </a:t>
            </a:r>
            <a:r>
              <a:rPr lang="en-US" sz="1300" dirty="0">
                <a:latin typeface="Arial" panose="020B0604020202020204" pitchFamily="34" charset="0"/>
                <a:cs typeface="Arial" panose="020B0604020202020204" pitchFamily="34" charset="0"/>
              </a:rPr>
              <a:t>Then shall the King say unto them on his right hand, </a:t>
            </a:r>
            <a:r>
              <a:rPr lang="en-US" sz="1300" b="1" dirty="0">
                <a:latin typeface="Arial" panose="020B0604020202020204" pitchFamily="34" charset="0"/>
                <a:cs typeface="Arial" panose="020B0604020202020204" pitchFamily="34" charset="0"/>
              </a:rPr>
              <a:t>Come, ye blessed of my Father, inherit the kingdom prepared for you from the foundation of the world: 35 </a:t>
            </a:r>
            <a:r>
              <a:rPr lang="en-US" sz="1300" dirty="0">
                <a:latin typeface="Arial" panose="020B0604020202020204" pitchFamily="34" charset="0"/>
                <a:cs typeface="Arial" panose="020B0604020202020204" pitchFamily="34" charset="0"/>
              </a:rPr>
              <a:t>For I was an </a:t>
            </a:r>
            <a:r>
              <a:rPr lang="en-US" sz="1300" dirty="0" err="1">
                <a:latin typeface="Arial" panose="020B0604020202020204" pitchFamily="34" charset="0"/>
                <a:cs typeface="Arial" panose="020B0604020202020204" pitchFamily="34" charset="0"/>
              </a:rPr>
              <a:t>hungred</a:t>
            </a:r>
            <a:r>
              <a:rPr lang="en-US" sz="1300" dirty="0">
                <a:latin typeface="Arial" panose="020B0604020202020204" pitchFamily="34" charset="0"/>
                <a:cs typeface="Arial" panose="020B0604020202020204" pitchFamily="34" charset="0"/>
              </a:rPr>
              <a:t>, and ye gave me meat: I was thirsty, and ye gave me drink: I was a stranger, and ye took me in: </a:t>
            </a:r>
            <a:r>
              <a:rPr lang="en-US" sz="1300" b="1" dirty="0">
                <a:latin typeface="Arial" panose="020B0604020202020204" pitchFamily="34" charset="0"/>
                <a:cs typeface="Arial" panose="020B0604020202020204" pitchFamily="34" charset="0"/>
              </a:rPr>
              <a:t>36 </a:t>
            </a:r>
            <a:r>
              <a:rPr lang="en-US" sz="1300" dirty="0">
                <a:latin typeface="Arial" panose="020B0604020202020204" pitchFamily="34" charset="0"/>
                <a:cs typeface="Arial" panose="020B0604020202020204" pitchFamily="34" charset="0"/>
              </a:rPr>
              <a:t>Naked, and ye clothed me: I was sick, and ye visited me: I was in prison, and ye came unto me. </a:t>
            </a:r>
            <a:r>
              <a:rPr lang="en-US" sz="1300" b="1" dirty="0">
                <a:latin typeface="Arial" panose="020B0604020202020204" pitchFamily="34" charset="0"/>
                <a:cs typeface="Arial" panose="020B0604020202020204" pitchFamily="34" charset="0"/>
              </a:rPr>
              <a:t>37 </a:t>
            </a:r>
            <a:r>
              <a:rPr lang="en-US" sz="1300" dirty="0">
                <a:latin typeface="Arial" panose="020B0604020202020204" pitchFamily="34" charset="0"/>
                <a:cs typeface="Arial" panose="020B0604020202020204" pitchFamily="34" charset="0"/>
              </a:rPr>
              <a:t>Then shall the righteous answer him, saying, Lord, when saw we thee an </a:t>
            </a:r>
            <a:r>
              <a:rPr lang="en-US" sz="1300" dirty="0" err="1">
                <a:latin typeface="Arial" panose="020B0604020202020204" pitchFamily="34" charset="0"/>
                <a:cs typeface="Arial" panose="020B0604020202020204" pitchFamily="34" charset="0"/>
              </a:rPr>
              <a:t>hungred</a:t>
            </a:r>
            <a:r>
              <a:rPr lang="en-US" sz="1300" dirty="0">
                <a:latin typeface="Arial" panose="020B0604020202020204" pitchFamily="34" charset="0"/>
                <a:cs typeface="Arial" panose="020B0604020202020204" pitchFamily="34" charset="0"/>
              </a:rPr>
              <a:t>, and fed thee? or thirsty, and gave thee drink? 38  When saw we thee a stranger, and took thee in? or naked, and clothed thee? </a:t>
            </a:r>
            <a:r>
              <a:rPr lang="en-US" sz="1300" b="1" dirty="0">
                <a:latin typeface="Arial" panose="020B0604020202020204" pitchFamily="34" charset="0"/>
                <a:cs typeface="Arial" panose="020B0604020202020204" pitchFamily="34" charset="0"/>
              </a:rPr>
              <a:t>39</a:t>
            </a:r>
            <a:r>
              <a:rPr lang="en-US" sz="1300" dirty="0">
                <a:latin typeface="Arial" panose="020B0604020202020204" pitchFamily="34" charset="0"/>
                <a:cs typeface="Arial" panose="020B0604020202020204" pitchFamily="34" charset="0"/>
              </a:rPr>
              <a:t>  Or when saw we thee sick, or in prison, and came unto thee? </a:t>
            </a:r>
            <a:r>
              <a:rPr lang="en-US" sz="1300" b="1" dirty="0">
                <a:latin typeface="Arial" panose="020B0604020202020204" pitchFamily="34" charset="0"/>
                <a:cs typeface="Arial" panose="020B0604020202020204" pitchFamily="34" charset="0"/>
              </a:rPr>
              <a:t>40</a:t>
            </a:r>
            <a:r>
              <a:rPr lang="en-US" sz="1300" dirty="0">
                <a:latin typeface="Arial" panose="020B0604020202020204" pitchFamily="34" charset="0"/>
                <a:cs typeface="Arial" panose="020B0604020202020204" pitchFamily="34" charset="0"/>
              </a:rPr>
              <a:t> And the King shall answer and say unto them, Verily I say unto you, Inasmuch as ye have done it unto one of the least of these my brethren, ye have done it unto me. </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41 </a:t>
            </a:r>
            <a:r>
              <a:rPr lang="en-US" sz="1300" dirty="0">
                <a:latin typeface="Arial" panose="020B0604020202020204" pitchFamily="34" charset="0"/>
                <a:cs typeface="Arial" panose="020B0604020202020204" pitchFamily="34" charset="0"/>
              </a:rPr>
              <a:t>Then shall he say also unto them on the left hand, </a:t>
            </a:r>
            <a:r>
              <a:rPr lang="en-US" sz="1300" b="1" dirty="0">
                <a:latin typeface="Arial" panose="020B0604020202020204" pitchFamily="34" charset="0"/>
                <a:cs typeface="Arial" panose="020B0604020202020204" pitchFamily="34" charset="0"/>
              </a:rPr>
              <a:t>Depart from me, ye cursed, into everlasting fire, prepared for the devil and his angels: 42</a:t>
            </a:r>
            <a:r>
              <a:rPr lang="en-US" sz="1300" dirty="0">
                <a:latin typeface="Arial" panose="020B0604020202020204" pitchFamily="34" charset="0"/>
                <a:cs typeface="Arial" panose="020B0604020202020204" pitchFamily="34" charset="0"/>
              </a:rPr>
              <a:t> For I was an </a:t>
            </a:r>
            <a:r>
              <a:rPr lang="en-US" sz="1300" dirty="0" err="1">
                <a:latin typeface="Arial" panose="020B0604020202020204" pitchFamily="34" charset="0"/>
                <a:cs typeface="Arial" panose="020B0604020202020204" pitchFamily="34" charset="0"/>
              </a:rPr>
              <a:t>hungred</a:t>
            </a:r>
            <a:r>
              <a:rPr lang="en-US" sz="1300" dirty="0">
                <a:latin typeface="Arial" panose="020B0604020202020204" pitchFamily="34" charset="0"/>
                <a:cs typeface="Arial" panose="020B0604020202020204" pitchFamily="34" charset="0"/>
              </a:rPr>
              <a:t>, and ye gave me no meat: I was thirsty, and ye gave me no drink: </a:t>
            </a:r>
            <a:r>
              <a:rPr lang="en-US" sz="1300" b="1" dirty="0">
                <a:latin typeface="Arial" panose="020B0604020202020204" pitchFamily="34" charset="0"/>
                <a:cs typeface="Arial" panose="020B0604020202020204" pitchFamily="34" charset="0"/>
              </a:rPr>
              <a:t>43 </a:t>
            </a:r>
            <a:r>
              <a:rPr lang="en-US" sz="1300" dirty="0">
                <a:latin typeface="Arial" panose="020B0604020202020204" pitchFamily="34" charset="0"/>
                <a:cs typeface="Arial" panose="020B0604020202020204" pitchFamily="34" charset="0"/>
              </a:rPr>
              <a:t>I was a stranger, and ye took me not in: naked, and ye clothed me not: sick, and in prison, and ye visited me not. </a:t>
            </a:r>
            <a:r>
              <a:rPr lang="en-US" sz="1300" b="1" dirty="0">
                <a:latin typeface="Arial" panose="020B0604020202020204" pitchFamily="34" charset="0"/>
                <a:cs typeface="Arial" panose="020B0604020202020204" pitchFamily="34" charset="0"/>
              </a:rPr>
              <a:t>44 </a:t>
            </a:r>
            <a:r>
              <a:rPr lang="en-US" sz="1300" dirty="0">
                <a:latin typeface="Arial" panose="020B0604020202020204" pitchFamily="34" charset="0"/>
                <a:cs typeface="Arial" panose="020B0604020202020204" pitchFamily="34" charset="0"/>
              </a:rPr>
              <a:t>Then shall they also answer him, saying, Lord, when saw we thee an </a:t>
            </a:r>
            <a:r>
              <a:rPr lang="en-US" sz="1300" dirty="0" err="1">
                <a:latin typeface="Arial" panose="020B0604020202020204" pitchFamily="34" charset="0"/>
                <a:cs typeface="Arial" panose="020B0604020202020204" pitchFamily="34" charset="0"/>
              </a:rPr>
              <a:t>hungred</a:t>
            </a:r>
            <a:r>
              <a:rPr lang="en-US" sz="1300" dirty="0">
                <a:latin typeface="Arial" panose="020B0604020202020204" pitchFamily="34" charset="0"/>
                <a:cs typeface="Arial" panose="020B0604020202020204" pitchFamily="34" charset="0"/>
              </a:rPr>
              <a:t>, or athirst, or a stranger, or naked, or sick, or in prison, and did not minister unto thee? </a:t>
            </a:r>
            <a:r>
              <a:rPr lang="en-US" sz="1300" b="1" dirty="0">
                <a:latin typeface="Arial" panose="020B0604020202020204" pitchFamily="34" charset="0"/>
                <a:cs typeface="Arial" panose="020B0604020202020204" pitchFamily="34" charset="0"/>
              </a:rPr>
              <a:t>45</a:t>
            </a:r>
            <a:r>
              <a:rPr lang="en-US" sz="1300" dirty="0">
                <a:latin typeface="Arial" panose="020B0604020202020204" pitchFamily="34" charset="0"/>
                <a:cs typeface="Arial" panose="020B0604020202020204" pitchFamily="34" charset="0"/>
              </a:rPr>
              <a:t> Then shall he answer them, saying, Verily I say unto you, Inasmuch as ye have done it unto one of the least of these my brethren, ye have done it unto me. </a:t>
            </a:r>
            <a:r>
              <a:rPr lang="en-US" sz="1300" b="1" dirty="0">
                <a:latin typeface="Arial" panose="020B0604020202020204" pitchFamily="34" charset="0"/>
                <a:cs typeface="Arial" panose="020B0604020202020204" pitchFamily="34" charset="0"/>
              </a:rPr>
              <a:t>46 And these shall go away into everlasting punishment: but the righteous into life eternal.</a:t>
            </a:r>
          </a:p>
        </p:txBody>
      </p:sp>
      <p:sp>
        <p:nvSpPr>
          <p:cNvPr id="4" name="Slide Number Placeholder 3"/>
          <p:cNvSpPr>
            <a:spLocks noGrp="1"/>
          </p:cNvSpPr>
          <p:nvPr>
            <p:ph type="sldNum" sz="quarter" idx="5"/>
          </p:nvPr>
        </p:nvSpPr>
        <p:spPr/>
        <p:txBody>
          <a:bodyPr/>
          <a:lstStyle/>
          <a:p>
            <a:fld id="{F7025FD9-6782-4777-BD37-B8EEBEF1E497}" type="slidenum">
              <a:rPr lang="en-US" smtClean="0"/>
              <a:t>12</a:t>
            </a:fld>
            <a:endParaRPr lang="en-US" dirty="0"/>
          </a:p>
        </p:txBody>
      </p:sp>
      <p:sp>
        <p:nvSpPr>
          <p:cNvPr id="5" name="Date Placeholder 4">
            <a:extLst>
              <a:ext uri="{FF2B5EF4-FFF2-40B4-BE49-F238E27FC236}">
                <a16:creationId xmlns:a16="http://schemas.microsoft.com/office/drawing/2014/main" id="{EB38BF9A-C0F5-806D-9A29-996E242D3E7E}"/>
              </a:ext>
            </a:extLst>
          </p:cNvPr>
          <p:cNvSpPr>
            <a:spLocks noGrp="1"/>
          </p:cNvSpPr>
          <p:nvPr>
            <p:ph type="dt" idx="1"/>
          </p:nvPr>
        </p:nvSpPr>
        <p:spPr/>
        <p:txBody>
          <a:bodyPr/>
          <a:lstStyle/>
          <a:p>
            <a:r>
              <a:rPr lang="en-US"/>
              <a:t>7/21/2024 AM-PM</a:t>
            </a:r>
            <a:endParaRPr lang="en-US" dirty="0"/>
          </a:p>
        </p:txBody>
      </p:sp>
    </p:spTree>
    <p:extLst>
      <p:ext uri="{BB962C8B-B14F-4D97-AF65-F5344CB8AC3E}">
        <p14:creationId xmlns:p14="http://schemas.microsoft.com/office/powerpoint/2010/main" val="604545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555"/>
            <a:ext cx="7315200" cy="3960495"/>
          </a:xfrm>
        </p:spPr>
        <p:txBody>
          <a:bodyPr/>
          <a:lstStyle/>
          <a:p>
            <a:endParaRPr lang="en-US" dirty="0"/>
          </a:p>
        </p:txBody>
      </p:sp>
      <p:sp>
        <p:nvSpPr>
          <p:cNvPr id="4" name="Slide Number Placeholder 3"/>
          <p:cNvSpPr>
            <a:spLocks noGrp="1"/>
          </p:cNvSpPr>
          <p:nvPr>
            <p:ph type="sldNum" sz="quarter" idx="5"/>
          </p:nvPr>
        </p:nvSpPr>
        <p:spPr/>
        <p:txBody>
          <a:bodyPr/>
          <a:lstStyle/>
          <a:p>
            <a:fld id="{F7025FD9-6782-4777-BD37-B8EEBEF1E497}" type="slidenum">
              <a:rPr lang="en-US" smtClean="0"/>
              <a:t>13</a:t>
            </a:fld>
            <a:endParaRPr lang="en-US" dirty="0"/>
          </a:p>
        </p:txBody>
      </p:sp>
      <p:sp>
        <p:nvSpPr>
          <p:cNvPr id="5" name="Date Placeholder 4">
            <a:extLst>
              <a:ext uri="{FF2B5EF4-FFF2-40B4-BE49-F238E27FC236}">
                <a16:creationId xmlns:a16="http://schemas.microsoft.com/office/drawing/2014/main" id="{0B436DA7-E968-B3C6-1033-B46435EFCCAD}"/>
              </a:ext>
            </a:extLst>
          </p:cNvPr>
          <p:cNvSpPr>
            <a:spLocks noGrp="1"/>
          </p:cNvSpPr>
          <p:nvPr>
            <p:ph type="dt" idx="1"/>
          </p:nvPr>
        </p:nvSpPr>
        <p:spPr/>
        <p:txBody>
          <a:bodyPr/>
          <a:lstStyle/>
          <a:p>
            <a:r>
              <a:rPr lang="en-US"/>
              <a:t>7/21/2024 AM-PM</a:t>
            </a:r>
            <a:endParaRPr lang="en-US" dirty="0"/>
          </a:p>
        </p:txBody>
      </p:sp>
    </p:spTree>
    <p:extLst>
      <p:ext uri="{BB962C8B-B14F-4D97-AF65-F5344CB8AC3E}">
        <p14:creationId xmlns:p14="http://schemas.microsoft.com/office/powerpoint/2010/main" val="1432989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025FD9-6782-4777-BD37-B8EEBEF1E497}" type="slidenum">
              <a:rPr lang="en-US" smtClean="0"/>
              <a:t>14</a:t>
            </a:fld>
            <a:endParaRPr lang="en-US" dirty="0"/>
          </a:p>
        </p:txBody>
      </p:sp>
      <p:sp>
        <p:nvSpPr>
          <p:cNvPr id="5" name="Date Placeholder 4">
            <a:extLst>
              <a:ext uri="{FF2B5EF4-FFF2-40B4-BE49-F238E27FC236}">
                <a16:creationId xmlns:a16="http://schemas.microsoft.com/office/drawing/2014/main" id="{B02D6E4A-65AE-7C85-01E1-5F3AF9381182}"/>
              </a:ext>
            </a:extLst>
          </p:cNvPr>
          <p:cNvSpPr>
            <a:spLocks noGrp="1"/>
          </p:cNvSpPr>
          <p:nvPr>
            <p:ph type="dt" idx="1"/>
          </p:nvPr>
        </p:nvSpPr>
        <p:spPr/>
        <p:txBody>
          <a:bodyPr/>
          <a:lstStyle/>
          <a:p>
            <a:r>
              <a:rPr lang="en-US"/>
              <a:t>7/21/2024 AM-PM</a:t>
            </a:r>
            <a:endParaRPr lang="en-US" dirty="0"/>
          </a:p>
        </p:txBody>
      </p:sp>
    </p:spTree>
    <p:extLst>
      <p:ext uri="{BB962C8B-B14F-4D97-AF65-F5344CB8AC3E}">
        <p14:creationId xmlns:p14="http://schemas.microsoft.com/office/powerpoint/2010/main" val="3146594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239713"/>
            <a:ext cx="5495925" cy="4122737"/>
          </a:xfrm>
        </p:spPr>
      </p:sp>
      <p:sp>
        <p:nvSpPr>
          <p:cNvPr id="3" name="Notes Placeholder 2"/>
          <p:cNvSpPr>
            <a:spLocks noGrp="1"/>
          </p:cNvSpPr>
          <p:nvPr>
            <p:ph type="body" idx="1"/>
          </p:nvPr>
        </p:nvSpPr>
        <p:spPr>
          <a:xfrm>
            <a:off x="1" y="4404117"/>
            <a:ext cx="7313507" cy="5197084"/>
          </a:xfrm>
        </p:spPr>
        <p:txBody>
          <a:bodyPr>
            <a:normAutofit fontScale="92500" lnSpcReduction="10000"/>
          </a:bodyPr>
          <a:lstStyle/>
          <a:p>
            <a:pPr>
              <a:defRPr/>
            </a:pPr>
            <a:r>
              <a:rPr lang="en-US" altLang="en-US" sz="1500" b="1" u="sng" dirty="0">
                <a:latin typeface="Arial" panose="020B0604020202020204" pitchFamily="34" charset="0"/>
                <a:cs typeface="Arial" panose="020B0604020202020204" pitchFamily="34" charset="0"/>
              </a:rPr>
              <a:t>Acts 16:30-33 KJV 30 </a:t>
            </a:r>
            <a:r>
              <a:rPr lang="en-US" altLang="en-US" sz="1500" dirty="0">
                <a:latin typeface="Arial" panose="020B0604020202020204" pitchFamily="34" charset="0"/>
                <a:cs typeface="Arial" panose="020B0604020202020204" pitchFamily="34" charset="0"/>
              </a:rPr>
              <a:t>And brought them out, and said</a:t>
            </a:r>
            <a:r>
              <a:rPr lang="en-US" altLang="en-US" sz="1500" b="1" u="sng" dirty="0">
                <a:latin typeface="Arial" panose="020B0604020202020204" pitchFamily="34" charset="0"/>
                <a:cs typeface="Arial" panose="020B0604020202020204" pitchFamily="34" charset="0"/>
              </a:rPr>
              <a:t>, </a:t>
            </a:r>
            <a:r>
              <a:rPr lang="en-US" altLang="en-US" sz="1500" b="1" i="1" u="sng" dirty="0">
                <a:latin typeface="Arial" panose="020B0604020202020204" pitchFamily="34" charset="0"/>
                <a:cs typeface="Arial" panose="020B0604020202020204" pitchFamily="34" charset="0"/>
              </a:rPr>
              <a:t>Sirs, what must I do</a:t>
            </a:r>
            <a:r>
              <a:rPr lang="en-US" altLang="en-US" sz="1500" b="1" u="sng" dirty="0">
                <a:latin typeface="Arial" panose="020B0604020202020204" pitchFamily="34" charset="0"/>
                <a:cs typeface="Arial" panose="020B0604020202020204" pitchFamily="34" charset="0"/>
              </a:rPr>
              <a:t> </a:t>
            </a:r>
            <a:r>
              <a:rPr lang="en-US" altLang="en-US" sz="1500" b="1" dirty="0">
                <a:latin typeface="Arial" panose="020B0604020202020204" pitchFamily="34" charset="0"/>
                <a:cs typeface="Arial" panose="020B0604020202020204" pitchFamily="34" charset="0"/>
              </a:rPr>
              <a:t>to be saved? 31</a:t>
            </a:r>
            <a:r>
              <a:rPr lang="en-US" altLang="en-US" sz="15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500" b="1" dirty="0">
                <a:latin typeface="Arial" panose="020B0604020202020204" pitchFamily="34" charset="0"/>
                <a:cs typeface="Arial" panose="020B0604020202020204" pitchFamily="34" charset="0"/>
              </a:rPr>
              <a:t>32</a:t>
            </a:r>
            <a:r>
              <a:rPr lang="en-US" altLang="en-US" sz="1500" dirty="0">
                <a:latin typeface="Arial" panose="020B0604020202020204" pitchFamily="34" charset="0"/>
                <a:cs typeface="Arial" panose="020B0604020202020204" pitchFamily="34" charset="0"/>
              </a:rPr>
              <a:t> And they spake unto him the word of the Lord, and to all that were in his house. </a:t>
            </a:r>
            <a:r>
              <a:rPr lang="en-US" altLang="en-US" sz="1500" b="1" dirty="0">
                <a:latin typeface="Arial" panose="020B0604020202020204" pitchFamily="34" charset="0"/>
                <a:cs typeface="Arial" panose="020B0604020202020204" pitchFamily="34" charset="0"/>
              </a:rPr>
              <a:t>33</a:t>
            </a:r>
            <a:r>
              <a:rPr lang="en-US" altLang="en-US" sz="15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500" b="1" u="sng" dirty="0">
                <a:latin typeface="Arial" panose="020B0604020202020204" pitchFamily="34" charset="0"/>
                <a:cs typeface="Arial" panose="020B0604020202020204" pitchFamily="34" charset="0"/>
              </a:rPr>
              <a:t>Rom. 10:17 </a:t>
            </a:r>
            <a:r>
              <a:rPr lang="en-US" altLang="en-US" sz="15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500" b="1" u="sng" dirty="0">
                <a:latin typeface="Arial" panose="020B0604020202020204" pitchFamily="34" charset="0"/>
                <a:cs typeface="Arial" panose="020B0604020202020204" pitchFamily="34" charset="0"/>
              </a:rPr>
              <a:t>Heb 11:6</a:t>
            </a:r>
            <a:r>
              <a:rPr lang="en-US" altLang="en-US" sz="1500" b="1" dirty="0">
                <a:latin typeface="Arial" panose="020B0604020202020204" pitchFamily="34" charset="0"/>
                <a:cs typeface="Arial" panose="020B0604020202020204" pitchFamily="34" charset="0"/>
              </a:rPr>
              <a:t> </a:t>
            </a:r>
            <a:r>
              <a:rPr lang="en-US" altLang="en-US" sz="1500" dirty="0">
                <a:latin typeface="Arial" panose="020B0604020202020204" pitchFamily="34" charset="0"/>
                <a:cs typeface="Arial" panose="020B0604020202020204" pitchFamily="34" charset="0"/>
              </a:rPr>
              <a:t>But without faith it is impossible to please him: for he that cometh to God </a:t>
            </a:r>
            <a:r>
              <a:rPr lang="en-US" altLang="en-US" sz="1500" b="1" dirty="0">
                <a:latin typeface="Arial" panose="020B0604020202020204" pitchFamily="34" charset="0"/>
                <a:cs typeface="Arial" panose="020B0604020202020204" pitchFamily="34" charset="0"/>
              </a:rPr>
              <a:t>must believe that he is</a:t>
            </a:r>
            <a:r>
              <a:rPr lang="en-US" altLang="en-US" sz="1500" dirty="0">
                <a:latin typeface="Arial" panose="020B0604020202020204" pitchFamily="34" charset="0"/>
                <a:cs typeface="Arial" panose="020B0604020202020204" pitchFamily="34" charset="0"/>
              </a:rPr>
              <a:t>, and that he is a rewarder of </a:t>
            </a:r>
            <a:r>
              <a:rPr lang="en-US" altLang="en-US" sz="1500" b="1" dirty="0">
                <a:latin typeface="Arial" panose="020B0604020202020204" pitchFamily="34" charset="0"/>
                <a:cs typeface="Arial" panose="020B0604020202020204" pitchFamily="34" charset="0"/>
              </a:rPr>
              <a:t>them that diligently seek him</a:t>
            </a:r>
            <a:r>
              <a:rPr lang="en-US" altLang="en-US" sz="1500" dirty="0">
                <a:latin typeface="Arial" panose="020B0604020202020204" pitchFamily="34" charset="0"/>
                <a:cs typeface="Arial" panose="020B0604020202020204" pitchFamily="34" charset="0"/>
              </a:rPr>
              <a:t>.</a:t>
            </a:r>
          </a:p>
          <a:p>
            <a:pPr>
              <a:defRPr/>
            </a:pPr>
            <a:r>
              <a:rPr lang="en-US" altLang="en-US" sz="1500" b="1" u="sng" dirty="0">
                <a:latin typeface="Arial" panose="020B0604020202020204" pitchFamily="34" charset="0"/>
                <a:cs typeface="Arial" panose="020B0604020202020204" pitchFamily="34" charset="0"/>
              </a:rPr>
              <a:t>Jn. 8:24 </a:t>
            </a:r>
            <a:r>
              <a:rPr lang="en-US" altLang="en-US" sz="15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500" b="1" u="sng" dirty="0">
                <a:latin typeface="Arial" panose="020B0604020202020204" pitchFamily="34" charset="0"/>
                <a:cs typeface="Arial" panose="020B0604020202020204" pitchFamily="34" charset="0"/>
              </a:rPr>
              <a:t>Acts 17:30-31 </a:t>
            </a:r>
            <a:r>
              <a:rPr lang="en-US" altLang="en-US" sz="1500" dirty="0">
                <a:latin typeface="Arial" panose="020B0604020202020204" pitchFamily="34" charset="0"/>
                <a:cs typeface="Arial" panose="020B0604020202020204" pitchFamily="34" charset="0"/>
              </a:rPr>
              <a:t>- And the times of this ignorance God winked at; but now </a:t>
            </a:r>
            <a:r>
              <a:rPr lang="en-US" altLang="en-US" sz="1500" dirty="0" err="1">
                <a:latin typeface="Arial" panose="020B0604020202020204" pitchFamily="34" charset="0"/>
                <a:cs typeface="Arial" panose="020B0604020202020204" pitchFamily="34" charset="0"/>
              </a:rPr>
              <a:t>commandeth</a:t>
            </a:r>
            <a:r>
              <a:rPr lang="en-US" altLang="en-US" sz="15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500" b="1" u="sng" dirty="0">
                <a:latin typeface="Arial" panose="020B0604020202020204" pitchFamily="34" charset="0"/>
                <a:cs typeface="Arial" panose="020B0604020202020204" pitchFamily="34" charset="0"/>
              </a:rPr>
              <a:t>Matt. 10:32 </a:t>
            </a:r>
            <a:r>
              <a:rPr lang="en-US" altLang="en-US" sz="15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500" b="1" u="sng" dirty="0">
                <a:latin typeface="Arial" panose="020B0604020202020204" pitchFamily="34" charset="0"/>
                <a:cs typeface="Arial" panose="020B0604020202020204" pitchFamily="34" charset="0"/>
              </a:rPr>
              <a:t>Acts 2:38 </a:t>
            </a:r>
            <a:r>
              <a:rPr lang="en-US" altLang="en-US" sz="15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500" b="1" u="sng" dirty="0">
                <a:latin typeface="Arial" panose="020B0604020202020204" pitchFamily="34" charset="0"/>
                <a:cs typeface="Arial" panose="020B0604020202020204" pitchFamily="34" charset="0"/>
              </a:rPr>
              <a:t>1 Jn. 1:7-9 </a:t>
            </a:r>
            <a:r>
              <a:rPr lang="en-US" altLang="en-US" sz="15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500" dirty="0" err="1">
                <a:latin typeface="Arial" panose="020B0604020202020204" pitchFamily="34" charset="0"/>
                <a:cs typeface="Arial" panose="020B0604020202020204" pitchFamily="34" charset="0"/>
              </a:rPr>
              <a:t>cleanseth</a:t>
            </a:r>
            <a:r>
              <a:rPr lang="en-US" altLang="en-US" sz="1500" dirty="0">
                <a:latin typeface="Arial" panose="020B0604020202020204" pitchFamily="34" charset="0"/>
                <a:cs typeface="Arial" panose="020B0604020202020204" pitchFamily="34" charset="0"/>
              </a:rPr>
              <a:t> us from all sin</a:t>
            </a:r>
            <a:r>
              <a:rPr lang="en-US" altLang="en-US" sz="1500" b="1" dirty="0">
                <a:latin typeface="Arial" panose="020B0604020202020204" pitchFamily="34" charset="0"/>
                <a:cs typeface="Arial" panose="020B0604020202020204" pitchFamily="34" charset="0"/>
              </a:rPr>
              <a:t>. 8 </a:t>
            </a:r>
            <a:r>
              <a:rPr lang="en-US" altLang="en-US" sz="1500" dirty="0">
                <a:latin typeface="Arial" panose="020B0604020202020204" pitchFamily="34" charset="0"/>
                <a:cs typeface="Arial" panose="020B0604020202020204" pitchFamily="34" charset="0"/>
              </a:rPr>
              <a:t>If we say that we have no sin, we deceive ourselves, and the truth is not in us. </a:t>
            </a:r>
            <a:r>
              <a:rPr lang="en-US" altLang="en-US" sz="1500" b="1" dirty="0">
                <a:latin typeface="Arial" panose="020B0604020202020204" pitchFamily="34" charset="0"/>
                <a:cs typeface="Arial" panose="020B0604020202020204" pitchFamily="34" charset="0"/>
              </a:rPr>
              <a:t>9</a:t>
            </a:r>
            <a:r>
              <a:rPr lang="en-US" altLang="en-US" sz="15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500" b="1" u="sng" dirty="0">
                <a:latin typeface="Arial" panose="020B0604020202020204" pitchFamily="34" charset="0"/>
                <a:cs typeface="Arial" panose="020B0604020202020204" pitchFamily="34" charset="0"/>
              </a:rPr>
              <a:t>Rev. 2:10 </a:t>
            </a:r>
            <a:r>
              <a:rPr lang="en-US" altLang="en-US" sz="15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500" b="1" u="sng" dirty="0">
                <a:latin typeface="Arial" panose="020B0604020202020204" pitchFamily="34" charset="0"/>
                <a:cs typeface="Arial" panose="020B0604020202020204" pitchFamily="34" charset="0"/>
              </a:rPr>
              <a:t>be thou faithful unto death, and I will give thee a crown of life</a:t>
            </a:r>
            <a:r>
              <a:rPr lang="en-US" altLang="en-US" sz="1500" b="1" dirty="0">
                <a:latin typeface="Arial" panose="020B0604020202020204" pitchFamily="34" charset="0"/>
                <a:cs typeface="Arial" panose="020B0604020202020204" pitchFamily="34" charset="0"/>
              </a:rPr>
              <a:t>.</a:t>
            </a:r>
          </a:p>
          <a:p>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15</a:t>
            </a:fld>
            <a:endParaRPr lang="en-US" dirty="0"/>
          </a:p>
        </p:txBody>
      </p:sp>
      <p:sp>
        <p:nvSpPr>
          <p:cNvPr id="4" name="Date Placeholder 3">
            <a:extLst>
              <a:ext uri="{FF2B5EF4-FFF2-40B4-BE49-F238E27FC236}">
                <a16:creationId xmlns:a16="http://schemas.microsoft.com/office/drawing/2014/main" id="{16B5DF11-480D-26B1-1C8E-51A6CDF8D08F}"/>
              </a:ext>
            </a:extLst>
          </p:cNvPr>
          <p:cNvSpPr>
            <a:spLocks noGrp="1"/>
          </p:cNvSpPr>
          <p:nvPr>
            <p:ph type="dt" idx="1"/>
          </p:nvPr>
        </p:nvSpPr>
        <p:spPr/>
        <p:txBody>
          <a:bodyPr/>
          <a:lstStyle/>
          <a:p>
            <a:r>
              <a:rPr lang="en-US"/>
              <a:t>7/21/2024 AM-PM</a:t>
            </a:r>
          </a:p>
        </p:txBody>
      </p:sp>
    </p:spTree>
    <p:extLst>
      <p:ext uri="{BB962C8B-B14F-4D97-AF65-F5344CB8AC3E}">
        <p14:creationId xmlns:p14="http://schemas.microsoft.com/office/powerpoint/2010/main" val="3402406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82725" y="481013"/>
            <a:ext cx="4321175" cy="3240087"/>
          </a:xfrm>
        </p:spPr>
      </p:sp>
      <p:sp>
        <p:nvSpPr>
          <p:cNvPr id="3" name="Notes Placeholder 2"/>
          <p:cNvSpPr>
            <a:spLocks noGrp="1"/>
          </p:cNvSpPr>
          <p:nvPr>
            <p:ph type="body" idx="1"/>
          </p:nvPr>
        </p:nvSpPr>
        <p:spPr>
          <a:xfrm>
            <a:off x="0" y="3845491"/>
            <a:ext cx="7313507" cy="5755710"/>
          </a:xfrm>
        </p:spPr>
        <p:txBody>
          <a:bodyPr/>
          <a:lstStyle/>
          <a:p>
            <a:pPr algn="l"/>
            <a:r>
              <a:rPr lang="en-US" sz="1300" b="1" i="1" dirty="0">
                <a:latin typeface="Arial" panose="020B0604020202020204" pitchFamily="34" charset="0"/>
                <a:cs typeface="Arial" panose="020B0604020202020204" pitchFamily="34" charset="0"/>
              </a:rPr>
              <a:t>“Come now, ye that say, Today or to-morrow we will go into this city; and spend a year there, and trade, and get gain: whereas ye know not what shall be on the morrow. What is your life? For ye are a vapor that appears for a little time, and then vanishes away” </a:t>
            </a:r>
            <a:r>
              <a:rPr lang="en-US" sz="1300" b="1" dirty="0">
                <a:latin typeface="Arial" panose="020B0604020202020204" pitchFamily="34" charset="0"/>
                <a:cs typeface="Arial" panose="020B0604020202020204" pitchFamily="34" charset="0"/>
              </a:rPr>
              <a:t>(4:13-14, AS).</a:t>
            </a:r>
          </a:p>
          <a:p>
            <a:pPr algn="l"/>
            <a:r>
              <a:rPr lang="en-US" sz="1300" b="1" dirty="0">
                <a:latin typeface="Arial" panose="020B0604020202020204" pitchFamily="34" charset="0"/>
                <a:cs typeface="Arial" panose="020B0604020202020204" pitchFamily="34" charset="0"/>
              </a:rPr>
              <a:t>1.</a:t>
            </a:r>
            <a:r>
              <a:rPr lang="en-US" sz="1300" dirty="0">
                <a:latin typeface="Arial" panose="020B0604020202020204" pitchFamily="34" charset="0"/>
                <a:cs typeface="Arial" panose="020B0604020202020204" pitchFamily="34" charset="0"/>
              </a:rPr>
              <a:t> James reveals another problem among the members of the body of Christ he is addressing. James says you have teachers teaching faith only because of a jealous and factious spirit. You have members that are fighting and arguing with one another because of pride. You have brethren who were judging one another because of gossip. Now James states that some have left out God in all their plans. Sometimes Christians make grand plans for the future yet never consider God in their lives. James sharply states, </a:t>
            </a:r>
            <a:r>
              <a:rPr lang="en-US" sz="1300" b="1" i="1" dirty="0">
                <a:latin typeface="Arial" panose="020B0604020202020204" pitchFamily="34" charset="0"/>
                <a:cs typeface="Arial" panose="020B0604020202020204" pitchFamily="34" charset="0"/>
              </a:rPr>
              <a:t>“whereas ye know not what shall be on the morrow.”</a:t>
            </a:r>
            <a:r>
              <a:rPr lang="en-US" sz="1300" dirty="0">
                <a:latin typeface="Arial" panose="020B0604020202020204" pitchFamily="34" charset="0"/>
                <a:cs typeface="Arial" panose="020B0604020202020204" pitchFamily="34" charset="0"/>
              </a:rPr>
              <a:t> We are often an optimistic people who think the very best for tomorrow yet James tells us we do not have knowledge of the events in the future. Solomon wrote, </a:t>
            </a:r>
            <a:r>
              <a:rPr lang="en-US" sz="1300" b="1" i="1" dirty="0">
                <a:latin typeface="Arial" panose="020B0604020202020204" pitchFamily="34" charset="0"/>
                <a:cs typeface="Arial" panose="020B0604020202020204" pitchFamily="34" charset="0"/>
              </a:rPr>
              <a:t>“For who knows what is good for man in his life, all the days of his vain life which he spends as a shadow? For who can tell a man what shall be after him under the sun?” (Eccl. 6:12</a:t>
            </a:r>
            <a:r>
              <a:rPr lang="en-US" sz="1300" dirty="0">
                <a:latin typeface="Arial" panose="020B0604020202020204" pitchFamily="34" charset="0"/>
                <a:cs typeface="Arial" panose="020B0604020202020204" pitchFamily="34" charset="0"/>
              </a:rPr>
              <a:t>). Again, Solomon wrote</a:t>
            </a:r>
            <a:r>
              <a:rPr lang="en-US" sz="1300" b="1" i="1" dirty="0">
                <a:latin typeface="Arial" panose="020B0604020202020204" pitchFamily="34" charset="0"/>
                <a:cs typeface="Arial" panose="020B0604020202020204" pitchFamily="34" charset="0"/>
              </a:rPr>
              <a:t>, “Boast not thyself of tomorrow; for thou knowest not what a day may bring forth”</a:t>
            </a:r>
            <a:r>
              <a:rPr lang="en-US" sz="1300" i="1" dirty="0">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(Prov. 27:1).</a:t>
            </a:r>
          </a:p>
          <a:p>
            <a:pPr algn="l"/>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No one can tell the future. For all we know death may be awaiting the next day. Our lives are too short to leave out God. Our time on this earth is like a vapor that appears for a time and then quickly disappears (see also </a:t>
            </a:r>
            <a:r>
              <a:rPr lang="en-US" sz="1300" b="1" u="sng" dirty="0">
                <a:latin typeface="Arial" panose="020B0604020202020204" pitchFamily="34" charset="0"/>
                <a:cs typeface="Arial" panose="020B0604020202020204" pitchFamily="34" charset="0"/>
              </a:rPr>
              <a:t>Job 7:6-10- 6</a:t>
            </a:r>
            <a:r>
              <a:rPr lang="en-US" sz="1300" dirty="0">
                <a:latin typeface="Arial" panose="020B0604020202020204" pitchFamily="34" charset="0"/>
                <a:cs typeface="Arial" panose="020B0604020202020204" pitchFamily="34" charset="0"/>
              </a:rPr>
              <a:t>  - </a:t>
            </a:r>
            <a:r>
              <a:rPr lang="en-US" sz="1300" b="1" i="1" dirty="0">
                <a:latin typeface="Arial" panose="020B0604020202020204" pitchFamily="34" charset="0"/>
                <a:cs typeface="Arial" panose="020B0604020202020204" pitchFamily="34" charset="0"/>
              </a:rPr>
              <a:t>My days are swifter than a weaver's shuttle, And are spent without hope. 7 Oh remember that my life is a breath: Mine eye shall no more see good. 8 The eye of him that </a:t>
            </a:r>
            <a:r>
              <a:rPr lang="en-US" sz="1300" b="1" i="1" dirty="0" err="1">
                <a:latin typeface="Arial" panose="020B0604020202020204" pitchFamily="34" charset="0"/>
                <a:cs typeface="Arial" panose="020B0604020202020204" pitchFamily="34" charset="0"/>
              </a:rPr>
              <a:t>seeth</a:t>
            </a:r>
            <a:r>
              <a:rPr lang="en-US" sz="1300" b="1" i="1" dirty="0">
                <a:latin typeface="Arial" panose="020B0604020202020204" pitchFamily="34" charset="0"/>
                <a:cs typeface="Arial" panose="020B0604020202020204" pitchFamily="34" charset="0"/>
              </a:rPr>
              <a:t> me shall behold me no more; Thine eyes shall be upon me, but I shall not be. 9 As the cloud is consumed and </a:t>
            </a:r>
            <a:r>
              <a:rPr lang="en-US" sz="1300" b="1" i="1" dirty="0" err="1">
                <a:latin typeface="Arial" panose="020B0604020202020204" pitchFamily="34" charset="0"/>
                <a:cs typeface="Arial" panose="020B0604020202020204" pitchFamily="34" charset="0"/>
              </a:rPr>
              <a:t>vanisheth</a:t>
            </a:r>
            <a:r>
              <a:rPr lang="en-US" sz="1300" b="1" i="1" dirty="0">
                <a:latin typeface="Arial" panose="020B0604020202020204" pitchFamily="34" charset="0"/>
                <a:cs typeface="Arial" panose="020B0604020202020204" pitchFamily="34" charset="0"/>
              </a:rPr>
              <a:t> away, So he that </a:t>
            </a:r>
            <a:r>
              <a:rPr lang="en-US" sz="1300" b="1" i="1" dirty="0" err="1">
                <a:latin typeface="Arial" panose="020B0604020202020204" pitchFamily="34" charset="0"/>
                <a:cs typeface="Arial" panose="020B0604020202020204" pitchFamily="34" charset="0"/>
              </a:rPr>
              <a:t>goeth</a:t>
            </a:r>
            <a:r>
              <a:rPr lang="en-US" sz="1300" b="1" i="1" dirty="0">
                <a:latin typeface="Arial" panose="020B0604020202020204" pitchFamily="34" charset="0"/>
                <a:cs typeface="Arial" panose="020B0604020202020204" pitchFamily="34" charset="0"/>
              </a:rPr>
              <a:t> down to </a:t>
            </a:r>
            <a:r>
              <a:rPr lang="en-US" sz="1300" b="1" i="1" dirty="0" err="1">
                <a:latin typeface="Arial" panose="020B0604020202020204" pitchFamily="34" charset="0"/>
                <a:cs typeface="Arial" panose="020B0604020202020204" pitchFamily="34" charset="0"/>
              </a:rPr>
              <a:t>Sheol</a:t>
            </a:r>
            <a:r>
              <a:rPr lang="en-US" sz="1300" b="1" i="1" dirty="0">
                <a:latin typeface="Arial" panose="020B0604020202020204" pitchFamily="34" charset="0"/>
                <a:cs typeface="Arial" panose="020B0604020202020204" pitchFamily="34" charset="0"/>
              </a:rPr>
              <a:t> shall come up no more. 10 He shall return no more to his house, Neither shall his place know him any more</a:t>
            </a:r>
            <a:r>
              <a:rPr lang="en-US" sz="1300" dirty="0">
                <a:latin typeface="Arial" panose="020B0604020202020204" pitchFamily="34" charset="0"/>
                <a:cs typeface="Arial" panose="020B0604020202020204" pitchFamily="34" charset="0"/>
              </a:rPr>
              <a:t>.). Life is too short and eternity too long to leave God out of one’s life plans.</a:t>
            </a:r>
          </a:p>
          <a:p>
            <a:endParaRPr lang="en-US" dirty="0"/>
          </a:p>
        </p:txBody>
      </p:sp>
      <p:sp>
        <p:nvSpPr>
          <p:cNvPr id="4" name="Slide Number Placeholder 3"/>
          <p:cNvSpPr>
            <a:spLocks noGrp="1"/>
          </p:cNvSpPr>
          <p:nvPr>
            <p:ph type="sldNum" sz="quarter" idx="5"/>
          </p:nvPr>
        </p:nvSpPr>
        <p:spPr/>
        <p:txBody>
          <a:bodyPr/>
          <a:lstStyle/>
          <a:p>
            <a:fld id="{F7025FD9-6782-4777-BD37-B8EEBEF1E497}" type="slidenum">
              <a:rPr lang="en-US" smtClean="0"/>
              <a:t>2</a:t>
            </a:fld>
            <a:endParaRPr lang="en-US" dirty="0"/>
          </a:p>
        </p:txBody>
      </p:sp>
      <p:sp>
        <p:nvSpPr>
          <p:cNvPr id="5" name="Date Placeholder 4">
            <a:extLst>
              <a:ext uri="{FF2B5EF4-FFF2-40B4-BE49-F238E27FC236}">
                <a16:creationId xmlns:a16="http://schemas.microsoft.com/office/drawing/2014/main" id="{682F96F2-5168-C162-BA55-D6FA02B467FB}"/>
              </a:ext>
            </a:extLst>
          </p:cNvPr>
          <p:cNvSpPr>
            <a:spLocks noGrp="1"/>
          </p:cNvSpPr>
          <p:nvPr>
            <p:ph type="dt" idx="1"/>
          </p:nvPr>
        </p:nvSpPr>
        <p:spPr/>
        <p:txBody>
          <a:bodyPr/>
          <a:lstStyle/>
          <a:p>
            <a:r>
              <a:rPr lang="en-US"/>
              <a:t>7/21/2024 AM-PM</a:t>
            </a:r>
            <a:endParaRPr lang="en-US" dirty="0"/>
          </a:p>
        </p:txBody>
      </p:sp>
    </p:spTree>
    <p:extLst>
      <p:ext uri="{BB962C8B-B14F-4D97-AF65-F5344CB8AC3E}">
        <p14:creationId xmlns:p14="http://schemas.microsoft.com/office/powerpoint/2010/main" val="2191645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3507" cy="5160645"/>
          </a:xfrm>
        </p:spPr>
        <p:txBody>
          <a:bodyPr/>
          <a:lstStyle/>
          <a:p>
            <a:r>
              <a:rPr lang="en-US" sz="1300" b="1" dirty="0">
                <a:latin typeface="Arial" panose="020B0604020202020204" pitchFamily="34" charset="0"/>
                <a:cs typeface="Arial" panose="020B0604020202020204" pitchFamily="34" charset="0"/>
              </a:rPr>
              <a:t>Matthew 6:24 KJV 24 </a:t>
            </a:r>
            <a:r>
              <a:rPr lang="en-US" sz="1300" dirty="0">
                <a:latin typeface="Arial" panose="020B0604020202020204" pitchFamily="34" charset="0"/>
                <a:cs typeface="Arial" panose="020B0604020202020204" pitchFamily="34" charset="0"/>
              </a:rPr>
              <a:t>No man can serve two masters: for either he will hate the one, and love the other; or else he will hold to the one, and despise the other. Ye cannot serve God and mammon (money, riches, wealth).</a:t>
            </a:r>
          </a:p>
          <a:p>
            <a:pPr marL="181240" indent="-181240">
              <a:buFont typeface="Wingdings" panose="05000000000000000000" pitchFamily="2" charset="2"/>
              <a:buChar char="§"/>
            </a:pPr>
            <a:r>
              <a:rPr lang="en-US" sz="1300" b="1" dirty="0">
                <a:solidFill>
                  <a:srgbClr val="292F33"/>
                </a:solidFill>
                <a:latin typeface="Arial" panose="020B0604020202020204" pitchFamily="34" charset="0"/>
                <a:cs typeface="Arial" panose="020B0604020202020204" pitchFamily="34" charset="0"/>
              </a:rPr>
              <a:t>Mammon</a:t>
            </a:r>
            <a:r>
              <a:rPr lang="en-US" sz="1300" i="1" dirty="0">
                <a:solidFill>
                  <a:srgbClr val="292F33"/>
                </a:solidFill>
                <a:latin typeface="Arial" panose="020B0604020202020204" pitchFamily="34" charset="0"/>
                <a:cs typeface="Arial" panose="020B0604020202020204" pitchFamily="34" charset="0"/>
              </a:rPr>
              <a:t>. </a:t>
            </a:r>
            <a:r>
              <a:rPr lang="en-US" sz="1300" dirty="0">
                <a:solidFill>
                  <a:srgbClr val="292F33"/>
                </a:solidFill>
                <a:latin typeface="Arial" panose="020B0604020202020204" pitchFamily="34" charset="0"/>
                <a:cs typeface="Arial" panose="020B0604020202020204" pitchFamily="34" charset="0"/>
              </a:rPr>
              <a:t>One form of low service. The unworthy service may assume other forms. But this is most prevalent and tempting. It is seen in the race for wealth, in the greed of covetousness, in the slavery of material pleasures and earthly desires. It is degrading to the soul, and it ends in weariness, disgust, and bitter disappointment. -- </a:t>
            </a:r>
            <a:r>
              <a:rPr lang="en-US" sz="1300" b="1" dirty="0">
                <a:solidFill>
                  <a:srgbClr val="292F33"/>
                </a:solidFill>
                <a:latin typeface="Arial" panose="020B0604020202020204" pitchFamily="34" charset="0"/>
                <a:cs typeface="Arial" panose="020B0604020202020204" pitchFamily="34" charset="0"/>
              </a:rPr>
              <a:t>When </a:t>
            </a:r>
            <a:r>
              <a:rPr lang="en-US" sz="1300" b="1" dirty="0" err="1">
                <a:solidFill>
                  <a:srgbClr val="292F33"/>
                </a:solidFill>
                <a:latin typeface="Arial" panose="020B0604020202020204" pitchFamily="34" charset="0"/>
                <a:cs typeface="Arial" panose="020B0604020202020204" pitchFamily="34" charset="0"/>
              </a:rPr>
              <a:t>endeavouring</a:t>
            </a:r>
            <a:r>
              <a:rPr lang="en-US" sz="1300" b="1" dirty="0">
                <a:solidFill>
                  <a:srgbClr val="292F33"/>
                </a:solidFill>
                <a:latin typeface="Arial" panose="020B0604020202020204" pitchFamily="34" charset="0"/>
                <a:cs typeface="Arial" panose="020B0604020202020204" pitchFamily="34" charset="0"/>
              </a:rPr>
              <a:t> to serve God</a:t>
            </a:r>
            <a:r>
              <a:rPr lang="en-US" sz="1300" dirty="0">
                <a:solidFill>
                  <a:srgbClr val="292F33"/>
                </a:solidFill>
                <a:latin typeface="Arial" panose="020B0604020202020204" pitchFamily="34" charset="0"/>
                <a:cs typeface="Arial" panose="020B0604020202020204" pitchFamily="34" charset="0"/>
              </a:rPr>
              <a:t>, he (the individual) is invaded by a host of foolish fancies and worldly anxieties. He cannot give himself to the worship and service of God, and therefore these things are a weariness of the flesh. Thus he fails, and. is miserable whatever he does. The secret of happiness is whole-heartedness. There is no joy on earth like the deep and satisfying gladness of a complete surrender to God as our one Lord and Master. Happily the principle is a safeguard for the true servant of God. The service of God excludes the service of mammon, and so keeps us safe. </a:t>
            </a:r>
            <a:r>
              <a:rPr lang="en-US" sz="1300" b="1" i="1" dirty="0">
                <a:solidFill>
                  <a:srgbClr val="292F33"/>
                </a:solidFill>
                <a:latin typeface="Arial" panose="020B0604020202020204" pitchFamily="34" charset="0"/>
                <a:cs typeface="Arial" panose="020B0604020202020204" pitchFamily="34" charset="0"/>
              </a:rPr>
              <a:t>- Pulpit Commentary on Matt. 6:24</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Matthew 12:30 KJV 30 </a:t>
            </a:r>
            <a:r>
              <a:rPr lang="en-US" sz="1300" dirty="0">
                <a:latin typeface="Arial" panose="020B0604020202020204" pitchFamily="34" charset="0"/>
                <a:cs typeface="Arial" panose="020B0604020202020204" pitchFamily="34" charset="0"/>
              </a:rPr>
              <a:t>He that is not with me is against me; and he that </a:t>
            </a:r>
            <a:r>
              <a:rPr lang="en-US" sz="1300" dirty="0" err="1">
                <a:latin typeface="Arial" panose="020B0604020202020204" pitchFamily="34" charset="0"/>
                <a:cs typeface="Arial" panose="020B0604020202020204" pitchFamily="34" charset="0"/>
              </a:rPr>
              <a:t>gathereth</a:t>
            </a:r>
            <a:r>
              <a:rPr lang="en-US" sz="1300" dirty="0">
                <a:latin typeface="Arial" panose="020B0604020202020204" pitchFamily="34" charset="0"/>
                <a:cs typeface="Arial" panose="020B0604020202020204" pitchFamily="34" charset="0"/>
              </a:rPr>
              <a:t> not with me </a:t>
            </a:r>
            <a:r>
              <a:rPr lang="en-US" sz="1300" dirty="0" err="1">
                <a:latin typeface="Arial" panose="020B0604020202020204" pitchFamily="34" charset="0"/>
                <a:cs typeface="Arial" panose="020B0604020202020204" pitchFamily="34" charset="0"/>
              </a:rPr>
              <a:t>scattereth</a:t>
            </a:r>
            <a:r>
              <a:rPr lang="en-US" sz="1300" dirty="0">
                <a:latin typeface="Arial" panose="020B0604020202020204" pitchFamily="34" charset="0"/>
                <a:cs typeface="Arial" panose="020B0604020202020204" pitchFamily="34" charset="0"/>
              </a:rPr>
              <a:t> abroad.</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Matthew 26:41 KJV 41 </a:t>
            </a:r>
            <a:r>
              <a:rPr lang="en-US" sz="1300" dirty="0">
                <a:latin typeface="Arial" panose="020B0604020202020204" pitchFamily="34" charset="0"/>
                <a:cs typeface="Arial" panose="020B0604020202020204" pitchFamily="34" charset="0"/>
              </a:rPr>
              <a:t>Watch and pray, that ye enter not into temptation: the spirit indeed is willing, but the flesh is weak.</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Galatians 5:16-17 KJV 16 </a:t>
            </a:r>
            <a:r>
              <a:rPr lang="en-US" sz="1300" dirty="0">
                <a:latin typeface="Arial" panose="020B0604020202020204" pitchFamily="34" charset="0"/>
                <a:cs typeface="Arial" panose="020B0604020202020204" pitchFamily="34" charset="0"/>
              </a:rPr>
              <a:t>This I say then, Walk in the Spirit, and ye shall not fulfil the lust of the flesh.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For the flesh </a:t>
            </a:r>
            <a:r>
              <a:rPr lang="en-US" sz="1300" dirty="0" err="1">
                <a:latin typeface="Arial" panose="020B0604020202020204" pitchFamily="34" charset="0"/>
                <a:cs typeface="Arial" panose="020B0604020202020204" pitchFamily="34" charset="0"/>
              </a:rPr>
              <a:t>lusteth</a:t>
            </a:r>
            <a:r>
              <a:rPr lang="en-US" sz="1300" dirty="0">
                <a:latin typeface="Arial" panose="020B0604020202020204" pitchFamily="34" charset="0"/>
                <a:cs typeface="Arial" panose="020B0604020202020204" pitchFamily="34" charset="0"/>
              </a:rPr>
              <a:t> against the Spirit, and the Spirit against the flesh: and these are contrary the one to the other: so that ye cannot do the things that ye would. </a:t>
            </a:r>
            <a:r>
              <a:rPr lang="en-US" sz="1300" b="1" dirty="0">
                <a:latin typeface="Arial" panose="020B0604020202020204" pitchFamily="34" charset="0"/>
                <a:cs typeface="Arial" panose="020B0604020202020204" pitchFamily="34" charset="0"/>
              </a:rPr>
              <a:t>18 </a:t>
            </a:r>
            <a:r>
              <a:rPr lang="en-US" sz="1300" dirty="0">
                <a:latin typeface="Arial" panose="020B0604020202020204" pitchFamily="34" charset="0"/>
                <a:cs typeface="Arial" panose="020B0604020202020204" pitchFamily="34" charset="0"/>
              </a:rPr>
              <a:t>But if ye be led of the Spirit, ye are not under the law.</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Galatians 5:19-26 KJV 19 </a:t>
            </a:r>
            <a:r>
              <a:rPr lang="en-US" sz="1300" dirty="0">
                <a:latin typeface="Arial" panose="020B0604020202020204" pitchFamily="34" charset="0"/>
                <a:cs typeface="Arial" panose="020B0604020202020204" pitchFamily="34" charset="0"/>
              </a:rPr>
              <a:t>Now the works of the flesh are manifest, which are these; Adultery, fornication, uncleanness, lasciviousness, </a:t>
            </a:r>
            <a:r>
              <a:rPr lang="en-US" sz="1300" b="1" dirty="0">
                <a:latin typeface="Arial" panose="020B0604020202020204" pitchFamily="34" charset="0"/>
                <a:cs typeface="Arial" panose="020B0604020202020204" pitchFamily="34" charset="0"/>
              </a:rPr>
              <a:t>20 </a:t>
            </a:r>
            <a:r>
              <a:rPr lang="en-US" sz="1300" dirty="0">
                <a:latin typeface="Arial" panose="020B0604020202020204" pitchFamily="34" charset="0"/>
                <a:cs typeface="Arial" panose="020B0604020202020204" pitchFamily="34" charset="0"/>
              </a:rPr>
              <a:t>Idolatry, witchcraft, hatred, variance, emulations, wrath, strife, seditions, heresies, </a:t>
            </a:r>
            <a:r>
              <a:rPr lang="en-US" sz="1300" b="1" dirty="0">
                <a:latin typeface="Arial" panose="020B0604020202020204" pitchFamily="34" charset="0"/>
                <a:cs typeface="Arial" panose="020B0604020202020204" pitchFamily="34" charset="0"/>
              </a:rPr>
              <a:t>21</a:t>
            </a:r>
            <a:r>
              <a:rPr lang="en-US" sz="1300" dirty="0">
                <a:latin typeface="Arial" panose="020B0604020202020204" pitchFamily="34" charset="0"/>
                <a:cs typeface="Arial" panose="020B0604020202020204" pitchFamily="34" charset="0"/>
              </a:rPr>
              <a:t> </a:t>
            </a:r>
            <a:r>
              <a:rPr lang="en-US" sz="1300" dirty="0" err="1">
                <a:latin typeface="Arial" panose="020B0604020202020204" pitchFamily="34" charset="0"/>
                <a:cs typeface="Arial" panose="020B0604020202020204" pitchFamily="34" charset="0"/>
              </a:rPr>
              <a:t>Envyings</a:t>
            </a:r>
            <a:r>
              <a:rPr lang="en-US" sz="1300" dirty="0">
                <a:latin typeface="Arial" panose="020B0604020202020204" pitchFamily="34" charset="0"/>
                <a:cs typeface="Arial" panose="020B0604020202020204" pitchFamily="34" charset="0"/>
              </a:rPr>
              <a:t>, murders, drunkenness, </a:t>
            </a:r>
            <a:r>
              <a:rPr lang="en-US" sz="1300" dirty="0" err="1">
                <a:latin typeface="Arial" panose="020B0604020202020204" pitchFamily="34" charset="0"/>
                <a:cs typeface="Arial" panose="020B0604020202020204" pitchFamily="34" charset="0"/>
              </a:rPr>
              <a:t>revellings</a:t>
            </a:r>
            <a:r>
              <a:rPr lang="en-US" sz="1300" dirty="0">
                <a:latin typeface="Arial" panose="020B0604020202020204" pitchFamily="34" charset="0"/>
                <a:cs typeface="Arial" panose="020B0604020202020204" pitchFamily="34" charset="0"/>
              </a:rPr>
              <a:t>, and such like: of the which I tell you before, as I have also told you in time past, that they which do such things shall not inherit the kingdom of God. </a:t>
            </a:r>
            <a:r>
              <a:rPr lang="en-US" sz="1300" b="1" dirty="0">
                <a:latin typeface="Arial" panose="020B0604020202020204" pitchFamily="34" charset="0"/>
                <a:cs typeface="Arial" panose="020B0604020202020204" pitchFamily="34" charset="0"/>
              </a:rPr>
              <a:t>22</a:t>
            </a:r>
            <a:r>
              <a:rPr lang="en-US" sz="1300" dirty="0">
                <a:latin typeface="Arial" panose="020B0604020202020204" pitchFamily="34" charset="0"/>
                <a:cs typeface="Arial" panose="020B0604020202020204" pitchFamily="34" charset="0"/>
              </a:rPr>
              <a:t> But the fruit of the Spirit is love, joy, peace, longsuffering, gentleness, goodness, faith, </a:t>
            </a:r>
            <a:r>
              <a:rPr lang="en-US" sz="1300" b="1" dirty="0">
                <a:latin typeface="Arial" panose="020B0604020202020204" pitchFamily="34" charset="0"/>
                <a:cs typeface="Arial" panose="020B0604020202020204" pitchFamily="34" charset="0"/>
              </a:rPr>
              <a:t>23</a:t>
            </a:r>
            <a:r>
              <a:rPr lang="en-US" sz="1300" dirty="0">
                <a:latin typeface="Arial" panose="020B0604020202020204" pitchFamily="34" charset="0"/>
                <a:cs typeface="Arial" panose="020B0604020202020204" pitchFamily="34" charset="0"/>
              </a:rPr>
              <a:t> Meekness, temperance: against such there is no law. </a:t>
            </a:r>
            <a:r>
              <a:rPr lang="en-US" sz="1300" b="1" dirty="0">
                <a:latin typeface="Arial" panose="020B0604020202020204" pitchFamily="34" charset="0"/>
                <a:cs typeface="Arial" panose="020B0604020202020204" pitchFamily="34" charset="0"/>
              </a:rPr>
              <a:t>24 </a:t>
            </a:r>
            <a:r>
              <a:rPr lang="en-US" sz="1300" dirty="0">
                <a:latin typeface="Arial" panose="020B0604020202020204" pitchFamily="34" charset="0"/>
                <a:cs typeface="Arial" panose="020B0604020202020204" pitchFamily="34" charset="0"/>
              </a:rPr>
              <a:t>And they that are Christ's have crucified the flesh with the affections and lusts. </a:t>
            </a:r>
            <a:r>
              <a:rPr lang="en-US" sz="1300" b="1" dirty="0">
                <a:latin typeface="Arial" panose="020B0604020202020204" pitchFamily="34" charset="0"/>
                <a:cs typeface="Arial" panose="020B0604020202020204" pitchFamily="34" charset="0"/>
              </a:rPr>
              <a:t>25 I</a:t>
            </a:r>
            <a:r>
              <a:rPr lang="en-US" sz="1300" dirty="0">
                <a:latin typeface="Arial" panose="020B0604020202020204" pitchFamily="34" charset="0"/>
                <a:cs typeface="Arial" panose="020B0604020202020204" pitchFamily="34" charset="0"/>
              </a:rPr>
              <a:t>f we live in the Spirit, let us also walk in the Spirit</a:t>
            </a:r>
            <a:r>
              <a:rPr lang="en-US" sz="1300" b="1" dirty="0">
                <a:latin typeface="Arial" panose="020B0604020202020204" pitchFamily="34" charset="0"/>
                <a:cs typeface="Arial" panose="020B0604020202020204" pitchFamily="34" charset="0"/>
              </a:rPr>
              <a:t>. 26 </a:t>
            </a:r>
            <a:r>
              <a:rPr lang="en-US" sz="1300" dirty="0">
                <a:latin typeface="Arial" panose="020B0604020202020204" pitchFamily="34" charset="0"/>
                <a:cs typeface="Arial" panose="020B0604020202020204" pitchFamily="34" charset="0"/>
              </a:rPr>
              <a:t>Let us not be desirous of vain glory, provoking one another, envying one another.</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1 Corinthians 9:27 ASV/NAS 27 </a:t>
            </a:r>
            <a:r>
              <a:rPr lang="en-US" sz="1300" dirty="0">
                <a:latin typeface="Arial" panose="020B0604020202020204" pitchFamily="34" charset="0"/>
                <a:cs typeface="Arial" panose="020B0604020202020204" pitchFamily="34" charset="0"/>
              </a:rPr>
              <a:t>but I </a:t>
            </a:r>
            <a:r>
              <a:rPr lang="en-US" sz="1300" b="1" dirty="0">
                <a:latin typeface="Arial" panose="020B0604020202020204" pitchFamily="34" charset="0"/>
                <a:cs typeface="Arial" panose="020B0604020202020204" pitchFamily="34" charset="0"/>
              </a:rPr>
              <a:t>buffet (keep – KJV; discipline – NKJV/ESV; </a:t>
            </a:r>
            <a:r>
              <a:rPr lang="en-US" sz="1300" dirty="0">
                <a:latin typeface="Arial" panose="020B0604020202020204" pitchFamily="34" charset="0"/>
                <a:cs typeface="Arial" panose="020B0604020202020204" pitchFamily="34" charset="0"/>
              </a:rPr>
              <a:t> my body, and bring it into bondage: lest by any means, after that I have preached to others, I myself should be rejected.</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1 Corinthians 9:24-26 KJV 24 </a:t>
            </a:r>
            <a:r>
              <a:rPr lang="en-US" sz="1300" dirty="0">
                <a:latin typeface="Arial" panose="020B0604020202020204" pitchFamily="34" charset="0"/>
                <a:cs typeface="Arial" panose="020B0604020202020204" pitchFamily="34" charset="0"/>
              </a:rPr>
              <a:t>Know ye not that they which run in a race run all, but one </a:t>
            </a:r>
            <a:r>
              <a:rPr lang="en-US" sz="1300" dirty="0" err="1">
                <a:latin typeface="Arial" panose="020B0604020202020204" pitchFamily="34" charset="0"/>
                <a:cs typeface="Arial" panose="020B0604020202020204" pitchFamily="34" charset="0"/>
              </a:rPr>
              <a:t>receiveth</a:t>
            </a:r>
            <a:r>
              <a:rPr lang="en-US" sz="1300" dirty="0">
                <a:latin typeface="Arial" panose="020B0604020202020204" pitchFamily="34" charset="0"/>
                <a:cs typeface="Arial" panose="020B0604020202020204" pitchFamily="34" charset="0"/>
              </a:rPr>
              <a:t> the prize? So run, that ye may obtain. </a:t>
            </a:r>
            <a:r>
              <a:rPr lang="en-US" sz="1300" b="1" dirty="0">
                <a:latin typeface="Arial" panose="020B0604020202020204" pitchFamily="34" charset="0"/>
                <a:cs typeface="Arial" panose="020B0604020202020204" pitchFamily="34" charset="0"/>
              </a:rPr>
              <a:t>25</a:t>
            </a:r>
            <a:r>
              <a:rPr lang="en-US" sz="1300" dirty="0">
                <a:latin typeface="Arial" panose="020B0604020202020204" pitchFamily="34" charset="0"/>
                <a:cs typeface="Arial" panose="020B0604020202020204" pitchFamily="34" charset="0"/>
              </a:rPr>
              <a:t> And every man that </a:t>
            </a:r>
            <a:r>
              <a:rPr lang="en-US" sz="1300" dirty="0" err="1">
                <a:latin typeface="Arial" panose="020B0604020202020204" pitchFamily="34" charset="0"/>
                <a:cs typeface="Arial" panose="020B0604020202020204" pitchFamily="34" charset="0"/>
              </a:rPr>
              <a:t>striveth</a:t>
            </a:r>
            <a:r>
              <a:rPr lang="en-US" sz="1300" dirty="0">
                <a:latin typeface="Arial" panose="020B0604020202020204" pitchFamily="34" charset="0"/>
                <a:cs typeface="Arial" panose="020B0604020202020204" pitchFamily="34" charset="0"/>
              </a:rPr>
              <a:t> for the mastery </a:t>
            </a:r>
            <a:r>
              <a:rPr lang="en-US" sz="1300" b="1" dirty="0">
                <a:latin typeface="Arial" panose="020B0604020202020204" pitchFamily="34" charset="0"/>
                <a:cs typeface="Arial" panose="020B0604020202020204" pitchFamily="34" charset="0"/>
              </a:rPr>
              <a:t>is temperate in all things</a:t>
            </a:r>
            <a:r>
              <a:rPr lang="en-US" sz="1300" dirty="0">
                <a:latin typeface="Arial" panose="020B0604020202020204" pitchFamily="34" charset="0"/>
                <a:cs typeface="Arial" panose="020B0604020202020204" pitchFamily="34" charset="0"/>
              </a:rPr>
              <a:t>. Now they do it to obtain a corruptible crown; but we an incorruptible. </a:t>
            </a:r>
            <a:r>
              <a:rPr lang="en-US" sz="1300" b="1" dirty="0">
                <a:latin typeface="Arial" panose="020B0604020202020204" pitchFamily="34" charset="0"/>
                <a:cs typeface="Arial" panose="020B0604020202020204" pitchFamily="34" charset="0"/>
              </a:rPr>
              <a:t>26</a:t>
            </a:r>
            <a:r>
              <a:rPr lang="en-US" sz="1300" dirty="0">
                <a:latin typeface="Arial" panose="020B0604020202020204" pitchFamily="34" charset="0"/>
                <a:cs typeface="Arial" panose="020B0604020202020204" pitchFamily="34" charset="0"/>
              </a:rPr>
              <a:t> I therefore so run, not as uncertainly; so fight I, not as one that </a:t>
            </a:r>
            <a:r>
              <a:rPr lang="en-US" sz="1300" dirty="0" err="1">
                <a:latin typeface="Arial" panose="020B0604020202020204" pitchFamily="34" charset="0"/>
                <a:cs typeface="Arial" panose="020B0604020202020204" pitchFamily="34" charset="0"/>
              </a:rPr>
              <a:t>beateth</a:t>
            </a:r>
            <a:r>
              <a:rPr lang="en-US" sz="1300" dirty="0">
                <a:latin typeface="Arial" panose="020B0604020202020204" pitchFamily="34" charset="0"/>
                <a:cs typeface="Arial" panose="020B0604020202020204" pitchFamily="34" charset="0"/>
              </a:rPr>
              <a:t> the air:</a:t>
            </a:r>
          </a:p>
          <a:p>
            <a:pPr marL="181240" indent="-181240">
              <a:buFont typeface="Wingdings" panose="05000000000000000000" pitchFamily="2" charset="2"/>
              <a:buChar char="§"/>
            </a:pPr>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Ephesians 6:11-18 KJV 11 </a:t>
            </a:r>
            <a:r>
              <a:rPr lang="en-US" sz="1300" dirty="0">
                <a:latin typeface="Arial" panose="020B0604020202020204" pitchFamily="34" charset="0"/>
                <a:cs typeface="Arial" panose="020B0604020202020204" pitchFamily="34" charset="0"/>
              </a:rPr>
              <a:t>Put on the </a:t>
            </a:r>
            <a:r>
              <a:rPr lang="en-US" sz="1300" b="1" dirty="0">
                <a:latin typeface="Arial" panose="020B0604020202020204" pitchFamily="34" charset="0"/>
                <a:cs typeface="Arial" panose="020B0604020202020204" pitchFamily="34" charset="0"/>
              </a:rPr>
              <a:t>whole </a:t>
            </a:r>
            <a:r>
              <a:rPr lang="en-US" sz="1300" b="1" dirty="0" err="1">
                <a:latin typeface="Arial" panose="020B0604020202020204" pitchFamily="34" charset="0"/>
                <a:cs typeface="Arial" panose="020B0604020202020204" pitchFamily="34" charset="0"/>
              </a:rPr>
              <a:t>armour</a:t>
            </a:r>
            <a:r>
              <a:rPr lang="en-US" sz="1300" b="1" dirty="0">
                <a:latin typeface="Arial" panose="020B0604020202020204" pitchFamily="34" charset="0"/>
                <a:cs typeface="Arial" panose="020B0604020202020204" pitchFamily="34" charset="0"/>
              </a:rPr>
              <a:t> of God</a:t>
            </a:r>
            <a:r>
              <a:rPr lang="en-US" sz="1300" dirty="0">
                <a:latin typeface="Arial" panose="020B0604020202020204" pitchFamily="34" charset="0"/>
                <a:cs typeface="Arial" panose="020B0604020202020204" pitchFamily="34" charset="0"/>
              </a:rPr>
              <a:t>, that ye may be able to stand against the wiles of the devil. </a:t>
            </a:r>
            <a:r>
              <a:rPr lang="en-US" sz="1300" b="1" dirty="0">
                <a:latin typeface="Arial" panose="020B0604020202020204" pitchFamily="34" charset="0"/>
                <a:cs typeface="Arial" panose="020B0604020202020204" pitchFamily="34" charset="0"/>
              </a:rPr>
              <a:t>12</a:t>
            </a:r>
            <a:r>
              <a:rPr lang="en-US" sz="1300" dirty="0">
                <a:latin typeface="Arial" panose="020B0604020202020204" pitchFamily="34" charset="0"/>
                <a:cs typeface="Arial" panose="020B0604020202020204" pitchFamily="34" charset="0"/>
              </a:rPr>
              <a:t> For we wrestle not against flesh and blood, but against principalities, against powers, against the rulers of the darkness of this world, against spiritual wickedness in high places. </a:t>
            </a:r>
            <a:r>
              <a:rPr lang="en-US" sz="1300" b="1" dirty="0">
                <a:latin typeface="Arial" panose="020B0604020202020204" pitchFamily="34" charset="0"/>
                <a:cs typeface="Arial" panose="020B0604020202020204" pitchFamily="34" charset="0"/>
              </a:rPr>
              <a:t>13</a:t>
            </a:r>
            <a:r>
              <a:rPr lang="en-US" sz="1300" dirty="0">
                <a:latin typeface="Arial" panose="020B0604020202020204" pitchFamily="34" charset="0"/>
                <a:cs typeface="Arial" panose="020B0604020202020204" pitchFamily="34" charset="0"/>
              </a:rPr>
              <a:t> Wherefore take unto you the </a:t>
            </a:r>
            <a:r>
              <a:rPr lang="en-US" sz="1300" b="1" dirty="0">
                <a:latin typeface="Arial" panose="020B0604020202020204" pitchFamily="34" charset="0"/>
                <a:cs typeface="Arial" panose="020B0604020202020204" pitchFamily="34" charset="0"/>
              </a:rPr>
              <a:t>whole </a:t>
            </a:r>
            <a:r>
              <a:rPr lang="en-US" sz="1300" b="1" dirty="0" err="1">
                <a:latin typeface="Arial" panose="020B0604020202020204" pitchFamily="34" charset="0"/>
                <a:cs typeface="Arial" panose="020B0604020202020204" pitchFamily="34" charset="0"/>
              </a:rPr>
              <a:t>armour</a:t>
            </a:r>
            <a:r>
              <a:rPr lang="en-US" sz="1300" b="1" dirty="0">
                <a:latin typeface="Arial" panose="020B0604020202020204" pitchFamily="34" charset="0"/>
                <a:cs typeface="Arial" panose="020B0604020202020204" pitchFamily="34" charset="0"/>
              </a:rPr>
              <a:t> of God</a:t>
            </a:r>
            <a:r>
              <a:rPr lang="en-US" sz="1300" dirty="0">
                <a:latin typeface="Arial" panose="020B0604020202020204" pitchFamily="34" charset="0"/>
                <a:cs typeface="Arial" panose="020B0604020202020204" pitchFamily="34" charset="0"/>
              </a:rPr>
              <a:t>, that ye may be able to withstand in the evil day, and </a:t>
            </a:r>
            <a:r>
              <a:rPr lang="en-US" sz="1300" b="1" dirty="0">
                <a:latin typeface="Arial" panose="020B0604020202020204" pitchFamily="34" charset="0"/>
                <a:cs typeface="Arial" panose="020B0604020202020204" pitchFamily="34" charset="0"/>
              </a:rPr>
              <a:t>having done all</a:t>
            </a:r>
            <a:r>
              <a:rPr lang="en-US" sz="1300" dirty="0">
                <a:latin typeface="Arial" panose="020B0604020202020204" pitchFamily="34" charset="0"/>
                <a:cs typeface="Arial" panose="020B0604020202020204" pitchFamily="34" charset="0"/>
              </a:rPr>
              <a:t>, to stand. </a:t>
            </a:r>
            <a:r>
              <a:rPr lang="en-US" sz="1300" b="1" dirty="0">
                <a:latin typeface="Arial" panose="020B0604020202020204" pitchFamily="34" charset="0"/>
                <a:cs typeface="Arial" panose="020B0604020202020204" pitchFamily="34" charset="0"/>
              </a:rPr>
              <a:t>14</a:t>
            </a:r>
            <a:r>
              <a:rPr lang="en-US" sz="1300" dirty="0">
                <a:latin typeface="Arial" panose="020B0604020202020204" pitchFamily="34" charset="0"/>
                <a:cs typeface="Arial" panose="020B0604020202020204" pitchFamily="34" charset="0"/>
              </a:rPr>
              <a:t> Stand therefore, having your loins girt about </a:t>
            </a:r>
            <a:r>
              <a:rPr lang="en-US" sz="1300" b="1" dirty="0">
                <a:latin typeface="Arial" panose="020B0604020202020204" pitchFamily="34" charset="0"/>
                <a:cs typeface="Arial" panose="020B0604020202020204" pitchFamily="34" charset="0"/>
              </a:rPr>
              <a:t>with truth</a:t>
            </a:r>
            <a:r>
              <a:rPr lang="en-US" sz="1300" dirty="0">
                <a:latin typeface="Arial" panose="020B0604020202020204" pitchFamily="34" charset="0"/>
                <a:cs typeface="Arial" panose="020B0604020202020204" pitchFamily="34" charset="0"/>
              </a:rPr>
              <a:t>, and having on the </a:t>
            </a:r>
            <a:r>
              <a:rPr lang="en-US" sz="1300" b="1" dirty="0">
                <a:latin typeface="Arial" panose="020B0604020202020204" pitchFamily="34" charset="0"/>
                <a:cs typeface="Arial" panose="020B0604020202020204" pitchFamily="34" charset="0"/>
              </a:rPr>
              <a:t>breastplate of righteousness</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15</a:t>
            </a:r>
            <a:r>
              <a:rPr lang="en-US" sz="1300" dirty="0">
                <a:latin typeface="Arial" panose="020B0604020202020204" pitchFamily="34" charset="0"/>
                <a:cs typeface="Arial" panose="020B0604020202020204" pitchFamily="34" charset="0"/>
              </a:rPr>
              <a:t> And your feet shod with the </a:t>
            </a:r>
            <a:r>
              <a:rPr lang="en-US" sz="1300" b="1" dirty="0">
                <a:latin typeface="Arial" panose="020B0604020202020204" pitchFamily="34" charset="0"/>
                <a:cs typeface="Arial" panose="020B0604020202020204" pitchFamily="34" charset="0"/>
              </a:rPr>
              <a:t>preparation of the gospel of peace; 16 </a:t>
            </a:r>
            <a:r>
              <a:rPr lang="en-US" sz="1300" dirty="0">
                <a:latin typeface="Arial" panose="020B0604020202020204" pitchFamily="34" charset="0"/>
                <a:cs typeface="Arial" panose="020B0604020202020204" pitchFamily="34" charset="0"/>
              </a:rPr>
              <a:t>Above all, taking the </a:t>
            </a:r>
            <a:r>
              <a:rPr lang="en-US" sz="1300" b="1" dirty="0">
                <a:latin typeface="Arial" panose="020B0604020202020204" pitchFamily="34" charset="0"/>
                <a:cs typeface="Arial" panose="020B0604020202020204" pitchFamily="34" charset="0"/>
              </a:rPr>
              <a:t>shield of faith</a:t>
            </a:r>
            <a:r>
              <a:rPr lang="en-US" sz="1300" dirty="0">
                <a:latin typeface="Arial" panose="020B0604020202020204" pitchFamily="34" charset="0"/>
                <a:cs typeface="Arial" panose="020B0604020202020204" pitchFamily="34" charset="0"/>
              </a:rPr>
              <a:t>, wherewith ye shall be able to quench all the fiery darts of the wicked.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And take </a:t>
            </a:r>
            <a:r>
              <a:rPr lang="en-US" sz="1300" b="1" dirty="0">
                <a:latin typeface="Arial" panose="020B0604020202020204" pitchFamily="34" charset="0"/>
                <a:cs typeface="Arial" panose="020B0604020202020204" pitchFamily="34" charset="0"/>
              </a:rPr>
              <a:t>the helmet of salvation</a:t>
            </a:r>
            <a:r>
              <a:rPr lang="en-US" sz="1300" dirty="0">
                <a:latin typeface="Arial" panose="020B0604020202020204" pitchFamily="34" charset="0"/>
                <a:cs typeface="Arial" panose="020B0604020202020204" pitchFamily="34" charset="0"/>
              </a:rPr>
              <a:t>, and </a:t>
            </a:r>
            <a:r>
              <a:rPr lang="en-US" sz="1300" b="1" dirty="0">
                <a:latin typeface="Arial" panose="020B0604020202020204" pitchFamily="34" charset="0"/>
                <a:cs typeface="Arial" panose="020B0604020202020204" pitchFamily="34" charset="0"/>
              </a:rPr>
              <a:t>the sword of the Spirit, which is the word of God</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18 Praying always with all prayer and supplication in the Spirit, and watching </a:t>
            </a:r>
            <a:r>
              <a:rPr lang="en-US" sz="1300" dirty="0">
                <a:latin typeface="Arial" panose="020B0604020202020204" pitchFamily="34" charset="0"/>
                <a:cs typeface="Arial" panose="020B0604020202020204" pitchFamily="34" charset="0"/>
              </a:rPr>
              <a:t>thereunto with all perseverance and supplication for all saints;</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2 Timothy 2:1-3 NKJV </a:t>
            </a:r>
            <a:r>
              <a:rPr lang="en-US" sz="1300" dirty="0">
                <a:latin typeface="Arial" panose="020B0604020202020204" pitchFamily="34" charset="0"/>
                <a:cs typeface="Arial" panose="020B0604020202020204" pitchFamily="34" charset="0"/>
              </a:rPr>
              <a:t>1 You therefore, my son, be strong in the grace that is in Christ Jesus.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And the things that you have heard from me among many witnesses, commit these to faithful men who will be able to teach others also</a:t>
            </a:r>
            <a:r>
              <a:rPr lang="en-US" sz="1300" b="1" dirty="0">
                <a:latin typeface="Arial" panose="020B0604020202020204" pitchFamily="34" charset="0"/>
                <a:cs typeface="Arial" panose="020B0604020202020204" pitchFamily="34" charset="0"/>
              </a:rPr>
              <a:t>. 3 You therefore must </a:t>
            </a:r>
            <a:r>
              <a:rPr lang="en-US" sz="1300" b="1" i="1" u="sng" dirty="0">
                <a:latin typeface="Arial" panose="020B0604020202020204" pitchFamily="34" charset="0"/>
                <a:cs typeface="Arial" panose="020B0604020202020204" pitchFamily="34" charset="0"/>
              </a:rPr>
              <a:t>endure hardship as a good soldier</a:t>
            </a:r>
            <a:r>
              <a:rPr lang="en-US" sz="1300" b="1" dirty="0">
                <a:latin typeface="Arial" panose="020B0604020202020204" pitchFamily="34" charset="0"/>
                <a:cs typeface="Arial" panose="020B0604020202020204" pitchFamily="34" charset="0"/>
              </a:rPr>
              <a:t> of Jesus Christ.</a:t>
            </a:r>
          </a:p>
          <a:p>
            <a:pPr marL="181240" indent="-181240">
              <a:buFont typeface="Wingdings" panose="05000000000000000000" pitchFamily="2" charset="2"/>
              <a:buChar char="§"/>
            </a:pPr>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Hebrews 4:12 NKJV 12 </a:t>
            </a:r>
            <a:r>
              <a:rPr lang="en-US" sz="1300" dirty="0">
                <a:latin typeface="Arial" panose="020B0604020202020204" pitchFamily="34" charset="0"/>
                <a:cs typeface="Arial" panose="020B0604020202020204" pitchFamily="34" charset="0"/>
              </a:rPr>
              <a:t>For the word of God is living and powerful, and sharper than any two-edged sword, piercing even to the division of soul and spirit, and of joints and marrow, and is a discerner of the thoughts and intents of the heart. </a:t>
            </a:r>
            <a:r>
              <a:rPr lang="en-US" sz="1300" b="1" dirty="0">
                <a:latin typeface="Arial" panose="020B0604020202020204" pitchFamily="34" charset="0"/>
                <a:cs typeface="Arial" panose="020B0604020202020204" pitchFamily="34" charset="0"/>
              </a:rPr>
              <a:t>13</a:t>
            </a:r>
            <a:r>
              <a:rPr lang="en-US" sz="1300" dirty="0">
                <a:latin typeface="Arial" panose="020B0604020202020204" pitchFamily="34" charset="0"/>
                <a:cs typeface="Arial" panose="020B0604020202020204" pitchFamily="34" charset="0"/>
              </a:rPr>
              <a:t> And there is no creature hidden from His sight, but all things are naked and open to the eyes of Him to whom we must give account. </a:t>
            </a:r>
            <a:r>
              <a:rPr lang="en-US" sz="1300" b="1" dirty="0">
                <a:latin typeface="Arial" panose="020B0604020202020204" pitchFamily="34" charset="0"/>
                <a:cs typeface="Arial" panose="020B0604020202020204" pitchFamily="34" charset="0"/>
              </a:rPr>
              <a:t>14</a:t>
            </a:r>
            <a:r>
              <a:rPr lang="en-US" sz="1300" dirty="0">
                <a:latin typeface="Arial" panose="020B0604020202020204" pitchFamily="34" charset="0"/>
                <a:cs typeface="Arial" panose="020B0604020202020204" pitchFamily="34" charset="0"/>
              </a:rPr>
              <a:t> Seeing then that we have a great High Priest who has passed through the heavens, Jesus the Son of God, let us hold fast our confession. </a:t>
            </a:r>
            <a:r>
              <a:rPr lang="en-US" sz="1300" b="1" dirty="0">
                <a:latin typeface="Arial" panose="020B0604020202020204" pitchFamily="34" charset="0"/>
                <a:cs typeface="Arial" panose="020B0604020202020204" pitchFamily="34" charset="0"/>
              </a:rPr>
              <a:t>15</a:t>
            </a:r>
            <a:r>
              <a:rPr lang="en-US" sz="1300" dirty="0">
                <a:latin typeface="Arial" panose="020B0604020202020204" pitchFamily="34" charset="0"/>
                <a:cs typeface="Arial" panose="020B0604020202020204" pitchFamily="34" charset="0"/>
              </a:rPr>
              <a:t> For we do not have a High Priest who cannot sympathize with our weaknesses, but was in all points tempted as we are, yet without sin. </a:t>
            </a:r>
            <a:r>
              <a:rPr lang="en-US" sz="1300" b="1" dirty="0">
                <a:latin typeface="Arial" panose="020B0604020202020204" pitchFamily="34" charset="0"/>
                <a:cs typeface="Arial" panose="020B0604020202020204" pitchFamily="34" charset="0"/>
              </a:rPr>
              <a:t>16</a:t>
            </a:r>
            <a:r>
              <a:rPr lang="en-US" sz="1300" dirty="0">
                <a:latin typeface="Arial" panose="020B0604020202020204" pitchFamily="34" charset="0"/>
                <a:cs typeface="Arial" panose="020B0604020202020204" pitchFamily="34" charset="0"/>
              </a:rPr>
              <a:t> Let us therefore come boldly to the throne of grace, that we may obtain mercy and find grace to help in time of need.</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Acts 2:37 NKJV 37 </a:t>
            </a:r>
            <a:r>
              <a:rPr lang="en-US" sz="1300" dirty="0">
                <a:latin typeface="Arial" panose="020B0604020202020204" pitchFamily="34" charset="0"/>
                <a:cs typeface="Arial" panose="020B0604020202020204" pitchFamily="34" charset="0"/>
              </a:rPr>
              <a:t>Now when they heard this, they were </a:t>
            </a:r>
            <a:r>
              <a:rPr lang="en-US" sz="1300" b="1" dirty="0">
                <a:latin typeface="Arial" panose="020B0604020202020204" pitchFamily="34" charset="0"/>
                <a:cs typeface="Arial" panose="020B0604020202020204" pitchFamily="34" charset="0"/>
              </a:rPr>
              <a:t>cut to the heart</a:t>
            </a:r>
            <a:r>
              <a:rPr lang="en-US" sz="1300" dirty="0">
                <a:latin typeface="Arial" panose="020B0604020202020204" pitchFamily="34" charset="0"/>
                <a:cs typeface="Arial" panose="020B0604020202020204" pitchFamily="34" charset="0"/>
              </a:rPr>
              <a:t>, and said to Peter and the rest of the apostles, "Men and brethren, what shall we do?“</a:t>
            </a:r>
          </a:p>
          <a:p>
            <a:pPr marL="181240" indent="-181240">
              <a:buFont typeface="Wingdings" panose="05000000000000000000" pitchFamily="2" charset="2"/>
              <a:buChar char="§"/>
            </a:pPr>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2 Timothy 2:15 NKJV 15 Be diligent </a:t>
            </a:r>
            <a:r>
              <a:rPr lang="en-US" sz="1300" dirty="0">
                <a:latin typeface="Arial" panose="020B0604020202020204" pitchFamily="34" charset="0"/>
                <a:cs typeface="Arial" panose="020B0604020202020204" pitchFamily="34" charset="0"/>
              </a:rPr>
              <a:t>to present yourself approved to God, a worker who does not need to be ashamed, rightly dividing the word of truth.</a:t>
            </a:r>
          </a:p>
          <a:p>
            <a:pPr marL="181240" indent="-181240">
              <a:buFont typeface="Wingdings" panose="05000000000000000000" pitchFamily="2" charset="2"/>
              <a:buChar char="§"/>
            </a:pPr>
            <a:endParaRPr lang="en-US" sz="1300" dirty="0">
              <a:latin typeface="Arial" panose="020B0604020202020204" pitchFamily="34" charset="0"/>
              <a:cs typeface="Arial" panose="020B0604020202020204" pitchFamily="34" charset="0"/>
            </a:endParaRPr>
          </a:p>
          <a:p>
            <a:pPr marL="181240" indent="-181240">
              <a:buFont typeface="Wingdings" panose="05000000000000000000" pitchFamily="2" charset="2"/>
              <a:buChar char="§"/>
            </a:pPr>
            <a:endParaRPr lang="en-US" sz="1300" dirty="0">
              <a:latin typeface="Arial" panose="020B0604020202020204" pitchFamily="34" charset="0"/>
              <a:cs typeface="Arial" panose="020B0604020202020204" pitchFamily="34" charset="0"/>
            </a:endParaRPr>
          </a:p>
          <a:p>
            <a:pPr marL="181240" indent="-181240">
              <a:buFont typeface="Wingdings" panose="05000000000000000000" pitchFamily="2" charset="2"/>
              <a:buChar char="§"/>
            </a:pPr>
            <a:endParaRPr lang="en-US" sz="1300" dirty="0">
              <a:latin typeface="Arial" panose="020B0604020202020204" pitchFamily="34" charset="0"/>
              <a:cs typeface="Arial" panose="020B0604020202020204" pitchFamily="34" charset="0"/>
            </a:endParaRPr>
          </a:p>
          <a:p>
            <a:pPr marL="181240" indent="-181240">
              <a:buFont typeface="Wingdings" panose="05000000000000000000" pitchFamily="2" charset="2"/>
              <a:buChar char="§"/>
            </a:pPr>
            <a:endParaRPr lang="en-US" sz="1300" dirty="0">
              <a:latin typeface="Arial" panose="020B0604020202020204" pitchFamily="34" charset="0"/>
              <a:cs typeface="Arial" panose="020B0604020202020204" pitchFamily="34" charset="0"/>
            </a:endParaRPr>
          </a:p>
          <a:p>
            <a:pPr marL="181240" indent="-181240">
              <a:buFont typeface="Wingdings" panose="05000000000000000000" pitchFamily="2" charset="2"/>
              <a:buChar char="§"/>
            </a:pPr>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7025FD9-6782-4777-BD37-B8EEBEF1E497}" type="slidenum">
              <a:rPr lang="en-US" smtClean="0"/>
              <a:t>3</a:t>
            </a:fld>
            <a:endParaRPr lang="en-US" dirty="0"/>
          </a:p>
        </p:txBody>
      </p:sp>
      <p:sp>
        <p:nvSpPr>
          <p:cNvPr id="5" name="Date Placeholder 4">
            <a:extLst>
              <a:ext uri="{FF2B5EF4-FFF2-40B4-BE49-F238E27FC236}">
                <a16:creationId xmlns:a16="http://schemas.microsoft.com/office/drawing/2014/main" id="{64004512-1225-FEFD-ECFB-B3C2C0B52688}"/>
              </a:ext>
            </a:extLst>
          </p:cNvPr>
          <p:cNvSpPr>
            <a:spLocks noGrp="1"/>
          </p:cNvSpPr>
          <p:nvPr>
            <p:ph type="dt" idx="1"/>
          </p:nvPr>
        </p:nvSpPr>
        <p:spPr/>
        <p:txBody>
          <a:bodyPr/>
          <a:lstStyle/>
          <a:p>
            <a:r>
              <a:rPr lang="en-US"/>
              <a:t>7/21/2024 AM-PM</a:t>
            </a:r>
            <a:endParaRPr lang="en-US" dirty="0"/>
          </a:p>
        </p:txBody>
      </p:sp>
    </p:spTree>
    <p:extLst>
      <p:ext uri="{BB962C8B-B14F-4D97-AF65-F5344CB8AC3E}">
        <p14:creationId xmlns:p14="http://schemas.microsoft.com/office/powerpoint/2010/main" val="2191322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sz="1300" b="1" dirty="0">
                <a:latin typeface="Arial" panose="020B0604020202020204" pitchFamily="34" charset="0"/>
                <a:cs typeface="Arial" panose="020B0604020202020204" pitchFamily="34" charset="0"/>
              </a:rPr>
              <a:t>Luke 10:38-42 KJV 38 </a:t>
            </a:r>
            <a:r>
              <a:rPr lang="en-US" sz="1300" dirty="0">
                <a:latin typeface="Arial" panose="020B0604020202020204" pitchFamily="34" charset="0"/>
                <a:cs typeface="Arial" panose="020B0604020202020204" pitchFamily="34" charset="0"/>
              </a:rPr>
              <a:t>Now it came to pass, as they went, that he entered into a certain village: and a certain woman named Martha received him into her house. </a:t>
            </a:r>
            <a:r>
              <a:rPr lang="en-US" sz="1300" b="1" dirty="0">
                <a:latin typeface="Arial" panose="020B0604020202020204" pitchFamily="34" charset="0"/>
                <a:cs typeface="Arial" panose="020B0604020202020204" pitchFamily="34" charset="0"/>
              </a:rPr>
              <a:t>39</a:t>
            </a:r>
            <a:r>
              <a:rPr lang="en-US" sz="1300" dirty="0">
                <a:latin typeface="Arial" panose="020B0604020202020204" pitchFamily="34" charset="0"/>
                <a:cs typeface="Arial" panose="020B0604020202020204" pitchFamily="34" charset="0"/>
              </a:rPr>
              <a:t> </a:t>
            </a:r>
            <a:r>
              <a:rPr lang="en-US" sz="1300" i="1" u="sng" dirty="0">
                <a:latin typeface="Arial" panose="020B0604020202020204" pitchFamily="34" charset="0"/>
                <a:cs typeface="Arial" panose="020B0604020202020204" pitchFamily="34" charset="0"/>
              </a:rPr>
              <a:t>And she had a sister called Mary, which also sat at Jesus' feet</a:t>
            </a:r>
            <a:r>
              <a:rPr lang="en-US" sz="1300" b="1" i="1" u="sng" dirty="0">
                <a:latin typeface="Arial" panose="020B0604020202020204" pitchFamily="34" charset="0"/>
                <a:cs typeface="Arial" panose="020B0604020202020204" pitchFamily="34" charset="0"/>
              </a:rPr>
              <a:t>, and heard his word</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40</a:t>
            </a:r>
            <a:r>
              <a:rPr lang="en-US" sz="1300" dirty="0">
                <a:latin typeface="Arial" panose="020B0604020202020204" pitchFamily="34" charset="0"/>
                <a:cs typeface="Arial" panose="020B0604020202020204" pitchFamily="34" charset="0"/>
              </a:rPr>
              <a:t> But Martha was cumbered </a:t>
            </a:r>
            <a:r>
              <a:rPr lang="en-US" sz="1300" b="1" dirty="0">
                <a:latin typeface="Arial" panose="020B0604020202020204" pitchFamily="34" charset="0"/>
                <a:cs typeface="Arial" panose="020B0604020202020204" pitchFamily="34" charset="0"/>
              </a:rPr>
              <a:t>(distracted) </a:t>
            </a:r>
            <a:r>
              <a:rPr lang="en-US" sz="1300" dirty="0">
                <a:latin typeface="Arial" panose="020B0604020202020204" pitchFamily="34" charset="0"/>
                <a:cs typeface="Arial" panose="020B0604020202020204" pitchFamily="34" charset="0"/>
              </a:rPr>
              <a:t>bout much serving, and came to him, and said, Lord, dost thou not care that my sister hath left me to serve alone? bid her therefore that she help me. </a:t>
            </a:r>
            <a:r>
              <a:rPr lang="en-US" sz="1300" b="1" dirty="0">
                <a:latin typeface="Arial" panose="020B0604020202020204" pitchFamily="34" charset="0"/>
                <a:cs typeface="Arial" panose="020B0604020202020204" pitchFamily="34" charset="0"/>
              </a:rPr>
              <a:t>41</a:t>
            </a:r>
            <a:r>
              <a:rPr lang="en-US" sz="1300" dirty="0">
                <a:latin typeface="Arial" panose="020B0604020202020204" pitchFamily="34" charset="0"/>
                <a:cs typeface="Arial" panose="020B0604020202020204" pitchFamily="34" charset="0"/>
              </a:rPr>
              <a:t> And Jesus answered and said unto her, </a:t>
            </a:r>
            <a:r>
              <a:rPr lang="en-US" sz="1300" b="1" dirty="0">
                <a:latin typeface="Arial" panose="020B0604020202020204" pitchFamily="34" charset="0"/>
                <a:cs typeface="Arial" panose="020B0604020202020204" pitchFamily="34" charset="0"/>
              </a:rPr>
              <a:t>Martha, Martha</a:t>
            </a:r>
            <a:r>
              <a:rPr lang="en-US" sz="1300" dirty="0">
                <a:latin typeface="Arial" panose="020B0604020202020204" pitchFamily="34" charset="0"/>
                <a:cs typeface="Arial" panose="020B0604020202020204" pitchFamily="34" charset="0"/>
              </a:rPr>
              <a:t>, thou art careful and troubled (worried) about many things: </a:t>
            </a:r>
            <a:r>
              <a:rPr lang="en-US" sz="1300" b="1" dirty="0">
                <a:latin typeface="Arial" panose="020B0604020202020204" pitchFamily="34" charset="0"/>
                <a:cs typeface="Arial" panose="020B0604020202020204" pitchFamily="34" charset="0"/>
              </a:rPr>
              <a:t>42</a:t>
            </a:r>
            <a:r>
              <a:rPr lang="en-US" sz="1300" dirty="0">
                <a:latin typeface="Arial" panose="020B0604020202020204" pitchFamily="34" charset="0"/>
                <a:cs typeface="Arial" panose="020B0604020202020204" pitchFamily="34" charset="0"/>
              </a:rPr>
              <a:t> </a:t>
            </a:r>
            <a:r>
              <a:rPr lang="en-US" sz="1300" u="sng" dirty="0">
                <a:latin typeface="Arial" panose="020B0604020202020204" pitchFamily="34" charset="0"/>
                <a:cs typeface="Arial" panose="020B0604020202020204" pitchFamily="34" charset="0"/>
              </a:rPr>
              <a:t>But one thing is needful</a:t>
            </a:r>
            <a:r>
              <a:rPr lang="en-US" sz="1300" dirty="0">
                <a:latin typeface="Arial" panose="020B0604020202020204" pitchFamily="34" charset="0"/>
                <a:cs typeface="Arial" panose="020B0604020202020204" pitchFamily="34" charset="0"/>
              </a:rPr>
              <a:t>: and </a:t>
            </a:r>
            <a:r>
              <a:rPr lang="en-US" sz="1300" b="1" dirty="0">
                <a:latin typeface="Arial" panose="020B0604020202020204" pitchFamily="34" charset="0"/>
                <a:cs typeface="Arial" panose="020B0604020202020204" pitchFamily="34" charset="0"/>
              </a:rPr>
              <a:t>Mary hath chosen that good part</a:t>
            </a:r>
            <a:r>
              <a:rPr lang="en-US" sz="1300" dirty="0">
                <a:latin typeface="Arial" panose="020B0604020202020204" pitchFamily="34" charset="0"/>
                <a:cs typeface="Arial" panose="020B0604020202020204" pitchFamily="34" charset="0"/>
              </a:rPr>
              <a:t>, which shall not be taken away from her.</a:t>
            </a:r>
            <a:endParaRPr lang="en-US" sz="1300" b="1" dirty="0">
              <a:latin typeface="Arial" panose="020B0604020202020204" pitchFamily="34" charset="0"/>
              <a:cs typeface="Arial" panose="020B0604020202020204" pitchFamily="34" charset="0"/>
            </a:endParaRP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Matt. 6:33 </a:t>
            </a:r>
            <a:r>
              <a:rPr lang="en-US" sz="1300" b="1" i="1" dirty="0">
                <a:latin typeface="Arial" panose="020B0604020202020204" pitchFamily="34" charset="0"/>
                <a:cs typeface="Arial" panose="020B0604020202020204" pitchFamily="34" charset="0"/>
              </a:rPr>
              <a:t>"But seek first the kingdom of God and His righteousness</a:t>
            </a:r>
            <a:r>
              <a:rPr lang="en-US" sz="1300" dirty="0">
                <a:latin typeface="Arial" panose="020B0604020202020204" pitchFamily="34" charset="0"/>
                <a:cs typeface="Arial" panose="020B0604020202020204" pitchFamily="34" charset="0"/>
              </a:rPr>
              <a:t>, and all these things shall be added to you. (NKJV)</a:t>
            </a:r>
          </a:p>
        </p:txBody>
      </p:sp>
      <p:sp>
        <p:nvSpPr>
          <p:cNvPr id="4" name="Slide Number Placeholder 3"/>
          <p:cNvSpPr>
            <a:spLocks noGrp="1"/>
          </p:cNvSpPr>
          <p:nvPr>
            <p:ph type="sldNum" sz="quarter" idx="5"/>
          </p:nvPr>
        </p:nvSpPr>
        <p:spPr/>
        <p:txBody>
          <a:bodyPr/>
          <a:lstStyle/>
          <a:p>
            <a:fld id="{F7025FD9-6782-4777-BD37-B8EEBEF1E497}" type="slidenum">
              <a:rPr lang="en-US" smtClean="0"/>
              <a:t>4</a:t>
            </a:fld>
            <a:endParaRPr lang="en-US" dirty="0"/>
          </a:p>
        </p:txBody>
      </p:sp>
      <p:sp>
        <p:nvSpPr>
          <p:cNvPr id="5" name="Date Placeholder 4">
            <a:extLst>
              <a:ext uri="{FF2B5EF4-FFF2-40B4-BE49-F238E27FC236}">
                <a16:creationId xmlns:a16="http://schemas.microsoft.com/office/drawing/2014/main" id="{6D05BCF1-B32B-3E4A-6098-E798C1BB1BB1}"/>
              </a:ext>
            </a:extLst>
          </p:cNvPr>
          <p:cNvSpPr>
            <a:spLocks noGrp="1"/>
          </p:cNvSpPr>
          <p:nvPr>
            <p:ph type="dt" idx="1"/>
          </p:nvPr>
        </p:nvSpPr>
        <p:spPr/>
        <p:txBody>
          <a:bodyPr/>
          <a:lstStyle/>
          <a:p>
            <a:r>
              <a:rPr lang="en-US"/>
              <a:t>7/21/2024 AM-PM</a:t>
            </a:r>
            <a:endParaRPr lang="en-US" dirty="0"/>
          </a:p>
        </p:txBody>
      </p:sp>
    </p:spTree>
    <p:extLst>
      <p:ext uri="{BB962C8B-B14F-4D97-AF65-F5344CB8AC3E}">
        <p14:creationId xmlns:p14="http://schemas.microsoft.com/office/powerpoint/2010/main" val="229048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8"/>
            <a:ext cx="7313507" cy="5160961"/>
          </a:xfrm>
        </p:spPr>
        <p:txBody>
          <a:bodyPr/>
          <a:lstStyle/>
          <a:p>
            <a:r>
              <a:rPr lang="en-US" sz="1300" b="1" dirty="0">
                <a:latin typeface="Arial" panose="020B0604020202020204" pitchFamily="34" charset="0"/>
                <a:cs typeface="Arial" panose="020B0604020202020204" pitchFamily="34" charset="0"/>
              </a:rPr>
              <a:t>Joshua 24:15 KJV 15 </a:t>
            </a:r>
            <a:r>
              <a:rPr lang="en-US" sz="1300" dirty="0">
                <a:latin typeface="Arial" panose="020B0604020202020204" pitchFamily="34" charset="0"/>
                <a:cs typeface="Arial" panose="020B0604020202020204" pitchFamily="34" charset="0"/>
              </a:rPr>
              <a:t>And if it seem evil unto you to serve the LORD, choose you this day whom ye will serve; whether the gods which your fathers served that were on the other side of the flood, or the gods of the Amorites, in whose land ye dwell: but as for me and my house, we will serve the LORD.</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1 Kings 18:20-21 ASV 20 </a:t>
            </a:r>
            <a:r>
              <a:rPr lang="en-US" sz="1300" dirty="0">
                <a:latin typeface="Arial" panose="020B0604020202020204" pitchFamily="34" charset="0"/>
                <a:cs typeface="Arial" panose="020B0604020202020204" pitchFamily="34" charset="0"/>
              </a:rPr>
              <a:t>So Ahab sent unto all the children of Israel, and gathered the prophets together unto mount Carmel. </a:t>
            </a:r>
            <a:r>
              <a:rPr lang="en-US" sz="1300" b="1" dirty="0">
                <a:latin typeface="Arial" panose="020B0604020202020204" pitchFamily="34" charset="0"/>
                <a:cs typeface="Arial" panose="020B0604020202020204" pitchFamily="34" charset="0"/>
              </a:rPr>
              <a:t>21</a:t>
            </a:r>
            <a:r>
              <a:rPr lang="en-US" sz="1300" dirty="0">
                <a:latin typeface="Arial" panose="020B0604020202020204" pitchFamily="34" charset="0"/>
                <a:cs typeface="Arial" panose="020B0604020202020204" pitchFamily="34" charset="0"/>
              </a:rPr>
              <a:t> And Elijah came near unto all the people, and said, </a:t>
            </a:r>
            <a:r>
              <a:rPr lang="en-US" sz="1300" b="1" u="sng" dirty="0">
                <a:latin typeface="Arial" panose="020B0604020202020204" pitchFamily="34" charset="0"/>
                <a:cs typeface="Arial" panose="020B0604020202020204" pitchFamily="34" charset="0"/>
              </a:rPr>
              <a:t>How long go ye limping between the two sides?</a:t>
            </a:r>
            <a:r>
              <a:rPr lang="en-US" sz="1300" dirty="0">
                <a:latin typeface="Arial" panose="020B0604020202020204" pitchFamily="34" charset="0"/>
                <a:cs typeface="Arial" panose="020B0604020202020204" pitchFamily="34" charset="0"/>
              </a:rPr>
              <a:t> if Jehovah be God, follow him; but if Baal, then follow him. And the people answered him not a word.</a:t>
            </a:r>
          </a:p>
          <a:p>
            <a:pPr marL="181240" indent="-181240">
              <a:buFont typeface="Wingdings" panose="05000000000000000000" pitchFamily="2" charset="2"/>
              <a:buChar char="§"/>
            </a:pPr>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Hebrews 11:24-26 ASV 24 </a:t>
            </a:r>
            <a:r>
              <a:rPr lang="en-US" sz="1300" dirty="0">
                <a:latin typeface="Arial" panose="020B0604020202020204" pitchFamily="34" charset="0"/>
                <a:cs typeface="Arial" panose="020B0604020202020204" pitchFamily="34" charset="0"/>
              </a:rPr>
              <a:t>By faith Moses, when he was grown up, refused to be called the son of Pharaoh's daughter; </a:t>
            </a:r>
            <a:r>
              <a:rPr lang="en-US" sz="1300" b="1" dirty="0">
                <a:latin typeface="Arial" panose="020B0604020202020204" pitchFamily="34" charset="0"/>
                <a:cs typeface="Arial" panose="020B0604020202020204" pitchFamily="34" charset="0"/>
              </a:rPr>
              <a:t>25</a:t>
            </a:r>
            <a:r>
              <a:rPr lang="en-US" sz="1300" dirty="0">
                <a:latin typeface="Arial" panose="020B0604020202020204" pitchFamily="34" charset="0"/>
                <a:cs typeface="Arial" panose="020B0604020202020204" pitchFamily="34" charset="0"/>
              </a:rPr>
              <a:t> choosing rather to share ill treatment with the people of God, than to enjoy the pleasures of sin for a season; </a:t>
            </a:r>
            <a:r>
              <a:rPr lang="en-US" sz="1300" b="1" dirty="0">
                <a:latin typeface="Arial" panose="020B0604020202020204" pitchFamily="34" charset="0"/>
                <a:cs typeface="Arial" panose="020B0604020202020204" pitchFamily="34" charset="0"/>
              </a:rPr>
              <a:t>26</a:t>
            </a:r>
            <a:r>
              <a:rPr lang="en-US" sz="1300" dirty="0">
                <a:latin typeface="Arial" panose="020B0604020202020204" pitchFamily="34" charset="0"/>
                <a:cs typeface="Arial" panose="020B0604020202020204" pitchFamily="34" charset="0"/>
              </a:rPr>
              <a:t> accounting the reproach of Christ greater riches than the treasures of Egypt: for he looked unto the recompense of reward.</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Matthew 6:33 ASV </a:t>
            </a:r>
            <a:r>
              <a:rPr lang="en-US" sz="1300" dirty="0">
                <a:latin typeface="Arial" panose="020B0604020202020204" pitchFamily="34" charset="0"/>
                <a:cs typeface="Arial" panose="020B0604020202020204" pitchFamily="34" charset="0"/>
              </a:rPr>
              <a:t>33 But seek ye first his kingdom, and his righteousness; and all these things shall be added unto you.</a:t>
            </a:r>
          </a:p>
        </p:txBody>
      </p:sp>
      <p:sp>
        <p:nvSpPr>
          <p:cNvPr id="4" name="Slide Number Placeholder 3"/>
          <p:cNvSpPr>
            <a:spLocks noGrp="1"/>
          </p:cNvSpPr>
          <p:nvPr>
            <p:ph type="sldNum" sz="quarter" idx="5"/>
          </p:nvPr>
        </p:nvSpPr>
        <p:spPr/>
        <p:txBody>
          <a:bodyPr/>
          <a:lstStyle/>
          <a:p>
            <a:fld id="{F7025FD9-6782-4777-BD37-B8EEBEF1E497}" type="slidenum">
              <a:rPr lang="en-US" smtClean="0"/>
              <a:t>5</a:t>
            </a:fld>
            <a:endParaRPr lang="en-US" dirty="0"/>
          </a:p>
        </p:txBody>
      </p:sp>
      <p:sp>
        <p:nvSpPr>
          <p:cNvPr id="5" name="Date Placeholder 4">
            <a:extLst>
              <a:ext uri="{FF2B5EF4-FFF2-40B4-BE49-F238E27FC236}">
                <a16:creationId xmlns:a16="http://schemas.microsoft.com/office/drawing/2014/main" id="{6136D03A-87F7-1D56-227E-7DB6B5FA8420}"/>
              </a:ext>
            </a:extLst>
          </p:cNvPr>
          <p:cNvSpPr>
            <a:spLocks noGrp="1"/>
          </p:cNvSpPr>
          <p:nvPr>
            <p:ph type="dt" idx="1"/>
          </p:nvPr>
        </p:nvSpPr>
        <p:spPr/>
        <p:txBody>
          <a:bodyPr/>
          <a:lstStyle/>
          <a:p>
            <a:r>
              <a:rPr lang="en-US"/>
              <a:t>7/21/2024 AM-PM</a:t>
            </a:r>
            <a:endParaRPr lang="en-US" dirty="0"/>
          </a:p>
        </p:txBody>
      </p:sp>
    </p:spTree>
    <p:extLst>
      <p:ext uri="{BB962C8B-B14F-4D97-AF65-F5344CB8AC3E}">
        <p14:creationId xmlns:p14="http://schemas.microsoft.com/office/powerpoint/2010/main" val="3240180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3507" cy="5160645"/>
          </a:xfrm>
        </p:spPr>
        <p:txBody>
          <a:bodyPr/>
          <a:lstStyle/>
          <a:p>
            <a:pPr algn="l"/>
            <a:r>
              <a:rPr lang="en-US" sz="1300" dirty="0">
                <a:solidFill>
                  <a:srgbClr val="000000"/>
                </a:solidFill>
                <a:latin typeface="Candara" panose="020E0502030303020204" pitchFamily="34" charset="0"/>
              </a:rPr>
              <a:t> </a:t>
            </a:r>
            <a:r>
              <a:rPr lang="en-US" sz="1300" b="1" i="1" dirty="0">
                <a:solidFill>
                  <a:srgbClr val="000000"/>
                </a:solidFill>
                <a:latin typeface="Arial" panose="020B0604020202020204" pitchFamily="34" charset="0"/>
                <a:cs typeface="Arial" panose="020B0604020202020204" pitchFamily="34" charset="0"/>
              </a:rPr>
              <a:t>William Holmes McGuffey and His Readers </a:t>
            </a:r>
            <a:r>
              <a:rPr lang="en-US" sz="1300" dirty="0">
                <a:solidFill>
                  <a:srgbClr val="000000"/>
                </a:solidFill>
                <a:latin typeface="Arial" panose="020B0604020202020204" pitchFamily="34" charset="0"/>
                <a:cs typeface="Arial" panose="020B0604020202020204" pitchFamily="34" charset="0"/>
              </a:rPr>
              <a:t>- Two of the best-known school books in the history of American education were the </a:t>
            </a:r>
            <a:r>
              <a:rPr lang="en-US" sz="1300" b="1" i="1" dirty="0">
                <a:solidFill>
                  <a:srgbClr val="000000"/>
                </a:solidFill>
                <a:latin typeface="Arial" panose="020B0604020202020204" pitchFamily="34" charset="0"/>
                <a:cs typeface="Arial" panose="020B0604020202020204" pitchFamily="34" charset="0"/>
              </a:rPr>
              <a:t>18th century New England Primer </a:t>
            </a:r>
            <a:r>
              <a:rPr lang="en-US" sz="1300" dirty="0">
                <a:solidFill>
                  <a:srgbClr val="000000"/>
                </a:solidFill>
                <a:latin typeface="Arial" panose="020B0604020202020204" pitchFamily="34" charset="0"/>
                <a:cs typeface="Arial" panose="020B0604020202020204" pitchFamily="34" charset="0"/>
              </a:rPr>
              <a:t>and the </a:t>
            </a:r>
            <a:r>
              <a:rPr lang="en-US" sz="1300" b="1" i="1" dirty="0">
                <a:solidFill>
                  <a:srgbClr val="000000"/>
                </a:solidFill>
                <a:latin typeface="Arial" panose="020B0604020202020204" pitchFamily="34" charset="0"/>
                <a:cs typeface="Arial" panose="020B0604020202020204" pitchFamily="34" charset="0"/>
              </a:rPr>
              <a:t>19th century McGuffey Readers</a:t>
            </a:r>
            <a:r>
              <a:rPr lang="en-US" sz="1300" dirty="0">
                <a:solidFill>
                  <a:srgbClr val="000000"/>
                </a:solidFill>
                <a:latin typeface="Arial" panose="020B0604020202020204" pitchFamily="34" charset="0"/>
                <a:cs typeface="Arial" panose="020B0604020202020204" pitchFamily="34" charset="0"/>
              </a:rPr>
              <a:t>. Of the two, McGuffey’s was the most popular and widely used. It is estimated that at least 120 million copies of McGuffey’s Readers were sold between 1836 and 1960, placing its sales in a category with the Bible and Webster’s Dictionary. Since 1961 they have continued to sell at a rate of some 30,000 copies a year. No other textbook bearing a single person’s name has come close to that mark. McGuffey’s Readers are still in use today in some school systems, and by parents for home schooling purposes.</a:t>
            </a:r>
            <a:endParaRPr lang="en-US" sz="1300" dirty="0">
              <a:latin typeface="Arial" panose="020B0604020202020204" pitchFamily="34" charset="0"/>
              <a:cs typeface="Arial" panose="020B0604020202020204" pitchFamily="34" charset="0"/>
            </a:endParaRPr>
          </a:p>
          <a:p>
            <a:pPr algn="l"/>
            <a:endParaRPr lang="en-US" sz="1300" dirty="0">
              <a:latin typeface="Arial" panose="020B0604020202020204" pitchFamily="34" charset="0"/>
              <a:cs typeface="Arial" panose="020B0604020202020204" pitchFamily="34" charset="0"/>
            </a:endParaRPr>
          </a:p>
          <a:p>
            <a:pPr algn="l"/>
            <a:r>
              <a:rPr lang="en-US" sz="1300" dirty="0">
                <a:latin typeface="Arial" panose="020B0604020202020204" pitchFamily="34" charset="0"/>
                <a:cs typeface="Arial" panose="020B0604020202020204" pitchFamily="34" charset="0"/>
              </a:rPr>
              <a:t>In the story of the </a:t>
            </a:r>
            <a:r>
              <a:rPr lang="en-US" sz="1300" b="1" i="1" dirty="0">
                <a:latin typeface="Arial" panose="020B0604020202020204" pitchFamily="34" charset="0"/>
                <a:cs typeface="Arial" panose="020B0604020202020204" pitchFamily="34" charset="0"/>
              </a:rPr>
              <a:t>“The Discontented Pendulum” </a:t>
            </a:r>
            <a:r>
              <a:rPr lang="en-US" sz="1300" dirty="0">
                <a:latin typeface="Arial" panose="020B0604020202020204" pitchFamily="34" charset="0"/>
                <a:cs typeface="Arial" panose="020B0604020202020204" pitchFamily="34" charset="0"/>
              </a:rPr>
              <a:t>in </a:t>
            </a:r>
            <a:r>
              <a:rPr lang="en-US" sz="1300" b="1" dirty="0">
                <a:latin typeface="Arial" panose="020B0604020202020204" pitchFamily="34" charset="0"/>
                <a:cs typeface="Arial" panose="020B0604020202020204" pitchFamily="34" charset="0"/>
              </a:rPr>
              <a:t>McGuffey’s Fifth Eclectic Reader, Revised, </a:t>
            </a:r>
            <a:r>
              <a:rPr lang="en-US" sz="1300" dirty="0">
                <a:latin typeface="Arial" panose="020B0604020202020204" pitchFamily="34" charset="0"/>
                <a:cs typeface="Arial" panose="020B0604020202020204" pitchFamily="34" charset="0"/>
              </a:rPr>
              <a:t>pp. 114-116. As the story dialogue goes, the clock suddenly stopped. The clock became discouraged thinking about how many times it would have to tick in a year: 31,536,000 times! Just too many ticks it thought. But when it was explained that it would have to tick only one tick at a time, the clock regained its morale and began running again.</a:t>
            </a:r>
          </a:p>
        </p:txBody>
      </p:sp>
      <p:sp>
        <p:nvSpPr>
          <p:cNvPr id="4" name="Slide Number Placeholder 3"/>
          <p:cNvSpPr>
            <a:spLocks noGrp="1"/>
          </p:cNvSpPr>
          <p:nvPr>
            <p:ph type="sldNum" sz="quarter" idx="5"/>
          </p:nvPr>
        </p:nvSpPr>
        <p:spPr/>
        <p:txBody>
          <a:bodyPr/>
          <a:lstStyle/>
          <a:p>
            <a:fld id="{F7025FD9-6782-4777-BD37-B8EEBEF1E497}" type="slidenum">
              <a:rPr lang="en-US" smtClean="0"/>
              <a:t>6</a:t>
            </a:fld>
            <a:endParaRPr lang="en-US" dirty="0"/>
          </a:p>
        </p:txBody>
      </p:sp>
      <p:sp>
        <p:nvSpPr>
          <p:cNvPr id="5" name="Date Placeholder 4">
            <a:extLst>
              <a:ext uri="{FF2B5EF4-FFF2-40B4-BE49-F238E27FC236}">
                <a16:creationId xmlns:a16="http://schemas.microsoft.com/office/drawing/2014/main" id="{E059A13B-ACCB-FE98-EBA5-1FA0A018761F}"/>
              </a:ext>
            </a:extLst>
          </p:cNvPr>
          <p:cNvSpPr>
            <a:spLocks noGrp="1"/>
          </p:cNvSpPr>
          <p:nvPr>
            <p:ph type="dt" idx="1"/>
          </p:nvPr>
        </p:nvSpPr>
        <p:spPr/>
        <p:txBody>
          <a:bodyPr/>
          <a:lstStyle/>
          <a:p>
            <a:r>
              <a:rPr lang="en-US"/>
              <a:t>7/21/2024 AM-PM</a:t>
            </a:r>
            <a:endParaRPr lang="en-US" dirty="0"/>
          </a:p>
        </p:txBody>
      </p:sp>
    </p:spTree>
    <p:extLst>
      <p:ext uri="{BB962C8B-B14F-4D97-AF65-F5344CB8AC3E}">
        <p14:creationId xmlns:p14="http://schemas.microsoft.com/office/powerpoint/2010/main" val="504824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5200" cy="5160645"/>
          </a:xfrm>
        </p:spPr>
        <p:txBody>
          <a:bodyPr/>
          <a:lstStyle/>
          <a:p>
            <a:pPr algn="l"/>
            <a:r>
              <a:rPr lang="en-US" sz="1300" dirty="0">
                <a:latin typeface="Arial" panose="020B0604020202020204" pitchFamily="34" charset="0"/>
                <a:cs typeface="Arial" panose="020B0604020202020204" pitchFamily="34" charset="0"/>
              </a:rPr>
              <a:t>In the story of the </a:t>
            </a:r>
            <a:r>
              <a:rPr lang="en-US" sz="1300" b="1" i="1" dirty="0">
                <a:latin typeface="Arial" panose="020B0604020202020204" pitchFamily="34" charset="0"/>
                <a:cs typeface="Arial" panose="020B0604020202020204" pitchFamily="34" charset="0"/>
              </a:rPr>
              <a:t>“The Discontented Pendulum” </a:t>
            </a:r>
            <a:r>
              <a:rPr lang="en-US" sz="1300" dirty="0">
                <a:latin typeface="Arial" panose="020B0604020202020204" pitchFamily="34" charset="0"/>
                <a:cs typeface="Arial" panose="020B0604020202020204" pitchFamily="34" charset="0"/>
              </a:rPr>
              <a:t>in </a:t>
            </a:r>
            <a:r>
              <a:rPr lang="en-US" sz="1300" b="1" dirty="0">
                <a:latin typeface="Arial" panose="020B0604020202020204" pitchFamily="34" charset="0"/>
                <a:cs typeface="Arial" panose="020B0604020202020204" pitchFamily="34" charset="0"/>
              </a:rPr>
              <a:t>McGuffey’s Eclectic Reader # 5, pp. 114-116</a:t>
            </a:r>
            <a:r>
              <a:rPr lang="en-US" sz="1300" dirty="0">
                <a:latin typeface="Arial" panose="020B0604020202020204" pitchFamily="34" charset="0"/>
                <a:cs typeface="Arial" panose="020B0604020202020204" pitchFamily="34" charset="0"/>
              </a:rPr>
              <a:t>. As the story dialogue goes, the clock suddenly stopped. The clock became discouraged thinking about how many times it would have to tick in a year: 31,536,000 times! Just too many ticks it thought. But when it was explained that it would have to tick only one tick at a time, the clock regained its morale and began running again.</a:t>
            </a:r>
          </a:p>
          <a:p>
            <a:pPr algn="l"/>
            <a:endParaRPr lang="en-US" sz="1300"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James 4:13-15 KJV 13 </a:t>
            </a:r>
            <a:r>
              <a:rPr lang="en-US" sz="1300" dirty="0">
                <a:latin typeface="Arial" panose="020B0604020202020204" pitchFamily="34" charset="0"/>
                <a:cs typeface="Arial" panose="020B0604020202020204" pitchFamily="34" charset="0"/>
              </a:rPr>
              <a:t>Go to now, ye that say, To day or to morrow we will go into such a city, and continue there a year, and buy and sell, and get gain: </a:t>
            </a:r>
            <a:r>
              <a:rPr lang="en-US" sz="1300" b="1" dirty="0">
                <a:latin typeface="Arial" panose="020B0604020202020204" pitchFamily="34" charset="0"/>
                <a:cs typeface="Arial" panose="020B0604020202020204" pitchFamily="34" charset="0"/>
              </a:rPr>
              <a:t>14</a:t>
            </a:r>
            <a:r>
              <a:rPr lang="en-US" sz="1300" dirty="0">
                <a:latin typeface="Arial" panose="020B0604020202020204" pitchFamily="34" charset="0"/>
                <a:cs typeface="Arial" panose="020B0604020202020204" pitchFamily="34" charset="0"/>
              </a:rPr>
              <a:t> Whereas ye know not what shall be on the morrow. For what is your life? It is even a </a:t>
            </a:r>
            <a:r>
              <a:rPr lang="en-US" sz="1300" dirty="0" err="1">
                <a:latin typeface="Arial" panose="020B0604020202020204" pitchFamily="34" charset="0"/>
                <a:cs typeface="Arial" panose="020B0604020202020204" pitchFamily="34" charset="0"/>
              </a:rPr>
              <a:t>vapour</a:t>
            </a:r>
            <a:r>
              <a:rPr lang="en-US" sz="1300" dirty="0">
                <a:latin typeface="Arial" panose="020B0604020202020204" pitchFamily="34" charset="0"/>
                <a:cs typeface="Arial" panose="020B0604020202020204" pitchFamily="34" charset="0"/>
              </a:rPr>
              <a:t>, that </a:t>
            </a:r>
            <a:r>
              <a:rPr lang="en-US" sz="1300" dirty="0" err="1">
                <a:latin typeface="Arial" panose="020B0604020202020204" pitchFamily="34" charset="0"/>
                <a:cs typeface="Arial" panose="020B0604020202020204" pitchFamily="34" charset="0"/>
              </a:rPr>
              <a:t>appeareth</a:t>
            </a:r>
            <a:r>
              <a:rPr lang="en-US" sz="1300" dirty="0">
                <a:latin typeface="Arial" panose="020B0604020202020204" pitchFamily="34" charset="0"/>
                <a:cs typeface="Arial" panose="020B0604020202020204" pitchFamily="34" charset="0"/>
              </a:rPr>
              <a:t> for a little time, and then </a:t>
            </a:r>
            <a:r>
              <a:rPr lang="en-US" sz="1300" dirty="0" err="1">
                <a:latin typeface="Arial" panose="020B0604020202020204" pitchFamily="34" charset="0"/>
                <a:cs typeface="Arial" panose="020B0604020202020204" pitchFamily="34" charset="0"/>
              </a:rPr>
              <a:t>vanisheth</a:t>
            </a:r>
            <a:r>
              <a:rPr lang="en-US" sz="1300" dirty="0">
                <a:latin typeface="Arial" panose="020B0604020202020204" pitchFamily="34" charset="0"/>
                <a:cs typeface="Arial" panose="020B0604020202020204" pitchFamily="34" charset="0"/>
              </a:rPr>
              <a:t> away. </a:t>
            </a:r>
            <a:r>
              <a:rPr lang="en-US" sz="1300" b="1" dirty="0">
                <a:latin typeface="Arial" panose="020B0604020202020204" pitchFamily="34" charset="0"/>
                <a:cs typeface="Arial" panose="020B0604020202020204" pitchFamily="34" charset="0"/>
              </a:rPr>
              <a:t>15</a:t>
            </a:r>
            <a:r>
              <a:rPr lang="en-US" sz="1300" dirty="0">
                <a:latin typeface="Arial" panose="020B0604020202020204" pitchFamily="34" charset="0"/>
                <a:cs typeface="Arial" panose="020B0604020202020204" pitchFamily="34" charset="0"/>
              </a:rPr>
              <a:t> For that ye ought to say, If the Lord will, we shall live, and do this, or that.</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Hebrews 3:12-15 KJV 12 </a:t>
            </a:r>
            <a:r>
              <a:rPr lang="en-US" sz="1300" dirty="0">
                <a:latin typeface="Arial" panose="020B0604020202020204" pitchFamily="34" charset="0"/>
                <a:cs typeface="Arial" panose="020B0604020202020204" pitchFamily="34" charset="0"/>
              </a:rPr>
              <a:t>Take heed, brethren, lest there be in any of you an evil heart of unbelief, in departing from the living God. </a:t>
            </a:r>
            <a:r>
              <a:rPr lang="en-US" sz="1300" b="1" dirty="0">
                <a:latin typeface="Arial" panose="020B0604020202020204" pitchFamily="34" charset="0"/>
                <a:cs typeface="Arial" panose="020B0604020202020204" pitchFamily="34" charset="0"/>
              </a:rPr>
              <a:t>13</a:t>
            </a:r>
            <a:r>
              <a:rPr lang="en-US" sz="1300" dirty="0">
                <a:latin typeface="Arial" panose="020B0604020202020204" pitchFamily="34" charset="0"/>
                <a:cs typeface="Arial" panose="020B0604020202020204" pitchFamily="34" charset="0"/>
              </a:rPr>
              <a:t> But exhort one another daily, while it is called To day; lest any of you be hardened through the deceitfulness of sin. </a:t>
            </a:r>
            <a:r>
              <a:rPr lang="en-US" sz="1300" b="1" dirty="0">
                <a:latin typeface="Arial" panose="020B0604020202020204" pitchFamily="34" charset="0"/>
                <a:cs typeface="Arial" panose="020B0604020202020204" pitchFamily="34" charset="0"/>
              </a:rPr>
              <a:t>14 </a:t>
            </a:r>
            <a:r>
              <a:rPr lang="en-US" sz="1300" dirty="0">
                <a:latin typeface="Arial" panose="020B0604020202020204" pitchFamily="34" charset="0"/>
                <a:cs typeface="Arial" panose="020B0604020202020204" pitchFamily="34" charset="0"/>
              </a:rPr>
              <a:t>For we are made partakers of Christ, if we hold the beginning of our confidence </a:t>
            </a:r>
            <a:r>
              <a:rPr lang="en-US" sz="1300" dirty="0" err="1">
                <a:latin typeface="Arial" panose="020B0604020202020204" pitchFamily="34" charset="0"/>
                <a:cs typeface="Arial" panose="020B0604020202020204" pitchFamily="34" charset="0"/>
              </a:rPr>
              <a:t>stedfast</a:t>
            </a:r>
            <a:r>
              <a:rPr lang="en-US" sz="1300" dirty="0">
                <a:latin typeface="Arial" panose="020B0604020202020204" pitchFamily="34" charset="0"/>
                <a:cs typeface="Arial" panose="020B0604020202020204" pitchFamily="34" charset="0"/>
              </a:rPr>
              <a:t> unto the end; </a:t>
            </a:r>
            <a:r>
              <a:rPr lang="en-US" sz="1300" b="1" dirty="0">
                <a:latin typeface="Arial" panose="020B0604020202020204" pitchFamily="34" charset="0"/>
                <a:cs typeface="Arial" panose="020B0604020202020204" pitchFamily="34" charset="0"/>
              </a:rPr>
              <a:t>15</a:t>
            </a:r>
            <a:r>
              <a:rPr lang="en-US" sz="1300" dirty="0">
                <a:latin typeface="Arial" panose="020B0604020202020204" pitchFamily="34" charset="0"/>
                <a:cs typeface="Arial" panose="020B0604020202020204" pitchFamily="34" charset="0"/>
              </a:rPr>
              <a:t> While it is said, To day if ye will hear his voice, harden not your hearts, as in the provocation.</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Genesis 4:4-12 NKJV 4 </a:t>
            </a:r>
            <a:r>
              <a:rPr lang="en-US" sz="1300" dirty="0">
                <a:latin typeface="Arial" panose="020B0604020202020204" pitchFamily="34" charset="0"/>
                <a:cs typeface="Arial" panose="020B0604020202020204" pitchFamily="34" charset="0"/>
              </a:rPr>
              <a:t>Abel also brought of the firstborn of his flock and of their fat. And the LORD respected Abel and his offering</a:t>
            </a:r>
            <a:r>
              <a:rPr lang="en-US" sz="1300" b="1" dirty="0">
                <a:latin typeface="Arial" panose="020B0604020202020204" pitchFamily="34" charset="0"/>
                <a:cs typeface="Arial" panose="020B0604020202020204" pitchFamily="34" charset="0"/>
              </a:rPr>
              <a:t>, 5 </a:t>
            </a:r>
            <a:r>
              <a:rPr lang="en-US" sz="1300" dirty="0">
                <a:latin typeface="Arial" panose="020B0604020202020204" pitchFamily="34" charset="0"/>
                <a:cs typeface="Arial" panose="020B0604020202020204" pitchFamily="34" charset="0"/>
              </a:rPr>
              <a:t>but He did not respect Cain and his offering. And Cain was very angry, and his countenance fell. </a:t>
            </a:r>
            <a:r>
              <a:rPr lang="en-US" sz="1300" b="1" dirty="0">
                <a:latin typeface="Arial" panose="020B0604020202020204" pitchFamily="34" charset="0"/>
                <a:cs typeface="Arial" panose="020B0604020202020204" pitchFamily="34" charset="0"/>
              </a:rPr>
              <a:t>6 </a:t>
            </a:r>
            <a:r>
              <a:rPr lang="en-US" sz="1300" dirty="0">
                <a:latin typeface="Arial" panose="020B0604020202020204" pitchFamily="34" charset="0"/>
                <a:cs typeface="Arial" panose="020B0604020202020204" pitchFamily="34" charset="0"/>
              </a:rPr>
              <a:t>So the LORD said to Cain, "Why are you angry? And why has your countenance fallen? </a:t>
            </a:r>
            <a:r>
              <a:rPr lang="en-US" sz="1300" b="1" dirty="0">
                <a:latin typeface="Arial" panose="020B0604020202020204" pitchFamily="34" charset="0"/>
                <a:cs typeface="Arial" panose="020B0604020202020204" pitchFamily="34" charset="0"/>
              </a:rPr>
              <a:t>7 </a:t>
            </a:r>
            <a:r>
              <a:rPr lang="en-US" sz="1300" b="1" u="none" dirty="0">
                <a:latin typeface="Arial" panose="020B0604020202020204" pitchFamily="34" charset="0"/>
                <a:cs typeface="Arial" panose="020B0604020202020204" pitchFamily="34" charset="0"/>
              </a:rPr>
              <a:t>"</a:t>
            </a:r>
            <a:r>
              <a:rPr lang="en-US" sz="1300" b="1" i="1" u="sng" dirty="0">
                <a:latin typeface="Arial" panose="020B0604020202020204" pitchFamily="34" charset="0"/>
                <a:cs typeface="Arial" panose="020B0604020202020204" pitchFamily="34" charset="0"/>
              </a:rPr>
              <a:t>If you do well, will you not be accepted? And if you do not do well, sin lies at the door</a:t>
            </a:r>
            <a:r>
              <a:rPr lang="en-US" sz="1300" b="1" u="none" dirty="0">
                <a:latin typeface="Arial" panose="020B0604020202020204" pitchFamily="34" charset="0"/>
                <a:cs typeface="Arial" panose="020B0604020202020204" pitchFamily="34" charset="0"/>
              </a:rPr>
              <a:t>.</a:t>
            </a:r>
            <a:r>
              <a:rPr lang="en-US" sz="1300" b="1" u="sng" dirty="0">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And its desire is for you, but you should rule over it." </a:t>
            </a:r>
            <a:r>
              <a:rPr lang="en-US" sz="1300" b="1" dirty="0">
                <a:latin typeface="Arial" panose="020B0604020202020204" pitchFamily="34" charset="0"/>
                <a:cs typeface="Arial" panose="020B0604020202020204" pitchFamily="34" charset="0"/>
              </a:rPr>
              <a:t>8 </a:t>
            </a:r>
            <a:r>
              <a:rPr lang="en-US" sz="1300" dirty="0">
                <a:latin typeface="Arial" panose="020B0604020202020204" pitchFamily="34" charset="0"/>
                <a:cs typeface="Arial" panose="020B0604020202020204" pitchFamily="34" charset="0"/>
              </a:rPr>
              <a:t>Now Cain talked with Abel his brother; and it came to pass, when they were in the field, that Cain rose up against Abel his brother and killed him. </a:t>
            </a:r>
            <a:r>
              <a:rPr lang="en-US" sz="1300" b="1" dirty="0">
                <a:latin typeface="Arial" panose="020B0604020202020204" pitchFamily="34" charset="0"/>
                <a:cs typeface="Arial" panose="020B0604020202020204" pitchFamily="34" charset="0"/>
              </a:rPr>
              <a:t>9</a:t>
            </a:r>
            <a:r>
              <a:rPr lang="en-US" sz="1300" dirty="0">
                <a:latin typeface="Arial" panose="020B0604020202020204" pitchFamily="34" charset="0"/>
                <a:cs typeface="Arial" panose="020B0604020202020204" pitchFamily="34" charset="0"/>
              </a:rPr>
              <a:t> Then the LORD said to Cain, "Where is Abel your brother?" He said, "I do not know. Am I my brother's keeper?" </a:t>
            </a:r>
            <a:r>
              <a:rPr lang="en-US" sz="1300" b="1" dirty="0">
                <a:latin typeface="Arial" panose="020B0604020202020204" pitchFamily="34" charset="0"/>
                <a:cs typeface="Arial" panose="020B0604020202020204" pitchFamily="34" charset="0"/>
              </a:rPr>
              <a:t>10</a:t>
            </a:r>
            <a:r>
              <a:rPr lang="en-US" sz="1300" dirty="0">
                <a:latin typeface="Arial" panose="020B0604020202020204" pitchFamily="34" charset="0"/>
                <a:cs typeface="Arial" panose="020B0604020202020204" pitchFamily="34" charset="0"/>
              </a:rPr>
              <a:t> And He said, "What have you done? The voice of your brother's blood cries out to Me from the ground. </a:t>
            </a:r>
            <a:r>
              <a:rPr lang="en-US" sz="1300" b="1" dirty="0">
                <a:latin typeface="Arial" panose="020B0604020202020204" pitchFamily="34" charset="0"/>
                <a:cs typeface="Arial" panose="020B0604020202020204" pitchFamily="34" charset="0"/>
              </a:rPr>
              <a:t>11</a:t>
            </a:r>
            <a:r>
              <a:rPr lang="en-US" sz="1300" dirty="0">
                <a:latin typeface="Arial" panose="020B0604020202020204" pitchFamily="34" charset="0"/>
                <a:cs typeface="Arial" panose="020B0604020202020204" pitchFamily="34" charset="0"/>
              </a:rPr>
              <a:t> "So now you are cursed from the earth, which has opened its mouth to receive your brother's blood from your hand. </a:t>
            </a:r>
            <a:r>
              <a:rPr lang="en-US" sz="1300" b="1" dirty="0">
                <a:latin typeface="Arial" panose="020B0604020202020204" pitchFamily="34" charset="0"/>
                <a:cs typeface="Arial" panose="020B0604020202020204" pitchFamily="34" charset="0"/>
              </a:rPr>
              <a:t>12</a:t>
            </a:r>
            <a:r>
              <a:rPr lang="en-US" sz="1300" dirty="0">
                <a:latin typeface="Arial" panose="020B0604020202020204" pitchFamily="34" charset="0"/>
                <a:cs typeface="Arial" panose="020B0604020202020204" pitchFamily="34" charset="0"/>
              </a:rPr>
              <a:t> "When you till the ground, it shall no longer yield its strength to you. A fugitive and a vagabond you shall be on the earth.“</a:t>
            </a:r>
          </a:p>
          <a:p>
            <a:pPr marL="181240" indent="-181240">
              <a:buFont typeface="Wingdings" panose="05000000000000000000" pitchFamily="2" charset="2"/>
              <a:buChar char="§"/>
            </a:pPr>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2 Corinthians 6:2 NKJV 2 </a:t>
            </a:r>
            <a:r>
              <a:rPr lang="en-US" sz="1300" dirty="0">
                <a:latin typeface="Arial" panose="020B0604020202020204" pitchFamily="34" charset="0"/>
                <a:cs typeface="Arial" panose="020B0604020202020204" pitchFamily="34" charset="0"/>
              </a:rPr>
              <a:t>For He says: "In an acceptable time I have heard you, And in the day of salvation I have helped you." </a:t>
            </a:r>
            <a:r>
              <a:rPr lang="en-US" sz="1300" b="1" dirty="0">
                <a:latin typeface="Arial" panose="020B0604020202020204" pitchFamily="34" charset="0"/>
                <a:cs typeface="Arial" panose="020B0604020202020204" pitchFamily="34" charset="0"/>
              </a:rPr>
              <a:t>Behold, now is the accepted time; behold, now is the day of salvation.</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Isa 49:8 </a:t>
            </a:r>
            <a:r>
              <a:rPr lang="en-US" sz="1300" dirty="0">
                <a:latin typeface="Arial" panose="020B0604020202020204" pitchFamily="34" charset="0"/>
                <a:cs typeface="Arial" panose="020B0604020202020204" pitchFamily="34" charset="0"/>
              </a:rPr>
              <a:t>Thus saith the LORD, </a:t>
            </a:r>
            <a:r>
              <a:rPr lang="en-US" sz="1300" b="1" dirty="0">
                <a:latin typeface="Arial" panose="020B0604020202020204" pitchFamily="34" charset="0"/>
                <a:cs typeface="Arial" panose="020B0604020202020204" pitchFamily="34" charset="0"/>
              </a:rPr>
              <a:t>In an acceptable time have I heard thee, and in a day of salvation have I helped thee</a:t>
            </a:r>
            <a:r>
              <a:rPr lang="en-US" sz="1300" dirty="0">
                <a:latin typeface="Arial" panose="020B0604020202020204" pitchFamily="34" charset="0"/>
                <a:cs typeface="Arial" panose="020B0604020202020204" pitchFamily="34" charset="0"/>
              </a:rPr>
              <a:t>: and I will preserve thee, and give thee for a covenant of the people, to establish the earth, to cause to inherit the desolate heritages; (KJV)</a:t>
            </a:r>
          </a:p>
        </p:txBody>
      </p:sp>
      <p:sp>
        <p:nvSpPr>
          <p:cNvPr id="4" name="Slide Number Placeholder 3"/>
          <p:cNvSpPr>
            <a:spLocks noGrp="1"/>
          </p:cNvSpPr>
          <p:nvPr>
            <p:ph type="sldNum" sz="quarter" idx="5"/>
          </p:nvPr>
        </p:nvSpPr>
        <p:spPr/>
        <p:txBody>
          <a:bodyPr/>
          <a:lstStyle/>
          <a:p>
            <a:fld id="{F7025FD9-6782-4777-BD37-B8EEBEF1E497}" type="slidenum">
              <a:rPr lang="en-US" smtClean="0"/>
              <a:t>7</a:t>
            </a:fld>
            <a:endParaRPr lang="en-US" dirty="0"/>
          </a:p>
        </p:txBody>
      </p:sp>
      <p:sp>
        <p:nvSpPr>
          <p:cNvPr id="5" name="Date Placeholder 4">
            <a:extLst>
              <a:ext uri="{FF2B5EF4-FFF2-40B4-BE49-F238E27FC236}">
                <a16:creationId xmlns:a16="http://schemas.microsoft.com/office/drawing/2014/main" id="{AF291EE5-9B8B-2735-8F2B-28515F0F1356}"/>
              </a:ext>
            </a:extLst>
          </p:cNvPr>
          <p:cNvSpPr>
            <a:spLocks noGrp="1"/>
          </p:cNvSpPr>
          <p:nvPr>
            <p:ph type="dt" idx="1"/>
          </p:nvPr>
        </p:nvSpPr>
        <p:spPr/>
        <p:txBody>
          <a:bodyPr/>
          <a:lstStyle/>
          <a:p>
            <a:r>
              <a:rPr lang="en-US"/>
              <a:t>7/21/2024 AM-PM</a:t>
            </a:r>
            <a:endParaRPr lang="en-US" dirty="0"/>
          </a:p>
        </p:txBody>
      </p:sp>
    </p:spTree>
    <p:extLst>
      <p:ext uri="{BB962C8B-B14F-4D97-AF65-F5344CB8AC3E}">
        <p14:creationId xmlns:p14="http://schemas.microsoft.com/office/powerpoint/2010/main" val="3319295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481013"/>
            <a:ext cx="4321175" cy="3241675"/>
          </a:xfrm>
        </p:spPr>
      </p:sp>
      <p:sp>
        <p:nvSpPr>
          <p:cNvPr id="3" name="Notes Placeholder 2"/>
          <p:cNvSpPr>
            <a:spLocks noGrp="1"/>
          </p:cNvSpPr>
          <p:nvPr>
            <p:ph type="body" idx="1"/>
          </p:nvPr>
        </p:nvSpPr>
        <p:spPr>
          <a:xfrm>
            <a:off x="0" y="3820438"/>
            <a:ext cx="7315200" cy="5780762"/>
          </a:xfrm>
        </p:spPr>
        <p:txBody>
          <a:bodyPr/>
          <a:lstStyle/>
          <a:p>
            <a:pPr defTabSz="966612">
              <a:defRPr/>
            </a:pPr>
            <a:r>
              <a:rPr lang="en-US" b="1" dirty="0">
                <a:effectLst/>
                <a:latin typeface="Arial" panose="020B0604020202020204" pitchFamily="34" charset="0"/>
                <a:cs typeface="Arial" panose="020B0604020202020204" pitchFamily="34" charset="0"/>
              </a:rPr>
              <a:t>James 4:14 KJV 14 </a:t>
            </a:r>
            <a:r>
              <a:rPr lang="en-US" b="0" dirty="0">
                <a:effectLst/>
                <a:latin typeface="Arial" panose="020B0604020202020204" pitchFamily="34" charset="0"/>
                <a:cs typeface="Arial" panose="020B0604020202020204" pitchFamily="34" charset="0"/>
              </a:rPr>
              <a:t>Whereas ye know not what shall be on the morrow. For what is your life? It is even a </a:t>
            </a:r>
            <a:r>
              <a:rPr lang="en-US" b="0" dirty="0" err="1">
                <a:effectLst/>
                <a:latin typeface="Arial" panose="020B0604020202020204" pitchFamily="34" charset="0"/>
                <a:cs typeface="Arial" panose="020B0604020202020204" pitchFamily="34" charset="0"/>
              </a:rPr>
              <a:t>vapour</a:t>
            </a:r>
            <a:r>
              <a:rPr lang="en-US" b="0" dirty="0">
                <a:effectLst/>
                <a:latin typeface="Arial" panose="020B0604020202020204" pitchFamily="34" charset="0"/>
                <a:cs typeface="Arial" panose="020B0604020202020204" pitchFamily="34" charset="0"/>
              </a:rPr>
              <a:t>, that </a:t>
            </a:r>
            <a:r>
              <a:rPr lang="en-US" b="0" dirty="0" err="1">
                <a:effectLst/>
                <a:latin typeface="Arial" panose="020B0604020202020204" pitchFamily="34" charset="0"/>
                <a:cs typeface="Arial" panose="020B0604020202020204" pitchFamily="34" charset="0"/>
              </a:rPr>
              <a:t>appeareth</a:t>
            </a:r>
            <a:r>
              <a:rPr lang="en-US" b="0" dirty="0">
                <a:effectLst/>
                <a:latin typeface="Arial" panose="020B0604020202020204" pitchFamily="34" charset="0"/>
                <a:cs typeface="Arial" panose="020B0604020202020204" pitchFamily="34" charset="0"/>
              </a:rPr>
              <a:t> for a little time, and then </a:t>
            </a:r>
            <a:r>
              <a:rPr lang="en-US" b="0" dirty="0" err="1">
                <a:effectLst/>
                <a:latin typeface="Arial" panose="020B0604020202020204" pitchFamily="34" charset="0"/>
                <a:cs typeface="Arial" panose="020B0604020202020204" pitchFamily="34" charset="0"/>
              </a:rPr>
              <a:t>vanisheth</a:t>
            </a:r>
            <a:r>
              <a:rPr lang="en-US" b="0" dirty="0">
                <a:effectLst/>
                <a:latin typeface="Arial" panose="020B0604020202020204" pitchFamily="34" charset="0"/>
                <a:cs typeface="Arial" panose="020B0604020202020204" pitchFamily="34" charset="0"/>
              </a:rPr>
              <a:t> away.</a:t>
            </a:r>
          </a:p>
          <a:p>
            <a:pPr defTabSz="966612">
              <a:defRPr/>
            </a:pPr>
            <a:endParaRPr lang="en-US" b="1" dirty="0">
              <a:effectLst/>
              <a:latin typeface="Arial" panose="020B0604020202020204" pitchFamily="34" charset="0"/>
              <a:cs typeface="Arial" panose="020B0604020202020204" pitchFamily="34" charset="0"/>
            </a:endParaRPr>
          </a:p>
          <a:p>
            <a:pPr defTabSz="966612">
              <a:defRPr/>
            </a:pPr>
            <a:r>
              <a:rPr lang="en-US" b="1" dirty="0">
                <a:effectLst/>
                <a:latin typeface="Arial" panose="020B0604020202020204" pitchFamily="34" charset="0"/>
                <a:cs typeface="Arial" panose="020B0604020202020204" pitchFamily="34" charset="0"/>
              </a:rPr>
              <a:t>Job 14:1-2 KJV 1 </a:t>
            </a:r>
            <a:r>
              <a:rPr lang="en-US" b="0" dirty="0">
                <a:effectLst/>
                <a:latin typeface="Arial" panose="020B0604020202020204" pitchFamily="34" charset="0"/>
                <a:cs typeface="Arial" panose="020B0604020202020204" pitchFamily="34" charset="0"/>
              </a:rPr>
              <a:t>Man that is born of a woman is of few days, and full of trouble</a:t>
            </a:r>
            <a:r>
              <a:rPr lang="en-US" b="1" dirty="0">
                <a:effectLst/>
                <a:latin typeface="Arial" panose="020B0604020202020204" pitchFamily="34" charset="0"/>
                <a:cs typeface="Arial" panose="020B0604020202020204" pitchFamily="34" charset="0"/>
              </a:rPr>
              <a:t>. 2</a:t>
            </a:r>
            <a:r>
              <a:rPr lang="en-US" b="0" dirty="0">
                <a:effectLst/>
                <a:latin typeface="Arial" panose="020B0604020202020204" pitchFamily="34" charset="0"/>
                <a:cs typeface="Arial" panose="020B0604020202020204" pitchFamily="34" charset="0"/>
              </a:rPr>
              <a:t> He cometh forth like a flower, and is cut down: he </a:t>
            </a:r>
            <a:r>
              <a:rPr lang="en-US" b="0" dirty="0" err="1">
                <a:effectLst/>
                <a:latin typeface="Arial" panose="020B0604020202020204" pitchFamily="34" charset="0"/>
                <a:cs typeface="Arial" panose="020B0604020202020204" pitchFamily="34" charset="0"/>
              </a:rPr>
              <a:t>fleeth</a:t>
            </a:r>
            <a:r>
              <a:rPr lang="en-US" b="0" dirty="0">
                <a:effectLst/>
                <a:latin typeface="Arial" panose="020B0604020202020204" pitchFamily="34" charset="0"/>
                <a:cs typeface="Arial" panose="020B0604020202020204" pitchFamily="34" charset="0"/>
              </a:rPr>
              <a:t> also as a shadow, and </a:t>
            </a:r>
            <a:r>
              <a:rPr lang="en-US" b="0" dirty="0" err="1">
                <a:effectLst/>
                <a:latin typeface="Arial" panose="020B0604020202020204" pitchFamily="34" charset="0"/>
                <a:cs typeface="Arial" panose="020B0604020202020204" pitchFamily="34" charset="0"/>
              </a:rPr>
              <a:t>continueth</a:t>
            </a:r>
            <a:r>
              <a:rPr lang="en-US" b="0" dirty="0">
                <a:effectLst/>
                <a:latin typeface="Arial" panose="020B0604020202020204" pitchFamily="34" charset="0"/>
                <a:cs typeface="Arial" panose="020B0604020202020204" pitchFamily="34" charset="0"/>
              </a:rPr>
              <a:t> not.</a:t>
            </a:r>
          </a:p>
          <a:p>
            <a:pPr marL="181240" indent="-181240" defTabSz="966612">
              <a:buFont typeface="Wingdings" panose="05000000000000000000" pitchFamily="2" charset="2"/>
              <a:buChar char="§"/>
              <a:defRPr/>
            </a:pPr>
            <a:r>
              <a:rPr lang="en-US" b="1" dirty="0">
                <a:effectLst/>
                <a:latin typeface="Arial" panose="020B0604020202020204" pitchFamily="34" charset="0"/>
                <a:cs typeface="Arial" panose="020B0604020202020204" pitchFamily="34" charset="0"/>
              </a:rPr>
              <a:t>Proverbs 27:1 KJV 1 </a:t>
            </a:r>
            <a:r>
              <a:rPr lang="en-US" b="0" dirty="0">
                <a:effectLst/>
                <a:latin typeface="Arial" panose="020B0604020202020204" pitchFamily="34" charset="0"/>
                <a:cs typeface="Arial" panose="020B0604020202020204" pitchFamily="34" charset="0"/>
              </a:rPr>
              <a:t>Boast not thyself of to morrow; for thou knowest not what a day may bring forth.</a:t>
            </a:r>
          </a:p>
          <a:p>
            <a:pPr marL="181240" indent="-181240" defTabSz="966612">
              <a:buFont typeface="Wingdings" panose="05000000000000000000" pitchFamily="2" charset="2"/>
              <a:buChar char="§"/>
              <a:defRPr/>
            </a:pPr>
            <a:r>
              <a:rPr lang="en-US" b="1" dirty="0">
                <a:effectLst/>
                <a:latin typeface="Arial" panose="020B0604020202020204" pitchFamily="34" charset="0"/>
                <a:cs typeface="Arial" panose="020B0604020202020204" pitchFamily="34" charset="0"/>
              </a:rPr>
              <a:t>Psalms 90:10 KJV 10 </a:t>
            </a:r>
            <a:r>
              <a:rPr lang="en-US" b="0" dirty="0">
                <a:effectLst/>
                <a:latin typeface="Arial" panose="020B0604020202020204" pitchFamily="34" charset="0"/>
                <a:cs typeface="Arial" panose="020B0604020202020204" pitchFamily="34" charset="0"/>
              </a:rPr>
              <a:t>The days of our years are threescore years and ten; and if by reason of strength they be fourscore years, yet is their strength </a:t>
            </a:r>
            <a:r>
              <a:rPr lang="en-US" b="0" dirty="0" err="1">
                <a:effectLst/>
                <a:latin typeface="Arial" panose="020B0604020202020204" pitchFamily="34" charset="0"/>
                <a:cs typeface="Arial" panose="020B0604020202020204" pitchFamily="34" charset="0"/>
              </a:rPr>
              <a:t>labour</a:t>
            </a:r>
            <a:r>
              <a:rPr lang="en-US" b="0" dirty="0">
                <a:effectLst/>
                <a:latin typeface="Arial" panose="020B0604020202020204" pitchFamily="34" charset="0"/>
                <a:cs typeface="Arial" panose="020B0604020202020204" pitchFamily="34" charset="0"/>
              </a:rPr>
              <a:t> and sorrow; for it is soon cut off, and we fly away.</a:t>
            </a:r>
          </a:p>
          <a:p>
            <a:pPr defTabSz="966612">
              <a:defRPr/>
            </a:pPr>
            <a:endParaRPr lang="en-US" b="1" dirty="0">
              <a:effectLst/>
              <a:latin typeface="Arial" panose="020B0604020202020204" pitchFamily="34" charset="0"/>
              <a:cs typeface="Arial" panose="020B0604020202020204" pitchFamily="34" charset="0"/>
            </a:endParaRPr>
          </a:p>
          <a:p>
            <a:pPr defTabSz="966612">
              <a:defRPr/>
            </a:pPr>
            <a:r>
              <a:rPr lang="en-US" b="1" dirty="0">
                <a:effectLst/>
                <a:latin typeface="Arial" panose="020B0604020202020204" pitchFamily="34" charset="0"/>
                <a:cs typeface="Arial" panose="020B0604020202020204" pitchFamily="34" charset="0"/>
              </a:rPr>
              <a:t>Psalms 90:12 KJV 12 </a:t>
            </a:r>
            <a:r>
              <a:rPr lang="en-US" b="0" dirty="0">
                <a:effectLst/>
                <a:latin typeface="Arial" panose="020B0604020202020204" pitchFamily="34" charset="0"/>
                <a:cs typeface="Arial" panose="020B0604020202020204" pitchFamily="34" charset="0"/>
              </a:rPr>
              <a:t>So teach us to number our days, that we may apply our hearts unto wisdom.</a:t>
            </a:r>
          </a:p>
          <a:p>
            <a:pPr marL="171450" indent="-171450" defTabSz="966612">
              <a:buFont typeface="Wingdings" panose="05000000000000000000" pitchFamily="2" charset="2"/>
              <a:buChar char="§"/>
              <a:defRPr/>
            </a:pPr>
            <a:r>
              <a:rPr lang="en-US" b="1" dirty="0">
                <a:effectLst/>
                <a:latin typeface="Arial" panose="020B0604020202020204" pitchFamily="34" charset="0"/>
                <a:cs typeface="Arial" panose="020B0604020202020204" pitchFamily="34" charset="0"/>
              </a:rPr>
              <a:t>Ephesians 5:15-16 ASV 15 </a:t>
            </a:r>
            <a:r>
              <a:rPr lang="en-US" b="0" dirty="0">
                <a:effectLst/>
                <a:latin typeface="Arial" panose="020B0604020202020204" pitchFamily="34" charset="0"/>
                <a:cs typeface="Arial" panose="020B0604020202020204" pitchFamily="34" charset="0"/>
              </a:rPr>
              <a:t>Look therefore carefully how ye walk, not as unwise, but as wise; </a:t>
            </a:r>
            <a:r>
              <a:rPr lang="en-US" b="1" dirty="0">
                <a:effectLst/>
                <a:latin typeface="Arial" panose="020B0604020202020204" pitchFamily="34" charset="0"/>
                <a:cs typeface="Arial" panose="020B0604020202020204" pitchFamily="34" charset="0"/>
              </a:rPr>
              <a:t>16</a:t>
            </a:r>
            <a:r>
              <a:rPr lang="en-US" b="0" dirty="0">
                <a:effectLst/>
                <a:latin typeface="Arial" panose="020B0604020202020204" pitchFamily="34" charset="0"/>
                <a:cs typeface="Arial" panose="020B0604020202020204" pitchFamily="34" charset="0"/>
              </a:rPr>
              <a:t> </a:t>
            </a:r>
            <a:r>
              <a:rPr lang="en-US" b="1" dirty="0">
                <a:effectLst/>
                <a:latin typeface="Arial" panose="020B0604020202020204" pitchFamily="34" charset="0"/>
                <a:cs typeface="Arial" panose="020B0604020202020204" pitchFamily="34" charset="0"/>
              </a:rPr>
              <a:t>redeeming the time,</a:t>
            </a:r>
            <a:r>
              <a:rPr lang="en-US" b="0" dirty="0">
                <a:effectLst/>
                <a:latin typeface="Arial" panose="020B0604020202020204" pitchFamily="34" charset="0"/>
                <a:cs typeface="Arial" panose="020B0604020202020204" pitchFamily="34" charset="0"/>
              </a:rPr>
              <a:t> because the days are evil.</a:t>
            </a:r>
          </a:p>
          <a:p>
            <a:pPr defTabSz="966612">
              <a:defRPr/>
            </a:pPr>
            <a:endParaRPr lang="en-US" b="0" dirty="0">
              <a:effectLst/>
              <a:latin typeface="Arial" panose="020B0604020202020204" pitchFamily="34" charset="0"/>
              <a:cs typeface="Arial" panose="020B0604020202020204" pitchFamily="34" charset="0"/>
            </a:endParaRPr>
          </a:p>
          <a:p>
            <a:pPr algn="ctr" defTabSz="966612">
              <a:defRPr/>
            </a:pPr>
            <a:r>
              <a:rPr lang="en-US" b="1" dirty="0">
                <a:effectLst/>
                <a:latin typeface="Arial" panose="020B0604020202020204" pitchFamily="34" charset="0"/>
                <a:cs typeface="Arial" panose="020B0604020202020204" pitchFamily="34" charset="0"/>
              </a:rPr>
              <a:t>Poem, </a:t>
            </a:r>
            <a:r>
              <a:rPr lang="en-US" b="1" i="1" dirty="0">
                <a:effectLst/>
                <a:latin typeface="Arial" panose="020B0604020202020204" pitchFamily="34" charset="0"/>
                <a:cs typeface="Arial" panose="020B0604020202020204" pitchFamily="34" charset="0"/>
              </a:rPr>
              <a:t>The Clock of Life</a:t>
            </a:r>
            <a:r>
              <a:rPr lang="en-US" b="1" i="1" dirty="0">
                <a:latin typeface="Arial" panose="020B0604020202020204" pitchFamily="34" charset="0"/>
                <a:cs typeface="Arial" panose="020B0604020202020204" pitchFamily="34" charset="0"/>
              </a:rPr>
              <a:t> – </a:t>
            </a:r>
            <a:r>
              <a:rPr lang="en-US" b="1" i="1" dirty="0">
                <a:effectLst/>
                <a:latin typeface="Arial" panose="020B0604020202020204" pitchFamily="34" charset="0"/>
                <a:cs typeface="Arial" panose="020B0604020202020204" pitchFamily="34" charset="0"/>
              </a:rPr>
              <a:t>by  </a:t>
            </a:r>
            <a:r>
              <a:rPr lang="en-US" b="1" dirty="0">
                <a:latin typeface="Arial" panose="020B0604020202020204" pitchFamily="34" charset="0"/>
                <a:cs typeface="Arial" panose="020B0604020202020204" pitchFamily="34" charset="0"/>
              </a:rPr>
              <a:t>Robert H. Smith </a:t>
            </a:r>
            <a:endParaRPr lang="en-US" b="1" i="1" dirty="0">
              <a:effectLst/>
              <a:latin typeface="Arial" panose="020B0604020202020204" pitchFamily="34" charset="0"/>
              <a:cs typeface="Arial" panose="020B0604020202020204" pitchFamily="34" charset="0"/>
            </a:endParaRPr>
          </a:p>
          <a:p>
            <a:pPr algn="ctr"/>
            <a:r>
              <a:rPr lang="en-US" b="1" dirty="0">
                <a:effectLst/>
                <a:latin typeface="Arial" panose="020B0604020202020204" pitchFamily="34" charset="0"/>
                <a:cs typeface="Arial" panose="020B0604020202020204" pitchFamily="34" charset="0"/>
              </a:rPr>
              <a:t> </a:t>
            </a:r>
          </a:p>
          <a:p>
            <a:pPr algn="ctr"/>
            <a:r>
              <a:rPr lang="en-US" b="1" dirty="0">
                <a:latin typeface="Arial" panose="020B0604020202020204" pitchFamily="34" charset="0"/>
                <a:cs typeface="Arial" panose="020B0604020202020204" pitchFamily="34" charset="0"/>
              </a:rPr>
              <a:t>“The clock of life is wound but once,</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And no man has the power</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To tell just when the hands will stop</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At late or early hour.</a:t>
            </a: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To lose one's wealth is sad indeed,</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To lose one's health is more,</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To lose one's soul is such a loss</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That no man can restore.</a:t>
            </a: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The present only is our own,</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So live, love, toil with a will,</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Place no faith in "Tomorrow,"</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For the Clock may then be still.” </a:t>
            </a: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a:p>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7025FD9-6782-4777-BD37-B8EEBEF1E497}" type="slidenum">
              <a:rPr lang="en-US" smtClean="0"/>
              <a:t>8</a:t>
            </a:fld>
            <a:endParaRPr lang="en-US" dirty="0"/>
          </a:p>
        </p:txBody>
      </p:sp>
      <p:sp>
        <p:nvSpPr>
          <p:cNvPr id="5" name="Date Placeholder 4">
            <a:extLst>
              <a:ext uri="{FF2B5EF4-FFF2-40B4-BE49-F238E27FC236}">
                <a16:creationId xmlns:a16="http://schemas.microsoft.com/office/drawing/2014/main" id="{D25B2996-964D-2C94-EF27-D20F069506B7}"/>
              </a:ext>
            </a:extLst>
          </p:cNvPr>
          <p:cNvSpPr>
            <a:spLocks noGrp="1"/>
          </p:cNvSpPr>
          <p:nvPr>
            <p:ph type="dt" idx="1"/>
          </p:nvPr>
        </p:nvSpPr>
        <p:spPr/>
        <p:txBody>
          <a:bodyPr/>
          <a:lstStyle/>
          <a:p>
            <a:r>
              <a:rPr lang="en-US"/>
              <a:t>7/21/2024 AM-PM</a:t>
            </a:r>
            <a:endParaRPr lang="en-US" dirty="0"/>
          </a:p>
        </p:txBody>
      </p:sp>
    </p:spTree>
    <p:extLst>
      <p:ext uri="{BB962C8B-B14F-4D97-AF65-F5344CB8AC3E}">
        <p14:creationId xmlns:p14="http://schemas.microsoft.com/office/powerpoint/2010/main" val="802868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3507" cy="5160645"/>
          </a:xfrm>
        </p:spPr>
        <p:txBody>
          <a:bodyPr/>
          <a:lstStyle/>
          <a:p>
            <a:pPr defTabSz="966612">
              <a:defRPr/>
            </a:pPr>
            <a:r>
              <a:rPr lang="en-US" sz="1200" b="1" dirty="0">
                <a:latin typeface="Arial" panose="020B0604020202020204" pitchFamily="34" charset="0"/>
                <a:cs typeface="Arial" panose="020B0604020202020204" pitchFamily="34" charset="0"/>
              </a:rPr>
              <a:t>What Is the </a:t>
            </a:r>
            <a:r>
              <a:rPr lang="en-US" sz="1200" b="1" i="1" dirty="0">
                <a:latin typeface="Arial" panose="020B0604020202020204" pitchFamily="34" charset="0"/>
                <a:cs typeface="Arial" panose="020B0604020202020204" pitchFamily="34" charset="0"/>
              </a:rPr>
              <a:t>Length </a:t>
            </a:r>
            <a:r>
              <a:rPr lang="en-US" sz="1200" b="1" dirty="0">
                <a:latin typeface="Arial" panose="020B0604020202020204" pitchFamily="34" charset="0"/>
                <a:cs typeface="Arial" panose="020B0604020202020204" pitchFamily="34" charset="0"/>
              </a:rPr>
              <a:t>of Your Life?</a:t>
            </a:r>
          </a:p>
          <a:p>
            <a:endParaRPr lang="en-US" sz="1200" b="1" dirty="0">
              <a:latin typeface="Arial" panose="020B0604020202020204" pitchFamily="34" charset="0"/>
              <a:cs typeface="Arial" panose="020B0604020202020204" pitchFamily="34" charset="0"/>
            </a:endParaRPr>
          </a:p>
          <a:p>
            <a:pPr marL="241653" indent="-241653">
              <a:buFont typeface="+mj-lt"/>
              <a:buAutoNum type="arabicPeriod"/>
            </a:pPr>
            <a:r>
              <a:rPr lang="en-US" sz="1200" b="1" dirty="0">
                <a:latin typeface="Arial" panose="020B0604020202020204" pitchFamily="34" charset="0"/>
                <a:cs typeface="Arial" panose="020B0604020202020204" pitchFamily="34" charset="0"/>
              </a:rPr>
              <a:t>James 4:14 KJV 14 Whereas ye know not what shall be on the morrow. For what is your life? It is even a </a:t>
            </a:r>
            <a:r>
              <a:rPr lang="en-US" sz="1200" b="1" dirty="0" err="1">
                <a:latin typeface="Arial" panose="020B0604020202020204" pitchFamily="34" charset="0"/>
                <a:cs typeface="Arial" panose="020B0604020202020204" pitchFamily="34" charset="0"/>
              </a:rPr>
              <a:t>vapour</a:t>
            </a:r>
            <a:r>
              <a:rPr lang="en-US" sz="1200" b="1" dirty="0">
                <a:latin typeface="Arial" panose="020B0604020202020204" pitchFamily="34" charset="0"/>
                <a:cs typeface="Arial" panose="020B0604020202020204" pitchFamily="34" charset="0"/>
              </a:rPr>
              <a:t>, that </a:t>
            </a:r>
            <a:r>
              <a:rPr lang="en-US" sz="1200" b="1" dirty="0" err="1">
                <a:latin typeface="Arial" panose="020B0604020202020204" pitchFamily="34" charset="0"/>
                <a:cs typeface="Arial" panose="020B0604020202020204" pitchFamily="34" charset="0"/>
              </a:rPr>
              <a:t>appeareth</a:t>
            </a:r>
            <a:r>
              <a:rPr lang="en-US" sz="1200" b="1" dirty="0">
                <a:latin typeface="Arial" panose="020B0604020202020204" pitchFamily="34" charset="0"/>
                <a:cs typeface="Arial" panose="020B0604020202020204" pitchFamily="34" charset="0"/>
              </a:rPr>
              <a:t> for a little time, and then </a:t>
            </a:r>
            <a:r>
              <a:rPr lang="en-US" sz="1200" b="1" dirty="0" err="1">
                <a:latin typeface="Arial" panose="020B0604020202020204" pitchFamily="34" charset="0"/>
                <a:cs typeface="Arial" panose="020B0604020202020204" pitchFamily="34" charset="0"/>
              </a:rPr>
              <a:t>vanisheth</a:t>
            </a:r>
            <a:r>
              <a:rPr lang="en-US" sz="1200" b="1" dirty="0">
                <a:latin typeface="Arial" panose="020B0604020202020204" pitchFamily="34" charset="0"/>
                <a:cs typeface="Arial" panose="020B0604020202020204" pitchFamily="34" charset="0"/>
              </a:rPr>
              <a:t> away.</a:t>
            </a:r>
          </a:p>
          <a:p>
            <a:pPr marL="362480" indent="-362480">
              <a:buAutoNum type="alphaUcPeriod"/>
            </a:pPr>
            <a:r>
              <a:rPr lang="en-US" sz="1200" dirty="0">
                <a:latin typeface="Arial" panose="020B0604020202020204" pitchFamily="34" charset="0"/>
                <a:cs typeface="Arial" panose="020B0604020202020204" pitchFamily="34" charset="0"/>
              </a:rPr>
              <a:t>“A little time” - a vapor (Jas. 4:14).</a:t>
            </a:r>
          </a:p>
          <a:p>
            <a:pPr marL="362480" indent="-362480">
              <a:buAutoNum type="alphaUcPeriod"/>
            </a:pPr>
            <a:endParaRPr lang="en-US" sz="1200" dirty="0">
              <a:latin typeface="Arial" panose="020B0604020202020204" pitchFamily="34" charset="0"/>
              <a:cs typeface="Arial" panose="020B0604020202020204" pitchFamily="34" charset="0"/>
            </a:endParaRPr>
          </a:p>
          <a:p>
            <a:pPr marL="241653" indent="-241653">
              <a:buFont typeface="+mj-lt"/>
              <a:buAutoNum type="arabicPeriod" startAt="2"/>
            </a:pPr>
            <a:r>
              <a:rPr lang="en-US" sz="1200" b="1" dirty="0">
                <a:latin typeface="Arial" panose="020B0604020202020204" pitchFamily="34" charset="0"/>
                <a:cs typeface="Arial" panose="020B0604020202020204" pitchFamily="34" charset="0"/>
              </a:rPr>
              <a:t>1 Chronicles 29:15 KJV 15 </a:t>
            </a:r>
            <a:r>
              <a:rPr lang="en-US" sz="1200" dirty="0">
                <a:latin typeface="Arial" panose="020B0604020202020204" pitchFamily="34" charset="0"/>
                <a:cs typeface="Arial" panose="020B0604020202020204" pitchFamily="34" charset="0"/>
              </a:rPr>
              <a:t>For we are strangers before thee, and sojourners, as were all our fathers: </a:t>
            </a:r>
            <a:r>
              <a:rPr lang="en-US" sz="1200" b="1" dirty="0">
                <a:latin typeface="Arial" panose="020B0604020202020204" pitchFamily="34" charset="0"/>
                <a:cs typeface="Arial" panose="020B0604020202020204" pitchFamily="34" charset="0"/>
              </a:rPr>
              <a:t>our days on the earth are as a shadow</a:t>
            </a:r>
            <a:r>
              <a:rPr lang="en-US" sz="1200" dirty="0">
                <a:latin typeface="Arial" panose="020B0604020202020204" pitchFamily="34" charset="0"/>
                <a:cs typeface="Arial" panose="020B0604020202020204" pitchFamily="34" charset="0"/>
              </a:rPr>
              <a:t>, and there is none abiding.</a:t>
            </a:r>
          </a:p>
          <a:p>
            <a:pPr marL="241653" indent="-241653">
              <a:buFont typeface="+mj-lt"/>
              <a:buAutoNum type="alphaUcPeriod" startAt="2"/>
            </a:pPr>
            <a:r>
              <a:rPr lang="en-US" sz="1200" dirty="0">
                <a:latin typeface="Arial" panose="020B0604020202020204" pitchFamily="34" charset="0"/>
                <a:cs typeface="Arial" panose="020B0604020202020204" pitchFamily="34" charset="0"/>
              </a:rPr>
              <a:t>Few in number  </a:t>
            </a:r>
          </a:p>
          <a:p>
            <a:pPr marL="241653" indent="-241653">
              <a:buFont typeface="+mj-lt"/>
              <a:buAutoNum type="arabicPeriod" startAt="2"/>
            </a:pPr>
            <a:endParaRPr lang="en-US" sz="1200" dirty="0">
              <a:latin typeface="Arial" panose="020B0604020202020204" pitchFamily="34" charset="0"/>
              <a:cs typeface="Arial" panose="020B0604020202020204" pitchFamily="34" charset="0"/>
            </a:endParaRPr>
          </a:p>
          <a:p>
            <a:pPr marL="241653" indent="-241653">
              <a:buFont typeface="+mj-lt"/>
              <a:buAutoNum type="arabicPeriod" startAt="3"/>
            </a:pPr>
            <a:r>
              <a:rPr lang="en-US" sz="1200" b="1" dirty="0">
                <a:latin typeface="Arial" panose="020B0604020202020204" pitchFamily="34" charset="0"/>
                <a:cs typeface="Arial" panose="020B0604020202020204" pitchFamily="34" charset="0"/>
              </a:rPr>
              <a:t>Psalms 39:4 KJV 4 LORD</a:t>
            </a:r>
            <a:r>
              <a:rPr lang="en-US" sz="1200" dirty="0">
                <a:latin typeface="Arial" panose="020B0604020202020204" pitchFamily="34" charset="0"/>
                <a:cs typeface="Arial" panose="020B0604020202020204" pitchFamily="34" charset="0"/>
              </a:rPr>
              <a:t>, make me to </a:t>
            </a:r>
            <a:r>
              <a:rPr lang="en-US" sz="1200" b="1" dirty="0">
                <a:latin typeface="Arial" panose="020B0604020202020204" pitchFamily="34" charset="0"/>
                <a:cs typeface="Arial" panose="020B0604020202020204" pitchFamily="34" charset="0"/>
              </a:rPr>
              <a:t>know mine end</a:t>
            </a:r>
            <a:r>
              <a:rPr lang="en-US" sz="1200" dirty="0">
                <a:latin typeface="Arial" panose="020B0604020202020204" pitchFamily="34" charset="0"/>
                <a:cs typeface="Arial" panose="020B0604020202020204" pitchFamily="34" charset="0"/>
              </a:rPr>
              <a:t>, and </a:t>
            </a:r>
            <a:r>
              <a:rPr lang="en-US" sz="1200" b="1" dirty="0">
                <a:latin typeface="Arial" panose="020B0604020202020204" pitchFamily="34" charset="0"/>
                <a:cs typeface="Arial" panose="020B0604020202020204" pitchFamily="34" charset="0"/>
              </a:rPr>
              <a:t>the measure of my days</a:t>
            </a:r>
            <a:r>
              <a:rPr lang="en-US" sz="1200" dirty="0">
                <a:latin typeface="Arial" panose="020B0604020202020204" pitchFamily="34" charset="0"/>
                <a:cs typeface="Arial" panose="020B0604020202020204" pitchFamily="34" charset="0"/>
              </a:rPr>
              <a:t>, what it is; that I may know </a:t>
            </a:r>
            <a:r>
              <a:rPr lang="en-US" sz="1200" b="1" dirty="0">
                <a:latin typeface="Arial" panose="020B0604020202020204" pitchFamily="34" charset="0"/>
                <a:cs typeface="Arial" panose="020B0604020202020204" pitchFamily="34" charset="0"/>
              </a:rPr>
              <a:t>how frail I am.</a:t>
            </a:r>
          </a:p>
          <a:p>
            <a:pPr marL="241653" indent="-241653">
              <a:buFont typeface="+mj-lt"/>
              <a:buAutoNum type="alphaUcPeriod" startAt="3"/>
            </a:pPr>
            <a:r>
              <a:rPr lang="en-US" sz="1200" dirty="0">
                <a:latin typeface="Arial" panose="020B0604020202020204" pitchFamily="34" charset="0"/>
                <a:cs typeface="Arial" panose="020B0604020202020204" pitchFamily="34" charset="0"/>
              </a:rPr>
              <a:t>Limited and we do not know the number</a:t>
            </a:r>
          </a:p>
          <a:p>
            <a:pPr marL="241653" indent="-241653">
              <a:buFont typeface="+mj-lt"/>
              <a:buAutoNum type="arabicPeriod" startAt="3"/>
            </a:pPr>
            <a:endParaRPr lang="en-US" sz="1200" b="1" dirty="0">
              <a:latin typeface="Arial" panose="020B0604020202020204" pitchFamily="34" charset="0"/>
              <a:cs typeface="Arial" panose="020B0604020202020204" pitchFamily="34" charset="0"/>
            </a:endParaRPr>
          </a:p>
          <a:p>
            <a:pPr marL="241653" indent="-241653">
              <a:buFont typeface="+mj-lt"/>
              <a:buAutoNum type="arabicPeriod" startAt="4"/>
            </a:pPr>
            <a:r>
              <a:rPr lang="en-US" sz="1200" b="1" dirty="0">
                <a:latin typeface="Arial" panose="020B0604020202020204" pitchFamily="34" charset="0"/>
                <a:cs typeface="Arial" panose="020B0604020202020204" pitchFamily="34" charset="0"/>
              </a:rPr>
              <a:t>Job 9:25 NKJV 25 "</a:t>
            </a:r>
            <a:r>
              <a:rPr lang="en-US" sz="1200" dirty="0">
                <a:latin typeface="Arial" panose="020B0604020202020204" pitchFamily="34" charset="0"/>
                <a:cs typeface="Arial" panose="020B0604020202020204" pitchFamily="34" charset="0"/>
              </a:rPr>
              <a:t>Now my days are swifter than a runner; </a:t>
            </a:r>
            <a:r>
              <a:rPr lang="en-US" sz="1200" b="1" dirty="0">
                <a:latin typeface="Arial" panose="020B0604020202020204" pitchFamily="34" charset="0"/>
                <a:cs typeface="Arial" panose="020B0604020202020204" pitchFamily="34" charset="0"/>
              </a:rPr>
              <a:t>They flee away</a:t>
            </a:r>
            <a:r>
              <a:rPr lang="en-US" sz="1200" dirty="0">
                <a:latin typeface="Arial" panose="020B0604020202020204" pitchFamily="34" charset="0"/>
                <a:cs typeface="Arial" panose="020B0604020202020204" pitchFamily="34" charset="0"/>
              </a:rPr>
              <a:t>, they see no good.</a:t>
            </a:r>
          </a:p>
          <a:p>
            <a:pPr marL="241653" indent="-241653">
              <a:buFont typeface="+mj-lt"/>
              <a:buAutoNum type="alphaUcPeriod" startAt="4"/>
            </a:pPr>
            <a:r>
              <a:rPr lang="en-US" sz="1200" dirty="0">
                <a:latin typeface="Arial" panose="020B0604020202020204" pitchFamily="34" charset="0"/>
                <a:cs typeface="Arial" panose="020B0604020202020204" pitchFamily="34" charset="0"/>
              </a:rPr>
              <a:t>Quickly pass – time flies – time marches on - “Time is more value than money. You can get more money, but you cannot get more time.” – </a:t>
            </a:r>
            <a:r>
              <a:rPr lang="en-US" sz="1200" b="1" dirty="0">
                <a:effectLst/>
                <a:latin typeface="Arial" panose="020B0604020202020204" pitchFamily="34" charset="0"/>
                <a:cs typeface="Arial" panose="020B0604020202020204" pitchFamily="34" charset="0"/>
                <a:hlinkClick r:id="rId3" tooltip="Jim Rohn"/>
              </a:rPr>
              <a:t>Jim </a:t>
            </a:r>
            <a:r>
              <a:rPr lang="en-US" sz="1200" b="1" dirty="0" err="1">
                <a:effectLst/>
                <a:latin typeface="Arial" panose="020B0604020202020204" pitchFamily="34" charset="0"/>
                <a:cs typeface="Arial" panose="020B0604020202020204" pitchFamily="34" charset="0"/>
                <a:hlinkClick r:id="rId3" tooltip="Jim Rohn"/>
              </a:rPr>
              <a:t>Rohn</a:t>
            </a:r>
            <a:r>
              <a:rPr lang="en-US" sz="1200" b="1" dirty="0">
                <a:effectLst/>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“Time is the most valuable thing a man can spend.” – </a:t>
            </a:r>
            <a:r>
              <a:rPr lang="en-US" sz="1200" b="1" dirty="0">
                <a:latin typeface="Arial" panose="020B0604020202020204" pitchFamily="34" charset="0"/>
                <a:cs typeface="Arial" panose="020B0604020202020204" pitchFamily="34" charset="0"/>
              </a:rPr>
              <a:t>Theophrastu</a:t>
            </a:r>
            <a:r>
              <a:rPr lang="en-US" sz="1200" dirty="0">
                <a:latin typeface="Arial" panose="020B0604020202020204" pitchFamily="34" charset="0"/>
                <a:cs typeface="Arial" panose="020B0604020202020204" pitchFamily="34" charset="0"/>
              </a:rPr>
              <a:t>s; “Time is what prevents everything from happening at once.” – </a:t>
            </a:r>
            <a:r>
              <a:rPr lang="en-US" sz="1200" b="1" dirty="0">
                <a:latin typeface="Arial" panose="020B0604020202020204" pitchFamily="34" charset="0"/>
                <a:cs typeface="Arial" panose="020B0604020202020204" pitchFamily="34" charset="0"/>
              </a:rPr>
              <a:t>John Archibald Wheeler</a:t>
            </a: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7025FD9-6782-4777-BD37-B8EEBEF1E497}" type="slidenum">
              <a:rPr lang="en-US" smtClean="0"/>
              <a:t>9</a:t>
            </a:fld>
            <a:endParaRPr lang="en-US" dirty="0"/>
          </a:p>
        </p:txBody>
      </p:sp>
      <p:sp>
        <p:nvSpPr>
          <p:cNvPr id="5" name="Date Placeholder 4">
            <a:extLst>
              <a:ext uri="{FF2B5EF4-FFF2-40B4-BE49-F238E27FC236}">
                <a16:creationId xmlns:a16="http://schemas.microsoft.com/office/drawing/2014/main" id="{57DA22A9-F1DD-0D8C-36B1-46E153AD9260}"/>
              </a:ext>
            </a:extLst>
          </p:cNvPr>
          <p:cNvSpPr>
            <a:spLocks noGrp="1"/>
          </p:cNvSpPr>
          <p:nvPr>
            <p:ph type="dt" idx="1"/>
          </p:nvPr>
        </p:nvSpPr>
        <p:spPr/>
        <p:txBody>
          <a:bodyPr/>
          <a:lstStyle/>
          <a:p>
            <a:r>
              <a:rPr lang="en-US"/>
              <a:t>7/21/2024 AM-PM</a:t>
            </a:r>
            <a:endParaRPr lang="en-US" dirty="0"/>
          </a:p>
        </p:txBody>
      </p:sp>
    </p:spTree>
    <p:extLst>
      <p:ext uri="{BB962C8B-B14F-4D97-AF65-F5344CB8AC3E}">
        <p14:creationId xmlns:p14="http://schemas.microsoft.com/office/powerpoint/2010/main" val="2495818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23F72B-DCCD-4031-A46F-5C78D3D86BE6}"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445137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17AC2D-FCB0-4C47-891B-B5F8FFAC0871}" type="datetime1">
              <a:rPr lang="en-US" smtClean="0"/>
              <a:t>7/22/2024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665591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5B563E-2843-4254-8165-FEDC7514B78E}" type="datetime1">
              <a:rPr lang="en-US" smtClean="0"/>
              <a:t>7/22/2024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516385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377440"/>
          </a:xfrm>
        </p:spPr>
        <p:txBody>
          <a:bodyPr anchor="b">
            <a:normAutofit/>
          </a:bodyPr>
          <a:lstStyle>
            <a:lvl1pPr>
              <a:defRPr sz="2400" b="0" baseline="0"/>
            </a:lvl1pPr>
          </a:lstStyle>
          <a:p>
            <a:r>
              <a:rPr lang="en-US"/>
              <a:t>Click to edit Master title style</a:t>
            </a:r>
            <a:endParaRPr lang="en-US" dirty="0"/>
          </a:p>
        </p:txBody>
      </p:sp>
      <p:sp>
        <p:nvSpPr>
          <p:cNvPr id="3" name="Content Placeholder 2"/>
          <p:cNvSpPr>
            <a:spLocks noGrp="1"/>
          </p:cNvSpPr>
          <p:nvPr>
            <p:ph idx="1"/>
          </p:nvPr>
        </p:nvSpPr>
        <p:spPr>
          <a:xfrm>
            <a:off x="2930236" y="1852122"/>
            <a:ext cx="1843673" cy="2008678"/>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2024" y="3494176"/>
            <a:ext cx="2125980" cy="2321990"/>
          </a:xfrm>
        </p:spPr>
        <p:txBody>
          <a:bodyPr anchor="t">
            <a:normAutofit/>
          </a:bodyPr>
          <a:lstStyle>
            <a:lvl1pPr marL="0" indent="0">
              <a:lnSpc>
                <a:spcPct val="100000"/>
              </a:lnSpc>
              <a:buNone/>
              <a:defRPr sz="10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8" name="Date Placeholder 7"/>
          <p:cNvSpPr>
            <a:spLocks noGrp="1"/>
          </p:cNvSpPr>
          <p:nvPr>
            <p:ph type="dt" sz="half" idx="10"/>
          </p:nvPr>
        </p:nvSpPr>
        <p:spPr/>
        <p:txBody>
          <a:bodyPr/>
          <a:lstStyle/>
          <a:p>
            <a:fld id="{10F7B27C-EA0E-4431-9144-FA1FB9E52188}" type="datetime1">
              <a:rPr lang="en-US" smtClean="0"/>
              <a:t>7/22/2024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
        <p:nvSpPr>
          <p:cNvPr id="11" name="Content Placeholder 2">
            <a:extLst>
              <a:ext uri="{FF2B5EF4-FFF2-40B4-BE49-F238E27FC236}">
                <a16:creationId xmlns:a16="http://schemas.microsoft.com/office/drawing/2014/main" id="{87B0DF2F-DAFD-4616-9E25-0C28D75BF306}"/>
              </a:ext>
            </a:extLst>
          </p:cNvPr>
          <p:cNvSpPr>
            <a:spLocks noGrp="1"/>
          </p:cNvSpPr>
          <p:nvPr>
            <p:ph idx="13"/>
          </p:nvPr>
        </p:nvSpPr>
        <p:spPr>
          <a:xfrm>
            <a:off x="4868854" y="1852122"/>
            <a:ext cx="1843673" cy="2008678"/>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a:extLst>
              <a:ext uri="{FF2B5EF4-FFF2-40B4-BE49-F238E27FC236}">
                <a16:creationId xmlns:a16="http://schemas.microsoft.com/office/drawing/2014/main" id="{336DA0F9-D851-437C-A45B-EC125A3D3DB3}"/>
              </a:ext>
            </a:extLst>
          </p:cNvPr>
          <p:cNvSpPr>
            <a:spLocks noGrp="1"/>
          </p:cNvSpPr>
          <p:nvPr>
            <p:ph idx="14"/>
          </p:nvPr>
        </p:nvSpPr>
        <p:spPr>
          <a:xfrm>
            <a:off x="6807472" y="1852122"/>
            <a:ext cx="1843673" cy="2008678"/>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0FF0BA98-3AB4-4D88-B1C2-6279BCACFAD9}"/>
              </a:ext>
            </a:extLst>
          </p:cNvPr>
          <p:cNvSpPr>
            <a:spLocks noGrp="1"/>
          </p:cNvSpPr>
          <p:nvPr>
            <p:ph type="body" sz="quarter" idx="15"/>
          </p:nvPr>
        </p:nvSpPr>
        <p:spPr>
          <a:xfrm>
            <a:off x="2915845" y="3971925"/>
            <a:ext cx="1858064" cy="803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 Placeholder 5">
            <a:extLst>
              <a:ext uri="{FF2B5EF4-FFF2-40B4-BE49-F238E27FC236}">
                <a16:creationId xmlns:a16="http://schemas.microsoft.com/office/drawing/2014/main" id="{D9DEF72B-B924-4A0D-8C83-3B370632C0D3}"/>
              </a:ext>
            </a:extLst>
          </p:cNvPr>
          <p:cNvSpPr>
            <a:spLocks noGrp="1"/>
          </p:cNvSpPr>
          <p:nvPr>
            <p:ph type="body" sz="quarter" idx="16"/>
          </p:nvPr>
        </p:nvSpPr>
        <p:spPr>
          <a:xfrm>
            <a:off x="4854463" y="3971926"/>
            <a:ext cx="1858064" cy="803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5">
            <a:extLst>
              <a:ext uri="{FF2B5EF4-FFF2-40B4-BE49-F238E27FC236}">
                <a16:creationId xmlns:a16="http://schemas.microsoft.com/office/drawing/2014/main" id="{E9D30C54-E9E8-4300-8DA4-352DB3A71A4F}"/>
              </a:ext>
            </a:extLst>
          </p:cNvPr>
          <p:cNvSpPr>
            <a:spLocks noGrp="1"/>
          </p:cNvSpPr>
          <p:nvPr>
            <p:ph type="body" sz="quarter" idx="17"/>
          </p:nvPr>
        </p:nvSpPr>
        <p:spPr>
          <a:xfrm>
            <a:off x="6802680" y="3971925"/>
            <a:ext cx="1843673" cy="803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50801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68E6DA-7F86-4512-8F96-65BD975EA545}"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7593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046E82-F295-4ED1-9098-F55C47A20D78}"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037400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704A5D6F-13D5-4120-8ACF-D33EB4D38C1F}" type="datetime1">
              <a:rPr lang="en-US" smtClean="0"/>
              <a:t>7/22/2024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727963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B497E4EF-6353-4F19-B7AF-A51322025A2E}" type="datetime1">
              <a:rPr lang="en-US" smtClean="0"/>
              <a:t>7/22/2024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032735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00B5D9ED-2921-4F2E-8417-E593BC85C68C}" type="datetime1">
              <a:rPr lang="en-US" smtClean="0"/>
              <a:t>7/22/2024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876616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B6E7700-9173-44E3-9516-926220127BDB}" type="datetime1">
              <a:rPr lang="en-US" smtClean="0"/>
              <a:t>7/22/2024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749555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D6432DEE-0D1B-42D8-A085-0033FF233427}" type="datetime1">
              <a:rPr lang="en-US" smtClean="0"/>
              <a:t>7/22/2024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318237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4B02FF06-3B5D-4305-842F-A9D36006FDC4}" type="datetime1">
              <a:rPr lang="en-US" smtClean="0"/>
              <a:t>7/22/2024</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517439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39C548CD-CD28-41AF-BBD7-18663A1B71B3}" type="datetime1">
              <a:rPr lang="en-US" smtClean="0"/>
              <a:t>7/22/2024</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88680471"/>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72"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Plans">
            <a:extLst>
              <a:ext uri="{FF2B5EF4-FFF2-40B4-BE49-F238E27FC236}">
                <a16:creationId xmlns:a16="http://schemas.microsoft.com/office/drawing/2014/main" id="{A3A2E0DA-DA21-447D-AD1F-3DB915DD051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301" y="857250"/>
            <a:ext cx="9141699" cy="5143500"/>
          </a:xfrm>
          <a:prstGeom prst="rect">
            <a:avLst/>
          </a:prstGeom>
        </p:spPr>
      </p:pic>
      <p:sp>
        <p:nvSpPr>
          <p:cNvPr id="2" name="Title 1">
            <a:extLst>
              <a:ext uri="{FF2B5EF4-FFF2-40B4-BE49-F238E27FC236}">
                <a16:creationId xmlns:a16="http://schemas.microsoft.com/office/drawing/2014/main" id="{7D6CA50C-1A88-4B3F-A34F-FE199F4205A2}"/>
              </a:ext>
            </a:extLst>
          </p:cNvPr>
          <p:cNvSpPr>
            <a:spLocks noGrp="1"/>
          </p:cNvSpPr>
          <p:nvPr>
            <p:ph type="ctrTitle"/>
          </p:nvPr>
        </p:nvSpPr>
        <p:spPr>
          <a:xfrm>
            <a:off x="261543" y="1192608"/>
            <a:ext cx="4372429" cy="2109521"/>
          </a:xfrm>
          <a:solidFill>
            <a:schemeClr val="accent1">
              <a:alpha val="40000"/>
            </a:schemeClr>
          </a:solidFill>
        </p:spPr>
        <p:txBody>
          <a:bodyPr>
            <a:noAutofit/>
          </a:bodyPr>
          <a:lstStyle/>
          <a:p>
            <a:pPr algn="ctr"/>
            <a:r>
              <a:rPr lang="en-US" sz="7200" b="1" i="1" dirty="0">
                <a:latin typeface="Candara" panose="020E0502030303020204" pitchFamily="34" charset="0"/>
              </a:rPr>
              <a:t>“What Is Your Life?”</a:t>
            </a:r>
          </a:p>
        </p:txBody>
      </p:sp>
      <p:sp>
        <p:nvSpPr>
          <p:cNvPr id="3" name="Subtitle 2">
            <a:extLst>
              <a:ext uri="{FF2B5EF4-FFF2-40B4-BE49-F238E27FC236}">
                <a16:creationId xmlns:a16="http://schemas.microsoft.com/office/drawing/2014/main" id="{C9CC2D51-705E-403A-AC0E-9157DC5513A8}"/>
              </a:ext>
            </a:extLst>
          </p:cNvPr>
          <p:cNvSpPr>
            <a:spLocks noGrp="1"/>
          </p:cNvSpPr>
          <p:nvPr>
            <p:ph type="subTitle" idx="1"/>
          </p:nvPr>
        </p:nvSpPr>
        <p:spPr>
          <a:xfrm>
            <a:off x="1079712" y="3415807"/>
            <a:ext cx="2763803" cy="588157"/>
          </a:xfrm>
        </p:spPr>
        <p:txBody>
          <a:bodyPr>
            <a:normAutofit/>
          </a:bodyPr>
          <a:lstStyle/>
          <a:p>
            <a:pPr algn="ctr"/>
            <a:r>
              <a:rPr lang="en-US" sz="2800" i="1" dirty="0"/>
              <a:t>James 4:14</a:t>
            </a:r>
          </a:p>
        </p:txBody>
      </p:sp>
      <p:sp>
        <p:nvSpPr>
          <p:cNvPr id="4" name="TextBox 3">
            <a:extLst>
              <a:ext uri="{FF2B5EF4-FFF2-40B4-BE49-F238E27FC236}">
                <a16:creationId xmlns:a16="http://schemas.microsoft.com/office/drawing/2014/main" id="{055C9145-CF12-E2D9-1F21-B1028C7C6E61}"/>
              </a:ext>
            </a:extLst>
          </p:cNvPr>
          <p:cNvSpPr txBox="1"/>
          <p:nvPr/>
        </p:nvSpPr>
        <p:spPr>
          <a:xfrm>
            <a:off x="4010517" y="6260748"/>
            <a:ext cx="1246909" cy="40011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000" dirty="0">
                <a:latin typeface="Candara" panose="020E0502030303020204" pitchFamily="34" charset="0"/>
              </a:rPr>
              <a:t>Part 2</a:t>
            </a:r>
          </a:p>
        </p:txBody>
      </p:sp>
    </p:spTree>
    <p:extLst>
      <p:ext uri="{BB962C8B-B14F-4D97-AF65-F5344CB8AC3E}">
        <p14:creationId xmlns:p14="http://schemas.microsoft.com/office/powerpoint/2010/main" val="27458289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16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0" name="Rectangle 1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21" name="Rectangle 20">
            <a:extLst>
              <a:ext uri="{FF2B5EF4-FFF2-40B4-BE49-F238E27FC236}">
                <a16:creationId xmlns:a16="http://schemas.microsoft.com/office/drawing/2014/main" id="{5BDAAE7A-177F-4691-8F07-36CBBA6113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2"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5BF82D1D-28BC-4216-A1EA-F7D9C6D1A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3" name="Rectangle 22">
            <a:extLst>
              <a:ext uri="{FF2B5EF4-FFF2-40B4-BE49-F238E27FC236}">
                <a16:creationId xmlns:a16="http://schemas.microsoft.com/office/drawing/2014/main" id="{60A1DC48-C242-4442-822C-570436B80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4333"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8C19E4F-D89E-F431-4028-BC68738C8BDF}"/>
              </a:ext>
            </a:extLst>
          </p:cNvPr>
          <p:cNvSpPr/>
          <p:nvPr/>
        </p:nvSpPr>
        <p:spPr>
          <a:xfrm rot="16200000">
            <a:off x="-2098567" y="2631523"/>
            <a:ext cx="5022530" cy="1200329"/>
          </a:xfrm>
          <a:prstGeom prst="rect">
            <a:avLst/>
          </a:prstGeom>
          <a:noFill/>
        </p:spPr>
        <p:txBody>
          <a:bodyPr wrap="none" lIns="91440" tIns="45720" rIns="91440" bIns="45720">
            <a:spAutoFit/>
          </a:bodyPr>
          <a:lstStyle/>
          <a:p>
            <a:pPr algn="ctr"/>
            <a:r>
              <a:rPr lang="en-US" sz="7200" b="1" i="1"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rPr>
              <a:t>What Is The </a:t>
            </a:r>
            <a:endParaRPr lang="en-US" sz="7200" b="1" i="1" cap="none"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endParaRPr>
          </a:p>
        </p:txBody>
      </p:sp>
      <p:sp>
        <p:nvSpPr>
          <p:cNvPr id="4" name="Rectangle 3">
            <a:extLst>
              <a:ext uri="{FF2B5EF4-FFF2-40B4-BE49-F238E27FC236}">
                <a16:creationId xmlns:a16="http://schemas.microsoft.com/office/drawing/2014/main" id="{7CFF4C37-D1E2-F304-E01A-A5379742CECF}"/>
              </a:ext>
            </a:extLst>
          </p:cNvPr>
          <p:cNvSpPr/>
          <p:nvPr/>
        </p:nvSpPr>
        <p:spPr>
          <a:xfrm>
            <a:off x="964530" y="-2"/>
            <a:ext cx="8178800" cy="7715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Bent 4">
            <a:extLst>
              <a:ext uri="{FF2B5EF4-FFF2-40B4-BE49-F238E27FC236}">
                <a16:creationId xmlns:a16="http://schemas.microsoft.com/office/drawing/2014/main" id="{C4F85E59-BF95-E0D6-CFC9-3E5E36B0F611}"/>
              </a:ext>
            </a:extLst>
          </p:cNvPr>
          <p:cNvSpPr/>
          <p:nvPr/>
        </p:nvSpPr>
        <p:spPr>
          <a:xfrm>
            <a:off x="340493" y="205914"/>
            <a:ext cx="491198" cy="466607"/>
          </a:xfrm>
          <a:prstGeom prst="bentArrow">
            <a:avLst>
              <a:gd name="adj1" fmla="val 28922"/>
              <a:gd name="adj2" fmla="val 31044"/>
              <a:gd name="adj3" fmla="val 43681"/>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53F67585-EAE0-CF33-C138-049B2157D15D}"/>
              </a:ext>
            </a:extLst>
          </p:cNvPr>
          <p:cNvSpPr txBox="1"/>
          <p:nvPr/>
        </p:nvSpPr>
        <p:spPr>
          <a:xfrm>
            <a:off x="964864" y="-29319"/>
            <a:ext cx="8158933" cy="830997"/>
          </a:xfrm>
          <a:prstGeom prst="rect">
            <a:avLst/>
          </a:prstGeom>
          <a:noFill/>
        </p:spPr>
        <p:txBody>
          <a:bodyPr wrap="square" rtlCol="0">
            <a:spAutoFit/>
          </a:bodyPr>
          <a:lstStyle/>
          <a:p>
            <a:r>
              <a:rPr lang="en-US" sz="4800" b="1" i="1" u="sng" dirty="0">
                <a:solidFill>
                  <a:schemeClr val="bg1"/>
                </a:solidFill>
                <a:latin typeface="Candara" panose="020E0502030303020204" pitchFamily="34" charset="0"/>
              </a:rPr>
              <a:t>QUALITY</a:t>
            </a:r>
            <a:r>
              <a:rPr lang="en-US" sz="4800" b="1" dirty="0">
                <a:solidFill>
                  <a:schemeClr val="bg1"/>
                </a:solidFill>
                <a:latin typeface="Candara" panose="020E0502030303020204" pitchFamily="34" charset="0"/>
              </a:rPr>
              <a:t> Of Your Life?</a:t>
            </a:r>
          </a:p>
        </p:txBody>
      </p:sp>
      <p:sp>
        <p:nvSpPr>
          <p:cNvPr id="7" name="Slide Number Placeholder 6">
            <a:extLst>
              <a:ext uri="{FF2B5EF4-FFF2-40B4-BE49-F238E27FC236}">
                <a16:creationId xmlns:a16="http://schemas.microsoft.com/office/drawing/2014/main" id="{41AE4470-52F5-906C-98AE-E28830AFB873}"/>
              </a:ext>
            </a:extLst>
          </p:cNvPr>
          <p:cNvSpPr>
            <a:spLocks noGrp="1"/>
          </p:cNvSpPr>
          <p:nvPr>
            <p:ph type="sldNum" sz="quarter" idx="12"/>
          </p:nvPr>
        </p:nvSpPr>
        <p:spPr/>
        <p:txBody>
          <a:bodyPr/>
          <a:lstStyle/>
          <a:p>
            <a:fld id="{4FAB73BC-B049-4115-A692-8D63A059BFB8}" type="slidenum">
              <a:rPr lang="en-US" smtClean="0"/>
              <a:pPr/>
              <a:t>10</a:t>
            </a:fld>
            <a:endParaRPr lang="en-US" dirty="0"/>
          </a:p>
        </p:txBody>
      </p:sp>
      <p:sp>
        <p:nvSpPr>
          <p:cNvPr id="8" name="TextBox 7">
            <a:extLst>
              <a:ext uri="{FF2B5EF4-FFF2-40B4-BE49-F238E27FC236}">
                <a16:creationId xmlns:a16="http://schemas.microsoft.com/office/drawing/2014/main" id="{1C7EC85B-F9C8-AE6D-B6BE-B2B87A5FB451}"/>
              </a:ext>
            </a:extLst>
          </p:cNvPr>
          <p:cNvSpPr txBox="1"/>
          <p:nvPr/>
        </p:nvSpPr>
        <p:spPr>
          <a:xfrm>
            <a:off x="1089961" y="815556"/>
            <a:ext cx="7673029" cy="4419800"/>
          </a:xfrm>
          <a:prstGeom prst="rect">
            <a:avLst/>
          </a:prstGeom>
          <a:noFill/>
        </p:spPr>
        <p:txBody>
          <a:bodyPr wrap="square" rtlCol="0">
            <a:spAutoFit/>
          </a:bodyPr>
          <a:lstStyle/>
          <a:p>
            <a:pPr>
              <a:lnSpc>
                <a:spcPts val="3200"/>
              </a:lnSpc>
            </a:pPr>
            <a:r>
              <a:rPr lang="en-US" sz="3200" b="1" dirty="0">
                <a:latin typeface="Candara" panose="020E0502030303020204" pitchFamily="34" charset="0"/>
              </a:rPr>
              <a:t>Is it one that is Christ-centered or self-centered? </a:t>
            </a:r>
            <a:r>
              <a:rPr lang="en-US" sz="3200" i="1" dirty="0">
                <a:latin typeface="Candara" panose="020E0502030303020204" pitchFamily="34" charset="0"/>
              </a:rPr>
              <a:t>– Gal. 2:20</a:t>
            </a:r>
          </a:p>
          <a:p>
            <a:pPr>
              <a:lnSpc>
                <a:spcPts val="3200"/>
              </a:lnSpc>
              <a:spcBef>
                <a:spcPts val="600"/>
              </a:spcBef>
            </a:pPr>
            <a:r>
              <a:rPr lang="en-US" sz="3200" b="1" dirty="0">
                <a:latin typeface="Candara" panose="020E0502030303020204" pitchFamily="34" charset="0"/>
              </a:rPr>
              <a:t>Is it one of high or low moral conduct?</a:t>
            </a:r>
          </a:p>
          <a:p>
            <a:pPr marL="365760" indent="-274320">
              <a:lnSpc>
                <a:spcPts val="2800"/>
              </a:lnSpc>
              <a:buFont typeface="Wingdings" panose="05000000000000000000" pitchFamily="2" charset="2"/>
              <a:buChar char="§"/>
            </a:pPr>
            <a:r>
              <a:rPr lang="en-US" sz="2800" i="1" dirty="0">
                <a:latin typeface="Candara" panose="020E0502030303020204" pitchFamily="34" charset="0"/>
              </a:rPr>
              <a:t>Col. 3:1-10</a:t>
            </a:r>
          </a:p>
          <a:p>
            <a:pPr>
              <a:lnSpc>
                <a:spcPts val="3200"/>
              </a:lnSpc>
              <a:spcBef>
                <a:spcPts val="600"/>
              </a:spcBef>
            </a:pPr>
            <a:r>
              <a:rPr lang="en-US" sz="3200" b="1" dirty="0">
                <a:latin typeface="Candara" panose="020E0502030303020204" pitchFamily="34" charset="0"/>
              </a:rPr>
              <a:t>Is it a life of peace or one of constant conflict?</a:t>
            </a:r>
          </a:p>
          <a:p>
            <a:pPr marL="365760" indent="-274320">
              <a:lnSpc>
                <a:spcPts val="2800"/>
              </a:lnSpc>
              <a:spcBef>
                <a:spcPts val="300"/>
              </a:spcBef>
              <a:buFont typeface="Wingdings" panose="05000000000000000000" pitchFamily="2" charset="2"/>
              <a:buChar char="§"/>
            </a:pPr>
            <a:r>
              <a:rPr lang="en-US" sz="2800" b="1" dirty="0">
                <a:latin typeface="Candara" panose="020E0502030303020204" pitchFamily="34" charset="0"/>
              </a:rPr>
              <a:t>With God? </a:t>
            </a:r>
            <a:r>
              <a:rPr lang="en-US" sz="2800" i="1" dirty="0">
                <a:latin typeface="Candara" panose="020E0502030303020204" pitchFamily="34" charset="0"/>
              </a:rPr>
              <a:t>– Acts 9:5; Rom. 5:1; John 16:32-33</a:t>
            </a:r>
          </a:p>
          <a:p>
            <a:pPr marL="365760" indent="-274320">
              <a:lnSpc>
                <a:spcPts val="2800"/>
              </a:lnSpc>
              <a:spcBef>
                <a:spcPts val="300"/>
              </a:spcBef>
              <a:buFont typeface="Wingdings" panose="05000000000000000000" pitchFamily="2" charset="2"/>
              <a:buChar char="§"/>
            </a:pPr>
            <a:r>
              <a:rPr lang="en-US" sz="2800" b="1" dirty="0">
                <a:latin typeface="Candara" panose="020E0502030303020204" pitchFamily="34" charset="0"/>
              </a:rPr>
              <a:t>With Self? </a:t>
            </a:r>
            <a:r>
              <a:rPr lang="en-US" sz="2800" i="1" dirty="0">
                <a:latin typeface="Candara" panose="020E0502030303020204" pitchFamily="34" charset="0"/>
              </a:rPr>
              <a:t>– 2 Tim. 1:3</a:t>
            </a:r>
          </a:p>
          <a:p>
            <a:pPr marL="365760" indent="-274320">
              <a:lnSpc>
                <a:spcPts val="2800"/>
              </a:lnSpc>
              <a:spcBef>
                <a:spcPts val="300"/>
              </a:spcBef>
              <a:buFont typeface="Wingdings" panose="05000000000000000000" pitchFamily="2" charset="2"/>
              <a:buChar char="§"/>
            </a:pPr>
            <a:r>
              <a:rPr lang="en-US" sz="2800" b="1" dirty="0">
                <a:latin typeface="Candara" panose="020E0502030303020204" pitchFamily="34" charset="0"/>
              </a:rPr>
              <a:t>With Others? </a:t>
            </a:r>
            <a:r>
              <a:rPr lang="en-US" sz="2800" i="1" dirty="0">
                <a:latin typeface="Candara" panose="020E0502030303020204" pitchFamily="34" charset="0"/>
              </a:rPr>
              <a:t>– Eph. 4:31-32</a:t>
            </a:r>
          </a:p>
          <a:p>
            <a:pPr>
              <a:lnSpc>
                <a:spcPts val="3200"/>
              </a:lnSpc>
              <a:spcBef>
                <a:spcPts val="600"/>
              </a:spcBef>
            </a:pPr>
            <a:r>
              <a:rPr lang="en-US" sz="3200" b="1" dirty="0">
                <a:latin typeface="Candara" panose="020E0502030303020204" pitchFamily="34" charset="0"/>
              </a:rPr>
              <a:t>Is it a life of joy or misery </a:t>
            </a:r>
            <a:r>
              <a:rPr lang="en-US" sz="3200" i="1" dirty="0">
                <a:latin typeface="Candara" panose="020E0502030303020204" pitchFamily="34" charset="0"/>
              </a:rPr>
              <a:t>– Phil. 4:4-9</a:t>
            </a:r>
          </a:p>
        </p:txBody>
      </p:sp>
      <p:sp>
        <p:nvSpPr>
          <p:cNvPr id="9" name="TextBox 8">
            <a:extLst>
              <a:ext uri="{FF2B5EF4-FFF2-40B4-BE49-F238E27FC236}">
                <a16:creationId xmlns:a16="http://schemas.microsoft.com/office/drawing/2014/main" id="{AD55F78F-2902-F102-51B4-1FBBC6D98B0B}"/>
              </a:ext>
            </a:extLst>
          </p:cNvPr>
          <p:cNvSpPr txBox="1"/>
          <p:nvPr/>
        </p:nvSpPr>
        <p:spPr>
          <a:xfrm>
            <a:off x="1263159" y="5208865"/>
            <a:ext cx="7195457" cy="1174552"/>
          </a:xfrm>
          <a:prstGeom prst="rect">
            <a:avLst/>
          </a:prstGeom>
          <a:solidFill>
            <a:schemeClr val="accent1">
              <a:lumMod val="40000"/>
              <a:lumOff val="60000"/>
            </a:schemeClr>
          </a:solidFill>
        </p:spPr>
        <p:txBody>
          <a:bodyPr wrap="square" rtlCol="0">
            <a:spAutoFit/>
          </a:bodyPr>
          <a:lstStyle/>
          <a:p>
            <a:pPr>
              <a:lnSpc>
                <a:spcPts val="2800"/>
              </a:lnSpc>
            </a:pPr>
            <a:r>
              <a:rPr lang="en-US" sz="2800" b="1" i="1" dirty="0">
                <a:latin typeface="Candara" panose="020E0502030303020204" pitchFamily="34" charset="0"/>
              </a:rPr>
              <a:t>“My brethren, </a:t>
            </a:r>
            <a:r>
              <a:rPr lang="en-US" sz="2800" b="1" i="1" dirty="0">
                <a:solidFill>
                  <a:srgbClr val="FF0000"/>
                </a:solidFill>
                <a:latin typeface="Candara" panose="020E0502030303020204" pitchFamily="34" charset="0"/>
              </a:rPr>
              <a:t>count it all joy when you fall into various trials</a:t>
            </a:r>
            <a:r>
              <a:rPr lang="en-US" sz="2800" b="1" i="1" dirty="0">
                <a:latin typeface="Candara" panose="020E0502030303020204" pitchFamily="34" charset="0"/>
              </a:rPr>
              <a:t>, knowing that the testing of your faith produces patience” </a:t>
            </a:r>
            <a:r>
              <a:rPr lang="en-US" sz="2800" i="1" dirty="0">
                <a:latin typeface="Candara" panose="020E0502030303020204" pitchFamily="34" charset="0"/>
              </a:rPr>
              <a:t>– Jas. 1:2-3 NKJV</a:t>
            </a:r>
          </a:p>
        </p:txBody>
      </p:sp>
    </p:spTree>
    <p:extLst>
      <p:ext uri="{BB962C8B-B14F-4D97-AF65-F5344CB8AC3E}">
        <p14:creationId xmlns:p14="http://schemas.microsoft.com/office/powerpoint/2010/main" val="15462104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Effect transition="in" filter="fade">
                                      <p:cBhvr>
                                        <p:cTn id="19" dur="1000"/>
                                        <p:tgtEl>
                                          <p:spTgt spid="8">
                                            <p:txEl>
                                              <p:pRg st="1" end="1"/>
                                            </p:txEl>
                                          </p:spTgt>
                                        </p:tgtEl>
                                      </p:cBhvr>
                                    </p:animEffect>
                                    <p:anim calcmode="lin" valueType="num">
                                      <p:cBhvr>
                                        <p:cTn id="20"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8">
                                            <p:txEl>
                                              <p:pRg st="2" end="2"/>
                                            </p:txEl>
                                          </p:spTgt>
                                        </p:tgtEl>
                                        <p:attrNameLst>
                                          <p:attrName>style.visibility</p:attrName>
                                        </p:attrNameLst>
                                      </p:cBhvr>
                                      <p:to>
                                        <p:strVal val="visible"/>
                                      </p:to>
                                    </p:set>
                                    <p:animEffect transition="in" filter="fade">
                                      <p:cBhvr>
                                        <p:cTn id="24" dur="1000"/>
                                        <p:tgtEl>
                                          <p:spTgt spid="8">
                                            <p:txEl>
                                              <p:pRg st="2" end="2"/>
                                            </p:txEl>
                                          </p:spTgt>
                                        </p:tgtEl>
                                      </p:cBhvr>
                                    </p:animEffect>
                                    <p:anim calcmode="lin" valueType="num">
                                      <p:cBhvr>
                                        <p:cTn id="2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animEffect transition="in" filter="fade">
                                      <p:cBhvr>
                                        <p:cTn id="31" dur="1000"/>
                                        <p:tgtEl>
                                          <p:spTgt spid="8">
                                            <p:txEl>
                                              <p:pRg st="3" end="3"/>
                                            </p:txEl>
                                          </p:spTgt>
                                        </p:tgtEl>
                                      </p:cBhvr>
                                    </p:animEffect>
                                    <p:anim calcmode="lin" valueType="num">
                                      <p:cBhvr>
                                        <p:cTn id="32"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8">
                                            <p:txEl>
                                              <p:pRg st="4" end="4"/>
                                            </p:txEl>
                                          </p:spTgt>
                                        </p:tgtEl>
                                        <p:attrNameLst>
                                          <p:attrName>style.visibility</p:attrName>
                                        </p:attrNameLst>
                                      </p:cBhvr>
                                      <p:to>
                                        <p:strVal val="visible"/>
                                      </p:to>
                                    </p:set>
                                    <p:animEffect transition="in" filter="fade">
                                      <p:cBhvr>
                                        <p:cTn id="38" dur="1000"/>
                                        <p:tgtEl>
                                          <p:spTgt spid="8">
                                            <p:txEl>
                                              <p:pRg st="4" end="4"/>
                                            </p:txEl>
                                          </p:spTgt>
                                        </p:tgtEl>
                                      </p:cBhvr>
                                    </p:animEffect>
                                    <p:anim calcmode="lin" valueType="num">
                                      <p:cBhvr>
                                        <p:cTn id="39"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8">
                                            <p:txEl>
                                              <p:pRg st="5" end="5"/>
                                            </p:txEl>
                                          </p:spTgt>
                                        </p:tgtEl>
                                        <p:attrNameLst>
                                          <p:attrName>style.visibility</p:attrName>
                                        </p:attrNameLst>
                                      </p:cBhvr>
                                      <p:to>
                                        <p:strVal val="visible"/>
                                      </p:to>
                                    </p:set>
                                    <p:animEffect transition="in" filter="fade">
                                      <p:cBhvr>
                                        <p:cTn id="45" dur="1000"/>
                                        <p:tgtEl>
                                          <p:spTgt spid="8">
                                            <p:txEl>
                                              <p:pRg st="5" end="5"/>
                                            </p:txEl>
                                          </p:spTgt>
                                        </p:tgtEl>
                                      </p:cBhvr>
                                    </p:animEffect>
                                    <p:anim calcmode="lin" valueType="num">
                                      <p:cBhvr>
                                        <p:cTn id="46"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8">
                                            <p:txEl>
                                              <p:pRg st="6" end="6"/>
                                            </p:txEl>
                                          </p:spTgt>
                                        </p:tgtEl>
                                        <p:attrNameLst>
                                          <p:attrName>style.visibility</p:attrName>
                                        </p:attrNameLst>
                                      </p:cBhvr>
                                      <p:to>
                                        <p:strVal val="visible"/>
                                      </p:to>
                                    </p:set>
                                    <p:animEffect transition="in" filter="fade">
                                      <p:cBhvr>
                                        <p:cTn id="52" dur="1000"/>
                                        <p:tgtEl>
                                          <p:spTgt spid="8">
                                            <p:txEl>
                                              <p:pRg st="6" end="6"/>
                                            </p:txEl>
                                          </p:spTgt>
                                        </p:tgtEl>
                                      </p:cBhvr>
                                    </p:animEffect>
                                    <p:anim calcmode="lin" valueType="num">
                                      <p:cBhvr>
                                        <p:cTn id="53"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8">
                                            <p:txEl>
                                              <p:pRg st="7" end="7"/>
                                            </p:txEl>
                                          </p:spTgt>
                                        </p:tgtEl>
                                        <p:attrNameLst>
                                          <p:attrName>style.visibility</p:attrName>
                                        </p:attrNameLst>
                                      </p:cBhvr>
                                      <p:to>
                                        <p:strVal val="visible"/>
                                      </p:to>
                                    </p:set>
                                    <p:animEffect transition="in" filter="fade">
                                      <p:cBhvr>
                                        <p:cTn id="59" dur="1000"/>
                                        <p:tgtEl>
                                          <p:spTgt spid="8">
                                            <p:txEl>
                                              <p:pRg st="7" end="7"/>
                                            </p:txEl>
                                          </p:spTgt>
                                        </p:tgtEl>
                                      </p:cBhvr>
                                    </p:animEffect>
                                    <p:anim calcmode="lin" valueType="num">
                                      <p:cBhvr>
                                        <p:cTn id="60"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6" presetClass="entr" presetSubtype="37" fill="hold" grpId="0" nodeType="click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barn(outVertical)">
                                      <p:cBhvr>
                                        <p:cTn id="6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0" name="Rectangle 1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21" name="Rectangle 20">
            <a:extLst>
              <a:ext uri="{FF2B5EF4-FFF2-40B4-BE49-F238E27FC236}">
                <a16:creationId xmlns:a16="http://schemas.microsoft.com/office/drawing/2014/main" id="{5BDAAE7A-177F-4691-8F07-36CBBA6113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2"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5BF82D1D-28BC-4216-A1EA-F7D9C6D1A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3" name="Rectangle 22">
            <a:extLst>
              <a:ext uri="{FF2B5EF4-FFF2-40B4-BE49-F238E27FC236}">
                <a16:creationId xmlns:a16="http://schemas.microsoft.com/office/drawing/2014/main" id="{60A1DC48-C242-4442-822C-570436B80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4333"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8C19E4F-D89E-F431-4028-BC68738C8BDF}"/>
              </a:ext>
            </a:extLst>
          </p:cNvPr>
          <p:cNvSpPr/>
          <p:nvPr/>
        </p:nvSpPr>
        <p:spPr>
          <a:xfrm rot="16200000">
            <a:off x="-2098567" y="2631523"/>
            <a:ext cx="5022530" cy="1200329"/>
          </a:xfrm>
          <a:prstGeom prst="rect">
            <a:avLst/>
          </a:prstGeom>
          <a:noFill/>
        </p:spPr>
        <p:txBody>
          <a:bodyPr wrap="none" lIns="91440" tIns="45720" rIns="91440" bIns="45720">
            <a:spAutoFit/>
          </a:bodyPr>
          <a:lstStyle/>
          <a:p>
            <a:pPr algn="ctr"/>
            <a:r>
              <a:rPr lang="en-US" sz="7200" b="1" i="1"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rPr>
              <a:t>What Is The </a:t>
            </a:r>
            <a:endParaRPr lang="en-US" sz="7200" b="1" i="1" cap="none"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endParaRPr>
          </a:p>
        </p:txBody>
      </p:sp>
      <p:sp>
        <p:nvSpPr>
          <p:cNvPr id="4" name="Rectangle 3">
            <a:extLst>
              <a:ext uri="{FF2B5EF4-FFF2-40B4-BE49-F238E27FC236}">
                <a16:creationId xmlns:a16="http://schemas.microsoft.com/office/drawing/2014/main" id="{7CFF4C37-D1E2-F304-E01A-A5379742CECF}"/>
              </a:ext>
            </a:extLst>
          </p:cNvPr>
          <p:cNvSpPr/>
          <p:nvPr/>
        </p:nvSpPr>
        <p:spPr>
          <a:xfrm>
            <a:off x="964530" y="-2"/>
            <a:ext cx="8178800" cy="7715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Bent 4">
            <a:extLst>
              <a:ext uri="{FF2B5EF4-FFF2-40B4-BE49-F238E27FC236}">
                <a16:creationId xmlns:a16="http://schemas.microsoft.com/office/drawing/2014/main" id="{C4F85E59-BF95-E0D6-CFC9-3E5E36B0F611}"/>
              </a:ext>
            </a:extLst>
          </p:cNvPr>
          <p:cNvSpPr/>
          <p:nvPr/>
        </p:nvSpPr>
        <p:spPr>
          <a:xfrm>
            <a:off x="340493" y="205914"/>
            <a:ext cx="491198" cy="466607"/>
          </a:xfrm>
          <a:prstGeom prst="bentArrow">
            <a:avLst>
              <a:gd name="adj1" fmla="val 28922"/>
              <a:gd name="adj2" fmla="val 31044"/>
              <a:gd name="adj3" fmla="val 43681"/>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53F67585-EAE0-CF33-C138-049B2157D15D}"/>
              </a:ext>
            </a:extLst>
          </p:cNvPr>
          <p:cNvSpPr txBox="1"/>
          <p:nvPr/>
        </p:nvSpPr>
        <p:spPr>
          <a:xfrm>
            <a:off x="964864" y="-29319"/>
            <a:ext cx="8158933" cy="830997"/>
          </a:xfrm>
          <a:prstGeom prst="rect">
            <a:avLst/>
          </a:prstGeom>
          <a:noFill/>
        </p:spPr>
        <p:txBody>
          <a:bodyPr wrap="square" rtlCol="0">
            <a:spAutoFit/>
          </a:bodyPr>
          <a:lstStyle/>
          <a:p>
            <a:r>
              <a:rPr lang="en-US" sz="4800" b="1" i="1" u="sng" dirty="0">
                <a:solidFill>
                  <a:schemeClr val="bg1"/>
                </a:solidFill>
                <a:latin typeface="Candara" panose="020E0502030303020204" pitchFamily="34" charset="0"/>
              </a:rPr>
              <a:t>PURPOSE</a:t>
            </a:r>
            <a:r>
              <a:rPr lang="en-US" sz="4800" b="1" dirty="0">
                <a:solidFill>
                  <a:schemeClr val="bg1"/>
                </a:solidFill>
                <a:latin typeface="Candara" panose="020E0502030303020204" pitchFamily="34" charset="0"/>
              </a:rPr>
              <a:t> Of Your Life?</a:t>
            </a:r>
          </a:p>
        </p:txBody>
      </p:sp>
      <p:sp>
        <p:nvSpPr>
          <p:cNvPr id="7" name="Slide Number Placeholder 6">
            <a:extLst>
              <a:ext uri="{FF2B5EF4-FFF2-40B4-BE49-F238E27FC236}">
                <a16:creationId xmlns:a16="http://schemas.microsoft.com/office/drawing/2014/main" id="{41AE4470-52F5-906C-98AE-E28830AFB873}"/>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
        <p:nvSpPr>
          <p:cNvPr id="8" name="TextBox 7">
            <a:extLst>
              <a:ext uri="{FF2B5EF4-FFF2-40B4-BE49-F238E27FC236}">
                <a16:creationId xmlns:a16="http://schemas.microsoft.com/office/drawing/2014/main" id="{CFCF8C49-E1CA-3385-558A-1A1259EE34E1}"/>
              </a:ext>
            </a:extLst>
          </p:cNvPr>
          <p:cNvSpPr txBox="1"/>
          <p:nvPr/>
        </p:nvSpPr>
        <p:spPr>
          <a:xfrm>
            <a:off x="1089961" y="815556"/>
            <a:ext cx="7673029" cy="4548040"/>
          </a:xfrm>
          <a:prstGeom prst="rect">
            <a:avLst/>
          </a:prstGeom>
          <a:noFill/>
        </p:spPr>
        <p:txBody>
          <a:bodyPr wrap="square" rtlCol="0">
            <a:spAutoFit/>
          </a:bodyPr>
          <a:lstStyle/>
          <a:p>
            <a:pPr>
              <a:lnSpc>
                <a:spcPts val="3200"/>
              </a:lnSpc>
            </a:pPr>
            <a:r>
              <a:rPr lang="en-US" sz="3200" b="1" dirty="0">
                <a:latin typeface="Candara" panose="020E0502030303020204" pitchFamily="34" charset="0"/>
              </a:rPr>
              <a:t>Solomon wanted to find the purpose of life – </a:t>
            </a:r>
            <a:r>
              <a:rPr lang="en-US" sz="3200" dirty="0">
                <a:latin typeface="Candara" panose="020E0502030303020204" pitchFamily="34" charset="0"/>
              </a:rPr>
              <a:t>The context of Ecclesiastes</a:t>
            </a:r>
            <a:endParaRPr lang="en-US" sz="2800" i="1" dirty="0">
              <a:latin typeface="Candara" panose="020E0502030303020204" pitchFamily="34" charset="0"/>
            </a:endParaRPr>
          </a:p>
          <a:p>
            <a:pPr>
              <a:lnSpc>
                <a:spcPts val="3200"/>
              </a:lnSpc>
              <a:spcBef>
                <a:spcPts val="1200"/>
              </a:spcBef>
            </a:pPr>
            <a:r>
              <a:rPr lang="en-US" sz="3200" b="1" dirty="0">
                <a:latin typeface="Candara" panose="020E0502030303020204" pitchFamily="34" charset="0"/>
              </a:rPr>
              <a:t>What is your purpose in life?</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Worldly Wisdom? </a:t>
            </a:r>
            <a:r>
              <a:rPr lang="en-US" sz="2800" i="1" dirty="0">
                <a:latin typeface="Candara" panose="020E0502030303020204" pitchFamily="34" charset="0"/>
              </a:rPr>
              <a:t>– 1:13-18; 2:13-17</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Worldly Pleasure</a:t>
            </a:r>
            <a:r>
              <a:rPr lang="en-US" sz="2800" i="1" dirty="0">
                <a:latin typeface="Candara" panose="020E0502030303020204" pitchFamily="34" charset="0"/>
              </a:rPr>
              <a:t>? – 2:1-2</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Worldly Possessions? </a:t>
            </a:r>
            <a:r>
              <a:rPr lang="en-US" sz="2800" i="1" dirty="0">
                <a:latin typeface="Candara" panose="020E0502030303020204" pitchFamily="34" charset="0"/>
              </a:rPr>
              <a:t>– 2:3-11; 5:10-17</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Worldly Power? </a:t>
            </a:r>
            <a:r>
              <a:rPr lang="en-US" sz="2800" i="1" dirty="0">
                <a:latin typeface="Candara" panose="020E0502030303020204" pitchFamily="34" charset="0"/>
              </a:rPr>
              <a:t>– 8:8</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Worldly Fame? </a:t>
            </a:r>
            <a:r>
              <a:rPr lang="en-US" sz="2800" i="1" dirty="0">
                <a:latin typeface="Candara" panose="020E0502030303020204" pitchFamily="34" charset="0"/>
              </a:rPr>
              <a:t>– 9:14-15</a:t>
            </a:r>
          </a:p>
          <a:p>
            <a:pPr>
              <a:lnSpc>
                <a:spcPts val="2800"/>
              </a:lnSpc>
              <a:spcBef>
                <a:spcPts val="1200"/>
              </a:spcBef>
            </a:pPr>
            <a:r>
              <a:rPr lang="en-US" sz="3200" b="1" dirty="0">
                <a:latin typeface="Candara" panose="020E0502030303020204" pitchFamily="34" charset="0"/>
              </a:rPr>
              <a:t>What is</a:t>
            </a:r>
            <a:r>
              <a:rPr lang="en-US" sz="3200" b="1" i="1" dirty="0">
                <a:latin typeface="Candara" panose="020E0502030303020204" pitchFamily="34" charset="0"/>
              </a:rPr>
              <a:t> “the conclusion of the whole matter”? </a:t>
            </a:r>
            <a:r>
              <a:rPr lang="en-US" sz="3200" i="1" dirty="0">
                <a:latin typeface="Candara" panose="020E0502030303020204" pitchFamily="34" charset="0"/>
              </a:rPr>
              <a:t>– Eccl. 12:1, 13</a:t>
            </a:r>
          </a:p>
        </p:txBody>
      </p:sp>
      <p:sp>
        <p:nvSpPr>
          <p:cNvPr id="9" name="TextBox 8">
            <a:extLst>
              <a:ext uri="{FF2B5EF4-FFF2-40B4-BE49-F238E27FC236}">
                <a16:creationId xmlns:a16="http://schemas.microsoft.com/office/drawing/2014/main" id="{DF741DD9-DDDE-D19B-149D-A09402094298}"/>
              </a:ext>
            </a:extLst>
          </p:cNvPr>
          <p:cNvSpPr txBox="1"/>
          <p:nvPr/>
        </p:nvSpPr>
        <p:spPr>
          <a:xfrm>
            <a:off x="1290869" y="5430545"/>
            <a:ext cx="7195457" cy="815480"/>
          </a:xfrm>
          <a:prstGeom prst="rect">
            <a:avLst/>
          </a:prstGeom>
          <a:solidFill>
            <a:schemeClr val="accent1">
              <a:lumMod val="40000"/>
              <a:lumOff val="60000"/>
            </a:schemeClr>
          </a:solidFill>
        </p:spPr>
        <p:txBody>
          <a:bodyPr wrap="square" rtlCol="0">
            <a:spAutoFit/>
          </a:bodyPr>
          <a:lstStyle/>
          <a:p>
            <a:pPr>
              <a:lnSpc>
                <a:spcPts val="2800"/>
              </a:lnSpc>
            </a:pPr>
            <a:r>
              <a:rPr lang="en-US" sz="2800" b="1" i="1" dirty="0">
                <a:latin typeface="Candara" panose="020E0502030303020204" pitchFamily="34" charset="0"/>
              </a:rPr>
              <a:t>“…</a:t>
            </a:r>
            <a:r>
              <a:rPr lang="en-US" sz="2800" b="1" i="1" dirty="0">
                <a:solidFill>
                  <a:srgbClr val="FF0000"/>
                </a:solidFill>
                <a:latin typeface="Candara" panose="020E0502030303020204" pitchFamily="34" charset="0"/>
              </a:rPr>
              <a:t>Fear God, and keep his commandments</a:t>
            </a:r>
            <a:r>
              <a:rPr lang="en-US" sz="2800" b="1" i="1" dirty="0">
                <a:latin typeface="Candara" panose="020E0502030303020204" pitchFamily="34" charset="0"/>
              </a:rPr>
              <a:t>: for this is the whole duty of man” </a:t>
            </a:r>
            <a:r>
              <a:rPr lang="en-US" sz="2800" i="1" dirty="0">
                <a:latin typeface="Candara" panose="020E0502030303020204" pitchFamily="34" charset="0"/>
              </a:rPr>
              <a:t>– Eccl. 12:13b</a:t>
            </a:r>
          </a:p>
        </p:txBody>
      </p:sp>
    </p:spTree>
    <p:extLst>
      <p:ext uri="{BB962C8B-B14F-4D97-AF65-F5344CB8AC3E}">
        <p14:creationId xmlns:p14="http://schemas.microsoft.com/office/powerpoint/2010/main" val="34788003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Effect transition="in" filter="fade">
                                      <p:cBhvr>
                                        <p:cTn id="19" dur="1000"/>
                                        <p:tgtEl>
                                          <p:spTgt spid="8">
                                            <p:txEl>
                                              <p:pRg st="1" end="1"/>
                                            </p:txEl>
                                          </p:spTgt>
                                        </p:tgtEl>
                                      </p:cBhvr>
                                    </p:animEffect>
                                    <p:anim calcmode="lin" valueType="num">
                                      <p:cBhvr>
                                        <p:cTn id="20"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8">
                                            <p:txEl>
                                              <p:pRg st="2" end="2"/>
                                            </p:txEl>
                                          </p:spTgt>
                                        </p:tgtEl>
                                        <p:attrNameLst>
                                          <p:attrName>style.visibility</p:attrName>
                                        </p:attrNameLst>
                                      </p:cBhvr>
                                      <p:to>
                                        <p:strVal val="visible"/>
                                      </p:to>
                                    </p:set>
                                    <p:animEffect transition="in" filter="fade">
                                      <p:cBhvr>
                                        <p:cTn id="26" dur="1000"/>
                                        <p:tgtEl>
                                          <p:spTgt spid="8">
                                            <p:txEl>
                                              <p:pRg st="2" end="2"/>
                                            </p:txEl>
                                          </p:spTgt>
                                        </p:tgtEl>
                                      </p:cBhvr>
                                    </p:animEffect>
                                    <p:anim calcmode="lin" valueType="num">
                                      <p:cBhvr>
                                        <p:cTn id="27"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8">
                                            <p:txEl>
                                              <p:pRg st="3" end="3"/>
                                            </p:txEl>
                                          </p:spTgt>
                                        </p:tgtEl>
                                        <p:attrNameLst>
                                          <p:attrName>style.visibility</p:attrName>
                                        </p:attrNameLst>
                                      </p:cBhvr>
                                      <p:to>
                                        <p:strVal val="visible"/>
                                      </p:to>
                                    </p:set>
                                    <p:animEffect transition="in" filter="fade">
                                      <p:cBhvr>
                                        <p:cTn id="33" dur="1000"/>
                                        <p:tgtEl>
                                          <p:spTgt spid="8">
                                            <p:txEl>
                                              <p:pRg st="3" end="3"/>
                                            </p:txEl>
                                          </p:spTgt>
                                        </p:tgtEl>
                                      </p:cBhvr>
                                    </p:animEffect>
                                    <p:anim calcmode="lin" valueType="num">
                                      <p:cBhvr>
                                        <p:cTn id="34"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8">
                                            <p:txEl>
                                              <p:pRg st="4" end="4"/>
                                            </p:txEl>
                                          </p:spTgt>
                                        </p:tgtEl>
                                        <p:attrNameLst>
                                          <p:attrName>style.visibility</p:attrName>
                                        </p:attrNameLst>
                                      </p:cBhvr>
                                      <p:to>
                                        <p:strVal val="visible"/>
                                      </p:to>
                                    </p:set>
                                    <p:animEffect transition="in" filter="fade">
                                      <p:cBhvr>
                                        <p:cTn id="40" dur="1000"/>
                                        <p:tgtEl>
                                          <p:spTgt spid="8">
                                            <p:txEl>
                                              <p:pRg st="4" end="4"/>
                                            </p:txEl>
                                          </p:spTgt>
                                        </p:tgtEl>
                                      </p:cBhvr>
                                    </p:animEffect>
                                    <p:anim calcmode="lin" valueType="num">
                                      <p:cBhvr>
                                        <p:cTn id="41"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8">
                                            <p:txEl>
                                              <p:pRg st="5" end="5"/>
                                            </p:txEl>
                                          </p:spTgt>
                                        </p:tgtEl>
                                        <p:attrNameLst>
                                          <p:attrName>style.visibility</p:attrName>
                                        </p:attrNameLst>
                                      </p:cBhvr>
                                      <p:to>
                                        <p:strVal val="visible"/>
                                      </p:to>
                                    </p:set>
                                    <p:animEffect transition="in" filter="fade">
                                      <p:cBhvr>
                                        <p:cTn id="47" dur="1000"/>
                                        <p:tgtEl>
                                          <p:spTgt spid="8">
                                            <p:txEl>
                                              <p:pRg st="5" end="5"/>
                                            </p:txEl>
                                          </p:spTgt>
                                        </p:tgtEl>
                                      </p:cBhvr>
                                    </p:animEffect>
                                    <p:anim calcmode="lin" valueType="num">
                                      <p:cBhvr>
                                        <p:cTn id="48"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8">
                                            <p:txEl>
                                              <p:pRg st="6" end="6"/>
                                            </p:txEl>
                                          </p:spTgt>
                                        </p:tgtEl>
                                        <p:attrNameLst>
                                          <p:attrName>style.visibility</p:attrName>
                                        </p:attrNameLst>
                                      </p:cBhvr>
                                      <p:to>
                                        <p:strVal val="visible"/>
                                      </p:to>
                                    </p:set>
                                    <p:animEffect transition="in" filter="fade">
                                      <p:cBhvr>
                                        <p:cTn id="54" dur="1000"/>
                                        <p:tgtEl>
                                          <p:spTgt spid="8">
                                            <p:txEl>
                                              <p:pRg st="6" end="6"/>
                                            </p:txEl>
                                          </p:spTgt>
                                        </p:tgtEl>
                                      </p:cBhvr>
                                    </p:animEffect>
                                    <p:anim calcmode="lin" valueType="num">
                                      <p:cBhvr>
                                        <p:cTn id="55"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8">
                                            <p:txEl>
                                              <p:pRg st="7" end="7"/>
                                            </p:txEl>
                                          </p:spTgt>
                                        </p:tgtEl>
                                        <p:attrNameLst>
                                          <p:attrName>style.visibility</p:attrName>
                                        </p:attrNameLst>
                                      </p:cBhvr>
                                      <p:to>
                                        <p:strVal val="visible"/>
                                      </p:to>
                                    </p:set>
                                    <p:animEffect transition="in" filter="fade">
                                      <p:cBhvr>
                                        <p:cTn id="61" dur="1000"/>
                                        <p:tgtEl>
                                          <p:spTgt spid="8">
                                            <p:txEl>
                                              <p:pRg st="7" end="7"/>
                                            </p:txEl>
                                          </p:spTgt>
                                        </p:tgtEl>
                                      </p:cBhvr>
                                    </p:animEffect>
                                    <p:anim calcmode="lin" valueType="num">
                                      <p:cBhvr>
                                        <p:cTn id="62"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6" presetClass="entr" presetSubtype="37" fill="hold" grpId="0" nodeType="click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barn(outVertical)">
                                      <p:cBhvr>
                                        <p:cTn id="6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0" name="Rectangle 1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21" name="Rectangle 20">
            <a:extLst>
              <a:ext uri="{FF2B5EF4-FFF2-40B4-BE49-F238E27FC236}">
                <a16:creationId xmlns:a16="http://schemas.microsoft.com/office/drawing/2014/main" id="{5BDAAE7A-177F-4691-8F07-36CBBA6113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2"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5BF82D1D-28BC-4216-A1EA-F7D9C6D1A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3" name="Rectangle 22">
            <a:extLst>
              <a:ext uri="{FF2B5EF4-FFF2-40B4-BE49-F238E27FC236}">
                <a16:creationId xmlns:a16="http://schemas.microsoft.com/office/drawing/2014/main" id="{60A1DC48-C242-4442-822C-570436B80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4333"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8C19E4F-D89E-F431-4028-BC68738C8BDF}"/>
              </a:ext>
            </a:extLst>
          </p:cNvPr>
          <p:cNvSpPr/>
          <p:nvPr/>
        </p:nvSpPr>
        <p:spPr>
          <a:xfrm rot="16200000">
            <a:off x="-2098567" y="2631523"/>
            <a:ext cx="5022530" cy="1200329"/>
          </a:xfrm>
          <a:prstGeom prst="rect">
            <a:avLst/>
          </a:prstGeom>
          <a:noFill/>
        </p:spPr>
        <p:txBody>
          <a:bodyPr wrap="none" lIns="91440" tIns="45720" rIns="91440" bIns="45720">
            <a:spAutoFit/>
          </a:bodyPr>
          <a:lstStyle/>
          <a:p>
            <a:pPr algn="ctr"/>
            <a:r>
              <a:rPr lang="en-US" sz="7200" b="1" i="1"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rPr>
              <a:t>What Is The </a:t>
            </a:r>
            <a:endParaRPr lang="en-US" sz="7200" b="1" i="1" cap="none"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endParaRPr>
          </a:p>
        </p:txBody>
      </p:sp>
      <p:sp>
        <p:nvSpPr>
          <p:cNvPr id="4" name="Rectangle 3">
            <a:extLst>
              <a:ext uri="{FF2B5EF4-FFF2-40B4-BE49-F238E27FC236}">
                <a16:creationId xmlns:a16="http://schemas.microsoft.com/office/drawing/2014/main" id="{7CFF4C37-D1E2-F304-E01A-A5379742CECF}"/>
              </a:ext>
            </a:extLst>
          </p:cNvPr>
          <p:cNvSpPr/>
          <p:nvPr/>
        </p:nvSpPr>
        <p:spPr>
          <a:xfrm>
            <a:off x="964530" y="-2"/>
            <a:ext cx="8178800" cy="7715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Bent 4">
            <a:extLst>
              <a:ext uri="{FF2B5EF4-FFF2-40B4-BE49-F238E27FC236}">
                <a16:creationId xmlns:a16="http://schemas.microsoft.com/office/drawing/2014/main" id="{C4F85E59-BF95-E0D6-CFC9-3E5E36B0F611}"/>
              </a:ext>
            </a:extLst>
          </p:cNvPr>
          <p:cNvSpPr/>
          <p:nvPr/>
        </p:nvSpPr>
        <p:spPr>
          <a:xfrm>
            <a:off x="340493" y="205914"/>
            <a:ext cx="491198" cy="466607"/>
          </a:xfrm>
          <a:prstGeom prst="bentArrow">
            <a:avLst>
              <a:gd name="adj1" fmla="val 28922"/>
              <a:gd name="adj2" fmla="val 31044"/>
              <a:gd name="adj3" fmla="val 43681"/>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53F67585-EAE0-CF33-C138-049B2157D15D}"/>
              </a:ext>
            </a:extLst>
          </p:cNvPr>
          <p:cNvSpPr txBox="1"/>
          <p:nvPr/>
        </p:nvSpPr>
        <p:spPr>
          <a:xfrm>
            <a:off x="964864" y="-29319"/>
            <a:ext cx="8158933" cy="830997"/>
          </a:xfrm>
          <a:prstGeom prst="rect">
            <a:avLst/>
          </a:prstGeom>
          <a:noFill/>
        </p:spPr>
        <p:txBody>
          <a:bodyPr wrap="square" rtlCol="0">
            <a:spAutoFit/>
          </a:bodyPr>
          <a:lstStyle/>
          <a:p>
            <a:r>
              <a:rPr lang="en-US" sz="4800" b="1" i="1" u="sng" dirty="0">
                <a:solidFill>
                  <a:schemeClr val="bg1"/>
                </a:solidFill>
                <a:latin typeface="Candara" panose="020E0502030303020204" pitchFamily="34" charset="0"/>
              </a:rPr>
              <a:t>DESTINY</a:t>
            </a:r>
            <a:r>
              <a:rPr lang="en-US" sz="4800" b="1" dirty="0">
                <a:solidFill>
                  <a:schemeClr val="bg1"/>
                </a:solidFill>
                <a:latin typeface="Candara" panose="020E0502030303020204" pitchFamily="34" charset="0"/>
              </a:rPr>
              <a:t> Of Your Life?</a:t>
            </a:r>
          </a:p>
        </p:txBody>
      </p:sp>
      <p:sp>
        <p:nvSpPr>
          <p:cNvPr id="7" name="Slide Number Placeholder 6">
            <a:extLst>
              <a:ext uri="{FF2B5EF4-FFF2-40B4-BE49-F238E27FC236}">
                <a16:creationId xmlns:a16="http://schemas.microsoft.com/office/drawing/2014/main" id="{41AE4470-52F5-906C-98AE-E28830AFB873}"/>
              </a:ext>
            </a:extLst>
          </p:cNvPr>
          <p:cNvSpPr>
            <a:spLocks noGrp="1"/>
          </p:cNvSpPr>
          <p:nvPr>
            <p:ph type="sldNum" sz="quarter" idx="12"/>
          </p:nvPr>
        </p:nvSpPr>
        <p:spPr/>
        <p:txBody>
          <a:bodyPr/>
          <a:lstStyle/>
          <a:p>
            <a:fld id="{4FAB73BC-B049-4115-A692-8D63A059BFB8}" type="slidenum">
              <a:rPr lang="en-US" smtClean="0"/>
              <a:pPr/>
              <a:t>12</a:t>
            </a:fld>
            <a:endParaRPr lang="en-US" dirty="0"/>
          </a:p>
        </p:txBody>
      </p:sp>
      <p:sp>
        <p:nvSpPr>
          <p:cNvPr id="8" name="TextBox 7">
            <a:extLst>
              <a:ext uri="{FF2B5EF4-FFF2-40B4-BE49-F238E27FC236}">
                <a16:creationId xmlns:a16="http://schemas.microsoft.com/office/drawing/2014/main" id="{D05A8745-AEAD-9CBF-FF00-298DC419E383}"/>
              </a:ext>
            </a:extLst>
          </p:cNvPr>
          <p:cNvSpPr txBox="1"/>
          <p:nvPr/>
        </p:nvSpPr>
        <p:spPr>
          <a:xfrm>
            <a:off x="1179834" y="819669"/>
            <a:ext cx="7673029" cy="508473"/>
          </a:xfrm>
          <a:prstGeom prst="rect">
            <a:avLst/>
          </a:prstGeom>
          <a:noFill/>
        </p:spPr>
        <p:txBody>
          <a:bodyPr wrap="square" rtlCol="0">
            <a:spAutoFit/>
          </a:bodyPr>
          <a:lstStyle/>
          <a:p>
            <a:pPr>
              <a:lnSpc>
                <a:spcPts val="3200"/>
              </a:lnSpc>
            </a:pPr>
            <a:r>
              <a:rPr lang="en-US" sz="3200" b="1" dirty="0">
                <a:latin typeface="Candara" panose="020E0502030303020204" pitchFamily="34" charset="0"/>
              </a:rPr>
              <a:t>Death and the Judgment!</a:t>
            </a:r>
            <a:endParaRPr lang="en-US" sz="3200" dirty="0">
              <a:latin typeface="Candara" panose="020E0502030303020204" pitchFamily="34" charset="0"/>
            </a:endParaRPr>
          </a:p>
        </p:txBody>
      </p:sp>
      <p:sp>
        <p:nvSpPr>
          <p:cNvPr id="9" name="TextBox 8">
            <a:extLst>
              <a:ext uri="{FF2B5EF4-FFF2-40B4-BE49-F238E27FC236}">
                <a16:creationId xmlns:a16="http://schemas.microsoft.com/office/drawing/2014/main" id="{1419A371-1A68-C990-2973-872B4C786689}"/>
              </a:ext>
            </a:extLst>
          </p:cNvPr>
          <p:cNvSpPr txBox="1"/>
          <p:nvPr/>
        </p:nvSpPr>
        <p:spPr>
          <a:xfrm>
            <a:off x="1290869" y="2344403"/>
            <a:ext cx="7195457" cy="1174552"/>
          </a:xfrm>
          <a:prstGeom prst="rect">
            <a:avLst/>
          </a:prstGeom>
          <a:solidFill>
            <a:schemeClr val="accent1">
              <a:lumMod val="40000"/>
              <a:lumOff val="60000"/>
            </a:schemeClr>
          </a:solidFill>
        </p:spPr>
        <p:txBody>
          <a:bodyPr wrap="square" rtlCol="0">
            <a:spAutoFit/>
          </a:bodyPr>
          <a:lstStyle/>
          <a:p>
            <a:pPr>
              <a:lnSpc>
                <a:spcPts val="2800"/>
              </a:lnSpc>
            </a:pPr>
            <a:r>
              <a:rPr lang="en-US" sz="2800" b="1" i="1" dirty="0">
                <a:latin typeface="Candara" panose="020E0502030303020204" pitchFamily="34" charset="0"/>
              </a:rPr>
              <a:t>“For God shall bring every work </a:t>
            </a:r>
            <a:r>
              <a:rPr lang="en-US" sz="2800" b="1" i="1" dirty="0">
                <a:solidFill>
                  <a:srgbClr val="FF0000"/>
                </a:solidFill>
                <a:latin typeface="Candara" panose="020E0502030303020204" pitchFamily="34" charset="0"/>
              </a:rPr>
              <a:t>into judgment</a:t>
            </a:r>
            <a:r>
              <a:rPr lang="en-US" sz="2800" b="1" i="1" dirty="0">
                <a:latin typeface="Candara" panose="020E0502030303020204" pitchFamily="34" charset="0"/>
              </a:rPr>
              <a:t>, with every secret thing, whether it be good, or whether it be evil” </a:t>
            </a:r>
            <a:r>
              <a:rPr lang="en-US" sz="2800" i="1" dirty="0">
                <a:latin typeface="Candara" panose="020E0502030303020204" pitchFamily="34" charset="0"/>
              </a:rPr>
              <a:t>– Eccl. 12:14</a:t>
            </a:r>
          </a:p>
        </p:txBody>
      </p:sp>
      <p:sp>
        <p:nvSpPr>
          <p:cNvPr id="12" name="TextBox 11">
            <a:extLst>
              <a:ext uri="{FF2B5EF4-FFF2-40B4-BE49-F238E27FC236}">
                <a16:creationId xmlns:a16="http://schemas.microsoft.com/office/drawing/2014/main" id="{B30FE285-5B66-C486-ABE4-C9F8921D7D9F}"/>
              </a:ext>
            </a:extLst>
          </p:cNvPr>
          <p:cNvSpPr txBox="1"/>
          <p:nvPr/>
        </p:nvSpPr>
        <p:spPr>
          <a:xfrm>
            <a:off x="1276397" y="1328142"/>
            <a:ext cx="7195457" cy="815480"/>
          </a:xfrm>
          <a:prstGeom prst="rect">
            <a:avLst/>
          </a:prstGeom>
          <a:solidFill>
            <a:schemeClr val="accent1">
              <a:lumMod val="40000"/>
              <a:lumOff val="60000"/>
            </a:schemeClr>
          </a:solidFill>
        </p:spPr>
        <p:txBody>
          <a:bodyPr wrap="square" rtlCol="0">
            <a:spAutoFit/>
          </a:bodyPr>
          <a:lstStyle/>
          <a:p>
            <a:pPr>
              <a:lnSpc>
                <a:spcPts val="2800"/>
              </a:lnSpc>
            </a:pPr>
            <a:r>
              <a:rPr lang="en-US" sz="2800" b="1" i="1" dirty="0">
                <a:latin typeface="Candara" panose="020E0502030303020204" pitchFamily="34" charset="0"/>
              </a:rPr>
              <a:t>“And as it is appointed unto men </a:t>
            </a:r>
            <a:r>
              <a:rPr lang="en-US" sz="2800" b="1" i="1" dirty="0">
                <a:solidFill>
                  <a:srgbClr val="FF0000"/>
                </a:solidFill>
                <a:latin typeface="Candara" panose="020E0502030303020204" pitchFamily="34" charset="0"/>
              </a:rPr>
              <a:t>once to die, but after this the judgment</a:t>
            </a:r>
            <a:r>
              <a:rPr lang="en-US" sz="2800" b="1" i="1" dirty="0">
                <a:latin typeface="Candara" panose="020E0502030303020204" pitchFamily="34" charset="0"/>
              </a:rPr>
              <a:t>” </a:t>
            </a:r>
            <a:r>
              <a:rPr lang="en-US" sz="2800" i="1" dirty="0">
                <a:latin typeface="Candara" panose="020E0502030303020204" pitchFamily="34" charset="0"/>
              </a:rPr>
              <a:t>– Heb. 9:27</a:t>
            </a:r>
          </a:p>
        </p:txBody>
      </p:sp>
      <p:sp>
        <p:nvSpPr>
          <p:cNvPr id="13" name="TextBox 12">
            <a:extLst>
              <a:ext uri="{FF2B5EF4-FFF2-40B4-BE49-F238E27FC236}">
                <a16:creationId xmlns:a16="http://schemas.microsoft.com/office/drawing/2014/main" id="{01057A7D-B10D-63FB-595F-E8ACE646CB07}"/>
              </a:ext>
            </a:extLst>
          </p:cNvPr>
          <p:cNvSpPr txBox="1"/>
          <p:nvPr/>
        </p:nvSpPr>
        <p:spPr>
          <a:xfrm>
            <a:off x="1165979" y="3618418"/>
            <a:ext cx="7597011" cy="508473"/>
          </a:xfrm>
          <a:prstGeom prst="rect">
            <a:avLst/>
          </a:prstGeom>
          <a:noFill/>
        </p:spPr>
        <p:txBody>
          <a:bodyPr wrap="square" rtlCol="0">
            <a:spAutoFit/>
          </a:bodyPr>
          <a:lstStyle/>
          <a:p>
            <a:pPr>
              <a:lnSpc>
                <a:spcPts val="3200"/>
              </a:lnSpc>
            </a:pPr>
            <a:r>
              <a:rPr lang="en-US" sz="3200" b="1" i="1" dirty="0">
                <a:latin typeface="Candara" panose="020E0502030303020204" pitchFamily="34" charset="0"/>
              </a:rPr>
              <a:t>“Everlasting punishment” </a:t>
            </a:r>
            <a:r>
              <a:rPr lang="en-US" sz="3200" b="1" dirty="0">
                <a:latin typeface="Candara" panose="020E0502030303020204" pitchFamily="34" charset="0"/>
              </a:rPr>
              <a:t>or </a:t>
            </a:r>
            <a:r>
              <a:rPr lang="en-US" sz="3200" b="1" i="1" dirty="0">
                <a:latin typeface="Candara" panose="020E0502030303020204" pitchFamily="34" charset="0"/>
              </a:rPr>
              <a:t>“Life eternal”</a:t>
            </a:r>
            <a:endParaRPr lang="en-US" sz="3200" i="1" dirty="0">
              <a:latin typeface="Candara" panose="020E0502030303020204" pitchFamily="34" charset="0"/>
            </a:endParaRPr>
          </a:p>
        </p:txBody>
      </p:sp>
      <p:sp>
        <p:nvSpPr>
          <p:cNvPr id="14" name="TextBox 13">
            <a:extLst>
              <a:ext uri="{FF2B5EF4-FFF2-40B4-BE49-F238E27FC236}">
                <a16:creationId xmlns:a16="http://schemas.microsoft.com/office/drawing/2014/main" id="{381CDB43-7F52-56AA-80B0-CC8FCB3B92C9}"/>
              </a:ext>
            </a:extLst>
          </p:cNvPr>
          <p:cNvSpPr txBox="1"/>
          <p:nvPr/>
        </p:nvSpPr>
        <p:spPr>
          <a:xfrm>
            <a:off x="1305341" y="4128390"/>
            <a:ext cx="7195457" cy="1171796"/>
          </a:xfrm>
          <a:prstGeom prst="rect">
            <a:avLst/>
          </a:prstGeom>
          <a:solidFill>
            <a:schemeClr val="accent1">
              <a:lumMod val="40000"/>
              <a:lumOff val="60000"/>
            </a:schemeClr>
          </a:solidFill>
        </p:spPr>
        <p:txBody>
          <a:bodyPr wrap="square" rtlCol="0">
            <a:spAutoFit/>
          </a:bodyPr>
          <a:lstStyle/>
          <a:p>
            <a:pPr>
              <a:lnSpc>
                <a:spcPts val="2800"/>
              </a:lnSpc>
            </a:pPr>
            <a:r>
              <a:rPr lang="en-US" sz="2800" b="1" i="1" dirty="0">
                <a:latin typeface="Candara" panose="020E0502030303020204" pitchFamily="34" charset="0"/>
                <a:cs typeface="Arial" panose="020B0604020202020204" pitchFamily="34" charset="0"/>
              </a:rPr>
              <a:t>“…</a:t>
            </a:r>
            <a:r>
              <a:rPr lang="en-US" sz="2800" b="1" i="1" dirty="0">
                <a:solidFill>
                  <a:srgbClr val="FF0000"/>
                </a:solidFill>
                <a:latin typeface="Candara" panose="020E0502030303020204" pitchFamily="34" charset="0"/>
                <a:cs typeface="Arial" panose="020B0604020202020204" pitchFamily="34" charset="0"/>
              </a:rPr>
              <a:t>Come, ye blessed</a:t>
            </a:r>
            <a:r>
              <a:rPr lang="en-US" sz="2800" b="1" i="1" dirty="0">
                <a:latin typeface="Candara" panose="020E0502030303020204" pitchFamily="34" charset="0"/>
                <a:cs typeface="Arial" panose="020B0604020202020204" pitchFamily="34" charset="0"/>
              </a:rPr>
              <a:t> of my Father, </a:t>
            </a:r>
            <a:r>
              <a:rPr lang="en-US" sz="2800" b="1" i="1" dirty="0">
                <a:solidFill>
                  <a:srgbClr val="FF0000"/>
                </a:solidFill>
                <a:latin typeface="Candara" panose="020E0502030303020204" pitchFamily="34" charset="0"/>
                <a:cs typeface="Arial" panose="020B0604020202020204" pitchFamily="34" charset="0"/>
              </a:rPr>
              <a:t>inherit the kingdom prepared for you </a:t>
            </a:r>
            <a:r>
              <a:rPr lang="en-US" sz="2800" b="1" i="1" dirty="0">
                <a:latin typeface="Candara" panose="020E0502030303020204" pitchFamily="34" charset="0"/>
                <a:cs typeface="Arial" panose="020B0604020202020204" pitchFamily="34" charset="0"/>
              </a:rPr>
              <a:t>from the foundation of the world” </a:t>
            </a:r>
            <a:r>
              <a:rPr lang="en-US" sz="2800" i="1" dirty="0">
                <a:latin typeface="Candara" panose="020E0502030303020204" pitchFamily="34" charset="0"/>
                <a:cs typeface="Arial" panose="020B0604020202020204" pitchFamily="34" charset="0"/>
              </a:rPr>
              <a:t>– Matt. 25:34</a:t>
            </a:r>
          </a:p>
        </p:txBody>
      </p:sp>
      <p:sp>
        <p:nvSpPr>
          <p:cNvPr id="15" name="TextBox 14">
            <a:extLst>
              <a:ext uri="{FF2B5EF4-FFF2-40B4-BE49-F238E27FC236}">
                <a16:creationId xmlns:a16="http://schemas.microsoft.com/office/drawing/2014/main" id="{F32C1FEC-CEAF-BFB4-A716-6A30FC61DE5A}"/>
              </a:ext>
            </a:extLst>
          </p:cNvPr>
          <p:cNvSpPr txBox="1"/>
          <p:nvPr/>
        </p:nvSpPr>
        <p:spPr>
          <a:xfrm>
            <a:off x="1305340" y="5498213"/>
            <a:ext cx="7195457" cy="1171796"/>
          </a:xfrm>
          <a:prstGeom prst="rect">
            <a:avLst/>
          </a:prstGeom>
          <a:solidFill>
            <a:schemeClr val="accent1">
              <a:lumMod val="40000"/>
              <a:lumOff val="60000"/>
            </a:schemeClr>
          </a:solidFill>
        </p:spPr>
        <p:txBody>
          <a:bodyPr wrap="square" rtlCol="0">
            <a:spAutoFit/>
          </a:bodyPr>
          <a:lstStyle/>
          <a:p>
            <a:pPr>
              <a:lnSpc>
                <a:spcPts val="2800"/>
              </a:lnSpc>
            </a:pPr>
            <a:r>
              <a:rPr lang="en-US" sz="2800" b="1" i="1" dirty="0">
                <a:latin typeface="Candara" panose="020E0502030303020204" pitchFamily="34" charset="0"/>
                <a:cs typeface="Arial" panose="020B0604020202020204" pitchFamily="34" charset="0"/>
              </a:rPr>
              <a:t>“…</a:t>
            </a:r>
            <a:r>
              <a:rPr lang="en-US" sz="2800" b="1" i="1" dirty="0">
                <a:solidFill>
                  <a:srgbClr val="FF0000"/>
                </a:solidFill>
                <a:latin typeface="Candara" panose="020E0502030303020204" pitchFamily="34" charset="0"/>
                <a:cs typeface="Arial" panose="020B0604020202020204" pitchFamily="34" charset="0"/>
              </a:rPr>
              <a:t>Depart from me, ye cursed</a:t>
            </a:r>
            <a:r>
              <a:rPr lang="en-US" sz="2800" b="1" i="1" dirty="0">
                <a:latin typeface="Candara" panose="020E0502030303020204" pitchFamily="34" charset="0"/>
                <a:cs typeface="Arial" panose="020B0604020202020204" pitchFamily="34" charset="0"/>
              </a:rPr>
              <a:t>, </a:t>
            </a:r>
            <a:r>
              <a:rPr lang="en-US" sz="2800" b="1" i="1" dirty="0">
                <a:solidFill>
                  <a:srgbClr val="FF0000"/>
                </a:solidFill>
                <a:latin typeface="Candara" panose="020E0502030303020204" pitchFamily="34" charset="0"/>
                <a:cs typeface="Arial" panose="020B0604020202020204" pitchFamily="34" charset="0"/>
              </a:rPr>
              <a:t>into everlasting fire</a:t>
            </a:r>
            <a:r>
              <a:rPr lang="en-US" sz="2800" b="1" i="1" dirty="0">
                <a:latin typeface="Candara" panose="020E0502030303020204" pitchFamily="34" charset="0"/>
                <a:cs typeface="Arial" panose="020B0604020202020204" pitchFamily="34" charset="0"/>
              </a:rPr>
              <a:t>, prepared for the devil and his angels”</a:t>
            </a:r>
          </a:p>
          <a:p>
            <a:pPr marL="365760" indent="-274320">
              <a:lnSpc>
                <a:spcPts val="2800"/>
              </a:lnSpc>
              <a:buFont typeface="Wingdings" panose="05000000000000000000" pitchFamily="2" charset="2"/>
              <a:buChar char="§"/>
            </a:pPr>
            <a:r>
              <a:rPr lang="en-US" sz="2600" dirty="0">
                <a:latin typeface="Candara" panose="020E0502030303020204" pitchFamily="34" charset="0"/>
                <a:cs typeface="Arial" panose="020B0604020202020204" pitchFamily="34" charset="0"/>
              </a:rPr>
              <a:t> </a:t>
            </a:r>
            <a:r>
              <a:rPr lang="en-US" sz="2600" i="1" dirty="0">
                <a:latin typeface="Candara" panose="020E0502030303020204" pitchFamily="34" charset="0"/>
                <a:cs typeface="Arial" panose="020B0604020202020204" pitchFamily="34" charset="0"/>
              </a:rPr>
              <a:t>Matt. 25:41</a:t>
            </a:r>
            <a:endParaRPr lang="en-US" sz="2600" i="1" dirty="0">
              <a:latin typeface="Candara" panose="020E0502030303020204" pitchFamily="34" charset="0"/>
            </a:endParaRPr>
          </a:p>
        </p:txBody>
      </p:sp>
    </p:spTree>
    <p:extLst>
      <p:ext uri="{BB962C8B-B14F-4D97-AF65-F5344CB8AC3E}">
        <p14:creationId xmlns:p14="http://schemas.microsoft.com/office/powerpoint/2010/main" val="17247220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outVertical)">
                                      <p:cBhvr>
                                        <p:cTn id="19" dur="10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outVertical)">
                                      <p:cBhvr>
                                        <p:cTn id="24" dur="1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1000" fill="hold"/>
                                        <p:tgtEl>
                                          <p:spTgt spid="13"/>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3">
                                            <p:txEl>
                                              <p:pRg st="0" end="0"/>
                                            </p:txEl>
                                          </p:spTgt>
                                        </p:tgtEl>
                                        <p:attrNameLst>
                                          <p:attrName>style.visibility</p:attrName>
                                        </p:attrNameLst>
                                      </p:cBhvr>
                                      <p:to>
                                        <p:strVal val="visible"/>
                                      </p:to>
                                    </p:set>
                                    <p:animEffect transition="in" filter="fade">
                                      <p:cBhvr>
                                        <p:cTn id="34" dur="1000"/>
                                        <p:tgtEl>
                                          <p:spTgt spid="13">
                                            <p:txEl>
                                              <p:pRg st="0" end="0"/>
                                            </p:txEl>
                                          </p:spTgt>
                                        </p:tgtEl>
                                      </p:cBhvr>
                                    </p:animEffect>
                                    <p:anim calcmode="lin" valueType="num">
                                      <p:cBhvr>
                                        <p:cTn id="35"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37"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barn(outVertical)">
                                      <p:cBhvr>
                                        <p:cTn id="41" dur="10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37"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barn(outVertical)">
                                      <p:cBhvr>
                                        <p:cTn id="4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2" grpId="0" animBg="1"/>
      <p:bldP spid="13" grpId="0"/>
      <p:bldP spid="14"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7E657-D2B1-3ABE-E376-F7A435368FFE}"/>
              </a:ext>
            </a:extLst>
          </p:cNvPr>
          <p:cNvSpPr>
            <a:spLocks noGrp="1"/>
          </p:cNvSpPr>
          <p:nvPr>
            <p:ph type="title"/>
          </p:nvPr>
        </p:nvSpPr>
        <p:spPr>
          <a:xfrm rot="1377116">
            <a:off x="559845" y="1004833"/>
            <a:ext cx="1457326" cy="4762612"/>
          </a:xfrm>
        </p:spPr>
        <p:txBody>
          <a:bodyPr vert="vert270">
            <a:noAutofit/>
          </a:bodyPr>
          <a:lstStyle/>
          <a:p>
            <a:r>
              <a:rPr lang="en-US" sz="6000" b="1" dirty="0">
                <a:latin typeface="Candara" panose="020E0502030303020204" pitchFamily="34" charset="0"/>
              </a:rPr>
              <a:t>CONCLUSION</a:t>
            </a:r>
          </a:p>
        </p:txBody>
      </p:sp>
      <p:sp>
        <p:nvSpPr>
          <p:cNvPr id="3" name="Content Placeholder 2">
            <a:extLst>
              <a:ext uri="{FF2B5EF4-FFF2-40B4-BE49-F238E27FC236}">
                <a16:creationId xmlns:a16="http://schemas.microsoft.com/office/drawing/2014/main" id="{9A202446-7C34-7250-20F6-A30D0D41D959}"/>
              </a:ext>
            </a:extLst>
          </p:cNvPr>
          <p:cNvSpPr>
            <a:spLocks noGrp="1"/>
          </p:cNvSpPr>
          <p:nvPr>
            <p:ph idx="1"/>
          </p:nvPr>
        </p:nvSpPr>
        <p:spPr>
          <a:xfrm>
            <a:off x="2676525" y="623459"/>
            <a:ext cx="6218093" cy="5829878"/>
          </a:xfrm>
        </p:spPr>
        <p:txBody>
          <a:bodyPr anchor="t">
            <a:normAutofit/>
          </a:bodyPr>
          <a:lstStyle/>
          <a:p>
            <a:pPr marL="0" indent="0">
              <a:lnSpc>
                <a:spcPts val="3200"/>
              </a:lnSpc>
              <a:buNone/>
            </a:pPr>
            <a:r>
              <a:rPr lang="en-US" sz="3200" b="1" dirty="0">
                <a:solidFill>
                  <a:schemeClr val="tx1"/>
                </a:solidFill>
                <a:latin typeface="Candara" panose="020E0502030303020204" pitchFamily="34" charset="0"/>
              </a:rPr>
              <a:t>How are you living the life God gave you?</a:t>
            </a:r>
          </a:p>
          <a:p>
            <a:pPr marL="365760" indent="-274320">
              <a:lnSpc>
                <a:spcPts val="2800"/>
              </a:lnSpc>
              <a:spcBef>
                <a:spcPts val="1000"/>
              </a:spcBef>
              <a:buFont typeface="Wingdings" panose="05000000000000000000" pitchFamily="2" charset="2"/>
              <a:buChar char="§"/>
            </a:pPr>
            <a:r>
              <a:rPr lang="en-US" sz="2800" b="1" dirty="0">
                <a:solidFill>
                  <a:schemeClr val="tx1"/>
                </a:solidFill>
                <a:latin typeface="Candara" panose="020E0502030303020204" pitchFamily="34" charset="0"/>
              </a:rPr>
              <a:t>Are you preparing to meet Him?</a:t>
            </a:r>
          </a:p>
          <a:p>
            <a:pPr marL="365760" indent="-274320">
              <a:lnSpc>
                <a:spcPts val="2800"/>
              </a:lnSpc>
              <a:spcBef>
                <a:spcPts val="1000"/>
              </a:spcBef>
              <a:buFont typeface="Wingdings" panose="05000000000000000000" pitchFamily="2" charset="2"/>
              <a:buChar char="§"/>
            </a:pPr>
            <a:r>
              <a:rPr lang="en-US" sz="2800" b="1" dirty="0">
                <a:solidFill>
                  <a:schemeClr val="tx1"/>
                </a:solidFill>
                <a:latin typeface="Candara" panose="020E0502030303020204" pitchFamily="34" charset="0"/>
              </a:rPr>
              <a:t>Are you building on the rock?</a:t>
            </a:r>
          </a:p>
          <a:p>
            <a:pPr marL="365760" indent="-274320">
              <a:lnSpc>
                <a:spcPts val="2800"/>
              </a:lnSpc>
              <a:spcBef>
                <a:spcPts val="1000"/>
              </a:spcBef>
              <a:buFont typeface="Wingdings" panose="05000000000000000000" pitchFamily="2" charset="2"/>
              <a:buChar char="§"/>
            </a:pPr>
            <a:r>
              <a:rPr lang="en-US" sz="2800" b="1" dirty="0">
                <a:solidFill>
                  <a:schemeClr val="tx1"/>
                </a:solidFill>
                <a:latin typeface="Candara" panose="020E0502030303020204" pitchFamily="34" charset="0"/>
              </a:rPr>
              <a:t>Are you fighting against the Devil?</a:t>
            </a:r>
          </a:p>
          <a:p>
            <a:pPr marL="365760" indent="-274320">
              <a:lnSpc>
                <a:spcPts val="2800"/>
              </a:lnSpc>
              <a:spcBef>
                <a:spcPts val="1000"/>
              </a:spcBef>
              <a:buFont typeface="Wingdings" panose="05000000000000000000" pitchFamily="2" charset="2"/>
              <a:buChar char="§"/>
            </a:pPr>
            <a:r>
              <a:rPr lang="en-US" sz="2800" b="1" dirty="0">
                <a:solidFill>
                  <a:schemeClr val="tx1"/>
                </a:solidFill>
                <a:latin typeface="Candara" panose="020E0502030303020204" pitchFamily="34" charset="0"/>
              </a:rPr>
              <a:t>Are you choosing what is true and right?</a:t>
            </a:r>
          </a:p>
          <a:p>
            <a:pPr marL="365760" indent="-274320">
              <a:lnSpc>
                <a:spcPts val="2800"/>
              </a:lnSpc>
              <a:spcBef>
                <a:spcPts val="1000"/>
              </a:spcBef>
              <a:buFont typeface="Wingdings" panose="05000000000000000000" pitchFamily="2" charset="2"/>
              <a:buChar char="§"/>
            </a:pPr>
            <a:r>
              <a:rPr lang="en-US" sz="2800" b="1" dirty="0">
                <a:solidFill>
                  <a:schemeClr val="tx1"/>
                </a:solidFill>
                <a:latin typeface="Candara" panose="020E0502030303020204" pitchFamily="34" charset="0"/>
              </a:rPr>
              <a:t>Are you living one day at a time for God?</a:t>
            </a:r>
          </a:p>
          <a:p>
            <a:pPr marL="365760" indent="-274320">
              <a:lnSpc>
                <a:spcPts val="2800"/>
              </a:lnSpc>
              <a:spcBef>
                <a:spcPts val="1000"/>
              </a:spcBef>
              <a:buFont typeface="Wingdings" panose="05000000000000000000" pitchFamily="2" charset="2"/>
              <a:buChar char="§"/>
            </a:pPr>
            <a:r>
              <a:rPr lang="en-US" sz="2800" b="1" dirty="0">
                <a:solidFill>
                  <a:schemeClr val="tx1"/>
                </a:solidFill>
                <a:latin typeface="Candara" panose="020E0502030303020204" pitchFamily="34" charset="0"/>
              </a:rPr>
              <a:t>Are you living each day as though it is your last? – IT MAY BE!!!</a:t>
            </a:r>
          </a:p>
          <a:p>
            <a:pPr marL="365760" indent="-274320">
              <a:lnSpc>
                <a:spcPts val="2800"/>
              </a:lnSpc>
              <a:spcBef>
                <a:spcPts val="1000"/>
              </a:spcBef>
              <a:buFont typeface="Wingdings" panose="05000000000000000000" pitchFamily="2" charset="2"/>
              <a:buChar char="§"/>
            </a:pPr>
            <a:r>
              <a:rPr lang="en-US" sz="2800" b="1" dirty="0">
                <a:solidFill>
                  <a:schemeClr val="tx1"/>
                </a:solidFill>
                <a:latin typeface="Candara" panose="020E0502030303020204" pitchFamily="34" charset="0"/>
              </a:rPr>
              <a:t>What is the </a:t>
            </a:r>
            <a:r>
              <a:rPr lang="en-US" sz="2800" b="1" i="1" dirty="0">
                <a:solidFill>
                  <a:schemeClr val="tx1"/>
                </a:solidFill>
                <a:latin typeface="Candara" panose="020E0502030303020204" pitchFamily="34" charset="0"/>
              </a:rPr>
              <a:t>LENGTH, QUALITY, PURPOSE, DESTINY </a:t>
            </a:r>
            <a:r>
              <a:rPr lang="en-US" sz="2800" b="1" dirty="0">
                <a:solidFill>
                  <a:schemeClr val="tx1"/>
                </a:solidFill>
                <a:latin typeface="Candara" panose="020E0502030303020204" pitchFamily="34" charset="0"/>
              </a:rPr>
              <a:t>of your life</a:t>
            </a:r>
          </a:p>
        </p:txBody>
      </p:sp>
      <p:sp>
        <p:nvSpPr>
          <p:cNvPr id="4" name="Slide Number Placeholder 3">
            <a:extLst>
              <a:ext uri="{FF2B5EF4-FFF2-40B4-BE49-F238E27FC236}">
                <a16:creationId xmlns:a16="http://schemas.microsoft.com/office/drawing/2014/main" id="{36FADB17-0FB6-CE4B-60E8-72F488A0EFF0}"/>
              </a:ext>
            </a:extLst>
          </p:cNvPr>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42247609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C512124-0D13-4ED9-80B7-52AE15B6B4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lans">
            <a:extLst>
              <a:ext uri="{FF2B5EF4-FFF2-40B4-BE49-F238E27FC236}">
                <a16:creationId xmlns:a16="http://schemas.microsoft.com/office/drawing/2014/main" id="{A3A2E0DA-DA21-447D-AD1F-3DB915DD051B}"/>
              </a:ext>
            </a:extLst>
          </p:cNvPr>
          <p:cNvPicPr>
            <a:picLocks noChangeAspect="1"/>
          </p:cNvPicPr>
          <p:nvPr/>
        </p:nvPicPr>
        <p:blipFill rotWithShape="1">
          <a:blip r:embed="rId3" cstate="screen">
            <a:alphaModFix amt="35000"/>
            <a:extLst>
              <a:ext uri="{28A0092B-C50C-407E-A947-70E740481C1C}">
                <a14:useLocalDpi xmlns:a14="http://schemas.microsoft.com/office/drawing/2010/main"/>
              </a:ext>
            </a:extLst>
          </a:blip>
          <a:srcRect l="15723" r="8944"/>
          <a:stretch/>
        </p:blipFill>
        <p:spPr>
          <a:xfrm>
            <a:off x="10137" y="10"/>
            <a:ext cx="9143980" cy="6857990"/>
          </a:xfrm>
          <a:prstGeom prst="rect">
            <a:avLst/>
          </a:prstGeom>
        </p:spPr>
      </p:pic>
      <p:sp>
        <p:nvSpPr>
          <p:cNvPr id="2" name="Title 1">
            <a:extLst>
              <a:ext uri="{FF2B5EF4-FFF2-40B4-BE49-F238E27FC236}">
                <a16:creationId xmlns:a16="http://schemas.microsoft.com/office/drawing/2014/main" id="{7D6CA50C-1A88-4B3F-A34F-FE199F4205A2}"/>
              </a:ext>
            </a:extLst>
          </p:cNvPr>
          <p:cNvSpPr>
            <a:spLocks noGrp="1"/>
          </p:cNvSpPr>
          <p:nvPr>
            <p:ph type="ctrTitle"/>
          </p:nvPr>
        </p:nvSpPr>
        <p:spPr>
          <a:xfrm>
            <a:off x="721884" y="774048"/>
            <a:ext cx="7924800" cy="5390359"/>
          </a:xfrm>
        </p:spPr>
        <p:txBody>
          <a:bodyPr>
            <a:noAutofit/>
          </a:bodyPr>
          <a:lstStyle/>
          <a:p>
            <a:pPr>
              <a:lnSpc>
                <a:spcPts val="6000"/>
              </a:lnSpc>
            </a:pPr>
            <a:r>
              <a:rPr lang="en-US" sz="6000" b="1" i="1" dirty="0">
                <a:ln w="15875">
                  <a:solidFill>
                    <a:srgbClr val="FFFFFF"/>
                  </a:solidFill>
                </a:ln>
                <a:noFill/>
                <a:latin typeface="Candara" panose="020E0502030303020204" pitchFamily="34" charset="0"/>
              </a:rPr>
              <a:t>“Whereas ye know not what shall be on the morrow. </a:t>
            </a:r>
            <a:r>
              <a:rPr lang="en-US" sz="6000" b="1" i="1" dirty="0">
                <a:ln w="15875">
                  <a:solidFill>
                    <a:srgbClr val="FFFFFF"/>
                  </a:solidFill>
                </a:ln>
                <a:solidFill>
                  <a:schemeClr val="tx1">
                    <a:lumMod val="50000"/>
                  </a:schemeClr>
                </a:solidFill>
                <a:latin typeface="Candara" panose="020E0502030303020204" pitchFamily="34" charset="0"/>
              </a:rPr>
              <a:t>For what Is Your Life?</a:t>
            </a:r>
            <a:r>
              <a:rPr lang="en-US" sz="6000" b="1" i="1" dirty="0">
                <a:ln w="15875">
                  <a:solidFill>
                    <a:srgbClr val="FFFFFF"/>
                  </a:solidFill>
                </a:ln>
                <a:noFill/>
                <a:latin typeface="Candara" panose="020E0502030303020204" pitchFamily="34" charset="0"/>
              </a:rPr>
              <a:t> It is even a </a:t>
            </a:r>
            <a:r>
              <a:rPr lang="en-US" sz="6000" b="1" i="1" dirty="0" err="1">
                <a:ln w="15875">
                  <a:solidFill>
                    <a:srgbClr val="FFFFFF"/>
                  </a:solidFill>
                </a:ln>
                <a:noFill/>
                <a:latin typeface="Candara" panose="020E0502030303020204" pitchFamily="34" charset="0"/>
              </a:rPr>
              <a:t>vapour</a:t>
            </a:r>
            <a:r>
              <a:rPr lang="en-US" sz="6000" b="1" i="1" dirty="0">
                <a:ln w="15875">
                  <a:solidFill>
                    <a:srgbClr val="FFFFFF"/>
                  </a:solidFill>
                </a:ln>
                <a:noFill/>
                <a:latin typeface="Candara" panose="020E0502030303020204" pitchFamily="34" charset="0"/>
              </a:rPr>
              <a:t>, that </a:t>
            </a:r>
            <a:r>
              <a:rPr lang="en-US" sz="6000" b="1" i="1" dirty="0" err="1">
                <a:ln w="15875">
                  <a:solidFill>
                    <a:srgbClr val="FFFFFF"/>
                  </a:solidFill>
                </a:ln>
                <a:noFill/>
                <a:latin typeface="Candara" panose="020E0502030303020204" pitchFamily="34" charset="0"/>
              </a:rPr>
              <a:t>appeareth</a:t>
            </a:r>
            <a:r>
              <a:rPr lang="en-US" sz="6000" b="1" i="1" dirty="0">
                <a:ln w="15875">
                  <a:solidFill>
                    <a:srgbClr val="FFFFFF"/>
                  </a:solidFill>
                </a:ln>
                <a:noFill/>
                <a:latin typeface="Candara" panose="020E0502030303020204" pitchFamily="34" charset="0"/>
              </a:rPr>
              <a:t> for a little time, and then </a:t>
            </a:r>
            <a:r>
              <a:rPr lang="en-US" sz="6000" b="1" i="1" dirty="0" err="1">
                <a:ln w="15875">
                  <a:solidFill>
                    <a:srgbClr val="FFFFFF"/>
                  </a:solidFill>
                </a:ln>
                <a:noFill/>
                <a:latin typeface="Candara" panose="020E0502030303020204" pitchFamily="34" charset="0"/>
              </a:rPr>
              <a:t>vanisheth</a:t>
            </a:r>
            <a:r>
              <a:rPr lang="en-US" sz="6000" b="1" i="1" dirty="0">
                <a:ln w="15875">
                  <a:solidFill>
                    <a:srgbClr val="FFFFFF"/>
                  </a:solidFill>
                </a:ln>
                <a:noFill/>
                <a:latin typeface="Candara" panose="020E0502030303020204" pitchFamily="34" charset="0"/>
              </a:rPr>
              <a:t> away.”</a:t>
            </a:r>
            <a:endParaRPr lang="en-US" sz="3200" b="1" i="1" dirty="0">
              <a:ln w="15875">
                <a:solidFill>
                  <a:srgbClr val="FFFFFF"/>
                </a:solidFill>
              </a:ln>
              <a:solidFill>
                <a:schemeClr val="bg1">
                  <a:lumMod val="50000"/>
                  <a:lumOff val="50000"/>
                </a:schemeClr>
              </a:solidFill>
              <a:latin typeface="Candara" panose="020E0502030303020204" pitchFamily="34" charset="0"/>
            </a:endParaRPr>
          </a:p>
        </p:txBody>
      </p:sp>
      <p:sp>
        <p:nvSpPr>
          <p:cNvPr id="3" name="Subtitle 2">
            <a:extLst>
              <a:ext uri="{FF2B5EF4-FFF2-40B4-BE49-F238E27FC236}">
                <a16:creationId xmlns:a16="http://schemas.microsoft.com/office/drawing/2014/main" id="{C9CC2D51-705E-403A-AC0E-9157DC5513A8}"/>
              </a:ext>
            </a:extLst>
          </p:cNvPr>
          <p:cNvSpPr>
            <a:spLocks noGrp="1"/>
          </p:cNvSpPr>
          <p:nvPr>
            <p:ph type="subTitle" idx="1"/>
          </p:nvPr>
        </p:nvSpPr>
        <p:spPr>
          <a:xfrm>
            <a:off x="6101188" y="5575302"/>
            <a:ext cx="2098298" cy="642408"/>
          </a:xfrm>
        </p:spPr>
        <p:txBody>
          <a:bodyPr>
            <a:normAutofit/>
          </a:bodyPr>
          <a:lstStyle/>
          <a:p>
            <a:pPr algn="ctr"/>
            <a:r>
              <a:rPr lang="en-US" sz="2800" i="1" dirty="0">
                <a:solidFill>
                  <a:schemeClr val="tx1">
                    <a:lumMod val="65000"/>
                  </a:schemeClr>
                </a:solidFill>
                <a:latin typeface="Candara" panose="020E0502030303020204" pitchFamily="34" charset="0"/>
              </a:rPr>
              <a:t>– James 4:14</a:t>
            </a:r>
          </a:p>
        </p:txBody>
      </p:sp>
      <p:sp>
        <p:nvSpPr>
          <p:cNvPr id="12" name="Rectangle 11">
            <a:extLst>
              <a:ext uri="{FF2B5EF4-FFF2-40B4-BE49-F238E27FC236}">
                <a16:creationId xmlns:a16="http://schemas.microsoft.com/office/drawing/2014/main" id="{D4ABACDC-BD54-40F3-9047-8298C77C2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88036" cy="533095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B76CB7CA-05C2-4EE8-A97F-B5F3A4F89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6081"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Slide Number Placeholder 3">
            <a:extLst>
              <a:ext uri="{FF2B5EF4-FFF2-40B4-BE49-F238E27FC236}">
                <a16:creationId xmlns:a16="http://schemas.microsoft.com/office/drawing/2014/main" id="{C0C18FF1-05C8-EADC-9E46-7B6E7A445235}"/>
              </a:ext>
            </a:extLst>
          </p:cNvPr>
          <p:cNvSpPr>
            <a:spLocks noGrp="1"/>
          </p:cNvSpPr>
          <p:nvPr>
            <p:ph type="sldNum" sz="quarter" idx="12"/>
          </p:nvPr>
        </p:nvSpPr>
        <p:spPr>
          <a:xfrm>
            <a:off x="7975602" y="6356351"/>
            <a:ext cx="1148195" cy="365125"/>
          </a:xfrm>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16011507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596644"/>
            <a:ext cx="8083321" cy="4864306"/>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1">
                    <a:lumMod val="75000"/>
                  </a:schemeClr>
                </a:solidFill>
                <a:effectLst/>
                <a:latin typeface="Candara" panose="020E0502030303020204" pitchFamily="34" charset="0"/>
              </a:rPr>
              <a:t>Alien sinners </a:t>
            </a:r>
            <a:r>
              <a:rPr lang="en-US" altLang="en-US" sz="3600" b="1" i="1" u="sng" dirty="0">
                <a:solidFill>
                  <a:schemeClr val="accent1">
                    <a:lumMod val="75000"/>
                  </a:schemeClr>
                </a:solidFill>
                <a:latin typeface="Candara" panose="020E0502030303020204" pitchFamily="34" charset="0"/>
              </a:rPr>
              <a:t>MUST</a:t>
            </a:r>
            <a:r>
              <a:rPr lang="en-US" altLang="en-US" sz="3600" b="1" dirty="0">
                <a:solidFill>
                  <a:schemeClr val="accent1">
                    <a:lumMod val="75000"/>
                  </a:schemeClr>
                </a:solidFill>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lumMod val="75000"/>
                  </a:schemeClr>
                </a:solidFill>
                <a:effectLst/>
                <a:latin typeface="Candara" panose="020E0502030303020204" pitchFamily="34" charset="0"/>
              </a:rPr>
              <a:t>Hear the Gospel </a:t>
            </a:r>
            <a:r>
              <a:rPr lang="en-US" altLang="en-US" sz="2800" b="0" dirty="0">
                <a:solidFill>
                  <a:schemeClr val="accent1">
                    <a:lumMod val="75000"/>
                  </a:schemeClr>
                </a:solidFill>
                <a:effectLst/>
                <a:latin typeface="Candara" panose="020E0502030303020204" pitchFamily="34" charset="0"/>
              </a:rPr>
              <a:t>– </a:t>
            </a:r>
            <a:r>
              <a:rPr lang="en-US" altLang="en-US" sz="2800" b="0" i="1" dirty="0">
                <a:solidFill>
                  <a:schemeClr val="accent1">
                    <a:lumMod val="75000"/>
                  </a:schemeClr>
                </a:solidFill>
                <a:effectLst/>
                <a:latin typeface="Candara" panose="020E0502030303020204" pitchFamily="34" charset="0"/>
              </a:rPr>
              <a:t>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lumMod val="75000"/>
                  </a:schemeClr>
                </a:solidFill>
                <a:effectLst/>
                <a:latin typeface="Candara" panose="020E0502030303020204" pitchFamily="34" charset="0"/>
              </a:rPr>
              <a:t>Believe it </a:t>
            </a:r>
            <a:r>
              <a:rPr lang="en-US" altLang="en-US" sz="2800" b="0" dirty="0">
                <a:solidFill>
                  <a:schemeClr val="accent1">
                    <a:lumMod val="75000"/>
                  </a:schemeClr>
                </a:solidFill>
                <a:effectLst/>
                <a:latin typeface="Candara" panose="020E0502030303020204" pitchFamily="34" charset="0"/>
              </a:rPr>
              <a:t>– </a:t>
            </a:r>
            <a:r>
              <a:rPr lang="en-US" altLang="en-US" sz="2800" b="0" i="1" dirty="0">
                <a:solidFill>
                  <a:schemeClr val="accent1">
                    <a:lumMod val="75000"/>
                  </a:schemeClr>
                </a:solidFill>
                <a:effectLst/>
                <a:latin typeface="Candara" panose="020E0502030303020204" pitchFamily="34" charset="0"/>
              </a:rPr>
              <a:t>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lumMod val="75000"/>
                  </a:schemeClr>
                </a:solidFill>
                <a:effectLst/>
                <a:latin typeface="Candara" panose="020E0502030303020204" pitchFamily="34" charset="0"/>
              </a:rPr>
              <a:t>Repent of sin in your life </a:t>
            </a:r>
            <a:r>
              <a:rPr lang="en-US" altLang="en-US" sz="2800" b="0" dirty="0">
                <a:solidFill>
                  <a:schemeClr val="accent1">
                    <a:lumMod val="75000"/>
                  </a:schemeClr>
                </a:solidFill>
                <a:effectLst/>
                <a:latin typeface="Candara" panose="020E0502030303020204" pitchFamily="34" charset="0"/>
              </a:rPr>
              <a:t>– </a:t>
            </a:r>
            <a:r>
              <a:rPr lang="en-US" altLang="en-US" sz="2800" b="0" i="1" dirty="0">
                <a:solidFill>
                  <a:schemeClr val="accent1">
                    <a:lumMod val="75000"/>
                  </a:schemeClr>
                </a:solidFill>
                <a:effectLst/>
                <a:latin typeface="Candara" panose="020E0502030303020204" pitchFamily="34" charset="0"/>
              </a:rPr>
              <a:t>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lumMod val="75000"/>
                  </a:schemeClr>
                </a:solidFill>
                <a:effectLst/>
                <a:latin typeface="Candara" panose="020E0502030303020204" pitchFamily="34" charset="0"/>
              </a:rPr>
              <a:t>Confess </a:t>
            </a:r>
            <a:r>
              <a:rPr lang="en-US" altLang="en-US" sz="2800" dirty="0">
                <a:solidFill>
                  <a:schemeClr val="accent1">
                    <a:lumMod val="75000"/>
                  </a:schemeClr>
                </a:solidFill>
                <a:latin typeface="Candara" panose="020E0502030303020204" pitchFamily="34" charset="0"/>
              </a:rPr>
              <a:t>that </a:t>
            </a:r>
            <a:r>
              <a:rPr lang="en-US" altLang="en-US" sz="2800" dirty="0">
                <a:solidFill>
                  <a:schemeClr val="accent1">
                    <a:lumMod val="75000"/>
                  </a:schemeClr>
                </a:solidFill>
                <a:effectLst/>
                <a:latin typeface="Candara" panose="020E0502030303020204" pitchFamily="34" charset="0"/>
              </a:rPr>
              <a:t>Christ </a:t>
            </a:r>
            <a:r>
              <a:rPr lang="en-US" altLang="en-US" sz="2800" dirty="0">
                <a:solidFill>
                  <a:schemeClr val="accent1">
                    <a:lumMod val="75000"/>
                  </a:schemeClr>
                </a:solidFill>
                <a:latin typeface="Candara" panose="020E0502030303020204" pitchFamily="34" charset="0"/>
              </a:rPr>
              <a:t>is God’s Son </a:t>
            </a:r>
            <a:r>
              <a:rPr lang="en-US" altLang="en-US" sz="2800" b="0" dirty="0">
                <a:solidFill>
                  <a:schemeClr val="accent1">
                    <a:lumMod val="75000"/>
                  </a:schemeClr>
                </a:solidFill>
                <a:effectLst/>
                <a:latin typeface="Candara" panose="020E0502030303020204" pitchFamily="34" charset="0"/>
              </a:rPr>
              <a:t>– </a:t>
            </a:r>
            <a:r>
              <a:rPr lang="en-US" altLang="en-US" sz="2800" b="0" i="1" dirty="0">
                <a:solidFill>
                  <a:schemeClr val="accent1">
                    <a:lumMod val="75000"/>
                  </a:schemeClr>
                </a:solidFill>
                <a:effectLst/>
                <a:latin typeface="Candara" panose="020E0502030303020204" pitchFamily="34" charset="0"/>
              </a:rPr>
              <a:t>Matthew 10:3</a:t>
            </a:r>
            <a:r>
              <a:rPr lang="en-US" altLang="en-US" sz="2800" b="0" i="1" dirty="0">
                <a:solidFill>
                  <a:schemeClr val="accent1">
                    <a:lumMod val="75000"/>
                  </a:schemeClr>
                </a:solidFill>
                <a:latin typeface="Candara" panose="020E0502030303020204" pitchFamily="34" charset="0"/>
              </a:rPr>
              <a:t>2</a:t>
            </a:r>
            <a:endParaRPr lang="en-US" altLang="en-US" sz="2800" b="0" i="1" dirty="0">
              <a:solidFill>
                <a:schemeClr val="accent1">
                  <a:lumMod val="75000"/>
                </a:schemeClr>
              </a:solidFill>
              <a:effectLst/>
              <a:latin typeface="Candara" panose="020E0502030303020204" pitchFamily="34" charset="0"/>
            </a:endParaRP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lumMod val="75000"/>
                  </a:schemeClr>
                </a:solidFill>
                <a:effectLst/>
                <a:latin typeface="Candara" panose="020E0502030303020204" pitchFamily="34" charset="0"/>
              </a:rPr>
              <a:t>Be baptized </a:t>
            </a:r>
            <a:r>
              <a:rPr lang="en-US" altLang="en-US" sz="2800" dirty="0">
                <a:solidFill>
                  <a:schemeClr val="accent1">
                    <a:lumMod val="75000"/>
                  </a:schemeClr>
                </a:solidFill>
                <a:latin typeface="Candara" panose="020E0502030303020204" pitchFamily="34" charset="0"/>
              </a:rPr>
              <a:t>to wash away your</a:t>
            </a:r>
            <a:r>
              <a:rPr lang="en-US" altLang="en-US" sz="2800" dirty="0">
                <a:solidFill>
                  <a:schemeClr val="accent1">
                    <a:lumMod val="75000"/>
                  </a:schemeClr>
                </a:solidFill>
                <a:effectLst/>
                <a:latin typeface="Candara" panose="020E0502030303020204" pitchFamily="34" charset="0"/>
              </a:rPr>
              <a:t> sins </a:t>
            </a:r>
            <a:r>
              <a:rPr lang="en-US" altLang="en-US" sz="2800" b="0" dirty="0">
                <a:solidFill>
                  <a:schemeClr val="accent1">
                    <a:lumMod val="75000"/>
                  </a:schemeClr>
                </a:solidFill>
                <a:effectLst/>
                <a:latin typeface="Candara" panose="020E0502030303020204" pitchFamily="34" charset="0"/>
              </a:rPr>
              <a:t>– </a:t>
            </a:r>
            <a:r>
              <a:rPr lang="en-US" altLang="en-US" sz="2800" b="0" i="1" dirty="0">
                <a:solidFill>
                  <a:schemeClr val="accent1">
                    <a:lumMod val="75000"/>
                  </a:schemeClr>
                </a:solidFill>
                <a:effectLst/>
                <a:latin typeface="Candara" panose="020E0502030303020204" pitchFamily="34" charset="0"/>
              </a:rPr>
              <a:t>Acts 2:38</a:t>
            </a:r>
          </a:p>
          <a:p>
            <a:pPr marL="0" lvl="1" indent="0">
              <a:spcBef>
                <a:spcPts val="338"/>
              </a:spcBef>
              <a:spcAft>
                <a:spcPts val="0"/>
              </a:spcAft>
              <a:buClr>
                <a:schemeClr val="bg1"/>
              </a:buClr>
              <a:buNone/>
              <a:defRPr/>
            </a:pPr>
            <a:r>
              <a:rPr lang="en-US" altLang="en-US" sz="3600" b="1" dirty="0">
                <a:solidFill>
                  <a:schemeClr val="accent1">
                    <a:lumMod val="75000"/>
                  </a:schemeClr>
                </a:solidFill>
                <a:effectLst/>
                <a:latin typeface="Candara" panose="020E0502030303020204" pitchFamily="34" charset="0"/>
              </a:rPr>
              <a:t>An erring child of God </a:t>
            </a:r>
            <a:r>
              <a:rPr lang="en-US" altLang="en-US" sz="3600" b="1" i="1" u="sng" dirty="0">
                <a:solidFill>
                  <a:schemeClr val="accent1">
                    <a:lumMod val="75000"/>
                  </a:schemeClr>
                </a:solidFill>
                <a:latin typeface="Candara" panose="020E0502030303020204" pitchFamily="34" charset="0"/>
              </a:rPr>
              <a:t>MUST</a:t>
            </a:r>
            <a:r>
              <a:rPr lang="en-US" altLang="en-US" sz="3600" b="1" dirty="0">
                <a:solidFill>
                  <a:schemeClr val="accent1">
                    <a:lumMod val="75000"/>
                  </a:schemeClr>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lumMod val="75000"/>
                  </a:schemeClr>
                </a:solidFill>
                <a:effectLst/>
                <a:latin typeface="Candara" panose="020E0502030303020204" pitchFamily="34" charset="0"/>
              </a:rPr>
              <a:t>Repent and Pray for Forgiveness </a:t>
            </a:r>
            <a:r>
              <a:rPr lang="en-US" altLang="en-US" sz="2800" b="0" dirty="0">
                <a:solidFill>
                  <a:schemeClr val="accent1">
                    <a:lumMod val="75000"/>
                  </a:schemeClr>
                </a:solidFill>
                <a:effectLst/>
                <a:latin typeface="Candara" panose="020E0502030303020204" pitchFamily="34" charset="0"/>
              </a:rPr>
              <a:t>– </a:t>
            </a:r>
            <a:r>
              <a:rPr lang="en-US" altLang="en-US" sz="2800" b="0" i="1" dirty="0">
                <a:solidFill>
                  <a:schemeClr val="accent1">
                    <a:lumMod val="75000"/>
                  </a:schemeClr>
                </a:solidFill>
                <a:effectLst/>
                <a:latin typeface="Candara" panose="020E0502030303020204" pitchFamily="34" charset="0"/>
              </a:rPr>
              <a:t>1 John 1:7-9</a:t>
            </a:r>
          </a:p>
          <a:p>
            <a:pPr marL="0" indent="0" algn="just">
              <a:spcBef>
                <a:spcPts val="338"/>
              </a:spcBef>
              <a:spcAft>
                <a:spcPts val="0"/>
              </a:spcAft>
              <a:buClr>
                <a:schemeClr val="bg1"/>
              </a:buClr>
              <a:buSzPct val="99000"/>
              <a:buNone/>
              <a:defRPr/>
            </a:pPr>
            <a:r>
              <a:rPr lang="en-US" altLang="en-US" sz="3600" b="1" dirty="0">
                <a:solidFill>
                  <a:schemeClr val="accent1">
                    <a:lumMod val="75000"/>
                  </a:schemeClr>
                </a:solidFill>
                <a:latin typeface="Candara" panose="020E0502030303020204" pitchFamily="34" charset="0"/>
              </a:rPr>
              <a:t>Christians</a:t>
            </a:r>
            <a:r>
              <a:rPr lang="en-US" altLang="en-US" sz="3600" b="1" i="1" dirty="0">
                <a:solidFill>
                  <a:schemeClr val="accent1">
                    <a:lumMod val="75000"/>
                  </a:schemeClr>
                </a:solidFill>
                <a:latin typeface="Candara" panose="020E0502030303020204" pitchFamily="34" charset="0"/>
              </a:rPr>
              <a:t> </a:t>
            </a:r>
            <a:r>
              <a:rPr lang="en-US" altLang="en-US" sz="3600" b="1" i="1" u="sng" dirty="0">
                <a:solidFill>
                  <a:schemeClr val="accent1">
                    <a:lumMod val="75000"/>
                  </a:schemeClr>
                </a:solidFill>
                <a:latin typeface="Candara" panose="020E0502030303020204" pitchFamily="34" charset="0"/>
              </a:rPr>
              <a:t>MUST</a:t>
            </a:r>
            <a:r>
              <a:rPr lang="en-US" altLang="en-US" sz="3600" b="1" i="1" dirty="0">
                <a:solidFill>
                  <a:schemeClr val="accent1">
                    <a:lumMod val="75000"/>
                  </a:schemeClr>
                </a:solidFill>
                <a:latin typeface="Candara" panose="020E0502030303020204" pitchFamily="34" charset="0"/>
              </a:rPr>
              <a:t> </a:t>
            </a:r>
            <a:r>
              <a:rPr lang="en-US" altLang="en-US" sz="3600" b="1" i="1" dirty="0">
                <a:solidFill>
                  <a:schemeClr val="accent1">
                    <a:lumMod val="75000"/>
                  </a:schemeClr>
                </a:solidFill>
                <a:effectLst/>
                <a:latin typeface="Candara" panose="020E0502030303020204" pitchFamily="34" charset="0"/>
              </a:rPr>
              <a:t>“be faithful </a:t>
            </a:r>
            <a:r>
              <a:rPr lang="en-US" altLang="en-US" sz="3600" b="1" i="1" u="sng" dirty="0">
                <a:solidFill>
                  <a:schemeClr val="accent1">
                    <a:lumMod val="75000"/>
                  </a:schemeClr>
                </a:solidFill>
                <a:effectLst/>
                <a:latin typeface="Candara" panose="020E0502030303020204" pitchFamily="34" charset="0"/>
              </a:rPr>
              <a:t>unto</a:t>
            </a:r>
            <a:r>
              <a:rPr lang="en-US" altLang="en-US" sz="3600" b="1" i="1" dirty="0">
                <a:solidFill>
                  <a:schemeClr val="accent1">
                    <a:lumMod val="75000"/>
                  </a:schemeClr>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b="0" i="1" dirty="0">
                <a:solidFill>
                  <a:schemeClr val="accent1">
                    <a:lumMod val="75000"/>
                  </a:schemeClr>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44792" y="390304"/>
            <a:ext cx="8083321" cy="1015663"/>
          </a:xfrm>
          <a:prstGeom prst="rect">
            <a:avLst/>
          </a:prstGeom>
          <a:solidFill>
            <a:schemeClr val="accent1">
              <a:lumMod val="20000"/>
              <a:lumOff val="80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solidFill>
                  <a:schemeClr val="accent1">
                    <a:lumMod val="75000"/>
                  </a:schemeClr>
                </a:solidFill>
                <a:latin typeface="Candara" panose="020E0502030303020204" pitchFamily="34" charset="0"/>
              </a:rPr>
              <a:t>Sirs, What </a:t>
            </a:r>
            <a:r>
              <a:rPr lang="en-US" sz="6000" b="1" i="1" u="sng" cap="none" spc="0" dirty="0">
                <a:ln w="12700">
                  <a:solidFill>
                    <a:schemeClr val="tx2">
                      <a:lumMod val="75000"/>
                    </a:schemeClr>
                  </a:solidFill>
                  <a:prstDash val="solid"/>
                </a:ln>
                <a:solidFill>
                  <a:schemeClr val="accent1">
                    <a:lumMod val="75000"/>
                  </a:schemeClr>
                </a:solidFill>
                <a:latin typeface="Candara" panose="020E0502030303020204" pitchFamily="34" charset="0"/>
              </a:rPr>
              <a:t>MUST</a:t>
            </a:r>
            <a:r>
              <a:rPr lang="en-US" sz="6000" b="1" i="1" cap="none" spc="0" dirty="0">
                <a:ln w="12700">
                  <a:solidFill>
                    <a:schemeClr val="tx2">
                      <a:lumMod val="75000"/>
                    </a:schemeClr>
                  </a:solidFill>
                  <a:prstDash val="solid"/>
                </a:ln>
                <a:solidFill>
                  <a:schemeClr val="accent1">
                    <a:lumMod val="75000"/>
                  </a:schemeClr>
                </a:solidFill>
                <a:latin typeface="Candara" panose="020E0502030303020204" pitchFamily="34" charset="0"/>
              </a:rPr>
              <a: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251923" y="366068"/>
            <a:ext cx="721326" cy="646331"/>
          </a:xfrm>
          <a:prstGeom prst="rect">
            <a:avLst/>
          </a:prstGeom>
          <a:noFill/>
        </p:spPr>
        <p:txBody>
          <a:bodyPr wrap="square" rtlCol="0">
            <a:spAutoFit/>
          </a:bodyPr>
          <a:lstStyle/>
          <a:p>
            <a:pPr algn="ctr"/>
            <a:r>
              <a:rPr lang="en-US" i="1" dirty="0">
                <a:solidFill>
                  <a:srgbClr val="002060"/>
                </a:solidFill>
                <a:latin typeface="Candara" panose="020E0502030303020204" pitchFamily="34" charset="0"/>
              </a:rPr>
              <a:t>Acts </a:t>
            </a:r>
          </a:p>
          <a:p>
            <a:pPr algn="ctr"/>
            <a:r>
              <a:rPr lang="en-US" i="1" dirty="0">
                <a:solidFill>
                  <a:srgbClr val="002060"/>
                </a:solidFill>
                <a:latin typeface="Candara" panose="020E0502030303020204" pitchFamily="34" charset="0"/>
              </a:rPr>
              <a:t>16:30</a:t>
            </a:r>
          </a:p>
        </p:txBody>
      </p:sp>
      <p:sp>
        <p:nvSpPr>
          <p:cNvPr id="2" name="Slide Number Placeholder 1">
            <a:extLst>
              <a:ext uri="{FF2B5EF4-FFF2-40B4-BE49-F238E27FC236}">
                <a16:creationId xmlns:a16="http://schemas.microsoft.com/office/drawing/2014/main" id="{335D68DB-D2A1-B951-1032-6BBA87ACCFA3}"/>
              </a:ext>
            </a:extLst>
          </p:cNvPr>
          <p:cNvSpPr>
            <a:spLocks noGrp="1"/>
          </p:cNvSpPr>
          <p:nvPr>
            <p:ph type="sldNum" sz="quarter" idx="12"/>
          </p:nvPr>
        </p:nvSpPr>
        <p:spPr>
          <a:xfrm>
            <a:off x="8171422" y="6316664"/>
            <a:ext cx="856907" cy="669925"/>
          </a:xfrm>
        </p:spPr>
        <p:txBody>
          <a:bodyPr/>
          <a:lstStyle/>
          <a:p>
            <a:fld id="{D57F1E4F-1CFF-5643-939E-217C01CDF565}" type="slidenum">
              <a:rPr lang="en-US" sz="1100" b="0" smtClean="0"/>
              <a:pPr/>
              <a:t>15</a:t>
            </a:fld>
            <a:endParaRPr lang="en-US" sz="1100" b="0" dirty="0"/>
          </a:p>
        </p:txBody>
      </p:sp>
    </p:spTree>
    <p:extLst>
      <p:ext uri="{BB962C8B-B14F-4D97-AF65-F5344CB8AC3E}">
        <p14:creationId xmlns:p14="http://schemas.microsoft.com/office/powerpoint/2010/main" val="33657158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9" name="Rectangle 48">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51" name="Rectangle 50">
            <a:extLst>
              <a:ext uri="{FF2B5EF4-FFF2-40B4-BE49-F238E27FC236}">
                <a16:creationId xmlns:a16="http://schemas.microsoft.com/office/drawing/2014/main" id="{57F231E5-F402-49E1-82B4-C762909ED2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6F0BA12B-74D1-4DB1-9A3F-C9BA27B815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3156366"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5" name="Freeform: Shape 54">
            <a:extLst>
              <a:ext uri="{FF2B5EF4-FFF2-40B4-BE49-F238E27FC236}">
                <a16:creationId xmlns:a16="http://schemas.microsoft.com/office/drawing/2014/main" id="{515FCC40-AA93-4D3B-90D0-69BC824EAD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8392887" y="1056875"/>
            <a:ext cx="75111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4" name="TextBox 23">
            <a:extLst>
              <a:ext uri="{FF2B5EF4-FFF2-40B4-BE49-F238E27FC236}">
                <a16:creationId xmlns:a16="http://schemas.microsoft.com/office/drawing/2014/main" id="{7B7F47E4-CFFD-28CF-E440-C7033B2FBB04}"/>
              </a:ext>
            </a:extLst>
          </p:cNvPr>
          <p:cNvSpPr txBox="1"/>
          <p:nvPr/>
        </p:nvSpPr>
        <p:spPr>
          <a:xfrm>
            <a:off x="231406" y="2150806"/>
            <a:ext cx="2447925" cy="1641988"/>
          </a:xfrm>
          <a:prstGeom prst="rect">
            <a:avLst/>
          </a:prstGeom>
          <a:noFill/>
        </p:spPr>
        <p:txBody>
          <a:bodyPr wrap="square" rtlCol="0">
            <a:spAutoFit/>
          </a:bodyPr>
          <a:lstStyle/>
          <a:p>
            <a:pPr>
              <a:lnSpc>
                <a:spcPts val="6000"/>
              </a:lnSpc>
            </a:pPr>
            <a:r>
              <a:rPr lang="en-US" sz="6000" b="1" i="1" dirty="0">
                <a:solidFill>
                  <a:schemeClr val="bg1"/>
                </a:solidFill>
                <a:latin typeface="Candara" panose="020E0502030303020204" pitchFamily="34" charset="0"/>
              </a:rPr>
              <a:t>James 4:14</a:t>
            </a:r>
          </a:p>
        </p:txBody>
      </p:sp>
      <p:sp>
        <p:nvSpPr>
          <p:cNvPr id="3" name="Slide Number Placeholder 2">
            <a:extLst>
              <a:ext uri="{FF2B5EF4-FFF2-40B4-BE49-F238E27FC236}">
                <a16:creationId xmlns:a16="http://schemas.microsoft.com/office/drawing/2014/main" id="{DD3CE481-8CFF-DFDF-BAC7-C97028AD8AB4}"/>
              </a:ext>
            </a:extLst>
          </p:cNvPr>
          <p:cNvSpPr>
            <a:spLocks noGrp="1"/>
          </p:cNvSpPr>
          <p:nvPr>
            <p:ph type="sldNum" sz="quarter" idx="12"/>
          </p:nvPr>
        </p:nvSpPr>
        <p:spPr/>
        <p:txBody>
          <a:bodyPr/>
          <a:lstStyle/>
          <a:p>
            <a:fld id="{4FAB73BC-B049-4115-A692-8D63A059BFB8}" type="slidenum">
              <a:rPr lang="en-US" smtClean="0"/>
              <a:pPr/>
              <a:t>2</a:t>
            </a:fld>
            <a:endParaRPr lang="en-US" dirty="0"/>
          </a:p>
        </p:txBody>
      </p:sp>
      <p:sp>
        <p:nvSpPr>
          <p:cNvPr id="4" name="Rectangle 3">
            <a:extLst>
              <a:ext uri="{FF2B5EF4-FFF2-40B4-BE49-F238E27FC236}">
                <a16:creationId xmlns:a16="http://schemas.microsoft.com/office/drawing/2014/main" id="{C44ED9B0-0877-91D7-C447-0AC561795DF6}"/>
              </a:ext>
            </a:extLst>
          </p:cNvPr>
          <p:cNvSpPr/>
          <p:nvPr/>
        </p:nvSpPr>
        <p:spPr>
          <a:xfrm>
            <a:off x="5314525" y="2672784"/>
            <a:ext cx="2583328" cy="563881"/>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6AB0BD3-22EE-41B5-6263-D7CF9790017F}"/>
              </a:ext>
            </a:extLst>
          </p:cNvPr>
          <p:cNvSpPr/>
          <p:nvPr/>
        </p:nvSpPr>
        <p:spPr>
          <a:xfrm>
            <a:off x="3294414" y="3261989"/>
            <a:ext cx="2121408" cy="563881"/>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110722-2775-4A70-8182-7C215D42C9B2}"/>
              </a:ext>
            </a:extLst>
          </p:cNvPr>
          <p:cNvSpPr>
            <a:spLocks noGrp="1"/>
          </p:cNvSpPr>
          <p:nvPr>
            <p:ph type="title" idx="4294967295"/>
          </p:nvPr>
        </p:nvSpPr>
        <p:spPr>
          <a:xfrm>
            <a:off x="3290970" y="1541455"/>
            <a:ext cx="5393332" cy="4502677"/>
          </a:xfrm>
        </p:spPr>
        <p:txBody>
          <a:bodyPr vert="horz" lIns="91440" tIns="45720" rIns="91440" bIns="45720" rtlCol="0" anchor="t">
            <a:normAutofit/>
          </a:bodyPr>
          <a:lstStyle/>
          <a:p>
            <a:pPr>
              <a:lnSpc>
                <a:spcPts val="4400"/>
              </a:lnSpc>
            </a:pPr>
            <a:r>
              <a:rPr lang="en-US" sz="4400" b="1" i="1" spc="-100" dirty="0">
                <a:solidFill>
                  <a:schemeClr val="tx1">
                    <a:lumMod val="65000"/>
                    <a:lumOff val="35000"/>
                  </a:schemeClr>
                </a:solidFill>
                <a:latin typeface="Candara" panose="020E0502030303020204" pitchFamily="34" charset="0"/>
              </a:rPr>
              <a:t>“Whereas ye know not what shall be on the morrow. For what is your life? It is even a </a:t>
            </a:r>
            <a:r>
              <a:rPr lang="en-US" sz="4400" b="1" i="1" spc="-100" dirty="0" err="1">
                <a:solidFill>
                  <a:schemeClr val="tx1">
                    <a:lumMod val="65000"/>
                    <a:lumOff val="35000"/>
                  </a:schemeClr>
                </a:solidFill>
                <a:latin typeface="Candara" panose="020E0502030303020204" pitchFamily="34" charset="0"/>
              </a:rPr>
              <a:t>vapour</a:t>
            </a:r>
            <a:r>
              <a:rPr lang="en-US" sz="4400" b="1" i="1" spc="-100" dirty="0">
                <a:solidFill>
                  <a:schemeClr val="tx1">
                    <a:lumMod val="65000"/>
                    <a:lumOff val="35000"/>
                  </a:schemeClr>
                </a:solidFill>
                <a:latin typeface="Candara" panose="020E0502030303020204" pitchFamily="34" charset="0"/>
              </a:rPr>
              <a:t>, that </a:t>
            </a:r>
            <a:r>
              <a:rPr lang="en-US" sz="4400" b="1" i="1" spc="-100" dirty="0" err="1">
                <a:solidFill>
                  <a:schemeClr val="tx1">
                    <a:lumMod val="65000"/>
                    <a:lumOff val="35000"/>
                  </a:schemeClr>
                </a:solidFill>
                <a:latin typeface="Candara" panose="020E0502030303020204" pitchFamily="34" charset="0"/>
              </a:rPr>
              <a:t>appeareth</a:t>
            </a:r>
            <a:r>
              <a:rPr lang="en-US" sz="4400" b="1" i="1" spc="-100" dirty="0">
                <a:solidFill>
                  <a:schemeClr val="tx1">
                    <a:lumMod val="65000"/>
                    <a:lumOff val="35000"/>
                  </a:schemeClr>
                </a:solidFill>
                <a:latin typeface="Candara" panose="020E0502030303020204" pitchFamily="34" charset="0"/>
              </a:rPr>
              <a:t> for a little time, and then </a:t>
            </a:r>
            <a:r>
              <a:rPr lang="en-US" sz="4400" b="1" i="1" spc="-100" dirty="0" err="1">
                <a:solidFill>
                  <a:schemeClr val="tx1">
                    <a:lumMod val="65000"/>
                    <a:lumOff val="35000"/>
                  </a:schemeClr>
                </a:solidFill>
                <a:latin typeface="Candara" panose="020E0502030303020204" pitchFamily="34" charset="0"/>
              </a:rPr>
              <a:t>vanisheth</a:t>
            </a:r>
            <a:r>
              <a:rPr lang="en-US" sz="4400" b="1" i="1" spc="-100" dirty="0">
                <a:solidFill>
                  <a:schemeClr val="tx1">
                    <a:lumMod val="65000"/>
                    <a:lumOff val="35000"/>
                  </a:schemeClr>
                </a:solidFill>
                <a:latin typeface="Candara" panose="020E0502030303020204" pitchFamily="34" charset="0"/>
              </a:rPr>
              <a:t> away”</a:t>
            </a:r>
          </a:p>
        </p:txBody>
      </p:sp>
    </p:spTree>
    <p:extLst>
      <p:ext uri="{BB962C8B-B14F-4D97-AF65-F5344CB8AC3E}">
        <p14:creationId xmlns:p14="http://schemas.microsoft.com/office/powerpoint/2010/main" val="30049856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0" name="Rectangle 1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21" name="Rectangle 20">
            <a:extLst>
              <a:ext uri="{FF2B5EF4-FFF2-40B4-BE49-F238E27FC236}">
                <a16:creationId xmlns:a16="http://schemas.microsoft.com/office/drawing/2014/main" id="{5BDAAE7A-177F-4691-8F07-36CBBA6113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2"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5BF82D1D-28BC-4216-A1EA-F7D9C6D1A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3" name="Rectangle 22">
            <a:extLst>
              <a:ext uri="{FF2B5EF4-FFF2-40B4-BE49-F238E27FC236}">
                <a16:creationId xmlns:a16="http://schemas.microsoft.com/office/drawing/2014/main" id="{60A1DC48-C242-4442-822C-570436B80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4333"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8C19E4F-D89E-F431-4028-BC68738C8BDF}"/>
              </a:ext>
            </a:extLst>
          </p:cNvPr>
          <p:cNvSpPr/>
          <p:nvPr/>
        </p:nvSpPr>
        <p:spPr>
          <a:xfrm rot="16200000">
            <a:off x="-1913164" y="2631523"/>
            <a:ext cx="4651723" cy="1200329"/>
          </a:xfrm>
          <a:prstGeom prst="rect">
            <a:avLst/>
          </a:prstGeom>
          <a:noFill/>
        </p:spPr>
        <p:txBody>
          <a:bodyPr wrap="none" lIns="91440" tIns="45720" rIns="91440" bIns="45720">
            <a:spAutoFit/>
          </a:bodyPr>
          <a:lstStyle/>
          <a:p>
            <a:pPr algn="ctr"/>
            <a:r>
              <a:rPr lang="en-US" sz="7200" b="1" i="1"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rPr>
              <a:t>Your Life Is </a:t>
            </a:r>
            <a:endParaRPr lang="en-US" sz="7200" b="1" i="1" cap="none"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endParaRPr>
          </a:p>
        </p:txBody>
      </p:sp>
      <p:sp>
        <p:nvSpPr>
          <p:cNvPr id="4" name="Rectangle 3">
            <a:extLst>
              <a:ext uri="{FF2B5EF4-FFF2-40B4-BE49-F238E27FC236}">
                <a16:creationId xmlns:a16="http://schemas.microsoft.com/office/drawing/2014/main" id="{7CFF4C37-D1E2-F304-E01A-A5379742CECF}"/>
              </a:ext>
            </a:extLst>
          </p:cNvPr>
          <p:cNvSpPr/>
          <p:nvPr/>
        </p:nvSpPr>
        <p:spPr>
          <a:xfrm>
            <a:off x="964530" y="-2"/>
            <a:ext cx="8178800" cy="7715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Bent 4">
            <a:extLst>
              <a:ext uri="{FF2B5EF4-FFF2-40B4-BE49-F238E27FC236}">
                <a16:creationId xmlns:a16="http://schemas.microsoft.com/office/drawing/2014/main" id="{C4F85E59-BF95-E0D6-CFC9-3E5E36B0F611}"/>
              </a:ext>
            </a:extLst>
          </p:cNvPr>
          <p:cNvSpPr/>
          <p:nvPr/>
        </p:nvSpPr>
        <p:spPr>
          <a:xfrm>
            <a:off x="340493" y="205914"/>
            <a:ext cx="491198" cy="466607"/>
          </a:xfrm>
          <a:prstGeom prst="bentArrow">
            <a:avLst>
              <a:gd name="adj1" fmla="val 28922"/>
              <a:gd name="adj2" fmla="val 31044"/>
              <a:gd name="adj3" fmla="val 43681"/>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53F67585-EAE0-CF33-C138-049B2157D15D}"/>
              </a:ext>
            </a:extLst>
          </p:cNvPr>
          <p:cNvSpPr txBox="1"/>
          <p:nvPr/>
        </p:nvSpPr>
        <p:spPr>
          <a:xfrm>
            <a:off x="964864" y="-40205"/>
            <a:ext cx="8158933" cy="830997"/>
          </a:xfrm>
          <a:prstGeom prst="rect">
            <a:avLst/>
          </a:prstGeom>
          <a:noFill/>
        </p:spPr>
        <p:txBody>
          <a:bodyPr wrap="square" rtlCol="0">
            <a:spAutoFit/>
          </a:bodyPr>
          <a:lstStyle/>
          <a:p>
            <a:r>
              <a:rPr lang="en-US" sz="4800" b="1" dirty="0">
                <a:solidFill>
                  <a:schemeClr val="bg1"/>
                </a:solidFill>
                <a:latin typeface="Candara" panose="020E0502030303020204" pitchFamily="34" charset="0"/>
              </a:rPr>
              <a:t>A Period Of Conflict Or War </a:t>
            </a:r>
          </a:p>
        </p:txBody>
      </p:sp>
      <p:sp>
        <p:nvSpPr>
          <p:cNvPr id="7" name="TextBox 6">
            <a:extLst>
              <a:ext uri="{FF2B5EF4-FFF2-40B4-BE49-F238E27FC236}">
                <a16:creationId xmlns:a16="http://schemas.microsoft.com/office/drawing/2014/main" id="{80924FC6-62BF-A6CA-9CB1-182A9E1794BE}"/>
              </a:ext>
            </a:extLst>
          </p:cNvPr>
          <p:cNvSpPr txBox="1"/>
          <p:nvPr/>
        </p:nvSpPr>
        <p:spPr>
          <a:xfrm>
            <a:off x="1089961" y="815556"/>
            <a:ext cx="8033835" cy="5997155"/>
          </a:xfrm>
          <a:prstGeom prst="rect">
            <a:avLst/>
          </a:prstGeom>
          <a:noFill/>
        </p:spPr>
        <p:txBody>
          <a:bodyPr wrap="square" rtlCol="0">
            <a:spAutoFit/>
          </a:bodyPr>
          <a:lstStyle/>
          <a:p>
            <a:pPr>
              <a:lnSpc>
                <a:spcPts val="3200"/>
              </a:lnSpc>
            </a:pPr>
            <a:r>
              <a:rPr lang="en-US" sz="3100" b="1" dirty="0">
                <a:latin typeface="Candara" panose="020E0502030303020204" pitchFamily="34" charset="0"/>
              </a:rPr>
              <a:t>There is no middle ground in the struggle between the forces of Satan and God!</a:t>
            </a:r>
          </a:p>
          <a:p>
            <a:pPr marL="365760" indent="-274320">
              <a:lnSpc>
                <a:spcPts val="2800"/>
              </a:lnSpc>
              <a:buFont typeface="Wingdings" panose="05000000000000000000" pitchFamily="2" charset="2"/>
              <a:buChar char="§"/>
            </a:pPr>
            <a:r>
              <a:rPr lang="en-US" sz="2800" i="1" dirty="0">
                <a:latin typeface="Candara" panose="020E0502030303020204" pitchFamily="34" charset="0"/>
              </a:rPr>
              <a:t>Matt. 6:24; 12:30</a:t>
            </a:r>
          </a:p>
          <a:p>
            <a:pPr>
              <a:lnSpc>
                <a:spcPts val="3200"/>
              </a:lnSpc>
              <a:spcBef>
                <a:spcPts val="900"/>
              </a:spcBef>
            </a:pPr>
            <a:r>
              <a:rPr lang="en-US" sz="3100" b="1" dirty="0">
                <a:latin typeface="Candara" panose="020E0502030303020204" pitchFamily="34" charset="0"/>
              </a:rPr>
              <a:t>There is a constant war within man</a:t>
            </a:r>
          </a:p>
          <a:p>
            <a:pPr marL="365760" indent="-274320">
              <a:lnSpc>
                <a:spcPts val="2800"/>
              </a:lnSpc>
              <a:buFont typeface="Wingdings" panose="05000000000000000000" pitchFamily="2" charset="2"/>
              <a:buChar char="§"/>
            </a:pPr>
            <a:r>
              <a:rPr lang="en-US" sz="2800" i="1" dirty="0">
                <a:latin typeface="Candara" panose="020E0502030303020204" pitchFamily="34" charset="0"/>
              </a:rPr>
              <a:t>Matt. 26:41; Gal. 5:16-18, 19-26</a:t>
            </a:r>
          </a:p>
          <a:p>
            <a:pPr marL="365760" indent="-274320">
              <a:lnSpc>
                <a:spcPts val="2800"/>
              </a:lnSpc>
              <a:buFont typeface="Wingdings" panose="05000000000000000000" pitchFamily="2" charset="2"/>
              <a:buChar char="§"/>
            </a:pPr>
            <a:r>
              <a:rPr lang="en-US" sz="2800" dirty="0">
                <a:latin typeface="Candara" panose="020E0502030303020204" pitchFamily="34" charset="0"/>
              </a:rPr>
              <a:t>Even Paul saw the need to </a:t>
            </a:r>
            <a:r>
              <a:rPr lang="en-US" sz="2800" b="1" i="1" u="sng" dirty="0">
                <a:latin typeface="Candara" panose="020E0502030303020204" pitchFamily="34" charset="0"/>
              </a:rPr>
              <a:t>buffet</a:t>
            </a:r>
            <a:r>
              <a:rPr lang="en-US" sz="2800" dirty="0">
                <a:latin typeface="Candara" panose="020E0502030303020204" pitchFamily="34" charset="0"/>
              </a:rPr>
              <a:t> his body</a:t>
            </a:r>
          </a:p>
          <a:p>
            <a:pPr marL="548640" indent="-274320">
              <a:lnSpc>
                <a:spcPts val="2600"/>
              </a:lnSpc>
              <a:buFont typeface="Wingdings" panose="05000000000000000000" pitchFamily="2" charset="2"/>
              <a:buChar char="§"/>
            </a:pPr>
            <a:r>
              <a:rPr lang="en-US" sz="2600" i="1" dirty="0">
                <a:latin typeface="Candara" panose="020E0502030303020204" pitchFamily="34" charset="0"/>
              </a:rPr>
              <a:t>1 Cor. 9:27 </a:t>
            </a:r>
            <a:r>
              <a:rPr lang="en-US" sz="2600" dirty="0">
                <a:latin typeface="Candara" panose="020E0502030303020204" pitchFamily="34" charset="0"/>
              </a:rPr>
              <a:t>(</a:t>
            </a:r>
            <a:r>
              <a:rPr lang="en-US" sz="2600" b="1" i="1" dirty="0">
                <a:latin typeface="Candara" panose="020E0502030303020204" pitchFamily="34" charset="0"/>
              </a:rPr>
              <a:t>“buffet” </a:t>
            </a:r>
            <a:r>
              <a:rPr lang="en-US" sz="2600" dirty="0">
                <a:latin typeface="Candara" panose="020E0502030303020204" pitchFamily="34" charset="0"/>
              </a:rPr>
              <a:t>=</a:t>
            </a:r>
            <a:r>
              <a:rPr lang="en-US" sz="2600" b="1" i="1" dirty="0">
                <a:latin typeface="Candara" panose="020E0502030303020204" pitchFamily="34" charset="0"/>
              </a:rPr>
              <a:t> </a:t>
            </a:r>
            <a:r>
              <a:rPr lang="en-US" sz="2600" dirty="0">
                <a:latin typeface="Candara" panose="020E0502030303020204" pitchFamily="34" charset="0"/>
              </a:rPr>
              <a:t>to discipline or control, to subdue one’s passions); </a:t>
            </a:r>
            <a:r>
              <a:rPr lang="en-US" sz="2600" i="1" dirty="0">
                <a:latin typeface="Candara" panose="020E0502030303020204" pitchFamily="34" charset="0"/>
              </a:rPr>
              <a:t>cf. vv. 24-26</a:t>
            </a:r>
          </a:p>
          <a:p>
            <a:pPr>
              <a:lnSpc>
                <a:spcPts val="3200"/>
              </a:lnSpc>
              <a:spcBef>
                <a:spcPts val="900"/>
              </a:spcBef>
            </a:pPr>
            <a:r>
              <a:rPr lang="en-US" sz="3100" b="1" dirty="0">
                <a:latin typeface="Candara" panose="020E0502030303020204" pitchFamily="34" charset="0"/>
              </a:rPr>
              <a:t>Therefore, Christians are commanded to:</a:t>
            </a:r>
          </a:p>
          <a:p>
            <a:pPr marL="365760" indent="-274320">
              <a:lnSpc>
                <a:spcPts val="3200"/>
              </a:lnSpc>
              <a:buFont typeface="Wingdings" panose="05000000000000000000" pitchFamily="2" charset="2"/>
              <a:buChar char="§"/>
            </a:pPr>
            <a:r>
              <a:rPr lang="en-US" sz="2800" b="1" i="1" dirty="0">
                <a:latin typeface="Candara" panose="020E0502030303020204" pitchFamily="34" charset="0"/>
              </a:rPr>
              <a:t>“put on the </a:t>
            </a:r>
            <a:r>
              <a:rPr lang="en-US" sz="2800" b="1" i="1" u="sng" dirty="0">
                <a:latin typeface="Candara" panose="020E0502030303020204" pitchFamily="34" charset="0"/>
              </a:rPr>
              <a:t>whole armor of God</a:t>
            </a:r>
            <a:r>
              <a:rPr lang="en-US" sz="2800" b="1" i="1" dirty="0">
                <a:latin typeface="Candara" panose="020E0502030303020204" pitchFamily="34" charset="0"/>
              </a:rPr>
              <a:t>” </a:t>
            </a:r>
            <a:r>
              <a:rPr lang="en-US" sz="2800" i="1" dirty="0">
                <a:latin typeface="Candara" panose="020E0502030303020204" pitchFamily="34" charset="0"/>
              </a:rPr>
              <a:t>– Eph. 6:11-18</a:t>
            </a:r>
          </a:p>
          <a:p>
            <a:pPr marL="365760" indent="-274320">
              <a:lnSpc>
                <a:spcPts val="3200"/>
              </a:lnSpc>
              <a:buFont typeface="Wingdings" panose="05000000000000000000" pitchFamily="2" charset="2"/>
              <a:buChar char="§"/>
            </a:pPr>
            <a:r>
              <a:rPr lang="en-US" sz="2800" b="1" i="1" dirty="0">
                <a:latin typeface="Candara" panose="020E0502030303020204" pitchFamily="34" charset="0"/>
              </a:rPr>
              <a:t>“endure hardship as a good soldier” </a:t>
            </a:r>
            <a:r>
              <a:rPr lang="en-US" sz="2800" i="1" dirty="0">
                <a:latin typeface="Candara" panose="020E0502030303020204" pitchFamily="34" charset="0"/>
              </a:rPr>
              <a:t>– 2 Tim. 2:1-3</a:t>
            </a:r>
          </a:p>
          <a:p>
            <a:pPr>
              <a:lnSpc>
                <a:spcPts val="3200"/>
              </a:lnSpc>
              <a:spcBef>
                <a:spcPts val="900"/>
              </a:spcBef>
            </a:pPr>
            <a:r>
              <a:rPr lang="en-US" sz="3100" b="1" dirty="0">
                <a:latin typeface="Candara" panose="020E0502030303020204" pitchFamily="34" charset="0"/>
              </a:rPr>
              <a:t>The </a:t>
            </a:r>
            <a:r>
              <a:rPr lang="en-US" sz="3100" b="1" i="1" dirty="0">
                <a:latin typeface="Candara" panose="020E0502030303020204" pitchFamily="34" charset="0"/>
              </a:rPr>
              <a:t>“sword of the Spirit” </a:t>
            </a:r>
            <a:r>
              <a:rPr lang="en-US" sz="3100" b="1" dirty="0">
                <a:latin typeface="Candara" panose="020E0502030303020204" pitchFamily="34" charset="0"/>
              </a:rPr>
              <a:t>must be used on offense &amp; defense to cut/divide </a:t>
            </a:r>
            <a:r>
              <a:rPr lang="en-US" sz="2100" i="1" dirty="0">
                <a:latin typeface="Candara" panose="020E0502030303020204" pitchFamily="34" charset="0"/>
              </a:rPr>
              <a:t>– </a:t>
            </a:r>
            <a:r>
              <a:rPr lang="en-US" sz="2300" i="1" dirty="0">
                <a:latin typeface="Candara" panose="020E0502030303020204" pitchFamily="34" charset="0"/>
              </a:rPr>
              <a:t>Heb. 4:12; Acts 2:37</a:t>
            </a:r>
          </a:p>
          <a:p>
            <a:pPr>
              <a:lnSpc>
                <a:spcPts val="3200"/>
              </a:lnSpc>
              <a:spcBef>
                <a:spcPts val="900"/>
              </a:spcBef>
            </a:pPr>
            <a:r>
              <a:rPr lang="en-US" sz="3100" b="1" dirty="0">
                <a:latin typeface="Candara" panose="020E0502030303020204" pitchFamily="34" charset="0"/>
              </a:rPr>
              <a:t>Must learn to use it effectively </a:t>
            </a:r>
            <a:r>
              <a:rPr lang="en-US" sz="3200" i="1" dirty="0">
                <a:latin typeface="Candara" panose="020E0502030303020204" pitchFamily="34" charset="0"/>
              </a:rPr>
              <a:t>– 2 Tim. 2:15</a:t>
            </a:r>
          </a:p>
        </p:txBody>
      </p:sp>
      <p:sp>
        <p:nvSpPr>
          <p:cNvPr id="2" name="Slide Number Placeholder 1">
            <a:extLst>
              <a:ext uri="{FF2B5EF4-FFF2-40B4-BE49-F238E27FC236}">
                <a16:creationId xmlns:a16="http://schemas.microsoft.com/office/drawing/2014/main" id="{9984FD1D-0BF7-C9EB-B264-541EC5E000E6}"/>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15496853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anim calcmode="lin" valueType="num">
                                      <p:cBhvr>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Effect transition="in" filter="fade">
                                      <p:cBhvr>
                                        <p:cTn id="24" dur="1000"/>
                                        <p:tgtEl>
                                          <p:spTgt spid="7">
                                            <p:txEl>
                                              <p:pRg st="2" end="2"/>
                                            </p:txEl>
                                          </p:spTgt>
                                        </p:tgtEl>
                                      </p:cBhvr>
                                    </p:animEffect>
                                    <p:anim calcmode="lin" valueType="num">
                                      <p:cBhvr>
                                        <p:cTn id="2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Effect transition="in" filter="fade">
                                      <p:cBhvr>
                                        <p:cTn id="31" dur="1000"/>
                                        <p:tgtEl>
                                          <p:spTgt spid="7">
                                            <p:txEl>
                                              <p:pRg st="3" end="3"/>
                                            </p:txEl>
                                          </p:spTgt>
                                        </p:tgtEl>
                                      </p:cBhvr>
                                    </p:animEffect>
                                    <p:anim calcmode="lin" valueType="num">
                                      <p:cBhvr>
                                        <p:cTn id="3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7">
                                            <p:txEl>
                                              <p:pRg st="4" end="4"/>
                                            </p:txEl>
                                          </p:spTgt>
                                        </p:tgtEl>
                                        <p:attrNameLst>
                                          <p:attrName>style.visibility</p:attrName>
                                        </p:attrNameLst>
                                      </p:cBhvr>
                                      <p:to>
                                        <p:strVal val="visible"/>
                                      </p:to>
                                    </p:set>
                                    <p:animEffect transition="in" filter="fade">
                                      <p:cBhvr>
                                        <p:cTn id="38" dur="1000"/>
                                        <p:tgtEl>
                                          <p:spTgt spid="7">
                                            <p:txEl>
                                              <p:pRg st="4" end="4"/>
                                            </p:txEl>
                                          </p:spTgt>
                                        </p:tgtEl>
                                      </p:cBhvr>
                                    </p:animEffect>
                                    <p:anim calcmode="lin" valueType="num">
                                      <p:cBhvr>
                                        <p:cTn id="3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7">
                                            <p:txEl>
                                              <p:pRg st="5" end="5"/>
                                            </p:txEl>
                                          </p:spTgt>
                                        </p:tgtEl>
                                        <p:attrNameLst>
                                          <p:attrName>style.visibility</p:attrName>
                                        </p:attrNameLst>
                                      </p:cBhvr>
                                      <p:to>
                                        <p:strVal val="visible"/>
                                      </p:to>
                                    </p:set>
                                    <p:animEffect transition="in" filter="fade">
                                      <p:cBhvr>
                                        <p:cTn id="45" dur="1000"/>
                                        <p:tgtEl>
                                          <p:spTgt spid="7">
                                            <p:txEl>
                                              <p:pRg st="5" end="5"/>
                                            </p:txEl>
                                          </p:spTgt>
                                        </p:tgtEl>
                                      </p:cBhvr>
                                    </p:animEffect>
                                    <p:anim calcmode="lin" valueType="num">
                                      <p:cBhvr>
                                        <p:cTn id="46"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7">
                                            <p:txEl>
                                              <p:pRg st="6" end="6"/>
                                            </p:txEl>
                                          </p:spTgt>
                                        </p:tgtEl>
                                        <p:attrNameLst>
                                          <p:attrName>style.visibility</p:attrName>
                                        </p:attrNameLst>
                                      </p:cBhvr>
                                      <p:to>
                                        <p:strVal val="visible"/>
                                      </p:to>
                                    </p:set>
                                    <p:animEffect transition="in" filter="fade">
                                      <p:cBhvr>
                                        <p:cTn id="52" dur="1000"/>
                                        <p:tgtEl>
                                          <p:spTgt spid="7">
                                            <p:txEl>
                                              <p:pRg st="6" end="6"/>
                                            </p:txEl>
                                          </p:spTgt>
                                        </p:tgtEl>
                                      </p:cBhvr>
                                    </p:animEffect>
                                    <p:anim calcmode="lin" valueType="num">
                                      <p:cBhvr>
                                        <p:cTn id="53"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7">
                                            <p:txEl>
                                              <p:pRg st="7" end="7"/>
                                            </p:txEl>
                                          </p:spTgt>
                                        </p:tgtEl>
                                        <p:attrNameLst>
                                          <p:attrName>style.visibility</p:attrName>
                                        </p:attrNameLst>
                                      </p:cBhvr>
                                      <p:to>
                                        <p:strVal val="visible"/>
                                      </p:to>
                                    </p:set>
                                    <p:animEffect transition="in" filter="fade">
                                      <p:cBhvr>
                                        <p:cTn id="59" dur="1000"/>
                                        <p:tgtEl>
                                          <p:spTgt spid="7">
                                            <p:txEl>
                                              <p:pRg st="7" end="7"/>
                                            </p:txEl>
                                          </p:spTgt>
                                        </p:tgtEl>
                                      </p:cBhvr>
                                    </p:animEffect>
                                    <p:anim calcmode="lin" valueType="num">
                                      <p:cBhvr>
                                        <p:cTn id="60"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7">
                                            <p:txEl>
                                              <p:pRg st="8" end="8"/>
                                            </p:txEl>
                                          </p:spTgt>
                                        </p:tgtEl>
                                        <p:attrNameLst>
                                          <p:attrName>style.visibility</p:attrName>
                                        </p:attrNameLst>
                                      </p:cBhvr>
                                      <p:to>
                                        <p:strVal val="visible"/>
                                      </p:to>
                                    </p:set>
                                    <p:animEffect transition="in" filter="fade">
                                      <p:cBhvr>
                                        <p:cTn id="66" dur="1000"/>
                                        <p:tgtEl>
                                          <p:spTgt spid="7">
                                            <p:txEl>
                                              <p:pRg st="8" end="8"/>
                                            </p:txEl>
                                          </p:spTgt>
                                        </p:tgtEl>
                                      </p:cBhvr>
                                    </p:animEffect>
                                    <p:anim calcmode="lin" valueType="num">
                                      <p:cBhvr>
                                        <p:cTn id="67"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68"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7">
                                            <p:txEl>
                                              <p:pRg st="9" end="9"/>
                                            </p:txEl>
                                          </p:spTgt>
                                        </p:tgtEl>
                                        <p:attrNameLst>
                                          <p:attrName>style.visibility</p:attrName>
                                        </p:attrNameLst>
                                      </p:cBhvr>
                                      <p:to>
                                        <p:strVal val="visible"/>
                                      </p:to>
                                    </p:set>
                                    <p:animEffect transition="in" filter="fade">
                                      <p:cBhvr>
                                        <p:cTn id="73" dur="1000"/>
                                        <p:tgtEl>
                                          <p:spTgt spid="7">
                                            <p:txEl>
                                              <p:pRg st="9" end="9"/>
                                            </p:txEl>
                                          </p:spTgt>
                                        </p:tgtEl>
                                      </p:cBhvr>
                                    </p:animEffect>
                                    <p:anim calcmode="lin" valueType="num">
                                      <p:cBhvr>
                                        <p:cTn id="74"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75"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7">
                                            <p:txEl>
                                              <p:pRg st="10" end="10"/>
                                            </p:txEl>
                                          </p:spTgt>
                                        </p:tgtEl>
                                        <p:attrNameLst>
                                          <p:attrName>style.visibility</p:attrName>
                                        </p:attrNameLst>
                                      </p:cBhvr>
                                      <p:to>
                                        <p:strVal val="visible"/>
                                      </p:to>
                                    </p:set>
                                    <p:animEffect transition="in" filter="fade">
                                      <p:cBhvr>
                                        <p:cTn id="80" dur="1000"/>
                                        <p:tgtEl>
                                          <p:spTgt spid="7">
                                            <p:txEl>
                                              <p:pRg st="10" end="10"/>
                                            </p:txEl>
                                          </p:spTgt>
                                        </p:tgtEl>
                                      </p:cBhvr>
                                    </p:animEffect>
                                    <p:anim calcmode="lin" valueType="num">
                                      <p:cBhvr>
                                        <p:cTn id="81"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82" dur="1000" fill="hold"/>
                                        <p:tgtEl>
                                          <p:spTgt spid="7">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0" name="Rectangle 1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21" name="Rectangle 20">
            <a:extLst>
              <a:ext uri="{FF2B5EF4-FFF2-40B4-BE49-F238E27FC236}">
                <a16:creationId xmlns:a16="http://schemas.microsoft.com/office/drawing/2014/main" id="{5BDAAE7A-177F-4691-8F07-36CBBA6113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2"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5BF82D1D-28BC-4216-A1EA-F7D9C6D1A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3" name="Rectangle 22">
            <a:extLst>
              <a:ext uri="{FF2B5EF4-FFF2-40B4-BE49-F238E27FC236}">
                <a16:creationId xmlns:a16="http://schemas.microsoft.com/office/drawing/2014/main" id="{60A1DC48-C242-4442-822C-570436B80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4333"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8C19E4F-D89E-F431-4028-BC68738C8BDF}"/>
              </a:ext>
            </a:extLst>
          </p:cNvPr>
          <p:cNvSpPr/>
          <p:nvPr/>
        </p:nvSpPr>
        <p:spPr>
          <a:xfrm rot="16200000">
            <a:off x="-1913164" y="2631523"/>
            <a:ext cx="4651723" cy="1200329"/>
          </a:xfrm>
          <a:prstGeom prst="rect">
            <a:avLst/>
          </a:prstGeom>
          <a:noFill/>
        </p:spPr>
        <p:txBody>
          <a:bodyPr wrap="none" lIns="91440" tIns="45720" rIns="91440" bIns="45720">
            <a:spAutoFit/>
          </a:bodyPr>
          <a:lstStyle/>
          <a:p>
            <a:pPr algn="ctr"/>
            <a:r>
              <a:rPr lang="en-US" sz="7200" b="1" i="1"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rPr>
              <a:t>Your Life Is </a:t>
            </a:r>
            <a:endParaRPr lang="en-US" sz="7200" b="1" i="1" cap="none"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endParaRPr>
          </a:p>
        </p:txBody>
      </p:sp>
      <p:sp>
        <p:nvSpPr>
          <p:cNvPr id="4" name="Rectangle 3">
            <a:extLst>
              <a:ext uri="{FF2B5EF4-FFF2-40B4-BE49-F238E27FC236}">
                <a16:creationId xmlns:a16="http://schemas.microsoft.com/office/drawing/2014/main" id="{7CFF4C37-D1E2-F304-E01A-A5379742CECF}"/>
              </a:ext>
            </a:extLst>
          </p:cNvPr>
          <p:cNvSpPr/>
          <p:nvPr/>
        </p:nvSpPr>
        <p:spPr>
          <a:xfrm>
            <a:off x="964530" y="-2"/>
            <a:ext cx="8178800" cy="7715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Bent 4">
            <a:extLst>
              <a:ext uri="{FF2B5EF4-FFF2-40B4-BE49-F238E27FC236}">
                <a16:creationId xmlns:a16="http://schemas.microsoft.com/office/drawing/2014/main" id="{C4F85E59-BF95-E0D6-CFC9-3E5E36B0F611}"/>
              </a:ext>
            </a:extLst>
          </p:cNvPr>
          <p:cNvSpPr/>
          <p:nvPr/>
        </p:nvSpPr>
        <p:spPr>
          <a:xfrm>
            <a:off x="340493" y="205914"/>
            <a:ext cx="491198" cy="466607"/>
          </a:xfrm>
          <a:prstGeom prst="bentArrow">
            <a:avLst>
              <a:gd name="adj1" fmla="val 28922"/>
              <a:gd name="adj2" fmla="val 31044"/>
              <a:gd name="adj3" fmla="val 43681"/>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53F67585-EAE0-CF33-C138-049B2157D15D}"/>
              </a:ext>
            </a:extLst>
          </p:cNvPr>
          <p:cNvSpPr txBox="1"/>
          <p:nvPr/>
        </p:nvSpPr>
        <p:spPr>
          <a:xfrm>
            <a:off x="964864" y="-40205"/>
            <a:ext cx="8158933" cy="830997"/>
          </a:xfrm>
          <a:prstGeom prst="rect">
            <a:avLst/>
          </a:prstGeom>
          <a:noFill/>
        </p:spPr>
        <p:txBody>
          <a:bodyPr wrap="square" rtlCol="0">
            <a:spAutoFit/>
          </a:bodyPr>
          <a:lstStyle/>
          <a:p>
            <a:r>
              <a:rPr lang="en-US" sz="4800" b="1" dirty="0">
                <a:solidFill>
                  <a:schemeClr val="bg1"/>
                </a:solidFill>
                <a:latin typeface="Candara" panose="020E0502030303020204" pitchFamily="34" charset="0"/>
              </a:rPr>
              <a:t>A Multiplicity Of Choices </a:t>
            </a:r>
          </a:p>
        </p:txBody>
      </p:sp>
      <p:sp>
        <p:nvSpPr>
          <p:cNvPr id="2" name="Slide Number Placeholder 1">
            <a:extLst>
              <a:ext uri="{FF2B5EF4-FFF2-40B4-BE49-F238E27FC236}">
                <a16:creationId xmlns:a16="http://schemas.microsoft.com/office/drawing/2014/main" id="{9984FD1D-0BF7-C9EB-B264-541EC5E000E6}"/>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
        <p:nvSpPr>
          <p:cNvPr id="7" name="TextBox 6">
            <a:extLst>
              <a:ext uri="{FF2B5EF4-FFF2-40B4-BE49-F238E27FC236}">
                <a16:creationId xmlns:a16="http://schemas.microsoft.com/office/drawing/2014/main" id="{D7C37EDC-8E3F-0340-A5A2-73881B60926E}"/>
              </a:ext>
            </a:extLst>
          </p:cNvPr>
          <p:cNvSpPr txBox="1"/>
          <p:nvPr/>
        </p:nvSpPr>
        <p:spPr>
          <a:xfrm>
            <a:off x="1089961" y="815556"/>
            <a:ext cx="7771010" cy="4816575"/>
          </a:xfrm>
          <a:prstGeom prst="rect">
            <a:avLst/>
          </a:prstGeom>
          <a:noFill/>
        </p:spPr>
        <p:txBody>
          <a:bodyPr wrap="square" rtlCol="0">
            <a:spAutoFit/>
          </a:bodyPr>
          <a:lstStyle/>
          <a:p>
            <a:pPr>
              <a:lnSpc>
                <a:spcPts val="3200"/>
              </a:lnSpc>
            </a:pPr>
            <a:r>
              <a:rPr lang="en-US" sz="3200" b="1" dirty="0">
                <a:latin typeface="Candara" panose="020E0502030303020204" pitchFamily="34" charset="0"/>
              </a:rPr>
              <a:t>Man is different than other creatures–man was made with the ability to make decisions and </a:t>
            </a:r>
            <a:r>
              <a:rPr lang="en-US" sz="3200" b="1" i="1" dirty="0">
                <a:latin typeface="Candara" panose="020E0502030303020204" pitchFamily="34" charset="0"/>
              </a:rPr>
              <a:t>choices</a:t>
            </a:r>
            <a:r>
              <a:rPr lang="en-US" sz="3200" b="1" dirty="0">
                <a:latin typeface="Candara" panose="020E0502030303020204" pitchFamily="34" charset="0"/>
              </a:rPr>
              <a:t>!</a:t>
            </a:r>
          </a:p>
          <a:p>
            <a:pPr marL="365760" indent="-274320">
              <a:lnSpc>
                <a:spcPts val="3200"/>
              </a:lnSpc>
              <a:spcBef>
                <a:spcPts val="600"/>
              </a:spcBef>
              <a:buFont typeface="Wingdings" panose="05000000000000000000" pitchFamily="2" charset="2"/>
              <a:buChar char="§"/>
            </a:pPr>
            <a:r>
              <a:rPr lang="en-US" sz="2800" dirty="0">
                <a:latin typeface="Candara" panose="020E0502030303020204" pitchFamily="34" charset="0"/>
              </a:rPr>
              <a:t>Man’s whole life is filled with </a:t>
            </a:r>
            <a:r>
              <a:rPr lang="en-US" sz="2800" i="1" dirty="0">
                <a:latin typeface="Candara" panose="020E0502030303020204" pitchFamily="34" charset="0"/>
              </a:rPr>
              <a:t>choices</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The </a:t>
            </a:r>
            <a:r>
              <a:rPr lang="en-US" sz="2800" i="1" dirty="0">
                <a:latin typeface="Candara" panose="020E0502030303020204" pitchFamily="34" charset="0"/>
              </a:rPr>
              <a:t>choices</a:t>
            </a:r>
            <a:r>
              <a:rPr lang="en-US" sz="2800" dirty="0">
                <a:latin typeface="Candara" panose="020E0502030303020204" pitchFamily="34" charset="0"/>
              </a:rPr>
              <a:t> we make are of vital importance to our temporal and eternal welfare</a:t>
            </a:r>
          </a:p>
          <a:p>
            <a:pPr marL="548640" lvl="1" indent="-274320">
              <a:lnSpc>
                <a:spcPts val="2600"/>
              </a:lnSpc>
              <a:spcBef>
                <a:spcPts val="600"/>
              </a:spcBef>
              <a:buFont typeface="Wingdings" panose="05000000000000000000" pitchFamily="2" charset="2"/>
              <a:buChar char="§"/>
            </a:pPr>
            <a:r>
              <a:rPr lang="en-US" sz="2600" dirty="0">
                <a:latin typeface="Candara" panose="020E0502030303020204" pitchFamily="34" charset="0"/>
              </a:rPr>
              <a:t>Napoleon said: </a:t>
            </a:r>
            <a:r>
              <a:rPr lang="en-US" sz="2600" i="1" dirty="0">
                <a:latin typeface="Candara" panose="020E0502030303020204" pitchFamily="34" charset="0"/>
              </a:rPr>
              <a:t>“In every battle there is a crisis, ten or fifteen minutes only, on which the outcome depends. To make proper use of this short space of time means victory; its neglect defeat.”</a:t>
            </a:r>
          </a:p>
          <a:p>
            <a:pPr marL="365760" lvl="1"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The same is true in our battles in life – a single </a:t>
            </a:r>
            <a:r>
              <a:rPr lang="en-US" sz="2800" i="1" dirty="0">
                <a:latin typeface="Candara" panose="020E0502030303020204" pitchFamily="34" charset="0"/>
              </a:rPr>
              <a:t>choice</a:t>
            </a:r>
            <a:r>
              <a:rPr lang="en-US" sz="2800" dirty="0">
                <a:latin typeface="Candara" panose="020E0502030303020204" pitchFamily="34" charset="0"/>
              </a:rPr>
              <a:t> often decides our destiny</a:t>
            </a:r>
          </a:p>
        </p:txBody>
      </p:sp>
      <p:sp>
        <p:nvSpPr>
          <p:cNvPr id="8" name="TextBox 7">
            <a:extLst>
              <a:ext uri="{FF2B5EF4-FFF2-40B4-BE49-F238E27FC236}">
                <a16:creationId xmlns:a16="http://schemas.microsoft.com/office/drawing/2014/main" id="{E7A2E2B6-C52B-EFAC-8BCF-5F266B548FAE}"/>
              </a:ext>
            </a:extLst>
          </p:cNvPr>
          <p:cNvSpPr txBox="1"/>
          <p:nvPr/>
        </p:nvSpPr>
        <p:spPr>
          <a:xfrm>
            <a:off x="1205341" y="5561198"/>
            <a:ext cx="7337814" cy="1174552"/>
          </a:xfrm>
          <a:prstGeom prst="rect">
            <a:avLst/>
          </a:prstGeom>
          <a:solidFill>
            <a:schemeClr val="accent1">
              <a:lumMod val="40000"/>
              <a:lumOff val="60000"/>
            </a:schemeClr>
          </a:solidFill>
        </p:spPr>
        <p:txBody>
          <a:bodyPr wrap="square" rtlCol="0">
            <a:spAutoFit/>
          </a:bodyPr>
          <a:lstStyle/>
          <a:p>
            <a:pPr>
              <a:lnSpc>
                <a:spcPts val="2800"/>
              </a:lnSpc>
            </a:pPr>
            <a:r>
              <a:rPr lang="en-US" sz="2800" b="1" i="1" dirty="0">
                <a:latin typeface="Candara" panose="020E0502030303020204" pitchFamily="34" charset="0"/>
              </a:rPr>
              <a:t>“But one thing is needful: and Mary hath </a:t>
            </a:r>
            <a:r>
              <a:rPr lang="en-US" sz="2800" b="1" i="1" dirty="0">
                <a:solidFill>
                  <a:srgbClr val="FF0000"/>
                </a:solidFill>
                <a:latin typeface="Candara" panose="020E0502030303020204" pitchFamily="34" charset="0"/>
              </a:rPr>
              <a:t>chosen</a:t>
            </a:r>
            <a:r>
              <a:rPr lang="en-US" sz="2800" b="1" i="1" dirty="0">
                <a:latin typeface="Candara" panose="020E0502030303020204" pitchFamily="34" charset="0"/>
              </a:rPr>
              <a:t> </a:t>
            </a:r>
            <a:r>
              <a:rPr lang="en-US" sz="2800" b="1" i="1" dirty="0">
                <a:solidFill>
                  <a:srgbClr val="FF0000"/>
                </a:solidFill>
                <a:latin typeface="Candara" panose="020E0502030303020204" pitchFamily="34" charset="0"/>
              </a:rPr>
              <a:t>that good part</a:t>
            </a:r>
            <a:r>
              <a:rPr lang="en-US" sz="2800" b="1" i="1" dirty="0">
                <a:latin typeface="Candara" panose="020E0502030303020204" pitchFamily="34" charset="0"/>
              </a:rPr>
              <a:t>, which shall not be taken away from her” </a:t>
            </a:r>
            <a:r>
              <a:rPr lang="en-US" sz="2800" i="1" dirty="0">
                <a:latin typeface="Candara" panose="020E0502030303020204" pitchFamily="34" charset="0"/>
              </a:rPr>
              <a:t>– Luke 10:42, cf. Matt. 6:33</a:t>
            </a:r>
          </a:p>
        </p:txBody>
      </p:sp>
    </p:spTree>
    <p:extLst>
      <p:ext uri="{BB962C8B-B14F-4D97-AF65-F5344CB8AC3E}">
        <p14:creationId xmlns:p14="http://schemas.microsoft.com/office/powerpoint/2010/main" val="9177798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anim calcmode="lin" valueType="num">
                                      <p:cBhvr>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fade">
                                      <p:cBhvr>
                                        <p:cTn id="33" dur="1000"/>
                                        <p:tgtEl>
                                          <p:spTgt spid="7">
                                            <p:txEl>
                                              <p:pRg st="3" end="3"/>
                                            </p:txEl>
                                          </p:spTgt>
                                        </p:tgtEl>
                                      </p:cBhvr>
                                    </p:animEffect>
                                    <p:anim calcmode="lin" valueType="num">
                                      <p:cBhvr>
                                        <p:cTn id="34"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Effect transition="in" filter="fade">
                                      <p:cBhvr>
                                        <p:cTn id="40" dur="1000"/>
                                        <p:tgtEl>
                                          <p:spTgt spid="7">
                                            <p:txEl>
                                              <p:pRg st="4" end="4"/>
                                            </p:txEl>
                                          </p:spTgt>
                                        </p:tgtEl>
                                      </p:cBhvr>
                                    </p:animEffect>
                                    <p:anim calcmode="lin" valueType="num">
                                      <p:cBhvr>
                                        <p:cTn id="41"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6" presetClass="entr" presetSubtype="37"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barn(outVertical)">
                                      <p:cBhvr>
                                        <p:cTn id="4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0" name="Rectangle 1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21" name="Rectangle 20">
            <a:extLst>
              <a:ext uri="{FF2B5EF4-FFF2-40B4-BE49-F238E27FC236}">
                <a16:creationId xmlns:a16="http://schemas.microsoft.com/office/drawing/2014/main" id="{5BDAAE7A-177F-4691-8F07-36CBBA6113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2"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5BF82D1D-28BC-4216-A1EA-F7D9C6D1A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3" name="Rectangle 22">
            <a:extLst>
              <a:ext uri="{FF2B5EF4-FFF2-40B4-BE49-F238E27FC236}">
                <a16:creationId xmlns:a16="http://schemas.microsoft.com/office/drawing/2014/main" id="{60A1DC48-C242-4442-822C-570436B80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4333"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8C19E4F-D89E-F431-4028-BC68738C8BDF}"/>
              </a:ext>
            </a:extLst>
          </p:cNvPr>
          <p:cNvSpPr/>
          <p:nvPr/>
        </p:nvSpPr>
        <p:spPr>
          <a:xfrm rot="16200000">
            <a:off x="-1913164" y="2631523"/>
            <a:ext cx="4651723" cy="1200329"/>
          </a:xfrm>
          <a:prstGeom prst="rect">
            <a:avLst/>
          </a:prstGeom>
          <a:noFill/>
        </p:spPr>
        <p:txBody>
          <a:bodyPr wrap="none" lIns="91440" tIns="45720" rIns="91440" bIns="45720">
            <a:spAutoFit/>
          </a:bodyPr>
          <a:lstStyle/>
          <a:p>
            <a:pPr algn="ctr"/>
            <a:r>
              <a:rPr lang="en-US" sz="7200" b="1" i="1"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rPr>
              <a:t>Your Life Is </a:t>
            </a:r>
            <a:endParaRPr lang="en-US" sz="7200" b="1" i="1" cap="none"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endParaRPr>
          </a:p>
        </p:txBody>
      </p:sp>
      <p:sp>
        <p:nvSpPr>
          <p:cNvPr id="4" name="Rectangle 3">
            <a:extLst>
              <a:ext uri="{FF2B5EF4-FFF2-40B4-BE49-F238E27FC236}">
                <a16:creationId xmlns:a16="http://schemas.microsoft.com/office/drawing/2014/main" id="{7CFF4C37-D1E2-F304-E01A-A5379742CECF}"/>
              </a:ext>
            </a:extLst>
          </p:cNvPr>
          <p:cNvSpPr/>
          <p:nvPr/>
        </p:nvSpPr>
        <p:spPr>
          <a:xfrm>
            <a:off x="964530" y="-2"/>
            <a:ext cx="8178800" cy="7715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Bent 4">
            <a:extLst>
              <a:ext uri="{FF2B5EF4-FFF2-40B4-BE49-F238E27FC236}">
                <a16:creationId xmlns:a16="http://schemas.microsoft.com/office/drawing/2014/main" id="{C4F85E59-BF95-E0D6-CFC9-3E5E36B0F611}"/>
              </a:ext>
            </a:extLst>
          </p:cNvPr>
          <p:cNvSpPr/>
          <p:nvPr/>
        </p:nvSpPr>
        <p:spPr>
          <a:xfrm>
            <a:off x="340493" y="205914"/>
            <a:ext cx="491198" cy="466607"/>
          </a:xfrm>
          <a:prstGeom prst="bentArrow">
            <a:avLst>
              <a:gd name="adj1" fmla="val 28922"/>
              <a:gd name="adj2" fmla="val 31044"/>
              <a:gd name="adj3" fmla="val 43681"/>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53F67585-EAE0-CF33-C138-049B2157D15D}"/>
              </a:ext>
            </a:extLst>
          </p:cNvPr>
          <p:cNvSpPr txBox="1"/>
          <p:nvPr/>
        </p:nvSpPr>
        <p:spPr>
          <a:xfrm>
            <a:off x="964864" y="-40205"/>
            <a:ext cx="8158933" cy="830997"/>
          </a:xfrm>
          <a:prstGeom prst="rect">
            <a:avLst/>
          </a:prstGeom>
          <a:noFill/>
        </p:spPr>
        <p:txBody>
          <a:bodyPr wrap="square" rtlCol="0">
            <a:spAutoFit/>
          </a:bodyPr>
          <a:lstStyle/>
          <a:p>
            <a:r>
              <a:rPr lang="en-US" sz="4800" b="1" dirty="0">
                <a:solidFill>
                  <a:schemeClr val="bg1"/>
                </a:solidFill>
                <a:latin typeface="Candara" panose="020E0502030303020204" pitchFamily="34" charset="0"/>
              </a:rPr>
              <a:t>A Multiplicity Of Choices </a:t>
            </a:r>
          </a:p>
        </p:txBody>
      </p:sp>
      <p:sp>
        <p:nvSpPr>
          <p:cNvPr id="2" name="Slide Number Placeholder 1">
            <a:extLst>
              <a:ext uri="{FF2B5EF4-FFF2-40B4-BE49-F238E27FC236}">
                <a16:creationId xmlns:a16="http://schemas.microsoft.com/office/drawing/2014/main" id="{9984FD1D-0BF7-C9EB-B264-541EC5E000E6}"/>
              </a:ext>
            </a:extLst>
          </p:cNvPr>
          <p:cNvSpPr>
            <a:spLocks noGrp="1"/>
          </p:cNvSpPr>
          <p:nvPr>
            <p:ph type="sldNum" sz="quarter" idx="12"/>
          </p:nvPr>
        </p:nvSpPr>
        <p:spPr/>
        <p:txBody>
          <a:bodyPr/>
          <a:lstStyle/>
          <a:p>
            <a:fld id="{4FAB73BC-B049-4115-A692-8D63A059BFB8}" type="slidenum">
              <a:rPr lang="en-US" smtClean="0"/>
              <a:pPr/>
              <a:t>5</a:t>
            </a:fld>
            <a:endParaRPr lang="en-US" dirty="0"/>
          </a:p>
        </p:txBody>
      </p:sp>
      <p:sp>
        <p:nvSpPr>
          <p:cNvPr id="7" name="TextBox 6">
            <a:extLst>
              <a:ext uri="{FF2B5EF4-FFF2-40B4-BE49-F238E27FC236}">
                <a16:creationId xmlns:a16="http://schemas.microsoft.com/office/drawing/2014/main" id="{D7C37EDC-8E3F-0340-A5A2-73881B60926E}"/>
              </a:ext>
            </a:extLst>
          </p:cNvPr>
          <p:cNvSpPr txBox="1"/>
          <p:nvPr/>
        </p:nvSpPr>
        <p:spPr>
          <a:xfrm>
            <a:off x="1089961" y="815556"/>
            <a:ext cx="7673029" cy="5893793"/>
          </a:xfrm>
          <a:prstGeom prst="rect">
            <a:avLst/>
          </a:prstGeom>
          <a:noFill/>
        </p:spPr>
        <p:txBody>
          <a:bodyPr wrap="square" rtlCol="0">
            <a:spAutoFit/>
          </a:bodyPr>
          <a:lstStyle/>
          <a:p>
            <a:pPr>
              <a:lnSpc>
                <a:spcPts val="3200"/>
              </a:lnSpc>
            </a:pPr>
            <a:r>
              <a:rPr lang="en-US" sz="3200" b="1" dirty="0">
                <a:latin typeface="Candara" panose="020E0502030303020204" pitchFamily="34" charset="0"/>
              </a:rPr>
              <a:t>Our most important </a:t>
            </a:r>
            <a:r>
              <a:rPr lang="en-US" sz="3200" b="1" i="1" dirty="0">
                <a:latin typeface="Candara" panose="020E0502030303020204" pitchFamily="34" charset="0"/>
              </a:rPr>
              <a:t>choices</a:t>
            </a:r>
            <a:r>
              <a:rPr lang="en-US" sz="3200" b="1" dirty="0">
                <a:latin typeface="Candara" panose="020E0502030303020204" pitchFamily="34" charset="0"/>
              </a:rPr>
              <a:t> concern:</a:t>
            </a:r>
          </a:p>
          <a:p>
            <a:pPr marL="365760" indent="-274320">
              <a:lnSpc>
                <a:spcPts val="2800"/>
              </a:lnSpc>
              <a:spcBef>
                <a:spcPts val="300"/>
              </a:spcBef>
              <a:buFont typeface="Wingdings" panose="05000000000000000000" pitchFamily="2" charset="2"/>
              <a:buChar char="§"/>
            </a:pPr>
            <a:r>
              <a:rPr lang="en-US" sz="2800" dirty="0">
                <a:latin typeface="Candara" panose="020E0502030303020204" pitchFamily="34" charset="0"/>
              </a:rPr>
              <a:t>Right and Wrong!</a:t>
            </a:r>
          </a:p>
          <a:p>
            <a:pPr marL="365760" indent="-274320">
              <a:lnSpc>
                <a:spcPts val="2800"/>
              </a:lnSpc>
              <a:spcBef>
                <a:spcPts val="300"/>
              </a:spcBef>
              <a:buFont typeface="Wingdings" panose="05000000000000000000" pitchFamily="2" charset="2"/>
              <a:buChar char="§"/>
            </a:pPr>
            <a:r>
              <a:rPr lang="en-US" sz="2800" dirty="0">
                <a:latin typeface="Candara" panose="020E0502030303020204" pitchFamily="34" charset="0"/>
              </a:rPr>
              <a:t>Truth and Error!</a:t>
            </a:r>
          </a:p>
          <a:p>
            <a:pPr marL="365760" indent="-274320">
              <a:lnSpc>
                <a:spcPts val="2800"/>
              </a:lnSpc>
              <a:spcBef>
                <a:spcPts val="300"/>
              </a:spcBef>
              <a:buFont typeface="Wingdings" panose="05000000000000000000" pitchFamily="2" charset="2"/>
              <a:buChar char="§"/>
            </a:pPr>
            <a:r>
              <a:rPr lang="en-US" sz="2800" dirty="0">
                <a:latin typeface="Candara" panose="020E0502030303020204" pitchFamily="34" charset="0"/>
              </a:rPr>
              <a:t>God and Satan! – Cf. </a:t>
            </a:r>
            <a:r>
              <a:rPr lang="en-US" sz="2800" i="1" dirty="0">
                <a:latin typeface="Candara" panose="020E0502030303020204" pitchFamily="34" charset="0"/>
              </a:rPr>
              <a:t>Josh. 24:15; 1 Kings 18:20-21</a:t>
            </a:r>
          </a:p>
          <a:p>
            <a:pPr marL="365760" indent="-274320">
              <a:lnSpc>
                <a:spcPts val="2800"/>
              </a:lnSpc>
              <a:spcBef>
                <a:spcPts val="300"/>
              </a:spcBef>
              <a:buFont typeface="Wingdings" panose="05000000000000000000" pitchFamily="2" charset="2"/>
              <a:buChar char="§"/>
            </a:pPr>
            <a:r>
              <a:rPr lang="en-US" sz="2800" dirty="0">
                <a:latin typeface="Candara" panose="020E0502030303020204" pitchFamily="34" charset="0"/>
              </a:rPr>
              <a:t>In the poem</a:t>
            </a:r>
            <a:r>
              <a:rPr lang="en-US" sz="2800" i="1" dirty="0">
                <a:latin typeface="Candara" panose="020E0502030303020204" pitchFamily="34" charset="0"/>
              </a:rPr>
              <a:t>, </a:t>
            </a:r>
            <a:r>
              <a:rPr lang="en-US" sz="2800" b="1" i="1" dirty="0">
                <a:latin typeface="Candara" panose="020E0502030303020204" pitchFamily="34" charset="0"/>
              </a:rPr>
              <a:t>The Present Crisis</a:t>
            </a:r>
            <a:r>
              <a:rPr lang="en-US" sz="2800" i="1" dirty="0">
                <a:latin typeface="Candara" panose="020E0502030303020204" pitchFamily="34" charset="0"/>
              </a:rPr>
              <a:t>, </a:t>
            </a:r>
            <a:r>
              <a:rPr lang="en-US" sz="2800" dirty="0">
                <a:latin typeface="Candara" panose="020E0502030303020204" pitchFamily="34" charset="0"/>
              </a:rPr>
              <a:t>James R. Lowell wrote:</a:t>
            </a:r>
          </a:p>
          <a:p>
            <a:pPr algn="ctr">
              <a:lnSpc>
                <a:spcPts val="2600"/>
              </a:lnSpc>
              <a:spcBef>
                <a:spcPts val="600"/>
              </a:spcBef>
            </a:pPr>
            <a:r>
              <a:rPr lang="en-US" sz="2600" b="1" i="1" dirty="0">
                <a:latin typeface="Candara" panose="020E0502030303020204" pitchFamily="34" charset="0"/>
              </a:rPr>
              <a:t>Once to every man and nation comes</a:t>
            </a:r>
          </a:p>
          <a:p>
            <a:pPr algn="ctr">
              <a:lnSpc>
                <a:spcPts val="2600"/>
              </a:lnSpc>
            </a:pPr>
            <a:r>
              <a:rPr lang="en-US" sz="2600" b="1" i="1" dirty="0">
                <a:latin typeface="Candara" panose="020E0502030303020204" pitchFamily="34" charset="0"/>
              </a:rPr>
              <a:t> the moment to decide,           </a:t>
            </a:r>
          </a:p>
          <a:p>
            <a:pPr algn="ctr">
              <a:lnSpc>
                <a:spcPts val="2600"/>
              </a:lnSpc>
            </a:pPr>
            <a:r>
              <a:rPr lang="en-US" sz="2600" b="1" i="1" dirty="0">
                <a:latin typeface="Candara" panose="020E0502030303020204" pitchFamily="34" charset="0"/>
              </a:rPr>
              <a:t>In the strife of Truth with Falsehood, </a:t>
            </a:r>
          </a:p>
          <a:p>
            <a:pPr algn="ctr">
              <a:lnSpc>
                <a:spcPts val="2600"/>
              </a:lnSpc>
            </a:pPr>
            <a:r>
              <a:rPr lang="en-US" sz="2600" b="1" i="1" dirty="0">
                <a:latin typeface="Candara" panose="020E0502030303020204" pitchFamily="34" charset="0"/>
              </a:rPr>
              <a:t>for the good or evil side…</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We have Moses’ example to follow to inspire us to make the right </a:t>
            </a:r>
            <a:r>
              <a:rPr lang="en-US" sz="2800" i="1" dirty="0">
                <a:latin typeface="Candara" panose="020E0502030303020204" pitchFamily="34" charset="0"/>
              </a:rPr>
              <a:t>choice</a:t>
            </a:r>
            <a:r>
              <a:rPr lang="en-US" sz="2800" dirty="0">
                <a:latin typeface="Candara" panose="020E0502030303020204" pitchFamily="34" charset="0"/>
              </a:rPr>
              <a:t> between sin and righteousness – </a:t>
            </a:r>
            <a:r>
              <a:rPr lang="en-US" sz="2800" i="1" dirty="0">
                <a:latin typeface="Candara" panose="020E0502030303020204" pitchFamily="34" charset="0"/>
              </a:rPr>
              <a:t>Heb. 11:24-26</a:t>
            </a:r>
          </a:p>
          <a:p>
            <a:pPr marL="365760"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The words of Jesus should be the guiding principle for every </a:t>
            </a:r>
            <a:r>
              <a:rPr lang="en-US" sz="2800" i="1" dirty="0">
                <a:latin typeface="Candara" panose="020E0502030303020204" pitchFamily="34" charset="0"/>
              </a:rPr>
              <a:t>choice</a:t>
            </a:r>
            <a:r>
              <a:rPr lang="en-US" sz="2800" dirty="0">
                <a:latin typeface="Candara" panose="020E0502030303020204" pitchFamily="34" charset="0"/>
              </a:rPr>
              <a:t> we make – </a:t>
            </a:r>
            <a:r>
              <a:rPr lang="en-US" sz="2800" i="1" dirty="0">
                <a:latin typeface="Candara" panose="020E0502030303020204" pitchFamily="34" charset="0"/>
              </a:rPr>
              <a:t>Matt. 6:33</a:t>
            </a:r>
          </a:p>
        </p:txBody>
      </p:sp>
    </p:spTree>
    <p:extLst>
      <p:ext uri="{BB962C8B-B14F-4D97-AF65-F5344CB8AC3E}">
        <p14:creationId xmlns:p14="http://schemas.microsoft.com/office/powerpoint/2010/main" val="10833810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anim calcmode="lin" valueType="num">
                                      <p:cBhvr>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fade">
                                      <p:cBhvr>
                                        <p:cTn id="33" dur="1000"/>
                                        <p:tgtEl>
                                          <p:spTgt spid="7">
                                            <p:txEl>
                                              <p:pRg st="3" end="3"/>
                                            </p:txEl>
                                          </p:spTgt>
                                        </p:tgtEl>
                                      </p:cBhvr>
                                    </p:animEffect>
                                    <p:anim calcmode="lin" valueType="num">
                                      <p:cBhvr>
                                        <p:cTn id="34"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Effect transition="in" filter="fade">
                                      <p:cBhvr>
                                        <p:cTn id="40" dur="1000"/>
                                        <p:tgtEl>
                                          <p:spTgt spid="7">
                                            <p:txEl>
                                              <p:pRg st="4" end="4"/>
                                            </p:txEl>
                                          </p:spTgt>
                                        </p:tgtEl>
                                      </p:cBhvr>
                                    </p:animEffect>
                                    <p:anim calcmode="lin" valueType="num">
                                      <p:cBhvr>
                                        <p:cTn id="41"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animEffect transition="in" filter="fade">
                                      <p:cBhvr>
                                        <p:cTn id="47" dur="1000"/>
                                        <p:tgtEl>
                                          <p:spTgt spid="7">
                                            <p:txEl>
                                              <p:pRg st="5" end="5"/>
                                            </p:txEl>
                                          </p:spTgt>
                                        </p:tgtEl>
                                      </p:cBhvr>
                                    </p:animEffect>
                                    <p:anim calcmode="lin" valueType="num">
                                      <p:cBhvr>
                                        <p:cTn id="48"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7">
                                            <p:txEl>
                                              <p:pRg st="6" end="6"/>
                                            </p:txEl>
                                          </p:spTgt>
                                        </p:tgtEl>
                                        <p:attrNameLst>
                                          <p:attrName>style.visibility</p:attrName>
                                        </p:attrNameLst>
                                      </p:cBhvr>
                                      <p:to>
                                        <p:strVal val="visible"/>
                                      </p:to>
                                    </p:set>
                                    <p:animEffect transition="in" filter="fade">
                                      <p:cBhvr>
                                        <p:cTn id="54" dur="1000"/>
                                        <p:tgtEl>
                                          <p:spTgt spid="7">
                                            <p:txEl>
                                              <p:pRg st="6" end="6"/>
                                            </p:txEl>
                                          </p:spTgt>
                                        </p:tgtEl>
                                      </p:cBhvr>
                                    </p:animEffect>
                                    <p:anim calcmode="lin" valueType="num">
                                      <p:cBhvr>
                                        <p:cTn id="55"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7">
                                            <p:txEl>
                                              <p:pRg st="7" end="7"/>
                                            </p:txEl>
                                          </p:spTgt>
                                        </p:tgtEl>
                                        <p:attrNameLst>
                                          <p:attrName>style.visibility</p:attrName>
                                        </p:attrNameLst>
                                      </p:cBhvr>
                                      <p:to>
                                        <p:strVal val="visible"/>
                                      </p:to>
                                    </p:set>
                                    <p:animEffect transition="in" filter="fade">
                                      <p:cBhvr>
                                        <p:cTn id="61" dur="1000"/>
                                        <p:tgtEl>
                                          <p:spTgt spid="7">
                                            <p:txEl>
                                              <p:pRg st="7" end="7"/>
                                            </p:txEl>
                                          </p:spTgt>
                                        </p:tgtEl>
                                      </p:cBhvr>
                                    </p:animEffect>
                                    <p:anim calcmode="lin" valueType="num">
                                      <p:cBhvr>
                                        <p:cTn id="62"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7">
                                            <p:txEl>
                                              <p:pRg st="8" end="8"/>
                                            </p:txEl>
                                          </p:spTgt>
                                        </p:tgtEl>
                                        <p:attrNameLst>
                                          <p:attrName>style.visibility</p:attrName>
                                        </p:attrNameLst>
                                      </p:cBhvr>
                                      <p:to>
                                        <p:strVal val="visible"/>
                                      </p:to>
                                    </p:set>
                                    <p:animEffect transition="in" filter="fade">
                                      <p:cBhvr>
                                        <p:cTn id="68" dur="1000"/>
                                        <p:tgtEl>
                                          <p:spTgt spid="7">
                                            <p:txEl>
                                              <p:pRg st="8" end="8"/>
                                            </p:txEl>
                                          </p:spTgt>
                                        </p:tgtEl>
                                      </p:cBhvr>
                                    </p:animEffect>
                                    <p:anim calcmode="lin" valueType="num">
                                      <p:cBhvr>
                                        <p:cTn id="69"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7">
                                            <p:txEl>
                                              <p:pRg st="9" end="9"/>
                                            </p:txEl>
                                          </p:spTgt>
                                        </p:tgtEl>
                                        <p:attrNameLst>
                                          <p:attrName>style.visibility</p:attrName>
                                        </p:attrNameLst>
                                      </p:cBhvr>
                                      <p:to>
                                        <p:strVal val="visible"/>
                                      </p:to>
                                    </p:set>
                                    <p:animEffect transition="in" filter="fade">
                                      <p:cBhvr>
                                        <p:cTn id="75" dur="1000"/>
                                        <p:tgtEl>
                                          <p:spTgt spid="7">
                                            <p:txEl>
                                              <p:pRg st="9" end="9"/>
                                            </p:txEl>
                                          </p:spTgt>
                                        </p:tgtEl>
                                      </p:cBhvr>
                                    </p:animEffect>
                                    <p:anim calcmode="lin" valueType="num">
                                      <p:cBhvr>
                                        <p:cTn id="76"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7">
                                            <p:txEl>
                                              <p:pRg st="10" end="10"/>
                                            </p:txEl>
                                          </p:spTgt>
                                        </p:tgtEl>
                                        <p:attrNameLst>
                                          <p:attrName>style.visibility</p:attrName>
                                        </p:attrNameLst>
                                      </p:cBhvr>
                                      <p:to>
                                        <p:strVal val="visible"/>
                                      </p:to>
                                    </p:set>
                                    <p:animEffect transition="in" filter="fade">
                                      <p:cBhvr>
                                        <p:cTn id="82" dur="1000"/>
                                        <p:tgtEl>
                                          <p:spTgt spid="7">
                                            <p:txEl>
                                              <p:pRg st="10" end="10"/>
                                            </p:txEl>
                                          </p:spTgt>
                                        </p:tgtEl>
                                      </p:cBhvr>
                                    </p:animEffect>
                                    <p:anim calcmode="lin" valueType="num">
                                      <p:cBhvr>
                                        <p:cTn id="83"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84" dur="1000" fill="hold"/>
                                        <p:tgtEl>
                                          <p:spTgt spid="7">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0" name="Rectangle 1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21" name="Rectangle 20">
            <a:extLst>
              <a:ext uri="{FF2B5EF4-FFF2-40B4-BE49-F238E27FC236}">
                <a16:creationId xmlns:a16="http://schemas.microsoft.com/office/drawing/2014/main" id="{5BDAAE7A-177F-4691-8F07-36CBBA6113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2"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5BF82D1D-28BC-4216-A1EA-F7D9C6D1A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3" name="Rectangle 22">
            <a:extLst>
              <a:ext uri="{FF2B5EF4-FFF2-40B4-BE49-F238E27FC236}">
                <a16:creationId xmlns:a16="http://schemas.microsoft.com/office/drawing/2014/main" id="{60A1DC48-C242-4442-822C-570436B80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4333"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8C19E4F-D89E-F431-4028-BC68738C8BDF}"/>
              </a:ext>
            </a:extLst>
          </p:cNvPr>
          <p:cNvSpPr/>
          <p:nvPr/>
        </p:nvSpPr>
        <p:spPr>
          <a:xfrm rot="16200000">
            <a:off x="-1913164" y="2631523"/>
            <a:ext cx="4651723" cy="1200329"/>
          </a:xfrm>
          <a:prstGeom prst="rect">
            <a:avLst/>
          </a:prstGeom>
          <a:noFill/>
        </p:spPr>
        <p:txBody>
          <a:bodyPr wrap="none" lIns="91440" tIns="45720" rIns="91440" bIns="45720">
            <a:spAutoFit/>
          </a:bodyPr>
          <a:lstStyle/>
          <a:p>
            <a:pPr algn="ctr"/>
            <a:r>
              <a:rPr lang="en-US" sz="7200" b="1" i="1"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rPr>
              <a:t>Your Life Is </a:t>
            </a:r>
            <a:endParaRPr lang="en-US" sz="7200" b="1" i="1" cap="none"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endParaRPr>
          </a:p>
        </p:txBody>
      </p:sp>
      <p:sp>
        <p:nvSpPr>
          <p:cNvPr id="4" name="Rectangle 3">
            <a:extLst>
              <a:ext uri="{FF2B5EF4-FFF2-40B4-BE49-F238E27FC236}">
                <a16:creationId xmlns:a16="http://schemas.microsoft.com/office/drawing/2014/main" id="{7CFF4C37-D1E2-F304-E01A-A5379742CECF}"/>
              </a:ext>
            </a:extLst>
          </p:cNvPr>
          <p:cNvSpPr/>
          <p:nvPr/>
        </p:nvSpPr>
        <p:spPr>
          <a:xfrm>
            <a:off x="964530" y="-2"/>
            <a:ext cx="8178800" cy="7715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Bent 4">
            <a:extLst>
              <a:ext uri="{FF2B5EF4-FFF2-40B4-BE49-F238E27FC236}">
                <a16:creationId xmlns:a16="http://schemas.microsoft.com/office/drawing/2014/main" id="{C4F85E59-BF95-E0D6-CFC9-3E5E36B0F611}"/>
              </a:ext>
            </a:extLst>
          </p:cNvPr>
          <p:cNvSpPr/>
          <p:nvPr/>
        </p:nvSpPr>
        <p:spPr>
          <a:xfrm>
            <a:off x="340493" y="205914"/>
            <a:ext cx="491198" cy="466607"/>
          </a:xfrm>
          <a:prstGeom prst="bentArrow">
            <a:avLst>
              <a:gd name="adj1" fmla="val 28922"/>
              <a:gd name="adj2" fmla="val 31044"/>
              <a:gd name="adj3" fmla="val 43681"/>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53F67585-EAE0-CF33-C138-049B2157D15D}"/>
              </a:ext>
            </a:extLst>
          </p:cNvPr>
          <p:cNvSpPr txBox="1"/>
          <p:nvPr/>
        </p:nvSpPr>
        <p:spPr>
          <a:xfrm>
            <a:off x="964864" y="3339"/>
            <a:ext cx="8158933" cy="784830"/>
          </a:xfrm>
          <a:prstGeom prst="rect">
            <a:avLst/>
          </a:prstGeom>
          <a:noFill/>
        </p:spPr>
        <p:txBody>
          <a:bodyPr wrap="square" rtlCol="0">
            <a:spAutoFit/>
          </a:bodyPr>
          <a:lstStyle/>
          <a:p>
            <a:r>
              <a:rPr lang="en-US" sz="4500" b="1" dirty="0">
                <a:solidFill>
                  <a:schemeClr val="bg1"/>
                </a:solidFill>
                <a:latin typeface="Candara" panose="020E0502030303020204" pitchFamily="34" charset="0"/>
              </a:rPr>
              <a:t>Is Lived Daily - A Little At A Time  </a:t>
            </a:r>
          </a:p>
        </p:txBody>
      </p:sp>
      <p:sp>
        <p:nvSpPr>
          <p:cNvPr id="2" name="Slide Number Placeholder 1">
            <a:extLst>
              <a:ext uri="{FF2B5EF4-FFF2-40B4-BE49-F238E27FC236}">
                <a16:creationId xmlns:a16="http://schemas.microsoft.com/office/drawing/2014/main" id="{9984FD1D-0BF7-C9EB-B264-541EC5E000E6}"/>
              </a:ext>
            </a:extLst>
          </p:cNvPr>
          <p:cNvSpPr>
            <a:spLocks noGrp="1"/>
          </p:cNvSpPr>
          <p:nvPr>
            <p:ph type="sldNum" sz="quarter" idx="12"/>
          </p:nvPr>
        </p:nvSpPr>
        <p:spPr/>
        <p:txBody>
          <a:bodyPr/>
          <a:lstStyle/>
          <a:p>
            <a:fld id="{4FAB73BC-B049-4115-A692-8D63A059BFB8}" type="slidenum">
              <a:rPr lang="en-US" smtClean="0"/>
              <a:pPr/>
              <a:t>6</a:t>
            </a:fld>
            <a:endParaRPr lang="en-US" dirty="0"/>
          </a:p>
        </p:txBody>
      </p:sp>
      <p:pic>
        <p:nvPicPr>
          <p:cNvPr id="9" name="Picture 8">
            <a:extLst>
              <a:ext uri="{FF2B5EF4-FFF2-40B4-BE49-F238E27FC236}">
                <a16:creationId xmlns:a16="http://schemas.microsoft.com/office/drawing/2014/main" id="{6AD65B82-3601-001A-9AD8-FB66E3820A15}"/>
              </a:ext>
            </a:extLst>
          </p:cNvPr>
          <p:cNvPicPr>
            <a:picLocks noChangeAspect="1"/>
          </p:cNvPicPr>
          <p:nvPr/>
        </p:nvPicPr>
        <p:blipFill>
          <a:blip r:embed="rId3">
            <a:alphaModFix amt="60000"/>
          </a:blip>
          <a:stretch>
            <a:fillRect/>
          </a:stretch>
        </p:blipFill>
        <p:spPr>
          <a:xfrm rot="1604363">
            <a:off x="6939015" y="3650727"/>
            <a:ext cx="1664375" cy="235183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7" name="TextBox 6">
            <a:extLst>
              <a:ext uri="{FF2B5EF4-FFF2-40B4-BE49-F238E27FC236}">
                <a16:creationId xmlns:a16="http://schemas.microsoft.com/office/drawing/2014/main" id="{C408C6C0-017F-24E6-D601-4D8A2BA3CDC1}"/>
              </a:ext>
            </a:extLst>
          </p:cNvPr>
          <p:cNvSpPr txBox="1"/>
          <p:nvPr/>
        </p:nvSpPr>
        <p:spPr>
          <a:xfrm>
            <a:off x="1089962" y="815556"/>
            <a:ext cx="7673028" cy="5813899"/>
          </a:xfrm>
          <a:prstGeom prst="rect">
            <a:avLst/>
          </a:prstGeom>
          <a:noFill/>
        </p:spPr>
        <p:txBody>
          <a:bodyPr wrap="square" rtlCol="0">
            <a:spAutoFit/>
          </a:bodyPr>
          <a:lstStyle/>
          <a:p>
            <a:pPr>
              <a:lnSpc>
                <a:spcPts val="3200"/>
              </a:lnSpc>
            </a:pPr>
            <a:r>
              <a:rPr lang="en-US" sz="3200" b="1" dirty="0">
                <a:latin typeface="Candara" panose="020E0502030303020204" pitchFamily="34" charset="0"/>
              </a:rPr>
              <a:t>Day by day is the only way we can live life!</a:t>
            </a:r>
          </a:p>
          <a:p>
            <a:pPr marL="365760" indent="-274320">
              <a:lnSpc>
                <a:spcPts val="3200"/>
              </a:lnSpc>
              <a:buFont typeface="Wingdings" panose="05000000000000000000" pitchFamily="2" charset="2"/>
              <a:buChar char="§"/>
            </a:pPr>
            <a:r>
              <a:rPr lang="en-US" sz="2800" dirty="0">
                <a:latin typeface="Candara" panose="020E0502030303020204" pitchFamily="34" charset="0"/>
              </a:rPr>
              <a:t>We cannot live:</a:t>
            </a:r>
          </a:p>
          <a:p>
            <a:pPr marL="548640" lvl="1" indent="-274320">
              <a:lnSpc>
                <a:spcPts val="2600"/>
              </a:lnSpc>
              <a:buFont typeface="Wingdings" panose="05000000000000000000" pitchFamily="2" charset="2"/>
              <a:buChar char="§"/>
            </a:pPr>
            <a:r>
              <a:rPr lang="en-US" sz="2600" dirty="0">
                <a:latin typeface="Candara" panose="020E0502030303020204" pitchFamily="34" charset="0"/>
              </a:rPr>
              <a:t>YESTERDAY – THE PAST!</a:t>
            </a:r>
          </a:p>
          <a:p>
            <a:pPr marL="548640" lvl="1" indent="-274320">
              <a:lnSpc>
                <a:spcPts val="2600"/>
              </a:lnSpc>
              <a:buFont typeface="Wingdings" panose="05000000000000000000" pitchFamily="2" charset="2"/>
              <a:buChar char="§"/>
            </a:pPr>
            <a:r>
              <a:rPr lang="en-US" sz="2600" dirty="0">
                <a:latin typeface="Candara" panose="020E0502030303020204" pitchFamily="34" charset="0"/>
              </a:rPr>
              <a:t>TOMORROW – WHAT HAS NOT COME!</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To some, life seems unbearable because they try to live too much at once – viewing all of life in the lump!</a:t>
            </a:r>
          </a:p>
          <a:p>
            <a:pPr marL="548640" indent="-274320">
              <a:lnSpc>
                <a:spcPts val="2600"/>
              </a:lnSpc>
              <a:spcBef>
                <a:spcPts val="600"/>
              </a:spcBef>
              <a:buFont typeface="Wingdings" panose="05000000000000000000" pitchFamily="2" charset="2"/>
              <a:buChar char="§"/>
            </a:pPr>
            <a:r>
              <a:rPr lang="en-US" sz="2600" dirty="0">
                <a:latin typeface="Candara" panose="020E0502030303020204" pitchFamily="34" charset="0"/>
              </a:rPr>
              <a:t>In the story titled, </a:t>
            </a:r>
            <a:r>
              <a:rPr lang="en-US" sz="2600" b="1" i="1" dirty="0">
                <a:latin typeface="Candara" panose="020E0502030303020204" pitchFamily="34" charset="0"/>
              </a:rPr>
              <a:t>The Discontented Pendulum </a:t>
            </a:r>
            <a:r>
              <a:rPr lang="en-US" sz="2600" dirty="0">
                <a:latin typeface="Candara" panose="020E0502030303020204" pitchFamily="34" charset="0"/>
              </a:rPr>
              <a:t>in </a:t>
            </a:r>
            <a:r>
              <a:rPr lang="en-US" sz="2600" b="1" i="1" dirty="0">
                <a:latin typeface="Candara" panose="020E0502030303020204" pitchFamily="34" charset="0"/>
              </a:rPr>
              <a:t>McGuffey’s Fifth Eclectic Reader</a:t>
            </a:r>
            <a:r>
              <a:rPr lang="en-US" sz="2600" dirty="0">
                <a:latin typeface="Candara" panose="020E0502030303020204" pitchFamily="34" charset="0"/>
              </a:rPr>
              <a:t>,</a:t>
            </a:r>
            <a:r>
              <a:rPr lang="en-US" sz="2600" b="1" i="1" dirty="0">
                <a:latin typeface="Candara" panose="020E0502030303020204" pitchFamily="34" charset="0"/>
              </a:rPr>
              <a:t> </a:t>
            </a:r>
            <a:r>
              <a:rPr lang="en-US" sz="2600" dirty="0">
                <a:latin typeface="Candara" panose="020E0502030303020204" pitchFamily="34" charset="0"/>
              </a:rPr>
              <a:t>as the story dialogue goes, </a:t>
            </a:r>
            <a:r>
              <a:rPr lang="en-US" sz="2600" dirty="0">
                <a:latin typeface="Candara" panose="020E0502030303020204" pitchFamily="34" charset="0"/>
                <a:cs typeface="Arial" panose="020B0604020202020204" pitchFamily="34" charset="0"/>
              </a:rPr>
              <a:t>the clock suddenly stopped. The clock became discouraged thinking about how many times it would have to tick in just one year: 31,536,000 times! Just too many ticks! But when it was explained that it would have to tick only one tick at a time, the clock regained its morale and began running again</a:t>
            </a:r>
            <a:r>
              <a:rPr lang="en-US" sz="2600" dirty="0">
                <a:latin typeface="Arial" panose="020B0604020202020204" pitchFamily="34" charset="0"/>
                <a:cs typeface="Arial" panose="020B0604020202020204" pitchFamily="34" charset="0"/>
              </a:rPr>
              <a:t>.</a:t>
            </a:r>
            <a:endParaRPr lang="en-US" sz="2600" b="1" i="1" dirty="0">
              <a:latin typeface="Candara" panose="020E0502030303020204" pitchFamily="34" charset="0"/>
            </a:endParaRPr>
          </a:p>
        </p:txBody>
      </p:sp>
    </p:spTree>
    <p:extLst>
      <p:ext uri="{BB962C8B-B14F-4D97-AF65-F5344CB8AC3E}">
        <p14:creationId xmlns:p14="http://schemas.microsoft.com/office/powerpoint/2010/main" val="2486270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anim calcmode="lin" valueType="num">
                                      <p:cBhvr>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fade">
                                      <p:cBhvr>
                                        <p:cTn id="33" dur="1000"/>
                                        <p:tgtEl>
                                          <p:spTgt spid="7">
                                            <p:txEl>
                                              <p:pRg st="3" end="3"/>
                                            </p:txEl>
                                          </p:spTgt>
                                        </p:tgtEl>
                                      </p:cBhvr>
                                    </p:animEffect>
                                    <p:anim calcmode="lin" valueType="num">
                                      <p:cBhvr>
                                        <p:cTn id="34"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Effect transition="in" filter="fade">
                                      <p:cBhvr>
                                        <p:cTn id="40" dur="1000"/>
                                        <p:tgtEl>
                                          <p:spTgt spid="7">
                                            <p:txEl>
                                              <p:pRg st="4" end="4"/>
                                            </p:txEl>
                                          </p:spTgt>
                                        </p:tgtEl>
                                      </p:cBhvr>
                                    </p:animEffect>
                                    <p:anim calcmode="lin" valueType="num">
                                      <p:cBhvr>
                                        <p:cTn id="41"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animEffect transition="in" filter="fade">
                                      <p:cBhvr>
                                        <p:cTn id="47" dur="1000"/>
                                        <p:tgtEl>
                                          <p:spTgt spid="7">
                                            <p:txEl>
                                              <p:pRg st="5" end="5"/>
                                            </p:txEl>
                                          </p:spTgt>
                                        </p:tgtEl>
                                      </p:cBhvr>
                                    </p:animEffect>
                                    <p:anim calcmode="lin" valueType="num">
                                      <p:cBhvr>
                                        <p:cTn id="48"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7">
                                            <p:txEl>
                                              <p:pRg st="5" end="5"/>
                                            </p:txEl>
                                          </p:spTgt>
                                        </p:tgtEl>
                                        <p:attrNameLst>
                                          <p:attrName>ppt_y</p:attrName>
                                        </p:attrNameLst>
                                      </p:cBhvr>
                                      <p:tavLst>
                                        <p:tav tm="0">
                                          <p:val>
                                            <p:strVal val="#ppt_y+.1"/>
                                          </p:val>
                                        </p:tav>
                                        <p:tav tm="100000">
                                          <p:val>
                                            <p:strVal val="#ppt_y"/>
                                          </p:val>
                                        </p:tav>
                                      </p:tavLst>
                                    </p:anim>
                                  </p:childTnLst>
                                </p:cTn>
                              </p:par>
                              <p:par>
                                <p:cTn id="50" presetID="14" presetClass="entr" presetSubtype="10" fill="hold" nodeType="with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randombar(horizontal)">
                                      <p:cBhvr>
                                        <p:cTn id="5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0" name="Rectangle 1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21" name="Rectangle 20">
            <a:extLst>
              <a:ext uri="{FF2B5EF4-FFF2-40B4-BE49-F238E27FC236}">
                <a16:creationId xmlns:a16="http://schemas.microsoft.com/office/drawing/2014/main" id="{5BDAAE7A-177F-4691-8F07-36CBBA6113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2"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5BF82D1D-28BC-4216-A1EA-F7D9C6D1A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3" name="Rectangle 22">
            <a:extLst>
              <a:ext uri="{FF2B5EF4-FFF2-40B4-BE49-F238E27FC236}">
                <a16:creationId xmlns:a16="http://schemas.microsoft.com/office/drawing/2014/main" id="{60A1DC48-C242-4442-822C-570436B80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4333"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8C19E4F-D89E-F431-4028-BC68738C8BDF}"/>
              </a:ext>
            </a:extLst>
          </p:cNvPr>
          <p:cNvSpPr/>
          <p:nvPr/>
        </p:nvSpPr>
        <p:spPr>
          <a:xfrm rot="16200000">
            <a:off x="-1913164" y="2631523"/>
            <a:ext cx="4651723" cy="1200329"/>
          </a:xfrm>
          <a:prstGeom prst="rect">
            <a:avLst/>
          </a:prstGeom>
          <a:noFill/>
        </p:spPr>
        <p:txBody>
          <a:bodyPr wrap="none" lIns="91440" tIns="45720" rIns="91440" bIns="45720">
            <a:spAutoFit/>
          </a:bodyPr>
          <a:lstStyle/>
          <a:p>
            <a:pPr algn="ctr"/>
            <a:r>
              <a:rPr lang="en-US" sz="7200" b="1" i="1"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rPr>
              <a:t>Your Life Is </a:t>
            </a:r>
            <a:endParaRPr lang="en-US" sz="7200" b="1" i="1" cap="none"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endParaRPr>
          </a:p>
        </p:txBody>
      </p:sp>
      <p:sp>
        <p:nvSpPr>
          <p:cNvPr id="4" name="Rectangle 3">
            <a:extLst>
              <a:ext uri="{FF2B5EF4-FFF2-40B4-BE49-F238E27FC236}">
                <a16:creationId xmlns:a16="http://schemas.microsoft.com/office/drawing/2014/main" id="{7CFF4C37-D1E2-F304-E01A-A5379742CECF}"/>
              </a:ext>
            </a:extLst>
          </p:cNvPr>
          <p:cNvSpPr/>
          <p:nvPr/>
        </p:nvSpPr>
        <p:spPr>
          <a:xfrm>
            <a:off x="964530" y="-2"/>
            <a:ext cx="8178800" cy="7715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Bent 4">
            <a:extLst>
              <a:ext uri="{FF2B5EF4-FFF2-40B4-BE49-F238E27FC236}">
                <a16:creationId xmlns:a16="http://schemas.microsoft.com/office/drawing/2014/main" id="{C4F85E59-BF95-E0D6-CFC9-3E5E36B0F611}"/>
              </a:ext>
            </a:extLst>
          </p:cNvPr>
          <p:cNvSpPr/>
          <p:nvPr/>
        </p:nvSpPr>
        <p:spPr>
          <a:xfrm>
            <a:off x="340493" y="205914"/>
            <a:ext cx="491198" cy="466607"/>
          </a:xfrm>
          <a:prstGeom prst="bentArrow">
            <a:avLst>
              <a:gd name="adj1" fmla="val 28922"/>
              <a:gd name="adj2" fmla="val 31044"/>
              <a:gd name="adj3" fmla="val 43681"/>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53F67585-EAE0-CF33-C138-049B2157D15D}"/>
              </a:ext>
            </a:extLst>
          </p:cNvPr>
          <p:cNvSpPr txBox="1"/>
          <p:nvPr/>
        </p:nvSpPr>
        <p:spPr>
          <a:xfrm>
            <a:off x="964864" y="3339"/>
            <a:ext cx="8158933" cy="784830"/>
          </a:xfrm>
          <a:prstGeom prst="rect">
            <a:avLst/>
          </a:prstGeom>
          <a:noFill/>
        </p:spPr>
        <p:txBody>
          <a:bodyPr wrap="square" rtlCol="0">
            <a:spAutoFit/>
          </a:bodyPr>
          <a:lstStyle/>
          <a:p>
            <a:r>
              <a:rPr lang="en-US" sz="4500" b="1" dirty="0">
                <a:solidFill>
                  <a:schemeClr val="bg1"/>
                </a:solidFill>
                <a:latin typeface="Candara" panose="020E0502030303020204" pitchFamily="34" charset="0"/>
              </a:rPr>
              <a:t>Is Lived Daily - A Little At A Time  </a:t>
            </a:r>
          </a:p>
        </p:txBody>
      </p:sp>
      <p:sp>
        <p:nvSpPr>
          <p:cNvPr id="2" name="Slide Number Placeholder 1">
            <a:extLst>
              <a:ext uri="{FF2B5EF4-FFF2-40B4-BE49-F238E27FC236}">
                <a16:creationId xmlns:a16="http://schemas.microsoft.com/office/drawing/2014/main" id="{9984FD1D-0BF7-C9EB-B264-541EC5E000E6}"/>
              </a:ext>
            </a:extLst>
          </p:cNvPr>
          <p:cNvSpPr>
            <a:spLocks noGrp="1"/>
          </p:cNvSpPr>
          <p:nvPr>
            <p:ph type="sldNum" sz="quarter" idx="12"/>
          </p:nvPr>
        </p:nvSpPr>
        <p:spPr/>
        <p:txBody>
          <a:bodyPr/>
          <a:lstStyle/>
          <a:p>
            <a:fld id="{4FAB73BC-B049-4115-A692-8D63A059BFB8}" type="slidenum">
              <a:rPr lang="en-US" smtClean="0"/>
              <a:pPr/>
              <a:t>7</a:t>
            </a:fld>
            <a:endParaRPr lang="en-US" dirty="0"/>
          </a:p>
        </p:txBody>
      </p:sp>
      <p:sp>
        <p:nvSpPr>
          <p:cNvPr id="7" name="TextBox 6">
            <a:extLst>
              <a:ext uri="{FF2B5EF4-FFF2-40B4-BE49-F238E27FC236}">
                <a16:creationId xmlns:a16="http://schemas.microsoft.com/office/drawing/2014/main" id="{C408C6C0-017F-24E6-D601-4D8A2BA3CDC1}"/>
              </a:ext>
            </a:extLst>
          </p:cNvPr>
          <p:cNvSpPr txBox="1"/>
          <p:nvPr/>
        </p:nvSpPr>
        <p:spPr>
          <a:xfrm>
            <a:off x="1089961" y="815556"/>
            <a:ext cx="7673029" cy="5047407"/>
          </a:xfrm>
          <a:prstGeom prst="rect">
            <a:avLst/>
          </a:prstGeom>
          <a:noFill/>
        </p:spPr>
        <p:txBody>
          <a:bodyPr wrap="square" rtlCol="0">
            <a:spAutoFit/>
          </a:bodyPr>
          <a:lstStyle/>
          <a:p>
            <a:pPr>
              <a:lnSpc>
                <a:spcPts val="3200"/>
              </a:lnSpc>
            </a:pPr>
            <a:r>
              <a:rPr lang="en-US" sz="3200" b="1" dirty="0">
                <a:latin typeface="Candara" panose="020E0502030303020204" pitchFamily="34" charset="0"/>
              </a:rPr>
              <a:t>We must live life in the day we are in by the Lord’s blessing – living each day as though it were your last </a:t>
            </a:r>
            <a:r>
              <a:rPr lang="en-US" sz="3200" i="1" dirty="0">
                <a:latin typeface="Candara" panose="020E0502030303020204" pitchFamily="34" charset="0"/>
              </a:rPr>
              <a:t>– James 4:13-15</a:t>
            </a:r>
          </a:p>
          <a:p>
            <a:pPr>
              <a:lnSpc>
                <a:spcPts val="3200"/>
              </a:lnSpc>
              <a:spcBef>
                <a:spcPts val="1200"/>
              </a:spcBef>
            </a:pPr>
            <a:r>
              <a:rPr lang="en-US" sz="3200" b="1" dirty="0">
                <a:latin typeface="Candara" panose="020E0502030303020204" pitchFamily="34" charset="0"/>
              </a:rPr>
              <a:t>The story of </a:t>
            </a:r>
            <a:r>
              <a:rPr lang="en-US" sz="3200" b="1" i="1" dirty="0">
                <a:latin typeface="Candara" panose="020E0502030303020204" pitchFamily="34" charset="0"/>
              </a:rPr>
              <a:t>“The Discontented Pendulum” </a:t>
            </a:r>
            <a:r>
              <a:rPr lang="en-US" sz="3200" b="1" dirty="0">
                <a:latin typeface="Candara" panose="020E0502030303020204" pitchFamily="34" charset="0"/>
              </a:rPr>
              <a:t>is a good lesson for us to consider</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No one is obligated to carry the burdens of the past, present and future at once – we cannot solve the problems of a lifetime in one day</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But we are obligated to do well daily </a:t>
            </a:r>
            <a:r>
              <a:rPr lang="en-US" sz="2800" b="1" i="1" dirty="0">
                <a:latin typeface="Candara" panose="020E0502030303020204" pitchFamily="34" charset="0"/>
              </a:rPr>
              <a:t>– TODAY!</a:t>
            </a:r>
          </a:p>
          <a:p>
            <a:pPr marL="548640" lvl="1" indent="-274320">
              <a:lnSpc>
                <a:spcPts val="2800"/>
              </a:lnSpc>
              <a:buFont typeface="Wingdings" panose="05000000000000000000" pitchFamily="2" charset="2"/>
              <a:buChar char="§"/>
            </a:pPr>
            <a:r>
              <a:rPr lang="en-US" sz="2600" i="1" dirty="0">
                <a:latin typeface="Candara" panose="020E0502030303020204" pitchFamily="34" charset="0"/>
              </a:rPr>
              <a:t>Heb. 3:12-15; Gen. 4:9</a:t>
            </a:r>
          </a:p>
          <a:p>
            <a:pPr marL="365760" lvl="1"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The best preparation for the future is to do now what needs to be done today </a:t>
            </a:r>
            <a:r>
              <a:rPr lang="en-US" sz="2800" i="1" dirty="0">
                <a:latin typeface="Candara" panose="020E0502030303020204" pitchFamily="34" charset="0"/>
              </a:rPr>
              <a:t>– 2 Cor. 6:2</a:t>
            </a:r>
          </a:p>
        </p:txBody>
      </p:sp>
      <p:sp>
        <p:nvSpPr>
          <p:cNvPr id="8" name="TextBox 7">
            <a:extLst>
              <a:ext uri="{FF2B5EF4-FFF2-40B4-BE49-F238E27FC236}">
                <a16:creationId xmlns:a16="http://schemas.microsoft.com/office/drawing/2014/main" id="{85082E9D-5E9A-0CB2-983D-5FE0C369259C}"/>
              </a:ext>
            </a:extLst>
          </p:cNvPr>
          <p:cNvSpPr txBox="1"/>
          <p:nvPr/>
        </p:nvSpPr>
        <p:spPr>
          <a:xfrm>
            <a:off x="1295400" y="5812087"/>
            <a:ext cx="7195457" cy="815480"/>
          </a:xfrm>
          <a:prstGeom prst="rect">
            <a:avLst/>
          </a:prstGeom>
          <a:solidFill>
            <a:schemeClr val="accent1">
              <a:lumMod val="40000"/>
              <a:lumOff val="60000"/>
            </a:schemeClr>
          </a:solidFill>
        </p:spPr>
        <p:txBody>
          <a:bodyPr wrap="square" rtlCol="0">
            <a:spAutoFit/>
          </a:bodyPr>
          <a:lstStyle/>
          <a:p>
            <a:pPr>
              <a:lnSpc>
                <a:spcPts val="2800"/>
              </a:lnSpc>
            </a:pPr>
            <a:r>
              <a:rPr lang="en-US" sz="2800" b="1" i="1" dirty="0">
                <a:latin typeface="Candara" panose="020E0502030303020204" pitchFamily="34" charset="0"/>
              </a:rPr>
              <a:t>“…behold, </a:t>
            </a:r>
            <a:r>
              <a:rPr lang="en-US" sz="2800" b="1" i="1" dirty="0">
                <a:solidFill>
                  <a:srgbClr val="FF0000"/>
                </a:solidFill>
                <a:latin typeface="Candara" panose="020E0502030303020204" pitchFamily="34" charset="0"/>
              </a:rPr>
              <a:t>now</a:t>
            </a:r>
            <a:r>
              <a:rPr lang="en-US" sz="2800" b="1" i="1" dirty="0">
                <a:latin typeface="Candara" panose="020E0502030303020204" pitchFamily="34" charset="0"/>
              </a:rPr>
              <a:t> is the acceptable time; behold, </a:t>
            </a:r>
            <a:r>
              <a:rPr lang="en-US" sz="2800" b="1" i="1" dirty="0">
                <a:solidFill>
                  <a:srgbClr val="FF0000"/>
                </a:solidFill>
                <a:latin typeface="Candara" panose="020E0502030303020204" pitchFamily="34" charset="0"/>
              </a:rPr>
              <a:t>now is the day of salvation</a:t>
            </a:r>
            <a:r>
              <a:rPr lang="en-US" sz="2800" b="1" i="1" dirty="0">
                <a:latin typeface="Candara" panose="020E0502030303020204" pitchFamily="34" charset="0"/>
              </a:rPr>
              <a:t>” </a:t>
            </a:r>
            <a:r>
              <a:rPr lang="en-US" sz="2800" i="1" dirty="0">
                <a:latin typeface="Candara" panose="020E0502030303020204" pitchFamily="34" charset="0"/>
              </a:rPr>
              <a:t>– 2 Cor. 6:2b</a:t>
            </a:r>
          </a:p>
        </p:txBody>
      </p:sp>
    </p:spTree>
    <p:extLst>
      <p:ext uri="{BB962C8B-B14F-4D97-AF65-F5344CB8AC3E}">
        <p14:creationId xmlns:p14="http://schemas.microsoft.com/office/powerpoint/2010/main" val="22583209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anim calcmode="lin" valueType="num">
                                      <p:cBhvr>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fade">
                                      <p:cBhvr>
                                        <p:cTn id="33" dur="1000"/>
                                        <p:tgtEl>
                                          <p:spTgt spid="7">
                                            <p:txEl>
                                              <p:pRg st="3" end="3"/>
                                            </p:txEl>
                                          </p:spTgt>
                                        </p:tgtEl>
                                      </p:cBhvr>
                                    </p:animEffect>
                                    <p:anim calcmode="lin" valueType="num">
                                      <p:cBhvr>
                                        <p:cTn id="34"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7">
                                            <p:txEl>
                                              <p:pRg st="4" end="4"/>
                                            </p:txEl>
                                          </p:spTgt>
                                        </p:tgtEl>
                                        <p:attrNameLst>
                                          <p:attrName>style.visibility</p:attrName>
                                        </p:attrNameLst>
                                      </p:cBhvr>
                                      <p:to>
                                        <p:strVal val="visible"/>
                                      </p:to>
                                    </p:set>
                                    <p:animEffect transition="in" filter="fade">
                                      <p:cBhvr>
                                        <p:cTn id="38" dur="1000"/>
                                        <p:tgtEl>
                                          <p:spTgt spid="7">
                                            <p:txEl>
                                              <p:pRg st="4" end="4"/>
                                            </p:txEl>
                                          </p:spTgt>
                                        </p:tgtEl>
                                      </p:cBhvr>
                                    </p:animEffect>
                                    <p:anim calcmode="lin" valueType="num">
                                      <p:cBhvr>
                                        <p:cTn id="3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7">
                                            <p:txEl>
                                              <p:pRg st="5" end="5"/>
                                            </p:txEl>
                                          </p:spTgt>
                                        </p:tgtEl>
                                        <p:attrNameLst>
                                          <p:attrName>style.visibility</p:attrName>
                                        </p:attrNameLst>
                                      </p:cBhvr>
                                      <p:to>
                                        <p:strVal val="visible"/>
                                      </p:to>
                                    </p:set>
                                    <p:animEffect transition="in" filter="fade">
                                      <p:cBhvr>
                                        <p:cTn id="45" dur="1000"/>
                                        <p:tgtEl>
                                          <p:spTgt spid="7">
                                            <p:txEl>
                                              <p:pRg st="5" end="5"/>
                                            </p:txEl>
                                          </p:spTgt>
                                        </p:tgtEl>
                                      </p:cBhvr>
                                    </p:animEffect>
                                    <p:anim calcmode="lin" valueType="num">
                                      <p:cBhvr>
                                        <p:cTn id="46"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barn(outVertical)">
                                      <p:cBhvr>
                                        <p:cTn id="5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0" name="Rectangle 1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21" name="Rectangle 20">
            <a:extLst>
              <a:ext uri="{FF2B5EF4-FFF2-40B4-BE49-F238E27FC236}">
                <a16:creationId xmlns:a16="http://schemas.microsoft.com/office/drawing/2014/main" id="{5BDAAE7A-177F-4691-8F07-36CBBA6113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2"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5BF82D1D-28BC-4216-A1EA-F7D9C6D1A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3" name="Rectangle 22">
            <a:extLst>
              <a:ext uri="{FF2B5EF4-FFF2-40B4-BE49-F238E27FC236}">
                <a16:creationId xmlns:a16="http://schemas.microsoft.com/office/drawing/2014/main" id="{60A1DC48-C242-4442-822C-570436B80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4333"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8C19E4F-D89E-F431-4028-BC68738C8BDF}"/>
              </a:ext>
            </a:extLst>
          </p:cNvPr>
          <p:cNvSpPr/>
          <p:nvPr/>
        </p:nvSpPr>
        <p:spPr>
          <a:xfrm rot="16200000">
            <a:off x="-1913164" y="2631523"/>
            <a:ext cx="4651723" cy="1200329"/>
          </a:xfrm>
          <a:prstGeom prst="rect">
            <a:avLst/>
          </a:prstGeom>
          <a:noFill/>
        </p:spPr>
        <p:txBody>
          <a:bodyPr wrap="none" lIns="91440" tIns="45720" rIns="91440" bIns="45720">
            <a:spAutoFit/>
          </a:bodyPr>
          <a:lstStyle/>
          <a:p>
            <a:pPr algn="ctr"/>
            <a:r>
              <a:rPr lang="en-US" sz="7200" b="1" i="1"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rPr>
              <a:t>Your Life Is </a:t>
            </a:r>
            <a:endParaRPr lang="en-US" sz="7200" b="1" i="1" cap="none"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endParaRPr>
          </a:p>
        </p:txBody>
      </p:sp>
      <p:sp>
        <p:nvSpPr>
          <p:cNvPr id="4" name="Rectangle 3">
            <a:extLst>
              <a:ext uri="{FF2B5EF4-FFF2-40B4-BE49-F238E27FC236}">
                <a16:creationId xmlns:a16="http://schemas.microsoft.com/office/drawing/2014/main" id="{7CFF4C37-D1E2-F304-E01A-A5379742CECF}"/>
              </a:ext>
            </a:extLst>
          </p:cNvPr>
          <p:cNvSpPr/>
          <p:nvPr/>
        </p:nvSpPr>
        <p:spPr>
          <a:xfrm>
            <a:off x="964530" y="-2"/>
            <a:ext cx="8178800" cy="7715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Bent 4">
            <a:extLst>
              <a:ext uri="{FF2B5EF4-FFF2-40B4-BE49-F238E27FC236}">
                <a16:creationId xmlns:a16="http://schemas.microsoft.com/office/drawing/2014/main" id="{C4F85E59-BF95-E0D6-CFC9-3E5E36B0F611}"/>
              </a:ext>
            </a:extLst>
          </p:cNvPr>
          <p:cNvSpPr/>
          <p:nvPr/>
        </p:nvSpPr>
        <p:spPr>
          <a:xfrm>
            <a:off x="340493" y="205914"/>
            <a:ext cx="491198" cy="466607"/>
          </a:xfrm>
          <a:prstGeom prst="bentArrow">
            <a:avLst>
              <a:gd name="adj1" fmla="val 28922"/>
              <a:gd name="adj2" fmla="val 31044"/>
              <a:gd name="adj3" fmla="val 43681"/>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53F67585-EAE0-CF33-C138-049B2157D15D}"/>
              </a:ext>
            </a:extLst>
          </p:cNvPr>
          <p:cNvSpPr txBox="1"/>
          <p:nvPr/>
        </p:nvSpPr>
        <p:spPr>
          <a:xfrm>
            <a:off x="964864" y="-40205"/>
            <a:ext cx="8158933" cy="830997"/>
          </a:xfrm>
          <a:prstGeom prst="rect">
            <a:avLst/>
          </a:prstGeom>
          <a:noFill/>
        </p:spPr>
        <p:txBody>
          <a:bodyPr wrap="square" rtlCol="0">
            <a:spAutoFit/>
          </a:bodyPr>
          <a:lstStyle/>
          <a:p>
            <a:r>
              <a:rPr lang="en-US" sz="4800" b="1" dirty="0">
                <a:solidFill>
                  <a:schemeClr val="bg1"/>
                </a:solidFill>
                <a:latin typeface="Candara" panose="020E0502030303020204" pitchFamily="34" charset="0"/>
              </a:rPr>
              <a:t>Like A Vapor </a:t>
            </a:r>
            <a:r>
              <a:rPr lang="en-US" sz="4000" i="1" dirty="0">
                <a:solidFill>
                  <a:schemeClr val="bg1"/>
                </a:solidFill>
                <a:latin typeface="Candara" panose="020E0502030303020204" pitchFamily="34" charset="0"/>
              </a:rPr>
              <a:t>– v. 14  </a:t>
            </a:r>
          </a:p>
        </p:txBody>
      </p:sp>
      <p:sp>
        <p:nvSpPr>
          <p:cNvPr id="2" name="Slide Number Placeholder 1">
            <a:extLst>
              <a:ext uri="{FF2B5EF4-FFF2-40B4-BE49-F238E27FC236}">
                <a16:creationId xmlns:a16="http://schemas.microsoft.com/office/drawing/2014/main" id="{9984FD1D-0BF7-C9EB-B264-541EC5E000E6}"/>
              </a:ext>
            </a:extLst>
          </p:cNvPr>
          <p:cNvSpPr>
            <a:spLocks noGrp="1"/>
          </p:cNvSpPr>
          <p:nvPr>
            <p:ph type="sldNum" sz="quarter" idx="12"/>
          </p:nvPr>
        </p:nvSpPr>
        <p:spPr/>
        <p:txBody>
          <a:bodyPr/>
          <a:lstStyle/>
          <a:p>
            <a:fld id="{4FAB73BC-B049-4115-A692-8D63A059BFB8}" type="slidenum">
              <a:rPr lang="en-US" smtClean="0"/>
              <a:pPr/>
              <a:t>8</a:t>
            </a:fld>
            <a:endParaRPr lang="en-US" dirty="0"/>
          </a:p>
        </p:txBody>
      </p:sp>
      <p:sp>
        <p:nvSpPr>
          <p:cNvPr id="7" name="TextBox 6">
            <a:extLst>
              <a:ext uri="{FF2B5EF4-FFF2-40B4-BE49-F238E27FC236}">
                <a16:creationId xmlns:a16="http://schemas.microsoft.com/office/drawing/2014/main" id="{63D69B30-9255-0EC4-3D4B-9DE49026111A}"/>
              </a:ext>
            </a:extLst>
          </p:cNvPr>
          <p:cNvSpPr txBox="1"/>
          <p:nvPr/>
        </p:nvSpPr>
        <p:spPr>
          <a:xfrm>
            <a:off x="1089961" y="815556"/>
            <a:ext cx="7673029" cy="6072624"/>
          </a:xfrm>
          <a:prstGeom prst="rect">
            <a:avLst/>
          </a:prstGeom>
          <a:noFill/>
        </p:spPr>
        <p:txBody>
          <a:bodyPr wrap="square" rtlCol="0">
            <a:spAutoFit/>
          </a:bodyPr>
          <a:lstStyle/>
          <a:p>
            <a:pPr>
              <a:lnSpc>
                <a:spcPts val="3200"/>
              </a:lnSpc>
            </a:pPr>
            <a:r>
              <a:rPr lang="en-US" sz="3200" b="1" dirty="0">
                <a:latin typeface="Candara" panose="020E0502030303020204" pitchFamily="34" charset="0"/>
              </a:rPr>
              <a:t>Man’s earthly life is fleeting </a:t>
            </a:r>
            <a:r>
              <a:rPr lang="en-US" sz="3200" i="1" dirty="0">
                <a:latin typeface="Candara" panose="020E0502030303020204" pitchFamily="34" charset="0"/>
              </a:rPr>
              <a:t>– Job 14:1-2</a:t>
            </a:r>
          </a:p>
          <a:p>
            <a:pPr marL="548640" lvl="1" indent="-274320">
              <a:lnSpc>
                <a:spcPts val="2600"/>
              </a:lnSpc>
              <a:buFont typeface="Wingdings" panose="05000000000000000000" pitchFamily="2" charset="2"/>
              <a:buChar char="§"/>
            </a:pPr>
            <a:r>
              <a:rPr lang="en-US" sz="2600" i="1" dirty="0">
                <a:latin typeface="Candara" panose="020E0502030303020204" pitchFamily="34" charset="0"/>
              </a:rPr>
              <a:t>Prov. 27:1; Psa. 90:10</a:t>
            </a:r>
          </a:p>
          <a:p>
            <a:pPr marL="365760" lvl="1"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Therefore, we should pray the prayer of the Psalmist </a:t>
            </a:r>
            <a:r>
              <a:rPr lang="en-US" sz="2800" i="1" dirty="0">
                <a:latin typeface="Candara" panose="020E0502030303020204" pitchFamily="34" charset="0"/>
              </a:rPr>
              <a:t>– Psa. 90:12; cf. Eph. 5:15-16</a:t>
            </a:r>
          </a:p>
          <a:p>
            <a:pPr marL="365760" lvl="1"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The poem, </a:t>
            </a:r>
            <a:r>
              <a:rPr lang="en-US" sz="2800" b="1" i="1" dirty="0">
                <a:latin typeface="Candara" panose="020E0502030303020204" pitchFamily="34" charset="0"/>
              </a:rPr>
              <a:t>The Clock of Life</a:t>
            </a:r>
            <a:r>
              <a:rPr lang="en-US" sz="2800" dirty="0">
                <a:latin typeface="Candara" panose="020E0502030303020204" pitchFamily="34" charset="0"/>
              </a:rPr>
              <a:t> by </a:t>
            </a:r>
            <a:r>
              <a:rPr lang="en-US" sz="2800" i="1" dirty="0">
                <a:latin typeface="Candara" panose="020E0502030303020204" pitchFamily="34" charset="0"/>
              </a:rPr>
              <a:t>Robert H. Smith</a:t>
            </a:r>
            <a:r>
              <a:rPr lang="en-US" sz="2800" dirty="0">
                <a:latin typeface="Candara" panose="020E0502030303020204" pitchFamily="34" charset="0"/>
              </a:rPr>
              <a:t>:</a:t>
            </a:r>
          </a:p>
          <a:p>
            <a:pPr marL="0" lvl="1" algn="ctr">
              <a:lnSpc>
                <a:spcPts val="2400"/>
              </a:lnSpc>
              <a:spcBef>
                <a:spcPts val="1000"/>
              </a:spcBef>
            </a:pPr>
            <a:r>
              <a:rPr lang="en-US" sz="2400" b="1" i="1" dirty="0">
                <a:latin typeface="Candara" panose="020E0502030303020204" pitchFamily="34" charset="0"/>
              </a:rPr>
              <a:t>“The clock of life is wound but once,</a:t>
            </a:r>
            <a:br>
              <a:rPr lang="en-US" sz="2400" b="1" i="1" dirty="0">
                <a:latin typeface="Candara" panose="020E0502030303020204" pitchFamily="34" charset="0"/>
              </a:rPr>
            </a:br>
            <a:r>
              <a:rPr lang="en-US" sz="2400" b="1" i="1" dirty="0">
                <a:latin typeface="Candara" panose="020E0502030303020204" pitchFamily="34" charset="0"/>
              </a:rPr>
              <a:t>And no man has the power</a:t>
            </a:r>
            <a:br>
              <a:rPr lang="en-US" sz="2400" b="1" i="1" dirty="0">
                <a:latin typeface="Candara" panose="020E0502030303020204" pitchFamily="34" charset="0"/>
              </a:rPr>
            </a:br>
            <a:r>
              <a:rPr lang="en-US" sz="2400" b="1" i="1" dirty="0">
                <a:latin typeface="Candara" panose="020E0502030303020204" pitchFamily="34" charset="0"/>
              </a:rPr>
              <a:t>To tell just when the hands will stop</a:t>
            </a:r>
            <a:br>
              <a:rPr lang="en-US" sz="2400" b="1" i="1" dirty="0">
                <a:latin typeface="Candara" panose="020E0502030303020204" pitchFamily="34" charset="0"/>
              </a:rPr>
            </a:br>
            <a:r>
              <a:rPr lang="en-US" sz="2400" b="1" i="1" dirty="0">
                <a:latin typeface="Candara" panose="020E0502030303020204" pitchFamily="34" charset="0"/>
              </a:rPr>
              <a:t>At late or early hour.</a:t>
            </a:r>
          </a:p>
          <a:p>
            <a:pPr marL="0" lvl="1" algn="ctr">
              <a:lnSpc>
                <a:spcPts val="2400"/>
              </a:lnSpc>
              <a:spcBef>
                <a:spcPts val="600"/>
              </a:spcBef>
            </a:pPr>
            <a:r>
              <a:rPr lang="en-US" sz="2400" b="1" i="1" dirty="0">
                <a:latin typeface="Candara" panose="020E0502030303020204" pitchFamily="34" charset="0"/>
              </a:rPr>
              <a:t>To lose one’s wealth is sad indeed,</a:t>
            </a:r>
            <a:br>
              <a:rPr lang="en-US" sz="2400" b="1" i="1" dirty="0">
                <a:latin typeface="Candara" panose="020E0502030303020204" pitchFamily="34" charset="0"/>
              </a:rPr>
            </a:br>
            <a:r>
              <a:rPr lang="en-US" sz="2400" b="1" i="1" dirty="0">
                <a:latin typeface="Candara" panose="020E0502030303020204" pitchFamily="34" charset="0"/>
              </a:rPr>
              <a:t>To lose one’s health is more,</a:t>
            </a:r>
            <a:br>
              <a:rPr lang="en-US" sz="2400" b="1" i="1" dirty="0">
                <a:latin typeface="Candara" panose="020E0502030303020204" pitchFamily="34" charset="0"/>
              </a:rPr>
            </a:br>
            <a:r>
              <a:rPr lang="en-US" sz="2400" b="1" i="1" dirty="0">
                <a:latin typeface="Candara" panose="020E0502030303020204" pitchFamily="34" charset="0"/>
              </a:rPr>
              <a:t>To lose one’s soul is such a loss</a:t>
            </a:r>
            <a:br>
              <a:rPr lang="en-US" sz="2400" b="1" i="1" dirty="0">
                <a:latin typeface="Candara" panose="020E0502030303020204" pitchFamily="34" charset="0"/>
              </a:rPr>
            </a:br>
            <a:r>
              <a:rPr lang="en-US" sz="2400" b="1" i="1" dirty="0">
                <a:latin typeface="Candara" panose="020E0502030303020204" pitchFamily="34" charset="0"/>
              </a:rPr>
              <a:t>That no man can restore.</a:t>
            </a:r>
          </a:p>
          <a:p>
            <a:pPr marL="0" lvl="1" algn="ctr">
              <a:lnSpc>
                <a:spcPts val="2400"/>
              </a:lnSpc>
              <a:spcBef>
                <a:spcPts val="600"/>
              </a:spcBef>
            </a:pPr>
            <a:r>
              <a:rPr lang="en-US" sz="2400" b="1" i="1" dirty="0">
                <a:latin typeface="Candara" panose="020E0502030303020204" pitchFamily="34" charset="0"/>
                <a:cs typeface="Arial" panose="020B0604020202020204" pitchFamily="34" charset="0"/>
              </a:rPr>
              <a:t>The present only is our own,</a:t>
            </a:r>
            <a:br>
              <a:rPr lang="en-US" sz="2400" b="1" i="1" dirty="0">
                <a:latin typeface="Candara" panose="020E0502030303020204" pitchFamily="34" charset="0"/>
                <a:cs typeface="Arial" panose="020B0604020202020204" pitchFamily="34" charset="0"/>
              </a:rPr>
            </a:br>
            <a:r>
              <a:rPr lang="en-US" sz="2400" b="1" i="1" dirty="0">
                <a:latin typeface="Candara" panose="020E0502030303020204" pitchFamily="34" charset="0"/>
                <a:cs typeface="Arial" panose="020B0604020202020204" pitchFamily="34" charset="0"/>
              </a:rPr>
              <a:t>So live, love, toil with a will,</a:t>
            </a:r>
            <a:br>
              <a:rPr lang="en-US" sz="2400" b="1" i="1" dirty="0">
                <a:latin typeface="Candara" panose="020E0502030303020204" pitchFamily="34" charset="0"/>
                <a:cs typeface="Arial" panose="020B0604020202020204" pitchFamily="34" charset="0"/>
              </a:rPr>
            </a:br>
            <a:r>
              <a:rPr lang="en-US" sz="2400" b="1" i="1" dirty="0">
                <a:latin typeface="Candara" panose="020E0502030303020204" pitchFamily="34" charset="0"/>
                <a:cs typeface="Arial" panose="020B0604020202020204" pitchFamily="34" charset="0"/>
              </a:rPr>
              <a:t>Place no faith in “Tomorrow,”</a:t>
            </a:r>
            <a:br>
              <a:rPr lang="en-US" sz="2400" b="1" i="1" dirty="0">
                <a:latin typeface="Candara" panose="020E0502030303020204" pitchFamily="34" charset="0"/>
                <a:cs typeface="Arial" panose="020B0604020202020204" pitchFamily="34" charset="0"/>
              </a:rPr>
            </a:br>
            <a:r>
              <a:rPr lang="en-US" sz="2400" b="1" i="1" dirty="0">
                <a:latin typeface="Candara" panose="020E0502030303020204" pitchFamily="34" charset="0"/>
                <a:cs typeface="Arial" panose="020B0604020202020204" pitchFamily="34" charset="0"/>
              </a:rPr>
              <a:t>For the Clock may then be still.” </a:t>
            </a:r>
            <a:endParaRPr lang="en-US" sz="2400" dirty="0">
              <a:latin typeface="Candara" panose="020E0502030303020204" pitchFamily="34" charset="0"/>
            </a:endParaRPr>
          </a:p>
        </p:txBody>
      </p:sp>
    </p:spTree>
    <p:extLst>
      <p:ext uri="{BB962C8B-B14F-4D97-AF65-F5344CB8AC3E}">
        <p14:creationId xmlns:p14="http://schemas.microsoft.com/office/powerpoint/2010/main" val="21151607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anim calcmode="lin" valueType="num">
                                      <p:cBhvr>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Effect transition="in" filter="fade">
                                      <p:cBhvr>
                                        <p:cTn id="24" dur="1000"/>
                                        <p:tgtEl>
                                          <p:spTgt spid="7">
                                            <p:txEl>
                                              <p:pRg st="2" end="2"/>
                                            </p:txEl>
                                          </p:spTgt>
                                        </p:tgtEl>
                                      </p:cBhvr>
                                    </p:animEffect>
                                    <p:anim calcmode="lin" valueType="num">
                                      <p:cBhvr>
                                        <p:cTn id="2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Effect transition="in" filter="fade">
                                      <p:cBhvr>
                                        <p:cTn id="31" dur="1000"/>
                                        <p:tgtEl>
                                          <p:spTgt spid="7">
                                            <p:txEl>
                                              <p:pRg st="3" end="3"/>
                                            </p:txEl>
                                          </p:spTgt>
                                        </p:tgtEl>
                                      </p:cBhvr>
                                    </p:animEffect>
                                    <p:anim calcmode="lin" valueType="num">
                                      <p:cBhvr>
                                        <p:cTn id="3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7">
                                            <p:txEl>
                                              <p:pRg st="4" end="4"/>
                                            </p:txEl>
                                          </p:spTgt>
                                        </p:tgtEl>
                                        <p:attrNameLst>
                                          <p:attrName>style.visibility</p:attrName>
                                        </p:attrNameLst>
                                      </p:cBhvr>
                                      <p:to>
                                        <p:strVal val="visible"/>
                                      </p:to>
                                    </p:set>
                                    <p:animEffect transition="in" filter="fade">
                                      <p:cBhvr>
                                        <p:cTn id="38" dur="1000"/>
                                        <p:tgtEl>
                                          <p:spTgt spid="7">
                                            <p:txEl>
                                              <p:pRg st="4" end="4"/>
                                            </p:txEl>
                                          </p:spTgt>
                                        </p:tgtEl>
                                      </p:cBhvr>
                                    </p:animEffect>
                                    <p:anim calcmode="lin" valueType="num">
                                      <p:cBhvr>
                                        <p:cTn id="3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7">
                                            <p:txEl>
                                              <p:pRg st="5" end="5"/>
                                            </p:txEl>
                                          </p:spTgt>
                                        </p:tgtEl>
                                        <p:attrNameLst>
                                          <p:attrName>style.visibility</p:attrName>
                                        </p:attrNameLst>
                                      </p:cBhvr>
                                      <p:to>
                                        <p:strVal val="visible"/>
                                      </p:to>
                                    </p:set>
                                    <p:animEffect transition="in" filter="fade">
                                      <p:cBhvr>
                                        <p:cTn id="45" dur="1000"/>
                                        <p:tgtEl>
                                          <p:spTgt spid="7">
                                            <p:txEl>
                                              <p:pRg st="5" end="5"/>
                                            </p:txEl>
                                          </p:spTgt>
                                        </p:tgtEl>
                                      </p:cBhvr>
                                    </p:animEffect>
                                    <p:anim calcmode="lin" valueType="num">
                                      <p:cBhvr>
                                        <p:cTn id="46"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7">
                                            <p:txEl>
                                              <p:pRg st="6" end="6"/>
                                            </p:txEl>
                                          </p:spTgt>
                                        </p:tgtEl>
                                        <p:attrNameLst>
                                          <p:attrName>style.visibility</p:attrName>
                                        </p:attrNameLst>
                                      </p:cBhvr>
                                      <p:to>
                                        <p:strVal val="visible"/>
                                      </p:to>
                                    </p:set>
                                    <p:animEffect transition="in" filter="fade">
                                      <p:cBhvr>
                                        <p:cTn id="52" dur="1000"/>
                                        <p:tgtEl>
                                          <p:spTgt spid="7">
                                            <p:txEl>
                                              <p:pRg st="6" end="6"/>
                                            </p:txEl>
                                          </p:spTgt>
                                        </p:tgtEl>
                                      </p:cBhvr>
                                    </p:animEffect>
                                    <p:anim calcmode="lin" valueType="num">
                                      <p:cBhvr>
                                        <p:cTn id="53"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0" name="Rectangle 1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21" name="Rectangle 20">
            <a:extLst>
              <a:ext uri="{FF2B5EF4-FFF2-40B4-BE49-F238E27FC236}">
                <a16:creationId xmlns:a16="http://schemas.microsoft.com/office/drawing/2014/main" id="{5BDAAE7A-177F-4691-8F07-36CBBA6113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2"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5BF82D1D-28BC-4216-A1EA-F7D9C6D1A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3" name="Rectangle 22">
            <a:extLst>
              <a:ext uri="{FF2B5EF4-FFF2-40B4-BE49-F238E27FC236}">
                <a16:creationId xmlns:a16="http://schemas.microsoft.com/office/drawing/2014/main" id="{60A1DC48-C242-4442-822C-570436B80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4333"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8C19E4F-D89E-F431-4028-BC68738C8BDF}"/>
              </a:ext>
            </a:extLst>
          </p:cNvPr>
          <p:cNvSpPr/>
          <p:nvPr/>
        </p:nvSpPr>
        <p:spPr>
          <a:xfrm rot="16200000">
            <a:off x="-2098567" y="2631523"/>
            <a:ext cx="5022530" cy="1200329"/>
          </a:xfrm>
          <a:prstGeom prst="rect">
            <a:avLst/>
          </a:prstGeom>
          <a:noFill/>
        </p:spPr>
        <p:txBody>
          <a:bodyPr wrap="none" lIns="91440" tIns="45720" rIns="91440" bIns="45720">
            <a:spAutoFit/>
          </a:bodyPr>
          <a:lstStyle/>
          <a:p>
            <a:pPr algn="ctr"/>
            <a:r>
              <a:rPr lang="en-US" sz="7200" b="1" i="1"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rPr>
              <a:t>What Is The </a:t>
            </a:r>
            <a:endParaRPr lang="en-US" sz="7200" b="1" i="1" cap="none"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endParaRPr>
          </a:p>
        </p:txBody>
      </p:sp>
      <p:sp>
        <p:nvSpPr>
          <p:cNvPr id="4" name="Rectangle 3">
            <a:extLst>
              <a:ext uri="{FF2B5EF4-FFF2-40B4-BE49-F238E27FC236}">
                <a16:creationId xmlns:a16="http://schemas.microsoft.com/office/drawing/2014/main" id="{7CFF4C37-D1E2-F304-E01A-A5379742CECF}"/>
              </a:ext>
            </a:extLst>
          </p:cNvPr>
          <p:cNvSpPr/>
          <p:nvPr/>
        </p:nvSpPr>
        <p:spPr>
          <a:xfrm>
            <a:off x="964530" y="-2"/>
            <a:ext cx="8178800" cy="7715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Bent 4">
            <a:extLst>
              <a:ext uri="{FF2B5EF4-FFF2-40B4-BE49-F238E27FC236}">
                <a16:creationId xmlns:a16="http://schemas.microsoft.com/office/drawing/2014/main" id="{C4F85E59-BF95-E0D6-CFC9-3E5E36B0F611}"/>
              </a:ext>
            </a:extLst>
          </p:cNvPr>
          <p:cNvSpPr/>
          <p:nvPr/>
        </p:nvSpPr>
        <p:spPr>
          <a:xfrm>
            <a:off x="340493" y="205914"/>
            <a:ext cx="491198" cy="466607"/>
          </a:xfrm>
          <a:prstGeom prst="bentArrow">
            <a:avLst>
              <a:gd name="adj1" fmla="val 28922"/>
              <a:gd name="adj2" fmla="val 31044"/>
              <a:gd name="adj3" fmla="val 43681"/>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53F67585-EAE0-CF33-C138-049B2157D15D}"/>
              </a:ext>
            </a:extLst>
          </p:cNvPr>
          <p:cNvSpPr txBox="1"/>
          <p:nvPr/>
        </p:nvSpPr>
        <p:spPr>
          <a:xfrm>
            <a:off x="964864" y="-29319"/>
            <a:ext cx="8158933" cy="830997"/>
          </a:xfrm>
          <a:prstGeom prst="rect">
            <a:avLst/>
          </a:prstGeom>
          <a:noFill/>
        </p:spPr>
        <p:txBody>
          <a:bodyPr wrap="square" rtlCol="0">
            <a:spAutoFit/>
          </a:bodyPr>
          <a:lstStyle/>
          <a:p>
            <a:r>
              <a:rPr lang="en-US" sz="4800" b="1" i="1" u="sng" dirty="0">
                <a:solidFill>
                  <a:schemeClr val="bg1"/>
                </a:solidFill>
                <a:latin typeface="Candara" panose="020E0502030303020204" pitchFamily="34" charset="0"/>
              </a:rPr>
              <a:t>LENGTH</a:t>
            </a:r>
            <a:r>
              <a:rPr lang="en-US" sz="4800" b="1" dirty="0">
                <a:solidFill>
                  <a:schemeClr val="bg1"/>
                </a:solidFill>
                <a:latin typeface="Candara" panose="020E0502030303020204" pitchFamily="34" charset="0"/>
              </a:rPr>
              <a:t> Of Your Life?</a:t>
            </a:r>
          </a:p>
        </p:txBody>
      </p:sp>
      <p:sp>
        <p:nvSpPr>
          <p:cNvPr id="7" name="Slide Number Placeholder 6">
            <a:extLst>
              <a:ext uri="{FF2B5EF4-FFF2-40B4-BE49-F238E27FC236}">
                <a16:creationId xmlns:a16="http://schemas.microsoft.com/office/drawing/2014/main" id="{41AE4470-52F5-906C-98AE-E28830AFB873}"/>
              </a:ext>
            </a:extLst>
          </p:cNvPr>
          <p:cNvSpPr>
            <a:spLocks noGrp="1"/>
          </p:cNvSpPr>
          <p:nvPr>
            <p:ph type="sldNum" sz="quarter" idx="12"/>
          </p:nvPr>
        </p:nvSpPr>
        <p:spPr/>
        <p:txBody>
          <a:bodyPr/>
          <a:lstStyle/>
          <a:p>
            <a:fld id="{4FAB73BC-B049-4115-A692-8D63A059BFB8}" type="slidenum">
              <a:rPr lang="en-US" smtClean="0"/>
              <a:pPr/>
              <a:t>9</a:t>
            </a:fld>
            <a:endParaRPr lang="en-US" dirty="0"/>
          </a:p>
        </p:txBody>
      </p:sp>
      <p:sp>
        <p:nvSpPr>
          <p:cNvPr id="9" name="TextBox 8">
            <a:extLst>
              <a:ext uri="{FF2B5EF4-FFF2-40B4-BE49-F238E27FC236}">
                <a16:creationId xmlns:a16="http://schemas.microsoft.com/office/drawing/2014/main" id="{53DDF92D-86B4-697F-C0A0-8CC37260623A}"/>
              </a:ext>
            </a:extLst>
          </p:cNvPr>
          <p:cNvSpPr txBox="1"/>
          <p:nvPr/>
        </p:nvSpPr>
        <p:spPr>
          <a:xfrm>
            <a:off x="1255750" y="1084797"/>
            <a:ext cx="7195457" cy="815480"/>
          </a:xfrm>
          <a:prstGeom prst="rect">
            <a:avLst/>
          </a:prstGeom>
          <a:solidFill>
            <a:schemeClr val="accent1">
              <a:lumMod val="40000"/>
              <a:lumOff val="60000"/>
            </a:schemeClr>
          </a:solidFill>
        </p:spPr>
        <p:txBody>
          <a:bodyPr wrap="square" rtlCol="0">
            <a:spAutoFit/>
          </a:bodyPr>
          <a:lstStyle/>
          <a:p>
            <a:pPr>
              <a:lnSpc>
                <a:spcPts val="2800"/>
              </a:lnSpc>
            </a:pPr>
            <a:r>
              <a:rPr lang="en-US" sz="2800" b="1" i="1" dirty="0">
                <a:latin typeface="Candara" panose="020E0502030303020204" pitchFamily="34" charset="0"/>
              </a:rPr>
              <a:t>“…It is even </a:t>
            </a:r>
            <a:r>
              <a:rPr lang="en-US" sz="2800" b="1" i="1" dirty="0">
                <a:solidFill>
                  <a:srgbClr val="FF0000"/>
                </a:solidFill>
                <a:latin typeface="Candara" panose="020E0502030303020204" pitchFamily="34" charset="0"/>
              </a:rPr>
              <a:t>a </a:t>
            </a:r>
            <a:r>
              <a:rPr lang="en-US" sz="2800" b="1" i="1" dirty="0" err="1">
                <a:solidFill>
                  <a:srgbClr val="FF0000"/>
                </a:solidFill>
                <a:latin typeface="Candara" panose="020E0502030303020204" pitchFamily="34" charset="0"/>
              </a:rPr>
              <a:t>vapour</a:t>
            </a:r>
            <a:r>
              <a:rPr lang="en-US" sz="2800" b="1" i="1" dirty="0">
                <a:solidFill>
                  <a:srgbClr val="FF0000"/>
                </a:solidFill>
                <a:latin typeface="Candara" panose="020E0502030303020204" pitchFamily="34" charset="0"/>
              </a:rPr>
              <a:t>, </a:t>
            </a:r>
            <a:r>
              <a:rPr lang="en-US" sz="2800" b="1" i="1" dirty="0">
                <a:latin typeface="Candara" panose="020E0502030303020204" pitchFamily="34" charset="0"/>
              </a:rPr>
              <a:t>that </a:t>
            </a:r>
            <a:r>
              <a:rPr lang="en-US" sz="2800" b="1" i="1" dirty="0" err="1">
                <a:latin typeface="Candara" panose="020E0502030303020204" pitchFamily="34" charset="0"/>
              </a:rPr>
              <a:t>appeareth</a:t>
            </a:r>
            <a:r>
              <a:rPr lang="en-US" sz="2800" b="1" i="1" dirty="0">
                <a:latin typeface="Candara" panose="020E0502030303020204" pitchFamily="34" charset="0"/>
              </a:rPr>
              <a:t> for a little time, and then </a:t>
            </a:r>
            <a:r>
              <a:rPr lang="en-US" sz="2800" b="1" i="1" dirty="0" err="1">
                <a:latin typeface="Candara" panose="020E0502030303020204" pitchFamily="34" charset="0"/>
              </a:rPr>
              <a:t>vanisheth</a:t>
            </a:r>
            <a:r>
              <a:rPr lang="en-US" sz="2800" b="1" i="1" dirty="0">
                <a:latin typeface="Candara" panose="020E0502030303020204" pitchFamily="34" charset="0"/>
              </a:rPr>
              <a:t> away” </a:t>
            </a:r>
            <a:r>
              <a:rPr lang="en-US" sz="2800" i="1" dirty="0">
                <a:latin typeface="Candara" panose="020E0502030303020204" pitchFamily="34" charset="0"/>
              </a:rPr>
              <a:t>– Jas. 4:14</a:t>
            </a:r>
          </a:p>
        </p:txBody>
      </p:sp>
      <p:sp>
        <p:nvSpPr>
          <p:cNvPr id="11" name="TextBox 10">
            <a:extLst>
              <a:ext uri="{FF2B5EF4-FFF2-40B4-BE49-F238E27FC236}">
                <a16:creationId xmlns:a16="http://schemas.microsoft.com/office/drawing/2014/main" id="{2B1B1D7F-A1EA-5D6F-16B0-055730DE8323}"/>
              </a:ext>
            </a:extLst>
          </p:cNvPr>
          <p:cNvSpPr txBox="1"/>
          <p:nvPr/>
        </p:nvSpPr>
        <p:spPr>
          <a:xfrm>
            <a:off x="1255750" y="2238656"/>
            <a:ext cx="7195457" cy="1174552"/>
          </a:xfrm>
          <a:prstGeom prst="rect">
            <a:avLst/>
          </a:prstGeom>
          <a:solidFill>
            <a:schemeClr val="accent1">
              <a:lumMod val="40000"/>
              <a:lumOff val="60000"/>
            </a:schemeClr>
          </a:solidFill>
        </p:spPr>
        <p:txBody>
          <a:bodyPr wrap="square" rtlCol="0">
            <a:spAutoFit/>
          </a:bodyPr>
          <a:lstStyle/>
          <a:p>
            <a:pPr>
              <a:lnSpc>
                <a:spcPts val="2800"/>
              </a:lnSpc>
            </a:pPr>
            <a:r>
              <a:rPr lang="en-US" sz="2800" b="1" i="1" dirty="0">
                <a:latin typeface="Candara" panose="020E0502030303020204" pitchFamily="34" charset="0"/>
              </a:rPr>
              <a:t>“For we are aliens and pilgrims before You, As were all our fathers; </a:t>
            </a:r>
            <a:r>
              <a:rPr lang="en-US" sz="2800" b="1" i="1" dirty="0">
                <a:solidFill>
                  <a:srgbClr val="FF0000"/>
                </a:solidFill>
                <a:latin typeface="Candara" panose="020E0502030303020204" pitchFamily="34" charset="0"/>
              </a:rPr>
              <a:t>Our days on earth are as a shadow</a:t>
            </a:r>
            <a:r>
              <a:rPr lang="en-US" sz="2800" b="1" i="1" dirty="0">
                <a:latin typeface="Candara" panose="020E0502030303020204" pitchFamily="34" charset="0"/>
              </a:rPr>
              <a:t>, And without hope” </a:t>
            </a:r>
            <a:r>
              <a:rPr lang="en-US" sz="2500" i="1" dirty="0">
                <a:latin typeface="Candara" panose="020E0502030303020204" pitchFamily="34" charset="0"/>
              </a:rPr>
              <a:t>– 1 Chron. 29:15 NKJV</a:t>
            </a:r>
          </a:p>
        </p:txBody>
      </p:sp>
      <p:sp>
        <p:nvSpPr>
          <p:cNvPr id="12" name="TextBox 11">
            <a:extLst>
              <a:ext uri="{FF2B5EF4-FFF2-40B4-BE49-F238E27FC236}">
                <a16:creationId xmlns:a16="http://schemas.microsoft.com/office/drawing/2014/main" id="{6F0300AD-E62D-D679-AB2C-0CAC82B00268}"/>
              </a:ext>
            </a:extLst>
          </p:cNvPr>
          <p:cNvSpPr txBox="1"/>
          <p:nvPr/>
        </p:nvSpPr>
        <p:spPr>
          <a:xfrm>
            <a:off x="1269605" y="3772368"/>
            <a:ext cx="7195457" cy="1174552"/>
          </a:xfrm>
          <a:prstGeom prst="rect">
            <a:avLst/>
          </a:prstGeom>
          <a:solidFill>
            <a:schemeClr val="accent1">
              <a:lumMod val="40000"/>
              <a:lumOff val="60000"/>
            </a:schemeClr>
          </a:solidFill>
        </p:spPr>
        <p:txBody>
          <a:bodyPr wrap="square" rtlCol="0">
            <a:spAutoFit/>
          </a:bodyPr>
          <a:lstStyle/>
          <a:p>
            <a:pPr>
              <a:lnSpc>
                <a:spcPts val="2800"/>
              </a:lnSpc>
            </a:pPr>
            <a:r>
              <a:rPr lang="en-US" sz="2800" b="1" i="1" dirty="0">
                <a:latin typeface="Candara" panose="020E0502030303020204" pitchFamily="34" charset="0"/>
              </a:rPr>
              <a:t>“LORD, make me to know mine end, and the </a:t>
            </a:r>
            <a:r>
              <a:rPr lang="en-US" sz="2800" b="1" i="1" dirty="0">
                <a:solidFill>
                  <a:srgbClr val="FF0000"/>
                </a:solidFill>
                <a:latin typeface="Candara" panose="020E0502030303020204" pitchFamily="34" charset="0"/>
              </a:rPr>
              <a:t>measure of my days</a:t>
            </a:r>
            <a:r>
              <a:rPr lang="en-US" sz="2800" b="1" i="1" dirty="0">
                <a:latin typeface="Candara" panose="020E0502030303020204" pitchFamily="34" charset="0"/>
              </a:rPr>
              <a:t>, what it is; that I may know </a:t>
            </a:r>
            <a:r>
              <a:rPr lang="en-US" sz="2800" b="1" i="1" dirty="0">
                <a:solidFill>
                  <a:srgbClr val="FF0000"/>
                </a:solidFill>
                <a:latin typeface="Candara" panose="020E0502030303020204" pitchFamily="34" charset="0"/>
              </a:rPr>
              <a:t>how frail I am</a:t>
            </a:r>
            <a:r>
              <a:rPr lang="en-US" sz="2800" b="1" i="1" dirty="0">
                <a:latin typeface="Candara" panose="020E0502030303020204" pitchFamily="34" charset="0"/>
              </a:rPr>
              <a:t>” </a:t>
            </a:r>
            <a:r>
              <a:rPr lang="en-US" sz="2800" i="1" dirty="0">
                <a:latin typeface="Candara" panose="020E0502030303020204" pitchFamily="34" charset="0"/>
              </a:rPr>
              <a:t>– Psa. 39:4 </a:t>
            </a:r>
          </a:p>
        </p:txBody>
      </p:sp>
      <p:sp>
        <p:nvSpPr>
          <p:cNvPr id="13" name="TextBox 12">
            <a:extLst>
              <a:ext uri="{FF2B5EF4-FFF2-40B4-BE49-F238E27FC236}">
                <a16:creationId xmlns:a16="http://schemas.microsoft.com/office/drawing/2014/main" id="{4B372FB6-075C-8DE6-EBB6-9FFA77361A57}"/>
              </a:ext>
            </a:extLst>
          </p:cNvPr>
          <p:cNvSpPr txBox="1"/>
          <p:nvPr/>
        </p:nvSpPr>
        <p:spPr>
          <a:xfrm>
            <a:off x="1255750" y="5285729"/>
            <a:ext cx="7195457" cy="815480"/>
          </a:xfrm>
          <a:prstGeom prst="rect">
            <a:avLst/>
          </a:prstGeom>
          <a:solidFill>
            <a:schemeClr val="accent1">
              <a:lumMod val="40000"/>
              <a:lumOff val="60000"/>
            </a:schemeClr>
          </a:solidFill>
        </p:spPr>
        <p:txBody>
          <a:bodyPr wrap="square" rtlCol="0">
            <a:spAutoFit/>
          </a:bodyPr>
          <a:lstStyle/>
          <a:p>
            <a:pPr>
              <a:lnSpc>
                <a:spcPts val="2800"/>
              </a:lnSpc>
            </a:pPr>
            <a:r>
              <a:rPr lang="en-US" sz="2800" b="1" i="1" dirty="0">
                <a:latin typeface="Candara" panose="020E0502030303020204" pitchFamily="34" charset="0"/>
              </a:rPr>
              <a:t>“Now </a:t>
            </a:r>
            <a:r>
              <a:rPr lang="en-US" sz="2800" b="1" i="1" dirty="0">
                <a:solidFill>
                  <a:srgbClr val="FF0000"/>
                </a:solidFill>
                <a:latin typeface="Candara" panose="020E0502030303020204" pitchFamily="34" charset="0"/>
              </a:rPr>
              <a:t>my days are swifter than a runner; They flee away</a:t>
            </a:r>
            <a:r>
              <a:rPr lang="en-US" sz="2800" b="1" i="1" dirty="0">
                <a:latin typeface="Candara" panose="020E0502030303020204" pitchFamily="34" charset="0"/>
              </a:rPr>
              <a:t>, they see no good” </a:t>
            </a:r>
            <a:r>
              <a:rPr lang="en-US" sz="2800" i="1" dirty="0">
                <a:latin typeface="Candara" panose="020E0502030303020204" pitchFamily="34" charset="0"/>
              </a:rPr>
              <a:t>– Job 9:25 NKJV</a:t>
            </a:r>
          </a:p>
        </p:txBody>
      </p:sp>
    </p:spTree>
    <p:extLst>
      <p:ext uri="{BB962C8B-B14F-4D97-AF65-F5344CB8AC3E}">
        <p14:creationId xmlns:p14="http://schemas.microsoft.com/office/powerpoint/2010/main" val="16442648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Vertical)">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outVertical)">
                                      <p:cBhvr>
                                        <p:cTn id="12" dur="1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outVertical)">
                                      <p:cBhvr>
                                        <p:cTn id="17" dur="1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outVertical)">
                                      <p:cBhvr>
                                        <p:cTn id="2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93813dd7ca6ad654711aa0ab317e03a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f11dc0ce689dd3925e84e4e35398c6e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79D151-6AED-4C4E-9A23-4BEC5BA436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668657-C50E-4365-A5FD-AC07593EBE57}">
  <ds:schemaRefs>
    <ds:schemaRef ds:uri="http://purl.org/dc/terms/"/>
    <ds:schemaRef ds:uri="16c05727-aa75-4e4a-9b5f-8a80a1165891"/>
    <ds:schemaRef ds:uri="http://purl.org/dc/elements/1.1/"/>
    <ds:schemaRef ds:uri="http://schemas.microsoft.com/office/2006/documentManagement/types"/>
    <ds:schemaRef ds:uri="71af3243-3dd4-4a8d-8c0d-dd76da1f02a5"/>
    <ds:schemaRef ds:uri="http://schemas.microsoft.com/office/infopath/2007/PartnerControls"/>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EA82F57F-EFCE-45E0-9F75-822371CB5F7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Frame</Template>
  <TotalTime>1591</TotalTime>
  <Words>7879</Words>
  <Application>Microsoft Office PowerPoint</Application>
  <PresentationFormat>On-screen Show (4:3)</PresentationFormat>
  <Paragraphs>278</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Candara</vt:lpstr>
      <vt:lpstr>Corbel</vt:lpstr>
      <vt:lpstr>Wingdings</vt:lpstr>
      <vt:lpstr>Wingdings 2</vt:lpstr>
      <vt:lpstr>Frame</vt:lpstr>
      <vt:lpstr>“What Is Your Life?”</vt:lpstr>
      <vt:lpstr>“Whereas ye know not what shall be on the morrow. For what is your life? It is even a vapour, that appeareth for a little time, and then vanisheth away”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“Whereas ye know not what shall be on the morrow. For what Is Your Life? It is even a vapour, that appeareth for a little time, and then vanisheth away.”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Tommy McClure</dc:creator>
  <cp:lastModifiedBy>Tommy McClure</cp:lastModifiedBy>
  <cp:revision>5</cp:revision>
  <cp:lastPrinted>2024-07-21T23:32:14Z</cp:lastPrinted>
  <dcterms:created xsi:type="dcterms:W3CDTF">2024-07-11T17:19:19Z</dcterms:created>
  <dcterms:modified xsi:type="dcterms:W3CDTF">2024-07-23T02:23:33Z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