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6" r:id="rId4"/>
  </p:sldMasterIdLst>
  <p:notesMasterIdLst>
    <p:notesMasterId r:id="rId12"/>
  </p:notesMasterIdLst>
  <p:handoutMasterIdLst>
    <p:handoutMasterId r:id="rId13"/>
  </p:handoutMasterIdLst>
  <p:sldIdLst>
    <p:sldId id="256" r:id="rId5"/>
    <p:sldId id="266" r:id="rId6"/>
    <p:sldId id="263" r:id="rId7"/>
    <p:sldId id="264" r:id="rId8"/>
    <p:sldId id="268" r:id="rId9"/>
    <p:sldId id="269" r:id="rId10"/>
    <p:sldId id="380"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3CA9BC-01ED-4574-9BB1-45E250BF0CCB}" v="10845" dt="2024-07-21T23:50:19.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1" autoAdjust="0"/>
    <p:restoredTop sz="65740" autoAdjust="0"/>
  </p:normalViewPr>
  <p:slideViewPr>
    <p:cSldViewPr snapToGrid="0">
      <p:cViewPr varScale="1">
        <p:scale>
          <a:sx n="69" d="100"/>
          <a:sy n="69" d="100"/>
        </p:scale>
        <p:origin x="2604" y="48"/>
      </p:cViewPr>
      <p:guideLst/>
    </p:cSldViewPr>
  </p:slideViewPr>
  <p:notesTextViewPr>
    <p:cViewPr>
      <p:scale>
        <a:sx n="1" d="1"/>
        <a:sy n="1" d="1"/>
      </p:scale>
      <p:origin x="0" y="0"/>
    </p:cViewPr>
  </p:notesTextViewPr>
  <p:notesViewPr>
    <p:cSldViewPr snapToGrid="0">
      <p:cViewPr varScale="1">
        <p:scale>
          <a:sx n="51" d="100"/>
          <a:sy n="51" d="100"/>
        </p:scale>
        <p:origin x="307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03CA9BC-01ED-4574-9BB1-45E250BF0CCB}"/>
    <pc:docChg chg="undo redo custSel addSld delSld modSld sldOrd modMainMaster modNotesMaster modHandout">
      <pc:chgData name="Tommy McClure" userId="5f57beb918c8a44c" providerId="LiveId" clId="{E03CA9BC-01ED-4574-9BB1-45E250BF0CCB}" dt="2024-07-21T23:51:05.423" v="15043" actId="1076"/>
      <pc:docMkLst>
        <pc:docMk/>
      </pc:docMkLst>
      <pc:sldChg chg="modSp mod modTransition modNotes">
        <pc:chgData name="Tommy McClure" userId="5f57beb918c8a44c" providerId="LiveId" clId="{E03CA9BC-01ED-4574-9BB1-45E250BF0CCB}" dt="2024-07-21T01:25:27.339" v="14916"/>
        <pc:sldMkLst>
          <pc:docMk/>
          <pc:sldMk cId="2745828918" sldId="256"/>
        </pc:sldMkLst>
        <pc:spChg chg="mod">
          <ac:chgData name="Tommy McClure" userId="5f57beb918c8a44c" providerId="LiveId" clId="{E03CA9BC-01ED-4574-9BB1-45E250BF0CCB}" dt="2024-07-20T22:22:00.055" v="14787" actId="1037"/>
          <ac:spMkLst>
            <pc:docMk/>
            <pc:sldMk cId="2745828918" sldId="256"/>
            <ac:spMk id="2" creationId="{7D6CA50C-1A88-4B3F-A34F-FE199F4205A2}"/>
          </ac:spMkLst>
        </pc:spChg>
        <pc:spChg chg="mod">
          <ac:chgData name="Tommy McClure" userId="5f57beb918c8a44c" providerId="LiveId" clId="{E03CA9BC-01ED-4574-9BB1-45E250BF0CCB}" dt="2024-07-20T22:22:29.503" v="14795" actId="1037"/>
          <ac:spMkLst>
            <pc:docMk/>
            <pc:sldMk cId="2745828918" sldId="256"/>
            <ac:spMk id="3" creationId="{C9CC2D51-705E-403A-AC0E-9157DC5513A8}"/>
          </ac:spMkLst>
        </pc:spChg>
      </pc:sldChg>
      <pc:sldChg chg="del modTransition modNotesTx">
        <pc:chgData name="Tommy McClure" userId="5f57beb918c8a44c" providerId="LiveId" clId="{E03CA9BC-01ED-4574-9BB1-45E250BF0CCB}" dt="2024-07-20T14:42:09.095" v="14191" actId="2696"/>
        <pc:sldMkLst>
          <pc:docMk/>
          <pc:sldMk cId="2552862203" sldId="259"/>
        </pc:sldMkLst>
      </pc:sldChg>
      <pc:sldChg chg="del modTransition">
        <pc:chgData name="Tommy McClure" userId="5f57beb918c8a44c" providerId="LiveId" clId="{E03CA9BC-01ED-4574-9BB1-45E250BF0CCB}" dt="2024-07-20T00:50:02.883" v="13148" actId="2696"/>
        <pc:sldMkLst>
          <pc:docMk/>
          <pc:sldMk cId="1396896027" sldId="260"/>
        </pc:sldMkLst>
      </pc:sldChg>
      <pc:sldChg chg="del modTransition">
        <pc:chgData name="Tommy McClure" userId="5f57beb918c8a44c" providerId="LiveId" clId="{E03CA9BC-01ED-4574-9BB1-45E250BF0CCB}" dt="2024-07-20T00:50:06.710" v="13149" actId="2696"/>
        <pc:sldMkLst>
          <pc:docMk/>
          <pc:sldMk cId="295816944" sldId="261"/>
        </pc:sldMkLst>
      </pc:sldChg>
      <pc:sldChg chg="del modTransition">
        <pc:chgData name="Tommy McClure" userId="5f57beb918c8a44c" providerId="LiveId" clId="{E03CA9BC-01ED-4574-9BB1-45E250BF0CCB}" dt="2024-07-20T00:49:58.830" v="13147" actId="2696"/>
        <pc:sldMkLst>
          <pc:docMk/>
          <pc:sldMk cId="1115916446" sldId="262"/>
        </pc:sldMkLst>
      </pc:sldChg>
      <pc:sldChg chg="modSp modTransition modNotes modNotesTx">
        <pc:chgData name="Tommy McClure" userId="5f57beb918c8a44c" providerId="LiveId" clId="{E03CA9BC-01ED-4574-9BB1-45E250BF0CCB}" dt="2024-07-21T14:50:14.091" v="14932" actId="20577"/>
        <pc:sldMkLst>
          <pc:docMk/>
          <pc:sldMk cId="2797232350" sldId="263"/>
        </pc:sldMkLst>
        <pc:spChg chg="mod">
          <ac:chgData name="Tommy McClure" userId="5f57beb918c8a44c" providerId="LiveId" clId="{E03CA9BC-01ED-4574-9BB1-45E250BF0CCB}" dt="2024-07-21T14:50:14.091" v="14932" actId="20577"/>
          <ac:spMkLst>
            <pc:docMk/>
            <pc:sldMk cId="2797232350" sldId="263"/>
            <ac:spMk id="3" creationId="{9A202446-7C34-7250-20F6-A30D0D41D959}"/>
          </ac:spMkLst>
        </pc:spChg>
      </pc:sldChg>
      <pc:sldChg chg="modSp mod modTransition modNotes modNotesTx">
        <pc:chgData name="Tommy McClure" userId="5f57beb918c8a44c" providerId="LiveId" clId="{E03CA9BC-01ED-4574-9BB1-45E250BF0CCB}" dt="2024-07-21T01:25:27.339" v="14916"/>
        <pc:sldMkLst>
          <pc:docMk/>
          <pc:sldMk cId="4167189639" sldId="264"/>
        </pc:sldMkLst>
        <pc:spChg chg="mod">
          <ac:chgData name="Tommy McClure" userId="5f57beb918c8a44c" providerId="LiveId" clId="{E03CA9BC-01ED-4574-9BB1-45E250BF0CCB}" dt="2024-07-15T22:40:53.395" v="4496" actId="1035"/>
          <ac:spMkLst>
            <pc:docMk/>
            <pc:sldMk cId="4167189639" sldId="264"/>
            <ac:spMk id="6" creationId="{53F67585-EAE0-CF33-C138-049B2157D15D}"/>
          </ac:spMkLst>
        </pc:spChg>
        <pc:spChg chg="mod">
          <ac:chgData name="Tommy McClure" userId="5f57beb918c8a44c" providerId="LiveId" clId="{E03CA9BC-01ED-4574-9BB1-45E250BF0CCB}" dt="2024-07-20T14:56:59.242" v="14409" actId="20577"/>
          <ac:spMkLst>
            <pc:docMk/>
            <pc:sldMk cId="4167189639" sldId="264"/>
            <ac:spMk id="7" creationId="{80924FC6-62BF-A6CA-9CB1-182A9E1794BE}"/>
          </ac:spMkLst>
        </pc:spChg>
      </pc:sldChg>
      <pc:sldChg chg="addSp delSp modSp del mod ord modTransition">
        <pc:chgData name="Tommy McClure" userId="5f57beb918c8a44c" providerId="LiveId" clId="{E03CA9BC-01ED-4574-9BB1-45E250BF0CCB}" dt="2024-07-19T19:15:24.711" v="9792" actId="2696"/>
        <pc:sldMkLst>
          <pc:docMk/>
          <pc:sldMk cId="1924594536" sldId="265"/>
        </pc:sldMkLst>
        <pc:spChg chg="add mod">
          <ac:chgData name="Tommy McClure" userId="5f57beb918c8a44c" providerId="LiveId" clId="{E03CA9BC-01ED-4574-9BB1-45E250BF0CCB}" dt="2024-07-13T01:46:04.050" v="2821" actId="255"/>
          <ac:spMkLst>
            <pc:docMk/>
            <pc:sldMk cId="1924594536" sldId="265"/>
            <ac:spMk id="5" creationId="{B7AEACFB-AF63-3A64-45D8-403D1A770A55}"/>
          </ac:spMkLst>
        </pc:spChg>
        <pc:spChg chg="add del mod">
          <ac:chgData name="Tommy McClure" userId="5f57beb918c8a44c" providerId="LiveId" clId="{E03CA9BC-01ED-4574-9BB1-45E250BF0CCB}" dt="2024-07-13T01:45:51.812" v="2819" actId="478"/>
          <ac:spMkLst>
            <pc:docMk/>
            <pc:sldMk cId="1924594536" sldId="265"/>
            <ac:spMk id="6" creationId="{4CDA0B8E-4B7C-F923-AF8C-A2E3D546A94F}"/>
          </ac:spMkLst>
        </pc:spChg>
        <pc:spChg chg="add del mod">
          <ac:chgData name="Tommy McClure" userId="5f57beb918c8a44c" providerId="LiveId" clId="{E03CA9BC-01ED-4574-9BB1-45E250BF0CCB}" dt="2024-07-13T01:45:48.867" v="2818" actId="478"/>
          <ac:spMkLst>
            <pc:docMk/>
            <pc:sldMk cId="1924594536" sldId="265"/>
            <ac:spMk id="7" creationId="{1A95D494-E2D3-4D9A-1522-65D42D9068D0}"/>
          </ac:spMkLst>
        </pc:spChg>
        <pc:graphicFrameChg chg="add mod modGraphic">
          <ac:chgData name="Tommy McClure" userId="5f57beb918c8a44c" providerId="LiveId" clId="{E03CA9BC-01ED-4574-9BB1-45E250BF0CCB}" dt="2024-07-13T01:46:46.465" v="2829" actId="122"/>
          <ac:graphicFrameMkLst>
            <pc:docMk/>
            <pc:sldMk cId="1924594536" sldId="265"/>
            <ac:graphicFrameMk id="4" creationId="{48F8E9BB-E999-9DE7-634A-E323EBB97613}"/>
          </ac:graphicFrameMkLst>
        </pc:graphicFrameChg>
      </pc:sldChg>
      <pc:sldChg chg="addSp modSp mod modTransition modAnim modNotes modNotesTx">
        <pc:chgData name="Tommy McClure" userId="5f57beb918c8a44c" providerId="LiveId" clId="{E03CA9BC-01ED-4574-9BB1-45E250BF0CCB}" dt="2024-07-21T01:26:18.973" v="14918" actId="14100"/>
        <pc:sldMkLst>
          <pc:docMk/>
          <pc:sldMk cId="3004985643" sldId="266"/>
        </pc:sldMkLst>
        <pc:spChg chg="mod ord">
          <ac:chgData name="Tommy McClure" userId="5f57beb918c8a44c" providerId="LiveId" clId="{E03CA9BC-01ED-4574-9BB1-45E250BF0CCB}" dt="2024-07-20T15:23:53.188" v="14770" actId="166"/>
          <ac:spMkLst>
            <pc:docMk/>
            <pc:sldMk cId="3004985643" sldId="266"/>
            <ac:spMk id="2" creationId="{72110722-2775-4A70-8182-7C215D42C9B2}"/>
          </ac:spMkLst>
        </pc:spChg>
        <pc:spChg chg="add mod">
          <ac:chgData name="Tommy McClure" userId="5f57beb918c8a44c" providerId="LiveId" clId="{E03CA9BC-01ED-4574-9BB1-45E250BF0CCB}" dt="2024-07-20T14:30:43.449" v="13896" actId="14100"/>
          <ac:spMkLst>
            <pc:docMk/>
            <pc:sldMk cId="3004985643" sldId="266"/>
            <ac:spMk id="4" creationId="{C44ED9B0-0877-91D7-C447-0AC561795DF6}"/>
          </ac:spMkLst>
        </pc:spChg>
        <pc:spChg chg="add mod">
          <ac:chgData name="Tommy McClure" userId="5f57beb918c8a44c" providerId="LiveId" clId="{E03CA9BC-01ED-4574-9BB1-45E250BF0CCB}" dt="2024-07-20T15:23:45.081" v="14769" actId="1035"/>
          <ac:spMkLst>
            <pc:docMk/>
            <pc:sldMk cId="3004985643" sldId="266"/>
            <ac:spMk id="5" creationId="{86AB0BD3-22EE-41B5-6263-D7CF9790017F}"/>
          </ac:spMkLst>
        </pc:spChg>
      </pc:sldChg>
      <pc:sldChg chg="del">
        <pc:chgData name="Tommy McClure" userId="5f57beb918c8a44c" providerId="LiveId" clId="{E03CA9BC-01ED-4574-9BB1-45E250BF0CCB}" dt="2024-07-15T22:50:25.431" v="4871" actId="2696"/>
        <pc:sldMkLst>
          <pc:docMk/>
          <pc:sldMk cId="3978229873" sldId="267"/>
        </pc:sldMkLst>
      </pc:sldChg>
      <pc:sldChg chg="modSp add mod modTransition modAnim modNotes modNotesTx">
        <pc:chgData name="Tommy McClure" userId="5f57beb918c8a44c" providerId="LiveId" clId="{E03CA9BC-01ED-4574-9BB1-45E250BF0CCB}" dt="2024-07-21T01:26:42.464" v="14922" actId="14100"/>
        <pc:sldMkLst>
          <pc:docMk/>
          <pc:sldMk cId="791151264" sldId="268"/>
        </pc:sldMkLst>
        <pc:spChg chg="mod">
          <ac:chgData name="Tommy McClure" userId="5f57beb918c8a44c" providerId="LiveId" clId="{E03CA9BC-01ED-4574-9BB1-45E250BF0CCB}" dt="2024-07-15T22:41:08.389" v="4503" actId="1035"/>
          <ac:spMkLst>
            <pc:docMk/>
            <pc:sldMk cId="791151264" sldId="268"/>
            <ac:spMk id="6" creationId="{53F67585-EAE0-CF33-C138-049B2157D15D}"/>
          </ac:spMkLst>
        </pc:spChg>
        <pc:spChg chg="mod">
          <ac:chgData name="Tommy McClure" userId="5f57beb918c8a44c" providerId="LiveId" clId="{E03CA9BC-01ED-4574-9BB1-45E250BF0CCB}" dt="2024-07-20T14:57:30.702" v="14412" actId="20577"/>
          <ac:spMkLst>
            <pc:docMk/>
            <pc:sldMk cId="791151264" sldId="268"/>
            <ac:spMk id="7" creationId="{80924FC6-62BF-A6CA-9CB1-182A9E1794BE}"/>
          </ac:spMkLst>
        </pc:spChg>
      </pc:sldChg>
      <pc:sldChg chg="addSp modSp add mod modTransition modAnim modNotes modNotesTx">
        <pc:chgData name="Tommy McClure" userId="5f57beb918c8a44c" providerId="LiveId" clId="{E03CA9BC-01ED-4574-9BB1-45E250BF0CCB}" dt="2024-07-21T01:26:56.407" v="14926" actId="14100"/>
        <pc:sldMkLst>
          <pc:docMk/>
          <pc:sldMk cId="138207853" sldId="269"/>
        </pc:sldMkLst>
        <pc:spChg chg="mod">
          <ac:chgData name="Tommy McClure" userId="5f57beb918c8a44c" providerId="LiveId" clId="{E03CA9BC-01ED-4574-9BB1-45E250BF0CCB}" dt="2024-07-15T22:41:29.120" v="4510" actId="1035"/>
          <ac:spMkLst>
            <pc:docMk/>
            <pc:sldMk cId="138207853" sldId="269"/>
            <ac:spMk id="6" creationId="{53F67585-EAE0-CF33-C138-049B2157D15D}"/>
          </ac:spMkLst>
        </pc:spChg>
        <pc:spChg chg="mod">
          <ac:chgData name="Tommy McClure" userId="5f57beb918c8a44c" providerId="LiveId" clId="{E03CA9BC-01ED-4574-9BB1-45E250BF0CCB}" dt="2024-07-20T00:56:32.685" v="13158" actId="20577"/>
          <ac:spMkLst>
            <pc:docMk/>
            <pc:sldMk cId="138207853" sldId="269"/>
            <ac:spMk id="7" creationId="{80924FC6-62BF-A6CA-9CB1-182A9E1794BE}"/>
          </ac:spMkLst>
        </pc:spChg>
        <pc:spChg chg="add mod">
          <ac:chgData name="Tommy McClure" userId="5f57beb918c8a44c" providerId="LiveId" clId="{E03CA9BC-01ED-4574-9BB1-45E250BF0CCB}" dt="2024-07-12T20:48:29.962" v="2589" actId="14100"/>
          <ac:spMkLst>
            <pc:docMk/>
            <pc:sldMk cId="138207853" sldId="269"/>
            <ac:spMk id="8" creationId="{324D2016-EBE3-E9BD-9AF6-E0C6D24FDF79}"/>
          </ac:spMkLst>
        </pc:spChg>
      </pc:sldChg>
      <pc:sldChg chg="modSp add mod ord modTransition modAnim modNotes modNotesTx">
        <pc:chgData name="Tommy McClure" userId="5f57beb918c8a44c" providerId="LiveId" clId="{E03CA9BC-01ED-4574-9BB1-45E250BF0CCB}" dt="2024-07-21T22:53:35.191" v="14944" actId="113"/>
        <pc:sldMkLst>
          <pc:docMk/>
          <pc:sldMk cId="1549685370" sldId="270"/>
        </pc:sldMkLst>
        <pc:spChg chg="mod">
          <ac:chgData name="Tommy McClure" userId="5f57beb918c8a44c" providerId="LiveId" clId="{E03CA9BC-01ED-4574-9BB1-45E250BF0CCB}" dt="2024-07-15T22:41:49.174" v="4515" actId="1035"/>
          <ac:spMkLst>
            <pc:docMk/>
            <pc:sldMk cId="1549685370" sldId="270"/>
            <ac:spMk id="6" creationId="{53F67585-EAE0-CF33-C138-049B2157D15D}"/>
          </ac:spMkLst>
        </pc:spChg>
        <pc:spChg chg="mod">
          <ac:chgData name="Tommy McClure" userId="5f57beb918c8a44c" providerId="LiveId" clId="{E03CA9BC-01ED-4574-9BB1-45E250BF0CCB}" dt="2024-07-20T00:34:05.444" v="13027" actId="113"/>
          <ac:spMkLst>
            <pc:docMk/>
            <pc:sldMk cId="1549685370" sldId="270"/>
            <ac:spMk id="7" creationId="{80924FC6-62BF-A6CA-9CB1-182A9E1794BE}"/>
          </ac:spMkLst>
        </pc:spChg>
      </pc:sldChg>
      <pc:sldChg chg="addSp delSp modSp add mod modTransition delAnim modAnim modNotes modNotesTx">
        <pc:chgData name="Tommy McClure" userId="5f57beb918c8a44c" providerId="LiveId" clId="{E03CA9BC-01ED-4574-9BB1-45E250BF0CCB}" dt="2024-07-21T01:25:27.339" v="14916"/>
        <pc:sldMkLst>
          <pc:docMk/>
          <pc:sldMk cId="917779862" sldId="271"/>
        </pc:sldMkLst>
        <pc:spChg chg="mod">
          <ac:chgData name="Tommy McClure" userId="5f57beb918c8a44c" providerId="LiveId" clId="{E03CA9BC-01ED-4574-9BB1-45E250BF0CCB}" dt="2024-07-15T22:42:08.072" v="4520" actId="1035"/>
          <ac:spMkLst>
            <pc:docMk/>
            <pc:sldMk cId="917779862" sldId="271"/>
            <ac:spMk id="6" creationId="{53F67585-EAE0-CF33-C138-049B2157D15D}"/>
          </ac:spMkLst>
        </pc:spChg>
        <pc:spChg chg="del mod">
          <ac:chgData name="Tommy McClure" userId="5f57beb918c8a44c" providerId="LiveId" clId="{E03CA9BC-01ED-4574-9BB1-45E250BF0CCB}" dt="2024-07-14T23:51:59.344" v="4330"/>
          <ac:spMkLst>
            <pc:docMk/>
            <pc:sldMk cId="917779862" sldId="271"/>
            <ac:spMk id="7" creationId="{80924FC6-62BF-A6CA-9CB1-182A9E1794BE}"/>
          </ac:spMkLst>
        </pc:spChg>
        <pc:spChg chg="add mod">
          <ac:chgData name="Tommy McClure" userId="5f57beb918c8a44c" providerId="LiveId" clId="{E03CA9BC-01ED-4574-9BB1-45E250BF0CCB}" dt="2024-07-20T22:46:46.665" v="14834" actId="114"/>
          <ac:spMkLst>
            <pc:docMk/>
            <pc:sldMk cId="917779862" sldId="271"/>
            <ac:spMk id="7" creationId="{D7C37EDC-8E3F-0340-A5A2-73881B60926E}"/>
          </ac:spMkLst>
        </pc:spChg>
        <pc:spChg chg="add mod">
          <ac:chgData name="Tommy McClure" userId="5f57beb918c8a44c" providerId="LiveId" clId="{E03CA9BC-01ED-4574-9BB1-45E250BF0CCB}" dt="2024-07-20T15:17:08.909" v="14740" actId="207"/>
          <ac:spMkLst>
            <pc:docMk/>
            <pc:sldMk cId="917779862" sldId="271"/>
            <ac:spMk id="8" creationId="{E7A2E2B6-C52B-EFAC-8BCF-5F266B548FAE}"/>
          </ac:spMkLst>
        </pc:spChg>
      </pc:sldChg>
      <pc:sldChg chg="addSp modSp add mod ord modTransition modAnim modNotes modNotesTx">
        <pc:chgData name="Tommy McClure" userId="5f57beb918c8a44c" providerId="LiveId" clId="{E03CA9BC-01ED-4574-9BB1-45E250BF0CCB}" dt="2024-07-21T23:16:53.150" v="14954" actId="113"/>
        <pc:sldMkLst>
          <pc:docMk/>
          <pc:sldMk cId="2258320954" sldId="272"/>
        </pc:sldMkLst>
        <pc:spChg chg="mod">
          <ac:chgData name="Tommy McClure" userId="5f57beb918c8a44c" providerId="LiveId" clId="{E03CA9BC-01ED-4574-9BB1-45E250BF0CCB}" dt="2024-07-15T22:42:52.946" v="4523" actId="255"/>
          <ac:spMkLst>
            <pc:docMk/>
            <pc:sldMk cId="2258320954" sldId="272"/>
            <ac:spMk id="6" creationId="{53F67585-EAE0-CF33-C138-049B2157D15D}"/>
          </ac:spMkLst>
        </pc:spChg>
        <pc:spChg chg="add mod">
          <ac:chgData name="Tommy McClure" userId="5f57beb918c8a44c" providerId="LiveId" clId="{E03CA9BC-01ED-4574-9BB1-45E250BF0CCB}" dt="2024-07-20T01:02:16.182" v="13179" actId="20577"/>
          <ac:spMkLst>
            <pc:docMk/>
            <pc:sldMk cId="2258320954" sldId="272"/>
            <ac:spMk id="7" creationId="{C408C6C0-017F-24E6-D601-4D8A2BA3CDC1}"/>
          </ac:spMkLst>
        </pc:spChg>
        <pc:spChg chg="add mod">
          <ac:chgData name="Tommy McClure" userId="5f57beb918c8a44c" providerId="LiveId" clId="{E03CA9BC-01ED-4574-9BB1-45E250BF0CCB}" dt="2024-07-19T18:36:11.885" v="9174" actId="207"/>
          <ac:spMkLst>
            <pc:docMk/>
            <pc:sldMk cId="2258320954" sldId="272"/>
            <ac:spMk id="8" creationId="{85082E9D-5E9A-0CB2-983D-5FE0C369259C}"/>
          </ac:spMkLst>
        </pc:spChg>
      </pc:sldChg>
      <pc:sldChg chg="modSp add del mod ord">
        <pc:chgData name="Tommy McClure" userId="5f57beb918c8a44c" providerId="LiveId" clId="{E03CA9BC-01ED-4574-9BB1-45E250BF0CCB}" dt="2024-07-15T22:50:13.965" v="4868" actId="2696"/>
        <pc:sldMkLst>
          <pc:docMk/>
          <pc:sldMk cId="247884804" sldId="273"/>
        </pc:sldMkLst>
        <pc:spChg chg="mod">
          <ac:chgData name="Tommy McClure" userId="5f57beb918c8a44c" providerId="LiveId" clId="{E03CA9BC-01ED-4574-9BB1-45E250BF0CCB}" dt="2024-07-15T22:43:44.232" v="4533" actId="1035"/>
          <ac:spMkLst>
            <pc:docMk/>
            <pc:sldMk cId="247884804" sldId="273"/>
            <ac:spMk id="6" creationId="{53F67585-EAE0-CF33-C138-049B2157D15D}"/>
          </ac:spMkLst>
        </pc:spChg>
      </pc:sldChg>
      <pc:sldChg chg="addSp delSp modSp add mod ord modTransition modAnim modNotes modNotesTx">
        <pc:chgData name="Tommy McClure" userId="5f57beb918c8a44c" providerId="LiveId" clId="{E03CA9BC-01ED-4574-9BB1-45E250BF0CCB}" dt="2024-07-21T23:31:24.585" v="15001" actId="2711"/>
        <pc:sldMkLst>
          <pc:docMk/>
          <pc:sldMk cId="1644264871" sldId="274"/>
        </pc:sldMkLst>
        <pc:spChg chg="add del mod">
          <ac:chgData name="Tommy McClure" userId="5f57beb918c8a44c" providerId="LiveId" clId="{E03CA9BC-01ED-4574-9BB1-45E250BF0CCB}" dt="2024-07-19T19:40:09.579" v="10141" actId="478"/>
          <ac:spMkLst>
            <pc:docMk/>
            <pc:sldMk cId="1644264871" sldId="274"/>
            <ac:spMk id="2" creationId="{72110722-2775-4A70-8182-7C215D42C9B2}"/>
          </ac:spMkLst>
        </pc:spChg>
        <pc:spChg chg="mod">
          <ac:chgData name="Tommy McClure" userId="5f57beb918c8a44c" providerId="LiveId" clId="{E03CA9BC-01ED-4574-9BB1-45E250BF0CCB}" dt="2024-07-15T22:47:33.459" v="4734" actId="20577"/>
          <ac:spMkLst>
            <pc:docMk/>
            <pc:sldMk cId="1644264871" sldId="274"/>
            <ac:spMk id="3" creationId="{98C19E4F-D89E-F431-4028-BC68738C8BDF}"/>
          </ac:spMkLst>
        </pc:spChg>
        <pc:spChg chg="mod">
          <ac:chgData name="Tommy McClure" userId="5f57beb918c8a44c" providerId="LiveId" clId="{E03CA9BC-01ED-4574-9BB1-45E250BF0CCB}" dt="2024-07-15T22:48:50.563" v="4806" actId="115"/>
          <ac:spMkLst>
            <pc:docMk/>
            <pc:sldMk cId="1644264871" sldId="274"/>
            <ac:spMk id="6" creationId="{53F67585-EAE0-CF33-C138-049B2157D15D}"/>
          </ac:spMkLst>
        </pc:spChg>
        <pc:spChg chg="add mod">
          <ac:chgData name="Tommy McClure" userId="5f57beb918c8a44c" providerId="LiveId" clId="{E03CA9BC-01ED-4574-9BB1-45E250BF0CCB}" dt="2024-07-19T19:32:38.028" v="9967"/>
          <ac:spMkLst>
            <pc:docMk/>
            <pc:sldMk cId="1644264871" sldId="274"/>
            <ac:spMk id="8" creationId="{ECCC4542-B9FE-AAE5-1706-01795BB08488}"/>
          </ac:spMkLst>
        </pc:spChg>
        <pc:spChg chg="add mod">
          <ac:chgData name="Tommy McClure" userId="5f57beb918c8a44c" providerId="LiveId" clId="{E03CA9BC-01ED-4574-9BB1-45E250BF0CCB}" dt="2024-07-19T20:11:15.572" v="10700" actId="1036"/>
          <ac:spMkLst>
            <pc:docMk/>
            <pc:sldMk cId="1644264871" sldId="274"/>
            <ac:spMk id="9" creationId="{53DDF92D-86B4-697F-C0A0-8CC37260623A}"/>
          </ac:spMkLst>
        </pc:spChg>
        <pc:spChg chg="add mod">
          <ac:chgData name="Tommy McClure" userId="5f57beb918c8a44c" providerId="LiveId" clId="{E03CA9BC-01ED-4574-9BB1-45E250BF0CCB}" dt="2024-07-19T19:40:02.088" v="10140"/>
          <ac:spMkLst>
            <pc:docMk/>
            <pc:sldMk cId="1644264871" sldId="274"/>
            <ac:spMk id="10" creationId="{BEE77F72-DB66-EC4B-90AC-CC95617D858C}"/>
          </ac:spMkLst>
        </pc:spChg>
        <pc:spChg chg="add mod">
          <ac:chgData name="Tommy McClure" userId="5f57beb918c8a44c" providerId="LiveId" clId="{E03CA9BC-01ED-4574-9BB1-45E250BF0CCB}" dt="2024-07-21T23:18:27.216" v="14955" actId="20577"/>
          <ac:spMkLst>
            <pc:docMk/>
            <pc:sldMk cId="1644264871" sldId="274"/>
            <ac:spMk id="11" creationId="{2B1B1D7F-A1EA-5D6F-16B0-055730DE8323}"/>
          </ac:spMkLst>
        </pc:spChg>
        <pc:spChg chg="add mod">
          <ac:chgData name="Tommy McClure" userId="5f57beb918c8a44c" providerId="LiveId" clId="{E03CA9BC-01ED-4574-9BB1-45E250BF0CCB}" dt="2024-07-19T20:11:11.564" v="10699" actId="1036"/>
          <ac:spMkLst>
            <pc:docMk/>
            <pc:sldMk cId="1644264871" sldId="274"/>
            <ac:spMk id="12" creationId="{6F0300AD-E62D-D679-AB2C-0CAC82B00268}"/>
          </ac:spMkLst>
        </pc:spChg>
        <pc:spChg chg="add mod">
          <ac:chgData name="Tommy McClure" userId="5f57beb918c8a44c" providerId="LiveId" clId="{E03CA9BC-01ED-4574-9BB1-45E250BF0CCB}" dt="2024-07-19T19:57:23.936" v="10507" actId="113"/>
          <ac:spMkLst>
            <pc:docMk/>
            <pc:sldMk cId="1644264871" sldId="274"/>
            <ac:spMk id="13" creationId="{4B372FB6-075C-8DE6-EBB6-9FFA77361A57}"/>
          </ac:spMkLst>
        </pc:spChg>
      </pc:sldChg>
      <pc:sldChg chg="modSp add del mod">
        <pc:chgData name="Tommy McClure" userId="5f57beb918c8a44c" providerId="LiveId" clId="{E03CA9BC-01ED-4574-9BB1-45E250BF0CCB}" dt="2024-07-15T22:50:18.053" v="4869" actId="2696"/>
        <pc:sldMkLst>
          <pc:docMk/>
          <pc:sldMk cId="4007905168" sldId="275"/>
        </pc:sldMkLst>
        <pc:spChg chg="mod">
          <ac:chgData name="Tommy McClure" userId="5f57beb918c8a44c" providerId="LiveId" clId="{E03CA9BC-01ED-4574-9BB1-45E250BF0CCB}" dt="2024-07-15T22:46:04.197" v="4667" actId="20577"/>
          <ac:spMkLst>
            <pc:docMk/>
            <pc:sldMk cId="4007905168" sldId="275"/>
            <ac:spMk id="6" creationId="{53F67585-EAE0-CF33-C138-049B2157D15D}"/>
          </ac:spMkLst>
        </pc:spChg>
      </pc:sldChg>
      <pc:sldChg chg="delSp modSp add del mod">
        <pc:chgData name="Tommy McClure" userId="5f57beb918c8a44c" providerId="LiveId" clId="{E03CA9BC-01ED-4574-9BB1-45E250BF0CCB}" dt="2024-07-15T22:50:21.871" v="4870" actId="2696"/>
        <pc:sldMkLst>
          <pc:docMk/>
          <pc:sldMk cId="877648859" sldId="276"/>
        </pc:sldMkLst>
        <pc:spChg chg="del mod">
          <ac:chgData name="Tommy McClure" userId="5f57beb918c8a44c" providerId="LiveId" clId="{E03CA9BC-01ED-4574-9BB1-45E250BF0CCB}" dt="2024-07-15T22:47:00.048" v="4703"/>
          <ac:spMkLst>
            <pc:docMk/>
            <pc:sldMk cId="877648859" sldId="276"/>
            <ac:spMk id="6" creationId="{53F67585-EAE0-CF33-C138-049B2157D15D}"/>
          </ac:spMkLst>
        </pc:spChg>
      </pc:sldChg>
      <pc:sldChg chg="addSp delSp modSp add mod modTransition modAnim modNotes modNotesTx">
        <pc:chgData name="Tommy McClure" userId="5f57beb918c8a44c" providerId="LiveId" clId="{E03CA9BC-01ED-4574-9BB1-45E250BF0CCB}" dt="2024-07-21T23:32:52.999" v="15003" actId="113"/>
        <pc:sldMkLst>
          <pc:docMk/>
          <pc:sldMk cId="1546210477" sldId="277"/>
        </pc:sldMkLst>
        <pc:spChg chg="del mod">
          <ac:chgData name="Tommy McClure" userId="5f57beb918c8a44c" providerId="LiveId" clId="{E03CA9BC-01ED-4574-9BB1-45E250BF0CCB}" dt="2024-07-19T20:14:09.871" v="10789" actId="478"/>
          <ac:spMkLst>
            <pc:docMk/>
            <pc:sldMk cId="1546210477" sldId="277"/>
            <ac:spMk id="2" creationId="{72110722-2775-4A70-8182-7C215D42C9B2}"/>
          </ac:spMkLst>
        </pc:spChg>
        <pc:spChg chg="mod">
          <ac:chgData name="Tommy McClure" userId="5f57beb918c8a44c" providerId="LiveId" clId="{E03CA9BC-01ED-4574-9BB1-45E250BF0CCB}" dt="2024-07-15T22:49:15.763" v="4827" actId="115"/>
          <ac:spMkLst>
            <pc:docMk/>
            <pc:sldMk cId="1546210477" sldId="277"/>
            <ac:spMk id="6" creationId="{53F67585-EAE0-CF33-C138-049B2157D15D}"/>
          </ac:spMkLst>
        </pc:spChg>
        <pc:spChg chg="add mod">
          <ac:chgData name="Tommy McClure" userId="5f57beb918c8a44c" providerId="LiveId" clId="{E03CA9BC-01ED-4574-9BB1-45E250BF0CCB}" dt="2024-07-19T21:17:48.454" v="11475" actId="20577"/>
          <ac:spMkLst>
            <pc:docMk/>
            <pc:sldMk cId="1546210477" sldId="277"/>
            <ac:spMk id="8" creationId="{1C7EC85B-F9C8-AE6D-B6BE-B2B87A5FB451}"/>
          </ac:spMkLst>
        </pc:spChg>
        <pc:spChg chg="add mod">
          <ac:chgData name="Tommy McClure" userId="5f57beb918c8a44c" providerId="LiveId" clId="{E03CA9BC-01ED-4574-9BB1-45E250BF0CCB}" dt="2024-07-20T01:42:29.030" v="13181" actId="1037"/>
          <ac:spMkLst>
            <pc:docMk/>
            <pc:sldMk cId="1546210477" sldId="277"/>
            <ac:spMk id="9" creationId="{AD55F78F-2902-F102-51B4-1FBBC6D98B0B}"/>
          </ac:spMkLst>
        </pc:spChg>
      </pc:sldChg>
      <pc:sldChg chg="addSp delSp modSp add mod modTransition modAnim modNotes modNotesTx">
        <pc:chgData name="Tommy McClure" userId="5f57beb918c8a44c" providerId="LiveId" clId="{E03CA9BC-01ED-4574-9BB1-45E250BF0CCB}" dt="2024-07-21T01:25:27.339" v="14916"/>
        <pc:sldMkLst>
          <pc:docMk/>
          <pc:sldMk cId="3478800380" sldId="278"/>
        </pc:sldMkLst>
        <pc:spChg chg="del">
          <ac:chgData name="Tommy McClure" userId="5f57beb918c8a44c" providerId="LiveId" clId="{E03CA9BC-01ED-4574-9BB1-45E250BF0CCB}" dt="2024-07-19T21:25:04.345" v="11501" actId="478"/>
          <ac:spMkLst>
            <pc:docMk/>
            <pc:sldMk cId="3478800380" sldId="278"/>
            <ac:spMk id="2" creationId="{72110722-2775-4A70-8182-7C215D42C9B2}"/>
          </ac:spMkLst>
        </pc:spChg>
        <pc:spChg chg="mod">
          <ac:chgData name="Tommy McClure" userId="5f57beb918c8a44c" providerId="LiveId" clId="{E03CA9BC-01ED-4574-9BB1-45E250BF0CCB}" dt="2024-07-15T22:49:36.639" v="4844" actId="20577"/>
          <ac:spMkLst>
            <pc:docMk/>
            <pc:sldMk cId="3478800380" sldId="278"/>
            <ac:spMk id="6" creationId="{53F67585-EAE0-CF33-C138-049B2157D15D}"/>
          </ac:spMkLst>
        </pc:spChg>
        <pc:spChg chg="add mod">
          <ac:chgData name="Tommy McClure" userId="5f57beb918c8a44c" providerId="LiveId" clId="{E03CA9BC-01ED-4574-9BB1-45E250BF0CCB}" dt="2024-07-20T02:02:31.504" v="13809" actId="14100"/>
          <ac:spMkLst>
            <pc:docMk/>
            <pc:sldMk cId="3478800380" sldId="278"/>
            <ac:spMk id="8" creationId="{CFCF8C49-E1CA-3385-558A-1A1259EE34E1}"/>
          </ac:spMkLst>
        </pc:spChg>
        <pc:spChg chg="add mod">
          <ac:chgData name="Tommy McClure" userId="5f57beb918c8a44c" providerId="LiveId" clId="{E03CA9BC-01ED-4574-9BB1-45E250BF0CCB}" dt="2024-07-19T21:52:17.847" v="12251" actId="207"/>
          <ac:spMkLst>
            <pc:docMk/>
            <pc:sldMk cId="3478800380" sldId="278"/>
            <ac:spMk id="9" creationId="{DF741DD9-DDDE-D19B-149D-A09402094298}"/>
          </ac:spMkLst>
        </pc:spChg>
      </pc:sldChg>
      <pc:sldChg chg="addSp delSp modSp add mod modTransition modAnim modNotes modNotesTx">
        <pc:chgData name="Tommy McClure" userId="5f57beb918c8a44c" providerId="LiveId" clId="{E03CA9BC-01ED-4574-9BB1-45E250BF0CCB}" dt="2024-07-21T01:25:27.339" v="14916"/>
        <pc:sldMkLst>
          <pc:docMk/>
          <pc:sldMk cId="1724722017" sldId="279"/>
        </pc:sldMkLst>
        <pc:spChg chg="del">
          <ac:chgData name="Tommy McClure" userId="5f57beb918c8a44c" providerId="LiveId" clId="{E03CA9BC-01ED-4574-9BB1-45E250BF0CCB}" dt="2024-07-19T21:53:18.629" v="12257" actId="478"/>
          <ac:spMkLst>
            <pc:docMk/>
            <pc:sldMk cId="1724722017" sldId="279"/>
            <ac:spMk id="2" creationId="{72110722-2775-4A70-8182-7C215D42C9B2}"/>
          </ac:spMkLst>
        </pc:spChg>
        <pc:spChg chg="mod">
          <ac:chgData name="Tommy McClure" userId="5f57beb918c8a44c" providerId="LiveId" clId="{E03CA9BC-01ED-4574-9BB1-45E250BF0CCB}" dt="2024-07-15T22:49:58.808" v="4867" actId="20577"/>
          <ac:spMkLst>
            <pc:docMk/>
            <pc:sldMk cId="1724722017" sldId="279"/>
            <ac:spMk id="6" creationId="{53F67585-EAE0-CF33-C138-049B2157D15D}"/>
          </ac:spMkLst>
        </pc:spChg>
        <pc:spChg chg="add mod">
          <ac:chgData name="Tommy McClure" userId="5f57beb918c8a44c" providerId="LiveId" clId="{E03CA9BC-01ED-4574-9BB1-45E250BF0CCB}" dt="2024-07-19T21:56:14.513" v="12359" actId="1035"/>
          <ac:spMkLst>
            <pc:docMk/>
            <pc:sldMk cId="1724722017" sldId="279"/>
            <ac:spMk id="8" creationId="{D05A8745-AEAD-9CBF-FF00-298DC419E383}"/>
          </ac:spMkLst>
        </pc:spChg>
        <pc:spChg chg="add mod">
          <ac:chgData name="Tommy McClure" userId="5f57beb918c8a44c" providerId="LiveId" clId="{E03CA9BC-01ED-4574-9BB1-45E250BF0CCB}" dt="2024-07-19T22:21:07.796" v="12921" actId="1035"/>
          <ac:spMkLst>
            <pc:docMk/>
            <pc:sldMk cId="1724722017" sldId="279"/>
            <ac:spMk id="9" creationId="{1419A371-1A68-C990-2973-872B4C786689}"/>
          </ac:spMkLst>
        </pc:spChg>
        <pc:spChg chg="add del">
          <ac:chgData name="Tommy McClure" userId="5f57beb918c8a44c" providerId="LiveId" clId="{E03CA9BC-01ED-4574-9BB1-45E250BF0CCB}" dt="2024-07-19T21:57:25.846" v="12418" actId="22"/>
          <ac:spMkLst>
            <pc:docMk/>
            <pc:sldMk cId="1724722017" sldId="279"/>
            <ac:spMk id="11" creationId="{80277D80-867D-2FC1-78C5-18A372061F70}"/>
          </ac:spMkLst>
        </pc:spChg>
        <pc:spChg chg="add mod">
          <ac:chgData name="Tommy McClure" userId="5f57beb918c8a44c" providerId="LiveId" clId="{E03CA9BC-01ED-4574-9BB1-45E250BF0CCB}" dt="2024-07-19T22:21:02.593" v="12918" actId="1035"/>
          <ac:spMkLst>
            <pc:docMk/>
            <pc:sldMk cId="1724722017" sldId="279"/>
            <ac:spMk id="12" creationId="{B30FE285-5B66-C486-ABE4-C9F8921D7D9F}"/>
          </ac:spMkLst>
        </pc:spChg>
        <pc:spChg chg="add mod">
          <ac:chgData name="Tommy McClure" userId="5f57beb918c8a44c" providerId="LiveId" clId="{E03CA9BC-01ED-4574-9BB1-45E250BF0CCB}" dt="2024-07-20T01:58:12.156" v="13798" actId="1035"/>
          <ac:spMkLst>
            <pc:docMk/>
            <pc:sldMk cId="1724722017" sldId="279"/>
            <ac:spMk id="13" creationId="{01057A7D-B10D-63FB-595F-E8ACE646CB07}"/>
          </ac:spMkLst>
        </pc:spChg>
        <pc:spChg chg="add mod">
          <ac:chgData name="Tommy McClure" userId="5f57beb918c8a44c" providerId="LiveId" clId="{E03CA9BC-01ED-4574-9BB1-45E250BF0CCB}" dt="2024-07-19T22:26:12.885" v="12940" actId="207"/>
          <ac:spMkLst>
            <pc:docMk/>
            <pc:sldMk cId="1724722017" sldId="279"/>
            <ac:spMk id="14" creationId="{381CDB43-7F52-56AA-80B0-CC8FCB3B92C9}"/>
          </ac:spMkLst>
        </pc:spChg>
        <pc:spChg chg="add mod">
          <ac:chgData name="Tommy McClure" userId="5f57beb918c8a44c" providerId="LiveId" clId="{E03CA9BC-01ED-4574-9BB1-45E250BF0CCB}" dt="2024-07-20T01:58:43.048" v="13799" actId="1076"/>
          <ac:spMkLst>
            <pc:docMk/>
            <pc:sldMk cId="1724722017" sldId="279"/>
            <ac:spMk id="15" creationId="{F32C1FEC-CEAF-BFB4-A716-6A30FC61DE5A}"/>
          </ac:spMkLst>
        </pc:spChg>
      </pc:sldChg>
      <pc:sldChg chg="addSp delSp modSp add del mod ord modTransition addAnim delAnim modAnim modNotes modNotesTx">
        <pc:chgData name="Tommy McClure" userId="5f57beb918c8a44c" providerId="LiveId" clId="{E03CA9BC-01ED-4574-9BB1-45E250BF0CCB}" dt="2024-07-21T23:51:05.423" v="15043" actId="1076"/>
        <pc:sldMkLst>
          <pc:docMk/>
          <pc:sldMk cId="2115160750" sldId="280"/>
        </pc:sldMkLst>
        <pc:spChg chg="mod">
          <ac:chgData name="Tommy McClure" userId="5f57beb918c8a44c" providerId="LiveId" clId="{E03CA9BC-01ED-4574-9BB1-45E250BF0CCB}" dt="2024-07-15T22:52:07.336" v="4891" actId="20577"/>
          <ac:spMkLst>
            <pc:docMk/>
            <pc:sldMk cId="2115160750" sldId="280"/>
            <ac:spMk id="4" creationId="{7CFF4C37-D1E2-F304-E01A-A5379742CECF}"/>
          </ac:spMkLst>
        </pc:spChg>
        <pc:spChg chg="add del mod">
          <ac:chgData name="Tommy McClure" userId="5f57beb918c8a44c" providerId="LiveId" clId="{E03CA9BC-01ED-4574-9BB1-45E250BF0CCB}" dt="2024-07-15T22:55:49.364" v="4972" actId="255"/>
          <ac:spMkLst>
            <pc:docMk/>
            <pc:sldMk cId="2115160750" sldId="280"/>
            <ac:spMk id="6" creationId="{53F67585-EAE0-CF33-C138-049B2157D15D}"/>
          </ac:spMkLst>
        </pc:spChg>
        <pc:spChg chg="add del mod">
          <ac:chgData name="Tommy McClure" userId="5f57beb918c8a44c" providerId="LiveId" clId="{E03CA9BC-01ED-4574-9BB1-45E250BF0CCB}" dt="2024-07-21T23:50:19.471" v="15038" actId="20577"/>
          <ac:spMkLst>
            <pc:docMk/>
            <pc:sldMk cId="2115160750" sldId="280"/>
            <ac:spMk id="7" creationId="{63D69B30-9255-0EC4-3D4B-9DE49026111A}"/>
          </ac:spMkLst>
        </pc:spChg>
      </pc:sldChg>
      <pc:sldChg chg="modSp add mod modTransition modAnim modNotes modNotesTx">
        <pc:chgData name="Tommy McClure" userId="5f57beb918c8a44c" providerId="LiveId" clId="{E03CA9BC-01ED-4574-9BB1-45E250BF0CCB}" dt="2024-07-21T01:27:23.041" v="14930" actId="14100"/>
        <pc:sldMkLst>
          <pc:docMk/>
          <pc:sldMk cId="1083381092" sldId="281"/>
        </pc:sldMkLst>
        <pc:spChg chg="mod">
          <ac:chgData name="Tommy McClure" userId="5f57beb918c8a44c" providerId="LiveId" clId="{E03CA9BC-01ED-4574-9BB1-45E250BF0CCB}" dt="2024-07-18T22:22:54.109" v="6692" actId="114"/>
          <ac:spMkLst>
            <pc:docMk/>
            <pc:sldMk cId="1083381092" sldId="281"/>
            <ac:spMk id="7" creationId="{D7C37EDC-8E3F-0340-A5A2-73881B60926E}"/>
          </ac:spMkLst>
        </pc:spChg>
      </pc:sldChg>
      <pc:sldChg chg="addSp modSp add mod ord modTransition modAnim modNotes modNotesTx">
        <pc:chgData name="Tommy McClure" userId="5f57beb918c8a44c" providerId="LiveId" clId="{E03CA9BC-01ED-4574-9BB1-45E250BF0CCB}" dt="2024-07-21T01:25:27.339" v="14916"/>
        <pc:sldMkLst>
          <pc:docMk/>
          <pc:sldMk cId="2486270789" sldId="282"/>
        </pc:sldMkLst>
        <pc:spChg chg="mod ord">
          <ac:chgData name="Tommy McClure" userId="5f57beb918c8a44c" providerId="LiveId" clId="{E03CA9BC-01ED-4574-9BB1-45E250BF0CCB}" dt="2024-07-19T16:00:03.021" v="8198" actId="14100"/>
          <ac:spMkLst>
            <pc:docMk/>
            <pc:sldMk cId="2486270789" sldId="282"/>
            <ac:spMk id="7" creationId="{C408C6C0-017F-24E6-D601-4D8A2BA3CDC1}"/>
          </ac:spMkLst>
        </pc:spChg>
        <pc:picChg chg="add mod ord">
          <ac:chgData name="Tommy McClure" userId="5f57beb918c8a44c" providerId="LiveId" clId="{E03CA9BC-01ED-4574-9BB1-45E250BF0CCB}" dt="2024-07-19T18:37:15.455" v="9218" actId="29295"/>
          <ac:picMkLst>
            <pc:docMk/>
            <pc:sldMk cId="2486270789" sldId="282"/>
            <ac:picMk id="9" creationId="{6AD65B82-3601-001A-9AD8-FB66E3820A15}"/>
          </ac:picMkLst>
        </pc:picChg>
      </pc:sldChg>
      <pc:sldChg chg="addSp delSp modSp mod delAnim modAnim modNotes">
        <pc:chgData name="Tommy McClure" userId="5f57beb918c8a44c" providerId="LiveId" clId="{E03CA9BC-01ED-4574-9BB1-45E250BF0CCB}" dt="2024-07-21T01:25:27.339" v="14916"/>
        <pc:sldMkLst>
          <pc:docMk/>
          <pc:sldMk cId="4224760937" sldId="283"/>
        </pc:sldMkLst>
        <pc:spChg chg="mod">
          <ac:chgData name="Tommy McClure" userId="5f57beb918c8a44c" providerId="LiveId" clId="{E03CA9BC-01ED-4574-9BB1-45E250BF0CCB}" dt="2024-07-20T00:47:13.842" v="13124" actId="255"/>
          <ac:spMkLst>
            <pc:docMk/>
            <pc:sldMk cId="4224760937" sldId="283"/>
            <ac:spMk id="2" creationId="{41E7E657-D2B1-3ABE-E376-F7A435368FFE}"/>
          </ac:spMkLst>
        </pc:spChg>
        <pc:spChg chg="mod">
          <ac:chgData name="Tommy McClure" userId="5f57beb918c8a44c" providerId="LiveId" clId="{E03CA9BC-01ED-4574-9BB1-45E250BF0CCB}" dt="2024-07-20T14:42:37.603" v="14199" actId="20577"/>
          <ac:spMkLst>
            <pc:docMk/>
            <pc:sldMk cId="4224760937" sldId="283"/>
            <ac:spMk id="3" creationId="{9A202446-7C34-7250-20F6-A30D0D41D959}"/>
          </ac:spMkLst>
        </pc:spChg>
        <pc:spChg chg="add del mod">
          <ac:chgData name="Tommy McClure" userId="5f57beb918c8a44c" providerId="LiveId" clId="{E03CA9BC-01ED-4574-9BB1-45E250BF0CCB}" dt="2024-07-20T01:54:48.812" v="13773" actId="478"/>
          <ac:spMkLst>
            <pc:docMk/>
            <pc:sldMk cId="4224760937" sldId="283"/>
            <ac:spMk id="5" creationId="{877C1D2E-F423-0BCA-B16B-BC3E9F963D29}"/>
          </ac:spMkLst>
        </pc:spChg>
      </pc:sldChg>
      <pc:sldChg chg="addSp delSp modSp add mod ord addAnim delAnim modAnim setClrOvrMap modNotes">
        <pc:chgData name="Tommy McClure" userId="5f57beb918c8a44c" providerId="LiveId" clId="{E03CA9BC-01ED-4574-9BB1-45E250BF0CCB}" dt="2024-07-21T01:25:27.339" v="14916"/>
        <pc:sldMkLst>
          <pc:docMk/>
          <pc:sldMk cId="1601150794" sldId="284"/>
        </pc:sldMkLst>
        <pc:spChg chg="mod">
          <ac:chgData name="Tommy McClure" userId="5f57beb918c8a44c" providerId="LiveId" clId="{E03CA9BC-01ED-4574-9BB1-45E250BF0CCB}" dt="2024-07-20T14:45:54.166" v="14248" actId="1035"/>
          <ac:spMkLst>
            <pc:docMk/>
            <pc:sldMk cId="1601150794" sldId="284"/>
            <ac:spMk id="2" creationId="{7D6CA50C-1A88-4B3F-A34F-FE199F4205A2}"/>
          </ac:spMkLst>
        </pc:spChg>
        <pc:spChg chg="add del mod">
          <ac:chgData name="Tommy McClure" userId="5f57beb918c8a44c" providerId="LiveId" clId="{E03CA9BC-01ED-4574-9BB1-45E250BF0CCB}" dt="2024-07-20T14:44:40.303" v="14236" actId="1038"/>
          <ac:spMkLst>
            <pc:docMk/>
            <pc:sldMk cId="1601150794" sldId="284"/>
            <ac:spMk id="3" creationId="{C9CC2D51-705E-403A-AC0E-9157DC5513A8}"/>
          </ac:spMkLst>
        </pc:spChg>
        <pc:spChg chg="add mod">
          <ac:chgData name="Tommy McClure" userId="5f57beb918c8a44c" providerId="LiveId" clId="{E03CA9BC-01ED-4574-9BB1-45E250BF0CCB}" dt="2024-07-20T02:00:52.806" v="13803"/>
          <ac:spMkLst>
            <pc:docMk/>
            <pc:sldMk cId="1601150794" sldId="284"/>
            <ac:spMk id="4" creationId="{C0C18FF1-05C8-EADC-9E46-7B6E7A445235}"/>
          </ac:spMkLst>
        </pc:spChg>
        <pc:spChg chg="add del mod">
          <ac:chgData name="Tommy McClure" userId="5f57beb918c8a44c" providerId="LiveId" clId="{E03CA9BC-01ED-4574-9BB1-45E250BF0CCB}" dt="2024-07-20T14:38:54.776" v="14148" actId="478"/>
          <ac:spMkLst>
            <pc:docMk/>
            <pc:sldMk cId="1601150794" sldId="284"/>
            <ac:spMk id="7" creationId="{911B4EF8-F186-82E7-3A48-BB38616A583F}"/>
          </ac:spMkLst>
        </pc:spChg>
        <pc:spChg chg="add">
          <ac:chgData name="Tommy McClure" userId="5f57beb918c8a44c" providerId="LiveId" clId="{E03CA9BC-01ED-4574-9BB1-45E250BF0CCB}" dt="2024-07-20T00:47:57.662" v="13126" actId="26606"/>
          <ac:spMkLst>
            <pc:docMk/>
            <pc:sldMk cId="1601150794" sldId="284"/>
            <ac:spMk id="10" creationId="{BC512124-0D13-4ED9-80B7-52AE15B6B41F}"/>
          </ac:spMkLst>
        </pc:spChg>
        <pc:spChg chg="add">
          <ac:chgData name="Tommy McClure" userId="5f57beb918c8a44c" providerId="LiveId" clId="{E03CA9BC-01ED-4574-9BB1-45E250BF0CCB}" dt="2024-07-20T00:47:57.662" v="13126" actId="26606"/>
          <ac:spMkLst>
            <pc:docMk/>
            <pc:sldMk cId="1601150794" sldId="284"/>
            <ac:spMk id="12" creationId="{D4ABACDC-BD54-40F3-9047-8298C77C2DD6}"/>
          </ac:spMkLst>
        </pc:spChg>
        <pc:spChg chg="add">
          <ac:chgData name="Tommy McClure" userId="5f57beb918c8a44c" providerId="LiveId" clId="{E03CA9BC-01ED-4574-9BB1-45E250BF0CCB}" dt="2024-07-20T00:47:57.662" v="13126" actId="26606"/>
          <ac:spMkLst>
            <pc:docMk/>
            <pc:sldMk cId="1601150794" sldId="284"/>
            <ac:spMk id="14" creationId="{B76CB7CA-05C2-4EE8-A97F-B5F3A4F89DA4}"/>
          </ac:spMkLst>
        </pc:spChg>
        <pc:picChg chg="add del mod">
          <ac:chgData name="Tommy McClure" userId="5f57beb918c8a44c" providerId="LiveId" clId="{E03CA9BC-01ED-4574-9BB1-45E250BF0CCB}" dt="2024-07-20T14:38:32.842" v="14144" actId="478"/>
          <ac:picMkLst>
            <pc:docMk/>
            <pc:sldMk cId="1601150794" sldId="284"/>
            <ac:picMk id="5" creationId="{A3A2E0DA-DA21-447D-AD1F-3DB915DD051B}"/>
          </ac:picMkLst>
        </pc:picChg>
      </pc:sldChg>
      <pc:sldChg chg="addSp del delDesignElem">
        <pc:chgData name="Tommy McClure" userId="5f57beb918c8a44c" providerId="LiveId" clId="{E03CA9BC-01ED-4574-9BB1-45E250BF0CCB}" dt="2024-07-20T00:48:14.629" v="13128"/>
        <pc:sldMkLst>
          <pc:docMk/>
          <pc:sldMk cId="1339252419" sldId="285"/>
        </pc:sldMkLst>
        <pc:spChg chg="add">
          <ac:chgData name="Tommy McClure" userId="5f57beb918c8a44c" providerId="LiveId" clId="{E03CA9BC-01ED-4574-9BB1-45E250BF0CCB}" dt="2024-07-20T00:48:14.629" v="13128"/>
          <ac:spMkLst>
            <pc:docMk/>
            <pc:sldMk cId="1339252419" sldId="285"/>
            <ac:spMk id="10" creationId="{BC512124-0D13-4ED9-80B7-52AE15B6B41F}"/>
          </ac:spMkLst>
        </pc:spChg>
        <pc:spChg chg="add">
          <ac:chgData name="Tommy McClure" userId="5f57beb918c8a44c" providerId="LiveId" clId="{E03CA9BC-01ED-4574-9BB1-45E250BF0CCB}" dt="2024-07-20T00:48:14.629" v="13128"/>
          <ac:spMkLst>
            <pc:docMk/>
            <pc:sldMk cId="1339252419" sldId="285"/>
            <ac:spMk id="12" creationId="{D4ABACDC-BD54-40F3-9047-8298C77C2DD6}"/>
          </ac:spMkLst>
        </pc:spChg>
        <pc:spChg chg="add">
          <ac:chgData name="Tommy McClure" userId="5f57beb918c8a44c" providerId="LiveId" clId="{E03CA9BC-01ED-4574-9BB1-45E250BF0CCB}" dt="2024-07-20T00:48:14.629" v="13128"/>
          <ac:spMkLst>
            <pc:docMk/>
            <pc:sldMk cId="1339252419" sldId="285"/>
            <ac:spMk id="14" creationId="{B76CB7CA-05C2-4EE8-A97F-B5F3A4F89DA4}"/>
          </ac:spMkLst>
        </pc:spChg>
      </pc:sldChg>
      <pc:sldChg chg="modSp mod modNotes">
        <pc:chgData name="Tommy McClure" userId="5f57beb918c8a44c" providerId="LiveId" clId="{E03CA9BC-01ED-4574-9BB1-45E250BF0CCB}" dt="2024-07-21T01:25:27.339" v="14916"/>
        <pc:sldMkLst>
          <pc:docMk/>
          <pc:sldMk cId="3365715871" sldId="380"/>
        </pc:sldMkLst>
        <pc:spChg chg="mod">
          <ac:chgData name="Tommy McClure" userId="5f57beb918c8a44c" providerId="LiveId" clId="{E03CA9BC-01ED-4574-9BB1-45E250BF0CCB}" dt="2024-07-20T02:00:34.552" v="13802" actId="207"/>
          <ac:spMkLst>
            <pc:docMk/>
            <pc:sldMk cId="3365715871" sldId="380"/>
            <ac:spMk id="2" creationId="{335D68DB-D2A1-B951-1032-6BBA87ACCFA3}"/>
          </ac:spMkLst>
        </pc:spChg>
        <pc:spChg chg="mod">
          <ac:chgData name="Tommy McClure" userId="5f57beb918c8a44c" providerId="LiveId" clId="{E03CA9BC-01ED-4574-9BB1-45E250BF0CCB}" dt="2024-07-20T00:51:37.037" v="13152" actId="207"/>
          <ac:spMkLst>
            <pc:docMk/>
            <pc:sldMk cId="3365715871" sldId="380"/>
            <ac:spMk id="7" creationId="{2A6B56C3-77F0-4E92-B09D-C8D4A68D5E79}"/>
          </ac:spMkLst>
        </pc:spChg>
        <pc:spChg chg="mod">
          <ac:chgData name="Tommy McClure" userId="5f57beb918c8a44c" providerId="LiveId" clId="{E03CA9BC-01ED-4574-9BB1-45E250BF0CCB}" dt="2024-07-20T00:51:42.923" v="13153" actId="207"/>
          <ac:spMkLst>
            <pc:docMk/>
            <pc:sldMk cId="3365715871" sldId="380"/>
            <ac:spMk id="10" creationId="{BB8A7FBA-4C4C-4440-9886-90F8BD6246FB}"/>
          </ac:spMkLst>
        </pc:spChg>
      </pc:sldChg>
      <pc:sldMasterChg chg="modTransition modSldLayout">
        <pc:chgData name="Tommy McClure" userId="5f57beb918c8a44c" providerId="LiveId" clId="{E03CA9BC-01ED-4574-9BB1-45E250BF0CCB}" dt="2024-07-19T18:38:24.873" v="9220"/>
        <pc:sldMasterMkLst>
          <pc:docMk/>
          <pc:sldMasterMk cId="3088680471" sldId="2147483876"/>
        </pc:sldMasterMkLst>
        <pc:sldLayoutChg chg="modTransition">
          <pc:chgData name="Tommy McClure" userId="5f57beb918c8a44c" providerId="LiveId" clId="{E03CA9BC-01ED-4574-9BB1-45E250BF0CCB}" dt="2024-07-19T18:38:24.873" v="9220"/>
          <pc:sldLayoutMkLst>
            <pc:docMk/>
            <pc:sldMasterMk cId="3088680471" sldId="2147483876"/>
            <pc:sldLayoutMk cId="2075080183" sldId="2147483872"/>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4044513764" sldId="2147483877"/>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075935903" sldId="2147483878"/>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203740056" sldId="2147483879"/>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772796389" sldId="2147483880"/>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103273502" sldId="2147483881"/>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587661660" sldId="2147483882"/>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474955526" sldId="2147483883"/>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231823773" sldId="2147483884"/>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451743966" sldId="2147483885"/>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3866559150" sldId="2147483886"/>
          </pc:sldLayoutMkLst>
        </pc:sldLayoutChg>
        <pc:sldLayoutChg chg="modTransition">
          <pc:chgData name="Tommy McClure" userId="5f57beb918c8a44c" providerId="LiveId" clId="{E03CA9BC-01ED-4574-9BB1-45E250BF0CCB}" dt="2024-07-19T18:38:24.873" v="9220"/>
          <pc:sldLayoutMkLst>
            <pc:docMk/>
            <pc:sldMasterMk cId="3088680471" sldId="2147483876"/>
            <pc:sldLayoutMk cId="1151638589" sldId="214748388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9A7646-64A1-4BED-BA0B-77C27DE51A19}"/>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7DABEFC0-5AA8-4302-B8B2-9ACD77A2E1D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7/21/2024 AM-PM</a:t>
            </a:r>
            <a:endParaRPr lang="en-US" dirty="0"/>
          </a:p>
        </p:txBody>
      </p:sp>
      <p:sp>
        <p:nvSpPr>
          <p:cNvPr id="4" name="Footer Placeholder 3">
            <a:extLst>
              <a:ext uri="{FF2B5EF4-FFF2-40B4-BE49-F238E27FC236}">
                <a16:creationId xmlns:a16="http://schemas.microsoft.com/office/drawing/2014/main" id="{016656EA-4150-44D1-821F-53CA0DBA1A3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184F06-C917-4D16-B46F-633E54CA499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C1F4691-38BC-4357-BA2E-AC7731A10A45}" type="slidenum">
              <a:rPr lang="en-US" smtClean="0"/>
              <a:t>‹#›</a:t>
            </a:fld>
            <a:endParaRPr lang="en-US" dirty="0"/>
          </a:p>
        </p:txBody>
      </p:sp>
    </p:spTree>
    <p:extLst>
      <p:ext uri="{BB962C8B-B14F-4D97-AF65-F5344CB8AC3E}">
        <p14:creationId xmlns:p14="http://schemas.microsoft.com/office/powerpoint/2010/main" val="329006073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7/21/2024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7025FD9-6782-4777-BD37-B8EEBEF1E497}" type="slidenum">
              <a:rPr lang="en-US" smtClean="0"/>
              <a:t>‹#›</a:t>
            </a:fld>
            <a:endParaRPr lang="en-US" dirty="0"/>
          </a:p>
        </p:txBody>
      </p:sp>
    </p:spTree>
    <p:extLst>
      <p:ext uri="{BB962C8B-B14F-4D97-AF65-F5344CB8AC3E}">
        <p14:creationId xmlns:p14="http://schemas.microsoft.com/office/powerpoint/2010/main" val="37208107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1</a:t>
            </a:fld>
            <a:endParaRPr lang="en-US" dirty="0"/>
          </a:p>
        </p:txBody>
      </p:sp>
      <p:sp>
        <p:nvSpPr>
          <p:cNvPr id="5" name="Date Placeholder 4">
            <a:extLst>
              <a:ext uri="{FF2B5EF4-FFF2-40B4-BE49-F238E27FC236}">
                <a16:creationId xmlns:a16="http://schemas.microsoft.com/office/drawing/2014/main" id="{CE82A6AF-9D8F-A0C6-2ED8-62645214487A}"/>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79383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2725" y="481013"/>
            <a:ext cx="4321175" cy="3240087"/>
          </a:xfrm>
        </p:spPr>
      </p:sp>
      <p:sp>
        <p:nvSpPr>
          <p:cNvPr id="3" name="Notes Placeholder 2"/>
          <p:cNvSpPr>
            <a:spLocks noGrp="1"/>
          </p:cNvSpPr>
          <p:nvPr>
            <p:ph type="body" idx="1"/>
          </p:nvPr>
        </p:nvSpPr>
        <p:spPr>
          <a:xfrm>
            <a:off x="0" y="3845491"/>
            <a:ext cx="7313507" cy="5755710"/>
          </a:xfrm>
        </p:spPr>
        <p:txBody>
          <a:bodyPr/>
          <a:lstStyle/>
          <a:p>
            <a:pPr algn="l"/>
            <a:r>
              <a:rPr lang="en-US" sz="1300" b="1" i="1" dirty="0">
                <a:latin typeface="Arial" panose="020B0604020202020204" pitchFamily="34" charset="0"/>
                <a:cs typeface="Arial" panose="020B0604020202020204" pitchFamily="34" charset="0"/>
              </a:rPr>
              <a:t>“Come now, ye that say, Today or to-morrow we will go into this city; and spend a year there, and trade, and get gain: whereas ye know not what shall be on the morrow. What is your life? For ye are a vapor that appears for a little time, and then vanishes away” </a:t>
            </a:r>
            <a:r>
              <a:rPr lang="en-US" sz="1300" b="1" dirty="0">
                <a:latin typeface="Arial" panose="020B0604020202020204" pitchFamily="34" charset="0"/>
                <a:cs typeface="Arial" panose="020B0604020202020204" pitchFamily="34" charset="0"/>
              </a:rPr>
              <a:t>(4:13-14, AS).</a:t>
            </a:r>
          </a:p>
          <a:p>
            <a:pPr algn="l"/>
            <a:r>
              <a:rPr lang="en-US" sz="1300" b="1" dirty="0">
                <a:latin typeface="Arial" panose="020B0604020202020204" pitchFamily="34" charset="0"/>
                <a:cs typeface="Arial" panose="020B0604020202020204" pitchFamily="34" charset="0"/>
              </a:rPr>
              <a:t>1.</a:t>
            </a:r>
            <a:r>
              <a:rPr lang="en-US" sz="1300" dirty="0">
                <a:latin typeface="Arial" panose="020B0604020202020204" pitchFamily="34" charset="0"/>
                <a:cs typeface="Arial" panose="020B0604020202020204" pitchFamily="34" charset="0"/>
              </a:rPr>
              <a:t> James reveals another problem among the members of the body of Christ he is addressing. James says you have teachers teaching faith only because of a jealous and factious spirit. You have members that are fighting and arguing with one another because of pride. You have brethren who were judging one another because of gossip. Now James states that some have left out God in all their plans. Sometimes Christians make grand plans for the future yet never consider God in their lives. James sharply states, </a:t>
            </a:r>
            <a:r>
              <a:rPr lang="en-US" sz="1300" b="1" i="1" dirty="0">
                <a:latin typeface="Arial" panose="020B0604020202020204" pitchFamily="34" charset="0"/>
                <a:cs typeface="Arial" panose="020B0604020202020204" pitchFamily="34" charset="0"/>
              </a:rPr>
              <a:t>“whereas ye know not what shall be on the morrow.”</a:t>
            </a:r>
            <a:r>
              <a:rPr lang="en-US" sz="1300" dirty="0">
                <a:latin typeface="Arial" panose="020B0604020202020204" pitchFamily="34" charset="0"/>
                <a:cs typeface="Arial" panose="020B0604020202020204" pitchFamily="34" charset="0"/>
              </a:rPr>
              <a:t> We are often an optimistic people who think the very best for tomorrow yet James tells us we do not have knowledge of the events in the future. Solomon wrote, </a:t>
            </a:r>
            <a:r>
              <a:rPr lang="en-US" sz="1300" b="1" i="1" dirty="0">
                <a:latin typeface="Arial" panose="020B0604020202020204" pitchFamily="34" charset="0"/>
                <a:cs typeface="Arial" panose="020B0604020202020204" pitchFamily="34" charset="0"/>
              </a:rPr>
              <a:t>“For who knows what is good for man in his life, all the days of his vain life which he spends as a shadow? For who can tell a man what shall be after him under the sun?” (Eccl. 6:12</a:t>
            </a:r>
            <a:r>
              <a:rPr lang="en-US" sz="1300" dirty="0">
                <a:latin typeface="Arial" panose="020B0604020202020204" pitchFamily="34" charset="0"/>
                <a:cs typeface="Arial" panose="020B0604020202020204" pitchFamily="34" charset="0"/>
              </a:rPr>
              <a:t>). Again, Solomon wrote</a:t>
            </a:r>
            <a:r>
              <a:rPr lang="en-US" sz="1300" b="1" i="1" dirty="0">
                <a:latin typeface="Arial" panose="020B0604020202020204" pitchFamily="34" charset="0"/>
                <a:cs typeface="Arial" panose="020B0604020202020204" pitchFamily="34" charset="0"/>
              </a:rPr>
              <a:t>, “Boast not thyself of tomorrow; for thou knowest not what a day may bring forth”</a:t>
            </a:r>
            <a:r>
              <a:rPr lang="en-US" sz="1300" i="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(Prov. 27:1).</a:t>
            </a:r>
          </a:p>
          <a:p>
            <a:pPr algn="l"/>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No one can tell the future. For all we know death may be awaiting the next day. Our lives are too short to leave out God. Our time on this earth is like a vapor that appears for a time and then quickly disappears (see also </a:t>
            </a:r>
            <a:r>
              <a:rPr lang="en-US" sz="1300" b="1" u="sng" dirty="0">
                <a:latin typeface="Arial" panose="020B0604020202020204" pitchFamily="34" charset="0"/>
                <a:cs typeface="Arial" panose="020B0604020202020204" pitchFamily="34" charset="0"/>
              </a:rPr>
              <a:t>Job 7:6-10- 6</a:t>
            </a:r>
            <a:r>
              <a:rPr lang="en-US" sz="1300" dirty="0">
                <a:latin typeface="Arial" panose="020B0604020202020204" pitchFamily="34" charset="0"/>
                <a:cs typeface="Arial" panose="020B0604020202020204" pitchFamily="34" charset="0"/>
              </a:rPr>
              <a:t>  - </a:t>
            </a:r>
            <a:r>
              <a:rPr lang="en-US" sz="1300" b="1" i="1" dirty="0">
                <a:latin typeface="Arial" panose="020B0604020202020204" pitchFamily="34" charset="0"/>
                <a:cs typeface="Arial" panose="020B0604020202020204" pitchFamily="34" charset="0"/>
              </a:rPr>
              <a:t>My days are swifter than a weaver's shuttle, And are spent without hope. 7 Oh remember that my life is a breath: Mine eye shall no more see good. 8 The eye of him that </a:t>
            </a:r>
            <a:r>
              <a:rPr lang="en-US" sz="1300" b="1" i="1" dirty="0" err="1">
                <a:latin typeface="Arial" panose="020B0604020202020204" pitchFamily="34" charset="0"/>
                <a:cs typeface="Arial" panose="020B0604020202020204" pitchFamily="34" charset="0"/>
              </a:rPr>
              <a:t>seeth</a:t>
            </a:r>
            <a:r>
              <a:rPr lang="en-US" sz="1300" b="1" i="1" dirty="0">
                <a:latin typeface="Arial" panose="020B0604020202020204" pitchFamily="34" charset="0"/>
                <a:cs typeface="Arial" panose="020B0604020202020204" pitchFamily="34" charset="0"/>
              </a:rPr>
              <a:t> me shall behold me no more; Thine eyes shall be upon me, but I shall not be. 9 As the cloud is consumed and </a:t>
            </a:r>
            <a:r>
              <a:rPr lang="en-US" sz="1300" b="1" i="1" dirty="0" err="1">
                <a:latin typeface="Arial" panose="020B0604020202020204" pitchFamily="34" charset="0"/>
                <a:cs typeface="Arial" panose="020B0604020202020204" pitchFamily="34" charset="0"/>
              </a:rPr>
              <a:t>vanisheth</a:t>
            </a:r>
            <a:r>
              <a:rPr lang="en-US" sz="1300" b="1" i="1" dirty="0">
                <a:latin typeface="Arial" panose="020B0604020202020204" pitchFamily="34" charset="0"/>
                <a:cs typeface="Arial" panose="020B0604020202020204" pitchFamily="34" charset="0"/>
              </a:rPr>
              <a:t> away, So he that </a:t>
            </a:r>
            <a:r>
              <a:rPr lang="en-US" sz="1300" b="1" i="1" dirty="0" err="1">
                <a:latin typeface="Arial" panose="020B0604020202020204" pitchFamily="34" charset="0"/>
                <a:cs typeface="Arial" panose="020B0604020202020204" pitchFamily="34" charset="0"/>
              </a:rPr>
              <a:t>goeth</a:t>
            </a:r>
            <a:r>
              <a:rPr lang="en-US" sz="1300" b="1" i="1" dirty="0">
                <a:latin typeface="Arial" panose="020B0604020202020204" pitchFamily="34" charset="0"/>
                <a:cs typeface="Arial" panose="020B0604020202020204" pitchFamily="34" charset="0"/>
              </a:rPr>
              <a:t> down to </a:t>
            </a:r>
            <a:r>
              <a:rPr lang="en-US" sz="1300" b="1" i="1" dirty="0" err="1">
                <a:latin typeface="Arial" panose="020B0604020202020204" pitchFamily="34" charset="0"/>
                <a:cs typeface="Arial" panose="020B0604020202020204" pitchFamily="34" charset="0"/>
              </a:rPr>
              <a:t>Sheol</a:t>
            </a:r>
            <a:r>
              <a:rPr lang="en-US" sz="1300" b="1" i="1" dirty="0">
                <a:latin typeface="Arial" panose="020B0604020202020204" pitchFamily="34" charset="0"/>
                <a:cs typeface="Arial" panose="020B0604020202020204" pitchFamily="34" charset="0"/>
              </a:rPr>
              <a:t> shall come up no more. 10 He shall return no more to his house, Neither shall his place know him any more</a:t>
            </a:r>
            <a:r>
              <a:rPr lang="en-US" sz="1300" dirty="0">
                <a:latin typeface="Arial" panose="020B0604020202020204" pitchFamily="34" charset="0"/>
                <a:cs typeface="Arial" panose="020B0604020202020204" pitchFamily="34" charset="0"/>
              </a:rPr>
              <a:t>.). Life is too short and eternity too long to leave God out of one’s life plans.</a:t>
            </a:r>
          </a:p>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2</a:t>
            </a:fld>
            <a:endParaRPr lang="en-US" dirty="0"/>
          </a:p>
        </p:txBody>
      </p:sp>
      <p:sp>
        <p:nvSpPr>
          <p:cNvPr id="5" name="Date Placeholder 4">
            <a:extLst>
              <a:ext uri="{FF2B5EF4-FFF2-40B4-BE49-F238E27FC236}">
                <a16:creationId xmlns:a16="http://schemas.microsoft.com/office/drawing/2014/main" id="{682F96F2-5168-C162-BA55-D6FA02B467FB}"/>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19164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Deuteronomy 30:19 KJV 19 </a:t>
            </a:r>
            <a:r>
              <a:rPr lang="en-US" b="0" dirty="0">
                <a:latin typeface="Arial" panose="020B0604020202020204" pitchFamily="34" charset="0"/>
                <a:cs typeface="Arial" panose="020B0604020202020204" pitchFamily="34" charset="0"/>
              </a:rPr>
              <a:t>I call heaven and earth to record this day against you, that I have set before you </a:t>
            </a:r>
            <a:r>
              <a:rPr lang="en-US" b="1" dirty="0">
                <a:latin typeface="Arial" panose="020B0604020202020204" pitchFamily="34" charset="0"/>
                <a:cs typeface="Arial" panose="020B0604020202020204" pitchFamily="34" charset="0"/>
              </a:rPr>
              <a:t>life and death</a:t>
            </a:r>
            <a:r>
              <a:rPr lang="en-US" b="0" dirty="0">
                <a:latin typeface="Arial" panose="020B0604020202020204" pitchFamily="34" charset="0"/>
                <a:cs typeface="Arial" panose="020B0604020202020204" pitchFamily="34" charset="0"/>
              </a:rPr>
              <a:t>, blessing and cursing: therefore choose life, that both thou and thy seed may live: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Philippians 1:20 KJV 20 </a:t>
            </a:r>
            <a:r>
              <a:rPr lang="en-US" b="0" dirty="0">
                <a:latin typeface="Arial" panose="020B0604020202020204" pitchFamily="34" charset="0"/>
                <a:cs typeface="Arial" panose="020B0604020202020204" pitchFamily="34" charset="0"/>
              </a:rPr>
              <a:t>According to my earnest expectation and my hope, that in nothing I shall be ashamed, but that with all boldness, as always, so now also Christ shall be magnified in my body, </a:t>
            </a:r>
            <a:r>
              <a:rPr lang="en-US" b="1" dirty="0">
                <a:latin typeface="Arial" panose="020B0604020202020204" pitchFamily="34" charset="0"/>
                <a:cs typeface="Arial" panose="020B0604020202020204" pitchFamily="34" charset="0"/>
              </a:rPr>
              <a:t>whether it be by life, or by death.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3:2 KJV 2 A time to be born, and a time to die; a time to plant, and a time to pluck up that which is planted;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 5:5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that Adam lived were nine hundred and thirty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5:8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of Seth were nine hundred and twelve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5:11</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all the days of Enos were nine hundred and five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5:14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of </a:t>
            </a:r>
            <a:r>
              <a:rPr lang="en-US" b="1" dirty="0" err="1">
                <a:latin typeface="Arial" panose="020B0604020202020204" pitchFamily="34" charset="0"/>
                <a:cs typeface="Arial" panose="020B0604020202020204" pitchFamily="34" charset="0"/>
              </a:rPr>
              <a:t>Cainan</a:t>
            </a:r>
            <a:r>
              <a:rPr lang="en-US" b="1" dirty="0">
                <a:latin typeface="Arial" panose="020B0604020202020204" pitchFamily="34" charset="0"/>
                <a:cs typeface="Arial" panose="020B0604020202020204" pitchFamily="34" charset="0"/>
              </a:rPr>
              <a:t> were nine hundred and ten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5:17</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all the days of </a:t>
            </a:r>
            <a:r>
              <a:rPr lang="en-US" b="1" dirty="0" err="1">
                <a:latin typeface="Arial" panose="020B0604020202020204" pitchFamily="34" charset="0"/>
                <a:cs typeface="Arial" panose="020B0604020202020204" pitchFamily="34" charset="0"/>
              </a:rPr>
              <a:t>Mahalaleel</a:t>
            </a:r>
            <a:r>
              <a:rPr lang="en-US" b="1" dirty="0">
                <a:latin typeface="Arial" panose="020B0604020202020204" pitchFamily="34" charset="0"/>
                <a:cs typeface="Arial" panose="020B0604020202020204" pitchFamily="34" charset="0"/>
              </a:rPr>
              <a:t> were eight hundred ninety and five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5:0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of Jared were nine hundred sixty and two years</a:t>
            </a:r>
            <a:r>
              <a:rPr lang="en-US" dirty="0">
                <a:latin typeface="Arial" panose="020B0604020202020204" pitchFamily="34" charset="0"/>
                <a:cs typeface="Arial" panose="020B0604020202020204" pitchFamily="34" charset="0"/>
              </a:rPr>
              <a:t>: and he died. (KJV)</a:t>
            </a:r>
          </a:p>
          <a:p>
            <a:r>
              <a:rPr lang="en-US" b="1" dirty="0">
                <a:latin typeface="Arial" panose="020B0604020202020204" pitchFamily="34" charset="0"/>
                <a:cs typeface="Arial" panose="020B0604020202020204" pitchFamily="34" charset="0"/>
              </a:rPr>
              <a:t>Ge 5:23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of Enoch were three hundred sixty and five years</a:t>
            </a:r>
            <a:r>
              <a:rPr lang="en-US" dirty="0">
                <a:latin typeface="Arial" panose="020B0604020202020204" pitchFamily="34" charset="0"/>
                <a:cs typeface="Arial" panose="020B0604020202020204" pitchFamily="34" charset="0"/>
              </a:rPr>
              <a:t>: (KJV)</a:t>
            </a:r>
          </a:p>
          <a:p>
            <a:r>
              <a:rPr lang="en-US" b="1" dirty="0">
                <a:latin typeface="Arial" panose="020B0604020202020204" pitchFamily="34" charset="0"/>
                <a:cs typeface="Arial" panose="020B0604020202020204" pitchFamily="34" charset="0"/>
              </a:rPr>
              <a:t>Ge 5:27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all the days of Methuselah were </a:t>
            </a:r>
            <a:r>
              <a:rPr lang="en-US" b="1" u="sng" dirty="0">
                <a:latin typeface="Arial" panose="020B0604020202020204" pitchFamily="34" charset="0"/>
                <a:cs typeface="Arial" panose="020B0604020202020204" pitchFamily="34" charset="0"/>
              </a:rPr>
              <a:t>nine hundred sixty and nine years</a:t>
            </a:r>
            <a:r>
              <a:rPr lang="en-US" dirty="0">
                <a:latin typeface="Arial" panose="020B0604020202020204" pitchFamily="34" charset="0"/>
                <a:cs typeface="Arial" panose="020B0604020202020204" pitchFamily="34" charset="0"/>
              </a:rPr>
              <a:t>: and he died. (KJV)</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What he accomplished in 969 years is unknown by the scriptures</a:t>
            </a:r>
          </a:p>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3</a:t>
            </a:fld>
            <a:endParaRPr lang="en-US" dirty="0"/>
          </a:p>
        </p:txBody>
      </p:sp>
      <p:sp>
        <p:nvSpPr>
          <p:cNvPr id="5" name="Date Placeholder 4">
            <a:extLst>
              <a:ext uri="{FF2B5EF4-FFF2-40B4-BE49-F238E27FC236}">
                <a16:creationId xmlns:a16="http://schemas.microsoft.com/office/drawing/2014/main" id="{52542BA7-A069-2A32-0EC7-2855F7BE7C62}"/>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66546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r>
              <a:rPr lang="en-US" b="1" dirty="0">
                <a:latin typeface="Arial" panose="020B0604020202020204" pitchFamily="34" charset="0"/>
                <a:cs typeface="Arial" panose="020B0604020202020204" pitchFamily="34" charset="0"/>
              </a:rPr>
              <a:t>Genesis 1:27 KJV 27 </a:t>
            </a:r>
            <a:r>
              <a:rPr lang="en-US" dirty="0">
                <a:latin typeface="Arial" panose="020B0604020202020204" pitchFamily="34" charset="0"/>
                <a:cs typeface="Arial" panose="020B0604020202020204" pitchFamily="34" charset="0"/>
              </a:rPr>
              <a:t>So God created man </a:t>
            </a:r>
            <a:r>
              <a:rPr lang="en-US" b="1" dirty="0">
                <a:latin typeface="Arial" panose="020B0604020202020204" pitchFamily="34" charset="0"/>
                <a:cs typeface="Arial" panose="020B0604020202020204" pitchFamily="34" charset="0"/>
              </a:rPr>
              <a:t>in his own image, in the image of God created he him; male and female created he them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Genesis 2:7 KJV 7 </a:t>
            </a:r>
            <a:r>
              <a:rPr lang="en-US" dirty="0">
                <a:latin typeface="Arial" panose="020B0604020202020204" pitchFamily="34" charset="0"/>
                <a:cs typeface="Arial" panose="020B0604020202020204" pitchFamily="34" charset="0"/>
              </a:rPr>
              <a:t>And the LORD God formed man of the dust of the ground, and breathed into his nostrils the breath of life; </a:t>
            </a:r>
            <a:r>
              <a:rPr lang="en-US" b="1" dirty="0">
                <a:latin typeface="Arial" panose="020B0604020202020204" pitchFamily="34" charset="0"/>
                <a:cs typeface="Arial" panose="020B0604020202020204" pitchFamily="34" charset="0"/>
              </a:rPr>
              <a:t>and man became a living soul.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17:24-27 KJV 24 </a:t>
            </a:r>
            <a:r>
              <a:rPr lang="en-US" b="0"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Neither is worshipped with men's hands, as though he needed any thing, seeing he giveth to all life, and breath, and all things; </a:t>
            </a:r>
            <a:r>
              <a:rPr lang="en-US" b="1" dirty="0">
                <a:latin typeface="Arial" panose="020B0604020202020204" pitchFamily="34" charset="0"/>
                <a:cs typeface="Arial" panose="020B0604020202020204" pitchFamily="34" charset="0"/>
              </a:rPr>
              <a:t>26 </a:t>
            </a:r>
            <a:r>
              <a:rPr lang="en-US" b="0" dirty="0">
                <a:latin typeface="Arial" panose="020B0604020202020204" pitchFamily="34" charset="0"/>
                <a:cs typeface="Arial" panose="020B0604020202020204" pitchFamily="34" charset="0"/>
              </a:rPr>
              <a:t>And hath made of one blood all nations of men for to dwell on all the face of the earth, and hath determined the times before appointed, and the bounds of their habitation; </a:t>
            </a:r>
            <a:r>
              <a:rPr lang="en-US" b="1" dirty="0">
                <a:latin typeface="Arial" panose="020B0604020202020204" pitchFamily="34" charset="0"/>
                <a:cs typeface="Arial" panose="020B0604020202020204" pitchFamily="34" charset="0"/>
              </a:rPr>
              <a:t>27</a:t>
            </a:r>
            <a:r>
              <a:rPr lang="en-US" b="0" dirty="0">
                <a:latin typeface="Arial" panose="020B0604020202020204" pitchFamily="34" charset="0"/>
                <a:cs typeface="Arial" panose="020B0604020202020204" pitchFamily="34" charset="0"/>
              </a:rPr>
              <a:t> That they should seek the Lord, if haply they might feel after him, and find him, though he be not far from every one of us:</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12:13-14 KJV 13 </a:t>
            </a:r>
            <a:r>
              <a:rPr lang="en-US" b="0" dirty="0">
                <a:latin typeface="Arial" panose="020B0604020202020204" pitchFamily="34" charset="0"/>
                <a:cs typeface="Arial" panose="020B0604020202020204" pitchFamily="34" charset="0"/>
              </a:rPr>
              <a:t>Let us hear the conclusion of the whole matter: Fear God, and keep his commandments: for this is the whole duty of man.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For God shall bring every work into judgment, with every secret thing, whether it be good, or whether it be evil.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Ecclesiastes 2:1-11 KJV 1</a:t>
            </a:r>
            <a:r>
              <a:rPr lang="en-US" b="0" dirty="0">
                <a:latin typeface="Arial" panose="020B0604020202020204" pitchFamily="34" charset="0"/>
                <a:cs typeface="Arial" panose="020B0604020202020204" pitchFamily="34" charset="0"/>
              </a:rPr>
              <a:t> I said in mine heart, Go to now, I will prove thee with mirth, therefore enjoy pleasure: and, behold, this also is vanity.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I said of laughter, It is mad: and of mirth, What doeth it?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I sought in mine heart to give myself unto wine, yet acquainting mine heart with wisdom; and to lay hold on folly, till I might see what was that good for the sons of men, which they should do under the heaven all the days of their life.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I made me great works; I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me houses; I planted me vineyards: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I made me gardens and orchards, and I planted trees in them of all kind of fruits: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I made me pools of water, to water therewith the wood that bringeth forth trees: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I got me servants and maidens, and had servants born in my house; also I had great possessions of great and small cattle above all that were in Jerusalem before me: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I gathered me also silver and gold, and the peculiar treasure of kings and of the provinces: I gat me men singers and women singers, and the delights of the sons of men, as musical instruments, and that of all sorts.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So I was great, and increased more than all that were before me in Jerusalem: also my wisdom remained with me.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whatsoever mine eyes desired I kept not from them, I withheld not my heart from any joy; for my heart rejoiced in all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and this was my portion of all my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 Then I looked on all the works that my hands had wrought, and on the </a:t>
            </a:r>
            <a:r>
              <a:rPr lang="en-US" b="1" dirty="0" err="1">
                <a:latin typeface="Arial" panose="020B0604020202020204" pitchFamily="34" charset="0"/>
                <a:cs typeface="Arial" panose="020B0604020202020204" pitchFamily="34" charset="0"/>
              </a:rPr>
              <a:t>labour</a:t>
            </a:r>
            <a:r>
              <a:rPr lang="en-US" b="1" dirty="0">
                <a:latin typeface="Arial" panose="020B0604020202020204" pitchFamily="34" charset="0"/>
                <a:cs typeface="Arial" panose="020B0604020202020204" pitchFamily="34" charset="0"/>
              </a:rPr>
              <a:t> that I had </a:t>
            </a:r>
            <a:r>
              <a:rPr lang="en-US" b="1" dirty="0" err="1">
                <a:latin typeface="Arial" panose="020B0604020202020204" pitchFamily="34" charset="0"/>
                <a:cs typeface="Arial" panose="020B0604020202020204" pitchFamily="34" charset="0"/>
              </a:rPr>
              <a:t>laboured</a:t>
            </a:r>
            <a:r>
              <a:rPr lang="en-US" b="1" dirty="0">
                <a:latin typeface="Arial" panose="020B0604020202020204" pitchFamily="34" charset="0"/>
                <a:cs typeface="Arial" panose="020B0604020202020204" pitchFamily="34" charset="0"/>
              </a:rPr>
              <a:t> to do: and, behold, all was vanity and vexation of spirit, and there was no profit under the sun.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5:13-16 KJV 13 </a:t>
            </a:r>
            <a:r>
              <a:rPr lang="en-US" b="0" dirty="0">
                <a:latin typeface="Arial" panose="020B0604020202020204" pitchFamily="34" charset="0"/>
                <a:cs typeface="Arial" panose="020B0604020202020204" pitchFamily="34" charset="0"/>
              </a:rPr>
              <a:t>Ye are the salt of the earth: but if the salt have lost his </a:t>
            </a:r>
            <a:r>
              <a:rPr lang="en-US" b="0" dirty="0" err="1">
                <a:latin typeface="Arial" panose="020B0604020202020204" pitchFamily="34" charset="0"/>
                <a:cs typeface="Arial" panose="020B0604020202020204" pitchFamily="34" charset="0"/>
              </a:rPr>
              <a:t>savour</a:t>
            </a:r>
            <a:r>
              <a:rPr lang="en-US" b="0" dirty="0">
                <a:latin typeface="Arial" panose="020B0604020202020204" pitchFamily="34" charset="0"/>
                <a:cs typeface="Arial" panose="020B0604020202020204" pitchFamily="34" charset="0"/>
              </a:rPr>
              <a:t>, wherewith shall it be salted? it is thenceforth good for nothing, but to be cast out, and to be trodden under foot of men.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Ye are the light of the world. A city that is set on an hill cannot be hid.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Neither do men light a candle, and put it under a bushel, but on a candlestick; and it giveth light unto all that are in the house.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Let your light so shine before men, that they may see your good works, and glorify your Father which is in heaven.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Revelation 4:11 KJV 11 </a:t>
            </a:r>
            <a:r>
              <a:rPr lang="en-US" b="0" dirty="0">
                <a:latin typeface="Arial" panose="020B0604020202020204" pitchFamily="34" charset="0"/>
                <a:cs typeface="Arial" panose="020B0604020202020204" pitchFamily="34" charset="0"/>
              </a:rPr>
              <a:t>Thou art worthy, O Lord, to receive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power: </a:t>
            </a:r>
            <a:r>
              <a:rPr lang="en-US" b="1" dirty="0">
                <a:latin typeface="Arial" panose="020B0604020202020204" pitchFamily="34" charset="0"/>
                <a:cs typeface="Arial" panose="020B0604020202020204" pitchFamily="34" charset="0"/>
              </a:rPr>
              <a:t>for thou hast created all things, and for thy pleasure they are and were created.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Colossians 1:9-10 KJV 9 </a:t>
            </a:r>
            <a:r>
              <a:rPr lang="en-US" b="0" dirty="0">
                <a:latin typeface="Arial" panose="020B0604020202020204" pitchFamily="34" charset="0"/>
                <a:cs typeface="Arial" panose="020B0604020202020204" pitchFamily="34" charset="0"/>
              </a:rPr>
              <a:t>For this cause we also, since the day we heard it, do not cease to pray for you, and to desire that ye might be filled with the knowledge of his will in all wisdom and spiritual understanding; </a:t>
            </a:r>
            <a:r>
              <a:rPr lang="en-US" b="1" dirty="0">
                <a:latin typeface="Arial" panose="020B0604020202020204" pitchFamily="34" charset="0"/>
                <a:cs typeface="Arial" panose="020B0604020202020204" pitchFamily="34" charset="0"/>
              </a:rPr>
              <a:t>10 That ye might walk worthy of the Lord unto all pleasing, being fruitful in every good work, and increasing in the knowledge of God;</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20:12 KJV 12 </a:t>
            </a:r>
            <a:r>
              <a:rPr lang="en-US" b="0" dirty="0">
                <a:latin typeface="Arial" panose="020B0604020202020204" pitchFamily="34" charset="0"/>
                <a:cs typeface="Arial" panose="020B0604020202020204" pitchFamily="34" charset="0"/>
              </a:rPr>
              <a:t>And I saw the dead, small and great, stand before God; and the books were opened: and another book was opened, which is the book of life: and the dead were judged out of those things which were written in the books, according to their works.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14:11-12 KJV 11 </a:t>
            </a:r>
            <a:r>
              <a:rPr lang="en-US" b="0" dirty="0">
                <a:latin typeface="Arial" panose="020B0604020202020204" pitchFamily="34" charset="0"/>
                <a:cs typeface="Arial" panose="020B0604020202020204" pitchFamily="34" charset="0"/>
              </a:rPr>
              <a:t>For </a:t>
            </a:r>
            <a:r>
              <a:rPr lang="en-US" b="1" i="1" u="sng" dirty="0">
                <a:latin typeface="Arial" panose="020B0604020202020204" pitchFamily="34" charset="0"/>
                <a:cs typeface="Arial" panose="020B0604020202020204" pitchFamily="34" charset="0"/>
              </a:rPr>
              <a:t>it is written</a:t>
            </a:r>
            <a:r>
              <a:rPr lang="en-US" b="0" dirty="0">
                <a:latin typeface="Arial" panose="020B0604020202020204" pitchFamily="34" charset="0"/>
                <a:cs typeface="Arial" panose="020B0604020202020204" pitchFamily="34" charset="0"/>
              </a:rPr>
              <a:t>, As I live, saith the Lord, every knee shall bow to me, and every tongue shall confess to God.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So then every one of us shall give account of himself to God.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Isa 45:23 </a:t>
            </a:r>
            <a:r>
              <a:rPr lang="en-US" b="0" dirty="0">
                <a:latin typeface="Arial" panose="020B0604020202020204" pitchFamily="34" charset="0"/>
                <a:cs typeface="Arial" panose="020B0604020202020204" pitchFamily="34" charset="0"/>
              </a:rPr>
              <a:t>I have sworn by myself, </a:t>
            </a:r>
            <a:r>
              <a:rPr lang="en-US" b="1" dirty="0">
                <a:latin typeface="Arial" panose="020B0604020202020204" pitchFamily="34" charset="0"/>
                <a:cs typeface="Arial" panose="020B0604020202020204" pitchFamily="34" charset="0"/>
              </a:rPr>
              <a:t>the word is gone out of my mouth in righteousness</a:t>
            </a:r>
            <a:r>
              <a:rPr lang="en-US" b="0" dirty="0">
                <a:latin typeface="Arial" panose="020B0604020202020204" pitchFamily="34" charset="0"/>
                <a:cs typeface="Arial" panose="020B0604020202020204" pitchFamily="34" charset="0"/>
              </a:rPr>
              <a:t>, and shall not return, </a:t>
            </a:r>
            <a:r>
              <a:rPr lang="en-US" b="1" i="1" u="sng" dirty="0">
                <a:latin typeface="Arial" panose="020B0604020202020204" pitchFamily="34" charset="0"/>
                <a:cs typeface="Arial" panose="020B0604020202020204" pitchFamily="34" charset="0"/>
              </a:rPr>
              <a:t>That unto me every knee shall bow, every tongue shall swear.</a:t>
            </a:r>
            <a:r>
              <a:rPr lang="en-US" b="0" dirty="0">
                <a:latin typeface="Arial" panose="020B0604020202020204" pitchFamily="34" charset="0"/>
                <a:cs typeface="Arial" panose="020B0604020202020204" pitchFamily="34" charset="0"/>
              </a:rPr>
              <a:t> (KJV)</a:t>
            </a:r>
          </a:p>
        </p:txBody>
      </p:sp>
      <p:sp>
        <p:nvSpPr>
          <p:cNvPr id="4" name="Slide Number Placeholder 3"/>
          <p:cNvSpPr>
            <a:spLocks noGrp="1"/>
          </p:cNvSpPr>
          <p:nvPr>
            <p:ph type="sldNum" sz="quarter" idx="5"/>
          </p:nvPr>
        </p:nvSpPr>
        <p:spPr/>
        <p:txBody>
          <a:bodyPr/>
          <a:lstStyle/>
          <a:p>
            <a:fld id="{F7025FD9-6782-4777-BD37-B8EEBEF1E497}" type="slidenum">
              <a:rPr lang="en-US" smtClean="0"/>
              <a:t>4</a:t>
            </a:fld>
            <a:endParaRPr lang="en-US" dirty="0"/>
          </a:p>
        </p:txBody>
      </p:sp>
      <p:sp>
        <p:nvSpPr>
          <p:cNvPr id="5" name="Date Placeholder 4">
            <a:extLst>
              <a:ext uri="{FF2B5EF4-FFF2-40B4-BE49-F238E27FC236}">
                <a16:creationId xmlns:a16="http://schemas.microsoft.com/office/drawing/2014/main" id="{72187922-31FB-2CAE-F8BB-27EC847E435F}"/>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160391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Amos 4:12 KJV 12 </a:t>
            </a:r>
            <a:r>
              <a:rPr lang="en-US" b="0" dirty="0">
                <a:latin typeface="Arial" panose="020B0604020202020204" pitchFamily="34" charset="0"/>
                <a:cs typeface="Arial" panose="020B0604020202020204" pitchFamily="34" charset="0"/>
              </a:rPr>
              <a:t>Therefore thus will I do unto thee, O Israel: and because I will do this unto thee, </a:t>
            </a:r>
            <a:r>
              <a:rPr lang="en-US" b="1" dirty="0">
                <a:latin typeface="Arial" panose="020B0604020202020204" pitchFamily="34" charset="0"/>
                <a:cs typeface="Arial" panose="020B0604020202020204" pitchFamily="34" charset="0"/>
              </a:rPr>
              <a:t>prepare to meet thy God, O Israel.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5:9-10 NKJV 9 </a:t>
            </a:r>
            <a:r>
              <a:rPr lang="en-US" b="0" dirty="0">
                <a:latin typeface="Arial" panose="020B0604020202020204" pitchFamily="34" charset="0"/>
                <a:cs typeface="Arial" panose="020B0604020202020204" pitchFamily="34" charset="0"/>
              </a:rPr>
              <a:t>Therefore we make it our aim, whether present or absent, to be well pleasing to Him.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we must all appear before the judgment seat of Christ</a:t>
            </a:r>
            <a:r>
              <a:rPr lang="en-US" b="0" dirty="0">
                <a:latin typeface="Arial" panose="020B0604020202020204" pitchFamily="34" charset="0"/>
                <a:cs typeface="Arial" panose="020B0604020202020204" pitchFamily="34" charset="0"/>
              </a:rPr>
              <a:t>, that each one may receive the things done in the body, according to what he has done, whether good or bad.</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5:8-9 NKJV 8</a:t>
            </a:r>
            <a:r>
              <a:rPr lang="en-US" b="0" dirty="0">
                <a:latin typeface="Arial" panose="020B0604020202020204" pitchFamily="34" charset="0"/>
                <a:cs typeface="Arial" panose="020B0604020202020204" pitchFamily="34" charset="0"/>
              </a:rPr>
              <a:t> though He was a Son, yet He learned obedience by the things which He suffered.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having been perfected, He became the author of eternal salvation to all who obey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6:19-23 NKJV 19 </a:t>
            </a:r>
            <a:r>
              <a:rPr lang="en-US" b="0" dirty="0">
                <a:latin typeface="Arial" panose="020B0604020202020204" pitchFamily="34" charset="0"/>
                <a:cs typeface="Arial" panose="020B0604020202020204" pitchFamily="34" charset="0"/>
              </a:rPr>
              <a:t>I speak in human terms because of the weakness of your flesh. For just as you presented your members as slaves of uncleanness, and of lawlessness leading to  more lawlessness, so now present your members as slaves of righteousness for holiness</a:t>
            </a:r>
            <a:r>
              <a:rPr lang="en-US" b="1" dirty="0">
                <a:latin typeface="Arial" panose="020B0604020202020204" pitchFamily="34" charset="0"/>
                <a:cs typeface="Arial" panose="020B0604020202020204" pitchFamily="34" charset="0"/>
              </a:rPr>
              <a:t>. 20 </a:t>
            </a:r>
            <a:r>
              <a:rPr lang="en-US" b="0" dirty="0">
                <a:latin typeface="Arial" panose="020B0604020202020204" pitchFamily="34" charset="0"/>
                <a:cs typeface="Arial" panose="020B0604020202020204" pitchFamily="34" charset="0"/>
              </a:rPr>
              <a:t>For when you were slaves of sin, you were free in regard to righteousness.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What fruit did you have then in the things of which you are now ashamed? For the end of those things is death. 22 But now having been set free from sin, and having become slaves of God, you have your fruit to holiness, and the end, everlasting life</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For the wages of sin is death, but the gift of God is eternal life in Christ Jesus our Lord.</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14:6 NKJV 6 </a:t>
            </a:r>
            <a:r>
              <a:rPr lang="en-US" b="0" dirty="0">
                <a:latin typeface="Arial" panose="020B0604020202020204" pitchFamily="34" charset="0"/>
                <a:cs typeface="Arial" panose="020B0604020202020204" pitchFamily="34" charset="0"/>
              </a:rPr>
              <a:t>Jesus said to him, "I am the way, the truth, and the life. No one comes to the Father except through Me.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6:53 NKJV 53 </a:t>
            </a:r>
            <a:r>
              <a:rPr lang="en-US" b="0" dirty="0">
                <a:latin typeface="Arial" panose="020B0604020202020204" pitchFamily="34" charset="0"/>
                <a:cs typeface="Arial" panose="020B0604020202020204" pitchFamily="34" charset="0"/>
              </a:rPr>
              <a:t>Then Jesus said to them, "Most assuredly, I say to you, unless you eat the flesh of the Son of Man and drink His blood, you have no life in you.</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10:1 NKJV 1 </a:t>
            </a:r>
            <a:r>
              <a:rPr lang="en-US" b="0" dirty="0">
                <a:latin typeface="Arial" panose="020B0604020202020204" pitchFamily="34" charset="0"/>
                <a:cs typeface="Arial" panose="020B0604020202020204" pitchFamily="34" charset="0"/>
              </a:rPr>
              <a:t>"Most assuredly, I say to you, he who does not enter the sheepfold by the door, but climbs up some other way, the same is a thief and a robber.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10:1 KJV 1</a:t>
            </a:r>
            <a:r>
              <a:rPr lang="en-US" b="0" dirty="0">
                <a:latin typeface="Arial" panose="020B0604020202020204" pitchFamily="34" charset="0"/>
                <a:cs typeface="Arial" panose="020B0604020202020204" pitchFamily="34" charset="0"/>
              </a:rPr>
              <a:t> Verily, verily, I say unto you, He that </a:t>
            </a:r>
            <a:r>
              <a:rPr lang="en-US" b="0" dirty="0" err="1">
                <a:latin typeface="Arial" panose="020B0604020202020204" pitchFamily="34" charset="0"/>
                <a:cs typeface="Arial" panose="020B0604020202020204" pitchFamily="34" charset="0"/>
              </a:rPr>
              <a:t>entereth</a:t>
            </a:r>
            <a:r>
              <a:rPr lang="en-US" b="0" dirty="0">
                <a:latin typeface="Arial" panose="020B0604020202020204" pitchFamily="34" charset="0"/>
                <a:cs typeface="Arial" panose="020B0604020202020204" pitchFamily="34" charset="0"/>
              </a:rPr>
              <a:t> not by the door into the sheepfold, but </a:t>
            </a:r>
            <a:r>
              <a:rPr lang="en-US" b="0" dirty="0" err="1">
                <a:latin typeface="Arial" panose="020B0604020202020204" pitchFamily="34" charset="0"/>
                <a:cs typeface="Arial" panose="020B0604020202020204" pitchFamily="34" charset="0"/>
              </a:rPr>
              <a:t>climbeth</a:t>
            </a:r>
            <a:r>
              <a:rPr lang="en-US" b="0" dirty="0">
                <a:latin typeface="Arial" panose="020B0604020202020204" pitchFamily="34" charset="0"/>
                <a:cs typeface="Arial" panose="020B0604020202020204" pitchFamily="34" charset="0"/>
              </a:rPr>
              <a:t> up some other way, the same is a thief and a robber.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10:9 KJV 9 </a:t>
            </a:r>
            <a:r>
              <a:rPr lang="en-US" b="0" dirty="0">
                <a:latin typeface="Arial" panose="020B0604020202020204" pitchFamily="34" charset="0"/>
                <a:cs typeface="Arial" panose="020B0604020202020204" pitchFamily="34" charset="0"/>
              </a:rPr>
              <a:t>I am the door: by me if any man enter in, he shall be saved, and shall go in and out, and find pasture.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6:1-2 KJV 1 </a:t>
            </a:r>
            <a:r>
              <a:rPr lang="en-US" b="0" dirty="0">
                <a:latin typeface="Arial" panose="020B0604020202020204" pitchFamily="34" charset="0"/>
                <a:cs typeface="Arial" panose="020B0604020202020204" pitchFamily="34" charset="0"/>
              </a:rPr>
              <a:t>We then, as workers together with him, beseech you also that ye receive not the grace of God in vain.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he saith, I have heard thee in a time accepted, and in the day of salvation have I </a:t>
            </a:r>
            <a:r>
              <a:rPr lang="en-US" b="0" dirty="0" err="1">
                <a:latin typeface="Arial" panose="020B0604020202020204" pitchFamily="34" charset="0"/>
                <a:cs typeface="Arial" panose="020B0604020202020204" pitchFamily="34" charset="0"/>
              </a:rPr>
              <a:t>succoured</a:t>
            </a:r>
            <a:r>
              <a:rPr lang="en-US" b="0" dirty="0">
                <a:latin typeface="Arial" panose="020B0604020202020204" pitchFamily="34" charset="0"/>
                <a:cs typeface="Arial" panose="020B0604020202020204" pitchFamily="34" charset="0"/>
              </a:rPr>
              <a:t> thee: behold, now is the accepted time; behold, now is the day of salvation.) Paul </a:t>
            </a:r>
            <a:r>
              <a:rPr lang="en-US" b="1" dirty="0">
                <a:latin typeface="Arial" panose="020B0604020202020204" pitchFamily="34" charset="0"/>
                <a:cs typeface="Arial" panose="020B0604020202020204" pitchFamily="34" charset="0"/>
              </a:rPr>
              <a:t>quotes Isa. 48:8 - </a:t>
            </a:r>
            <a:r>
              <a:rPr lang="en-US" b="0" i="1" dirty="0">
                <a:latin typeface="Arial" panose="020B0604020202020204" pitchFamily="34" charset="0"/>
                <a:cs typeface="Arial" panose="020B0604020202020204" pitchFamily="34" charset="0"/>
              </a:rPr>
              <a:t>Thus saith the LORD, In an acceptable time have I heard thee, and in a day of salvation have I helped thee: and I will preserve thee, and give thee for a covenant of the people, to establish the earth, to cause to inherit the desolate heritages; (KJV)</a:t>
            </a:r>
          </a:p>
        </p:txBody>
      </p:sp>
      <p:sp>
        <p:nvSpPr>
          <p:cNvPr id="4" name="Slide Number Placeholder 3"/>
          <p:cNvSpPr>
            <a:spLocks noGrp="1"/>
          </p:cNvSpPr>
          <p:nvPr>
            <p:ph type="sldNum" sz="quarter" idx="5"/>
          </p:nvPr>
        </p:nvSpPr>
        <p:spPr/>
        <p:txBody>
          <a:bodyPr/>
          <a:lstStyle/>
          <a:p>
            <a:fld id="{F7025FD9-6782-4777-BD37-B8EEBEF1E497}" type="slidenum">
              <a:rPr lang="en-US" smtClean="0"/>
              <a:t>5</a:t>
            </a:fld>
            <a:endParaRPr lang="en-US" dirty="0"/>
          </a:p>
        </p:txBody>
      </p:sp>
      <p:sp>
        <p:nvSpPr>
          <p:cNvPr id="5" name="Date Placeholder 4">
            <a:extLst>
              <a:ext uri="{FF2B5EF4-FFF2-40B4-BE49-F238E27FC236}">
                <a16:creationId xmlns:a16="http://schemas.microsoft.com/office/drawing/2014/main" id="{8F50BDE4-E413-931B-4AF0-D0FD445DF958}"/>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89265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Matthew 7:21-23 KJV 21 </a:t>
            </a:r>
            <a:r>
              <a:rPr lang="en-US" b="0" dirty="0">
                <a:latin typeface="Arial" panose="020B0604020202020204" pitchFamily="34" charset="0"/>
                <a:cs typeface="Arial" panose="020B0604020202020204" pitchFamily="34" charset="0"/>
              </a:rPr>
              <a:t>Not every one that saith unto me, Lord, Lord, shall enter into the kingdom of heaven; but he that doeth the will of my Father which is in heaven.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Many will say to me in that day, Lord, Lord, have we not prophesied in thy name? and in thy name have cast out devils? and in thy name done many wonderful works? </a:t>
            </a:r>
            <a:r>
              <a:rPr lang="en-US" b="1" dirty="0">
                <a:latin typeface="Arial" panose="020B0604020202020204" pitchFamily="34" charset="0"/>
                <a:cs typeface="Arial" panose="020B0604020202020204" pitchFamily="34" charset="0"/>
              </a:rPr>
              <a:t>23 </a:t>
            </a:r>
            <a:r>
              <a:rPr lang="en-US" b="0" dirty="0">
                <a:latin typeface="Arial" panose="020B0604020202020204" pitchFamily="34" charset="0"/>
                <a:cs typeface="Arial" panose="020B0604020202020204" pitchFamily="34" charset="0"/>
              </a:rPr>
              <a:t>And then will I profess unto them, I never knew you: depart from me, ye that work iniquity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7:24-25 KJV 24 </a:t>
            </a:r>
            <a:r>
              <a:rPr lang="en-US" b="0"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whosoever heareth these sayings of mine, and doeth them</a:t>
            </a:r>
            <a:r>
              <a:rPr lang="en-US" b="0" dirty="0">
                <a:latin typeface="Arial" panose="020B0604020202020204" pitchFamily="34" charset="0"/>
                <a:cs typeface="Arial" panose="020B0604020202020204" pitchFamily="34" charset="0"/>
              </a:rPr>
              <a:t>, I will liken him unto </a:t>
            </a:r>
            <a:r>
              <a:rPr lang="en-US" b="1" dirty="0">
                <a:latin typeface="Arial" panose="020B0604020202020204" pitchFamily="34" charset="0"/>
                <a:cs typeface="Arial" panose="020B0604020202020204" pitchFamily="34" charset="0"/>
              </a:rPr>
              <a:t>a wise man, which built his house upon a rock: 25</a:t>
            </a:r>
            <a:r>
              <a:rPr lang="en-US" b="0" dirty="0">
                <a:latin typeface="Arial" panose="020B0604020202020204" pitchFamily="34" charset="0"/>
                <a:cs typeface="Arial" panose="020B0604020202020204" pitchFamily="34" charset="0"/>
              </a:rPr>
              <a:t> And the rain descended, and the floods came, and the winds blew, and beat upon that house; and it fell not: for it was founded upon a rock.</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7:26-27 KJV 26 </a:t>
            </a:r>
            <a:r>
              <a:rPr lang="en-US" b="0" dirty="0">
                <a:latin typeface="Arial" panose="020B0604020202020204" pitchFamily="34" charset="0"/>
                <a:cs typeface="Arial" panose="020B0604020202020204" pitchFamily="34" charset="0"/>
              </a:rPr>
              <a:t>And every one that heareth these sayings of mine, and doeth them not, shall be likened unto a foolish man, which built his house upon the sand: 27 And the rain descended, and the floods came, and the winds blew, and beat upon that house; and it fell: and great was the fall of it.</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1:21-25 KJV 21 </a:t>
            </a:r>
            <a:r>
              <a:rPr lang="en-US" b="0" dirty="0">
                <a:latin typeface="Arial" panose="020B0604020202020204" pitchFamily="34" charset="0"/>
                <a:cs typeface="Arial" panose="020B0604020202020204" pitchFamily="34" charset="0"/>
              </a:rPr>
              <a:t>Wherefore lay apart all filthiness and superfluity of naughtiness, and receive with meekness the engrafted word, which is able to save your souls. </a:t>
            </a:r>
            <a:r>
              <a:rPr lang="en-US" b="1" dirty="0">
                <a:latin typeface="Arial" panose="020B0604020202020204" pitchFamily="34" charset="0"/>
                <a:cs typeface="Arial" panose="020B0604020202020204" pitchFamily="34" charset="0"/>
              </a:rPr>
              <a:t>22 But be ye doers of the word, and not hearers only, deceiving your own selves. 23 </a:t>
            </a:r>
            <a:r>
              <a:rPr lang="en-US" b="0" dirty="0">
                <a:latin typeface="Arial" panose="020B0604020202020204" pitchFamily="34" charset="0"/>
                <a:cs typeface="Arial" panose="020B0604020202020204" pitchFamily="34" charset="0"/>
              </a:rPr>
              <a:t>For if any be a </a:t>
            </a:r>
            <a:r>
              <a:rPr lang="en-US" b="1" dirty="0">
                <a:latin typeface="Arial" panose="020B0604020202020204" pitchFamily="34" charset="0"/>
                <a:cs typeface="Arial" panose="020B0604020202020204" pitchFamily="34" charset="0"/>
              </a:rPr>
              <a:t>hearer of the word, and not a doer, </a:t>
            </a:r>
            <a:r>
              <a:rPr lang="en-US" b="0" dirty="0">
                <a:latin typeface="Arial" panose="020B0604020202020204" pitchFamily="34" charset="0"/>
                <a:cs typeface="Arial" panose="020B0604020202020204" pitchFamily="34" charset="0"/>
              </a:rPr>
              <a:t>he is like unto a man beholding his natural face in a glass: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For he </a:t>
            </a:r>
            <a:r>
              <a:rPr lang="en-US" b="0" dirty="0" err="1">
                <a:latin typeface="Arial" panose="020B0604020202020204" pitchFamily="34" charset="0"/>
                <a:cs typeface="Arial" panose="020B0604020202020204" pitchFamily="34" charset="0"/>
              </a:rPr>
              <a:t>beholdeth</a:t>
            </a:r>
            <a:r>
              <a:rPr lang="en-US" b="0" dirty="0">
                <a:latin typeface="Arial" panose="020B0604020202020204" pitchFamily="34" charset="0"/>
                <a:cs typeface="Arial" panose="020B0604020202020204" pitchFamily="34" charset="0"/>
              </a:rPr>
              <a:t> himself, and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his way, and straightway </a:t>
            </a:r>
            <a:r>
              <a:rPr lang="en-US" b="0" dirty="0" err="1">
                <a:latin typeface="Arial" panose="020B0604020202020204" pitchFamily="34" charset="0"/>
                <a:cs typeface="Arial" panose="020B0604020202020204" pitchFamily="34" charset="0"/>
              </a:rPr>
              <a:t>forgetteth</a:t>
            </a:r>
            <a:r>
              <a:rPr lang="en-US" b="0" dirty="0">
                <a:latin typeface="Arial" panose="020B0604020202020204" pitchFamily="34" charset="0"/>
                <a:cs typeface="Arial" panose="020B0604020202020204" pitchFamily="34" charset="0"/>
              </a:rPr>
              <a:t> what manner of man he was.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But whoso </a:t>
            </a:r>
            <a:r>
              <a:rPr lang="en-US" b="0" dirty="0" err="1">
                <a:latin typeface="Arial" panose="020B0604020202020204" pitchFamily="34" charset="0"/>
                <a:cs typeface="Arial" panose="020B0604020202020204" pitchFamily="34" charset="0"/>
              </a:rPr>
              <a:t>looketh</a:t>
            </a:r>
            <a:r>
              <a:rPr lang="en-US" b="0" dirty="0">
                <a:latin typeface="Arial" panose="020B0604020202020204" pitchFamily="34" charset="0"/>
                <a:cs typeface="Arial" panose="020B0604020202020204" pitchFamily="34" charset="0"/>
              </a:rPr>
              <a:t> into the perfect law of liberty, and </a:t>
            </a:r>
            <a:r>
              <a:rPr lang="en-US" b="0" dirty="0" err="1">
                <a:latin typeface="Arial" panose="020B0604020202020204" pitchFamily="34" charset="0"/>
                <a:cs typeface="Arial" panose="020B0604020202020204" pitchFamily="34" charset="0"/>
              </a:rPr>
              <a:t>continueth</a:t>
            </a:r>
            <a:r>
              <a:rPr lang="en-US" b="0" dirty="0">
                <a:latin typeface="Arial" panose="020B0604020202020204" pitchFamily="34" charset="0"/>
                <a:cs typeface="Arial" panose="020B0604020202020204" pitchFamily="34" charset="0"/>
              </a:rPr>
              <a:t> therein, he being not a forgetful hearer, but a doer of the work, this man shall be blessed in his deed.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Isaiah 30:9 KJV 9</a:t>
            </a:r>
            <a:r>
              <a:rPr lang="en-US" b="0" dirty="0">
                <a:latin typeface="Arial" panose="020B0604020202020204" pitchFamily="34" charset="0"/>
                <a:cs typeface="Arial" panose="020B0604020202020204" pitchFamily="34" charset="0"/>
              </a:rPr>
              <a:t> That this is a rebellious people, lying children, children that </a:t>
            </a:r>
            <a:r>
              <a:rPr lang="en-US" b="1" dirty="0">
                <a:latin typeface="Arial" panose="020B0604020202020204" pitchFamily="34" charset="0"/>
                <a:cs typeface="Arial" panose="020B0604020202020204" pitchFamily="34" charset="0"/>
              </a:rPr>
              <a:t>will not hear the law of the LORD:</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Isaiah 65:12 KJV 12 </a:t>
            </a:r>
            <a:r>
              <a:rPr lang="en-US" b="0" dirty="0">
                <a:latin typeface="Arial" panose="020B0604020202020204" pitchFamily="34" charset="0"/>
                <a:cs typeface="Arial" panose="020B0604020202020204" pitchFamily="34" charset="0"/>
              </a:rPr>
              <a:t>Therefore will I number you to the sword, and ye shall all bow down to the slaughter: because </a:t>
            </a:r>
            <a:r>
              <a:rPr lang="en-US" b="1" dirty="0">
                <a:latin typeface="Arial" panose="020B0604020202020204" pitchFamily="34" charset="0"/>
                <a:cs typeface="Arial" panose="020B0604020202020204" pitchFamily="34" charset="0"/>
              </a:rPr>
              <a:t>when I called, ye did not answer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when I spake, ye did not hear; but did evil before mine eyes, </a:t>
            </a:r>
            <a:r>
              <a:rPr lang="en-US" b="0" dirty="0">
                <a:latin typeface="Arial" panose="020B0604020202020204" pitchFamily="34" charset="0"/>
                <a:cs typeface="Arial" panose="020B0604020202020204" pitchFamily="34" charset="0"/>
              </a:rPr>
              <a:t>and did choose that wherein I delighted not. </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Isaiah 66:4 KJV 4 </a:t>
            </a:r>
            <a:r>
              <a:rPr lang="en-US" b="0" dirty="0">
                <a:latin typeface="Arial" panose="020B0604020202020204" pitchFamily="34" charset="0"/>
                <a:cs typeface="Arial" panose="020B0604020202020204" pitchFamily="34" charset="0"/>
              </a:rPr>
              <a:t>I also will choose their delusions, and will bring their fears upon them; because </a:t>
            </a:r>
            <a:r>
              <a:rPr lang="en-US" b="1" dirty="0">
                <a:latin typeface="Arial" panose="020B0604020202020204" pitchFamily="34" charset="0"/>
                <a:cs typeface="Arial" panose="020B0604020202020204" pitchFamily="34" charset="0"/>
              </a:rPr>
              <a:t>when I called, none did answer; when I spake, they did not hear: but they did evil before mine eyes, and chose that in which I delighted not.</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Jeremiah 22:21 KJV 21 I spake unto thee in thy prosperity; but thou </a:t>
            </a:r>
            <a:r>
              <a:rPr lang="en-US" b="1" dirty="0" err="1">
                <a:latin typeface="Arial" panose="020B0604020202020204" pitchFamily="34" charset="0"/>
                <a:cs typeface="Arial" panose="020B0604020202020204" pitchFamily="34" charset="0"/>
              </a:rPr>
              <a:t>saidst</a:t>
            </a:r>
            <a:r>
              <a:rPr lang="en-US" b="1" dirty="0">
                <a:latin typeface="Arial" panose="020B0604020202020204" pitchFamily="34" charset="0"/>
                <a:cs typeface="Arial" panose="020B0604020202020204" pitchFamily="34" charset="0"/>
              </a:rPr>
              <a:t>, I will not hear</a:t>
            </a:r>
            <a:r>
              <a:rPr lang="en-US" b="0" dirty="0">
                <a:latin typeface="Arial" panose="020B0604020202020204" pitchFamily="34" charset="0"/>
                <a:cs typeface="Arial" panose="020B0604020202020204" pitchFamily="34" charset="0"/>
              </a:rPr>
              <a:t>. This hath been thy manner from thy youth, </a:t>
            </a:r>
            <a:r>
              <a:rPr lang="en-US" b="1" dirty="0">
                <a:latin typeface="Arial" panose="020B0604020202020204" pitchFamily="34" charset="0"/>
                <a:cs typeface="Arial" panose="020B0604020202020204" pitchFamily="34" charset="0"/>
              </a:rPr>
              <a:t>that thou </a:t>
            </a:r>
            <a:r>
              <a:rPr lang="en-US" b="1" dirty="0" err="1">
                <a:latin typeface="Arial" panose="020B0604020202020204" pitchFamily="34" charset="0"/>
                <a:cs typeface="Arial" panose="020B0604020202020204" pitchFamily="34" charset="0"/>
              </a:rPr>
              <a:t>obeyedst</a:t>
            </a:r>
            <a:r>
              <a:rPr lang="en-US" b="1" dirty="0">
                <a:latin typeface="Arial" panose="020B0604020202020204" pitchFamily="34" charset="0"/>
                <a:cs typeface="Arial" panose="020B0604020202020204" pitchFamily="34" charset="0"/>
              </a:rPr>
              <a:t> not my voice.</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Matthew 13:14-15 KJV. 14 </a:t>
            </a:r>
            <a:r>
              <a:rPr lang="en-US" b="0" dirty="0">
                <a:latin typeface="Arial" panose="020B0604020202020204" pitchFamily="34" charset="0"/>
                <a:cs typeface="Arial" panose="020B0604020202020204" pitchFamily="34" charset="0"/>
              </a:rPr>
              <a:t>And in them is fulfilled the prophecy of Esaias, which saith, By hearing ye shall hear, and shall not understand; and seeing ye shall see, and shall not perceive: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For this people's heart is waxed gross, and their ears are dull of hearing, and their eyes they have closed; lest at any time they should see with their eyes, and hear with their ears, and should understand with their heart, and should be converted, and I should heal them. </a:t>
            </a:r>
            <a:r>
              <a:rPr lang="en-US" b="1" dirty="0">
                <a:latin typeface="Arial" panose="020B0604020202020204" pitchFamily="34" charset="0"/>
                <a:cs typeface="Arial" panose="020B0604020202020204" pitchFamily="34" charset="0"/>
              </a:rPr>
              <a:t>Jesus quotes Isa. 6:9</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Acts 7:57 KJV 57 </a:t>
            </a:r>
            <a:r>
              <a:rPr lang="en-US" b="0" dirty="0">
                <a:latin typeface="Arial" panose="020B0604020202020204" pitchFamily="34" charset="0"/>
                <a:cs typeface="Arial" panose="020B0604020202020204" pitchFamily="34" charset="0"/>
              </a:rPr>
              <a:t>Then they cried out with a loud voice, and stopped their ears, and ran upon him with one accord,</a:t>
            </a:r>
          </a:p>
          <a:p>
            <a:pPr marL="181240" indent="-181240">
              <a:buFont typeface="Arial" panose="020B0604020202020204" pitchFamily="34" charset="0"/>
              <a:buChar char="•"/>
            </a:pPr>
            <a:r>
              <a:rPr lang="en-US" b="1" dirty="0">
                <a:latin typeface="Arial" panose="020B0604020202020204" pitchFamily="34" charset="0"/>
                <a:cs typeface="Arial" panose="020B0604020202020204" pitchFamily="34" charset="0"/>
              </a:rPr>
              <a:t>2 Timothy 4:3-4 KJV 3 For the time will come when they will not endure sound doctrine</a:t>
            </a:r>
            <a:r>
              <a:rPr lang="en-US" b="0" dirty="0">
                <a:latin typeface="Arial" panose="020B0604020202020204" pitchFamily="34" charset="0"/>
                <a:cs typeface="Arial" panose="020B0604020202020204" pitchFamily="34" charset="0"/>
              </a:rPr>
              <a:t>; but after their own lusts shall they heap to themselves teachers, having itching ears;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they shall turn away their ears from the truth, and shall be turned unto fables.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3:6-15 KJV 6 </a:t>
            </a:r>
            <a:r>
              <a:rPr lang="en-US" b="0" dirty="0">
                <a:latin typeface="Arial" panose="020B0604020202020204" pitchFamily="34" charset="0"/>
                <a:cs typeface="Arial" panose="020B0604020202020204" pitchFamily="34" charset="0"/>
              </a:rPr>
              <a:t>I have planted, Apollos watered; but God gave the increase.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So then neither is he that </a:t>
            </a:r>
            <a:r>
              <a:rPr lang="en-US" b="0" dirty="0" err="1">
                <a:latin typeface="Arial" panose="020B0604020202020204" pitchFamily="34" charset="0"/>
                <a:cs typeface="Arial" panose="020B0604020202020204" pitchFamily="34" charset="0"/>
              </a:rPr>
              <a:t>planteth</a:t>
            </a:r>
            <a:r>
              <a:rPr lang="en-US" b="0" dirty="0">
                <a:latin typeface="Arial" panose="020B0604020202020204" pitchFamily="34" charset="0"/>
                <a:cs typeface="Arial" panose="020B0604020202020204" pitchFamily="34" charset="0"/>
              </a:rPr>
              <a:t> any thing, neither he that </a:t>
            </a:r>
            <a:r>
              <a:rPr lang="en-US" b="0" dirty="0" err="1">
                <a:latin typeface="Arial" panose="020B0604020202020204" pitchFamily="34" charset="0"/>
                <a:cs typeface="Arial" panose="020B0604020202020204" pitchFamily="34" charset="0"/>
              </a:rPr>
              <a:t>watereth</a:t>
            </a:r>
            <a:r>
              <a:rPr lang="en-US" b="0" dirty="0">
                <a:latin typeface="Arial" panose="020B0604020202020204" pitchFamily="34" charset="0"/>
                <a:cs typeface="Arial" panose="020B0604020202020204" pitchFamily="34" charset="0"/>
              </a:rPr>
              <a:t>; but God that giveth the increase.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Now he that </a:t>
            </a:r>
            <a:r>
              <a:rPr lang="en-US" b="0" dirty="0" err="1">
                <a:latin typeface="Arial" panose="020B0604020202020204" pitchFamily="34" charset="0"/>
                <a:cs typeface="Arial" panose="020B0604020202020204" pitchFamily="34" charset="0"/>
              </a:rPr>
              <a:t>planteth</a:t>
            </a:r>
            <a:r>
              <a:rPr lang="en-US" b="0" dirty="0">
                <a:latin typeface="Arial" panose="020B0604020202020204" pitchFamily="34" charset="0"/>
                <a:cs typeface="Arial" panose="020B0604020202020204" pitchFamily="34" charset="0"/>
              </a:rPr>
              <a:t> and he that </a:t>
            </a:r>
            <a:r>
              <a:rPr lang="en-US" b="0" dirty="0" err="1">
                <a:latin typeface="Arial" panose="020B0604020202020204" pitchFamily="34" charset="0"/>
                <a:cs typeface="Arial" panose="020B0604020202020204" pitchFamily="34" charset="0"/>
              </a:rPr>
              <a:t>watereth</a:t>
            </a:r>
            <a:r>
              <a:rPr lang="en-US" b="0" dirty="0">
                <a:latin typeface="Arial" panose="020B0604020202020204" pitchFamily="34" charset="0"/>
                <a:cs typeface="Arial" panose="020B0604020202020204" pitchFamily="34" charset="0"/>
              </a:rPr>
              <a:t> are one: and every man shall receive his own reward according to his own </a:t>
            </a:r>
            <a:r>
              <a:rPr lang="en-US" b="0" dirty="0" err="1">
                <a:latin typeface="Arial" panose="020B0604020202020204" pitchFamily="34" charset="0"/>
                <a:cs typeface="Arial" panose="020B0604020202020204" pitchFamily="34" charset="0"/>
              </a:rPr>
              <a:t>labour</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For we are </a:t>
            </a:r>
            <a:r>
              <a:rPr lang="en-US" b="0" dirty="0" err="1">
                <a:latin typeface="Arial" panose="020B0604020202020204" pitchFamily="34" charset="0"/>
                <a:cs typeface="Arial" panose="020B0604020202020204" pitchFamily="34" charset="0"/>
              </a:rPr>
              <a:t>labourers</a:t>
            </a:r>
            <a:r>
              <a:rPr lang="en-US" b="0" dirty="0">
                <a:latin typeface="Arial" panose="020B0604020202020204" pitchFamily="34" charset="0"/>
                <a:cs typeface="Arial" panose="020B0604020202020204" pitchFamily="34" charset="0"/>
              </a:rPr>
              <a:t> together with God: ye are God's husbandry, ye are God's building. </a:t>
            </a:r>
            <a:r>
              <a:rPr lang="en-US" b="1" i="1" u="sng" dirty="0">
                <a:latin typeface="Arial" panose="020B0604020202020204" pitchFamily="34" charset="0"/>
                <a:cs typeface="Arial" panose="020B0604020202020204" pitchFamily="34" charset="0"/>
              </a:rPr>
              <a:t>10 </a:t>
            </a:r>
            <a:r>
              <a:rPr lang="en-US" b="0" i="1" u="sng" dirty="0">
                <a:latin typeface="Arial" panose="020B0604020202020204" pitchFamily="34" charset="0"/>
                <a:cs typeface="Arial" panose="020B0604020202020204" pitchFamily="34" charset="0"/>
              </a:rPr>
              <a:t>According to the grace of God which is given unto me, as a wise </a:t>
            </a:r>
            <a:r>
              <a:rPr lang="en-US" b="0" i="1" u="sng" dirty="0" err="1">
                <a:latin typeface="Arial" panose="020B0604020202020204" pitchFamily="34" charset="0"/>
                <a:cs typeface="Arial" panose="020B0604020202020204" pitchFamily="34" charset="0"/>
              </a:rPr>
              <a:t>masterbuilder</a:t>
            </a:r>
            <a:r>
              <a:rPr lang="en-US" b="0" i="1" u="sng" dirty="0">
                <a:latin typeface="Arial" panose="020B0604020202020204" pitchFamily="34" charset="0"/>
                <a:cs typeface="Arial" panose="020B0604020202020204" pitchFamily="34" charset="0"/>
              </a:rPr>
              <a:t>, I have laid the foundation, and another </a:t>
            </a:r>
            <a:r>
              <a:rPr lang="en-US" b="0" i="1" u="sng" dirty="0" err="1">
                <a:latin typeface="Arial" panose="020B0604020202020204" pitchFamily="34" charset="0"/>
                <a:cs typeface="Arial" panose="020B0604020202020204" pitchFamily="34" charset="0"/>
              </a:rPr>
              <a:t>buildeth</a:t>
            </a:r>
            <a:r>
              <a:rPr lang="en-US" b="0" i="1" u="sng" dirty="0">
                <a:latin typeface="Arial" panose="020B0604020202020204" pitchFamily="34" charset="0"/>
                <a:cs typeface="Arial" panose="020B0604020202020204" pitchFamily="34" charset="0"/>
              </a:rPr>
              <a:t> thereon. </a:t>
            </a:r>
            <a:r>
              <a:rPr lang="en-US" b="1" i="1" u="sng" dirty="0">
                <a:latin typeface="Arial" panose="020B0604020202020204" pitchFamily="34" charset="0"/>
                <a:cs typeface="Arial" panose="020B0604020202020204" pitchFamily="34" charset="0"/>
              </a:rPr>
              <a:t>But let every man take heed how he </a:t>
            </a:r>
            <a:r>
              <a:rPr lang="en-US" b="1" i="1" u="sng" dirty="0" err="1">
                <a:latin typeface="Arial" panose="020B0604020202020204" pitchFamily="34" charset="0"/>
                <a:cs typeface="Arial" panose="020B0604020202020204" pitchFamily="34" charset="0"/>
              </a:rPr>
              <a:t>buildeth</a:t>
            </a:r>
            <a:r>
              <a:rPr lang="en-US" b="1" i="1" u="sng" dirty="0">
                <a:latin typeface="Arial" panose="020B0604020202020204" pitchFamily="34" charset="0"/>
                <a:cs typeface="Arial" panose="020B0604020202020204" pitchFamily="34" charset="0"/>
              </a:rPr>
              <a:t> thereupon</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For other foundation can no man lay than that is laid, which is Jesus Christ.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Now if any man build upon this foundation gold, silver, precious stones, wood, hay, stubble;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Every man's work shall be made manifest: for the day shall declare it, because it shall be revealed by fire; and the fire shall try every man's work of what sort it is</a:t>
            </a:r>
            <a:r>
              <a:rPr lang="en-US" b="1" dirty="0">
                <a:latin typeface="Arial" panose="020B0604020202020204" pitchFamily="34" charset="0"/>
                <a:cs typeface="Arial" panose="020B0604020202020204" pitchFamily="34" charset="0"/>
              </a:rPr>
              <a:t>. 14 </a:t>
            </a:r>
            <a:r>
              <a:rPr lang="en-US" b="0" dirty="0">
                <a:latin typeface="Arial" panose="020B0604020202020204" pitchFamily="34" charset="0"/>
                <a:cs typeface="Arial" panose="020B0604020202020204" pitchFamily="34" charset="0"/>
              </a:rPr>
              <a:t>If any man's work abide which he hath built thereupon, he shall receive a reward.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If any man's work shall be burned, he shall suffer loss: but he himself shall be saved; yet so as by fire.</a:t>
            </a:r>
          </a:p>
          <a:p>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“Take heed” occurs in 55 verses of the KJV</a:t>
            </a:r>
          </a:p>
          <a:p>
            <a:pPr marL="181240" indent="-18124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7025FD9-6782-4777-BD37-B8EEBEF1E497}" type="slidenum">
              <a:rPr lang="en-US" smtClean="0"/>
              <a:t>6</a:t>
            </a:fld>
            <a:endParaRPr lang="en-US" dirty="0"/>
          </a:p>
        </p:txBody>
      </p:sp>
      <p:sp>
        <p:nvSpPr>
          <p:cNvPr id="5" name="Date Placeholder 4">
            <a:extLst>
              <a:ext uri="{FF2B5EF4-FFF2-40B4-BE49-F238E27FC236}">
                <a16:creationId xmlns:a16="http://schemas.microsoft.com/office/drawing/2014/main" id="{90936606-F9A0-60E4-E5F3-8E78DB9148C8}"/>
              </a:ext>
            </a:extLst>
          </p:cNvPr>
          <p:cNvSpPr>
            <a:spLocks noGrp="1"/>
          </p:cNvSpPr>
          <p:nvPr>
            <p:ph type="dt" idx="1"/>
          </p:nvPr>
        </p:nvSpPr>
        <p:spPr/>
        <p:txBody>
          <a:bodyPr/>
          <a:lstStyle/>
          <a:p>
            <a:r>
              <a:rPr lang="en-US"/>
              <a:t>7/21/2024 AM-PM</a:t>
            </a:r>
            <a:endParaRPr lang="en-US" dirty="0"/>
          </a:p>
        </p:txBody>
      </p:sp>
    </p:spTree>
    <p:extLst>
      <p:ext uri="{BB962C8B-B14F-4D97-AF65-F5344CB8AC3E}">
        <p14:creationId xmlns:p14="http://schemas.microsoft.com/office/powerpoint/2010/main" val="266296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239713"/>
            <a:ext cx="5495925" cy="4122737"/>
          </a:xfrm>
        </p:spPr>
      </p:sp>
      <p:sp>
        <p:nvSpPr>
          <p:cNvPr id="3" name="Notes Placeholder 2"/>
          <p:cNvSpPr>
            <a:spLocks noGrp="1"/>
          </p:cNvSpPr>
          <p:nvPr>
            <p:ph type="body" idx="1"/>
          </p:nvPr>
        </p:nvSpPr>
        <p:spPr>
          <a:xfrm>
            <a:off x="1" y="4404117"/>
            <a:ext cx="7313507" cy="5197084"/>
          </a:xfrm>
        </p:spPr>
        <p:txBody>
          <a:bodyPr>
            <a:normAutofit fontScale="92500" lnSpcReduction="1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u="sng" dirty="0">
                <a:latin typeface="Arial" panose="020B0604020202020204" pitchFamily="34" charset="0"/>
                <a:cs typeface="Arial" panose="020B0604020202020204" pitchFamily="34" charset="0"/>
              </a:rPr>
              <a:t>, </a:t>
            </a:r>
            <a:r>
              <a:rPr lang="en-US" altLang="en-US" sz="1500" b="1" i="1" u="sng" dirty="0">
                <a:latin typeface="Arial" panose="020B0604020202020204" pitchFamily="34" charset="0"/>
                <a:cs typeface="Arial" panose="020B0604020202020204" pitchFamily="34" charset="0"/>
              </a:rPr>
              <a:t>Sirs, what must I do</a:t>
            </a:r>
            <a:r>
              <a:rPr lang="en-US" altLang="en-US" sz="1500" b="1" u="sng" dirty="0">
                <a:latin typeface="Arial" panose="020B0604020202020204" pitchFamily="34" charset="0"/>
                <a:cs typeface="Arial" panose="020B0604020202020204" pitchFamily="34" charset="0"/>
              </a:rPr>
              <a:t> </a:t>
            </a:r>
            <a:r>
              <a:rPr lang="en-US" altLang="en-US" sz="1500" b="1" dirty="0">
                <a:latin typeface="Arial" panose="020B0604020202020204" pitchFamily="34" charset="0"/>
                <a:cs typeface="Arial" panose="020B0604020202020204" pitchFamily="34" charset="0"/>
              </a:rPr>
              <a:t>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7</a:t>
            </a:fld>
            <a:endParaRPr lang="en-US" dirty="0"/>
          </a:p>
        </p:txBody>
      </p:sp>
      <p:sp>
        <p:nvSpPr>
          <p:cNvPr id="4" name="Date Placeholder 3">
            <a:extLst>
              <a:ext uri="{FF2B5EF4-FFF2-40B4-BE49-F238E27FC236}">
                <a16:creationId xmlns:a16="http://schemas.microsoft.com/office/drawing/2014/main" id="{16B5DF11-480D-26B1-1C8E-51A6CDF8D08F}"/>
              </a:ext>
            </a:extLst>
          </p:cNvPr>
          <p:cNvSpPr>
            <a:spLocks noGrp="1"/>
          </p:cNvSpPr>
          <p:nvPr>
            <p:ph type="dt" idx="1"/>
          </p:nvPr>
        </p:nvSpPr>
        <p:spPr/>
        <p:txBody>
          <a:bodyPr/>
          <a:lstStyle/>
          <a:p>
            <a:r>
              <a:rPr lang="en-US"/>
              <a:t>7/21/2024 AM-PM</a:t>
            </a:r>
          </a:p>
        </p:txBody>
      </p:sp>
    </p:spTree>
    <p:extLst>
      <p:ext uri="{BB962C8B-B14F-4D97-AF65-F5344CB8AC3E}">
        <p14:creationId xmlns:p14="http://schemas.microsoft.com/office/powerpoint/2010/main" val="3402406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23F72B-DCCD-4031-A46F-5C78D3D86BE6}"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4513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17AC2D-FCB0-4C47-891B-B5F8FFAC0871}"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665591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5B563E-2843-4254-8165-FEDC7514B78E}"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51638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2400" b="0" baseline="0"/>
            </a:lvl1pPr>
          </a:lstStyle>
          <a:p>
            <a:r>
              <a:rPr lang="en-US"/>
              <a:t>Click to edit Master title style</a:t>
            </a:r>
            <a:endParaRPr lang="en-US" dirty="0"/>
          </a:p>
        </p:txBody>
      </p:sp>
      <p:sp>
        <p:nvSpPr>
          <p:cNvPr id="3" name="Content Placeholder 2"/>
          <p:cNvSpPr>
            <a:spLocks noGrp="1"/>
          </p:cNvSpPr>
          <p:nvPr>
            <p:ph idx="1"/>
          </p:nvPr>
        </p:nvSpPr>
        <p:spPr>
          <a:xfrm>
            <a:off x="2930236"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10F7B27C-EA0E-4431-9144-FA1FB9E52188}"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Content Placeholder 2">
            <a:extLst>
              <a:ext uri="{FF2B5EF4-FFF2-40B4-BE49-F238E27FC236}">
                <a16:creationId xmlns:a16="http://schemas.microsoft.com/office/drawing/2014/main" id="{87B0DF2F-DAFD-4616-9E25-0C28D75BF306}"/>
              </a:ext>
            </a:extLst>
          </p:cNvPr>
          <p:cNvSpPr>
            <a:spLocks noGrp="1"/>
          </p:cNvSpPr>
          <p:nvPr>
            <p:ph idx="13"/>
          </p:nvPr>
        </p:nvSpPr>
        <p:spPr>
          <a:xfrm>
            <a:off x="4868854"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a:extLst>
              <a:ext uri="{FF2B5EF4-FFF2-40B4-BE49-F238E27FC236}">
                <a16:creationId xmlns:a16="http://schemas.microsoft.com/office/drawing/2014/main" id="{336DA0F9-D851-437C-A45B-EC125A3D3DB3}"/>
              </a:ext>
            </a:extLst>
          </p:cNvPr>
          <p:cNvSpPr>
            <a:spLocks noGrp="1"/>
          </p:cNvSpPr>
          <p:nvPr>
            <p:ph idx="14"/>
          </p:nvPr>
        </p:nvSpPr>
        <p:spPr>
          <a:xfrm>
            <a:off x="6807472" y="1852122"/>
            <a:ext cx="1843673" cy="2008678"/>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0FF0BA98-3AB4-4D88-B1C2-6279BCACFAD9}"/>
              </a:ext>
            </a:extLst>
          </p:cNvPr>
          <p:cNvSpPr>
            <a:spLocks noGrp="1"/>
          </p:cNvSpPr>
          <p:nvPr>
            <p:ph type="body" sz="quarter" idx="15"/>
          </p:nvPr>
        </p:nvSpPr>
        <p:spPr>
          <a:xfrm>
            <a:off x="2915845" y="3971925"/>
            <a:ext cx="1858064"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5">
            <a:extLst>
              <a:ext uri="{FF2B5EF4-FFF2-40B4-BE49-F238E27FC236}">
                <a16:creationId xmlns:a16="http://schemas.microsoft.com/office/drawing/2014/main" id="{D9DEF72B-B924-4A0D-8C83-3B370632C0D3}"/>
              </a:ext>
            </a:extLst>
          </p:cNvPr>
          <p:cNvSpPr>
            <a:spLocks noGrp="1"/>
          </p:cNvSpPr>
          <p:nvPr>
            <p:ph type="body" sz="quarter" idx="16"/>
          </p:nvPr>
        </p:nvSpPr>
        <p:spPr>
          <a:xfrm>
            <a:off x="4854463" y="3971926"/>
            <a:ext cx="1858064"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5">
            <a:extLst>
              <a:ext uri="{FF2B5EF4-FFF2-40B4-BE49-F238E27FC236}">
                <a16:creationId xmlns:a16="http://schemas.microsoft.com/office/drawing/2014/main" id="{E9D30C54-E9E8-4300-8DA4-352DB3A71A4F}"/>
              </a:ext>
            </a:extLst>
          </p:cNvPr>
          <p:cNvSpPr>
            <a:spLocks noGrp="1"/>
          </p:cNvSpPr>
          <p:nvPr>
            <p:ph type="body" sz="quarter" idx="17"/>
          </p:nvPr>
        </p:nvSpPr>
        <p:spPr>
          <a:xfrm>
            <a:off x="6802680" y="3971925"/>
            <a:ext cx="1843673"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080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E6DA-7F86-4512-8F96-65BD975EA545}"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593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46E82-F295-4ED1-9098-F55C47A20D78}"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3740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04A5D6F-13D5-4120-8ACF-D33EB4D38C1F}"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2796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497E4EF-6353-4F19-B7AF-A51322025A2E}" type="datetime1">
              <a:rPr lang="en-US" smtClean="0"/>
              <a:t>7/22/2024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273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0B5D9ED-2921-4F2E-8417-E593BC85C68C}" type="datetime1">
              <a:rPr lang="en-US" smtClean="0"/>
              <a:t>7/22/2024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7661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6E7700-9173-44E3-9516-926220127BDB}"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4955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6432DEE-0D1B-42D8-A085-0033FF233427}" type="datetime1">
              <a:rPr lang="en-US" smtClean="0"/>
              <a:t>7/22/2024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1823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B02FF06-3B5D-4305-842F-A9D36006FDC4}" type="datetime1">
              <a:rPr lang="en-US" smtClean="0"/>
              <a:t>7/22/2024</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1743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39C548CD-CD28-41AF-BBD7-18663A1B71B3}" type="datetime1">
              <a:rPr lang="en-US" smtClean="0"/>
              <a:t>7/22/2024</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868047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72"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lans">
            <a:extLst>
              <a:ext uri="{FF2B5EF4-FFF2-40B4-BE49-F238E27FC236}">
                <a16:creationId xmlns:a16="http://schemas.microsoft.com/office/drawing/2014/main" id="{A3A2E0DA-DA21-447D-AD1F-3DB915DD051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301" y="857250"/>
            <a:ext cx="9141699" cy="5143500"/>
          </a:xfrm>
          <a:prstGeom prst="rect">
            <a:avLst/>
          </a:prstGeom>
        </p:spPr>
      </p:pic>
      <p:sp>
        <p:nvSpPr>
          <p:cNvPr id="2" name="Title 1">
            <a:extLst>
              <a:ext uri="{FF2B5EF4-FFF2-40B4-BE49-F238E27FC236}">
                <a16:creationId xmlns:a16="http://schemas.microsoft.com/office/drawing/2014/main" id="{7D6CA50C-1A88-4B3F-A34F-FE199F4205A2}"/>
              </a:ext>
            </a:extLst>
          </p:cNvPr>
          <p:cNvSpPr>
            <a:spLocks noGrp="1"/>
          </p:cNvSpPr>
          <p:nvPr>
            <p:ph type="ctrTitle"/>
          </p:nvPr>
        </p:nvSpPr>
        <p:spPr>
          <a:xfrm>
            <a:off x="261543" y="1192608"/>
            <a:ext cx="4372429" cy="2109521"/>
          </a:xfrm>
          <a:solidFill>
            <a:schemeClr val="accent1">
              <a:alpha val="40000"/>
            </a:schemeClr>
          </a:solidFill>
        </p:spPr>
        <p:txBody>
          <a:bodyPr>
            <a:noAutofit/>
          </a:bodyPr>
          <a:lstStyle/>
          <a:p>
            <a:pPr algn="ctr"/>
            <a:r>
              <a:rPr lang="en-US" sz="7200" b="1" i="1" dirty="0">
                <a:latin typeface="Candara" panose="020E0502030303020204" pitchFamily="34" charset="0"/>
              </a:rPr>
              <a:t>“What Is Your Life?”</a:t>
            </a:r>
          </a:p>
        </p:txBody>
      </p:sp>
      <p:sp>
        <p:nvSpPr>
          <p:cNvPr id="3" name="Subtitle 2">
            <a:extLst>
              <a:ext uri="{FF2B5EF4-FFF2-40B4-BE49-F238E27FC236}">
                <a16:creationId xmlns:a16="http://schemas.microsoft.com/office/drawing/2014/main" id="{C9CC2D51-705E-403A-AC0E-9157DC5513A8}"/>
              </a:ext>
            </a:extLst>
          </p:cNvPr>
          <p:cNvSpPr>
            <a:spLocks noGrp="1"/>
          </p:cNvSpPr>
          <p:nvPr>
            <p:ph type="subTitle" idx="1"/>
          </p:nvPr>
        </p:nvSpPr>
        <p:spPr>
          <a:xfrm>
            <a:off x="1079712" y="3415807"/>
            <a:ext cx="2763803" cy="588157"/>
          </a:xfrm>
        </p:spPr>
        <p:txBody>
          <a:bodyPr>
            <a:normAutofit/>
          </a:bodyPr>
          <a:lstStyle/>
          <a:p>
            <a:pPr algn="ctr"/>
            <a:r>
              <a:rPr lang="en-US" sz="2800" i="1" dirty="0"/>
              <a:t>James 4:14</a:t>
            </a:r>
          </a:p>
        </p:txBody>
      </p:sp>
      <p:sp>
        <p:nvSpPr>
          <p:cNvPr id="4" name="TextBox 3">
            <a:extLst>
              <a:ext uri="{FF2B5EF4-FFF2-40B4-BE49-F238E27FC236}">
                <a16:creationId xmlns:a16="http://schemas.microsoft.com/office/drawing/2014/main" id="{055C9145-CF12-E2D9-1F21-B1028C7C6E61}"/>
              </a:ext>
            </a:extLst>
          </p:cNvPr>
          <p:cNvSpPr txBox="1"/>
          <p:nvPr/>
        </p:nvSpPr>
        <p:spPr>
          <a:xfrm>
            <a:off x="3948545" y="6280688"/>
            <a:ext cx="1246909" cy="400110"/>
          </a:xfrm>
          <a:prstGeom prst="rect">
            <a:avLst/>
          </a:prstGeom>
          <a:noFill/>
        </p:spPr>
        <p:txBody>
          <a:bodyPr wrap="square" rtlCol="0">
            <a:spAutoFit/>
          </a:bodyPr>
          <a:lstStyle/>
          <a:p>
            <a:pPr algn="ctr"/>
            <a:r>
              <a:rPr lang="en-US" sz="2000" dirty="0">
                <a:latin typeface="Candara" panose="020E0502030303020204" pitchFamily="34" charset="0"/>
              </a:rPr>
              <a:t>Part 1</a:t>
            </a:r>
          </a:p>
        </p:txBody>
      </p:sp>
    </p:spTree>
    <p:extLst>
      <p:ext uri="{BB962C8B-B14F-4D97-AF65-F5344CB8AC3E}">
        <p14:creationId xmlns:p14="http://schemas.microsoft.com/office/powerpoint/2010/main" val="27458289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16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9" name="Rectangle 48">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51" name="Rectangle 50">
            <a:extLst>
              <a:ext uri="{FF2B5EF4-FFF2-40B4-BE49-F238E27FC236}">
                <a16:creationId xmlns:a16="http://schemas.microsoft.com/office/drawing/2014/main" id="{57F231E5-F402-49E1-82B4-C762909ED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6F0BA12B-74D1-4DB1-9A3F-C9BA27B815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5" name="Freeform: Shape 54">
            <a:extLst>
              <a:ext uri="{FF2B5EF4-FFF2-40B4-BE49-F238E27FC236}">
                <a16:creationId xmlns:a16="http://schemas.microsoft.com/office/drawing/2014/main" id="{515FCC40-AA93-4D3B-90D0-69BC824EA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TextBox 23">
            <a:extLst>
              <a:ext uri="{FF2B5EF4-FFF2-40B4-BE49-F238E27FC236}">
                <a16:creationId xmlns:a16="http://schemas.microsoft.com/office/drawing/2014/main" id="{7B7F47E4-CFFD-28CF-E440-C7033B2FBB04}"/>
              </a:ext>
            </a:extLst>
          </p:cNvPr>
          <p:cNvSpPr txBox="1"/>
          <p:nvPr/>
        </p:nvSpPr>
        <p:spPr>
          <a:xfrm>
            <a:off x="231406" y="2150806"/>
            <a:ext cx="2447925" cy="1641988"/>
          </a:xfrm>
          <a:prstGeom prst="rect">
            <a:avLst/>
          </a:prstGeom>
          <a:noFill/>
        </p:spPr>
        <p:txBody>
          <a:bodyPr wrap="square" rtlCol="0">
            <a:spAutoFit/>
          </a:bodyPr>
          <a:lstStyle/>
          <a:p>
            <a:pPr>
              <a:lnSpc>
                <a:spcPts val="6000"/>
              </a:lnSpc>
            </a:pPr>
            <a:r>
              <a:rPr lang="en-US" sz="6000" b="1" i="1" dirty="0">
                <a:solidFill>
                  <a:schemeClr val="bg1"/>
                </a:solidFill>
                <a:latin typeface="Candara" panose="020E0502030303020204" pitchFamily="34" charset="0"/>
              </a:rPr>
              <a:t>James 4:14</a:t>
            </a:r>
          </a:p>
        </p:txBody>
      </p:sp>
      <p:sp>
        <p:nvSpPr>
          <p:cNvPr id="3" name="Slide Number Placeholder 2">
            <a:extLst>
              <a:ext uri="{FF2B5EF4-FFF2-40B4-BE49-F238E27FC236}">
                <a16:creationId xmlns:a16="http://schemas.microsoft.com/office/drawing/2014/main" id="{DD3CE481-8CFF-DFDF-BAC7-C97028AD8AB4}"/>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
        <p:nvSpPr>
          <p:cNvPr id="4" name="Rectangle 3">
            <a:extLst>
              <a:ext uri="{FF2B5EF4-FFF2-40B4-BE49-F238E27FC236}">
                <a16:creationId xmlns:a16="http://schemas.microsoft.com/office/drawing/2014/main" id="{C44ED9B0-0877-91D7-C447-0AC561795DF6}"/>
              </a:ext>
            </a:extLst>
          </p:cNvPr>
          <p:cNvSpPr/>
          <p:nvPr/>
        </p:nvSpPr>
        <p:spPr>
          <a:xfrm>
            <a:off x="5314525" y="2672784"/>
            <a:ext cx="2583328" cy="563881"/>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6AB0BD3-22EE-41B5-6263-D7CF9790017F}"/>
              </a:ext>
            </a:extLst>
          </p:cNvPr>
          <p:cNvSpPr/>
          <p:nvPr/>
        </p:nvSpPr>
        <p:spPr>
          <a:xfrm>
            <a:off x="3294414" y="3261989"/>
            <a:ext cx="2121408" cy="563881"/>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110722-2775-4A70-8182-7C215D42C9B2}"/>
              </a:ext>
            </a:extLst>
          </p:cNvPr>
          <p:cNvSpPr>
            <a:spLocks noGrp="1"/>
          </p:cNvSpPr>
          <p:nvPr>
            <p:ph type="title" idx="4294967295"/>
          </p:nvPr>
        </p:nvSpPr>
        <p:spPr>
          <a:xfrm>
            <a:off x="3290970" y="1541455"/>
            <a:ext cx="5393332" cy="4502677"/>
          </a:xfrm>
        </p:spPr>
        <p:txBody>
          <a:bodyPr vert="horz" lIns="91440" tIns="45720" rIns="91440" bIns="45720" rtlCol="0" anchor="t">
            <a:normAutofit/>
          </a:bodyPr>
          <a:lstStyle/>
          <a:p>
            <a:pPr>
              <a:lnSpc>
                <a:spcPts val="4400"/>
              </a:lnSpc>
            </a:pPr>
            <a:r>
              <a:rPr lang="en-US" sz="4400" b="1" i="1" spc="-100" dirty="0">
                <a:solidFill>
                  <a:schemeClr val="tx1">
                    <a:lumMod val="65000"/>
                    <a:lumOff val="35000"/>
                  </a:schemeClr>
                </a:solidFill>
                <a:latin typeface="Candara" panose="020E0502030303020204" pitchFamily="34" charset="0"/>
              </a:rPr>
              <a:t>“Whereas ye know not what shall be on the morrow. For what is your life? It is even a </a:t>
            </a:r>
            <a:r>
              <a:rPr lang="en-US" sz="4400" b="1" i="1" spc="-100" dirty="0" err="1">
                <a:solidFill>
                  <a:schemeClr val="tx1">
                    <a:lumMod val="65000"/>
                    <a:lumOff val="35000"/>
                  </a:schemeClr>
                </a:solidFill>
                <a:latin typeface="Candara" panose="020E0502030303020204" pitchFamily="34" charset="0"/>
              </a:rPr>
              <a:t>vapour</a:t>
            </a:r>
            <a:r>
              <a:rPr lang="en-US" sz="4400" b="1" i="1" spc="-100" dirty="0">
                <a:solidFill>
                  <a:schemeClr val="tx1">
                    <a:lumMod val="65000"/>
                    <a:lumOff val="35000"/>
                  </a:schemeClr>
                </a:solidFill>
                <a:latin typeface="Candara" panose="020E0502030303020204" pitchFamily="34" charset="0"/>
              </a:rPr>
              <a:t>, that </a:t>
            </a:r>
            <a:r>
              <a:rPr lang="en-US" sz="4400" b="1" i="1" spc="-100" dirty="0" err="1">
                <a:solidFill>
                  <a:schemeClr val="tx1">
                    <a:lumMod val="65000"/>
                    <a:lumOff val="35000"/>
                  </a:schemeClr>
                </a:solidFill>
                <a:latin typeface="Candara" panose="020E0502030303020204" pitchFamily="34" charset="0"/>
              </a:rPr>
              <a:t>appeareth</a:t>
            </a:r>
            <a:r>
              <a:rPr lang="en-US" sz="4400" b="1" i="1" spc="-100" dirty="0">
                <a:solidFill>
                  <a:schemeClr val="tx1">
                    <a:lumMod val="65000"/>
                    <a:lumOff val="35000"/>
                  </a:schemeClr>
                </a:solidFill>
                <a:latin typeface="Candara" panose="020E0502030303020204" pitchFamily="34" charset="0"/>
              </a:rPr>
              <a:t> for a little time, and then </a:t>
            </a:r>
            <a:r>
              <a:rPr lang="en-US" sz="4400" b="1" i="1" spc="-100" dirty="0" err="1">
                <a:solidFill>
                  <a:schemeClr val="tx1">
                    <a:lumMod val="65000"/>
                    <a:lumOff val="35000"/>
                  </a:schemeClr>
                </a:solidFill>
                <a:latin typeface="Candara" panose="020E0502030303020204" pitchFamily="34" charset="0"/>
              </a:rPr>
              <a:t>vanisheth</a:t>
            </a:r>
            <a:r>
              <a:rPr lang="en-US" sz="4400" b="1" i="1" spc="-100" dirty="0">
                <a:solidFill>
                  <a:schemeClr val="tx1">
                    <a:lumMod val="65000"/>
                    <a:lumOff val="35000"/>
                  </a:schemeClr>
                </a:solidFill>
                <a:latin typeface="Candara" panose="020E0502030303020204" pitchFamily="34" charset="0"/>
              </a:rPr>
              <a:t> away”</a:t>
            </a:r>
          </a:p>
        </p:txBody>
      </p:sp>
    </p:spTree>
    <p:extLst>
      <p:ext uri="{BB962C8B-B14F-4D97-AF65-F5344CB8AC3E}">
        <p14:creationId xmlns:p14="http://schemas.microsoft.com/office/powerpoint/2010/main" val="3004985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E657-D2B1-3ABE-E376-F7A435368FFE}"/>
              </a:ext>
            </a:extLst>
          </p:cNvPr>
          <p:cNvSpPr>
            <a:spLocks noGrp="1"/>
          </p:cNvSpPr>
          <p:nvPr>
            <p:ph type="title"/>
          </p:nvPr>
        </p:nvSpPr>
        <p:spPr>
          <a:xfrm rot="1377116">
            <a:off x="573701" y="1043122"/>
            <a:ext cx="1457326" cy="4762612"/>
          </a:xfrm>
        </p:spPr>
        <p:txBody>
          <a:bodyPr vert="vert270">
            <a:noAutofit/>
          </a:bodyPr>
          <a:lstStyle/>
          <a:p>
            <a:r>
              <a:rPr lang="en-US" sz="5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9A202446-7C34-7250-20F6-A30D0D41D959}"/>
              </a:ext>
            </a:extLst>
          </p:cNvPr>
          <p:cNvSpPr>
            <a:spLocks noGrp="1"/>
          </p:cNvSpPr>
          <p:nvPr>
            <p:ph idx="1"/>
          </p:nvPr>
        </p:nvSpPr>
        <p:spPr>
          <a:xfrm>
            <a:off x="2676525" y="323851"/>
            <a:ext cx="6343650" cy="6124574"/>
          </a:xfrm>
        </p:spPr>
        <p:txBody>
          <a:bodyPr anchor="t">
            <a:normAutofit/>
          </a:bodyPr>
          <a:lstStyle/>
          <a:p>
            <a:pPr marL="0" indent="0">
              <a:lnSpc>
                <a:spcPts val="3200"/>
              </a:lnSpc>
              <a:buNone/>
            </a:pPr>
            <a:r>
              <a:rPr lang="en-US" sz="3200" b="1" i="1" dirty="0">
                <a:latin typeface="Candara" panose="020E0502030303020204" pitchFamily="34" charset="0"/>
              </a:rPr>
              <a:t>“Life” </a:t>
            </a:r>
            <a:r>
              <a:rPr lang="en-US" sz="3200" b="1" dirty="0">
                <a:latin typeface="Candara" panose="020E0502030303020204" pitchFamily="34" charset="0"/>
              </a:rPr>
              <a:t>can be defined as the opposite of </a:t>
            </a:r>
            <a:r>
              <a:rPr lang="en-US" sz="3200" b="1" i="1" dirty="0">
                <a:latin typeface="Candara" panose="020E0502030303020204" pitchFamily="34" charset="0"/>
              </a:rPr>
              <a:t>“death” </a:t>
            </a:r>
            <a:r>
              <a:rPr lang="en-US" sz="3200" i="1" dirty="0">
                <a:latin typeface="Candara" panose="020E0502030303020204" pitchFamily="34" charset="0"/>
              </a:rPr>
              <a:t>– Duet. 30:19</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Phil. 1:20; Eccl. 3:2</a:t>
            </a:r>
          </a:p>
          <a:p>
            <a:pPr marL="0" indent="0">
              <a:lnSpc>
                <a:spcPts val="3200"/>
              </a:lnSpc>
              <a:buNone/>
            </a:pPr>
            <a:r>
              <a:rPr lang="en-US" sz="3200" b="1" dirty="0">
                <a:latin typeface="Candara" panose="020E0502030303020204" pitchFamily="34" charset="0"/>
              </a:rPr>
              <a:t>Human life is far more </a:t>
            </a:r>
            <a:r>
              <a:rPr lang="en-US" sz="3200" b="1">
                <a:latin typeface="Candara" panose="020E0502030303020204" pitchFamily="34" charset="0"/>
              </a:rPr>
              <a:t>significant than </a:t>
            </a:r>
            <a:r>
              <a:rPr lang="en-US" sz="3200" b="1" dirty="0">
                <a:latin typeface="Candara" panose="020E0502030303020204" pitchFamily="34" charset="0"/>
              </a:rPr>
              <a:t>just merely existing</a:t>
            </a:r>
          </a:p>
          <a:p>
            <a:pPr marL="0" indent="0">
              <a:lnSpc>
                <a:spcPts val="3200"/>
              </a:lnSpc>
              <a:buNone/>
            </a:pPr>
            <a:r>
              <a:rPr lang="en-US" sz="3200" b="1" dirty="0">
                <a:latin typeface="Candara" panose="020E0502030303020204" pitchFamily="34" charset="0"/>
              </a:rPr>
              <a:t>Human life is not just centered around the time clock but should be viewed in terms of </a:t>
            </a:r>
            <a:r>
              <a:rPr lang="en-US" sz="3200" b="1" i="1" u="sng" dirty="0">
                <a:latin typeface="Candara" panose="020E0502030303020204" pitchFamily="34" charset="0"/>
              </a:rPr>
              <a:t>preparation</a:t>
            </a:r>
            <a:r>
              <a:rPr lang="en-US" sz="3200" b="1" dirty="0">
                <a:latin typeface="Candara" panose="020E0502030303020204" pitchFamily="34" charset="0"/>
              </a:rPr>
              <a:t> and </a:t>
            </a:r>
            <a:r>
              <a:rPr lang="en-US" sz="3200" b="1" i="1" u="sng" dirty="0">
                <a:latin typeface="Candara" panose="020E0502030303020204" pitchFamily="34" charset="0"/>
              </a:rPr>
              <a:t>service</a:t>
            </a:r>
            <a:r>
              <a:rPr lang="en-US" sz="3200" b="1" i="1" dirty="0">
                <a:latin typeface="Candara" panose="020E0502030303020204" pitchFamily="34" charset="0"/>
              </a:rPr>
              <a:t> </a:t>
            </a:r>
            <a:r>
              <a:rPr lang="en-US" sz="3200" b="1" dirty="0">
                <a:latin typeface="Candara" panose="020E0502030303020204" pitchFamily="34" charset="0"/>
              </a:rPr>
              <a:t>for eternity</a:t>
            </a:r>
          </a:p>
          <a:p>
            <a:pPr marL="0" indent="0">
              <a:lnSpc>
                <a:spcPts val="3200"/>
              </a:lnSpc>
              <a:buNone/>
            </a:pPr>
            <a:r>
              <a:rPr lang="en-US" sz="3200" b="1" dirty="0">
                <a:latin typeface="Candara" panose="020E0502030303020204" pitchFamily="34" charset="0"/>
              </a:rPr>
              <a:t>We must distinguish between </a:t>
            </a:r>
            <a:r>
              <a:rPr lang="en-US" sz="3200" b="1" i="1" u="sng" dirty="0">
                <a:latin typeface="Candara" panose="020E0502030303020204" pitchFamily="34" charset="0"/>
              </a:rPr>
              <a:t>existing</a:t>
            </a:r>
            <a:r>
              <a:rPr lang="en-US" sz="3200" b="1" dirty="0">
                <a:latin typeface="Candara" panose="020E0502030303020204" pitchFamily="34" charset="0"/>
              </a:rPr>
              <a:t> and </a:t>
            </a:r>
            <a:r>
              <a:rPr lang="en-US" sz="3200" b="1" i="1" u="sng" dirty="0">
                <a:latin typeface="Candara" panose="020E0502030303020204" pitchFamily="34" charset="0"/>
              </a:rPr>
              <a:t>living</a:t>
            </a:r>
          </a:p>
          <a:p>
            <a:pPr marL="0" indent="0">
              <a:lnSpc>
                <a:spcPts val="3200"/>
              </a:lnSpc>
              <a:buNone/>
            </a:pPr>
            <a:r>
              <a:rPr lang="en-US" sz="3200" b="1" u="sng" dirty="0">
                <a:solidFill>
                  <a:srgbClr val="FF0000"/>
                </a:solidFill>
                <a:latin typeface="Candara" panose="020E0502030303020204" pitchFamily="34" charset="0"/>
              </a:rPr>
              <a:t>QUESTION</a:t>
            </a:r>
            <a:r>
              <a:rPr lang="en-US" sz="3200" b="1" dirty="0">
                <a:solidFill>
                  <a:srgbClr val="FF0000"/>
                </a:solidFill>
                <a:latin typeface="Candara" panose="020E0502030303020204" pitchFamily="34" charset="0"/>
              </a:rPr>
              <a:t>: </a:t>
            </a:r>
            <a:r>
              <a:rPr lang="en-US" sz="3200" b="1" i="1" dirty="0">
                <a:solidFill>
                  <a:srgbClr val="FF0000"/>
                </a:solidFill>
                <a:latin typeface="Candara" panose="020E0502030303020204" pitchFamily="34" charset="0"/>
              </a:rPr>
              <a:t>“</a:t>
            </a:r>
            <a:r>
              <a:rPr lang="en-US" sz="3200" b="1" i="1" u="sng" dirty="0">
                <a:solidFill>
                  <a:srgbClr val="FF0000"/>
                </a:solidFill>
                <a:latin typeface="Candara" panose="020E0502030303020204" pitchFamily="34" charset="0"/>
              </a:rPr>
              <a:t>What is your life</a:t>
            </a:r>
            <a:r>
              <a:rPr lang="en-US" sz="3200" b="1" i="1" dirty="0">
                <a:solidFill>
                  <a:srgbClr val="FF0000"/>
                </a:solidFill>
                <a:latin typeface="Candara" panose="020E0502030303020204" pitchFamily="34" charset="0"/>
              </a:rPr>
              <a:t>?” </a:t>
            </a:r>
            <a:r>
              <a:rPr lang="en-US" sz="3200" b="1" dirty="0">
                <a:solidFill>
                  <a:srgbClr val="FF0000"/>
                </a:solidFill>
                <a:latin typeface="Candara" panose="020E0502030303020204" pitchFamily="34" charset="0"/>
              </a:rPr>
              <a:t>in the light of Bible teaching</a:t>
            </a:r>
          </a:p>
        </p:txBody>
      </p:sp>
      <p:sp>
        <p:nvSpPr>
          <p:cNvPr id="4" name="Slide Number Placeholder 3">
            <a:extLst>
              <a:ext uri="{FF2B5EF4-FFF2-40B4-BE49-F238E27FC236}">
                <a16:creationId xmlns:a16="http://schemas.microsoft.com/office/drawing/2014/main" id="{36FADB17-0FB6-CE4B-60E8-72F488A0EFF0}"/>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797232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5371605"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Gift From God</a:t>
            </a:r>
          </a:p>
        </p:txBody>
      </p:sp>
      <p:sp>
        <p:nvSpPr>
          <p:cNvPr id="7" name="TextBox 6">
            <a:extLst>
              <a:ext uri="{FF2B5EF4-FFF2-40B4-BE49-F238E27FC236}">
                <a16:creationId xmlns:a16="http://schemas.microsoft.com/office/drawing/2014/main" id="{80924FC6-62BF-A6CA-9CB1-182A9E1794BE}"/>
              </a:ext>
            </a:extLst>
          </p:cNvPr>
          <p:cNvSpPr txBox="1"/>
          <p:nvPr/>
        </p:nvSpPr>
        <p:spPr>
          <a:xfrm>
            <a:off x="1012863" y="816476"/>
            <a:ext cx="8043588" cy="5796330"/>
          </a:xfrm>
          <a:prstGeom prst="rect">
            <a:avLst/>
          </a:prstGeom>
          <a:noFill/>
        </p:spPr>
        <p:txBody>
          <a:bodyPr wrap="square" rtlCol="0">
            <a:spAutoFit/>
          </a:bodyPr>
          <a:lstStyle/>
          <a:p>
            <a:r>
              <a:rPr lang="en-US" sz="3200" b="1" dirty="0">
                <a:latin typeface="Candara" panose="020E0502030303020204" pitchFamily="34" charset="0"/>
              </a:rPr>
              <a:t>God created man &amp; gave him life </a:t>
            </a:r>
            <a:r>
              <a:rPr lang="en-US" sz="3200" i="1" dirty="0">
                <a:latin typeface="Candara" panose="020E0502030303020204" pitchFamily="34" charset="0"/>
              </a:rPr>
              <a:t>– Gen. 1:27</a:t>
            </a:r>
          </a:p>
          <a:p>
            <a:pPr marL="365760" indent="-274320">
              <a:lnSpc>
                <a:spcPts val="2800"/>
              </a:lnSpc>
              <a:buFont typeface="Wingdings" panose="05000000000000000000" pitchFamily="2" charset="2"/>
              <a:buChar char="§"/>
            </a:pPr>
            <a:r>
              <a:rPr lang="en-US" sz="2800" i="1" dirty="0">
                <a:latin typeface="Candara" panose="020E0502030303020204" pitchFamily="34" charset="0"/>
              </a:rPr>
              <a:t>Gen. 2:7; Acts 17:25</a:t>
            </a:r>
          </a:p>
          <a:p>
            <a:pPr>
              <a:lnSpc>
                <a:spcPts val="3200"/>
              </a:lnSpc>
              <a:spcBef>
                <a:spcPts val="1200"/>
              </a:spcBef>
            </a:pPr>
            <a:r>
              <a:rPr lang="en-US" sz="3200" b="1" dirty="0">
                <a:latin typeface="Candara" panose="020E0502030303020204" pitchFamily="34" charset="0"/>
              </a:rPr>
              <a:t>If not God, then who? Man did not create himself! Man creates nothing!</a:t>
            </a:r>
          </a:p>
          <a:p>
            <a:pPr>
              <a:lnSpc>
                <a:spcPts val="3200"/>
              </a:lnSpc>
              <a:spcBef>
                <a:spcPts val="1200"/>
              </a:spcBef>
            </a:pPr>
            <a:r>
              <a:rPr lang="en-US" sz="3200" b="1" dirty="0">
                <a:latin typeface="Candara" panose="020E0502030303020204" pitchFamily="34" charset="0"/>
              </a:rPr>
              <a:t>Man is a product of an intelligent FIRST CAUSE – not the product of BLIND CHANCE</a:t>
            </a:r>
          </a:p>
          <a:p>
            <a:pPr>
              <a:lnSpc>
                <a:spcPts val="3200"/>
              </a:lnSpc>
              <a:spcBef>
                <a:spcPts val="1200"/>
              </a:spcBef>
            </a:pPr>
            <a:r>
              <a:rPr lang="en-US" sz="3200" b="1" dirty="0">
                <a:latin typeface="Candara" panose="020E0502030303020204" pitchFamily="34" charset="0"/>
              </a:rPr>
              <a:t>Since God created man, it is reasonable that He will hold us responsible for the life we live </a:t>
            </a:r>
            <a:r>
              <a:rPr lang="en-US" sz="3200" i="1" dirty="0">
                <a:latin typeface="Candara" panose="020E0502030303020204" pitchFamily="34" charset="0"/>
              </a:rPr>
              <a:t>– Eccl. 12:13; 2:1-11</a:t>
            </a:r>
          </a:p>
          <a:p>
            <a:pPr marL="365760" indent="-274320">
              <a:lnSpc>
                <a:spcPts val="3200"/>
              </a:lnSpc>
              <a:buFont typeface="Wingdings" panose="05000000000000000000" pitchFamily="2" charset="2"/>
              <a:buChar char="§"/>
            </a:pPr>
            <a:r>
              <a:rPr lang="en-US" sz="2800" dirty="0">
                <a:latin typeface="Candara" panose="020E0502030303020204" pitchFamily="34" charset="0"/>
              </a:rPr>
              <a:t>God desires we live to His glory and pleasure</a:t>
            </a:r>
          </a:p>
          <a:p>
            <a:pPr marL="548640" lvl="1" indent="-274320">
              <a:lnSpc>
                <a:spcPts val="2800"/>
              </a:lnSpc>
              <a:buFont typeface="Wingdings" panose="05000000000000000000" pitchFamily="2" charset="2"/>
              <a:buChar char="§"/>
            </a:pPr>
            <a:r>
              <a:rPr lang="en-US" sz="2600" i="1" dirty="0">
                <a:latin typeface="Candara" panose="020E0502030303020204" pitchFamily="34" charset="0"/>
              </a:rPr>
              <a:t>Matt. 5:13-16; Rev. 4:11; Col. 1:9-10</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Some day we will be judged by how we used the life He gave us – </a:t>
            </a:r>
            <a:r>
              <a:rPr lang="en-US" sz="2800" i="1" dirty="0">
                <a:latin typeface="Candara" panose="020E0502030303020204" pitchFamily="34" charset="0"/>
              </a:rPr>
              <a:t>Rev. 20:12; Rom. 14:11-12</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4167189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1000"/>
                                        <p:tgtEl>
                                          <p:spTgt spid="7">
                                            <p:txEl>
                                              <p:pRg st="1" end="1"/>
                                            </p:txEl>
                                          </p:spTgt>
                                        </p:tgtEl>
                                      </p:cBhvr>
                                    </p:animEffect>
                                    <p:anim calcmode="lin" valueType="num">
                                      <p:cBhvr>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1000"/>
                                        <p:tgtEl>
                                          <p:spTgt spid="7">
                                            <p:txEl>
                                              <p:pRg st="2" end="2"/>
                                            </p:txEl>
                                          </p:spTgt>
                                        </p:tgtEl>
                                      </p:cBhvr>
                                    </p:animEffect>
                                    <p:anim calcmode="lin" valueType="num">
                                      <p:cBhvr>
                                        <p:cTn id="2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anim calcmode="lin" valueType="num">
                                      <p:cBhvr>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1000"/>
                                        <p:tgtEl>
                                          <p:spTgt spid="7">
                                            <p:txEl>
                                              <p:pRg st="4" end="4"/>
                                            </p:txEl>
                                          </p:spTgt>
                                        </p:tgtEl>
                                      </p:cBhvr>
                                    </p:animEffect>
                                    <p:anim calcmode="lin" valueType="num">
                                      <p:cBhvr>
                                        <p:cTn id="3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fade">
                                      <p:cBhvr>
                                        <p:cTn id="45" dur="1000"/>
                                        <p:tgtEl>
                                          <p:spTgt spid="7">
                                            <p:txEl>
                                              <p:pRg st="5" end="5"/>
                                            </p:txEl>
                                          </p:spTgt>
                                        </p:tgtEl>
                                      </p:cBhvr>
                                    </p:animEffect>
                                    <p:anim calcmode="lin" valueType="num">
                                      <p:cBhvr>
                                        <p:cTn id="4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7">
                                            <p:txEl>
                                              <p:pRg st="6" end="6"/>
                                            </p:txEl>
                                          </p:spTgt>
                                        </p:tgtEl>
                                        <p:attrNameLst>
                                          <p:attrName>style.visibility</p:attrName>
                                        </p:attrNameLst>
                                      </p:cBhvr>
                                      <p:to>
                                        <p:strVal val="visible"/>
                                      </p:to>
                                    </p:set>
                                    <p:animEffect transition="in" filter="fade">
                                      <p:cBhvr>
                                        <p:cTn id="50" dur="1000"/>
                                        <p:tgtEl>
                                          <p:spTgt spid="7">
                                            <p:txEl>
                                              <p:pRg st="6" end="6"/>
                                            </p:txEl>
                                          </p:spTgt>
                                        </p:tgtEl>
                                      </p:cBhvr>
                                    </p:animEffect>
                                    <p:anim calcmode="lin" valueType="num">
                                      <p:cBhvr>
                                        <p:cTn id="51"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
                                            <p:txEl>
                                              <p:pRg st="7" end="7"/>
                                            </p:txEl>
                                          </p:spTgt>
                                        </p:tgtEl>
                                        <p:attrNameLst>
                                          <p:attrName>style.visibility</p:attrName>
                                        </p:attrNameLst>
                                      </p:cBhvr>
                                      <p:to>
                                        <p:strVal val="visible"/>
                                      </p:to>
                                    </p:set>
                                    <p:animEffect transition="in" filter="fade">
                                      <p:cBhvr>
                                        <p:cTn id="57" dur="1000"/>
                                        <p:tgtEl>
                                          <p:spTgt spid="7">
                                            <p:txEl>
                                              <p:pRg st="7" end="7"/>
                                            </p:txEl>
                                          </p:spTgt>
                                        </p:tgtEl>
                                      </p:cBhvr>
                                    </p:animEffect>
                                    <p:anim calcmode="lin" valueType="num">
                                      <p:cBhvr>
                                        <p:cTn id="58"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7799469"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Time Of Preparation </a:t>
            </a:r>
          </a:p>
        </p:txBody>
      </p:sp>
      <p:sp>
        <p:nvSpPr>
          <p:cNvPr id="7" name="TextBox 6">
            <a:extLst>
              <a:ext uri="{FF2B5EF4-FFF2-40B4-BE49-F238E27FC236}">
                <a16:creationId xmlns:a16="http://schemas.microsoft.com/office/drawing/2014/main" id="{80924FC6-62BF-A6CA-9CB1-182A9E1794BE}"/>
              </a:ext>
            </a:extLst>
          </p:cNvPr>
          <p:cNvSpPr txBox="1"/>
          <p:nvPr/>
        </p:nvSpPr>
        <p:spPr>
          <a:xfrm>
            <a:off x="1012863" y="816476"/>
            <a:ext cx="7927937" cy="5715026"/>
          </a:xfrm>
          <a:prstGeom prst="rect">
            <a:avLst/>
          </a:prstGeom>
          <a:noFill/>
        </p:spPr>
        <p:txBody>
          <a:bodyPr wrap="square" rtlCol="0">
            <a:spAutoFit/>
          </a:bodyPr>
          <a:lstStyle/>
          <a:p>
            <a:pPr>
              <a:lnSpc>
                <a:spcPts val="3200"/>
              </a:lnSpc>
            </a:pPr>
            <a:r>
              <a:rPr lang="en-US" sz="3200" b="1" dirty="0">
                <a:latin typeface="Candara" panose="020E0502030303020204" pitchFamily="34" charset="0"/>
              </a:rPr>
              <a:t>It is the only time man has to prepare to meet God!</a:t>
            </a:r>
          </a:p>
          <a:p>
            <a:pPr marL="365760" indent="-274320">
              <a:lnSpc>
                <a:spcPts val="3200"/>
              </a:lnSpc>
              <a:buFont typeface="Wingdings" panose="05000000000000000000" pitchFamily="2" charset="2"/>
              <a:buChar char="§"/>
            </a:pPr>
            <a:r>
              <a:rPr lang="en-US" sz="2800" dirty="0">
                <a:latin typeface="Candara" panose="020E0502030303020204" pitchFamily="34" charset="0"/>
              </a:rPr>
              <a:t>True in Old Testament times – </a:t>
            </a:r>
            <a:r>
              <a:rPr lang="en-US" sz="2800" i="1" dirty="0">
                <a:latin typeface="Candara" panose="020E0502030303020204" pitchFamily="34" charset="0"/>
              </a:rPr>
              <a:t>Amos 4:12</a:t>
            </a:r>
          </a:p>
          <a:p>
            <a:pPr marL="365760" indent="-274320">
              <a:lnSpc>
                <a:spcPts val="3200"/>
              </a:lnSpc>
              <a:buFont typeface="Wingdings" panose="05000000000000000000" pitchFamily="2" charset="2"/>
              <a:buChar char="§"/>
            </a:pPr>
            <a:r>
              <a:rPr lang="en-US" sz="2800" dirty="0">
                <a:latin typeface="Candara" panose="020E0502030303020204" pitchFamily="34" charset="0"/>
              </a:rPr>
              <a:t>True in the gospel age </a:t>
            </a:r>
            <a:r>
              <a:rPr lang="en-US" sz="2800" i="1" dirty="0">
                <a:latin typeface="Candara" panose="020E0502030303020204" pitchFamily="34" charset="0"/>
              </a:rPr>
              <a:t>– 2 Cor. 5:10</a:t>
            </a:r>
          </a:p>
          <a:p>
            <a:pPr>
              <a:lnSpc>
                <a:spcPts val="3200"/>
              </a:lnSpc>
              <a:spcBef>
                <a:spcPts val="1200"/>
              </a:spcBef>
            </a:pPr>
            <a:r>
              <a:rPr lang="en-US" sz="3200" b="1" dirty="0">
                <a:latin typeface="Candara" panose="020E0502030303020204" pitchFamily="34" charset="0"/>
              </a:rPr>
              <a:t>We can compare life to a dressing room</a:t>
            </a:r>
          </a:p>
          <a:p>
            <a:pPr marL="365760" indent="-274320">
              <a:lnSpc>
                <a:spcPts val="2800"/>
              </a:lnSpc>
              <a:buFont typeface="Wingdings" panose="05000000000000000000" pitchFamily="2" charset="2"/>
              <a:buChar char="§"/>
            </a:pPr>
            <a:r>
              <a:rPr lang="en-US" sz="2800" dirty="0">
                <a:latin typeface="Candara" panose="020E0502030303020204" pitchFamily="34" charset="0"/>
              </a:rPr>
              <a:t>Where one prepares to go out into the activities of the day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In this life, man should dress himself in Holiness and obedience, preparing himself to go into eternity </a:t>
            </a:r>
            <a:r>
              <a:rPr lang="en-US" sz="2800" i="1" dirty="0">
                <a:latin typeface="Candara" panose="020E0502030303020204" pitchFamily="34" charset="0"/>
              </a:rPr>
              <a:t>– Heb. 5:8-9; Rom. 6:19-22</a:t>
            </a:r>
          </a:p>
          <a:p>
            <a:pPr>
              <a:lnSpc>
                <a:spcPts val="3200"/>
              </a:lnSpc>
              <a:spcBef>
                <a:spcPts val="1200"/>
              </a:spcBef>
            </a:pPr>
            <a:r>
              <a:rPr lang="en-US" sz="3200" b="1" dirty="0">
                <a:latin typeface="Candara" panose="020E0502030303020204" pitchFamily="34" charset="0"/>
              </a:rPr>
              <a:t>The only way to prepare to meet God is through Jesus </a:t>
            </a:r>
            <a:r>
              <a:rPr lang="en-US" sz="3200" i="1" dirty="0">
                <a:latin typeface="Candara" panose="020E0502030303020204" pitchFamily="34" charset="0"/>
              </a:rPr>
              <a:t>– John 14:6; cf. 6:53; 10:1, 9</a:t>
            </a:r>
          </a:p>
          <a:p>
            <a:pPr>
              <a:lnSpc>
                <a:spcPts val="3200"/>
              </a:lnSpc>
              <a:spcBef>
                <a:spcPts val="1200"/>
              </a:spcBef>
            </a:pPr>
            <a:r>
              <a:rPr lang="en-US" sz="3200" b="1" dirty="0">
                <a:latin typeface="Candara" panose="020E0502030303020204" pitchFamily="34" charset="0"/>
              </a:rPr>
              <a:t>The only time is NOW ! </a:t>
            </a:r>
            <a:r>
              <a:rPr lang="en-US" sz="3200" i="1" dirty="0">
                <a:latin typeface="Candara" panose="020E0502030303020204" pitchFamily="34" charset="0"/>
              </a:rPr>
              <a:t>– 2 Cor. 6:2</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791151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7">
                                            <p:txEl>
                                              <p:pRg st="6" end="6"/>
                                            </p:txEl>
                                          </p:spTgt>
                                        </p:tgtEl>
                                        <p:attrNameLst>
                                          <p:attrName>style.visibility</p:attrName>
                                        </p:attrNameLst>
                                      </p:cBhvr>
                                      <p:to>
                                        <p:strVal val="visible"/>
                                      </p:to>
                                    </p:set>
                                    <p:animEffect transition="in" filter="fade">
                                      <p:cBhvr>
                                        <p:cTn id="54" dur="1000"/>
                                        <p:tgtEl>
                                          <p:spTgt spid="7">
                                            <p:txEl>
                                              <p:pRg st="6" end="6"/>
                                            </p:txEl>
                                          </p:spTgt>
                                        </p:tgtEl>
                                      </p:cBhvr>
                                    </p:animEffect>
                                    <p:anim calcmode="lin" valueType="num">
                                      <p:cBhvr>
                                        <p:cTn id="55"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7">
                                            <p:txEl>
                                              <p:pRg st="7" end="7"/>
                                            </p:txEl>
                                          </p:spTgt>
                                        </p:tgtEl>
                                        <p:attrNameLst>
                                          <p:attrName>style.visibility</p:attrName>
                                        </p:attrNameLst>
                                      </p:cBhvr>
                                      <p:to>
                                        <p:strVal val="visible"/>
                                      </p:to>
                                    </p:set>
                                    <p:animEffect transition="in" filter="fade">
                                      <p:cBhvr>
                                        <p:cTn id="61" dur="1000"/>
                                        <p:tgtEl>
                                          <p:spTgt spid="7">
                                            <p:txEl>
                                              <p:pRg st="7" end="7"/>
                                            </p:txEl>
                                          </p:spTgt>
                                        </p:tgtEl>
                                      </p:cBhvr>
                                    </p:animEffect>
                                    <p:anim calcmode="lin" valueType="num">
                                      <p:cBhvr>
                                        <p:cTn id="6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Rectangle 1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1" name="Rectangle 20">
            <a:extLst>
              <a:ext uri="{FF2B5EF4-FFF2-40B4-BE49-F238E27FC236}">
                <a16:creationId xmlns:a16="http://schemas.microsoft.com/office/drawing/2014/main" id="{5BDAAE7A-177F-4691-8F07-36CBBA611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2"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5BF82D1D-28BC-4216-A1EA-F7D9C6D1A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65200"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60A1DC48-C242-4442-822C-570436B80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4333" y="767825"/>
            <a:ext cx="381009"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8C19E4F-D89E-F431-4028-BC68738C8BDF}"/>
              </a:ext>
            </a:extLst>
          </p:cNvPr>
          <p:cNvSpPr/>
          <p:nvPr/>
        </p:nvSpPr>
        <p:spPr>
          <a:xfrm rot="16200000">
            <a:off x="-1913164" y="2631523"/>
            <a:ext cx="4651723" cy="1200329"/>
          </a:xfrm>
          <a:prstGeom prst="rect">
            <a:avLst/>
          </a:prstGeom>
          <a:noFill/>
        </p:spPr>
        <p:txBody>
          <a:bodyPr wrap="none" lIns="91440" tIns="45720" rIns="91440" bIns="45720">
            <a:spAutoFit/>
          </a:bodyPr>
          <a:lstStyle/>
          <a:p>
            <a:pPr algn="ctr"/>
            <a:r>
              <a:rPr lang="en-US" sz="7200" b="1" i="1"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rPr>
              <a:t>Your Life Is </a:t>
            </a:r>
            <a:endParaRPr lang="en-US" sz="7200" b="1" i="1" cap="none" spc="50" dirty="0">
              <a:ln w="9525" cmpd="sng">
                <a:solidFill>
                  <a:schemeClr val="accent1"/>
                </a:solidFill>
                <a:prstDash val="solid"/>
              </a:ln>
              <a:solidFill>
                <a:srgbClr val="70AD47">
                  <a:tint val="1000"/>
                </a:srgbClr>
              </a:solidFill>
              <a:effectLst>
                <a:glow rad="38100">
                  <a:schemeClr val="accent1">
                    <a:alpha val="40000"/>
                  </a:schemeClr>
                </a:glow>
              </a:effectLst>
              <a:latin typeface="Candara" panose="020E0502030303020204" pitchFamily="34" charset="0"/>
            </a:endParaRPr>
          </a:p>
        </p:txBody>
      </p:sp>
      <p:sp>
        <p:nvSpPr>
          <p:cNvPr id="4" name="Rectangle 3">
            <a:extLst>
              <a:ext uri="{FF2B5EF4-FFF2-40B4-BE49-F238E27FC236}">
                <a16:creationId xmlns:a16="http://schemas.microsoft.com/office/drawing/2014/main" id="{7CFF4C37-D1E2-F304-E01A-A5379742CECF}"/>
              </a:ext>
            </a:extLst>
          </p:cNvPr>
          <p:cNvSpPr/>
          <p:nvPr/>
        </p:nvSpPr>
        <p:spPr>
          <a:xfrm>
            <a:off x="964530" y="-2"/>
            <a:ext cx="8178800" cy="77152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Bent 4">
            <a:extLst>
              <a:ext uri="{FF2B5EF4-FFF2-40B4-BE49-F238E27FC236}">
                <a16:creationId xmlns:a16="http://schemas.microsoft.com/office/drawing/2014/main" id="{C4F85E59-BF95-E0D6-CFC9-3E5E36B0F611}"/>
              </a:ext>
            </a:extLst>
          </p:cNvPr>
          <p:cNvSpPr/>
          <p:nvPr/>
        </p:nvSpPr>
        <p:spPr>
          <a:xfrm>
            <a:off x="340493" y="205914"/>
            <a:ext cx="491198" cy="466607"/>
          </a:xfrm>
          <a:prstGeom prst="bentArrow">
            <a:avLst>
              <a:gd name="adj1" fmla="val 28922"/>
              <a:gd name="adj2" fmla="val 31044"/>
              <a:gd name="adj3" fmla="val 43681"/>
              <a:gd name="adj4" fmla="val 4375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3F67585-EAE0-CF33-C138-049B2157D15D}"/>
              </a:ext>
            </a:extLst>
          </p:cNvPr>
          <p:cNvSpPr txBox="1"/>
          <p:nvPr/>
        </p:nvSpPr>
        <p:spPr>
          <a:xfrm>
            <a:off x="964864" y="-40205"/>
            <a:ext cx="7799469" cy="830997"/>
          </a:xfrm>
          <a:prstGeom prst="rect">
            <a:avLst/>
          </a:prstGeom>
          <a:noFill/>
        </p:spPr>
        <p:txBody>
          <a:bodyPr wrap="square" rtlCol="0">
            <a:spAutoFit/>
          </a:bodyPr>
          <a:lstStyle/>
          <a:p>
            <a:r>
              <a:rPr lang="en-US" sz="4800" b="1" dirty="0">
                <a:solidFill>
                  <a:schemeClr val="bg1"/>
                </a:solidFill>
                <a:latin typeface="Candara" panose="020E0502030303020204" pitchFamily="34" charset="0"/>
              </a:rPr>
              <a:t>A Period Of Building</a:t>
            </a:r>
          </a:p>
        </p:txBody>
      </p:sp>
      <p:sp>
        <p:nvSpPr>
          <p:cNvPr id="7" name="TextBox 6">
            <a:extLst>
              <a:ext uri="{FF2B5EF4-FFF2-40B4-BE49-F238E27FC236}">
                <a16:creationId xmlns:a16="http://schemas.microsoft.com/office/drawing/2014/main" id="{80924FC6-62BF-A6CA-9CB1-182A9E1794BE}"/>
              </a:ext>
            </a:extLst>
          </p:cNvPr>
          <p:cNvSpPr txBox="1"/>
          <p:nvPr/>
        </p:nvSpPr>
        <p:spPr>
          <a:xfrm>
            <a:off x="1012863" y="816476"/>
            <a:ext cx="7927937" cy="6150273"/>
          </a:xfrm>
          <a:prstGeom prst="rect">
            <a:avLst/>
          </a:prstGeom>
          <a:noFill/>
        </p:spPr>
        <p:txBody>
          <a:bodyPr wrap="square" rtlCol="0">
            <a:spAutoFit/>
          </a:bodyPr>
          <a:lstStyle/>
          <a:p>
            <a:pPr>
              <a:lnSpc>
                <a:spcPts val="3200"/>
              </a:lnSpc>
            </a:pPr>
            <a:r>
              <a:rPr lang="en-US" sz="3200" b="1" dirty="0">
                <a:latin typeface="Candara" panose="020E0502030303020204" pitchFamily="34" charset="0"/>
              </a:rPr>
              <a:t>Consciously or unconsciously every person is building…either on the…</a:t>
            </a:r>
          </a:p>
          <a:p>
            <a:pPr marL="365760" indent="-274320">
              <a:lnSpc>
                <a:spcPts val="3200"/>
              </a:lnSpc>
              <a:buFont typeface="Wingdings" panose="05000000000000000000" pitchFamily="2" charset="2"/>
              <a:buChar char="§"/>
            </a:pPr>
            <a:r>
              <a:rPr lang="en-US" sz="2800" b="1" u="sng" dirty="0">
                <a:latin typeface="Candara" panose="020E0502030303020204" pitchFamily="34" charset="0"/>
              </a:rPr>
              <a:t>The ROCK</a:t>
            </a:r>
            <a:r>
              <a:rPr lang="en-US" sz="2800" b="1" dirty="0">
                <a:latin typeface="Candara" panose="020E0502030303020204" pitchFamily="34" charset="0"/>
              </a:rPr>
              <a:t> </a:t>
            </a:r>
            <a:r>
              <a:rPr lang="en-US" sz="2800" i="1" dirty="0">
                <a:latin typeface="Candara" panose="020E0502030303020204" pitchFamily="34" charset="0"/>
              </a:rPr>
              <a:t>– Matt. 7:24-25 </a:t>
            </a:r>
            <a:endParaRPr lang="en-US" sz="2800" b="1"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r>
              <a:rPr lang="en-US" sz="2800" b="1" u="sng" dirty="0">
                <a:latin typeface="Candara" panose="020E0502030303020204" pitchFamily="34" charset="0"/>
              </a:rPr>
              <a:t>The SAND</a:t>
            </a:r>
            <a:r>
              <a:rPr lang="en-US" sz="2800" b="1" dirty="0">
                <a:latin typeface="Candara" panose="020E0502030303020204" pitchFamily="34" charset="0"/>
              </a:rPr>
              <a:t> </a:t>
            </a:r>
            <a:r>
              <a:rPr lang="en-US" sz="2800" dirty="0">
                <a:latin typeface="Candara" panose="020E0502030303020204" pitchFamily="34" charset="0"/>
              </a:rPr>
              <a:t>– Matt. 7:26-27</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Those who </a:t>
            </a:r>
            <a:r>
              <a:rPr lang="en-US" sz="2600" b="1" dirty="0">
                <a:latin typeface="Candara" panose="020E0502030303020204" pitchFamily="34" charset="0"/>
              </a:rPr>
              <a:t>hear and do not</a:t>
            </a:r>
            <a:r>
              <a:rPr lang="en-US" sz="2600" dirty="0">
                <a:latin typeface="Candara" panose="020E0502030303020204" pitchFamily="34" charset="0"/>
              </a:rPr>
              <a:t>, build on the </a:t>
            </a:r>
            <a:r>
              <a:rPr lang="en-US" sz="2600" b="1" i="1" u="sng" dirty="0">
                <a:latin typeface="Candara" panose="020E0502030303020204" pitchFamily="34" charset="0"/>
              </a:rPr>
              <a:t>sand</a:t>
            </a:r>
            <a:r>
              <a:rPr lang="en-US" sz="2600" dirty="0">
                <a:latin typeface="Candara" panose="020E0502030303020204" pitchFamily="34" charset="0"/>
              </a:rPr>
              <a:t> – the quagmire of unauthorized teaching </a:t>
            </a:r>
            <a:r>
              <a:rPr lang="en-US" sz="2600" i="1" dirty="0">
                <a:latin typeface="Candara" panose="020E0502030303020204" pitchFamily="34" charset="0"/>
              </a:rPr>
              <a:t>– James 1:21-25</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There </a:t>
            </a:r>
            <a:r>
              <a:rPr lang="en-US" sz="2600" b="1" dirty="0">
                <a:latin typeface="Candara" panose="020E0502030303020204" pitchFamily="34" charset="0"/>
              </a:rPr>
              <a:t>have been </a:t>
            </a:r>
            <a:r>
              <a:rPr lang="en-US" sz="2600" dirty="0">
                <a:latin typeface="Candara" panose="020E0502030303020204" pitchFamily="34" charset="0"/>
              </a:rPr>
              <a:t>and </a:t>
            </a:r>
            <a:r>
              <a:rPr lang="en-US" sz="2600" b="1" dirty="0">
                <a:latin typeface="Candara" panose="020E0502030303020204" pitchFamily="34" charset="0"/>
              </a:rPr>
              <a:t>are many </a:t>
            </a:r>
            <a:r>
              <a:rPr lang="en-US" sz="2600" dirty="0">
                <a:latin typeface="Candara" panose="020E0502030303020204" pitchFamily="34" charset="0"/>
              </a:rPr>
              <a:t>such people who build on an unstable foundation </a:t>
            </a:r>
            <a:r>
              <a:rPr lang="en-US" sz="2600" i="1" dirty="0">
                <a:latin typeface="Candara" panose="020E0502030303020204" pitchFamily="34" charset="0"/>
              </a:rPr>
              <a:t>– Isa. 30:9; 65:12; 66:4; Jer. 22:21; Matt. 13:14-15; Acts 7:57; 2 Tim. 4:3-4</a:t>
            </a:r>
          </a:p>
          <a:p>
            <a:pPr>
              <a:lnSpc>
                <a:spcPts val="3200"/>
              </a:lnSpc>
              <a:spcBef>
                <a:spcPts val="1000"/>
              </a:spcBef>
            </a:pPr>
            <a:r>
              <a:rPr lang="en-US" sz="3200" b="1" dirty="0">
                <a:latin typeface="Candara" panose="020E0502030303020204" pitchFamily="34" charset="0"/>
              </a:rPr>
              <a:t>The foundation of any structure, institution or individual is exceedingly important</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No person can build a strong life on a weak foundation!</a:t>
            </a:r>
          </a:p>
          <a:p>
            <a:pPr marL="365760" indent="-274320">
              <a:lnSpc>
                <a:spcPts val="2800"/>
              </a:lnSpc>
              <a:spcBef>
                <a:spcPts val="300"/>
              </a:spcBef>
              <a:buFont typeface="Wingdings" panose="05000000000000000000" pitchFamily="2" charset="2"/>
              <a:buChar char="§"/>
            </a:pPr>
            <a:r>
              <a:rPr lang="en-US" sz="2800" dirty="0">
                <a:latin typeface="Candara" panose="020E0502030303020204" pitchFamily="34" charset="0"/>
              </a:rPr>
              <a:t>We must </a:t>
            </a:r>
            <a:r>
              <a:rPr lang="en-US" sz="2800" b="1" i="1" dirty="0">
                <a:latin typeface="Candara" panose="020E0502030303020204" pitchFamily="34" charset="0"/>
              </a:rPr>
              <a:t>“</a:t>
            </a:r>
            <a:r>
              <a:rPr lang="en-US" sz="2800" b="1" i="1" u="sng" dirty="0">
                <a:latin typeface="Candara" panose="020E0502030303020204" pitchFamily="34" charset="0"/>
              </a:rPr>
              <a:t>take heed</a:t>
            </a:r>
            <a:r>
              <a:rPr lang="en-US" sz="2800" b="1" i="1" dirty="0">
                <a:latin typeface="Candara" panose="020E0502030303020204" pitchFamily="34" charset="0"/>
              </a:rPr>
              <a:t>” </a:t>
            </a:r>
            <a:r>
              <a:rPr lang="en-US" sz="2800" b="1" u="sng" dirty="0">
                <a:latin typeface="Candara" panose="020E0502030303020204" pitchFamily="34" charset="0"/>
              </a:rPr>
              <a:t>HOW</a:t>
            </a:r>
            <a:r>
              <a:rPr lang="en-US" sz="2800" dirty="0">
                <a:latin typeface="Candara" panose="020E0502030303020204" pitchFamily="34" charset="0"/>
              </a:rPr>
              <a:t> and </a:t>
            </a:r>
            <a:r>
              <a:rPr lang="en-US" sz="2800" b="1" u="sng" dirty="0">
                <a:latin typeface="Candara" panose="020E0502030303020204" pitchFamily="34" charset="0"/>
              </a:rPr>
              <a:t>WHERE</a:t>
            </a:r>
            <a:r>
              <a:rPr lang="en-US" sz="2800" dirty="0">
                <a:latin typeface="Candara" panose="020E0502030303020204" pitchFamily="34" charset="0"/>
              </a:rPr>
              <a:t> we build! – </a:t>
            </a:r>
            <a:r>
              <a:rPr lang="en-US" sz="2800" i="1" dirty="0">
                <a:latin typeface="Candara" panose="020E0502030303020204" pitchFamily="34" charset="0"/>
              </a:rPr>
              <a:t>1 Cor. 3:6-15, esp. vv. 10-11</a:t>
            </a:r>
          </a:p>
        </p:txBody>
      </p:sp>
      <p:sp>
        <p:nvSpPr>
          <p:cNvPr id="2" name="Slide Number Placeholder 1">
            <a:extLst>
              <a:ext uri="{FF2B5EF4-FFF2-40B4-BE49-F238E27FC236}">
                <a16:creationId xmlns:a16="http://schemas.microsoft.com/office/drawing/2014/main" id="{9984FD1D-0BF7-C9EB-B264-541EC5E000E6}"/>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
        <p:nvSpPr>
          <p:cNvPr id="8" name="TextBox 7">
            <a:extLst>
              <a:ext uri="{FF2B5EF4-FFF2-40B4-BE49-F238E27FC236}">
                <a16:creationId xmlns:a16="http://schemas.microsoft.com/office/drawing/2014/main" id="{324D2016-EBE3-E9BD-9AF6-E0C6D24FDF79}"/>
              </a:ext>
            </a:extLst>
          </p:cNvPr>
          <p:cNvSpPr txBox="1"/>
          <p:nvPr/>
        </p:nvSpPr>
        <p:spPr>
          <a:xfrm>
            <a:off x="5382862" y="1785711"/>
            <a:ext cx="1386838" cy="646331"/>
          </a:xfrm>
          <a:prstGeom prst="rect">
            <a:avLst/>
          </a:prstGeom>
          <a:noFill/>
        </p:spPr>
        <p:txBody>
          <a:bodyPr wrap="square" rtlCol="0">
            <a:spAutoFit/>
          </a:bodyPr>
          <a:lstStyle/>
          <a:p>
            <a:r>
              <a:rPr lang="en-US" sz="3600" b="1" dirty="0">
                <a:solidFill>
                  <a:srgbClr val="FF0000"/>
                </a:solidFill>
                <a:latin typeface="Candara" panose="020E0502030303020204" pitchFamily="34" charset="0"/>
              </a:rPr>
              <a:t>OR…</a:t>
            </a:r>
            <a:endParaRPr lang="en-US" sz="3600" dirty="0">
              <a:solidFill>
                <a:srgbClr val="FF0000"/>
              </a:solidFill>
            </a:endParaRPr>
          </a:p>
        </p:txBody>
      </p:sp>
    </p:spTree>
    <p:extLst>
      <p:ext uri="{BB962C8B-B14F-4D97-AF65-F5344CB8AC3E}">
        <p14:creationId xmlns:p14="http://schemas.microsoft.com/office/powerpoint/2010/main" val="138207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left)">
                                      <p:cBhvr>
                                        <p:cTn id="26" dur="125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1000"/>
                                        <p:tgtEl>
                                          <p:spTgt spid="7">
                                            <p:txEl>
                                              <p:pRg st="2" end="2"/>
                                            </p:txEl>
                                          </p:spTgt>
                                        </p:tgtEl>
                                      </p:cBhvr>
                                    </p:animEffect>
                                    <p:anim calcmode="lin" valueType="num">
                                      <p:cBhvr>
                                        <p:cTn id="3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fade">
                                      <p:cBhvr>
                                        <p:cTn id="38" dur="1000"/>
                                        <p:tgtEl>
                                          <p:spTgt spid="7">
                                            <p:txEl>
                                              <p:pRg st="3" end="3"/>
                                            </p:txEl>
                                          </p:spTgt>
                                        </p:tgtEl>
                                      </p:cBhvr>
                                    </p:animEffect>
                                    <p:anim calcmode="lin" valueType="num">
                                      <p:cBhvr>
                                        <p:cTn id="3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7">
                                            <p:txEl>
                                              <p:pRg st="4" end="4"/>
                                            </p:txEl>
                                          </p:spTgt>
                                        </p:tgtEl>
                                        <p:attrNameLst>
                                          <p:attrName>style.visibility</p:attrName>
                                        </p:attrNameLst>
                                      </p:cBhvr>
                                      <p:to>
                                        <p:strVal val="visible"/>
                                      </p:to>
                                    </p:set>
                                    <p:animEffect transition="in" filter="fade">
                                      <p:cBhvr>
                                        <p:cTn id="45" dur="1000"/>
                                        <p:tgtEl>
                                          <p:spTgt spid="7">
                                            <p:txEl>
                                              <p:pRg st="4" end="4"/>
                                            </p:txEl>
                                          </p:spTgt>
                                        </p:tgtEl>
                                      </p:cBhvr>
                                    </p:animEffect>
                                    <p:anim calcmode="lin" valueType="num">
                                      <p:cBhvr>
                                        <p:cTn id="4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Effect transition="in" filter="fade">
                                      <p:cBhvr>
                                        <p:cTn id="52" dur="1000"/>
                                        <p:tgtEl>
                                          <p:spTgt spid="7">
                                            <p:txEl>
                                              <p:pRg st="5" end="5"/>
                                            </p:txEl>
                                          </p:spTgt>
                                        </p:tgtEl>
                                      </p:cBhvr>
                                    </p:animEffect>
                                    <p:anim calcmode="lin" valueType="num">
                                      <p:cBhvr>
                                        <p:cTn id="5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7">
                                            <p:txEl>
                                              <p:pRg st="6" end="6"/>
                                            </p:txEl>
                                          </p:spTgt>
                                        </p:tgtEl>
                                        <p:attrNameLst>
                                          <p:attrName>style.visibility</p:attrName>
                                        </p:attrNameLst>
                                      </p:cBhvr>
                                      <p:to>
                                        <p:strVal val="visible"/>
                                      </p:to>
                                    </p:set>
                                    <p:animEffect transition="in" filter="fade">
                                      <p:cBhvr>
                                        <p:cTn id="59" dur="1000"/>
                                        <p:tgtEl>
                                          <p:spTgt spid="7">
                                            <p:txEl>
                                              <p:pRg st="6" end="6"/>
                                            </p:txEl>
                                          </p:spTgt>
                                        </p:tgtEl>
                                      </p:cBhvr>
                                    </p:animEffect>
                                    <p:anim calcmode="lin" valueType="num">
                                      <p:cBhvr>
                                        <p:cTn id="6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7">
                                            <p:txEl>
                                              <p:pRg st="7" end="7"/>
                                            </p:txEl>
                                          </p:spTgt>
                                        </p:tgtEl>
                                        <p:attrNameLst>
                                          <p:attrName>style.visibility</p:attrName>
                                        </p:attrNameLst>
                                      </p:cBhvr>
                                      <p:to>
                                        <p:strVal val="visible"/>
                                      </p:to>
                                    </p:set>
                                    <p:animEffect transition="in" filter="fade">
                                      <p:cBhvr>
                                        <p:cTn id="66" dur="1000"/>
                                        <p:tgtEl>
                                          <p:spTgt spid="7">
                                            <p:txEl>
                                              <p:pRg st="7" end="7"/>
                                            </p:txEl>
                                          </p:spTgt>
                                        </p:tgtEl>
                                      </p:cBhvr>
                                    </p:animEffect>
                                    <p:anim calcmode="lin" valueType="num">
                                      <p:cBhvr>
                                        <p:cTn id="6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lumMod val="75000"/>
                  </a:schemeClr>
                </a:solidFill>
                <a:effectLst/>
                <a:latin typeface="Candara" panose="020E0502030303020204" pitchFamily="34" charset="0"/>
              </a:rPr>
              <a:t>Alien sinners </a:t>
            </a:r>
            <a:r>
              <a:rPr lang="en-US" altLang="en-US" sz="3600" b="1" i="1" u="sng" dirty="0">
                <a:solidFill>
                  <a:schemeClr val="accent1">
                    <a:lumMod val="75000"/>
                  </a:schemeClr>
                </a:solidFill>
                <a:latin typeface="Candara" panose="020E0502030303020204" pitchFamily="34" charset="0"/>
              </a:rPr>
              <a:t>MUST</a:t>
            </a:r>
            <a:r>
              <a:rPr lang="en-US" altLang="en-US" sz="3600" b="1" dirty="0">
                <a:solidFill>
                  <a:schemeClr val="accent1">
                    <a:lumMod val="75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Hear the Gospel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Believe it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Repent of sin in your life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Confess </a:t>
            </a:r>
            <a:r>
              <a:rPr lang="en-US" altLang="en-US" sz="2800" dirty="0">
                <a:solidFill>
                  <a:schemeClr val="accent1">
                    <a:lumMod val="75000"/>
                  </a:schemeClr>
                </a:solidFill>
                <a:latin typeface="Candara" panose="020E0502030303020204" pitchFamily="34" charset="0"/>
              </a:rPr>
              <a:t>that </a:t>
            </a:r>
            <a:r>
              <a:rPr lang="en-US" altLang="en-US" sz="2800" dirty="0">
                <a:solidFill>
                  <a:schemeClr val="accent1">
                    <a:lumMod val="75000"/>
                  </a:schemeClr>
                </a:solidFill>
                <a:effectLst/>
                <a:latin typeface="Candara" panose="020E0502030303020204" pitchFamily="34" charset="0"/>
              </a:rPr>
              <a:t>Christ </a:t>
            </a:r>
            <a:r>
              <a:rPr lang="en-US" altLang="en-US" sz="2800" dirty="0">
                <a:solidFill>
                  <a:schemeClr val="accent1">
                    <a:lumMod val="75000"/>
                  </a:schemeClr>
                </a:solidFill>
                <a:latin typeface="Candara" panose="020E0502030303020204" pitchFamily="34" charset="0"/>
              </a:rPr>
              <a:t>is God’s Son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Matthew 10:3</a:t>
            </a:r>
            <a:r>
              <a:rPr lang="en-US" altLang="en-US" sz="2800" b="0" i="1" dirty="0">
                <a:solidFill>
                  <a:schemeClr val="accent1">
                    <a:lumMod val="75000"/>
                  </a:schemeClr>
                </a:solidFill>
                <a:latin typeface="Candara" panose="020E0502030303020204" pitchFamily="34" charset="0"/>
              </a:rPr>
              <a:t>2</a:t>
            </a:r>
            <a:endParaRPr lang="en-US" altLang="en-US" sz="2800" b="0" i="1" dirty="0">
              <a:solidFill>
                <a:schemeClr val="accent1">
                  <a:lumMod val="75000"/>
                </a:schemeClr>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Be baptized </a:t>
            </a:r>
            <a:r>
              <a:rPr lang="en-US" altLang="en-US" sz="2800" dirty="0">
                <a:solidFill>
                  <a:schemeClr val="accent1">
                    <a:lumMod val="75000"/>
                  </a:schemeClr>
                </a:solidFill>
                <a:latin typeface="Candara" panose="020E0502030303020204" pitchFamily="34" charset="0"/>
              </a:rPr>
              <a:t>to wash away your</a:t>
            </a:r>
            <a:r>
              <a:rPr lang="en-US" altLang="en-US" sz="2800" dirty="0">
                <a:solidFill>
                  <a:schemeClr val="accent1">
                    <a:lumMod val="75000"/>
                  </a:schemeClr>
                </a:solidFill>
                <a:effectLst/>
                <a:latin typeface="Candara" panose="020E0502030303020204" pitchFamily="34" charset="0"/>
              </a:rPr>
              <a:t> sins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1">
                    <a:lumMod val="75000"/>
                  </a:schemeClr>
                </a:solidFill>
                <a:effectLst/>
                <a:latin typeface="Candara" panose="020E0502030303020204" pitchFamily="34" charset="0"/>
              </a:rPr>
              <a:t>An erring child of God </a:t>
            </a:r>
            <a:r>
              <a:rPr lang="en-US" altLang="en-US" sz="3600" b="1" i="1" u="sng" dirty="0">
                <a:solidFill>
                  <a:schemeClr val="accent1">
                    <a:lumMod val="75000"/>
                  </a:schemeClr>
                </a:solidFill>
                <a:latin typeface="Candara" panose="020E0502030303020204" pitchFamily="34" charset="0"/>
              </a:rPr>
              <a:t>MUST</a:t>
            </a:r>
            <a:r>
              <a:rPr lang="en-US" altLang="en-US" sz="3600" b="1" dirty="0">
                <a:solidFill>
                  <a:schemeClr val="accent1">
                    <a:lumMod val="75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lumMod val="75000"/>
                  </a:schemeClr>
                </a:solidFill>
                <a:effectLst/>
                <a:latin typeface="Candara" panose="020E0502030303020204" pitchFamily="34" charset="0"/>
              </a:rPr>
              <a:t>Repent and Pray for Forgiveness </a:t>
            </a:r>
            <a:r>
              <a:rPr lang="en-US" altLang="en-US" sz="2800" b="0" dirty="0">
                <a:solidFill>
                  <a:schemeClr val="accent1">
                    <a:lumMod val="75000"/>
                  </a:schemeClr>
                </a:solidFill>
                <a:effectLst/>
                <a:latin typeface="Candara" panose="020E0502030303020204" pitchFamily="34" charset="0"/>
              </a:rPr>
              <a:t>– </a:t>
            </a:r>
            <a:r>
              <a:rPr lang="en-US" altLang="en-US" sz="2800" b="0" i="1" dirty="0">
                <a:solidFill>
                  <a:schemeClr val="accent1">
                    <a:lumMod val="75000"/>
                  </a:schemeClr>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accent1">
                    <a:lumMod val="75000"/>
                  </a:schemeClr>
                </a:solidFill>
                <a:latin typeface="Candara" panose="020E0502030303020204" pitchFamily="34" charset="0"/>
              </a:rPr>
              <a:t>Christians</a:t>
            </a:r>
            <a:r>
              <a:rPr lang="en-US" altLang="en-US" sz="3600" b="1" i="1" dirty="0">
                <a:solidFill>
                  <a:schemeClr val="accent1">
                    <a:lumMod val="75000"/>
                  </a:schemeClr>
                </a:solidFill>
                <a:latin typeface="Candara" panose="020E0502030303020204" pitchFamily="34" charset="0"/>
              </a:rPr>
              <a:t> </a:t>
            </a:r>
            <a:r>
              <a:rPr lang="en-US" altLang="en-US" sz="3600" b="1" i="1" u="sng" dirty="0">
                <a:solidFill>
                  <a:schemeClr val="accent1">
                    <a:lumMod val="75000"/>
                  </a:schemeClr>
                </a:solidFill>
                <a:latin typeface="Candara" panose="020E0502030303020204" pitchFamily="34" charset="0"/>
              </a:rPr>
              <a:t>MUST</a:t>
            </a:r>
            <a:r>
              <a:rPr lang="en-US" altLang="en-US" sz="3600" b="1" i="1" dirty="0">
                <a:solidFill>
                  <a:schemeClr val="accent1">
                    <a:lumMod val="75000"/>
                  </a:schemeClr>
                </a:solidFill>
                <a:latin typeface="Candara" panose="020E0502030303020204" pitchFamily="34" charset="0"/>
              </a:rPr>
              <a:t> </a:t>
            </a:r>
            <a:r>
              <a:rPr lang="en-US" altLang="en-US" sz="3600" b="1" i="1" dirty="0">
                <a:solidFill>
                  <a:schemeClr val="accent1">
                    <a:lumMod val="75000"/>
                  </a:schemeClr>
                </a:solidFill>
                <a:effectLst/>
                <a:latin typeface="Candara" panose="020E0502030303020204" pitchFamily="34" charset="0"/>
              </a:rPr>
              <a:t>“be faithful </a:t>
            </a:r>
            <a:r>
              <a:rPr lang="en-US" altLang="en-US" sz="3600" b="1" i="1" u="sng" dirty="0">
                <a:solidFill>
                  <a:schemeClr val="accent1">
                    <a:lumMod val="75000"/>
                  </a:schemeClr>
                </a:solidFill>
                <a:effectLst/>
                <a:latin typeface="Candara" panose="020E0502030303020204" pitchFamily="34" charset="0"/>
              </a:rPr>
              <a:t>unto</a:t>
            </a:r>
            <a:r>
              <a:rPr lang="en-US" altLang="en-US" sz="3600" b="1" i="1" dirty="0">
                <a:solidFill>
                  <a:schemeClr val="accent1">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b="0" i="1" dirty="0">
                <a:solidFill>
                  <a:schemeClr val="accent1">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lumMod val="75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1">
                    <a:lumMod val="75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1">
                    <a:lumMod val="75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i="1" dirty="0">
                <a:solidFill>
                  <a:srgbClr val="002060"/>
                </a:solidFill>
                <a:latin typeface="Candara" panose="020E0502030303020204" pitchFamily="34" charset="0"/>
              </a:rPr>
              <a:t>Acts </a:t>
            </a:r>
          </a:p>
          <a:p>
            <a:pPr algn="ctr"/>
            <a:r>
              <a:rPr lang="en-US" i="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171422" y="6316664"/>
            <a:ext cx="856907" cy="669925"/>
          </a:xfrm>
        </p:spPr>
        <p:txBody>
          <a:bodyPr/>
          <a:lstStyle/>
          <a:p>
            <a:fld id="{D57F1E4F-1CFF-5643-939E-217C01CDF565}" type="slidenum">
              <a:rPr lang="en-US" sz="1100" b="0" smtClean="0"/>
              <a:pPr/>
              <a:t>7</a:t>
            </a:fld>
            <a:endParaRPr lang="en-US" sz="1100" b="0" dirty="0"/>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179D151-6AED-4C4E-9A23-4BEC5BA43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82F57F-EFCE-45E0-9F75-822371CB5F7C}">
  <ds:schemaRefs>
    <ds:schemaRef ds:uri="http://schemas.microsoft.com/sharepoint/v3/contenttype/forms"/>
  </ds:schemaRefs>
</ds:datastoreItem>
</file>

<file path=customXml/itemProps3.xml><?xml version="1.0" encoding="utf-8"?>
<ds:datastoreItem xmlns:ds="http://schemas.openxmlformats.org/officeDocument/2006/customXml" ds:itemID="{90668657-C50E-4365-A5FD-AC07593EBE57}">
  <ds:schemaRefs>
    <ds:schemaRef ds:uri="http://purl.org/dc/terms/"/>
    <ds:schemaRef ds:uri="16c05727-aa75-4e4a-9b5f-8a80a1165891"/>
    <ds:schemaRef ds:uri="http://purl.org/dc/elements/1.1/"/>
    <ds:schemaRef ds:uri="http://schemas.microsoft.com/office/2006/documentManagement/types"/>
    <ds:schemaRef ds:uri="71af3243-3dd4-4a8d-8c0d-dd76da1f02a5"/>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Frame</Template>
  <TotalTime>1591</TotalTime>
  <Words>4428</Words>
  <Application>Microsoft Office PowerPoint</Application>
  <PresentationFormat>On-screen Show (4:3)</PresentationFormat>
  <Paragraphs>147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Candara</vt:lpstr>
      <vt:lpstr>Corbel</vt:lpstr>
      <vt:lpstr>Wingdings</vt:lpstr>
      <vt:lpstr>Wingdings 2</vt:lpstr>
      <vt:lpstr>Frame</vt:lpstr>
      <vt:lpstr>“What Is Your Life?”</vt:lpstr>
      <vt:lpstr>“Whereas ye know not what shall be on the morrow. For what is your life? It is even a vapour, that appeareth for a little time, and then vanisheth away”</vt:lpstr>
      <vt:lpstr>INTRODUCTION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6</cp:revision>
  <cp:lastPrinted>2024-07-21T23:32:14Z</cp:lastPrinted>
  <dcterms:created xsi:type="dcterms:W3CDTF">2024-07-11T17:19:19Z</dcterms:created>
  <dcterms:modified xsi:type="dcterms:W3CDTF">2024-07-23T02:24:34Z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