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0" r:id="rId4"/>
  </p:sldMasterIdLst>
  <p:notesMasterIdLst>
    <p:notesMasterId r:id="rId22"/>
  </p:notesMasterIdLst>
  <p:handoutMasterIdLst>
    <p:handoutMasterId r:id="rId23"/>
  </p:handoutMasterIdLst>
  <p:sldIdLst>
    <p:sldId id="256" r:id="rId5"/>
    <p:sldId id="402" r:id="rId6"/>
    <p:sldId id="383" r:id="rId7"/>
    <p:sldId id="384" r:id="rId8"/>
    <p:sldId id="385" r:id="rId9"/>
    <p:sldId id="397" r:id="rId10"/>
    <p:sldId id="386" r:id="rId11"/>
    <p:sldId id="387" r:id="rId12"/>
    <p:sldId id="388" r:id="rId13"/>
    <p:sldId id="389" r:id="rId14"/>
    <p:sldId id="390" r:id="rId15"/>
    <p:sldId id="391" r:id="rId16"/>
    <p:sldId id="399" r:id="rId17"/>
    <p:sldId id="401" r:id="rId18"/>
    <p:sldId id="398" r:id="rId19"/>
    <p:sldId id="259" r:id="rId20"/>
    <p:sldId id="380" r:id="rId2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991D18-0E38-460D-ADF5-0FD98C9CBC98}" v="9030" dt="2024-07-14T23:34:22.486"/>
  </p1510:revLst>
</p1510:revInfo>
</file>

<file path=ppt/tableStyles.xml><?xml version="1.0" encoding="utf-8"?>
<a:tblStyleLst xmlns:a="http://schemas.openxmlformats.org/drawingml/2006/main" def="{5C22544A-7EE6-4342-B048-85BDC9FD1C3A}">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9" autoAdjust="0"/>
    <p:restoredTop sz="73325" autoAdjust="0"/>
  </p:normalViewPr>
  <p:slideViewPr>
    <p:cSldViewPr snapToGrid="0">
      <p:cViewPr varScale="1">
        <p:scale>
          <a:sx n="77" d="100"/>
          <a:sy n="77" d="100"/>
        </p:scale>
        <p:origin x="2628"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D7413054-E720-4F76-9B6B-86820DC1D381}"/>
    <pc:docChg chg="modSld">
      <pc:chgData name="Tommy McClure" userId="5f57beb918c8a44c" providerId="LiveId" clId="{D7413054-E720-4F76-9B6B-86820DC1D381}" dt="2023-07-16T23:15:01.027" v="85" actId="113"/>
      <pc:docMkLst>
        <pc:docMk/>
      </pc:docMkLst>
      <pc:sldChg chg="modSp modAnim modNotesTx">
        <pc:chgData name="Tommy McClure" userId="5f57beb918c8a44c" providerId="LiveId" clId="{D7413054-E720-4F76-9B6B-86820DC1D381}" dt="2023-07-16T23:15:01.027" v="85" actId="113"/>
        <pc:sldMkLst>
          <pc:docMk/>
          <pc:sldMk cId="1501785401" sldId="271"/>
        </pc:sldMkLst>
        <pc:spChg chg="mod">
          <ac:chgData name="Tommy McClure" userId="5f57beb918c8a44c" providerId="LiveId" clId="{D7413054-E720-4F76-9B6B-86820DC1D381}" dt="2023-07-16T23:14:07.538" v="81" actId="20577"/>
          <ac:spMkLst>
            <pc:docMk/>
            <pc:sldMk cId="1501785401" sldId="271"/>
            <ac:spMk id="3" creationId="{7EF5BB2C-1840-FFC4-A534-F29B344BA563}"/>
          </ac:spMkLst>
        </pc:spChg>
      </pc:sldChg>
      <pc:sldChg chg="modNotesTx">
        <pc:chgData name="Tommy McClure" userId="5f57beb918c8a44c" providerId="LiveId" clId="{D7413054-E720-4F76-9B6B-86820DC1D381}" dt="2023-07-16T23:10:34.102" v="3" actId="20577"/>
        <pc:sldMkLst>
          <pc:docMk/>
          <pc:sldMk cId="632207889" sldId="273"/>
        </pc:sldMkLst>
      </pc:sldChg>
    </pc:docChg>
  </pc:docChgLst>
  <pc:docChgLst>
    <pc:chgData name="Tommy McClure" userId="5f57beb918c8a44c" providerId="LiveId" clId="{9D991D18-0E38-460D-ADF5-0FD98C9CBC98}"/>
    <pc:docChg chg="undo custSel addSld delSld modSld sldOrd modNotesMaster modHandout">
      <pc:chgData name="Tommy McClure" userId="5f57beb918c8a44c" providerId="LiveId" clId="{9D991D18-0E38-460D-ADF5-0FD98C9CBC98}" dt="2024-07-14T23:34:22.486" v="16661" actId="20577"/>
      <pc:docMkLst>
        <pc:docMk/>
      </pc:docMkLst>
      <pc:sldChg chg="addSp delSp modSp mod ord delAnim modAnim modNotes modNotesTx">
        <pc:chgData name="Tommy McClure" userId="5f57beb918c8a44c" providerId="LiveId" clId="{9D991D18-0E38-460D-ADF5-0FD98C9CBC98}" dt="2024-07-14T14:09:14.057" v="16616" actId="14100"/>
        <pc:sldMkLst>
          <pc:docMk/>
          <pc:sldMk cId="597852384" sldId="256"/>
        </pc:sldMkLst>
        <pc:spChg chg="add mod">
          <ac:chgData name="Tommy McClure" userId="5f57beb918c8a44c" providerId="LiveId" clId="{9D991D18-0E38-460D-ADF5-0FD98C9CBC98}" dt="2024-07-06T20:28:28.314" v="14473" actId="1035"/>
          <ac:spMkLst>
            <pc:docMk/>
            <pc:sldMk cId="597852384" sldId="256"/>
            <ac:spMk id="3" creationId="{C6BC97D5-5E5F-8527-C7FB-B48F81AF746A}"/>
          </ac:spMkLst>
        </pc:spChg>
        <pc:spChg chg="del">
          <ac:chgData name="Tommy McClure" userId="5f57beb918c8a44c" providerId="LiveId" clId="{9D991D18-0E38-460D-ADF5-0FD98C9CBC98}" dt="2024-07-04T00:01:46.923" v="1363" actId="478"/>
          <ac:spMkLst>
            <pc:docMk/>
            <pc:sldMk cId="597852384" sldId="256"/>
            <ac:spMk id="4" creationId="{B71D9795-9EFD-4748-87B7-4471EFF00227}"/>
          </ac:spMkLst>
        </pc:spChg>
        <pc:spChg chg="mod">
          <ac:chgData name="Tommy McClure" userId="5f57beb918c8a44c" providerId="LiveId" clId="{9D991D18-0E38-460D-ADF5-0FD98C9CBC98}" dt="2024-07-06T23:26:13.514" v="15322" actId="20577"/>
          <ac:spMkLst>
            <pc:docMk/>
            <pc:sldMk cId="597852384" sldId="256"/>
            <ac:spMk id="34" creationId="{2DFE6010-0FC2-4302-8ABC-58026AC355A6}"/>
          </ac:spMkLst>
        </pc:spChg>
      </pc:sldChg>
      <pc:sldChg chg="addSp delSp modSp mod ord modAnim modNotes modNotesTx">
        <pc:chgData name="Tommy McClure" userId="5f57beb918c8a44c" providerId="LiveId" clId="{9D991D18-0E38-460D-ADF5-0FD98C9CBC98}" dt="2024-07-14T13:57:02.414" v="16614" actId="114"/>
        <pc:sldMkLst>
          <pc:docMk/>
          <pc:sldMk cId="4271297017" sldId="259"/>
        </pc:sldMkLst>
        <pc:spChg chg="add del mod">
          <ac:chgData name="Tommy McClure" userId="5f57beb918c8a44c" providerId="LiveId" clId="{9D991D18-0E38-460D-ADF5-0FD98C9CBC98}" dt="2024-07-06T20:23:12.356" v="14414" actId="478"/>
          <ac:spMkLst>
            <pc:docMk/>
            <pc:sldMk cId="4271297017" sldId="259"/>
            <ac:spMk id="6" creationId="{E529C4D6-F986-671D-19DC-068AF46A4BEB}"/>
          </ac:spMkLst>
        </pc:spChg>
        <pc:spChg chg="add mod">
          <ac:chgData name="Tommy McClure" userId="5f57beb918c8a44c" providerId="LiveId" clId="{9D991D18-0E38-460D-ADF5-0FD98C9CBC98}" dt="2024-07-06T22:11:34.173" v="14746" actId="207"/>
          <ac:spMkLst>
            <pc:docMk/>
            <pc:sldMk cId="4271297017" sldId="259"/>
            <ac:spMk id="8" creationId="{9E6E4E2C-F9DE-EBE9-20C2-DD2AD6F0DBE9}"/>
          </ac:spMkLst>
        </pc:spChg>
        <pc:spChg chg="mod">
          <ac:chgData name="Tommy McClure" userId="5f57beb918c8a44c" providerId="LiveId" clId="{9D991D18-0E38-460D-ADF5-0FD98C9CBC98}" dt="2024-07-14T13:57:02.414" v="16614" actId="114"/>
          <ac:spMkLst>
            <pc:docMk/>
            <pc:sldMk cId="4271297017" sldId="259"/>
            <ac:spMk id="9" creationId="{F71D6587-8AF5-448C-83D4-C2E108C24B4A}"/>
          </ac:spMkLst>
        </pc:spChg>
        <pc:spChg chg="mod">
          <ac:chgData name="Tommy McClure" userId="5f57beb918c8a44c" providerId="LiveId" clId="{9D991D18-0E38-460D-ADF5-0FD98C9CBC98}" dt="2024-07-06T20:10:07.047" v="13993" actId="1076"/>
          <ac:spMkLst>
            <pc:docMk/>
            <pc:sldMk cId="4271297017" sldId="259"/>
            <ac:spMk id="10" creationId="{5A33D22B-0709-4581-B1B7-765D39675AED}"/>
          </ac:spMkLst>
        </pc:spChg>
        <pc:picChg chg="add del mod">
          <ac:chgData name="Tommy McClure" userId="5f57beb918c8a44c" providerId="LiveId" clId="{9D991D18-0E38-460D-ADF5-0FD98C9CBC98}" dt="2024-07-06T19:59:10.059" v="13893" actId="478"/>
          <ac:picMkLst>
            <pc:docMk/>
            <pc:sldMk cId="4271297017" sldId="259"/>
            <ac:picMk id="3" creationId="{ACEF81F2-6C44-0898-D540-12DD63D1449F}"/>
          </ac:picMkLst>
        </pc:picChg>
        <pc:picChg chg="add del mod">
          <ac:chgData name="Tommy McClure" userId="5f57beb918c8a44c" providerId="LiveId" clId="{9D991D18-0E38-460D-ADF5-0FD98C9CBC98}" dt="2024-07-06T20:23:12.356" v="14414" actId="478"/>
          <ac:picMkLst>
            <pc:docMk/>
            <pc:sldMk cId="4271297017" sldId="259"/>
            <ac:picMk id="5" creationId="{FB0DA684-EA59-4502-7D43-38CDEEB13706}"/>
          </ac:picMkLst>
        </pc:picChg>
        <pc:picChg chg="del mod">
          <ac:chgData name="Tommy McClure" userId="5f57beb918c8a44c" providerId="LiveId" clId="{9D991D18-0E38-460D-ADF5-0FD98C9CBC98}" dt="2024-07-06T19:57:16.647" v="13881" actId="21"/>
          <ac:picMkLst>
            <pc:docMk/>
            <pc:sldMk cId="4271297017" sldId="259"/>
            <ac:picMk id="7" creationId="{3213D193-A25B-C7CF-21A8-6BD0753D9309}"/>
          </ac:picMkLst>
        </pc:picChg>
      </pc:sldChg>
      <pc:sldChg chg="modSp mod modNotes modNotesTx">
        <pc:chgData name="Tommy McClure" userId="5f57beb918c8a44c" providerId="LiveId" clId="{9D991D18-0E38-460D-ADF5-0FD98C9CBC98}" dt="2024-07-14T14:09:30.580" v="16618" actId="14100"/>
        <pc:sldMkLst>
          <pc:docMk/>
          <pc:sldMk cId="1501785401" sldId="271"/>
        </pc:sldMkLst>
        <pc:spChg chg="mod">
          <ac:chgData name="Tommy McClure" userId="5f57beb918c8a44c" providerId="LiveId" clId="{9D991D18-0E38-460D-ADF5-0FD98C9CBC98}" dt="2024-07-06T20:31:20.573" v="14545" actId="255"/>
          <ac:spMkLst>
            <pc:docMk/>
            <pc:sldMk cId="1501785401" sldId="271"/>
            <ac:spMk id="2" creationId="{596F68FE-747C-8A72-9D2B-9EA259A1AD9B}"/>
          </ac:spMkLst>
        </pc:spChg>
        <pc:spChg chg="mod">
          <ac:chgData name="Tommy McClure" userId="5f57beb918c8a44c" providerId="LiveId" clId="{9D991D18-0E38-460D-ADF5-0FD98C9CBC98}" dt="2024-07-04T00:05:46.895" v="1428" actId="20577"/>
          <ac:spMkLst>
            <pc:docMk/>
            <pc:sldMk cId="1501785401" sldId="271"/>
            <ac:spMk id="3" creationId="{7EF5BB2C-1840-FFC4-A534-F29B344BA563}"/>
          </ac:spMkLst>
        </pc:spChg>
        <pc:spChg chg="mod">
          <ac:chgData name="Tommy McClure" userId="5f57beb918c8a44c" providerId="LiveId" clId="{9D991D18-0E38-460D-ADF5-0FD98C9CBC98}" dt="2024-07-06T16:34:27.031" v="11438" actId="1038"/>
          <ac:spMkLst>
            <pc:docMk/>
            <pc:sldMk cId="1501785401" sldId="271"/>
            <ac:spMk id="6" creationId="{91937F25-9B06-23A2-B599-58A4388BC7B3}"/>
          </ac:spMkLst>
        </pc:spChg>
      </pc:sldChg>
      <pc:sldChg chg="modSp mod ord modAnim modNotes">
        <pc:chgData name="Tommy McClure" userId="5f57beb918c8a44c" providerId="LiveId" clId="{9D991D18-0E38-460D-ADF5-0FD98C9CBC98}" dt="2024-07-07T20:01:51.896" v="15563" actId="113"/>
        <pc:sldMkLst>
          <pc:docMk/>
          <pc:sldMk cId="3826432485" sldId="272"/>
        </pc:sldMkLst>
        <pc:spChg chg="mod">
          <ac:chgData name="Tommy McClure" userId="5f57beb918c8a44c" providerId="LiveId" clId="{9D991D18-0E38-460D-ADF5-0FD98C9CBC98}" dt="2024-07-07T20:01:51.896" v="15563" actId="113"/>
          <ac:spMkLst>
            <pc:docMk/>
            <pc:sldMk cId="3826432485" sldId="272"/>
            <ac:spMk id="13" creationId="{6EA2EEAC-45AF-4B25-A661-594C6F81AED2}"/>
          </ac:spMkLst>
        </pc:spChg>
        <pc:spChg chg="mod">
          <ac:chgData name="Tommy McClure" userId="5f57beb918c8a44c" providerId="LiveId" clId="{9D991D18-0E38-460D-ADF5-0FD98C9CBC98}" dt="2024-07-06T16:34:09.872" v="11404" actId="1037"/>
          <ac:spMkLst>
            <pc:docMk/>
            <pc:sldMk cId="3826432485" sldId="272"/>
            <ac:spMk id="33" creationId="{CA7AD1D2-7F7A-4686-920A-D4C718751964}"/>
          </ac:spMkLst>
        </pc:spChg>
        <pc:spChg chg="mod">
          <ac:chgData name="Tommy McClure" userId="5f57beb918c8a44c" providerId="LiveId" clId="{9D991D18-0E38-460D-ADF5-0FD98C9CBC98}" dt="2024-07-06T20:31:09.619" v="14544" actId="255"/>
          <ac:spMkLst>
            <pc:docMk/>
            <pc:sldMk cId="3826432485" sldId="272"/>
            <ac:spMk id="65" creationId="{A02D195B-D3D3-425B-A077-63F32D782516}"/>
          </ac:spMkLst>
        </pc:spChg>
      </pc:sldChg>
      <pc:sldChg chg="modSp mod ord modNotes">
        <pc:chgData name="Tommy McClure" userId="5f57beb918c8a44c" providerId="LiveId" clId="{9D991D18-0E38-460D-ADF5-0FD98C9CBC98}" dt="2024-07-07T01:10:37.635" v="15360"/>
        <pc:sldMkLst>
          <pc:docMk/>
          <pc:sldMk cId="632207889" sldId="273"/>
        </pc:sldMkLst>
        <pc:spChg chg="mod">
          <ac:chgData name="Tommy McClure" userId="5f57beb918c8a44c" providerId="LiveId" clId="{9D991D18-0E38-460D-ADF5-0FD98C9CBC98}" dt="2024-07-04T22:37:55.648" v="3653" actId="20577"/>
          <ac:spMkLst>
            <pc:docMk/>
            <pc:sldMk cId="632207889" sldId="273"/>
            <ac:spMk id="13" creationId="{6EA2EEAC-45AF-4B25-A661-594C6F81AED2}"/>
          </ac:spMkLst>
        </pc:spChg>
        <pc:spChg chg="mod">
          <ac:chgData name="Tommy McClure" userId="5f57beb918c8a44c" providerId="LiveId" clId="{9D991D18-0E38-460D-ADF5-0FD98C9CBC98}" dt="2024-07-06T16:33:11.819" v="11268" actId="1037"/>
          <ac:spMkLst>
            <pc:docMk/>
            <pc:sldMk cId="632207889" sldId="273"/>
            <ac:spMk id="33" creationId="{CA7AD1D2-7F7A-4686-920A-D4C718751964}"/>
          </ac:spMkLst>
        </pc:spChg>
      </pc:sldChg>
      <pc:sldChg chg="addSp modSp mod modAnim modNotes modNotesTx">
        <pc:chgData name="Tommy McClure" userId="5f57beb918c8a44c" providerId="LiveId" clId="{9D991D18-0E38-460D-ADF5-0FD98C9CBC98}" dt="2024-07-07T14:07:42.238" v="15507" actId="14100"/>
        <pc:sldMkLst>
          <pc:docMk/>
          <pc:sldMk cId="1529892520" sldId="275"/>
        </pc:sldMkLst>
        <pc:spChg chg="mod">
          <ac:chgData name="Tommy McClure" userId="5f57beb918c8a44c" providerId="LiveId" clId="{9D991D18-0E38-460D-ADF5-0FD98C9CBC98}" dt="2024-07-03T22:31:25.467" v="345" actId="1035"/>
          <ac:spMkLst>
            <pc:docMk/>
            <pc:sldMk cId="1529892520" sldId="275"/>
            <ac:spMk id="2" creationId="{92BF9B56-817D-697C-5064-1B2A1B39EBDD}"/>
          </ac:spMkLst>
        </pc:spChg>
        <pc:spChg chg="add mod">
          <ac:chgData name="Tommy McClure" userId="5f57beb918c8a44c" providerId="LiveId" clId="{9D991D18-0E38-460D-ADF5-0FD98C9CBC98}" dt="2024-07-05T20:52:49.379" v="5571" actId="207"/>
          <ac:spMkLst>
            <pc:docMk/>
            <pc:sldMk cId="1529892520" sldId="275"/>
            <ac:spMk id="4" creationId="{0E67EA52-CC00-48BF-388C-EB21687DC29C}"/>
          </ac:spMkLst>
        </pc:spChg>
        <pc:spChg chg="mod">
          <ac:chgData name="Tommy McClure" userId="5f57beb918c8a44c" providerId="LiveId" clId="{9D991D18-0E38-460D-ADF5-0FD98C9CBC98}" dt="2024-07-05T14:53:18.042" v="4884" actId="1036"/>
          <ac:spMkLst>
            <pc:docMk/>
            <pc:sldMk cId="1529892520" sldId="275"/>
            <ac:spMk id="13" creationId="{6EA2EEAC-45AF-4B25-A661-594C6F81AED2}"/>
          </ac:spMkLst>
        </pc:spChg>
        <pc:spChg chg="mod">
          <ac:chgData name="Tommy McClure" userId="5f57beb918c8a44c" providerId="LiveId" clId="{9D991D18-0E38-460D-ADF5-0FD98C9CBC98}" dt="2024-07-06T16:33:05.119" v="11267" actId="1038"/>
          <ac:spMkLst>
            <pc:docMk/>
            <pc:sldMk cId="1529892520" sldId="275"/>
            <ac:spMk id="33" creationId="{CA7AD1D2-7F7A-4686-920A-D4C718751964}"/>
          </ac:spMkLst>
        </pc:spChg>
        <pc:spChg chg="mod">
          <ac:chgData name="Tommy McClure" userId="5f57beb918c8a44c" providerId="LiveId" clId="{9D991D18-0E38-460D-ADF5-0FD98C9CBC98}" dt="2024-07-03T22:27:35.185" v="171" actId="20577"/>
          <ac:spMkLst>
            <pc:docMk/>
            <pc:sldMk cId="1529892520" sldId="275"/>
            <ac:spMk id="65" creationId="{A02D195B-D3D3-425B-A077-63F32D782516}"/>
          </ac:spMkLst>
        </pc:spChg>
      </pc:sldChg>
      <pc:sldChg chg="del">
        <pc:chgData name="Tommy McClure" userId="5f57beb918c8a44c" providerId="LiveId" clId="{9D991D18-0E38-460D-ADF5-0FD98C9CBC98}" dt="2024-07-06T16:13:07.302" v="10834" actId="2696"/>
        <pc:sldMkLst>
          <pc:docMk/>
          <pc:sldMk cId="1869585176" sldId="276"/>
        </pc:sldMkLst>
      </pc:sldChg>
      <pc:sldChg chg="del">
        <pc:chgData name="Tommy McClure" userId="5f57beb918c8a44c" providerId="LiveId" clId="{9D991D18-0E38-460D-ADF5-0FD98C9CBC98}" dt="2024-07-06T16:13:19.006" v="10836" actId="2696"/>
        <pc:sldMkLst>
          <pc:docMk/>
          <pc:sldMk cId="3657578468" sldId="277"/>
        </pc:sldMkLst>
      </pc:sldChg>
      <pc:sldChg chg="del">
        <pc:chgData name="Tommy McClure" userId="5f57beb918c8a44c" providerId="LiveId" clId="{9D991D18-0E38-460D-ADF5-0FD98C9CBC98}" dt="2024-07-06T16:13:21.557" v="10837" actId="2696"/>
        <pc:sldMkLst>
          <pc:docMk/>
          <pc:sldMk cId="43483411" sldId="278"/>
        </pc:sldMkLst>
      </pc:sldChg>
      <pc:sldChg chg="del">
        <pc:chgData name="Tommy McClure" userId="5f57beb918c8a44c" providerId="LiveId" clId="{9D991D18-0E38-460D-ADF5-0FD98C9CBC98}" dt="2024-07-06T16:13:24.842" v="10838" actId="2696"/>
        <pc:sldMkLst>
          <pc:docMk/>
          <pc:sldMk cId="3924374953" sldId="279"/>
        </pc:sldMkLst>
      </pc:sldChg>
      <pc:sldChg chg="del">
        <pc:chgData name="Tommy McClure" userId="5f57beb918c8a44c" providerId="LiveId" clId="{9D991D18-0E38-460D-ADF5-0FD98C9CBC98}" dt="2024-07-06T16:13:27.102" v="10839" actId="2696"/>
        <pc:sldMkLst>
          <pc:docMk/>
          <pc:sldMk cId="432814675" sldId="280"/>
        </pc:sldMkLst>
      </pc:sldChg>
      <pc:sldChg chg="del">
        <pc:chgData name="Tommy McClure" userId="5f57beb918c8a44c" providerId="LiveId" clId="{9D991D18-0E38-460D-ADF5-0FD98C9CBC98}" dt="2024-07-06T16:13:29.900" v="10840" actId="2696"/>
        <pc:sldMkLst>
          <pc:docMk/>
          <pc:sldMk cId="1921394734" sldId="281"/>
        </pc:sldMkLst>
      </pc:sldChg>
      <pc:sldChg chg="del">
        <pc:chgData name="Tommy McClure" userId="5f57beb918c8a44c" providerId="LiveId" clId="{9D991D18-0E38-460D-ADF5-0FD98C9CBC98}" dt="2024-07-06T16:13:10.084" v="10835" actId="2696"/>
        <pc:sldMkLst>
          <pc:docMk/>
          <pc:sldMk cId="3323341034" sldId="282"/>
        </pc:sldMkLst>
      </pc:sldChg>
      <pc:sldChg chg="modSp mod modNotes modNotesTx">
        <pc:chgData name="Tommy McClure" userId="5f57beb918c8a44c" providerId="LiveId" clId="{9D991D18-0E38-460D-ADF5-0FD98C9CBC98}" dt="2024-07-07T01:11:02.403" v="15362" actId="27636"/>
        <pc:sldMkLst>
          <pc:docMk/>
          <pc:sldMk cId="2970185068" sldId="380"/>
        </pc:sldMkLst>
        <pc:spChg chg="mod">
          <ac:chgData name="Tommy McClure" userId="5f57beb918c8a44c" providerId="LiveId" clId="{9D991D18-0E38-460D-ADF5-0FD98C9CBC98}" dt="2024-07-06T20:13:05.440" v="14057" actId="1037"/>
          <ac:spMkLst>
            <pc:docMk/>
            <pc:sldMk cId="2970185068" sldId="380"/>
            <ac:spMk id="4" creationId="{FDB3C018-6904-4094-85A6-7BAF69A201A5}"/>
          </ac:spMkLst>
        </pc:spChg>
        <pc:spChg chg="mod">
          <ac:chgData name="Tommy McClure" userId="5f57beb918c8a44c" providerId="LiveId" clId="{9D991D18-0E38-460D-ADF5-0FD98C9CBC98}" dt="2024-07-06T20:12:54.617" v="14049" actId="113"/>
          <ac:spMkLst>
            <pc:docMk/>
            <pc:sldMk cId="2970185068" sldId="380"/>
            <ac:spMk id="7" creationId="{2A6B56C3-77F0-4E92-B09D-C8D4A68D5E79}"/>
          </ac:spMkLst>
        </pc:spChg>
      </pc:sldChg>
      <pc:sldChg chg="addSp modSp add mod modAnim modNotes modNotesTx">
        <pc:chgData name="Tommy McClure" userId="5f57beb918c8a44c" providerId="LiveId" clId="{9D991D18-0E38-460D-ADF5-0FD98C9CBC98}" dt="2024-07-07T20:09:43.554" v="15564" actId="207"/>
        <pc:sldMkLst>
          <pc:docMk/>
          <pc:sldMk cId="3654881709" sldId="381"/>
        </pc:sldMkLst>
        <pc:spChg chg="mod">
          <ac:chgData name="Tommy McClure" userId="5f57beb918c8a44c" providerId="LiveId" clId="{9D991D18-0E38-460D-ADF5-0FD98C9CBC98}" dt="2024-07-03T22:33:24.074" v="407" actId="1036"/>
          <ac:spMkLst>
            <pc:docMk/>
            <pc:sldMk cId="3654881709" sldId="381"/>
            <ac:spMk id="2" creationId="{92BF9B56-817D-697C-5064-1B2A1B39EBDD}"/>
          </ac:spMkLst>
        </pc:spChg>
        <pc:spChg chg="add mod">
          <ac:chgData name="Tommy McClure" userId="5f57beb918c8a44c" providerId="LiveId" clId="{9D991D18-0E38-460D-ADF5-0FD98C9CBC98}" dt="2024-07-07T20:09:43.554" v="15564" actId="207"/>
          <ac:spMkLst>
            <pc:docMk/>
            <pc:sldMk cId="3654881709" sldId="381"/>
            <ac:spMk id="4" creationId="{4EBE25E8-76F5-C138-E0F9-FD3EF0EB101C}"/>
          </ac:spMkLst>
        </pc:spChg>
        <pc:spChg chg="mod">
          <ac:chgData name="Tommy McClure" userId="5f57beb918c8a44c" providerId="LiveId" clId="{9D991D18-0E38-460D-ADF5-0FD98C9CBC98}" dt="2024-07-05T14:54:06.199" v="4896" actId="20577"/>
          <ac:spMkLst>
            <pc:docMk/>
            <pc:sldMk cId="3654881709" sldId="381"/>
            <ac:spMk id="13" creationId="{6EA2EEAC-45AF-4B25-A661-594C6F81AED2}"/>
          </ac:spMkLst>
        </pc:spChg>
        <pc:spChg chg="mod">
          <ac:chgData name="Tommy McClure" userId="5f57beb918c8a44c" providerId="LiveId" clId="{9D991D18-0E38-460D-ADF5-0FD98C9CBC98}" dt="2024-07-06T16:32:48.697" v="11239" actId="1038"/>
          <ac:spMkLst>
            <pc:docMk/>
            <pc:sldMk cId="3654881709" sldId="381"/>
            <ac:spMk id="33" creationId="{CA7AD1D2-7F7A-4686-920A-D4C718751964}"/>
          </ac:spMkLst>
        </pc:spChg>
        <pc:spChg chg="mod">
          <ac:chgData name="Tommy McClure" userId="5f57beb918c8a44c" providerId="LiveId" clId="{9D991D18-0E38-460D-ADF5-0FD98C9CBC98}" dt="2024-07-06T22:36:18.055" v="14920" actId="114"/>
          <ac:spMkLst>
            <pc:docMk/>
            <pc:sldMk cId="3654881709" sldId="381"/>
            <ac:spMk id="65" creationId="{A02D195B-D3D3-425B-A077-63F32D782516}"/>
          </ac:spMkLst>
        </pc:spChg>
      </pc:sldChg>
      <pc:sldChg chg="addSp modSp add mod modAnim modNotes modNotesTx">
        <pc:chgData name="Tommy McClure" userId="5f57beb918c8a44c" providerId="LiveId" clId="{9D991D18-0E38-460D-ADF5-0FD98C9CBC98}" dt="2024-07-07T14:09:23.114" v="15534" actId="1036"/>
        <pc:sldMkLst>
          <pc:docMk/>
          <pc:sldMk cId="2298253484" sldId="382"/>
        </pc:sldMkLst>
        <pc:spChg chg="mod">
          <ac:chgData name="Tommy McClure" userId="5f57beb918c8a44c" providerId="LiveId" clId="{9D991D18-0E38-460D-ADF5-0FD98C9CBC98}" dt="2024-07-03T22:31:44.516" v="346" actId="1036"/>
          <ac:spMkLst>
            <pc:docMk/>
            <pc:sldMk cId="2298253484" sldId="382"/>
            <ac:spMk id="2" creationId="{92BF9B56-817D-697C-5064-1B2A1B39EBDD}"/>
          </ac:spMkLst>
        </pc:spChg>
        <pc:spChg chg="add mod">
          <ac:chgData name="Tommy McClure" userId="5f57beb918c8a44c" providerId="LiveId" clId="{9D991D18-0E38-460D-ADF5-0FD98C9CBC98}" dt="2024-07-05T20:53:40.042" v="5577" actId="20577"/>
          <ac:spMkLst>
            <pc:docMk/>
            <pc:sldMk cId="2298253484" sldId="382"/>
            <ac:spMk id="4" creationId="{9C98F8AC-5D8A-A28B-DDC1-1FFFFE706031}"/>
          </ac:spMkLst>
        </pc:spChg>
        <pc:spChg chg="mod">
          <ac:chgData name="Tommy McClure" userId="5f57beb918c8a44c" providerId="LiveId" clId="{9D991D18-0E38-460D-ADF5-0FD98C9CBC98}" dt="2024-07-06T22:53:47.472" v="15282" actId="113"/>
          <ac:spMkLst>
            <pc:docMk/>
            <pc:sldMk cId="2298253484" sldId="382"/>
            <ac:spMk id="13" creationId="{6EA2EEAC-45AF-4B25-A661-594C6F81AED2}"/>
          </ac:spMkLst>
        </pc:spChg>
        <pc:spChg chg="mod">
          <ac:chgData name="Tommy McClure" userId="5f57beb918c8a44c" providerId="LiveId" clId="{9D991D18-0E38-460D-ADF5-0FD98C9CBC98}" dt="2024-07-06T16:32:33.558" v="11204" actId="1038"/>
          <ac:spMkLst>
            <pc:docMk/>
            <pc:sldMk cId="2298253484" sldId="382"/>
            <ac:spMk id="33" creationId="{CA7AD1D2-7F7A-4686-920A-D4C718751964}"/>
          </ac:spMkLst>
        </pc:spChg>
        <pc:spChg chg="mod">
          <ac:chgData name="Tommy McClure" userId="5f57beb918c8a44c" providerId="LiveId" clId="{9D991D18-0E38-460D-ADF5-0FD98C9CBC98}" dt="2024-07-03T22:32:32.198" v="398" actId="20577"/>
          <ac:spMkLst>
            <pc:docMk/>
            <pc:sldMk cId="2298253484" sldId="382"/>
            <ac:spMk id="65" creationId="{A02D195B-D3D3-425B-A077-63F32D782516}"/>
          </ac:spMkLst>
        </pc:spChg>
      </pc:sldChg>
      <pc:sldChg chg="modSp add mod modAnim modNotes modNotesTx">
        <pc:chgData name="Tommy McClure" userId="5f57beb918c8a44c" providerId="LiveId" clId="{9D991D18-0E38-460D-ADF5-0FD98C9CBC98}" dt="2024-07-14T22:44:06.003" v="16651" actId="113"/>
        <pc:sldMkLst>
          <pc:docMk/>
          <pc:sldMk cId="3705933543" sldId="383"/>
        </pc:sldMkLst>
        <pc:spChg chg="mod">
          <ac:chgData name="Tommy McClure" userId="5f57beb918c8a44c" providerId="LiveId" clId="{9D991D18-0E38-460D-ADF5-0FD98C9CBC98}" dt="2024-07-05T21:27:39.893" v="6585" actId="14100"/>
          <ac:spMkLst>
            <pc:docMk/>
            <pc:sldMk cId="3705933543" sldId="383"/>
            <ac:spMk id="13" creationId="{6EA2EEAC-45AF-4B25-A661-594C6F81AED2}"/>
          </ac:spMkLst>
        </pc:spChg>
        <pc:spChg chg="mod">
          <ac:chgData name="Tommy McClure" userId="5f57beb918c8a44c" providerId="LiveId" clId="{9D991D18-0E38-460D-ADF5-0FD98C9CBC98}" dt="2024-07-06T16:32:21.796" v="11189" actId="1038"/>
          <ac:spMkLst>
            <pc:docMk/>
            <pc:sldMk cId="3705933543" sldId="383"/>
            <ac:spMk id="33" creationId="{CA7AD1D2-7F7A-4686-920A-D4C718751964}"/>
          </ac:spMkLst>
        </pc:spChg>
        <pc:spChg chg="mod">
          <ac:chgData name="Tommy McClure" userId="5f57beb918c8a44c" providerId="LiveId" clId="{9D991D18-0E38-460D-ADF5-0FD98C9CBC98}" dt="2024-07-03T22:34:35.448" v="481" actId="20577"/>
          <ac:spMkLst>
            <pc:docMk/>
            <pc:sldMk cId="3705933543" sldId="383"/>
            <ac:spMk id="65" creationId="{A02D195B-D3D3-425B-A077-63F32D782516}"/>
          </ac:spMkLst>
        </pc:spChg>
      </pc:sldChg>
      <pc:sldChg chg="addSp modSp add mod modAnim modNotes modNotesTx">
        <pc:chgData name="Tommy McClure" userId="5f57beb918c8a44c" providerId="LiveId" clId="{9D991D18-0E38-460D-ADF5-0FD98C9CBC98}" dt="2024-07-14T22:46:00.190" v="16652" actId="113"/>
        <pc:sldMkLst>
          <pc:docMk/>
          <pc:sldMk cId="834394329" sldId="384"/>
        </pc:sldMkLst>
        <pc:spChg chg="add mod">
          <ac:chgData name="Tommy McClure" userId="5f57beb918c8a44c" providerId="LiveId" clId="{9D991D18-0E38-460D-ADF5-0FD98C9CBC98}" dt="2024-07-06T22:02:27.345" v="14705" actId="20577"/>
          <ac:spMkLst>
            <pc:docMk/>
            <pc:sldMk cId="834394329" sldId="384"/>
            <ac:spMk id="4" creationId="{B3B6655D-4F6C-32C2-9F2B-F5771F75620E}"/>
          </ac:spMkLst>
        </pc:spChg>
        <pc:spChg chg="mod">
          <ac:chgData name="Tommy McClure" userId="5f57beb918c8a44c" providerId="LiveId" clId="{9D991D18-0E38-460D-ADF5-0FD98C9CBC98}" dt="2024-07-05T22:51:52.276" v="7334" actId="14100"/>
          <ac:spMkLst>
            <pc:docMk/>
            <pc:sldMk cId="834394329" sldId="384"/>
            <ac:spMk id="13" creationId="{6EA2EEAC-45AF-4B25-A661-594C6F81AED2}"/>
          </ac:spMkLst>
        </pc:spChg>
        <pc:spChg chg="mod">
          <ac:chgData name="Tommy McClure" userId="5f57beb918c8a44c" providerId="LiveId" clId="{9D991D18-0E38-460D-ADF5-0FD98C9CBC98}" dt="2024-07-06T16:32:01.837" v="11148" actId="1035"/>
          <ac:spMkLst>
            <pc:docMk/>
            <pc:sldMk cId="834394329" sldId="384"/>
            <ac:spMk id="33" creationId="{CA7AD1D2-7F7A-4686-920A-D4C718751964}"/>
          </ac:spMkLst>
        </pc:spChg>
        <pc:spChg chg="mod">
          <ac:chgData name="Tommy McClure" userId="5f57beb918c8a44c" providerId="LiveId" clId="{9D991D18-0E38-460D-ADF5-0FD98C9CBC98}" dt="2024-07-03T22:35:04.213" v="520" actId="20577"/>
          <ac:spMkLst>
            <pc:docMk/>
            <pc:sldMk cId="834394329" sldId="384"/>
            <ac:spMk id="65" creationId="{A02D195B-D3D3-425B-A077-63F32D782516}"/>
          </ac:spMkLst>
        </pc:spChg>
      </pc:sldChg>
      <pc:sldChg chg="addSp modSp add mod modAnim modNotes modNotesTx">
        <pc:chgData name="Tommy McClure" userId="5f57beb918c8a44c" providerId="LiveId" clId="{9D991D18-0E38-460D-ADF5-0FD98C9CBC98}" dt="2024-07-07T14:36:35.193" v="15540" actId="255"/>
        <pc:sldMkLst>
          <pc:docMk/>
          <pc:sldMk cId="393994282" sldId="385"/>
        </pc:sldMkLst>
        <pc:spChg chg="add mod">
          <ac:chgData name="Tommy McClure" userId="5f57beb918c8a44c" providerId="LiveId" clId="{9D991D18-0E38-460D-ADF5-0FD98C9CBC98}" dt="2024-07-06T01:18:34.647" v="8402" actId="255"/>
          <ac:spMkLst>
            <pc:docMk/>
            <pc:sldMk cId="393994282" sldId="385"/>
            <ac:spMk id="4" creationId="{3CADBB9B-5FB1-773F-A925-450BD370D9DC}"/>
          </ac:spMkLst>
        </pc:spChg>
        <pc:spChg chg="mod">
          <ac:chgData name="Tommy McClure" userId="5f57beb918c8a44c" providerId="LiveId" clId="{9D991D18-0E38-460D-ADF5-0FD98C9CBC98}" dt="2024-07-06T01:12:30.331" v="8305" actId="14100"/>
          <ac:spMkLst>
            <pc:docMk/>
            <pc:sldMk cId="393994282" sldId="385"/>
            <ac:spMk id="13" creationId="{6EA2EEAC-45AF-4B25-A661-594C6F81AED2}"/>
          </ac:spMkLst>
        </pc:spChg>
        <pc:spChg chg="mod">
          <ac:chgData name="Tommy McClure" userId="5f57beb918c8a44c" providerId="LiveId" clId="{9D991D18-0E38-460D-ADF5-0FD98C9CBC98}" dt="2024-07-06T01:14:01.503" v="8335" actId="1038"/>
          <ac:spMkLst>
            <pc:docMk/>
            <pc:sldMk cId="393994282" sldId="385"/>
            <ac:spMk id="33" creationId="{CA7AD1D2-7F7A-4686-920A-D4C718751964}"/>
          </ac:spMkLst>
        </pc:spChg>
        <pc:spChg chg="mod">
          <ac:chgData name="Tommy McClure" userId="5f57beb918c8a44c" providerId="LiveId" clId="{9D991D18-0E38-460D-ADF5-0FD98C9CBC98}" dt="2024-07-05T23:13:35.189" v="7764" actId="20577"/>
          <ac:spMkLst>
            <pc:docMk/>
            <pc:sldMk cId="393994282" sldId="385"/>
            <ac:spMk id="65" creationId="{A02D195B-D3D3-425B-A077-63F32D782516}"/>
          </ac:spMkLst>
        </pc:spChg>
      </pc:sldChg>
      <pc:sldChg chg="addSp delSp modSp add mod delAnim modAnim modNotes modNotesTx">
        <pc:chgData name="Tommy McClure" userId="5f57beb918c8a44c" providerId="LiveId" clId="{9D991D18-0E38-460D-ADF5-0FD98C9CBC98}" dt="2024-07-07T20:13:52.230" v="15566" actId="207"/>
        <pc:sldMkLst>
          <pc:docMk/>
          <pc:sldMk cId="71589438" sldId="386"/>
        </pc:sldMkLst>
        <pc:spChg chg="add del mod">
          <ac:chgData name="Tommy McClure" userId="5f57beb918c8a44c" providerId="LiveId" clId="{9D991D18-0E38-460D-ADF5-0FD98C9CBC98}" dt="2024-07-06T01:30:38.357" v="8413"/>
          <ac:spMkLst>
            <pc:docMk/>
            <pc:sldMk cId="71589438" sldId="386"/>
            <ac:spMk id="4" creationId="{2C1BE5BA-083E-63A5-9043-24F850E13C41}"/>
          </ac:spMkLst>
        </pc:spChg>
        <pc:spChg chg="add mod">
          <ac:chgData name="Tommy McClure" userId="5f57beb918c8a44c" providerId="LiveId" clId="{9D991D18-0E38-460D-ADF5-0FD98C9CBC98}" dt="2024-07-06T01:45:02.782" v="8700" actId="207"/>
          <ac:spMkLst>
            <pc:docMk/>
            <pc:sldMk cId="71589438" sldId="386"/>
            <ac:spMk id="5" creationId="{62CE2154-AE33-C6F8-7CAE-20CAA41BBA97}"/>
          </ac:spMkLst>
        </pc:spChg>
        <pc:spChg chg="add mod">
          <ac:chgData name="Tommy McClure" userId="5f57beb918c8a44c" providerId="LiveId" clId="{9D991D18-0E38-460D-ADF5-0FD98C9CBC98}" dt="2024-07-07T20:13:52.230" v="15566" actId="207"/>
          <ac:spMkLst>
            <pc:docMk/>
            <pc:sldMk cId="71589438" sldId="386"/>
            <ac:spMk id="6" creationId="{AD4C0FB2-9806-7665-FFDB-6978D76087BE}"/>
          </ac:spMkLst>
        </pc:spChg>
        <pc:spChg chg="del mod">
          <ac:chgData name="Tommy McClure" userId="5f57beb918c8a44c" providerId="LiveId" clId="{9D991D18-0E38-460D-ADF5-0FD98C9CBC98}" dt="2024-07-06T01:30:38.357" v="8411" actId="478"/>
          <ac:spMkLst>
            <pc:docMk/>
            <pc:sldMk cId="71589438" sldId="386"/>
            <ac:spMk id="13" creationId="{6EA2EEAC-45AF-4B25-A661-594C6F81AED2}"/>
          </ac:spMkLst>
        </pc:spChg>
        <pc:spChg chg="mod">
          <ac:chgData name="Tommy McClure" userId="5f57beb918c8a44c" providerId="LiveId" clId="{9D991D18-0E38-460D-ADF5-0FD98C9CBC98}" dt="2024-07-06T16:31:42.748" v="11117" actId="1038"/>
          <ac:spMkLst>
            <pc:docMk/>
            <pc:sldMk cId="71589438" sldId="386"/>
            <ac:spMk id="33" creationId="{CA7AD1D2-7F7A-4686-920A-D4C718751964}"/>
          </ac:spMkLst>
        </pc:spChg>
        <pc:spChg chg="mod">
          <ac:chgData name="Tommy McClure" userId="5f57beb918c8a44c" providerId="LiveId" clId="{9D991D18-0E38-460D-ADF5-0FD98C9CBC98}" dt="2024-07-03T22:36:16.482" v="581" actId="20577"/>
          <ac:spMkLst>
            <pc:docMk/>
            <pc:sldMk cId="71589438" sldId="386"/>
            <ac:spMk id="65" creationId="{A02D195B-D3D3-425B-A077-63F32D782516}"/>
          </ac:spMkLst>
        </pc:spChg>
      </pc:sldChg>
      <pc:sldChg chg="addSp modSp add mod modAnim modNotes modNotesTx">
        <pc:chgData name="Tommy McClure" userId="5f57beb918c8a44c" providerId="LiveId" clId="{9D991D18-0E38-460D-ADF5-0FD98C9CBC98}" dt="2024-07-07T01:10:37.635" v="15360"/>
        <pc:sldMkLst>
          <pc:docMk/>
          <pc:sldMk cId="455879300" sldId="387"/>
        </pc:sldMkLst>
        <pc:spChg chg="add mod">
          <ac:chgData name="Tommy McClure" userId="5f57beb918c8a44c" providerId="LiveId" clId="{9D991D18-0E38-460D-ADF5-0FD98C9CBC98}" dt="2024-07-06T22:51:03.300" v="15280" actId="20577"/>
          <ac:spMkLst>
            <pc:docMk/>
            <pc:sldMk cId="455879300" sldId="387"/>
            <ac:spMk id="4" creationId="{1EE116C2-724E-FA04-0A40-45B9A4A15236}"/>
          </ac:spMkLst>
        </pc:spChg>
        <pc:spChg chg="mod">
          <ac:chgData name="Tommy McClure" userId="5f57beb918c8a44c" providerId="LiveId" clId="{9D991D18-0E38-460D-ADF5-0FD98C9CBC98}" dt="2024-07-06T22:50:38.944" v="15279" actId="114"/>
          <ac:spMkLst>
            <pc:docMk/>
            <pc:sldMk cId="455879300" sldId="387"/>
            <ac:spMk id="13" creationId="{6EA2EEAC-45AF-4B25-A661-594C6F81AED2}"/>
          </ac:spMkLst>
        </pc:spChg>
        <pc:spChg chg="mod">
          <ac:chgData name="Tommy McClure" userId="5f57beb918c8a44c" providerId="LiveId" clId="{9D991D18-0E38-460D-ADF5-0FD98C9CBC98}" dt="2024-07-06T15:08:30.183" v="9850" actId="1038"/>
          <ac:spMkLst>
            <pc:docMk/>
            <pc:sldMk cId="455879300" sldId="387"/>
            <ac:spMk id="33" creationId="{CA7AD1D2-7F7A-4686-920A-D4C718751964}"/>
          </ac:spMkLst>
        </pc:spChg>
        <pc:spChg chg="mod">
          <ac:chgData name="Tommy McClure" userId="5f57beb918c8a44c" providerId="LiveId" clId="{9D991D18-0E38-460D-ADF5-0FD98C9CBC98}" dt="2024-07-03T22:36:38.157" v="614" actId="20577"/>
          <ac:spMkLst>
            <pc:docMk/>
            <pc:sldMk cId="455879300" sldId="387"/>
            <ac:spMk id="65" creationId="{A02D195B-D3D3-425B-A077-63F32D782516}"/>
          </ac:spMkLst>
        </pc:spChg>
      </pc:sldChg>
      <pc:sldChg chg="addSp modSp add mod modAnim modNotes modNotesTx">
        <pc:chgData name="Tommy McClure" userId="5f57beb918c8a44c" providerId="LiveId" clId="{9D991D18-0E38-460D-ADF5-0FD98C9CBC98}" dt="2024-07-07T14:37:51.148" v="15560" actId="1036"/>
        <pc:sldMkLst>
          <pc:docMk/>
          <pc:sldMk cId="3143496224" sldId="388"/>
        </pc:sldMkLst>
        <pc:spChg chg="add mod">
          <ac:chgData name="Tommy McClure" userId="5f57beb918c8a44c" providerId="LiveId" clId="{9D991D18-0E38-460D-ADF5-0FD98C9CBC98}" dt="2024-07-06T17:42:47.745" v="12342" actId="1036"/>
          <ac:spMkLst>
            <pc:docMk/>
            <pc:sldMk cId="3143496224" sldId="388"/>
            <ac:spMk id="4" creationId="{8A39A0CA-2C64-2F4A-D8E0-8E2B55FC202F}"/>
          </ac:spMkLst>
        </pc:spChg>
        <pc:spChg chg="mod">
          <ac:chgData name="Tommy McClure" userId="5f57beb918c8a44c" providerId="LiveId" clId="{9D991D18-0E38-460D-ADF5-0FD98C9CBC98}" dt="2024-07-06T16:11:10.953" v="10829" actId="113"/>
          <ac:spMkLst>
            <pc:docMk/>
            <pc:sldMk cId="3143496224" sldId="388"/>
            <ac:spMk id="13" creationId="{6EA2EEAC-45AF-4B25-A661-594C6F81AED2}"/>
          </ac:spMkLst>
        </pc:spChg>
        <pc:spChg chg="mod">
          <ac:chgData name="Tommy McClure" userId="5f57beb918c8a44c" providerId="LiveId" clId="{9D991D18-0E38-460D-ADF5-0FD98C9CBC98}" dt="2024-07-06T16:31:13.797" v="11053" actId="1038"/>
          <ac:spMkLst>
            <pc:docMk/>
            <pc:sldMk cId="3143496224" sldId="388"/>
            <ac:spMk id="33" creationId="{CA7AD1D2-7F7A-4686-920A-D4C718751964}"/>
          </ac:spMkLst>
        </pc:spChg>
        <pc:spChg chg="mod">
          <ac:chgData name="Tommy McClure" userId="5f57beb918c8a44c" providerId="LiveId" clId="{9D991D18-0E38-460D-ADF5-0FD98C9CBC98}" dt="2024-07-03T22:37:08.214" v="627" actId="20577"/>
          <ac:spMkLst>
            <pc:docMk/>
            <pc:sldMk cId="3143496224" sldId="388"/>
            <ac:spMk id="65" creationId="{A02D195B-D3D3-425B-A077-63F32D782516}"/>
          </ac:spMkLst>
        </pc:spChg>
      </pc:sldChg>
      <pc:sldChg chg="modSp add mod modAnim modNotes modNotesTx">
        <pc:chgData name="Tommy McClure" userId="5f57beb918c8a44c" providerId="LiveId" clId="{9D991D18-0E38-460D-ADF5-0FD98C9CBC98}" dt="2024-07-07T01:10:37.635" v="15360"/>
        <pc:sldMkLst>
          <pc:docMk/>
          <pc:sldMk cId="1493788220" sldId="389"/>
        </pc:sldMkLst>
        <pc:spChg chg="mod">
          <ac:chgData name="Tommy McClure" userId="5f57beb918c8a44c" providerId="LiveId" clId="{9D991D18-0E38-460D-ADF5-0FD98C9CBC98}" dt="2024-07-06T17:07:01.433" v="12012" actId="20577"/>
          <ac:spMkLst>
            <pc:docMk/>
            <pc:sldMk cId="1493788220" sldId="389"/>
            <ac:spMk id="13" creationId="{6EA2EEAC-45AF-4B25-A661-594C6F81AED2}"/>
          </ac:spMkLst>
        </pc:spChg>
        <pc:spChg chg="mod">
          <ac:chgData name="Tommy McClure" userId="5f57beb918c8a44c" providerId="LiveId" clId="{9D991D18-0E38-460D-ADF5-0FD98C9CBC98}" dt="2024-07-06T16:30:53.937" v="11022" actId="1038"/>
          <ac:spMkLst>
            <pc:docMk/>
            <pc:sldMk cId="1493788220" sldId="389"/>
            <ac:spMk id="33" creationId="{CA7AD1D2-7F7A-4686-920A-D4C718751964}"/>
          </ac:spMkLst>
        </pc:spChg>
        <pc:spChg chg="mod">
          <ac:chgData name="Tommy McClure" userId="5f57beb918c8a44c" providerId="LiveId" clId="{9D991D18-0E38-460D-ADF5-0FD98C9CBC98}" dt="2024-07-06T16:40:54.289" v="11451" actId="313"/>
          <ac:spMkLst>
            <pc:docMk/>
            <pc:sldMk cId="1493788220" sldId="389"/>
            <ac:spMk id="65" creationId="{A02D195B-D3D3-425B-A077-63F32D782516}"/>
          </ac:spMkLst>
        </pc:spChg>
      </pc:sldChg>
      <pc:sldChg chg="addSp modSp add mod ord modAnim modNotes modNotesTx">
        <pc:chgData name="Tommy McClure" userId="5f57beb918c8a44c" providerId="LiveId" clId="{9D991D18-0E38-460D-ADF5-0FD98C9CBC98}" dt="2024-07-14T23:00:48.457" v="16653" actId="20577"/>
        <pc:sldMkLst>
          <pc:docMk/>
          <pc:sldMk cId="314799433" sldId="390"/>
        </pc:sldMkLst>
        <pc:spChg chg="add mod">
          <ac:chgData name="Tommy McClure" userId="5f57beb918c8a44c" providerId="LiveId" clId="{9D991D18-0E38-460D-ADF5-0FD98C9CBC98}" dt="2024-07-06T19:23:31.368" v="13566" actId="207"/>
          <ac:spMkLst>
            <pc:docMk/>
            <pc:sldMk cId="314799433" sldId="390"/>
            <ac:spMk id="4" creationId="{3C7C1FDE-ACF1-558D-B860-D492F9C79A89}"/>
          </ac:spMkLst>
        </pc:spChg>
        <pc:spChg chg="mod">
          <ac:chgData name="Tommy McClure" userId="5f57beb918c8a44c" providerId="LiveId" clId="{9D991D18-0E38-460D-ADF5-0FD98C9CBC98}" dt="2024-07-06T17:59:42.170" v="12758" actId="14100"/>
          <ac:spMkLst>
            <pc:docMk/>
            <pc:sldMk cId="314799433" sldId="390"/>
            <ac:spMk id="13" creationId="{6EA2EEAC-45AF-4B25-A661-594C6F81AED2}"/>
          </ac:spMkLst>
        </pc:spChg>
        <pc:spChg chg="mod">
          <ac:chgData name="Tommy McClure" userId="5f57beb918c8a44c" providerId="LiveId" clId="{9D991D18-0E38-460D-ADF5-0FD98C9CBC98}" dt="2024-07-06T16:30:35.209" v="10987" actId="1038"/>
          <ac:spMkLst>
            <pc:docMk/>
            <pc:sldMk cId="314799433" sldId="390"/>
            <ac:spMk id="33" creationId="{CA7AD1D2-7F7A-4686-920A-D4C718751964}"/>
          </ac:spMkLst>
        </pc:spChg>
        <pc:spChg chg="mod">
          <ac:chgData name="Tommy McClure" userId="5f57beb918c8a44c" providerId="LiveId" clId="{9D991D18-0E38-460D-ADF5-0FD98C9CBC98}" dt="2024-07-06T17:36:37.453" v="12054" actId="20577"/>
          <ac:spMkLst>
            <pc:docMk/>
            <pc:sldMk cId="314799433" sldId="390"/>
            <ac:spMk id="65" creationId="{A02D195B-D3D3-425B-A077-63F32D782516}"/>
          </ac:spMkLst>
        </pc:spChg>
      </pc:sldChg>
      <pc:sldChg chg="addSp delSp modSp add mod ord modAnim modNotes modNotesTx">
        <pc:chgData name="Tommy McClure" userId="5f57beb918c8a44c" providerId="LiveId" clId="{9D991D18-0E38-460D-ADF5-0FD98C9CBC98}" dt="2024-07-14T19:33:44.195" v="16650" actId="12"/>
        <pc:sldMkLst>
          <pc:docMk/>
          <pc:sldMk cId="616747677" sldId="391"/>
        </pc:sldMkLst>
        <pc:spChg chg="add del">
          <ac:chgData name="Tommy McClure" userId="5f57beb918c8a44c" providerId="LiveId" clId="{9D991D18-0E38-460D-ADF5-0FD98C9CBC98}" dt="2024-07-06T16:12:55.011" v="10831" actId="22"/>
          <ac:spMkLst>
            <pc:docMk/>
            <pc:sldMk cId="616747677" sldId="391"/>
            <ac:spMk id="5" creationId="{DD885E6D-EC81-6D08-21E1-D1756C767E23}"/>
          </ac:spMkLst>
        </pc:spChg>
        <pc:spChg chg="add mod">
          <ac:chgData name="Tommy McClure" userId="5f57beb918c8a44c" providerId="LiveId" clId="{9D991D18-0E38-460D-ADF5-0FD98C9CBC98}" dt="2024-07-06T19:23:13.693" v="13565" actId="207"/>
          <ac:spMkLst>
            <pc:docMk/>
            <pc:sldMk cId="616747677" sldId="391"/>
            <ac:spMk id="7" creationId="{39F8B40C-DF30-065B-593A-B70441F36DFD}"/>
          </ac:spMkLst>
        </pc:spChg>
        <pc:spChg chg="mod">
          <ac:chgData name="Tommy McClure" userId="5f57beb918c8a44c" providerId="LiveId" clId="{9D991D18-0E38-460D-ADF5-0FD98C9CBC98}" dt="2024-07-06T19:17:19.303" v="13499" actId="14100"/>
          <ac:spMkLst>
            <pc:docMk/>
            <pc:sldMk cId="616747677" sldId="391"/>
            <ac:spMk id="13" creationId="{6EA2EEAC-45AF-4B25-A661-594C6F81AED2}"/>
          </ac:spMkLst>
        </pc:spChg>
        <pc:spChg chg="mod">
          <ac:chgData name="Tommy McClure" userId="5f57beb918c8a44c" providerId="LiveId" clId="{9D991D18-0E38-460D-ADF5-0FD98C9CBC98}" dt="2024-07-06T16:30:19.829" v="10955" actId="1038"/>
          <ac:spMkLst>
            <pc:docMk/>
            <pc:sldMk cId="616747677" sldId="391"/>
            <ac:spMk id="33" creationId="{CA7AD1D2-7F7A-4686-920A-D4C718751964}"/>
          </ac:spMkLst>
        </pc:spChg>
        <pc:spChg chg="mod">
          <ac:chgData name="Tommy McClure" userId="5f57beb918c8a44c" providerId="LiveId" clId="{9D991D18-0E38-460D-ADF5-0FD98C9CBC98}" dt="2024-07-06T19:07:45.658" v="13047" actId="20577"/>
          <ac:spMkLst>
            <pc:docMk/>
            <pc:sldMk cId="616747677" sldId="391"/>
            <ac:spMk id="65" creationId="{A02D195B-D3D3-425B-A077-63F32D782516}"/>
          </ac:spMkLst>
        </pc:spChg>
        <pc:picChg chg="add del mod">
          <ac:chgData name="Tommy McClure" userId="5f57beb918c8a44c" providerId="LiveId" clId="{9D991D18-0E38-460D-ADF5-0FD98C9CBC98}" dt="2024-07-06T19:20:09.405" v="13503" actId="478"/>
          <ac:picMkLst>
            <pc:docMk/>
            <pc:sldMk cId="616747677" sldId="391"/>
            <ac:picMk id="6" creationId="{877BE24E-113A-8985-BD05-648BF7CAFB01}"/>
          </ac:picMkLst>
        </pc:picChg>
      </pc:sldChg>
      <pc:sldChg chg="modSp add del">
        <pc:chgData name="Tommy McClure" userId="5f57beb918c8a44c" providerId="LiveId" clId="{9D991D18-0E38-460D-ADF5-0FD98C9CBC98}" dt="2024-07-06T16:13:03.553" v="10833" actId="2696"/>
        <pc:sldMkLst>
          <pc:docMk/>
          <pc:sldMk cId="4220045750" sldId="392"/>
        </pc:sldMkLst>
        <pc:spChg chg="mod">
          <ac:chgData name="Tommy McClure" userId="5f57beb918c8a44c" providerId="LiveId" clId="{9D991D18-0E38-460D-ADF5-0FD98C9CBC98}" dt="2024-07-03T22:40:54.918" v="751" actId="20577"/>
          <ac:spMkLst>
            <pc:docMk/>
            <pc:sldMk cId="4220045750" sldId="392"/>
            <ac:spMk id="65" creationId="{A02D195B-D3D3-425B-A077-63F32D782516}"/>
          </ac:spMkLst>
        </pc:spChg>
      </pc:sldChg>
      <pc:sldChg chg="modSp add mod modAnim modNotes modNotesTx">
        <pc:chgData name="Tommy McClure" userId="5f57beb918c8a44c" providerId="LiveId" clId="{9D991D18-0E38-460D-ADF5-0FD98C9CBC98}" dt="2024-07-14T15:27:52.784" v="16620" actId="20577"/>
        <pc:sldMkLst>
          <pc:docMk/>
          <pc:sldMk cId="2466195366" sldId="393"/>
        </pc:sldMkLst>
        <pc:spChg chg="mod">
          <ac:chgData name="Tommy McClure" userId="5f57beb918c8a44c" providerId="LiveId" clId="{9D991D18-0E38-460D-ADF5-0FD98C9CBC98}" dt="2024-07-06T20:31:28.026" v="14546" actId="255"/>
          <ac:spMkLst>
            <pc:docMk/>
            <pc:sldMk cId="2466195366" sldId="393"/>
            <ac:spMk id="2" creationId="{596F68FE-747C-8A72-9D2B-9EA259A1AD9B}"/>
          </ac:spMkLst>
        </pc:spChg>
        <pc:spChg chg="mod">
          <ac:chgData name="Tommy McClure" userId="5f57beb918c8a44c" providerId="LiveId" clId="{9D991D18-0E38-460D-ADF5-0FD98C9CBC98}" dt="2024-07-14T15:27:52.784" v="16620" actId="20577"/>
          <ac:spMkLst>
            <pc:docMk/>
            <pc:sldMk cId="2466195366" sldId="393"/>
            <ac:spMk id="3" creationId="{7EF5BB2C-1840-FFC4-A534-F29B344BA563}"/>
          </ac:spMkLst>
        </pc:spChg>
      </pc:sldChg>
      <pc:sldChg chg="modSp add mod modAnim modNotes modNotesTx">
        <pc:chgData name="Tommy McClure" userId="5f57beb918c8a44c" providerId="LiveId" clId="{9D991D18-0E38-460D-ADF5-0FD98C9CBC98}" dt="2024-07-14T13:22:54.289" v="15613" actId="113"/>
        <pc:sldMkLst>
          <pc:docMk/>
          <pc:sldMk cId="3242314231" sldId="394"/>
        </pc:sldMkLst>
        <pc:spChg chg="mod">
          <ac:chgData name="Tommy McClure" userId="5f57beb918c8a44c" providerId="LiveId" clId="{9D991D18-0E38-460D-ADF5-0FD98C9CBC98}" dt="2024-07-04T22:17:54.987" v="3399" actId="114"/>
          <ac:spMkLst>
            <pc:docMk/>
            <pc:sldMk cId="3242314231" sldId="394"/>
            <ac:spMk id="2" creationId="{596F68FE-747C-8A72-9D2B-9EA259A1AD9B}"/>
          </ac:spMkLst>
        </pc:spChg>
        <pc:spChg chg="mod">
          <ac:chgData name="Tommy McClure" userId="5f57beb918c8a44c" providerId="LiveId" clId="{9D991D18-0E38-460D-ADF5-0FD98C9CBC98}" dt="2024-07-07T13:27:58.440" v="15399" actId="14100"/>
          <ac:spMkLst>
            <pc:docMk/>
            <pc:sldMk cId="3242314231" sldId="394"/>
            <ac:spMk id="3" creationId="{7EF5BB2C-1840-FFC4-A534-F29B344BA563}"/>
          </ac:spMkLst>
        </pc:spChg>
        <pc:spChg chg="mod">
          <ac:chgData name="Tommy McClure" userId="5f57beb918c8a44c" providerId="LiveId" clId="{9D991D18-0E38-460D-ADF5-0FD98C9CBC98}" dt="2024-07-06T16:33:54.844" v="11358" actId="1038"/>
          <ac:spMkLst>
            <pc:docMk/>
            <pc:sldMk cId="3242314231" sldId="394"/>
            <ac:spMk id="6" creationId="{91937F25-9B06-23A2-B599-58A4388BC7B3}"/>
          </ac:spMkLst>
        </pc:spChg>
      </pc:sldChg>
      <pc:sldChg chg="modSp add mod modAnim modNotes modNotesTx">
        <pc:chgData name="Tommy McClure" userId="5f57beb918c8a44c" providerId="LiveId" clId="{9D991D18-0E38-460D-ADF5-0FD98C9CBC98}" dt="2024-07-07T13:29:41.992" v="15404" actId="6549"/>
        <pc:sldMkLst>
          <pc:docMk/>
          <pc:sldMk cId="3194848281" sldId="395"/>
        </pc:sldMkLst>
        <pc:spChg chg="mod">
          <ac:chgData name="Tommy McClure" userId="5f57beb918c8a44c" providerId="LiveId" clId="{9D991D18-0E38-460D-ADF5-0FD98C9CBC98}" dt="2024-07-06T22:52:06.956" v="15281" actId="114"/>
          <ac:spMkLst>
            <pc:docMk/>
            <pc:sldMk cId="3194848281" sldId="395"/>
            <ac:spMk id="2" creationId="{596F68FE-747C-8A72-9D2B-9EA259A1AD9B}"/>
          </ac:spMkLst>
        </pc:spChg>
        <pc:spChg chg="mod">
          <ac:chgData name="Tommy McClure" userId="5f57beb918c8a44c" providerId="LiveId" clId="{9D991D18-0E38-460D-ADF5-0FD98C9CBC98}" dt="2024-07-04T22:19:16.277" v="3426" actId="113"/>
          <ac:spMkLst>
            <pc:docMk/>
            <pc:sldMk cId="3194848281" sldId="395"/>
            <ac:spMk id="3" creationId="{7EF5BB2C-1840-FFC4-A534-F29B344BA563}"/>
          </ac:spMkLst>
        </pc:spChg>
        <pc:spChg chg="mod">
          <ac:chgData name="Tommy McClure" userId="5f57beb918c8a44c" providerId="LiveId" clId="{9D991D18-0E38-460D-ADF5-0FD98C9CBC98}" dt="2024-07-06T16:33:36.650" v="11325" actId="1038"/>
          <ac:spMkLst>
            <pc:docMk/>
            <pc:sldMk cId="3194848281" sldId="395"/>
            <ac:spMk id="6" creationId="{91937F25-9B06-23A2-B599-58A4388BC7B3}"/>
          </ac:spMkLst>
        </pc:spChg>
      </pc:sldChg>
      <pc:sldChg chg="modSp add mod modNotes modNotesTx">
        <pc:chgData name="Tommy McClure" userId="5f57beb918c8a44c" providerId="LiveId" clId="{9D991D18-0E38-460D-ADF5-0FD98C9CBC98}" dt="2024-07-14T13:23:33.333" v="15614" actId="113"/>
        <pc:sldMkLst>
          <pc:docMk/>
          <pc:sldMk cId="1547135697" sldId="396"/>
        </pc:sldMkLst>
        <pc:spChg chg="mod">
          <ac:chgData name="Tommy McClure" userId="5f57beb918c8a44c" providerId="LiveId" clId="{9D991D18-0E38-460D-ADF5-0FD98C9CBC98}" dt="2024-07-04T22:31:45.403" v="3552" actId="207"/>
          <ac:spMkLst>
            <pc:docMk/>
            <pc:sldMk cId="1547135697" sldId="396"/>
            <ac:spMk id="3" creationId="{7EF5BB2C-1840-FFC4-A534-F29B344BA563}"/>
          </ac:spMkLst>
        </pc:spChg>
        <pc:spChg chg="mod">
          <ac:chgData name="Tommy McClure" userId="5f57beb918c8a44c" providerId="LiveId" clId="{9D991D18-0E38-460D-ADF5-0FD98C9CBC98}" dt="2024-07-06T16:33:24.760" v="11297" actId="1038"/>
          <ac:spMkLst>
            <pc:docMk/>
            <pc:sldMk cId="1547135697" sldId="396"/>
            <ac:spMk id="6" creationId="{91937F25-9B06-23A2-B599-58A4388BC7B3}"/>
          </ac:spMkLst>
        </pc:spChg>
      </pc:sldChg>
      <pc:sldChg chg="modSp add mod ord modAnim modNotes">
        <pc:chgData name="Tommy McClure" userId="5f57beb918c8a44c" providerId="LiveId" clId="{9D991D18-0E38-460D-ADF5-0FD98C9CBC98}" dt="2024-07-07T01:10:37.635" v="15360"/>
        <pc:sldMkLst>
          <pc:docMk/>
          <pc:sldMk cId="2414808916" sldId="397"/>
        </pc:sldMkLst>
        <pc:spChg chg="mod">
          <ac:chgData name="Tommy McClure" userId="5f57beb918c8a44c" providerId="LiveId" clId="{9D991D18-0E38-460D-ADF5-0FD98C9CBC98}" dt="2024-07-06T01:39:04.947" v="8528" actId="207"/>
          <ac:spMkLst>
            <pc:docMk/>
            <pc:sldMk cId="2414808916" sldId="397"/>
            <ac:spMk id="5" creationId="{62CE2154-AE33-C6F8-7CAE-20CAA41BBA97}"/>
          </ac:spMkLst>
        </pc:spChg>
        <pc:spChg chg="mod">
          <ac:chgData name="Tommy McClure" userId="5f57beb918c8a44c" providerId="LiveId" clId="{9D991D18-0E38-460D-ADF5-0FD98C9CBC98}" dt="2024-07-06T01:45:25.638" v="8707" actId="1036"/>
          <ac:spMkLst>
            <pc:docMk/>
            <pc:sldMk cId="2414808916" sldId="397"/>
            <ac:spMk id="6" creationId="{AD4C0FB2-9806-7665-FFDB-6978D76087BE}"/>
          </ac:spMkLst>
        </pc:spChg>
        <pc:spChg chg="mod">
          <ac:chgData name="Tommy McClure" userId="5f57beb918c8a44c" providerId="LiveId" clId="{9D991D18-0E38-460D-ADF5-0FD98C9CBC98}" dt="2024-07-06T16:31:55.241" v="11147" actId="1038"/>
          <ac:spMkLst>
            <pc:docMk/>
            <pc:sldMk cId="2414808916" sldId="397"/>
            <ac:spMk id="33" creationId="{CA7AD1D2-7F7A-4686-920A-D4C718751964}"/>
          </ac:spMkLst>
        </pc:spChg>
      </pc:sldChg>
      <pc:sldChg chg="delSp modSp new mod ord modAnim modNotes modNotesTx">
        <pc:chgData name="Tommy McClure" userId="5f57beb918c8a44c" providerId="LiveId" clId="{9D991D18-0E38-460D-ADF5-0FD98C9CBC98}" dt="2024-07-14T23:34:22.486" v="16661" actId="20577"/>
        <pc:sldMkLst>
          <pc:docMk/>
          <pc:sldMk cId="2381700857" sldId="398"/>
        </pc:sldMkLst>
        <pc:spChg chg="mod">
          <ac:chgData name="Tommy McClure" userId="5f57beb918c8a44c" providerId="LiveId" clId="{9D991D18-0E38-460D-ADF5-0FD98C9CBC98}" dt="2024-07-06T20:13:43.732" v="14078" actId="255"/>
          <ac:spMkLst>
            <pc:docMk/>
            <pc:sldMk cId="2381700857" sldId="398"/>
            <ac:spMk id="2" creationId="{A9277ACA-BAB0-746C-A4E8-C8385FCC977B}"/>
          </ac:spMkLst>
        </pc:spChg>
        <pc:spChg chg="mod">
          <ac:chgData name="Tommy McClure" userId="5f57beb918c8a44c" providerId="LiveId" clId="{9D991D18-0E38-460D-ADF5-0FD98C9CBC98}" dt="2024-07-14T23:34:22.486" v="16661" actId="20577"/>
          <ac:spMkLst>
            <pc:docMk/>
            <pc:sldMk cId="2381700857" sldId="398"/>
            <ac:spMk id="3" creationId="{A7A62D34-0705-8A7E-FCB3-06F895F4EA78}"/>
          </ac:spMkLst>
        </pc:spChg>
        <pc:spChg chg="del">
          <ac:chgData name="Tommy McClure" userId="5f57beb918c8a44c" providerId="LiveId" clId="{9D991D18-0E38-460D-ADF5-0FD98C9CBC98}" dt="2024-07-06T20:13:22.019" v="14058" actId="478"/>
          <ac:spMkLst>
            <pc:docMk/>
            <pc:sldMk cId="2381700857" sldId="398"/>
            <ac:spMk id="4" creationId="{364D77BA-2E18-589D-2078-3BCDDCC4AB2B}"/>
          </ac:spMkLst>
        </pc:spChg>
        <pc:spChg chg="del">
          <ac:chgData name="Tommy McClure" userId="5f57beb918c8a44c" providerId="LiveId" clId="{9D991D18-0E38-460D-ADF5-0FD98C9CBC98}" dt="2024-07-06T20:13:24.347" v="14059" actId="478"/>
          <ac:spMkLst>
            <pc:docMk/>
            <pc:sldMk cId="2381700857" sldId="398"/>
            <ac:spMk id="5" creationId="{0EFF93F4-D8AF-BC4E-787E-0E1C8A6A38CF}"/>
          </ac:spMkLst>
        </pc:spChg>
        <pc:spChg chg="del">
          <ac:chgData name="Tommy McClure" userId="5f57beb918c8a44c" providerId="LiveId" clId="{9D991D18-0E38-460D-ADF5-0FD98C9CBC98}" dt="2024-07-06T20:13:26.766" v="14060" actId="478"/>
          <ac:spMkLst>
            <pc:docMk/>
            <pc:sldMk cId="2381700857" sldId="398"/>
            <ac:spMk id="6" creationId="{4571CB83-80D4-3E3D-03C5-FD0A789F3C28}"/>
          </ac:spMkLst>
        </pc:spChg>
        <pc:spChg chg="mod">
          <ac:chgData name="Tommy McClure" userId="5f57beb918c8a44c" providerId="LiveId" clId="{9D991D18-0E38-460D-ADF5-0FD98C9CBC98}" dt="2024-07-06T20:20:19.725" v="14348" actId="1036"/>
          <ac:spMkLst>
            <pc:docMk/>
            <pc:sldMk cId="2381700857" sldId="398"/>
            <ac:spMk id="7" creationId="{82343A20-4E8C-EDF1-51FD-FC90142F4199}"/>
          </ac:spMkLst>
        </pc:spChg>
      </pc:sldChg>
      <pc:sldChg chg="addSp modSp add mod modAnim modNotes modNotesTx">
        <pc:chgData name="Tommy McClure" userId="5f57beb918c8a44c" providerId="LiveId" clId="{9D991D18-0E38-460D-ADF5-0FD98C9CBC98}" dt="2024-07-07T01:10:37.635" v="15360"/>
        <pc:sldMkLst>
          <pc:docMk/>
          <pc:sldMk cId="1392561308" sldId="399"/>
        </pc:sldMkLst>
        <pc:spChg chg="add mod">
          <ac:chgData name="Tommy McClure" userId="5f57beb918c8a44c" providerId="LiveId" clId="{9D991D18-0E38-460D-ADF5-0FD98C9CBC98}" dt="2024-07-06T20:27:30.062" v="14446" actId="207"/>
          <ac:spMkLst>
            <pc:docMk/>
            <pc:sldMk cId="1392561308" sldId="399"/>
            <ac:spMk id="4" creationId="{E83156DD-8ACA-9BCD-0881-D1F0F2465981}"/>
          </ac:spMkLst>
        </pc:spChg>
        <pc:spChg chg="add mod">
          <ac:chgData name="Tommy McClure" userId="5f57beb918c8a44c" providerId="LiveId" clId="{9D991D18-0E38-460D-ADF5-0FD98C9CBC98}" dt="2024-07-06T22:20:53.572" v="14850" actId="207"/>
          <ac:spMkLst>
            <pc:docMk/>
            <pc:sldMk cId="1392561308" sldId="399"/>
            <ac:spMk id="5" creationId="{A57DB2B8-88A1-09CD-9C54-F4531A5D5E25}"/>
          </ac:spMkLst>
        </pc:spChg>
        <pc:spChg chg="mod">
          <ac:chgData name="Tommy McClure" userId="5f57beb918c8a44c" providerId="LiveId" clId="{9D991D18-0E38-460D-ADF5-0FD98C9CBC98}" dt="2024-07-06T22:17:46.425" v="14754" actId="14100"/>
          <ac:spMkLst>
            <pc:docMk/>
            <pc:sldMk cId="1392561308" sldId="399"/>
            <ac:spMk id="13" creationId="{6EA2EEAC-45AF-4B25-A661-594C6F81AED2}"/>
          </ac:spMkLst>
        </pc:spChg>
        <pc:spChg chg="mod">
          <ac:chgData name="Tommy McClure" userId="5f57beb918c8a44c" providerId="LiveId" clId="{9D991D18-0E38-460D-ADF5-0FD98C9CBC98}" dt="2024-07-06T16:30:04.337" v="10925" actId="1038"/>
          <ac:spMkLst>
            <pc:docMk/>
            <pc:sldMk cId="1392561308" sldId="399"/>
            <ac:spMk id="33" creationId="{CA7AD1D2-7F7A-4686-920A-D4C718751964}"/>
          </ac:spMkLst>
        </pc:spChg>
        <pc:spChg chg="mod">
          <ac:chgData name="Tommy McClure" userId="5f57beb918c8a44c" providerId="LiveId" clId="{9D991D18-0E38-460D-ADF5-0FD98C9CBC98}" dt="2024-07-06T16:29:34.083" v="10888" actId="20577"/>
          <ac:spMkLst>
            <pc:docMk/>
            <pc:sldMk cId="1392561308" sldId="399"/>
            <ac:spMk id="65" creationId="{A02D195B-D3D3-425B-A077-63F32D782516}"/>
          </ac:spMkLst>
        </pc:spChg>
      </pc:sldChg>
      <pc:sldChg chg="addSp delSp modSp add del mod ord delAnim modAnim">
        <pc:chgData name="Tommy McClure" userId="5f57beb918c8a44c" providerId="LiveId" clId="{9D991D18-0E38-460D-ADF5-0FD98C9CBC98}" dt="2024-07-14T13:47:13.431" v="16501" actId="2696"/>
        <pc:sldMkLst>
          <pc:docMk/>
          <pc:sldMk cId="1539398344" sldId="400"/>
        </pc:sldMkLst>
        <pc:spChg chg="add del mod">
          <ac:chgData name="Tommy McClure" userId="5f57beb918c8a44c" providerId="LiveId" clId="{9D991D18-0E38-460D-ADF5-0FD98C9CBC98}" dt="2024-07-14T13:28:16.290" v="15625" actId="478"/>
          <ac:spMkLst>
            <pc:docMk/>
            <pc:sldMk cId="1539398344" sldId="400"/>
            <ac:spMk id="5" creationId="{4BBC8109-06E8-256B-A5A7-A12081DDF256}"/>
          </ac:spMkLst>
        </pc:spChg>
        <pc:spChg chg="add mod">
          <ac:chgData name="Tommy McClure" userId="5f57beb918c8a44c" providerId="LiveId" clId="{9D991D18-0E38-460D-ADF5-0FD98C9CBC98}" dt="2024-07-14T13:34:37.953" v="15866" actId="1076"/>
          <ac:spMkLst>
            <pc:docMk/>
            <pc:sldMk cId="1539398344" sldId="400"/>
            <ac:spMk id="6" creationId="{D382D782-A126-2E23-3270-42CCFF980639}"/>
          </ac:spMkLst>
        </pc:spChg>
        <pc:spChg chg="add mod">
          <ac:chgData name="Tommy McClure" userId="5f57beb918c8a44c" providerId="LiveId" clId="{9D991D18-0E38-460D-ADF5-0FD98C9CBC98}" dt="2024-07-14T13:31:20.692" v="15759" actId="255"/>
          <ac:spMkLst>
            <pc:docMk/>
            <pc:sldMk cId="1539398344" sldId="400"/>
            <ac:spMk id="7" creationId="{E7D0B6C2-4E89-F093-0FAB-23BBE6EDE178}"/>
          </ac:spMkLst>
        </pc:spChg>
        <pc:spChg chg="add mod">
          <ac:chgData name="Tommy McClure" userId="5f57beb918c8a44c" providerId="LiveId" clId="{9D991D18-0E38-460D-ADF5-0FD98C9CBC98}" dt="2024-07-14T13:34:36.077" v="15865" actId="1035"/>
          <ac:spMkLst>
            <pc:docMk/>
            <pc:sldMk cId="1539398344" sldId="400"/>
            <ac:spMk id="8" creationId="{009A5F36-76ED-E698-49F7-FCBDC39C0743}"/>
          </ac:spMkLst>
        </pc:spChg>
        <pc:spChg chg="add mod">
          <ac:chgData name="Tommy McClure" userId="5f57beb918c8a44c" providerId="LiveId" clId="{9D991D18-0E38-460D-ADF5-0FD98C9CBC98}" dt="2024-07-14T13:33:58.676" v="15856" actId="1035"/>
          <ac:spMkLst>
            <pc:docMk/>
            <pc:sldMk cId="1539398344" sldId="400"/>
            <ac:spMk id="9" creationId="{06E9BB89-E485-CA81-D27F-88AAFDDEAE8B}"/>
          </ac:spMkLst>
        </pc:spChg>
        <pc:spChg chg="add mod">
          <ac:chgData name="Tommy McClure" userId="5f57beb918c8a44c" providerId="LiveId" clId="{9D991D18-0E38-460D-ADF5-0FD98C9CBC98}" dt="2024-07-14T13:34:59.735" v="15891" actId="20577"/>
          <ac:spMkLst>
            <pc:docMk/>
            <pc:sldMk cId="1539398344" sldId="400"/>
            <ac:spMk id="10" creationId="{2E6D4147-F040-7B28-9404-B4069EDE8BCF}"/>
          </ac:spMkLst>
        </pc:spChg>
        <pc:spChg chg="add mod">
          <ac:chgData name="Tommy McClure" userId="5f57beb918c8a44c" providerId="LiveId" clId="{9D991D18-0E38-460D-ADF5-0FD98C9CBC98}" dt="2024-07-14T13:35:52.917" v="15941" actId="20577"/>
          <ac:spMkLst>
            <pc:docMk/>
            <pc:sldMk cId="1539398344" sldId="400"/>
            <ac:spMk id="11" creationId="{C9A39F39-15A1-ADD1-DD50-DF272E5581AB}"/>
          </ac:spMkLst>
        </pc:spChg>
        <pc:spChg chg="add mod">
          <ac:chgData name="Tommy McClure" userId="5f57beb918c8a44c" providerId="LiveId" clId="{9D991D18-0E38-460D-ADF5-0FD98C9CBC98}" dt="2024-07-14T13:36:15.882" v="15943" actId="1076"/>
          <ac:spMkLst>
            <pc:docMk/>
            <pc:sldMk cId="1539398344" sldId="400"/>
            <ac:spMk id="12" creationId="{E099BAC3-7E8E-A1D5-95E1-A787FF56EDAB}"/>
          </ac:spMkLst>
        </pc:spChg>
        <pc:spChg chg="del mod">
          <ac:chgData name="Tommy McClure" userId="5f57beb918c8a44c" providerId="LiveId" clId="{9D991D18-0E38-460D-ADF5-0FD98C9CBC98}" dt="2024-07-14T13:28:13.155" v="15624" actId="478"/>
          <ac:spMkLst>
            <pc:docMk/>
            <pc:sldMk cId="1539398344" sldId="400"/>
            <ac:spMk id="13" creationId="{6EA2EEAC-45AF-4B25-A661-594C6F81AED2}"/>
          </ac:spMkLst>
        </pc:spChg>
        <pc:spChg chg="mod">
          <ac:chgData name="Tommy McClure" userId="5f57beb918c8a44c" providerId="LiveId" clId="{9D991D18-0E38-460D-ADF5-0FD98C9CBC98}" dt="2024-07-14T13:33:32.599" v="15841" actId="1037"/>
          <ac:spMkLst>
            <pc:docMk/>
            <pc:sldMk cId="1539398344" sldId="400"/>
            <ac:spMk id="65" creationId="{A02D195B-D3D3-425B-A077-63F32D782516}"/>
          </ac:spMkLst>
        </pc:spChg>
      </pc:sldChg>
      <pc:sldChg chg="addSp delSp modSp add mod delAnim modAnim modNotes modNotesTx">
        <pc:chgData name="Tommy McClure" userId="5f57beb918c8a44c" providerId="LiveId" clId="{9D991D18-0E38-460D-ADF5-0FD98C9CBC98}" dt="2024-07-14T14:10:31.179" v="16619" actId="255"/>
        <pc:sldMkLst>
          <pc:docMk/>
          <pc:sldMk cId="2883915577" sldId="401"/>
        </pc:sldMkLst>
        <pc:spChg chg="add del mod">
          <ac:chgData name="Tommy McClure" userId="5f57beb918c8a44c" providerId="LiveId" clId="{9D991D18-0E38-460D-ADF5-0FD98C9CBC98}" dt="2024-07-14T13:37:32.246" v="15956" actId="478"/>
          <ac:spMkLst>
            <pc:docMk/>
            <pc:sldMk cId="2883915577" sldId="401"/>
            <ac:spMk id="5" creationId="{F448854A-D289-2460-B4CC-0A22915D30CD}"/>
          </ac:spMkLst>
        </pc:spChg>
        <pc:spChg chg="del">
          <ac:chgData name="Tommy McClure" userId="5f57beb918c8a44c" providerId="LiveId" clId="{9D991D18-0E38-460D-ADF5-0FD98C9CBC98}" dt="2024-07-14T13:37:05.153" v="15948" actId="478"/>
          <ac:spMkLst>
            <pc:docMk/>
            <pc:sldMk cId="2883915577" sldId="401"/>
            <ac:spMk id="6" creationId="{D382D782-A126-2E23-3270-42CCFF980639}"/>
          </ac:spMkLst>
        </pc:spChg>
        <pc:spChg chg="del">
          <ac:chgData name="Tommy McClure" userId="5f57beb918c8a44c" providerId="LiveId" clId="{9D991D18-0E38-460D-ADF5-0FD98C9CBC98}" dt="2024-07-14T13:36:58.784" v="15945" actId="478"/>
          <ac:spMkLst>
            <pc:docMk/>
            <pc:sldMk cId="2883915577" sldId="401"/>
            <ac:spMk id="7" creationId="{E7D0B6C2-4E89-F093-0FAB-23BBE6EDE178}"/>
          </ac:spMkLst>
        </pc:spChg>
        <pc:spChg chg="del">
          <ac:chgData name="Tommy McClure" userId="5f57beb918c8a44c" providerId="LiveId" clId="{9D991D18-0E38-460D-ADF5-0FD98C9CBC98}" dt="2024-07-14T13:37:01.475" v="15946" actId="478"/>
          <ac:spMkLst>
            <pc:docMk/>
            <pc:sldMk cId="2883915577" sldId="401"/>
            <ac:spMk id="8" creationId="{009A5F36-76ED-E698-49F7-FCBDC39C0743}"/>
          </ac:spMkLst>
        </pc:spChg>
        <pc:spChg chg="del">
          <ac:chgData name="Tommy McClure" userId="5f57beb918c8a44c" providerId="LiveId" clId="{9D991D18-0E38-460D-ADF5-0FD98C9CBC98}" dt="2024-07-14T13:37:03.086" v="15947" actId="478"/>
          <ac:spMkLst>
            <pc:docMk/>
            <pc:sldMk cId="2883915577" sldId="401"/>
            <ac:spMk id="9" creationId="{06E9BB89-E485-CA81-D27F-88AAFDDEAE8B}"/>
          </ac:spMkLst>
        </pc:spChg>
        <pc:spChg chg="del">
          <ac:chgData name="Tommy McClure" userId="5f57beb918c8a44c" providerId="LiveId" clId="{9D991D18-0E38-460D-ADF5-0FD98C9CBC98}" dt="2024-07-14T13:37:10.400" v="15951" actId="478"/>
          <ac:spMkLst>
            <pc:docMk/>
            <pc:sldMk cId="2883915577" sldId="401"/>
            <ac:spMk id="10" creationId="{2E6D4147-F040-7B28-9404-B4069EDE8BCF}"/>
          </ac:spMkLst>
        </pc:spChg>
        <pc:spChg chg="del">
          <ac:chgData name="Tommy McClure" userId="5f57beb918c8a44c" providerId="LiveId" clId="{9D991D18-0E38-460D-ADF5-0FD98C9CBC98}" dt="2024-07-14T13:37:12.170" v="15952" actId="478"/>
          <ac:spMkLst>
            <pc:docMk/>
            <pc:sldMk cId="2883915577" sldId="401"/>
            <ac:spMk id="11" creationId="{C9A39F39-15A1-ADD1-DD50-DF272E5581AB}"/>
          </ac:spMkLst>
        </pc:spChg>
        <pc:spChg chg="del mod">
          <ac:chgData name="Tommy McClure" userId="5f57beb918c8a44c" providerId="LiveId" clId="{9D991D18-0E38-460D-ADF5-0FD98C9CBC98}" dt="2024-07-14T13:37:13.828" v="15954" actId="478"/>
          <ac:spMkLst>
            <pc:docMk/>
            <pc:sldMk cId="2883915577" sldId="401"/>
            <ac:spMk id="12" creationId="{E099BAC3-7E8E-A1D5-95E1-A787FF56EDAB}"/>
          </ac:spMkLst>
        </pc:spChg>
        <pc:spChg chg="add mod">
          <ac:chgData name="Tommy McClure" userId="5f57beb918c8a44c" providerId="LiveId" clId="{9D991D18-0E38-460D-ADF5-0FD98C9CBC98}" dt="2024-07-14T13:55:33.438" v="16611" actId="1038"/>
          <ac:spMkLst>
            <pc:docMk/>
            <pc:sldMk cId="2883915577" sldId="401"/>
            <ac:spMk id="13" creationId="{7B96F553-83E3-3592-7221-2502B1812526}"/>
          </ac:spMkLst>
        </pc:spChg>
        <pc:spChg chg="add mod">
          <ac:chgData name="Tommy McClure" userId="5f57beb918c8a44c" providerId="LiveId" clId="{9D991D18-0E38-460D-ADF5-0FD98C9CBC98}" dt="2024-07-14T13:52:13.448" v="16574" actId="1038"/>
          <ac:spMkLst>
            <pc:docMk/>
            <pc:sldMk cId="2883915577" sldId="401"/>
            <ac:spMk id="14" creationId="{9057E168-B453-30F6-02A2-BD392546067C}"/>
          </ac:spMkLst>
        </pc:spChg>
        <pc:spChg chg="del mod">
          <ac:chgData name="Tommy McClure" userId="5f57beb918c8a44c" providerId="LiveId" clId="{9D991D18-0E38-460D-ADF5-0FD98C9CBC98}" dt="2024-07-14T13:37:07.470" v="15950" actId="478"/>
          <ac:spMkLst>
            <pc:docMk/>
            <pc:sldMk cId="2883915577" sldId="401"/>
            <ac:spMk id="65" creationId="{A02D195B-D3D3-425B-A077-63F32D782516}"/>
          </ac:spMkLst>
        </pc:spChg>
      </pc:sldChg>
    </pc:docChg>
  </pc:docChgLst>
  <pc:docChgLst>
    <pc:chgData name="Tommy McClure" userId="5f57beb918c8a44c" providerId="LiveId" clId="{B6F66C32-39E6-47B5-AECA-EF71508F35C5}"/>
    <pc:docChg chg="undo custSel addSld delSld modSld sldOrd modMainMaster">
      <pc:chgData name="Tommy McClure" userId="5f57beb918c8a44c" providerId="LiveId" clId="{B6F66C32-39E6-47B5-AECA-EF71508F35C5}" dt="2023-07-15T20:28:57.065" v="5668" actId="20577"/>
      <pc:docMkLst>
        <pc:docMk/>
      </pc:docMkLst>
      <pc:sldChg chg="modSp mod modTransition modAnim modNotes modNotesTx">
        <pc:chgData name="Tommy McClure" userId="5f57beb918c8a44c" providerId="LiveId" clId="{B6F66C32-39E6-47B5-AECA-EF71508F35C5}" dt="2023-07-15T20:12:29.354" v="5605" actId="207"/>
        <pc:sldMkLst>
          <pc:docMk/>
          <pc:sldMk cId="597852384" sldId="256"/>
        </pc:sldMkLst>
        <pc:spChg chg="mod">
          <ac:chgData name="Tommy McClure" userId="5f57beb918c8a44c" providerId="LiveId" clId="{B6F66C32-39E6-47B5-AECA-EF71508F35C5}" dt="2023-07-14T20:07:48.140" v="5489" actId="1076"/>
          <ac:spMkLst>
            <pc:docMk/>
            <pc:sldMk cId="597852384" sldId="256"/>
            <ac:spMk id="4" creationId="{B71D9795-9EFD-4748-87B7-4471EFF00227}"/>
          </ac:spMkLst>
        </pc:spChg>
        <pc:picChg chg="mod">
          <ac:chgData name="Tommy McClure" userId="5f57beb918c8a44c" providerId="LiveId" clId="{B6F66C32-39E6-47B5-AECA-EF71508F35C5}" dt="2023-07-14T20:14:56.927" v="5599" actId="14100"/>
          <ac:picMkLst>
            <pc:docMk/>
            <pc:sldMk cId="597852384" sldId="256"/>
            <ac:picMk id="13" creationId="{79D0C4D2-EC8C-4F0F-AACB-309E76F4204E}"/>
          </ac:picMkLst>
        </pc:picChg>
      </pc:sldChg>
      <pc:sldChg chg="del modTransition">
        <pc:chgData name="Tommy McClure" userId="5f57beb918c8a44c" providerId="LiveId" clId="{B6F66C32-39E6-47B5-AECA-EF71508F35C5}" dt="2023-07-14T19:25:21.176" v="5016" actId="2696"/>
        <pc:sldMkLst>
          <pc:docMk/>
          <pc:sldMk cId="2227151260" sldId="257"/>
        </pc:sldMkLst>
      </pc:sldChg>
      <pc:sldChg chg="del modTransition">
        <pc:chgData name="Tommy McClure" userId="5f57beb918c8a44c" providerId="LiveId" clId="{B6F66C32-39E6-47B5-AECA-EF71508F35C5}" dt="2023-07-14T19:26:03.627" v="5019" actId="2696"/>
        <pc:sldMkLst>
          <pc:docMk/>
          <pc:sldMk cId="1755857205" sldId="258"/>
        </pc:sldMkLst>
      </pc:sldChg>
      <pc:sldChg chg="addSp delSp modSp mod modTransition modClrScheme chgLayout modNotes modNotesTx">
        <pc:chgData name="Tommy McClure" userId="5f57beb918c8a44c" providerId="LiveId" clId="{B6F66C32-39E6-47B5-AECA-EF71508F35C5}" dt="2023-07-15T20:15:41.462" v="5653" actId="14100"/>
        <pc:sldMkLst>
          <pc:docMk/>
          <pc:sldMk cId="4271297017" sldId="259"/>
        </pc:sldMkLst>
        <pc:spChg chg="add del mod">
          <ac:chgData name="Tommy McClure" userId="5f57beb918c8a44c" providerId="LiveId" clId="{B6F66C32-39E6-47B5-AECA-EF71508F35C5}" dt="2023-07-14T19:39:22.474" v="5166" actId="478"/>
          <ac:spMkLst>
            <pc:docMk/>
            <pc:sldMk cId="4271297017" sldId="259"/>
            <ac:spMk id="5" creationId="{163C5599-E642-907C-1895-6FD0D5C7832B}"/>
          </ac:spMkLst>
        </pc:spChg>
        <pc:spChg chg="mod">
          <ac:chgData name="Tommy McClure" userId="5f57beb918c8a44c" providerId="LiveId" clId="{B6F66C32-39E6-47B5-AECA-EF71508F35C5}" dt="2023-07-14T19:45:00.416" v="5252" actId="1038"/>
          <ac:spMkLst>
            <pc:docMk/>
            <pc:sldMk cId="4271297017" sldId="259"/>
            <ac:spMk id="9" creationId="{F71D6587-8AF5-448C-83D4-C2E108C24B4A}"/>
          </ac:spMkLst>
        </pc:spChg>
        <pc:spChg chg="mod">
          <ac:chgData name="Tommy McClure" userId="5f57beb918c8a44c" providerId="LiveId" clId="{B6F66C32-39E6-47B5-AECA-EF71508F35C5}" dt="2023-07-14T19:43:23.306" v="5233" actId="255"/>
          <ac:spMkLst>
            <pc:docMk/>
            <pc:sldMk cId="4271297017" sldId="259"/>
            <ac:spMk id="10" creationId="{5A33D22B-0709-4581-B1B7-765D39675AED}"/>
          </ac:spMkLst>
        </pc:spChg>
        <pc:spChg chg="mod">
          <ac:chgData name="Tommy McClure" userId="5f57beb918c8a44c" providerId="LiveId" clId="{B6F66C32-39E6-47B5-AECA-EF71508F35C5}" dt="2023-07-14T19:43:12.705" v="5231" actId="26606"/>
          <ac:spMkLst>
            <pc:docMk/>
            <pc:sldMk cId="4271297017" sldId="259"/>
            <ac:spMk id="19" creationId="{A2ECA2BA-98A9-44F9-9896-D3FC04AC971D}"/>
          </ac:spMkLst>
        </pc:spChg>
        <pc:picChg chg="add del mod">
          <ac:chgData name="Tommy McClure" userId="5f57beb918c8a44c" providerId="LiveId" clId="{B6F66C32-39E6-47B5-AECA-EF71508F35C5}" dt="2023-07-14T19:42:37.156" v="5226" actId="478"/>
          <ac:picMkLst>
            <pc:docMk/>
            <pc:sldMk cId="4271297017" sldId="259"/>
            <ac:picMk id="3" creationId="{3C2C56E4-0207-FB58-A6E4-48AD69BCBE43}"/>
          </ac:picMkLst>
        </pc:picChg>
        <pc:picChg chg="add mod ord">
          <ac:chgData name="Tommy McClure" userId="5f57beb918c8a44c" providerId="LiveId" clId="{B6F66C32-39E6-47B5-AECA-EF71508F35C5}" dt="2023-07-14T19:47:55.082" v="5253" actId="14100"/>
          <ac:picMkLst>
            <pc:docMk/>
            <pc:sldMk cId="4271297017" sldId="259"/>
            <ac:picMk id="7" creationId="{3213D193-A25B-C7CF-21A8-6BD0753D9309}"/>
          </ac:picMkLst>
        </pc:picChg>
        <pc:picChg chg="del">
          <ac:chgData name="Tommy McClure" userId="5f57beb918c8a44c" providerId="LiveId" clId="{B6F66C32-39E6-47B5-AECA-EF71508F35C5}" dt="2023-07-14T19:39:07.724" v="5163" actId="21"/>
          <ac:picMkLst>
            <pc:docMk/>
            <pc:sldMk cId="4271297017" sldId="259"/>
            <ac:picMk id="13" creationId="{86F7F005-78AF-492A-BE55-8A5610E5880E}"/>
          </ac:picMkLst>
        </pc:picChg>
      </pc:sldChg>
      <pc:sldChg chg="del modTransition">
        <pc:chgData name="Tommy McClure" userId="5f57beb918c8a44c" providerId="LiveId" clId="{B6F66C32-39E6-47B5-AECA-EF71508F35C5}" dt="2023-07-14T19:37:30.841" v="5150" actId="2696"/>
        <pc:sldMkLst>
          <pc:docMk/>
          <pc:sldMk cId="3275042963" sldId="260"/>
        </pc:sldMkLst>
      </pc:sldChg>
      <pc:sldChg chg="del modTransition">
        <pc:chgData name="Tommy McClure" userId="5f57beb918c8a44c" providerId="LiveId" clId="{B6F66C32-39E6-47B5-AECA-EF71508F35C5}" dt="2023-07-14T19:37:33.421" v="5151" actId="2696"/>
        <pc:sldMkLst>
          <pc:docMk/>
          <pc:sldMk cId="1390657282" sldId="261"/>
        </pc:sldMkLst>
      </pc:sldChg>
      <pc:sldChg chg="del modTransition">
        <pc:chgData name="Tommy McClure" userId="5f57beb918c8a44c" providerId="LiveId" clId="{B6F66C32-39E6-47B5-AECA-EF71508F35C5}" dt="2023-07-14T19:37:35.949" v="5152" actId="2696"/>
        <pc:sldMkLst>
          <pc:docMk/>
          <pc:sldMk cId="3139872953" sldId="262"/>
        </pc:sldMkLst>
      </pc:sldChg>
      <pc:sldChg chg="del modTransition">
        <pc:chgData name="Tommy McClure" userId="5f57beb918c8a44c" providerId="LiveId" clId="{B6F66C32-39E6-47B5-AECA-EF71508F35C5}" dt="2023-07-14T19:37:38.720" v="5153" actId="2696"/>
        <pc:sldMkLst>
          <pc:docMk/>
          <pc:sldMk cId="811071062" sldId="263"/>
        </pc:sldMkLst>
      </pc:sldChg>
      <pc:sldChg chg="del modTransition">
        <pc:chgData name="Tommy McClure" userId="5f57beb918c8a44c" providerId="LiveId" clId="{B6F66C32-39E6-47B5-AECA-EF71508F35C5}" dt="2023-07-14T19:37:41.802" v="5154" actId="2696"/>
        <pc:sldMkLst>
          <pc:docMk/>
          <pc:sldMk cId="763540545" sldId="264"/>
        </pc:sldMkLst>
      </pc:sldChg>
      <pc:sldChg chg="del modTransition">
        <pc:chgData name="Tommy McClure" userId="5f57beb918c8a44c" providerId="LiveId" clId="{B6F66C32-39E6-47B5-AECA-EF71508F35C5}" dt="2023-07-14T19:37:44.451" v="5155" actId="2696"/>
        <pc:sldMkLst>
          <pc:docMk/>
          <pc:sldMk cId="2604604636" sldId="265"/>
        </pc:sldMkLst>
      </pc:sldChg>
      <pc:sldChg chg="del modTransition">
        <pc:chgData name="Tommy McClure" userId="5f57beb918c8a44c" providerId="LiveId" clId="{B6F66C32-39E6-47B5-AECA-EF71508F35C5}" dt="2023-07-14T19:37:47.876" v="5156" actId="2696"/>
        <pc:sldMkLst>
          <pc:docMk/>
          <pc:sldMk cId="953940418" sldId="266"/>
        </pc:sldMkLst>
      </pc:sldChg>
      <pc:sldChg chg="del modTransition">
        <pc:chgData name="Tommy McClure" userId="5f57beb918c8a44c" providerId="LiveId" clId="{B6F66C32-39E6-47B5-AECA-EF71508F35C5}" dt="2023-07-14T19:37:57.989" v="5158" actId="2696"/>
        <pc:sldMkLst>
          <pc:docMk/>
          <pc:sldMk cId="59131924" sldId="267"/>
        </pc:sldMkLst>
      </pc:sldChg>
      <pc:sldChg chg="del modTransition">
        <pc:chgData name="Tommy McClure" userId="5f57beb918c8a44c" providerId="LiveId" clId="{B6F66C32-39E6-47B5-AECA-EF71508F35C5}" dt="2023-07-14T19:37:52.543" v="5157" actId="2696"/>
        <pc:sldMkLst>
          <pc:docMk/>
          <pc:sldMk cId="2904496487" sldId="268"/>
        </pc:sldMkLst>
      </pc:sldChg>
      <pc:sldChg chg="del modTransition">
        <pc:chgData name="Tommy McClure" userId="5f57beb918c8a44c" providerId="LiveId" clId="{B6F66C32-39E6-47B5-AECA-EF71508F35C5}" dt="2023-07-14T19:25:27.550" v="5017" actId="2696"/>
        <pc:sldMkLst>
          <pc:docMk/>
          <pc:sldMk cId="431448134" sldId="269"/>
        </pc:sldMkLst>
      </pc:sldChg>
      <pc:sldChg chg="del modTransition">
        <pc:chgData name="Tommy McClure" userId="5f57beb918c8a44c" providerId="LiveId" clId="{B6F66C32-39E6-47B5-AECA-EF71508F35C5}" dt="2023-07-14T19:25:30.691" v="5018" actId="2696"/>
        <pc:sldMkLst>
          <pc:docMk/>
          <pc:sldMk cId="2940961122" sldId="270"/>
        </pc:sldMkLst>
      </pc:sldChg>
      <pc:sldChg chg="modTransition modNotes">
        <pc:chgData name="Tommy McClure" userId="5f57beb918c8a44c" providerId="LiveId" clId="{B6F66C32-39E6-47B5-AECA-EF71508F35C5}" dt="2023-07-15T20:12:46.742" v="5609" actId="14100"/>
        <pc:sldMkLst>
          <pc:docMk/>
          <pc:sldMk cId="1501785401" sldId="271"/>
        </pc:sldMkLst>
      </pc:sldChg>
      <pc:sldChg chg="modTransition modNotes">
        <pc:chgData name="Tommy McClure" userId="5f57beb918c8a44c" providerId="LiveId" clId="{B6F66C32-39E6-47B5-AECA-EF71508F35C5}" dt="2023-07-15T20:13:05.452" v="5613" actId="14100"/>
        <pc:sldMkLst>
          <pc:docMk/>
          <pc:sldMk cId="3826432485" sldId="272"/>
        </pc:sldMkLst>
      </pc:sldChg>
      <pc:sldChg chg="modSp mod modTransition modAnim modNotes modNotesTx">
        <pc:chgData name="Tommy McClure" userId="5f57beb918c8a44c" providerId="LiveId" clId="{B6F66C32-39E6-47B5-AECA-EF71508F35C5}" dt="2023-07-15T20:13:19.627" v="5617" actId="14100"/>
        <pc:sldMkLst>
          <pc:docMk/>
          <pc:sldMk cId="632207889" sldId="273"/>
        </pc:sldMkLst>
        <pc:spChg chg="mod">
          <ac:chgData name="Tommy McClure" userId="5f57beb918c8a44c" providerId="LiveId" clId="{B6F66C32-39E6-47B5-AECA-EF71508F35C5}" dt="2023-07-14T16:44:47.270" v="184" actId="207"/>
          <ac:spMkLst>
            <pc:docMk/>
            <pc:sldMk cId="632207889" sldId="273"/>
            <ac:spMk id="13" creationId="{6EA2EEAC-45AF-4B25-A661-594C6F81AED2}"/>
          </ac:spMkLst>
        </pc:spChg>
        <pc:spChg chg="mod">
          <ac:chgData name="Tommy McClure" userId="5f57beb918c8a44c" providerId="LiveId" clId="{B6F66C32-39E6-47B5-AECA-EF71508F35C5}" dt="2023-07-14T16:44:01.731" v="181" actId="1076"/>
          <ac:spMkLst>
            <pc:docMk/>
            <pc:sldMk cId="632207889" sldId="273"/>
            <ac:spMk id="33" creationId="{CA7AD1D2-7F7A-4686-920A-D4C718751964}"/>
          </ac:spMkLst>
        </pc:spChg>
      </pc:sldChg>
      <pc:sldChg chg="delSp modSp del mod modTransition modAnim modNotesTx">
        <pc:chgData name="Tommy McClure" userId="5f57beb918c8a44c" providerId="LiveId" clId="{B6F66C32-39E6-47B5-AECA-EF71508F35C5}" dt="2023-07-14T17:18:58.031" v="766" actId="2696"/>
        <pc:sldMkLst>
          <pc:docMk/>
          <pc:sldMk cId="1862027727" sldId="274"/>
        </pc:sldMkLst>
        <pc:spChg chg="mod">
          <ac:chgData name="Tommy McClure" userId="5f57beb918c8a44c" providerId="LiveId" clId="{B6F66C32-39E6-47B5-AECA-EF71508F35C5}" dt="2023-07-14T17:13:11.528" v="683" actId="14100"/>
          <ac:spMkLst>
            <pc:docMk/>
            <pc:sldMk cId="1862027727" sldId="274"/>
            <ac:spMk id="13" creationId="{6EA2EEAC-45AF-4B25-A661-594C6F81AED2}"/>
          </ac:spMkLst>
        </pc:spChg>
        <pc:spChg chg="mod">
          <ac:chgData name="Tommy McClure" userId="5f57beb918c8a44c" providerId="LiveId" clId="{B6F66C32-39E6-47B5-AECA-EF71508F35C5}" dt="2023-07-14T16:47:54.490" v="271" actId="1036"/>
          <ac:spMkLst>
            <pc:docMk/>
            <pc:sldMk cId="1862027727" sldId="274"/>
            <ac:spMk id="65" creationId="{A02D195B-D3D3-425B-A077-63F32D782516}"/>
          </ac:spMkLst>
        </pc:spChg>
        <pc:spChg chg="del">
          <ac:chgData name="Tommy McClure" userId="5f57beb918c8a44c" providerId="LiveId" clId="{B6F66C32-39E6-47B5-AECA-EF71508F35C5}" dt="2023-07-14T16:46:20.350" v="186" actId="478"/>
          <ac:spMkLst>
            <pc:docMk/>
            <pc:sldMk cId="1862027727" sldId="274"/>
            <ac:spMk id="70" creationId="{6E58587F-DB37-455A-A45C-2E8F218D4722}"/>
          </ac:spMkLst>
        </pc:spChg>
        <pc:picChg chg="del">
          <ac:chgData name="Tommy McClure" userId="5f57beb918c8a44c" providerId="LiveId" clId="{B6F66C32-39E6-47B5-AECA-EF71508F35C5}" dt="2023-07-14T16:46:16.386" v="185" actId="478"/>
          <ac:picMkLst>
            <pc:docMk/>
            <pc:sldMk cId="1862027727" sldId="274"/>
            <ac:picMk id="4" creationId="{E1A82FC0-7994-8AE7-02A9-C4BBB40102E4}"/>
          </ac:picMkLst>
        </pc:picChg>
      </pc:sldChg>
      <pc:sldChg chg="addSp modSp add mod ord modNotes">
        <pc:chgData name="Tommy McClure" userId="5f57beb918c8a44c" providerId="LiveId" clId="{B6F66C32-39E6-47B5-AECA-EF71508F35C5}" dt="2023-07-15T20:13:40.618" v="5621" actId="14100"/>
        <pc:sldMkLst>
          <pc:docMk/>
          <pc:sldMk cId="1529892520" sldId="275"/>
        </pc:sldMkLst>
        <pc:spChg chg="add mod">
          <ac:chgData name="Tommy McClure" userId="5f57beb918c8a44c" providerId="LiveId" clId="{B6F66C32-39E6-47B5-AECA-EF71508F35C5}" dt="2023-07-14T17:15:43.847" v="737" actId="1037"/>
          <ac:spMkLst>
            <pc:docMk/>
            <pc:sldMk cId="1529892520" sldId="275"/>
            <ac:spMk id="2" creationId="{92BF9B56-817D-697C-5064-1B2A1B39EBDD}"/>
          </ac:spMkLst>
        </pc:spChg>
        <pc:spChg chg="add mod">
          <ac:chgData name="Tommy McClure" userId="5f57beb918c8a44c" providerId="LiveId" clId="{B6F66C32-39E6-47B5-AECA-EF71508F35C5}" dt="2023-07-14T17:16:28.682" v="745" actId="2085"/>
          <ac:spMkLst>
            <pc:docMk/>
            <pc:sldMk cId="1529892520" sldId="275"/>
            <ac:spMk id="3" creationId="{1FEE3C42-561D-98CC-AB6F-6A66D08AE12F}"/>
          </ac:spMkLst>
        </pc:spChg>
        <pc:spChg chg="mod">
          <ac:chgData name="Tommy McClure" userId="5f57beb918c8a44c" providerId="LiveId" clId="{B6F66C32-39E6-47B5-AECA-EF71508F35C5}" dt="2023-07-14T17:18:36.741" v="763" actId="20577"/>
          <ac:spMkLst>
            <pc:docMk/>
            <pc:sldMk cId="1529892520" sldId="275"/>
            <ac:spMk id="13" creationId="{6EA2EEAC-45AF-4B25-A661-594C6F81AED2}"/>
          </ac:spMkLst>
        </pc:spChg>
        <pc:spChg chg="mod">
          <ac:chgData name="Tommy McClure" userId="5f57beb918c8a44c" providerId="LiveId" clId="{B6F66C32-39E6-47B5-AECA-EF71508F35C5}" dt="2023-07-14T17:16:12.837" v="744" actId="14100"/>
          <ac:spMkLst>
            <pc:docMk/>
            <pc:sldMk cId="1529892520" sldId="275"/>
            <ac:spMk id="65" creationId="{A02D195B-D3D3-425B-A077-63F32D782516}"/>
          </ac:spMkLst>
        </pc:spChg>
      </pc:sldChg>
      <pc:sldChg chg="modSp add modAnim modNotes modNotesTx">
        <pc:chgData name="Tommy McClure" userId="5f57beb918c8a44c" providerId="LiveId" clId="{B6F66C32-39E6-47B5-AECA-EF71508F35C5}" dt="2023-07-15T20:13:52.619" v="5625" actId="14100"/>
        <pc:sldMkLst>
          <pc:docMk/>
          <pc:sldMk cId="1869585176" sldId="276"/>
        </pc:sldMkLst>
        <pc:spChg chg="mod">
          <ac:chgData name="Tommy McClure" userId="5f57beb918c8a44c" providerId="LiveId" clId="{B6F66C32-39E6-47B5-AECA-EF71508F35C5}" dt="2023-07-14T17:30:39.490" v="1244" actId="20577"/>
          <ac:spMkLst>
            <pc:docMk/>
            <pc:sldMk cId="1869585176" sldId="276"/>
            <ac:spMk id="13" creationId="{6EA2EEAC-45AF-4B25-A661-594C6F81AED2}"/>
          </ac:spMkLst>
        </pc:spChg>
        <pc:spChg chg="mod">
          <ac:chgData name="Tommy McClure" userId="5f57beb918c8a44c" providerId="LiveId" clId="{B6F66C32-39E6-47B5-AECA-EF71508F35C5}" dt="2023-07-14T17:19:35.799" v="828" actId="20577"/>
          <ac:spMkLst>
            <pc:docMk/>
            <pc:sldMk cId="1869585176" sldId="276"/>
            <ac:spMk id="65" creationId="{A02D195B-D3D3-425B-A077-63F32D782516}"/>
          </ac:spMkLst>
        </pc:spChg>
      </pc:sldChg>
      <pc:sldChg chg="modSp add mod modAnim modNotes modNotesTx">
        <pc:chgData name="Tommy McClure" userId="5f57beb918c8a44c" providerId="LiveId" clId="{B6F66C32-39E6-47B5-AECA-EF71508F35C5}" dt="2023-07-15T20:14:19.161" v="5633" actId="14100"/>
        <pc:sldMkLst>
          <pc:docMk/>
          <pc:sldMk cId="3657578468" sldId="277"/>
        </pc:sldMkLst>
        <pc:spChg chg="mod">
          <ac:chgData name="Tommy McClure" userId="5f57beb918c8a44c" providerId="LiveId" clId="{B6F66C32-39E6-47B5-AECA-EF71508F35C5}" dt="2023-07-14T19:23:08.977" v="5008" actId="20577"/>
          <ac:spMkLst>
            <pc:docMk/>
            <pc:sldMk cId="3657578468" sldId="277"/>
            <ac:spMk id="13" creationId="{6EA2EEAC-45AF-4B25-A661-594C6F81AED2}"/>
          </ac:spMkLst>
        </pc:spChg>
        <pc:spChg chg="mod">
          <ac:chgData name="Tommy McClure" userId="5f57beb918c8a44c" providerId="LiveId" clId="{B6F66C32-39E6-47B5-AECA-EF71508F35C5}" dt="2023-07-14T17:31:51.321" v="1299" actId="20577"/>
          <ac:spMkLst>
            <pc:docMk/>
            <pc:sldMk cId="3657578468" sldId="277"/>
            <ac:spMk id="65" creationId="{A02D195B-D3D3-425B-A077-63F32D782516}"/>
          </ac:spMkLst>
        </pc:spChg>
      </pc:sldChg>
      <pc:sldChg chg="modSp add ord modAnim modNotes modNotesTx">
        <pc:chgData name="Tommy McClure" userId="5f57beb918c8a44c" providerId="LiveId" clId="{B6F66C32-39E6-47B5-AECA-EF71508F35C5}" dt="2023-07-15T20:14:35.186" v="5637" actId="14100"/>
        <pc:sldMkLst>
          <pc:docMk/>
          <pc:sldMk cId="43483411" sldId="278"/>
        </pc:sldMkLst>
        <pc:spChg chg="mod">
          <ac:chgData name="Tommy McClure" userId="5f57beb918c8a44c" providerId="LiveId" clId="{B6F66C32-39E6-47B5-AECA-EF71508F35C5}" dt="2023-07-14T18:11:23.202" v="2490" actId="20577"/>
          <ac:spMkLst>
            <pc:docMk/>
            <pc:sldMk cId="43483411" sldId="278"/>
            <ac:spMk id="13" creationId="{6EA2EEAC-45AF-4B25-A661-594C6F81AED2}"/>
          </ac:spMkLst>
        </pc:spChg>
        <pc:spChg chg="mod">
          <ac:chgData name="Tommy McClure" userId="5f57beb918c8a44c" providerId="LiveId" clId="{B6F66C32-39E6-47B5-AECA-EF71508F35C5}" dt="2023-07-14T17:54:57.082" v="1958" actId="20577"/>
          <ac:spMkLst>
            <pc:docMk/>
            <pc:sldMk cId="43483411" sldId="278"/>
            <ac:spMk id="65" creationId="{A02D195B-D3D3-425B-A077-63F32D782516}"/>
          </ac:spMkLst>
        </pc:spChg>
      </pc:sldChg>
      <pc:sldChg chg="modSp add modAnim modNotes modNotesTx">
        <pc:chgData name="Tommy McClure" userId="5f57beb918c8a44c" providerId="LiveId" clId="{B6F66C32-39E6-47B5-AECA-EF71508F35C5}" dt="2023-07-15T20:14:50.454" v="5641" actId="14100"/>
        <pc:sldMkLst>
          <pc:docMk/>
          <pc:sldMk cId="3924374953" sldId="279"/>
        </pc:sldMkLst>
        <pc:spChg chg="mod">
          <ac:chgData name="Tommy McClure" userId="5f57beb918c8a44c" providerId="LiveId" clId="{B6F66C32-39E6-47B5-AECA-EF71508F35C5}" dt="2023-07-14T18:27:46.025" v="3033" actId="115"/>
          <ac:spMkLst>
            <pc:docMk/>
            <pc:sldMk cId="3924374953" sldId="279"/>
            <ac:spMk id="13" creationId="{6EA2EEAC-45AF-4B25-A661-594C6F81AED2}"/>
          </ac:spMkLst>
        </pc:spChg>
        <pc:spChg chg="mod">
          <ac:chgData name="Tommy McClure" userId="5f57beb918c8a44c" providerId="LiveId" clId="{B6F66C32-39E6-47B5-AECA-EF71508F35C5}" dt="2023-07-14T18:13:55.499" v="2558" actId="20577"/>
          <ac:spMkLst>
            <pc:docMk/>
            <pc:sldMk cId="3924374953" sldId="279"/>
            <ac:spMk id="65" creationId="{A02D195B-D3D3-425B-A077-63F32D782516}"/>
          </ac:spMkLst>
        </pc:spChg>
      </pc:sldChg>
      <pc:sldChg chg="modSp add modAnim modNotes modNotesTx">
        <pc:chgData name="Tommy McClure" userId="5f57beb918c8a44c" providerId="LiveId" clId="{B6F66C32-39E6-47B5-AECA-EF71508F35C5}" dt="2023-07-15T20:26:28.369" v="5658" actId="20577"/>
        <pc:sldMkLst>
          <pc:docMk/>
          <pc:sldMk cId="432814675" sldId="280"/>
        </pc:sldMkLst>
        <pc:spChg chg="mod">
          <ac:chgData name="Tommy McClure" userId="5f57beb918c8a44c" providerId="LiveId" clId="{B6F66C32-39E6-47B5-AECA-EF71508F35C5}" dt="2023-07-15T20:26:28.369" v="5658" actId="20577"/>
          <ac:spMkLst>
            <pc:docMk/>
            <pc:sldMk cId="432814675" sldId="280"/>
            <ac:spMk id="13" creationId="{6EA2EEAC-45AF-4B25-A661-594C6F81AED2}"/>
          </ac:spMkLst>
        </pc:spChg>
        <pc:spChg chg="mod">
          <ac:chgData name="Tommy McClure" userId="5f57beb918c8a44c" providerId="LiveId" clId="{B6F66C32-39E6-47B5-AECA-EF71508F35C5}" dt="2023-07-14T18:28:36.116" v="3099" actId="20577"/>
          <ac:spMkLst>
            <pc:docMk/>
            <pc:sldMk cId="432814675" sldId="280"/>
            <ac:spMk id="65" creationId="{A02D195B-D3D3-425B-A077-63F32D782516}"/>
          </ac:spMkLst>
        </pc:spChg>
      </pc:sldChg>
      <pc:sldChg chg="modSp add modAnim modNotes modNotesTx">
        <pc:chgData name="Tommy McClure" userId="5f57beb918c8a44c" providerId="LiveId" clId="{B6F66C32-39E6-47B5-AECA-EF71508F35C5}" dt="2023-07-15T20:28:57.065" v="5668" actId="20577"/>
        <pc:sldMkLst>
          <pc:docMk/>
          <pc:sldMk cId="1921394734" sldId="281"/>
        </pc:sldMkLst>
        <pc:spChg chg="mod">
          <ac:chgData name="Tommy McClure" userId="5f57beb918c8a44c" providerId="LiveId" clId="{B6F66C32-39E6-47B5-AECA-EF71508F35C5}" dt="2023-07-15T20:28:57.065" v="5668" actId="20577"/>
          <ac:spMkLst>
            <pc:docMk/>
            <pc:sldMk cId="1921394734" sldId="281"/>
            <ac:spMk id="13" creationId="{6EA2EEAC-45AF-4B25-A661-594C6F81AED2}"/>
          </ac:spMkLst>
        </pc:spChg>
        <pc:spChg chg="mod">
          <ac:chgData name="Tommy McClure" userId="5f57beb918c8a44c" providerId="LiveId" clId="{B6F66C32-39E6-47B5-AECA-EF71508F35C5}" dt="2023-07-14T18:46:56.667" v="3623" actId="20577"/>
          <ac:spMkLst>
            <pc:docMk/>
            <pc:sldMk cId="1921394734" sldId="281"/>
            <ac:spMk id="65" creationId="{A02D195B-D3D3-425B-A077-63F32D782516}"/>
          </ac:spMkLst>
        </pc:spChg>
      </pc:sldChg>
      <pc:sldChg chg="modSp add mod modAnim modNotes modNotesTx">
        <pc:chgData name="Tommy McClure" userId="5f57beb918c8a44c" providerId="LiveId" clId="{B6F66C32-39E6-47B5-AECA-EF71508F35C5}" dt="2023-07-15T20:14:06.493" v="5629" actId="14100"/>
        <pc:sldMkLst>
          <pc:docMk/>
          <pc:sldMk cId="3323341034" sldId="282"/>
        </pc:sldMkLst>
        <pc:spChg chg="mod">
          <ac:chgData name="Tommy McClure" userId="5f57beb918c8a44c" providerId="LiveId" clId="{B6F66C32-39E6-47B5-AECA-EF71508F35C5}" dt="2023-07-14T19:18:19.033" v="4983" actId="255"/>
          <ac:spMkLst>
            <pc:docMk/>
            <pc:sldMk cId="3323341034" sldId="282"/>
            <ac:spMk id="13" creationId="{6EA2EEAC-45AF-4B25-A661-594C6F81AED2}"/>
          </ac:spMkLst>
        </pc:spChg>
        <pc:spChg chg="mod">
          <ac:chgData name="Tommy McClure" userId="5f57beb918c8a44c" providerId="LiveId" clId="{B6F66C32-39E6-47B5-AECA-EF71508F35C5}" dt="2023-07-14T19:01:27.048" v="4129" actId="20577"/>
          <ac:spMkLst>
            <pc:docMk/>
            <pc:sldMk cId="3323341034" sldId="282"/>
            <ac:spMk id="65" creationId="{A02D195B-D3D3-425B-A077-63F32D782516}"/>
          </ac:spMkLst>
        </pc:spChg>
      </pc:sldChg>
      <pc:sldChg chg="addSp delSp modSp mod modAnim modNotes modNotesTx">
        <pc:chgData name="Tommy McClure" userId="5f57beb918c8a44c" providerId="LiveId" clId="{B6F66C32-39E6-47B5-AECA-EF71508F35C5}" dt="2023-07-14T20:14:02.009" v="5594" actId="27636"/>
        <pc:sldMkLst>
          <pc:docMk/>
          <pc:sldMk cId="2970185068" sldId="380"/>
        </pc:sldMkLst>
        <pc:spChg chg="add mod">
          <ac:chgData name="Tommy McClure" userId="5f57beb918c8a44c" providerId="LiveId" clId="{B6F66C32-39E6-47B5-AECA-EF71508F35C5}" dt="2023-07-14T19:58:17.249" v="5439" actId="14100"/>
          <ac:spMkLst>
            <pc:docMk/>
            <pc:sldMk cId="2970185068" sldId="380"/>
            <ac:spMk id="2" creationId="{184BB266-972C-327C-9A17-587A9591A49A}"/>
          </ac:spMkLst>
        </pc:spChg>
        <pc:spChg chg="mod">
          <ac:chgData name="Tommy McClure" userId="5f57beb918c8a44c" providerId="LiveId" clId="{B6F66C32-39E6-47B5-AECA-EF71508F35C5}" dt="2023-07-14T20:02:50.454" v="5474" actId="20577"/>
          <ac:spMkLst>
            <pc:docMk/>
            <pc:sldMk cId="2970185068" sldId="380"/>
            <ac:spMk id="4" creationId="{FDB3C018-6904-4094-85A6-7BAF69A201A5}"/>
          </ac:spMkLst>
        </pc:spChg>
        <pc:spChg chg="mod">
          <ac:chgData name="Tommy McClure" userId="5f57beb918c8a44c" providerId="LiveId" clId="{B6F66C32-39E6-47B5-AECA-EF71508F35C5}" dt="2023-07-14T20:01:52.280" v="5472" actId="20577"/>
          <ac:spMkLst>
            <pc:docMk/>
            <pc:sldMk cId="2970185068" sldId="380"/>
            <ac:spMk id="7" creationId="{2A6B56C3-77F0-4E92-B09D-C8D4A68D5E79}"/>
          </ac:spMkLst>
        </pc:spChg>
        <pc:spChg chg="del mod">
          <ac:chgData name="Tommy McClure" userId="5f57beb918c8a44c" providerId="LiveId" clId="{B6F66C32-39E6-47B5-AECA-EF71508F35C5}" dt="2023-07-14T19:52:42.721" v="5328" actId="478"/>
          <ac:spMkLst>
            <pc:docMk/>
            <pc:sldMk cId="2970185068" sldId="380"/>
            <ac:spMk id="10" creationId="{BB8A7FBA-4C4C-4440-9886-90F8BD6246FB}"/>
          </ac:spMkLst>
        </pc:spChg>
      </pc:sldChg>
      <pc:sldMasterChg chg="modTransition modSldLayout">
        <pc:chgData name="Tommy McClure" userId="5f57beb918c8a44c" providerId="LiveId" clId="{B6F66C32-39E6-47B5-AECA-EF71508F35C5}" dt="2023-07-14T16:36:00.427" v="5"/>
        <pc:sldMasterMkLst>
          <pc:docMk/>
          <pc:sldMasterMk cId="3461380414" sldId="2147483710"/>
        </pc:sldMasterMkLst>
        <pc:sldLayoutChg chg="modTransition">
          <pc:chgData name="Tommy McClure" userId="5f57beb918c8a44c" providerId="LiveId" clId="{B6F66C32-39E6-47B5-AECA-EF71508F35C5}" dt="2023-07-14T16:36:00.427" v="5"/>
          <pc:sldLayoutMkLst>
            <pc:docMk/>
            <pc:sldMasterMk cId="3461380414" sldId="2147483710"/>
            <pc:sldLayoutMk cId="3851443847" sldId="2147483711"/>
          </pc:sldLayoutMkLst>
        </pc:sldLayoutChg>
        <pc:sldLayoutChg chg="modTransition">
          <pc:chgData name="Tommy McClure" userId="5f57beb918c8a44c" providerId="LiveId" clId="{B6F66C32-39E6-47B5-AECA-EF71508F35C5}" dt="2023-07-14T16:36:00.427" v="5"/>
          <pc:sldLayoutMkLst>
            <pc:docMk/>
            <pc:sldMasterMk cId="3461380414" sldId="2147483710"/>
            <pc:sldLayoutMk cId="2848409074" sldId="2147483712"/>
          </pc:sldLayoutMkLst>
        </pc:sldLayoutChg>
        <pc:sldLayoutChg chg="modTransition">
          <pc:chgData name="Tommy McClure" userId="5f57beb918c8a44c" providerId="LiveId" clId="{B6F66C32-39E6-47B5-AECA-EF71508F35C5}" dt="2023-07-14T16:36:00.427" v="5"/>
          <pc:sldLayoutMkLst>
            <pc:docMk/>
            <pc:sldMasterMk cId="3461380414" sldId="2147483710"/>
            <pc:sldLayoutMk cId="3407952116" sldId="2147483713"/>
          </pc:sldLayoutMkLst>
        </pc:sldLayoutChg>
        <pc:sldLayoutChg chg="modTransition">
          <pc:chgData name="Tommy McClure" userId="5f57beb918c8a44c" providerId="LiveId" clId="{B6F66C32-39E6-47B5-AECA-EF71508F35C5}" dt="2023-07-14T16:36:00.427" v="5"/>
          <pc:sldLayoutMkLst>
            <pc:docMk/>
            <pc:sldMasterMk cId="3461380414" sldId="2147483710"/>
            <pc:sldLayoutMk cId="2462859081" sldId="2147483714"/>
          </pc:sldLayoutMkLst>
        </pc:sldLayoutChg>
        <pc:sldLayoutChg chg="modTransition">
          <pc:chgData name="Tommy McClure" userId="5f57beb918c8a44c" providerId="LiveId" clId="{B6F66C32-39E6-47B5-AECA-EF71508F35C5}" dt="2023-07-14T16:36:00.427" v="5"/>
          <pc:sldLayoutMkLst>
            <pc:docMk/>
            <pc:sldMasterMk cId="3461380414" sldId="2147483710"/>
            <pc:sldLayoutMk cId="2637976549" sldId="2147483715"/>
          </pc:sldLayoutMkLst>
        </pc:sldLayoutChg>
        <pc:sldLayoutChg chg="modTransition">
          <pc:chgData name="Tommy McClure" userId="5f57beb918c8a44c" providerId="LiveId" clId="{B6F66C32-39E6-47B5-AECA-EF71508F35C5}" dt="2023-07-14T16:36:00.427" v="5"/>
          <pc:sldLayoutMkLst>
            <pc:docMk/>
            <pc:sldMasterMk cId="3461380414" sldId="2147483710"/>
            <pc:sldLayoutMk cId="426764042" sldId="2147483716"/>
          </pc:sldLayoutMkLst>
        </pc:sldLayoutChg>
        <pc:sldLayoutChg chg="modTransition">
          <pc:chgData name="Tommy McClure" userId="5f57beb918c8a44c" providerId="LiveId" clId="{B6F66C32-39E6-47B5-AECA-EF71508F35C5}" dt="2023-07-14T16:36:00.427" v="5"/>
          <pc:sldLayoutMkLst>
            <pc:docMk/>
            <pc:sldMasterMk cId="3461380414" sldId="2147483710"/>
            <pc:sldLayoutMk cId="1691906202" sldId="2147483717"/>
          </pc:sldLayoutMkLst>
        </pc:sldLayoutChg>
        <pc:sldLayoutChg chg="modTransition">
          <pc:chgData name="Tommy McClure" userId="5f57beb918c8a44c" providerId="LiveId" clId="{B6F66C32-39E6-47B5-AECA-EF71508F35C5}" dt="2023-07-14T16:36:00.427" v="5"/>
          <pc:sldLayoutMkLst>
            <pc:docMk/>
            <pc:sldMasterMk cId="3461380414" sldId="2147483710"/>
            <pc:sldLayoutMk cId="3989789668" sldId="2147483718"/>
          </pc:sldLayoutMkLst>
        </pc:sldLayoutChg>
        <pc:sldLayoutChg chg="modTransition">
          <pc:chgData name="Tommy McClure" userId="5f57beb918c8a44c" providerId="LiveId" clId="{B6F66C32-39E6-47B5-AECA-EF71508F35C5}" dt="2023-07-14T16:36:00.427" v="5"/>
          <pc:sldLayoutMkLst>
            <pc:docMk/>
            <pc:sldMasterMk cId="3461380414" sldId="2147483710"/>
            <pc:sldLayoutMk cId="652577522" sldId="2147483719"/>
          </pc:sldLayoutMkLst>
        </pc:sldLayoutChg>
        <pc:sldLayoutChg chg="modTransition">
          <pc:chgData name="Tommy McClure" userId="5f57beb918c8a44c" providerId="LiveId" clId="{B6F66C32-39E6-47B5-AECA-EF71508F35C5}" dt="2023-07-14T16:36:00.427" v="5"/>
          <pc:sldLayoutMkLst>
            <pc:docMk/>
            <pc:sldMasterMk cId="3461380414" sldId="2147483710"/>
            <pc:sldLayoutMk cId="1605224047" sldId="2147483720"/>
          </pc:sldLayoutMkLst>
        </pc:sldLayoutChg>
        <pc:sldLayoutChg chg="modTransition">
          <pc:chgData name="Tommy McClure" userId="5f57beb918c8a44c" providerId="LiveId" clId="{B6F66C32-39E6-47B5-AECA-EF71508F35C5}" dt="2023-07-14T16:36:00.427" v="5"/>
          <pc:sldLayoutMkLst>
            <pc:docMk/>
            <pc:sldMasterMk cId="3461380414" sldId="2147483710"/>
            <pc:sldLayoutMk cId="2129529775" sldId="2147483721"/>
          </pc:sldLayoutMkLst>
        </pc:sldLayoutChg>
        <pc:sldLayoutChg chg="modTransition">
          <pc:chgData name="Tommy McClure" userId="5f57beb918c8a44c" providerId="LiveId" clId="{B6F66C32-39E6-47B5-AECA-EF71508F35C5}" dt="2023-07-14T16:36:00.427" v="5"/>
          <pc:sldLayoutMkLst>
            <pc:docMk/>
            <pc:sldMasterMk cId="3461380414" sldId="2147483710"/>
            <pc:sldLayoutMk cId="1516767715" sldId="2147483722"/>
          </pc:sldLayoutMkLst>
        </pc:sldLayoutChg>
        <pc:sldLayoutChg chg="modTransition">
          <pc:chgData name="Tommy McClure" userId="5f57beb918c8a44c" providerId="LiveId" clId="{B6F66C32-39E6-47B5-AECA-EF71508F35C5}" dt="2023-07-14T16:36:00.427" v="5"/>
          <pc:sldLayoutMkLst>
            <pc:docMk/>
            <pc:sldMasterMk cId="3461380414" sldId="2147483710"/>
            <pc:sldLayoutMk cId="3570728788" sldId="214748372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BB03A1-C24F-4AEB-9DD5-D5017ED06F3F}"/>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59CB5780-3D57-4E6A-BC9A-0C96CD051234}"/>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7/14/2024 AM-PM</a:t>
            </a:r>
            <a:endParaRPr lang="en-US" dirty="0"/>
          </a:p>
        </p:txBody>
      </p:sp>
      <p:sp>
        <p:nvSpPr>
          <p:cNvPr id="4" name="Footer Placeholder 3">
            <a:extLst>
              <a:ext uri="{FF2B5EF4-FFF2-40B4-BE49-F238E27FC236}">
                <a16:creationId xmlns:a16="http://schemas.microsoft.com/office/drawing/2014/main" id="{AC363907-A416-496F-891A-9B09D46C5021}"/>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0E4685EE-62FF-4BE0-9742-02426CC68AA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EAC5FDE1-B145-40CB-B667-FBD1AC713BA9}" type="slidenum">
              <a:rPr lang="en-US" smtClean="0"/>
              <a:t>‹#›</a:t>
            </a:fld>
            <a:endParaRPr lang="en-US" dirty="0"/>
          </a:p>
        </p:txBody>
      </p:sp>
    </p:spTree>
    <p:extLst>
      <p:ext uri="{BB962C8B-B14F-4D97-AF65-F5344CB8AC3E}">
        <p14:creationId xmlns:p14="http://schemas.microsoft.com/office/powerpoint/2010/main" val="155651141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7/14/2024 AM-PM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C5C198C-F94F-45D5-B9E3-B6FFB8BCAC79}" type="slidenum">
              <a:rPr lang="en-US" smtClean="0"/>
              <a:t>‹#›</a:t>
            </a:fld>
            <a:endParaRPr lang="en-US" dirty="0"/>
          </a:p>
        </p:txBody>
      </p:sp>
    </p:spTree>
    <p:extLst>
      <p:ext uri="{BB962C8B-B14F-4D97-AF65-F5344CB8AC3E}">
        <p14:creationId xmlns:p14="http://schemas.microsoft.com/office/powerpoint/2010/main" val="349400051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750888"/>
            <a:ext cx="4321175" cy="3240087"/>
          </a:xfrm>
        </p:spPr>
      </p:sp>
      <p:sp>
        <p:nvSpPr>
          <p:cNvPr id="3" name="Notes Placeholder 2"/>
          <p:cNvSpPr>
            <a:spLocks noGrp="1"/>
          </p:cNvSpPr>
          <p:nvPr>
            <p:ph type="body" idx="1"/>
          </p:nvPr>
        </p:nvSpPr>
        <p:spPr>
          <a:xfrm>
            <a:off x="0" y="3990975"/>
            <a:ext cx="7315200" cy="5610225"/>
          </a:xfrm>
        </p:spPr>
        <p:txBody>
          <a:bodyPr/>
          <a:lstStyle/>
          <a:p>
            <a:r>
              <a:rPr lang="en-US" b="1" dirty="0">
                <a:latin typeface="Arial" panose="020B0604020202020204" pitchFamily="34" charset="0"/>
                <a:cs typeface="Arial" panose="020B0604020202020204" pitchFamily="34" charset="0"/>
              </a:rPr>
              <a:t>Ephesians 5:23-28 KJV 23 </a:t>
            </a:r>
            <a:r>
              <a:rPr lang="en-US" b="0" dirty="0">
                <a:latin typeface="Arial" panose="020B0604020202020204" pitchFamily="34" charset="0"/>
                <a:cs typeface="Arial" panose="020B0604020202020204" pitchFamily="34" charset="0"/>
              </a:rPr>
              <a:t>For the husband is the head of the wife, even as Christ is the head of the church: and he is the </a:t>
            </a:r>
            <a:r>
              <a:rPr lang="en-US" b="0" dirty="0" err="1">
                <a:latin typeface="Arial" panose="020B0604020202020204" pitchFamily="34" charset="0"/>
                <a:cs typeface="Arial" panose="020B0604020202020204" pitchFamily="34" charset="0"/>
              </a:rPr>
              <a:t>saviour</a:t>
            </a:r>
            <a:r>
              <a:rPr lang="en-US" b="0" dirty="0">
                <a:latin typeface="Arial" panose="020B0604020202020204" pitchFamily="34" charset="0"/>
                <a:cs typeface="Arial" panose="020B0604020202020204" pitchFamily="34" charset="0"/>
              </a:rPr>
              <a:t> of the body</a:t>
            </a:r>
            <a:r>
              <a:rPr lang="en-US" b="1" dirty="0">
                <a:latin typeface="Arial" panose="020B0604020202020204" pitchFamily="34" charset="0"/>
                <a:cs typeface="Arial" panose="020B0604020202020204" pitchFamily="34" charset="0"/>
              </a:rPr>
              <a:t>. 24 </a:t>
            </a:r>
            <a:r>
              <a:rPr lang="en-US" b="0" dirty="0">
                <a:latin typeface="Arial" panose="020B0604020202020204" pitchFamily="34" charset="0"/>
                <a:cs typeface="Arial" panose="020B0604020202020204" pitchFamily="34" charset="0"/>
              </a:rPr>
              <a:t>Therefore as the church is subject unto Christ, so let the wives be to their own husbands in every thing.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Husbands, love your wives, </a:t>
            </a:r>
            <a:r>
              <a:rPr lang="en-US" b="1" dirty="0">
                <a:latin typeface="Arial" panose="020B0604020202020204" pitchFamily="34" charset="0"/>
                <a:cs typeface="Arial" panose="020B0604020202020204" pitchFamily="34" charset="0"/>
              </a:rPr>
              <a:t>even as Christ also loved the church, and gave himself for it</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26 </a:t>
            </a:r>
            <a:r>
              <a:rPr lang="en-US" b="0" dirty="0">
                <a:latin typeface="Arial" panose="020B0604020202020204" pitchFamily="34" charset="0"/>
                <a:cs typeface="Arial" panose="020B0604020202020204" pitchFamily="34" charset="0"/>
              </a:rPr>
              <a:t>That he might sanctify and cleanse it with the washing of water by the word, </a:t>
            </a:r>
            <a:r>
              <a:rPr lang="en-US" b="1" dirty="0">
                <a:latin typeface="Arial" panose="020B0604020202020204" pitchFamily="34" charset="0"/>
                <a:cs typeface="Arial" panose="020B0604020202020204" pitchFamily="34" charset="0"/>
              </a:rPr>
              <a:t>27</a:t>
            </a:r>
            <a:r>
              <a:rPr lang="en-US" b="0" dirty="0">
                <a:latin typeface="Arial" panose="020B0604020202020204" pitchFamily="34" charset="0"/>
                <a:cs typeface="Arial" panose="020B0604020202020204" pitchFamily="34" charset="0"/>
              </a:rPr>
              <a:t> That he might present it to himself a glorious church, not having spot, or wrinkle, or any such thing; but that it should be holy and without blemish. </a:t>
            </a:r>
            <a:r>
              <a:rPr lang="en-US" b="1" dirty="0">
                <a:latin typeface="Arial" panose="020B0604020202020204" pitchFamily="34" charset="0"/>
                <a:cs typeface="Arial" panose="020B0604020202020204" pitchFamily="34" charset="0"/>
              </a:rPr>
              <a:t>28</a:t>
            </a:r>
            <a:r>
              <a:rPr lang="en-US" b="0" dirty="0">
                <a:latin typeface="Arial" panose="020B0604020202020204" pitchFamily="34" charset="0"/>
                <a:cs typeface="Arial" panose="020B0604020202020204" pitchFamily="34" charset="0"/>
              </a:rPr>
              <a:t> So ought men to love their wives as their own bodies. He that loveth his wife loveth himself.</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Timothy 3:13-16 KJV 13 </a:t>
            </a:r>
            <a:r>
              <a:rPr lang="en-US" b="0" dirty="0">
                <a:latin typeface="Arial" panose="020B0604020202020204" pitchFamily="34" charset="0"/>
                <a:cs typeface="Arial" panose="020B0604020202020204" pitchFamily="34" charset="0"/>
              </a:rPr>
              <a:t>For they that have used the office of a deacon well purchase to themselves a good degree, and great boldness in the faith which is in Christ Jesus. </a:t>
            </a:r>
            <a:r>
              <a:rPr lang="en-US" b="1" dirty="0">
                <a:latin typeface="Arial" panose="020B0604020202020204" pitchFamily="34" charset="0"/>
                <a:cs typeface="Arial" panose="020B0604020202020204" pitchFamily="34" charset="0"/>
              </a:rPr>
              <a:t>14 </a:t>
            </a:r>
            <a:r>
              <a:rPr lang="en-US" b="0" dirty="0">
                <a:latin typeface="Arial" panose="020B0604020202020204" pitchFamily="34" charset="0"/>
                <a:cs typeface="Arial" panose="020B0604020202020204" pitchFamily="34" charset="0"/>
              </a:rPr>
              <a:t>These things write I unto thee, hoping to come unto thee shortly: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But if I tarry long, that thou mayest know </a:t>
            </a:r>
            <a:r>
              <a:rPr lang="en-US" b="1" dirty="0">
                <a:latin typeface="Arial" panose="020B0604020202020204" pitchFamily="34" charset="0"/>
                <a:cs typeface="Arial" panose="020B0604020202020204" pitchFamily="34" charset="0"/>
              </a:rPr>
              <a:t>how thou </a:t>
            </a:r>
            <a:r>
              <a:rPr lang="en-US" b="1" dirty="0" err="1">
                <a:latin typeface="Arial" panose="020B0604020202020204" pitchFamily="34" charset="0"/>
                <a:cs typeface="Arial" panose="020B0604020202020204" pitchFamily="34" charset="0"/>
              </a:rPr>
              <a:t>oughtest</a:t>
            </a:r>
            <a:r>
              <a:rPr lang="en-US" b="1" dirty="0">
                <a:latin typeface="Arial" panose="020B0604020202020204" pitchFamily="34" charset="0"/>
                <a:cs typeface="Arial" panose="020B0604020202020204" pitchFamily="34" charset="0"/>
              </a:rPr>
              <a:t> to behave thyself in the house of God, which is the church of the living God, the pillar and ground of the truth</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And without controversy great is the mystery of godliness: God was manifest in the flesh, justified in the Spirit, seen of angels, preached unto the Gentiles, believed on in the world, received up into glory.</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Psalms 127:1-2 KJV </a:t>
            </a:r>
            <a:r>
              <a:rPr lang="en-US" b="1" u="sng" dirty="0">
                <a:latin typeface="Arial" panose="020B0604020202020204" pitchFamily="34" charset="0"/>
                <a:cs typeface="Arial" panose="020B0604020202020204" pitchFamily="34" charset="0"/>
              </a:rPr>
              <a:t>1 Except the LORD build the house, they </a:t>
            </a:r>
            <a:r>
              <a:rPr lang="en-US" b="1" u="sng" dirty="0" err="1">
                <a:latin typeface="Arial" panose="020B0604020202020204" pitchFamily="34" charset="0"/>
                <a:cs typeface="Arial" panose="020B0604020202020204" pitchFamily="34" charset="0"/>
              </a:rPr>
              <a:t>labour</a:t>
            </a:r>
            <a:r>
              <a:rPr lang="en-US" b="1" u="sng" dirty="0">
                <a:latin typeface="Arial" panose="020B0604020202020204" pitchFamily="34" charset="0"/>
                <a:cs typeface="Arial" panose="020B0604020202020204" pitchFamily="34" charset="0"/>
              </a:rPr>
              <a:t> in vain that build it</a:t>
            </a:r>
            <a:r>
              <a:rPr lang="en-US" dirty="0">
                <a:latin typeface="Arial" panose="020B0604020202020204" pitchFamily="34" charset="0"/>
                <a:cs typeface="Arial" panose="020B0604020202020204" pitchFamily="34" charset="0"/>
              </a:rPr>
              <a:t>: except the LORD keep the city, the watchman </a:t>
            </a:r>
            <a:r>
              <a:rPr lang="en-US" dirty="0" err="1">
                <a:latin typeface="Arial" panose="020B0604020202020204" pitchFamily="34" charset="0"/>
                <a:cs typeface="Arial" panose="020B0604020202020204" pitchFamily="34" charset="0"/>
              </a:rPr>
              <a:t>waketh</a:t>
            </a:r>
            <a:r>
              <a:rPr lang="en-US" dirty="0">
                <a:latin typeface="Arial" panose="020B0604020202020204" pitchFamily="34" charset="0"/>
                <a:cs typeface="Arial" panose="020B0604020202020204" pitchFamily="34" charset="0"/>
              </a:rPr>
              <a:t> but in vain.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It is vain for you to rise up early, to sit up late, to eat the bread of sorrows: for so he giveth his beloved sleep.</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3:4 KJV 4 </a:t>
            </a:r>
            <a:r>
              <a:rPr lang="en-US" b="0" dirty="0">
                <a:latin typeface="Arial" panose="020B0604020202020204" pitchFamily="34" charset="0"/>
                <a:cs typeface="Arial" panose="020B0604020202020204" pitchFamily="34" charset="0"/>
              </a:rPr>
              <a:t>For every house is </a:t>
            </a:r>
            <a:r>
              <a:rPr lang="en-US" b="0" dirty="0" err="1">
                <a:latin typeface="Arial" panose="020B0604020202020204" pitchFamily="34" charset="0"/>
                <a:cs typeface="Arial" panose="020B0604020202020204" pitchFamily="34" charset="0"/>
              </a:rPr>
              <a:t>builded</a:t>
            </a:r>
            <a:r>
              <a:rPr lang="en-US" b="0" dirty="0">
                <a:latin typeface="Arial" panose="020B0604020202020204" pitchFamily="34" charset="0"/>
                <a:cs typeface="Arial" panose="020B0604020202020204" pitchFamily="34" charset="0"/>
              </a:rPr>
              <a:t> by some man; </a:t>
            </a:r>
            <a:r>
              <a:rPr lang="en-US" b="1" dirty="0">
                <a:latin typeface="Arial" panose="020B0604020202020204" pitchFamily="34" charset="0"/>
                <a:cs typeface="Arial" panose="020B0604020202020204" pitchFamily="34" charset="0"/>
              </a:rPr>
              <a:t>but he that built all things is God.</a:t>
            </a:r>
          </a:p>
          <a:p>
            <a:endParaRPr lang="en-US" sz="15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C5C198C-F94F-45D5-B9E3-B6FFB8BCAC79}" type="slidenum">
              <a:rPr lang="en-US" smtClean="0"/>
              <a:t>1</a:t>
            </a:fld>
            <a:endParaRPr lang="en-US" dirty="0"/>
          </a:p>
        </p:txBody>
      </p:sp>
      <p:sp>
        <p:nvSpPr>
          <p:cNvPr id="5" name="Date Placeholder 4">
            <a:extLst>
              <a:ext uri="{FF2B5EF4-FFF2-40B4-BE49-F238E27FC236}">
                <a16:creationId xmlns:a16="http://schemas.microsoft.com/office/drawing/2014/main" id="{ADAD2EE8-56E2-D67B-B2BD-E0FC6FF35549}"/>
              </a:ext>
            </a:extLst>
          </p:cNvPr>
          <p:cNvSpPr>
            <a:spLocks noGrp="1"/>
          </p:cNvSpPr>
          <p:nvPr>
            <p:ph type="dt" idx="1"/>
          </p:nvPr>
        </p:nvSpPr>
        <p:spPr/>
        <p:txBody>
          <a:bodyPr/>
          <a:lstStyle/>
          <a:p>
            <a:r>
              <a:rPr lang="en-US"/>
              <a:t>7/14/2024 AM-PM</a:t>
            </a:r>
            <a:endParaRPr lang="en-US" dirty="0"/>
          </a:p>
        </p:txBody>
      </p:sp>
    </p:spTree>
    <p:extLst>
      <p:ext uri="{BB962C8B-B14F-4D97-AF65-F5344CB8AC3E}">
        <p14:creationId xmlns:p14="http://schemas.microsoft.com/office/powerpoint/2010/main" val="2642750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93" y="4440555"/>
            <a:ext cx="7313507" cy="5160645"/>
          </a:xfrm>
        </p:spPr>
        <p:txBody>
          <a:bodyPr/>
          <a:lstStyle/>
          <a:p>
            <a:r>
              <a:rPr lang="en-US" b="1" dirty="0">
                <a:latin typeface="Arial" panose="020B0604020202020204" pitchFamily="34" charset="0"/>
                <a:cs typeface="Arial" panose="020B0604020202020204" pitchFamily="34" charset="0"/>
              </a:rPr>
              <a:t>2 Corinthians 8:1-5 NKJV 1 </a:t>
            </a:r>
            <a:r>
              <a:rPr lang="en-US" dirty="0">
                <a:latin typeface="Arial" panose="020B0604020202020204" pitchFamily="34" charset="0"/>
                <a:cs typeface="Arial" panose="020B0604020202020204" pitchFamily="34" charset="0"/>
              </a:rPr>
              <a:t>Moreover, brethren, we make known to you the grace of God bestowed on the churches of Macedonia: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that in a great trial of affliction the abundance of their joy and their deep poverty abounded in the riches of their liberality.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For I bear witness that according to their ability, yes, and beyond their ability, they were freely willing,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imploring us with much urgency that we would receive the gift and the fellowship of the ministering to the saints.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And not only as we had hoped, but </a:t>
            </a:r>
            <a:r>
              <a:rPr lang="en-US" b="1" dirty="0">
                <a:latin typeface="Arial" panose="020B0604020202020204" pitchFamily="34" charset="0"/>
                <a:cs typeface="Arial" panose="020B0604020202020204" pitchFamily="34" charset="0"/>
              </a:rPr>
              <a:t>they first gave themselves to the Lord, and then to us by the will of God.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12:1-2 KJV 1 </a:t>
            </a:r>
            <a:r>
              <a:rPr lang="en-US" b="0" dirty="0">
                <a:latin typeface="Arial" panose="020B0604020202020204" pitchFamily="34" charset="0"/>
                <a:cs typeface="Arial" panose="020B0604020202020204" pitchFamily="34" charset="0"/>
              </a:rPr>
              <a:t>I beseech you therefore, brethren, by the mercies of God, that ye present </a:t>
            </a:r>
            <a:r>
              <a:rPr lang="en-US" b="1" dirty="0">
                <a:latin typeface="Arial" panose="020B0604020202020204" pitchFamily="34" charset="0"/>
                <a:cs typeface="Arial" panose="020B0604020202020204" pitchFamily="34" charset="0"/>
              </a:rPr>
              <a:t>your bodies a living sacrifice</a:t>
            </a:r>
            <a:r>
              <a:rPr lang="en-US" b="0"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holy, acceptable unto God, </a:t>
            </a:r>
            <a:r>
              <a:rPr lang="en-US" b="0" dirty="0">
                <a:latin typeface="Arial" panose="020B0604020202020204" pitchFamily="34" charset="0"/>
                <a:cs typeface="Arial" panose="020B0604020202020204" pitchFamily="34" charset="0"/>
              </a:rPr>
              <a:t>which is your reasonable service.</a:t>
            </a:r>
            <a:r>
              <a:rPr lang="en-US" b="1" dirty="0">
                <a:latin typeface="Arial" panose="020B0604020202020204" pitchFamily="34" charset="0"/>
                <a:cs typeface="Arial" panose="020B0604020202020204" pitchFamily="34" charset="0"/>
              </a:rPr>
              <a:t> 2 </a:t>
            </a:r>
            <a:r>
              <a:rPr lang="en-US" b="0" dirty="0">
                <a:latin typeface="Arial" panose="020B0604020202020204" pitchFamily="34" charset="0"/>
                <a:cs typeface="Arial" panose="020B0604020202020204" pitchFamily="34" charset="0"/>
              </a:rPr>
              <a:t>And be not conformed to this world: but be ye transformed by the renewing of your mind, that ye may prove what is that good, and acceptable, and perfect, will of God.</a:t>
            </a:r>
          </a:p>
        </p:txBody>
      </p:sp>
      <p:sp>
        <p:nvSpPr>
          <p:cNvPr id="4" name="Slide Number Placeholder 3"/>
          <p:cNvSpPr>
            <a:spLocks noGrp="1"/>
          </p:cNvSpPr>
          <p:nvPr>
            <p:ph type="sldNum" sz="quarter" idx="5"/>
          </p:nvPr>
        </p:nvSpPr>
        <p:spPr/>
        <p:txBody>
          <a:bodyPr/>
          <a:lstStyle/>
          <a:p>
            <a:fld id="{CC5C198C-F94F-45D5-B9E3-B6FFB8BCAC79}" type="slidenum">
              <a:rPr lang="en-US" smtClean="0"/>
              <a:t>10</a:t>
            </a:fld>
            <a:endParaRPr lang="en-US" dirty="0"/>
          </a:p>
        </p:txBody>
      </p:sp>
      <p:sp>
        <p:nvSpPr>
          <p:cNvPr id="5" name="Date Placeholder 4">
            <a:extLst>
              <a:ext uri="{FF2B5EF4-FFF2-40B4-BE49-F238E27FC236}">
                <a16:creationId xmlns:a16="http://schemas.microsoft.com/office/drawing/2014/main" id="{BBC9B2CA-25F4-A74D-6A21-24A5EA157799}"/>
              </a:ext>
            </a:extLst>
          </p:cNvPr>
          <p:cNvSpPr>
            <a:spLocks noGrp="1"/>
          </p:cNvSpPr>
          <p:nvPr>
            <p:ph type="dt" idx="1"/>
          </p:nvPr>
        </p:nvSpPr>
        <p:spPr/>
        <p:txBody>
          <a:bodyPr/>
          <a:lstStyle/>
          <a:p>
            <a:r>
              <a:rPr lang="en-US"/>
              <a:t>7/14/2024 AM-PM</a:t>
            </a:r>
            <a:endParaRPr lang="en-US" dirty="0"/>
          </a:p>
        </p:txBody>
      </p:sp>
    </p:spTree>
    <p:extLst>
      <p:ext uri="{BB962C8B-B14F-4D97-AF65-F5344CB8AC3E}">
        <p14:creationId xmlns:p14="http://schemas.microsoft.com/office/powerpoint/2010/main" val="117030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r>
              <a:rPr lang="en-US" b="1" dirty="0">
                <a:latin typeface="Arial" panose="020B0604020202020204" pitchFamily="34" charset="0"/>
                <a:cs typeface="Arial" panose="020B0604020202020204" pitchFamily="34" charset="0"/>
              </a:rPr>
              <a:t>2 Timothy 4:5 KJV 5 </a:t>
            </a:r>
            <a:r>
              <a:rPr lang="en-US" dirty="0">
                <a:latin typeface="Arial" panose="020B0604020202020204" pitchFamily="34" charset="0"/>
                <a:cs typeface="Arial" panose="020B0604020202020204" pitchFamily="34" charset="0"/>
              </a:rPr>
              <a:t>But </a:t>
            </a:r>
            <a:r>
              <a:rPr lang="en-US" b="1" dirty="0">
                <a:latin typeface="Arial" panose="020B0604020202020204" pitchFamily="34" charset="0"/>
                <a:cs typeface="Arial" panose="020B0604020202020204" pitchFamily="34" charset="0"/>
              </a:rPr>
              <a:t>watch thou in all things</a:t>
            </a:r>
            <a:r>
              <a:rPr lang="en-US" dirty="0">
                <a:latin typeface="Arial" panose="020B0604020202020204" pitchFamily="34" charset="0"/>
                <a:cs typeface="Arial" panose="020B0604020202020204" pitchFamily="34" charset="0"/>
              </a:rPr>
              <a:t>, endure afflictions, do the work of an evangelist, make full proof of thy ministry.</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Matthew 26:41 KJV 41 Watch and pray</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that ye enter not into temptation</a:t>
            </a:r>
            <a:r>
              <a:rPr lang="en-US" dirty="0">
                <a:latin typeface="Arial" panose="020B0604020202020204" pitchFamily="34" charset="0"/>
                <a:cs typeface="Arial" panose="020B0604020202020204" pitchFamily="34" charset="0"/>
              </a:rPr>
              <a:t>: the spirit indeed is willing, but the flesh is weak.</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Revelation 16:15 KJV 15 </a:t>
            </a:r>
            <a:r>
              <a:rPr lang="en-US" dirty="0">
                <a:latin typeface="Arial" panose="020B0604020202020204" pitchFamily="34" charset="0"/>
                <a:cs typeface="Arial" panose="020B0604020202020204" pitchFamily="34" charset="0"/>
              </a:rPr>
              <a:t>Behold, I come as a thief. </a:t>
            </a:r>
            <a:r>
              <a:rPr lang="en-US" b="1" dirty="0">
                <a:latin typeface="Arial" panose="020B0604020202020204" pitchFamily="34" charset="0"/>
                <a:cs typeface="Arial" panose="020B0604020202020204" pitchFamily="34" charset="0"/>
              </a:rPr>
              <a:t>Blessed is he that </a:t>
            </a:r>
            <a:r>
              <a:rPr lang="en-US" b="1" dirty="0" err="1">
                <a:latin typeface="Arial" panose="020B0604020202020204" pitchFamily="34" charset="0"/>
                <a:cs typeface="Arial" panose="020B0604020202020204" pitchFamily="34" charset="0"/>
              </a:rPr>
              <a:t>watcheth</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keepeth</a:t>
            </a:r>
            <a:r>
              <a:rPr lang="en-US" b="1" dirty="0">
                <a:latin typeface="Arial" panose="020B0604020202020204" pitchFamily="34" charset="0"/>
                <a:cs typeface="Arial" panose="020B0604020202020204" pitchFamily="34" charset="0"/>
              </a:rPr>
              <a:t> his garments, lest he walk naked, and they see his shame.</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Luke 12:37 KJV 37 </a:t>
            </a:r>
            <a:r>
              <a:rPr lang="en-US" b="0" dirty="0">
                <a:latin typeface="Arial" panose="020B0604020202020204" pitchFamily="34" charset="0"/>
                <a:cs typeface="Arial" panose="020B0604020202020204" pitchFamily="34" charset="0"/>
              </a:rPr>
              <a:t>Blessed are those servants, </a:t>
            </a:r>
            <a:r>
              <a:rPr lang="en-US" b="1" dirty="0">
                <a:latin typeface="Arial" panose="020B0604020202020204" pitchFamily="34" charset="0"/>
                <a:cs typeface="Arial" panose="020B0604020202020204" pitchFamily="34" charset="0"/>
              </a:rPr>
              <a:t>whom the lord when he cometh shall find watching</a:t>
            </a:r>
            <a:r>
              <a:rPr lang="en-US" b="0" dirty="0">
                <a:latin typeface="Arial" panose="020B0604020202020204" pitchFamily="34" charset="0"/>
                <a:cs typeface="Arial" panose="020B0604020202020204" pitchFamily="34" charset="0"/>
              </a:rPr>
              <a:t>: verily I say unto you, that he shall gird himself, and make them to sit down to meat, and will come forth and serve them.</a:t>
            </a:r>
          </a:p>
          <a:p>
            <a:pPr marL="302066" indent="-302066">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5:8-9 KJV 8 </a:t>
            </a:r>
            <a:r>
              <a:rPr lang="en-US" b="0" i="0" dirty="0">
                <a:latin typeface="Arial" panose="020B0604020202020204" pitchFamily="34" charset="0"/>
                <a:cs typeface="Arial" panose="020B0604020202020204" pitchFamily="34" charset="0"/>
              </a:rPr>
              <a:t>Be sober, be vigilant; because your adversary the devil, as a roaring lion, walketh about, seeking whom he may devour: </a:t>
            </a:r>
            <a:r>
              <a:rPr lang="en-US" b="1" i="0" dirty="0">
                <a:latin typeface="Arial" panose="020B0604020202020204" pitchFamily="34" charset="0"/>
                <a:cs typeface="Arial" panose="020B0604020202020204" pitchFamily="34" charset="0"/>
              </a:rPr>
              <a:t>9 Whom resist </a:t>
            </a:r>
            <a:r>
              <a:rPr lang="en-US" b="1" i="0" dirty="0" err="1">
                <a:latin typeface="Arial" panose="020B0604020202020204" pitchFamily="34" charset="0"/>
                <a:cs typeface="Arial" panose="020B0604020202020204" pitchFamily="34" charset="0"/>
              </a:rPr>
              <a:t>stedfast</a:t>
            </a:r>
            <a:r>
              <a:rPr lang="en-US" b="1" i="0" dirty="0">
                <a:latin typeface="Arial" panose="020B0604020202020204" pitchFamily="34" charset="0"/>
                <a:cs typeface="Arial" panose="020B0604020202020204" pitchFamily="34" charset="0"/>
              </a:rPr>
              <a:t> in the fait</a:t>
            </a:r>
            <a:r>
              <a:rPr lang="en-US" b="0" i="0" dirty="0">
                <a:latin typeface="Arial" panose="020B0604020202020204" pitchFamily="34" charset="0"/>
                <a:cs typeface="Arial" panose="020B0604020202020204" pitchFamily="34" charset="0"/>
              </a:rPr>
              <a:t>h, knowing that the same afflictions are accomplished in your brethren that are in the world.</a:t>
            </a:r>
          </a:p>
          <a:p>
            <a:pPr marL="171450" indent="-171450">
              <a:buFont typeface="Wingdings" panose="05000000000000000000" pitchFamily="2" charset="2"/>
              <a:buChar char="§"/>
            </a:pPr>
            <a:r>
              <a:rPr lang="en-US" b="1" i="0" dirty="0">
                <a:latin typeface="Arial" panose="020B0604020202020204" pitchFamily="34" charset="0"/>
                <a:cs typeface="Arial" panose="020B0604020202020204" pitchFamily="34" charset="0"/>
              </a:rPr>
              <a:t>Revelation 16:15 KJV 15 </a:t>
            </a:r>
            <a:r>
              <a:rPr lang="en-US" b="0" i="0" dirty="0">
                <a:latin typeface="Arial" panose="020B0604020202020204" pitchFamily="34" charset="0"/>
                <a:cs typeface="Arial" panose="020B0604020202020204" pitchFamily="34" charset="0"/>
              </a:rPr>
              <a:t>Behold, </a:t>
            </a:r>
            <a:r>
              <a:rPr lang="en-US" b="1" i="0" dirty="0">
                <a:latin typeface="Arial" panose="020B0604020202020204" pitchFamily="34" charset="0"/>
                <a:cs typeface="Arial" panose="020B0604020202020204" pitchFamily="34" charset="0"/>
              </a:rPr>
              <a:t>I come as a thief. </a:t>
            </a:r>
            <a:r>
              <a:rPr lang="en-US" b="0" i="0" dirty="0">
                <a:latin typeface="Arial" panose="020B0604020202020204" pitchFamily="34" charset="0"/>
                <a:cs typeface="Arial" panose="020B0604020202020204" pitchFamily="34" charset="0"/>
              </a:rPr>
              <a:t>Blessed is he that </a:t>
            </a:r>
            <a:r>
              <a:rPr lang="en-US" b="0" i="0" dirty="0" err="1">
                <a:latin typeface="Arial" panose="020B0604020202020204" pitchFamily="34" charset="0"/>
                <a:cs typeface="Arial" panose="020B0604020202020204" pitchFamily="34" charset="0"/>
              </a:rPr>
              <a:t>watcheth</a:t>
            </a:r>
            <a:r>
              <a:rPr lang="en-US" b="0" i="0" dirty="0">
                <a:latin typeface="Arial" panose="020B0604020202020204" pitchFamily="34" charset="0"/>
                <a:cs typeface="Arial" panose="020B0604020202020204" pitchFamily="34" charset="0"/>
              </a:rPr>
              <a:t>, and </a:t>
            </a:r>
            <a:r>
              <a:rPr lang="en-US" b="0" i="0" dirty="0" err="1">
                <a:latin typeface="Arial" panose="020B0604020202020204" pitchFamily="34" charset="0"/>
                <a:cs typeface="Arial" panose="020B0604020202020204" pitchFamily="34" charset="0"/>
              </a:rPr>
              <a:t>keepeth</a:t>
            </a:r>
            <a:r>
              <a:rPr lang="en-US" b="0" i="0" dirty="0">
                <a:latin typeface="Arial" panose="020B0604020202020204" pitchFamily="34" charset="0"/>
                <a:cs typeface="Arial" panose="020B0604020202020204" pitchFamily="34" charset="0"/>
              </a:rPr>
              <a:t> his garments, lest he walk naked, and they see his shame.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Thessalonians 5:1-9 KJV</a:t>
            </a:r>
            <a:r>
              <a:rPr lang="en-US" b="0" dirty="0">
                <a:latin typeface="Arial" panose="020B0604020202020204" pitchFamily="34" charset="0"/>
                <a:cs typeface="Arial" panose="020B0604020202020204" pitchFamily="34" charset="0"/>
              </a:rPr>
              <a:t> 1 But of the times and the seasons, brethren, ye have no need that I write unto you. </a:t>
            </a:r>
            <a:r>
              <a:rPr lang="en-US" b="1" dirty="0">
                <a:latin typeface="Arial" panose="020B0604020202020204" pitchFamily="34" charset="0"/>
                <a:cs typeface="Arial" panose="020B0604020202020204" pitchFamily="34" charset="0"/>
              </a:rPr>
              <a:t>2 </a:t>
            </a:r>
            <a:r>
              <a:rPr lang="en-US" b="0" dirty="0">
                <a:latin typeface="Arial" panose="020B0604020202020204" pitchFamily="34" charset="0"/>
                <a:cs typeface="Arial" panose="020B0604020202020204" pitchFamily="34" charset="0"/>
              </a:rPr>
              <a:t>For yourselves know perfectly that the day of the Lord so cometh as a thief in the night. </a:t>
            </a:r>
            <a:r>
              <a:rPr lang="en-US" b="1" dirty="0">
                <a:latin typeface="Arial" panose="020B0604020202020204" pitchFamily="34" charset="0"/>
                <a:cs typeface="Arial" panose="020B0604020202020204" pitchFamily="34" charset="0"/>
              </a:rPr>
              <a:t>3 </a:t>
            </a:r>
            <a:r>
              <a:rPr lang="en-US" b="0" dirty="0">
                <a:latin typeface="Arial" panose="020B0604020202020204" pitchFamily="34" charset="0"/>
                <a:cs typeface="Arial" panose="020B0604020202020204" pitchFamily="34" charset="0"/>
              </a:rPr>
              <a:t>For when they shall say, Peace and safety; then sudden destruction cometh upon them, as travail upon a woman with child; and they shall not escape. </a:t>
            </a:r>
            <a:r>
              <a:rPr lang="en-US" b="1" dirty="0">
                <a:latin typeface="Arial" panose="020B0604020202020204" pitchFamily="34" charset="0"/>
                <a:cs typeface="Arial" panose="020B0604020202020204" pitchFamily="34" charset="0"/>
              </a:rPr>
              <a:t>4 But ye, brethren, are not in darkness, that that day should overtake you as a thief. 5 Ye are all the children of light, and the children of the day: we are not of the night, nor of darkness. 6</a:t>
            </a:r>
            <a:r>
              <a:rPr lang="en-US" b="0" dirty="0">
                <a:latin typeface="Arial" panose="020B0604020202020204" pitchFamily="34" charset="0"/>
                <a:cs typeface="Arial" panose="020B0604020202020204" pitchFamily="34" charset="0"/>
              </a:rPr>
              <a:t> Therefore let us not sleep, as do others; but let us watch and be sober.</a:t>
            </a:r>
            <a:r>
              <a:rPr lang="en-US" b="1" dirty="0">
                <a:latin typeface="Arial" panose="020B0604020202020204" pitchFamily="34" charset="0"/>
                <a:cs typeface="Arial" panose="020B0604020202020204" pitchFamily="34" charset="0"/>
              </a:rPr>
              <a:t> 7 </a:t>
            </a:r>
            <a:r>
              <a:rPr lang="en-US" b="0" dirty="0">
                <a:latin typeface="Arial" panose="020B0604020202020204" pitchFamily="34" charset="0"/>
                <a:cs typeface="Arial" panose="020B0604020202020204" pitchFamily="34" charset="0"/>
              </a:rPr>
              <a:t>For they that sleep </a:t>
            </a:r>
            <a:r>
              <a:rPr lang="en-US" b="0" dirty="0" err="1">
                <a:latin typeface="Arial" panose="020B0604020202020204" pitchFamily="34" charset="0"/>
                <a:cs typeface="Arial" panose="020B0604020202020204" pitchFamily="34" charset="0"/>
              </a:rPr>
              <a:t>sleep</a:t>
            </a:r>
            <a:r>
              <a:rPr lang="en-US" b="0" dirty="0">
                <a:latin typeface="Arial" panose="020B0604020202020204" pitchFamily="34" charset="0"/>
                <a:cs typeface="Arial" panose="020B0604020202020204" pitchFamily="34" charset="0"/>
              </a:rPr>
              <a:t> in the night; and they that be drunken are drunken in the night.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But let us, who are of the day, be sober, putting on the breastplate of faith and love; and for an helmet, the hope of salvation.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For God hath not appointed us to wrath, but to obtain salvation by our Lord Jesus Christ,</a:t>
            </a:r>
          </a:p>
        </p:txBody>
      </p:sp>
      <p:sp>
        <p:nvSpPr>
          <p:cNvPr id="4" name="Slide Number Placeholder 3"/>
          <p:cNvSpPr>
            <a:spLocks noGrp="1"/>
          </p:cNvSpPr>
          <p:nvPr>
            <p:ph type="sldNum" sz="quarter" idx="5"/>
          </p:nvPr>
        </p:nvSpPr>
        <p:spPr/>
        <p:txBody>
          <a:bodyPr/>
          <a:lstStyle/>
          <a:p>
            <a:fld id="{CC5C198C-F94F-45D5-B9E3-B6FFB8BCAC79}" type="slidenum">
              <a:rPr lang="en-US" smtClean="0"/>
              <a:t>11</a:t>
            </a:fld>
            <a:endParaRPr lang="en-US" dirty="0"/>
          </a:p>
        </p:txBody>
      </p:sp>
      <p:sp>
        <p:nvSpPr>
          <p:cNvPr id="5" name="Date Placeholder 4">
            <a:extLst>
              <a:ext uri="{FF2B5EF4-FFF2-40B4-BE49-F238E27FC236}">
                <a16:creationId xmlns:a16="http://schemas.microsoft.com/office/drawing/2014/main" id="{BBC9B2CA-25F4-A74D-6A21-24A5EA157799}"/>
              </a:ext>
            </a:extLst>
          </p:cNvPr>
          <p:cNvSpPr>
            <a:spLocks noGrp="1"/>
          </p:cNvSpPr>
          <p:nvPr>
            <p:ph type="dt" idx="1"/>
          </p:nvPr>
        </p:nvSpPr>
        <p:spPr/>
        <p:txBody>
          <a:bodyPr/>
          <a:lstStyle/>
          <a:p>
            <a:r>
              <a:rPr lang="en-US"/>
              <a:t>7/14/2024 AM-PM</a:t>
            </a:r>
            <a:endParaRPr lang="en-US" dirty="0"/>
          </a:p>
        </p:txBody>
      </p:sp>
    </p:spTree>
    <p:extLst>
      <p:ext uri="{BB962C8B-B14F-4D97-AF65-F5344CB8AC3E}">
        <p14:creationId xmlns:p14="http://schemas.microsoft.com/office/powerpoint/2010/main" val="861942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r>
              <a:rPr lang="en-US" sz="1300" b="1" dirty="0">
                <a:latin typeface="Arial" panose="020B0604020202020204" pitchFamily="34" charset="0"/>
                <a:cs typeface="Arial" panose="020B0604020202020204" pitchFamily="34" charset="0"/>
              </a:rPr>
              <a:t>John 3:16-17 NKJV 16 "For God so loved the world that He gave His only begotten Son, that whoever believes in Him should not perish but have everlasting life. 17 "For God did not send His Son into the world to condemn the world, but that the world through Him might be saved.</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300" b="1" dirty="0">
                <a:latin typeface="Arial" panose="020B0604020202020204" pitchFamily="34" charset="0"/>
                <a:cs typeface="Arial" panose="020B0604020202020204" pitchFamily="34" charset="0"/>
              </a:rPr>
              <a:t>Romans 5:7-9 NKJV 7 </a:t>
            </a:r>
            <a:r>
              <a:rPr lang="en-US" sz="1300" dirty="0">
                <a:latin typeface="Arial" panose="020B0604020202020204" pitchFamily="34" charset="0"/>
                <a:cs typeface="Arial" panose="020B0604020202020204" pitchFamily="34" charset="0"/>
              </a:rPr>
              <a:t>For scarcely for a righteous man will one die; yet perhaps for a good man someone would even dare to die. </a:t>
            </a:r>
            <a:r>
              <a:rPr lang="en-US" sz="1300" b="1" dirty="0">
                <a:latin typeface="Arial" panose="020B0604020202020204" pitchFamily="34" charset="0"/>
                <a:cs typeface="Arial" panose="020B0604020202020204" pitchFamily="34" charset="0"/>
              </a:rPr>
              <a:t>8</a:t>
            </a:r>
            <a:r>
              <a:rPr lang="en-US" sz="1300" dirty="0">
                <a:latin typeface="Arial" panose="020B0604020202020204" pitchFamily="34" charset="0"/>
                <a:cs typeface="Arial" panose="020B0604020202020204" pitchFamily="34" charset="0"/>
              </a:rPr>
              <a:t> But God demonstrates His own love toward us, in that while we were still sinners, Christ died for us. </a:t>
            </a:r>
            <a:r>
              <a:rPr lang="en-US" sz="1300" b="1" dirty="0">
                <a:latin typeface="Arial" panose="020B0604020202020204" pitchFamily="34" charset="0"/>
                <a:cs typeface="Arial" panose="020B0604020202020204" pitchFamily="34" charset="0"/>
              </a:rPr>
              <a:t>9</a:t>
            </a:r>
            <a:r>
              <a:rPr lang="en-US" sz="1300" dirty="0">
                <a:latin typeface="Arial" panose="020B0604020202020204" pitchFamily="34" charset="0"/>
                <a:cs typeface="Arial" panose="020B0604020202020204" pitchFamily="34" charset="0"/>
              </a:rPr>
              <a:t> Much more then, having now been justified by His blood, we shall be saved from wrath through Him.</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John 17:20-21 KJV 20 </a:t>
            </a:r>
            <a:r>
              <a:rPr lang="en-US" sz="1300" dirty="0">
                <a:latin typeface="Arial" panose="020B0604020202020204" pitchFamily="34" charset="0"/>
                <a:cs typeface="Arial" panose="020B0604020202020204" pitchFamily="34" charset="0"/>
              </a:rPr>
              <a:t>Neither pray I for these alone, but for them also which shall believe on me through their word; </a:t>
            </a:r>
            <a:r>
              <a:rPr lang="en-US" sz="1300" b="1" dirty="0">
                <a:latin typeface="Arial" panose="020B0604020202020204" pitchFamily="34" charset="0"/>
                <a:cs typeface="Arial" panose="020B0604020202020204" pitchFamily="34" charset="0"/>
              </a:rPr>
              <a:t>21</a:t>
            </a:r>
            <a:r>
              <a:rPr lang="en-US" sz="1300" dirty="0">
                <a:latin typeface="Arial" panose="020B0604020202020204" pitchFamily="34" charset="0"/>
                <a:cs typeface="Arial" panose="020B0604020202020204" pitchFamily="34" charset="0"/>
              </a:rPr>
              <a:t> That they all may be one; as thou, Father, art in me, and I in thee, that they also may be one in us: that the world may believe that thou hast sent me.</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John 13:34-35 KJV 34 </a:t>
            </a:r>
            <a:r>
              <a:rPr lang="en-US" sz="1300" dirty="0">
                <a:latin typeface="Arial" panose="020B0604020202020204" pitchFamily="34" charset="0"/>
                <a:cs typeface="Arial" panose="020B0604020202020204" pitchFamily="34" charset="0"/>
              </a:rPr>
              <a:t>A new commandment I give unto you, </a:t>
            </a:r>
            <a:r>
              <a:rPr lang="en-US" sz="1300" b="1" dirty="0">
                <a:latin typeface="Arial" panose="020B0604020202020204" pitchFamily="34" charset="0"/>
                <a:cs typeface="Arial" panose="020B0604020202020204" pitchFamily="34" charset="0"/>
              </a:rPr>
              <a:t>That ye love one another</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as I have loved you</a:t>
            </a:r>
            <a:r>
              <a:rPr lang="en-US" sz="1300" dirty="0">
                <a:latin typeface="Arial" panose="020B0604020202020204" pitchFamily="34" charset="0"/>
                <a:cs typeface="Arial" panose="020B0604020202020204" pitchFamily="34" charset="0"/>
              </a:rPr>
              <a:t>, that ye also love one another. </a:t>
            </a:r>
            <a:r>
              <a:rPr lang="en-US" sz="1300" b="1" dirty="0">
                <a:latin typeface="Arial" panose="020B0604020202020204" pitchFamily="34" charset="0"/>
                <a:cs typeface="Arial" panose="020B0604020202020204" pitchFamily="34" charset="0"/>
              </a:rPr>
              <a:t>35</a:t>
            </a:r>
            <a:r>
              <a:rPr lang="en-US" sz="1300" dirty="0">
                <a:latin typeface="Arial" panose="020B0604020202020204" pitchFamily="34" charset="0"/>
                <a:cs typeface="Arial" panose="020B0604020202020204" pitchFamily="34" charset="0"/>
              </a:rPr>
              <a:t> By this shall all men know that ye are my disciples, if ye have love one to another.</a:t>
            </a:r>
          </a:p>
          <a:p>
            <a:pPr marL="0" indent="0">
              <a:buFont typeface="Wingdings" panose="05000000000000000000" pitchFamily="2" charset="2"/>
              <a:buNone/>
            </a:pPr>
            <a:endParaRPr lang="en-US" sz="13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300" b="1" dirty="0">
                <a:latin typeface="Arial" panose="020B0604020202020204" pitchFamily="34" charset="0"/>
                <a:cs typeface="Arial" panose="020B0604020202020204" pitchFamily="34" charset="0"/>
              </a:rPr>
              <a:t> John 4:7-8 KJV 7 </a:t>
            </a:r>
            <a:r>
              <a:rPr lang="en-US" sz="1300" dirty="0">
                <a:latin typeface="Arial" panose="020B0604020202020204" pitchFamily="34" charset="0"/>
                <a:cs typeface="Arial" panose="020B0604020202020204" pitchFamily="34" charset="0"/>
              </a:rPr>
              <a:t>Beloved, let us love one another: </a:t>
            </a:r>
            <a:r>
              <a:rPr lang="en-US" sz="1300" b="1" dirty="0">
                <a:latin typeface="Arial" panose="020B0604020202020204" pitchFamily="34" charset="0"/>
                <a:cs typeface="Arial" panose="020B0604020202020204" pitchFamily="34" charset="0"/>
              </a:rPr>
              <a:t>for love is of God</a:t>
            </a:r>
            <a:r>
              <a:rPr lang="en-US" sz="1300" dirty="0">
                <a:latin typeface="Arial" panose="020B0604020202020204" pitchFamily="34" charset="0"/>
                <a:cs typeface="Arial" panose="020B0604020202020204" pitchFamily="34" charset="0"/>
              </a:rPr>
              <a:t>; and every one that loveth is born of God, and </a:t>
            </a:r>
            <a:r>
              <a:rPr lang="en-US" sz="1300" dirty="0" err="1">
                <a:latin typeface="Arial" panose="020B0604020202020204" pitchFamily="34" charset="0"/>
                <a:cs typeface="Arial" panose="020B0604020202020204" pitchFamily="34" charset="0"/>
              </a:rPr>
              <a:t>knoweth</a:t>
            </a:r>
            <a:r>
              <a:rPr lang="en-US" sz="1300" dirty="0">
                <a:latin typeface="Arial" panose="020B0604020202020204" pitchFamily="34" charset="0"/>
                <a:cs typeface="Arial" panose="020B0604020202020204" pitchFamily="34" charset="0"/>
              </a:rPr>
              <a:t> God</a:t>
            </a:r>
            <a:r>
              <a:rPr lang="en-US" sz="1300" b="1" dirty="0">
                <a:latin typeface="Arial" panose="020B0604020202020204" pitchFamily="34" charset="0"/>
                <a:cs typeface="Arial" panose="020B0604020202020204" pitchFamily="34" charset="0"/>
              </a:rPr>
              <a:t>. 8 </a:t>
            </a:r>
            <a:r>
              <a:rPr lang="en-US" sz="1300" dirty="0">
                <a:latin typeface="Arial" panose="020B0604020202020204" pitchFamily="34" charset="0"/>
                <a:cs typeface="Arial" panose="020B0604020202020204" pitchFamily="34" charset="0"/>
              </a:rPr>
              <a:t>He that loveth not </a:t>
            </a:r>
            <a:r>
              <a:rPr lang="en-US" sz="1300" dirty="0" err="1">
                <a:latin typeface="Arial" panose="020B0604020202020204" pitchFamily="34" charset="0"/>
                <a:cs typeface="Arial" panose="020B0604020202020204" pitchFamily="34" charset="0"/>
              </a:rPr>
              <a:t>knoweth</a:t>
            </a:r>
            <a:r>
              <a:rPr lang="en-US" sz="1300" dirty="0">
                <a:latin typeface="Arial" panose="020B0604020202020204" pitchFamily="34" charset="0"/>
                <a:cs typeface="Arial" panose="020B0604020202020204" pitchFamily="34" charset="0"/>
              </a:rPr>
              <a:t> not God; for God is love.   </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1 Peter 1:22 KJV 22 </a:t>
            </a:r>
            <a:r>
              <a:rPr lang="en-US" sz="1300" dirty="0">
                <a:latin typeface="Arial" panose="020B0604020202020204" pitchFamily="34" charset="0"/>
                <a:cs typeface="Arial" panose="020B0604020202020204" pitchFamily="34" charset="0"/>
              </a:rPr>
              <a:t>Seeing ye have purified your souls in obeying the truth through the Spirit unto unfeigned love of the brethren, see that ye love one another with a pure heart fervently:</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1 Thessalonians 4:9 KJV 9 </a:t>
            </a:r>
            <a:r>
              <a:rPr lang="en-US" sz="1300" dirty="0">
                <a:latin typeface="Arial" panose="020B0604020202020204" pitchFamily="34" charset="0"/>
                <a:cs typeface="Arial" panose="020B0604020202020204" pitchFamily="34" charset="0"/>
              </a:rPr>
              <a:t>But as touching brotherly love ye need not that I write unto you: for ye yourselves are taught of God to love one another.</a:t>
            </a:r>
          </a:p>
        </p:txBody>
      </p:sp>
      <p:sp>
        <p:nvSpPr>
          <p:cNvPr id="4" name="Slide Number Placeholder 3"/>
          <p:cNvSpPr>
            <a:spLocks noGrp="1"/>
          </p:cNvSpPr>
          <p:nvPr>
            <p:ph type="sldNum" sz="quarter" idx="5"/>
          </p:nvPr>
        </p:nvSpPr>
        <p:spPr/>
        <p:txBody>
          <a:bodyPr/>
          <a:lstStyle/>
          <a:p>
            <a:fld id="{CC5C198C-F94F-45D5-B9E3-B6FFB8BCAC79}" type="slidenum">
              <a:rPr lang="en-US" smtClean="0"/>
              <a:t>12</a:t>
            </a:fld>
            <a:endParaRPr lang="en-US" dirty="0"/>
          </a:p>
        </p:txBody>
      </p:sp>
      <p:sp>
        <p:nvSpPr>
          <p:cNvPr id="5" name="Date Placeholder 4">
            <a:extLst>
              <a:ext uri="{FF2B5EF4-FFF2-40B4-BE49-F238E27FC236}">
                <a16:creationId xmlns:a16="http://schemas.microsoft.com/office/drawing/2014/main" id="{BBC9B2CA-25F4-A74D-6A21-24A5EA157799}"/>
              </a:ext>
            </a:extLst>
          </p:cNvPr>
          <p:cNvSpPr>
            <a:spLocks noGrp="1"/>
          </p:cNvSpPr>
          <p:nvPr>
            <p:ph type="dt" idx="1"/>
          </p:nvPr>
        </p:nvSpPr>
        <p:spPr/>
        <p:txBody>
          <a:bodyPr/>
          <a:lstStyle/>
          <a:p>
            <a:r>
              <a:rPr lang="en-US"/>
              <a:t>7/14/2024 AM-PM</a:t>
            </a:r>
            <a:endParaRPr lang="en-US" dirty="0"/>
          </a:p>
        </p:txBody>
      </p:sp>
    </p:spTree>
    <p:extLst>
      <p:ext uri="{BB962C8B-B14F-4D97-AF65-F5344CB8AC3E}">
        <p14:creationId xmlns:p14="http://schemas.microsoft.com/office/powerpoint/2010/main" val="3599451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r>
              <a:rPr lang="en-US" sz="1300" b="1" dirty="0">
                <a:latin typeface="Arial" panose="020B0604020202020204" pitchFamily="34" charset="0"/>
                <a:cs typeface="Arial" panose="020B0604020202020204" pitchFamily="34" charset="0"/>
              </a:rPr>
              <a:t>Matthew 15:9 KJV 9 </a:t>
            </a:r>
            <a:r>
              <a:rPr lang="en-US" sz="1300" dirty="0">
                <a:latin typeface="Arial" panose="020B0604020202020204" pitchFamily="34" charset="0"/>
                <a:cs typeface="Arial" panose="020B0604020202020204" pitchFamily="34" charset="0"/>
              </a:rPr>
              <a:t>But </a:t>
            </a:r>
            <a:r>
              <a:rPr lang="en-US" sz="1300" b="1" dirty="0">
                <a:latin typeface="Arial" panose="020B0604020202020204" pitchFamily="34" charset="0"/>
                <a:cs typeface="Arial" panose="020B0604020202020204" pitchFamily="34" charset="0"/>
              </a:rPr>
              <a:t>in vain they do worship me</a:t>
            </a:r>
            <a:r>
              <a:rPr lang="en-US" sz="1300" dirty="0">
                <a:latin typeface="Arial" panose="020B0604020202020204" pitchFamily="34" charset="0"/>
                <a:cs typeface="Arial" panose="020B0604020202020204" pitchFamily="34" charset="0"/>
              </a:rPr>
              <a:t>, teaching for doctrines the commandments of men.</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John 4:20-24 KJV 20 </a:t>
            </a:r>
            <a:r>
              <a:rPr lang="en-US" sz="1300" dirty="0">
                <a:latin typeface="Arial" panose="020B0604020202020204" pitchFamily="34" charset="0"/>
                <a:cs typeface="Arial" panose="020B0604020202020204" pitchFamily="34" charset="0"/>
              </a:rPr>
              <a:t>Our fathers worshipped in this mountain; and ye say, that in Jerusalem is the place where men ought to worship. </a:t>
            </a:r>
            <a:r>
              <a:rPr lang="en-US" sz="1300" b="1" dirty="0">
                <a:latin typeface="Arial" panose="020B0604020202020204" pitchFamily="34" charset="0"/>
                <a:cs typeface="Arial" panose="020B0604020202020204" pitchFamily="34" charset="0"/>
              </a:rPr>
              <a:t>21</a:t>
            </a:r>
            <a:r>
              <a:rPr lang="en-US" sz="1300" dirty="0">
                <a:latin typeface="Arial" panose="020B0604020202020204" pitchFamily="34" charset="0"/>
                <a:cs typeface="Arial" panose="020B0604020202020204" pitchFamily="34" charset="0"/>
              </a:rPr>
              <a:t> Jesus saith unto her, Woman, believe me, the hour cometh, when ye shall neither in this mountain, nor yet at Jerusalem, worship the Father. </a:t>
            </a:r>
            <a:r>
              <a:rPr lang="en-US" sz="1300" b="1" dirty="0">
                <a:latin typeface="Arial" panose="020B0604020202020204" pitchFamily="34" charset="0"/>
                <a:cs typeface="Arial" panose="020B0604020202020204" pitchFamily="34" charset="0"/>
              </a:rPr>
              <a:t>22</a:t>
            </a:r>
            <a:r>
              <a:rPr lang="en-US" sz="1300" dirty="0">
                <a:latin typeface="Arial" panose="020B0604020202020204" pitchFamily="34" charset="0"/>
                <a:cs typeface="Arial" panose="020B0604020202020204" pitchFamily="34" charset="0"/>
              </a:rPr>
              <a:t> Ye worship ye know not what: we know what we worship: for salvation is of the Jews. </a:t>
            </a:r>
            <a:r>
              <a:rPr lang="en-US" sz="1300" b="1" i="1" dirty="0">
                <a:latin typeface="Arial" panose="020B0604020202020204" pitchFamily="34" charset="0"/>
                <a:cs typeface="Arial" panose="020B0604020202020204" pitchFamily="34" charset="0"/>
              </a:rPr>
              <a:t>23 But the hour cometh, and now is, when the true worshippers shall worship the Father in spirit and in truth: for the Father </a:t>
            </a:r>
            <a:r>
              <a:rPr lang="en-US" sz="1300" b="1" i="1" dirty="0" err="1">
                <a:latin typeface="Arial" panose="020B0604020202020204" pitchFamily="34" charset="0"/>
                <a:cs typeface="Arial" panose="020B0604020202020204" pitchFamily="34" charset="0"/>
              </a:rPr>
              <a:t>seeketh</a:t>
            </a:r>
            <a:r>
              <a:rPr lang="en-US" sz="1300" b="1" i="1" dirty="0">
                <a:latin typeface="Arial" panose="020B0604020202020204" pitchFamily="34" charset="0"/>
                <a:cs typeface="Arial" panose="020B0604020202020204" pitchFamily="34" charset="0"/>
              </a:rPr>
              <a:t> such to worship him. 24 God is a Spirit: and they that worship him must worship him in spirit and in truth.</a:t>
            </a:r>
          </a:p>
          <a:p>
            <a:endParaRPr lang="en-US" sz="1300" b="1" i="1" dirty="0">
              <a:latin typeface="Arial" panose="020B0604020202020204" pitchFamily="34" charset="0"/>
              <a:cs typeface="Arial" panose="020B0604020202020204" pitchFamily="34" charset="0"/>
            </a:endParaRPr>
          </a:p>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C5C198C-F94F-45D5-B9E3-B6FFB8BCAC79}" type="slidenum">
              <a:rPr lang="en-US" smtClean="0"/>
              <a:t>13</a:t>
            </a:fld>
            <a:endParaRPr lang="en-US" dirty="0"/>
          </a:p>
        </p:txBody>
      </p:sp>
      <p:sp>
        <p:nvSpPr>
          <p:cNvPr id="5" name="Date Placeholder 4">
            <a:extLst>
              <a:ext uri="{FF2B5EF4-FFF2-40B4-BE49-F238E27FC236}">
                <a16:creationId xmlns:a16="http://schemas.microsoft.com/office/drawing/2014/main" id="{BBC9B2CA-25F4-A74D-6A21-24A5EA157799}"/>
              </a:ext>
            </a:extLst>
          </p:cNvPr>
          <p:cNvSpPr>
            <a:spLocks noGrp="1"/>
          </p:cNvSpPr>
          <p:nvPr>
            <p:ph type="dt" idx="1"/>
          </p:nvPr>
        </p:nvSpPr>
        <p:spPr/>
        <p:txBody>
          <a:bodyPr/>
          <a:lstStyle/>
          <a:p>
            <a:r>
              <a:rPr lang="en-US"/>
              <a:t>7/14/2024 AM-PM</a:t>
            </a:r>
            <a:endParaRPr lang="en-US" dirty="0"/>
          </a:p>
        </p:txBody>
      </p:sp>
    </p:spTree>
    <p:extLst>
      <p:ext uri="{BB962C8B-B14F-4D97-AF65-F5344CB8AC3E}">
        <p14:creationId xmlns:p14="http://schemas.microsoft.com/office/powerpoint/2010/main" val="4139069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481013"/>
            <a:ext cx="4321175" cy="3241675"/>
          </a:xfrm>
        </p:spPr>
      </p:sp>
      <p:sp>
        <p:nvSpPr>
          <p:cNvPr id="3" name="Notes Placeholder 2"/>
          <p:cNvSpPr>
            <a:spLocks noGrp="1"/>
          </p:cNvSpPr>
          <p:nvPr>
            <p:ph type="body" idx="1"/>
          </p:nvPr>
        </p:nvSpPr>
        <p:spPr>
          <a:xfrm>
            <a:off x="-846" y="3840480"/>
            <a:ext cx="7313507" cy="576072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Ephesians 5:23-28 KJV 23 </a:t>
            </a:r>
            <a:r>
              <a:rPr lang="en-US" b="0" dirty="0">
                <a:latin typeface="Arial" panose="020B0604020202020204" pitchFamily="34" charset="0"/>
                <a:cs typeface="Arial" panose="020B0604020202020204" pitchFamily="34" charset="0"/>
              </a:rPr>
              <a:t>For the husband is the head of the wife, even as Christ is the head of the church: and he is the </a:t>
            </a:r>
            <a:r>
              <a:rPr lang="en-US" b="0" dirty="0" err="1">
                <a:latin typeface="Arial" panose="020B0604020202020204" pitchFamily="34" charset="0"/>
                <a:cs typeface="Arial" panose="020B0604020202020204" pitchFamily="34" charset="0"/>
              </a:rPr>
              <a:t>saviour</a:t>
            </a:r>
            <a:r>
              <a:rPr lang="en-US" b="0" dirty="0">
                <a:latin typeface="Arial" panose="020B0604020202020204" pitchFamily="34" charset="0"/>
                <a:cs typeface="Arial" panose="020B0604020202020204" pitchFamily="34" charset="0"/>
              </a:rPr>
              <a:t> of the body</a:t>
            </a:r>
            <a:r>
              <a:rPr lang="en-US" b="1" dirty="0">
                <a:latin typeface="Arial" panose="020B0604020202020204" pitchFamily="34" charset="0"/>
                <a:cs typeface="Arial" panose="020B0604020202020204" pitchFamily="34" charset="0"/>
              </a:rPr>
              <a:t>. 24 </a:t>
            </a:r>
            <a:r>
              <a:rPr lang="en-US" b="0" dirty="0">
                <a:latin typeface="Arial" panose="020B0604020202020204" pitchFamily="34" charset="0"/>
                <a:cs typeface="Arial" panose="020B0604020202020204" pitchFamily="34" charset="0"/>
              </a:rPr>
              <a:t>Therefore as the church is subject unto Christ, so let the wives be to their own husbands in every thing.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Husbands, love your wives, </a:t>
            </a:r>
            <a:r>
              <a:rPr lang="en-US" b="1" dirty="0">
                <a:latin typeface="Arial" panose="020B0604020202020204" pitchFamily="34" charset="0"/>
                <a:cs typeface="Arial" panose="020B0604020202020204" pitchFamily="34" charset="0"/>
              </a:rPr>
              <a:t>even as Christ also loved the church, and gave himself for it</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26 </a:t>
            </a:r>
            <a:r>
              <a:rPr lang="en-US" b="0" dirty="0">
                <a:latin typeface="Arial" panose="020B0604020202020204" pitchFamily="34" charset="0"/>
                <a:cs typeface="Arial" panose="020B0604020202020204" pitchFamily="34" charset="0"/>
              </a:rPr>
              <a:t>That he might sanctify and cleanse it with the washing of water by the word, </a:t>
            </a:r>
            <a:r>
              <a:rPr lang="en-US" b="1" dirty="0">
                <a:latin typeface="Arial" panose="020B0604020202020204" pitchFamily="34" charset="0"/>
                <a:cs typeface="Arial" panose="020B0604020202020204" pitchFamily="34" charset="0"/>
              </a:rPr>
              <a:t>27</a:t>
            </a:r>
            <a:r>
              <a:rPr lang="en-US" b="0" dirty="0">
                <a:latin typeface="Arial" panose="020B0604020202020204" pitchFamily="34" charset="0"/>
                <a:cs typeface="Arial" panose="020B0604020202020204" pitchFamily="34" charset="0"/>
              </a:rPr>
              <a:t> That he might present it to himself a glorious church, not having spot, or wrinkle, or any such thing; but that it should be holy and without blemish. </a:t>
            </a:r>
            <a:r>
              <a:rPr lang="en-US" b="1" dirty="0">
                <a:latin typeface="Arial" panose="020B0604020202020204" pitchFamily="34" charset="0"/>
                <a:cs typeface="Arial" panose="020B0604020202020204" pitchFamily="34" charset="0"/>
              </a:rPr>
              <a:t>28</a:t>
            </a:r>
            <a:r>
              <a:rPr lang="en-US" b="0" dirty="0">
                <a:latin typeface="Arial" panose="020B0604020202020204" pitchFamily="34" charset="0"/>
                <a:cs typeface="Arial" panose="020B0604020202020204" pitchFamily="34" charset="0"/>
              </a:rPr>
              <a:t> So ought men to love their wives as their own bodies. He that loveth his wife loveth himself.</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Timothy 3:13-16 KJV 13 </a:t>
            </a:r>
            <a:r>
              <a:rPr lang="en-US" b="0" dirty="0">
                <a:latin typeface="Arial" panose="020B0604020202020204" pitchFamily="34" charset="0"/>
                <a:cs typeface="Arial" panose="020B0604020202020204" pitchFamily="34" charset="0"/>
              </a:rPr>
              <a:t>For they that have used the office of a deacon well purchase to themselves a good degree, and great boldness in the faith which is in Christ Jesus. </a:t>
            </a:r>
            <a:r>
              <a:rPr lang="en-US" b="1" dirty="0">
                <a:latin typeface="Arial" panose="020B0604020202020204" pitchFamily="34" charset="0"/>
                <a:cs typeface="Arial" panose="020B0604020202020204" pitchFamily="34" charset="0"/>
              </a:rPr>
              <a:t>14 </a:t>
            </a:r>
            <a:r>
              <a:rPr lang="en-US" b="0" dirty="0">
                <a:latin typeface="Arial" panose="020B0604020202020204" pitchFamily="34" charset="0"/>
                <a:cs typeface="Arial" panose="020B0604020202020204" pitchFamily="34" charset="0"/>
              </a:rPr>
              <a:t>These things write I unto thee, hoping to come unto thee shortly: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But if I tarry long, that thou mayest know </a:t>
            </a:r>
            <a:r>
              <a:rPr lang="en-US" b="1" dirty="0">
                <a:latin typeface="Arial" panose="020B0604020202020204" pitchFamily="34" charset="0"/>
                <a:cs typeface="Arial" panose="020B0604020202020204" pitchFamily="34" charset="0"/>
              </a:rPr>
              <a:t>how thou </a:t>
            </a:r>
            <a:r>
              <a:rPr lang="en-US" b="1" dirty="0" err="1">
                <a:latin typeface="Arial" panose="020B0604020202020204" pitchFamily="34" charset="0"/>
                <a:cs typeface="Arial" panose="020B0604020202020204" pitchFamily="34" charset="0"/>
              </a:rPr>
              <a:t>oughtest</a:t>
            </a:r>
            <a:r>
              <a:rPr lang="en-US" b="1" dirty="0">
                <a:latin typeface="Arial" panose="020B0604020202020204" pitchFamily="34" charset="0"/>
                <a:cs typeface="Arial" panose="020B0604020202020204" pitchFamily="34" charset="0"/>
              </a:rPr>
              <a:t> to behave thyself in the house of God, which is the church of the living God, the pillar and ground of the truth</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And without controversy great is the mystery of godliness: God was manifest in the flesh, justified in the Spirit, seen of angels, preached unto the Gentiles, believed on in the world, received up into glory</a:t>
            </a:r>
            <a:endParaRPr lang="en-US" b="1"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C5C198C-F94F-45D5-B9E3-B6FFB8BCAC79}" type="slidenum">
              <a:rPr lang="en-US" smtClean="0"/>
              <a:t>14</a:t>
            </a:fld>
            <a:endParaRPr lang="en-US" dirty="0"/>
          </a:p>
        </p:txBody>
      </p:sp>
      <p:sp>
        <p:nvSpPr>
          <p:cNvPr id="5" name="Date Placeholder 4">
            <a:extLst>
              <a:ext uri="{FF2B5EF4-FFF2-40B4-BE49-F238E27FC236}">
                <a16:creationId xmlns:a16="http://schemas.microsoft.com/office/drawing/2014/main" id="{BBC9B2CA-25F4-A74D-6A21-24A5EA157799}"/>
              </a:ext>
            </a:extLst>
          </p:cNvPr>
          <p:cNvSpPr>
            <a:spLocks noGrp="1"/>
          </p:cNvSpPr>
          <p:nvPr>
            <p:ph type="dt" idx="1"/>
          </p:nvPr>
        </p:nvSpPr>
        <p:spPr/>
        <p:txBody>
          <a:bodyPr/>
          <a:lstStyle/>
          <a:p>
            <a:r>
              <a:rPr lang="en-US"/>
              <a:t>7/14/2024 AM-PM</a:t>
            </a:r>
            <a:endParaRPr lang="en-US" dirty="0"/>
          </a:p>
        </p:txBody>
      </p:sp>
    </p:spTree>
    <p:extLst>
      <p:ext uri="{BB962C8B-B14F-4D97-AF65-F5344CB8AC3E}">
        <p14:creationId xmlns:p14="http://schemas.microsoft.com/office/powerpoint/2010/main" val="20113595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5200" cy="4980623"/>
          </a:xfrm>
        </p:spPr>
        <p:txBody>
          <a:bodyPr/>
          <a:lstStyle/>
          <a:p>
            <a:r>
              <a:rPr lang="en-US" b="1" dirty="0">
                <a:latin typeface="Arial" panose="020B0604020202020204" pitchFamily="34" charset="0"/>
                <a:cs typeface="Arial" panose="020B0604020202020204" pitchFamily="34" charset="0"/>
              </a:rPr>
              <a:t>Ephesians 5:25-27 KJV 25 </a:t>
            </a:r>
            <a:r>
              <a:rPr lang="en-US" dirty="0">
                <a:latin typeface="Arial" panose="020B0604020202020204" pitchFamily="34" charset="0"/>
                <a:cs typeface="Arial" panose="020B0604020202020204" pitchFamily="34" charset="0"/>
              </a:rPr>
              <a:t>Husbands, love your wives, even as Christ also loved the church, and gave himself for it; </a:t>
            </a:r>
            <a:r>
              <a:rPr lang="en-US" b="1" dirty="0">
                <a:latin typeface="Arial" panose="020B0604020202020204" pitchFamily="34" charset="0"/>
                <a:cs typeface="Arial" panose="020B0604020202020204" pitchFamily="34" charset="0"/>
              </a:rPr>
              <a:t>26</a:t>
            </a:r>
            <a:r>
              <a:rPr lang="en-US" dirty="0">
                <a:latin typeface="Arial" panose="020B0604020202020204" pitchFamily="34" charset="0"/>
                <a:cs typeface="Arial" panose="020B0604020202020204" pitchFamily="34" charset="0"/>
              </a:rPr>
              <a:t> That he might sanctify and cleanse it with the washing of water by the word,</a:t>
            </a:r>
            <a:r>
              <a:rPr lang="en-US" b="1" dirty="0">
                <a:latin typeface="Arial" panose="020B0604020202020204" pitchFamily="34" charset="0"/>
                <a:cs typeface="Arial" panose="020B0604020202020204" pitchFamily="34" charset="0"/>
              </a:rPr>
              <a:t> 27 </a:t>
            </a:r>
            <a:r>
              <a:rPr lang="en-US" dirty="0">
                <a:latin typeface="Arial" panose="020B0604020202020204" pitchFamily="34" charset="0"/>
                <a:cs typeface="Arial" panose="020B0604020202020204" pitchFamily="34" charset="0"/>
              </a:rPr>
              <a:t>That he might present it to himself </a:t>
            </a:r>
            <a:r>
              <a:rPr lang="en-US" b="1" dirty="0">
                <a:latin typeface="Arial" panose="020B0604020202020204" pitchFamily="34" charset="0"/>
                <a:cs typeface="Arial" panose="020B0604020202020204" pitchFamily="34" charset="0"/>
              </a:rPr>
              <a:t>a glorious church, not having spot, or wrinkle, or any such thing; but that it should be holy and without blemish.</a:t>
            </a:r>
          </a:p>
        </p:txBody>
      </p:sp>
      <p:sp>
        <p:nvSpPr>
          <p:cNvPr id="4" name="Date Placeholder 3"/>
          <p:cNvSpPr>
            <a:spLocks noGrp="1"/>
          </p:cNvSpPr>
          <p:nvPr>
            <p:ph type="dt" idx="1"/>
          </p:nvPr>
        </p:nvSpPr>
        <p:spPr/>
        <p:txBody>
          <a:bodyPr/>
          <a:lstStyle/>
          <a:p>
            <a:r>
              <a:rPr lang="en-US"/>
              <a:t>7/14/2024 AM-PM</a:t>
            </a:r>
            <a:endParaRPr lang="en-US" dirty="0"/>
          </a:p>
        </p:txBody>
      </p:sp>
      <p:sp>
        <p:nvSpPr>
          <p:cNvPr id="5" name="Slide Number Placeholder 4"/>
          <p:cNvSpPr>
            <a:spLocks noGrp="1"/>
          </p:cNvSpPr>
          <p:nvPr>
            <p:ph type="sldNum" sz="quarter" idx="5"/>
          </p:nvPr>
        </p:nvSpPr>
        <p:spPr/>
        <p:txBody>
          <a:bodyPr/>
          <a:lstStyle/>
          <a:p>
            <a:fld id="{CC5C198C-F94F-45D5-B9E3-B6FFB8BCAC79}" type="slidenum">
              <a:rPr lang="en-US" smtClean="0"/>
              <a:t>15</a:t>
            </a:fld>
            <a:endParaRPr lang="en-US" dirty="0"/>
          </a:p>
        </p:txBody>
      </p:sp>
    </p:spTree>
    <p:extLst>
      <p:ext uri="{BB962C8B-B14F-4D97-AF65-F5344CB8AC3E}">
        <p14:creationId xmlns:p14="http://schemas.microsoft.com/office/powerpoint/2010/main" val="22903295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endParaRPr lang="en-US" sz="15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C5C198C-F94F-45D5-B9E3-B6FFB8BCAC79}" type="slidenum">
              <a:rPr lang="en-US" smtClean="0"/>
              <a:t>16</a:t>
            </a:fld>
            <a:endParaRPr lang="en-US" dirty="0"/>
          </a:p>
        </p:txBody>
      </p:sp>
      <p:sp>
        <p:nvSpPr>
          <p:cNvPr id="5" name="Date Placeholder 4">
            <a:extLst>
              <a:ext uri="{FF2B5EF4-FFF2-40B4-BE49-F238E27FC236}">
                <a16:creationId xmlns:a16="http://schemas.microsoft.com/office/drawing/2014/main" id="{5F27A745-C83A-E9FC-74FF-C9BACB3FBC2D}"/>
              </a:ext>
            </a:extLst>
          </p:cNvPr>
          <p:cNvSpPr>
            <a:spLocks noGrp="1"/>
          </p:cNvSpPr>
          <p:nvPr>
            <p:ph type="dt" idx="1"/>
          </p:nvPr>
        </p:nvSpPr>
        <p:spPr/>
        <p:txBody>
          <a:bodyPr/>
          <a:lstStyle/>
          <a:p>
            <a:r>
              <a:rPr lang="en-US"/>
              <a:t>7/14/2024 AM-PM</a:t>
            </a:r>
            <a:endParaRPr lang="en-US" dirty="0"/>
          </a:p>
        </p:txBody>
      </p:sp>
    </p:spTree>
    <p:extLst>
      <p:ext uri="{BB962C8B-B14F-4D97-AF65-F5344CB8AC3E}">
        <p14:creationId xmlns:p14="http://schemas.microsoft.com/office/powerpoint/2010/main" val="863545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5038" y="300038"/>
            <a:ext cx="5445125" cy="4084637"/>
          </a:xfrm>
        </p:spPr>
      </p:sp>
      <p:sp>
        <p:nvSpPr>
          <p:cNvPr id="3" name="Notes Placeholder 2"/>
          <p:cNvSpPr>
            <a:spLocks noGrp="1"/>
          </p:cNvSpPr>
          <p:nvPr>
            <p:ph type="body" idx="1"/>
          </p:nvPr>
        </p:nvSpPr>
        <p:spPr>
          <a:xfrm>
            <a:off x="8315" y="4711591"/>
            <a:ext cx="7306885" cy="4889610"/>
          </a:xfrm>
        </p:spPr>
        <p:txBody>
          <a:bodyPr>
            <a:normAutofit/>
          </a:bodyPr>
          <a:lstStyle/>
          <a:p>
            <a:pPr>
              <a:defRPr/>
            </a:pPr>
            <a:r>
              <a:rPr lang="en-US" altLang="en-US" b="1" u="sng" dirty="0">
                <a:latin typeface="Arial" panose="020B0604020202020204" pitchFamily="34" charset="0"/>
                <a:cs typeface="Arial" panose="020B0604020202020204" pitchFamily="34" charset="0"/>
              </a:rPr>
              <a:t>Acts 16:29-33 KJV </a:t>
            </a:r>
            <a:r>
              <a:rPr lang="en-US" altLang="en-US" b="1" u="none" dirty="0">
                <a:latin typeface="Arial" panose="020B0604020202020204" pitchFamily="34" charset="0"/>
                <a:cs typeface="Arial" panose="020B0604020202020204" pitchFamily="34" charset="0"/>
              </a:rPr>
              <a:t>29 </a:t>
            </a:r>
            <a:r>
              <a:rPr lang="en-US" altLang="en-US" b="0" u="none" dirty="0">
                <a:latin typeface="Arial" panose="020B0604020202020204" pitchFamily="34" charset="0"/>
                <a:cs typeface="Arial" panose="020B0604020202020204" pitchFamily="34" charset="0"/>
              </a:rPr>
              <a:t>Then he called for a light, and sprang in, and came trembling, and fell down before Paul and Silas, </a:t>
            </a:r>
            <a:r>
              <a:rPr lang="en-US" altLang="en-US" b="1" u="none" dirty="0">
                <a:latin typeface="Arial" panose="020B0604020202020204" pitchFamily="34" charset="0"/>
                <a:cs typeface="Arial" panose="020B0604020202020204" pitchFamily="34" charset="0"/>
              </a:rPr>
              <a:t>30</a:t>
            </a:r>
            <a:r>
              <a:rPr lang="en-US" altLang="en-US" b="0" u="none" dirty="0">
                <a:latin typeface="Arial" panose="020B0604020202020204" pitchFamily="34" charset="0"/>
                <a:cs typeface="Arial" panose="020B0604020202020204" pitchFamily="34" charset="0"/>
              </a:rPr>
              <a:t> And brought them out, and said, Sirs, </a:t>
            </a:r>
            <a:r>
              <a:rPr lang="en-US" altLang="en-US" b="1" u="none" dirty="0">
                <a:latin typeface="Arial" panose="020B0604020202020204" pitchFamily="34" charset="0"/>
                <a:cs typeface="Arial" panose="020B0604020202020204" pitchFamily="34" charset="0"/>
              </a:rPr>
              <a:t>what must I do to be saved? 31 </a:t>
            </a:r>
            <a:r>
              <a:rPr lang="en-US" altLang="en-US" b="0" u="none" dirty="0">
                <a:latin typeface="Arial" panose="020B0604020202020204" pitchFamily="34" charset="0"/>
                <a:cs typeface="Arial" panose="020B0604020202020204" pitchFamily="34" charset="0"/>
              </a:rPr>
              <a:t>And they said, Believe on the Lord Jesus Christ, and thou shalt be saved, and thy house. </a:t>
            </a:r>
            <a:r>
              <a:rPr lang="en-US" altLang="en-US" b="1" u="none" dirty="0">
                <a:latin typeface="Arial" panose="020B0604020202020204" pitchFamily="34" charset="0"/>
                <a:cs typeface="Arial" panose="020B0604020202020204" pitchFamily="34" charset="0"/>
              </a:rPr>
              <a:t>32 And they spake unto him </a:t>
            </a:r>
            <a:r>
              <a:rPr lang="en-US" altLang="en-US" b="1" u="sng" dirty="0">
                <a:latin typeface="Arial" panose="020B0604020202020204" pitchFamily="34" charset="0"/>
                <a:cs typeface="Arial" panose="020B0604020202020204" pitchFamily="34" charset="0"/>
              </a:rPr>
              <a:t>the word of the Lord</a:t>
            </a:r>
            <a:r>
              <a:rPr lang="en-US" altLang="en-US" b="1" u="none" dirty="0">
                <a:latin typeface="Arial" panose="020B0604020202020204" pitchFamily="34" charset="0"/>
                <a:cs typeface="Arial" panose="020B0604020202020204" pitchFamily="34" charset="0"/>
              </a:rPr>
              <a:t>, and to all that were in his house. 33 </a:t>
            </a:r>
            <a:r>
              <a:rPr lang="en-US" altLang="en-US" b="0" u="none" dirty="0">
                <a:latin typeface="Arial" panose="020B0604020202020204" pitchFamily="34" charset="0"/>
                <a:cs typeface="Arial" panose="020B0604020202020204" pitchFamily="34" charset="0"/>
              </a:rPr>
              <a:t>And he took them the same hour of the night, and washed their stripes; </a:t>
            </a:r>
            <a:r>
              <a:rPr lang="en-US" altLang="en-US" b="1" u="none" dirty="0">
                <a:latin typeface="Arial" panose="020B0604020202020204" pitchFamily="34" charset="0"/>
                <a:cs typeface="Arial" panose="020B0604020202020204" pitchFamily="34" charset="0"/>
              </a:rPr>
              <a:t>and was baptized, he and all his, straightway.</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a:t>
            </a:r>
            <a:r>
              <a:rPr lang="en-US" altLang="en-US" b="1" dirty="0">
                <a:latin typeface="Arial" panose="020B0604020202020204" pitchFamily="34" charset="0"/>
                <a:cs typeface="Arial" panose="020B0604020202020204" pitchFamily="34" charset="0"/>
              </a:rPr>
              <a:t>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10:32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7/14/2024 AM-PM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17</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481013"/>
            <a:ext cx="4321175" cy="3241675"/>
          </a:xfrm>
        </p:spPr>
      </p:sp>
      <p:sp>
        <p:nvSpPr>
          <p:cNvPr id="3" name="Notes Placeholder 2"/>
          <p:cNvSpPr>
            <a:spLocks noGrp="1"/>
          </p:cNvSpPr>
          <p:nvPr>
            <p:ph type="body" idx="1"/>
          </p:nvPr>
        </p:nvSpPr>
        <p:spPr>
          <a:xfrm>
            <a:off x="-846" y="3840480"/>
            <a:ext cx="7313507" cy="576072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C5C198C-F94F-45D5-B9E3-B6FFB8BCAC79}" type="slidenum">
              <a:rPr lang="en-US" smtClean="0"/>
              <a:t>2</a:t>
            </a:fld>
            <a:endParaRPr lang="en-US" dirty="0"/>
          </a:p>
        </p:txBody>
      </p:sp>
      <p:sp>
        <p:nvSpPr>
          <p:cNvPr id="5" name="Date Placeholder 4">
            <a:extLst>
              <a:ext uri="{FF2B5EF4-FFF2-40B4-BE49-F238E27FC236}">
                <a16:creationId xmlns:a16="http://schemas.microsoft.com/office/drawing/2014/main" id="{BBC9B2CA-25F4-A74D-6A21-24A5EA157799}"/>
              </a:ext>
            </a:extLst>
          </p:cNvPr>
          <p:cNvSpPr>
            <a:spLocks noGrp="1"/>
          </p:cNvSpPr>
          <p:nvPr>
            <p:ph type="dt" idx="1"/>
          </p:nvPr>
        </p:nvSpPr>
        <p:spPr/>
        <p:txBody>
          <a:bodyPr/>
          <a:lstStyle/>
          <a:p>
            <a:r>
              <a:rPr lang="en-US"/>
              <a:t>7/14/2024 AM-PM</a:t>
            </a:r>
            <a:endParaRPr lang="en-US" dirty="0"/>
          </a:p>
        </p:txBody>
      </p:sp>
    </p:spTree>
    <p:extLst>
      <p:ext uri="{BB962C8B-B14F-4D97-AF65-F5344CB8AC3E}">
        <p14:creationId xmlns:p14="http://schemas.microsoft.com/office/powerpoint/2010/main" val="1781181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481013"/>
            <a:ext cx="4321175" cy="3241675"/>
          </a:xfrm>
        </p:spPr>
      </p:sp>
      <p:sp>
        <p:nvSpPr>
          <p:cNvPr id="3" name="Notes Placeholder 2"/>
          <p:cNvSpPr>
            <a:spLocks noGrp="1"/>
          </p:cNvSpPr>
          <p:nvPr>
            <p:ph type="body" idx="1"/>
          </p:nvPr>
        </p:nvSpPr>
        <p:spPr>
          <a:xfrm>
            <a:off x="-846" y="3840480"/>
            <a:ext cx="7313507" cy="5760720"/>
          </a:xfrm>
        </p:spPr>
        <p:txBody>
          <a:bodyPr/>
          <a:lstStyle/>
          <a:p>
            <a:r>
              <a:rPr lang="en-US" b="1" dirty="0">
                <a:latin typeface="Arial" panose="020B0604020202020204" pitchFamily="34" charset="0"/>
                <a:cs typeface="Arial" panose="020B0604020202020204" pitchFamily="34" charset="0"/>
              </a:rPr>
              <a:t>Genesis 5:2 KJV 2 </a:t>
            </a:r>
            <a:r>
              <a:rPr lang="en-US" dirty="0">
                <a:latin typeface="Arial" panose="020B0604020202020204" pitchFamily="34" charset="0"/>
                <a:cs typeface="Arial" panose="020B0604020202020204" pitchFamily="34" charset="0"/>
              </a:rPr>
              <a:t>Male and female created he them; and blessed them, and called their name Adam (Mankind), in the day when they were created.</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Genesis 2:19-20 KJV 19 </a:t>
            </a:r>
            <a:r>
              <a:rPr lang="en-US" dirty="0">
                <a:latin typeface="Arial" panose="020B0604020202020204" pitchFamily="34" charset="0"/>
                <a:cs typeface="Arial" panose="020B0604020202020204" pitchFamily="34" charset="0"/>
              </a:rPr>
              <a:t>And out of the ground the LORD God formed every beast of the field, and every fowl of the air; and brought them unto Adam to see what he would call them: </a:t>
            </a:r>
            <a:r>
              <a:rPr lang="en-US" b="1" dirty="0">
                <a:latin typeface="Arial" panose="020B0604020202020204" pitchFamily="34" charset="0"/>
                <a:cs typeface="Arial" panose="020B0604020202020204" pitchFamily="34" charset="0"/>
              </a:rPr>
              <a:t>and whatsoever Adam called every living creature, that was the name thereof</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And Adam gave names to all cattle, and to the fowl of the air, and to every beast of the field; but for Adam there was not found an help meet for him.</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Genesis 17:5 KJV 5 </a:t>
            </a:r>
            <a:r>
              <a:rPr lang="en-US" dirty="0">
                <a:latin typeface="Arial" panose="020B0604020202020204" pitchFamily="34" charset="0"/>
                <a:cs typeface="Arial" panose="020B0604020202020204" pitchFamily="34" charset="0"/>
              </a:rPr>
              <a:t>Neither shall thy name any more be called </a:t>
            </a:r>
            <a:r>
              <a:rPr lang="en-US" b="1" dirty="0">
                <a:latin typeface="Arial" panose="020B0604020202020204" pitchFamily="34" charset="0"/>
                <a:cs typeface="Arial" panose="020B0604020202020204" pitchFamily="34" charset="0"/>
              </a:rPr>
              <a:t>Abram</a:t>
            </a:r>
            <a:r>
              <a:rPr lang="en-US" dirty="0">
                <a:latin typeface="Arial" panose="020B0604020202020204" pitchFamily="34" charset="0"/>
                <a:cs typeface="Arial" panose="020B0604020202020204" pitchFamily="34" charset="0"/>
              </a:rPr>
              <a:t>, but thy name shall be </a:t>
            </a:r>
            <a:r>
              <a:rPr lang="en-US" b="1" dirty="0">
                <a:latin typeface="Arial" panose="020B0604020202020204" pitchFamily="34" charset="0"/>
                <a:cs typeface="Arial" panose="020B0604020202020204" pitchFamily="34" charset="0"/>
              </a:rPr>
              <a:t>Abraham</a:t>
            </a:r>
            <a:r>
              <a:rPr lang="en-US" dirty="0">
                <a:latin typeface="Arial" panose="020B0604020202020204" pitchFamily="34" charset="0"/>
                <a:cs typeface="Arial" panose="020B0604020202020204" pitchFamily="34" charset="0"/>
              </a:rPr>
              <a:t>; for a father of many nations have I made thee.</a:t>
            </a:r>
          </a:p>
          <a:p>
            <a:pPr marL="785372" lvl="1" indent="-302066">
              <a:buFont typeface="Wingdings" panose="05000000000000000000" pitchFamily="2" charset="2"/>
              <a:buChar char="§"/>
            </a:pPr>
            <a:r>
              <a:rPr lang="en-US" b="1" i="1" dirty="0">
                <a:latin typeface="Arial" panose="020B0604020202020204" pitchFamily="34" charset="0"/>
                <a:cs typeface="Arial" panose="020B0604020202020204" pitchFamily="34" charset="0"/>
              </a:rPr>
              <a:t>Abraham</a:t>
            </a:r>
            <a:r>
              <a:rPr lang="en-US" dirty="0">
                <a:latin typeface="Arial" panose="020B0604020202020204" pitchFamily="34" charset="0"/>
                <a:cs typeface="Arial" panose="020B0604020202020204" pitchFamily="34" charset="0"/>
              </a:rPr>
              <a:t> - (probably meaning to be populous); father of a multitude; </a:t>
            </a:r>
            <a:r>
              <a:rPr lang="en-US" b="1" i="1" dirty="0">
                <a:latin typeface="Arial" panose="020B0604020202020204" pitchFamily="34" charset="0"/>
                <a:cs typeface="Arial" panose="020B0604020202020204" pitchFamily="34" charset="0"/>
              </a:rPr>
              <a:t>- Strong,  </a:t>
            </a:r>
            <a:r>
              <a:rPr lang="en-US" b="1" i="0" dirty="0">
                <a:latin typeface="Arial" panose="020B0604020202020204" pitchFamily="34" charset="0"/>
                <a:cs typeface="Arial" panose="020B0604020202020204" pitchFamily="34" charset="0"/>
              </a:rPr>
              <a:t>(promised to make him a great nation </a:t>
            </a:r>
            <a:r>
              <a:rPr lang="en-US" b="1" i="1" dirty="0">
                <a:latin typeface="Arial" panose="020B0604020202020204" pitchFamily="34" charset="0"/>
                <a:cs typeface="Arial" panose="020B0604020202020204" pitchFamily="34" charset="0"/>
              </a:rPr>
              <a:t>– Gen. 12:2</a:t>
            </a:r>
            <a:r>
              <a:rPr lang="en-US" b="1" i="0" dirty="0">
                <a:latin typeface="Arial" panose="020B0604020202020204" pitchFamily="34" charset="0"/>
                <a:cs typeface="Arial" panose="020B0604020202020204" pitchFamily="34" charset="0"/>
              </a:rPr>
              <a:t>)</a:t>
            </a:r>
          </a:p>
          <a:p>
            <a:pPr marL="785372" lvl="1" indent="-302066">
              <a:buFont typeface="Wingdings" panose="05000000000000000000" pitchFamily="2" charset="2"/>
              <a:buChar char="§"/>
            </a:pPr>
            <a:endParaRPr lang="en-US" b="1" i="1"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Matthew 16:18 KJV 18 </a:t>
            </a:r>
            <a:r>
              <a:rPr lang="en-US" b="0" i="0" dirty="0">
                <a:latin typeface="Arial" panose="020B0604020202020204" pitchFamily="34" charset="0"/>
                <a:cs typeface="Arial" panose="020B0604020202020204" pitchFamily="34" charset="0"/>
              </a:rPr>
              <a:t>And I say also unto thee, That thou art Peter, and upon this rock </a:t>
            </a:r>
            <a:r>
              <a:rPr lang="en-US" b="1" i="0" dirty="0">
                <a:latin typeface="Arial" panose="020B0604020202020204" pitchFamily="34" charset="0"/>
                <a:cs typeface="Arial" panose="020B0604020202020204" pitchFamily="34" charset="0"/>
              </a:rPr>
              <a:t>I will build my church</a:t>
            </a:r>
            <a:r>
              <a:rPr lang="en-US" b="0" i="0" dirty="0">
                <a:latin typeface="Arial" panose="020B0604020202020204" pitchFamily="34" charset="0"/>
                <a:cs typeface="Arial" panose="020B0604020202020204" pitchFamily="34" charset="0"/>
              </a:rPr>
              <a:t>; and the gates of hell shall not prevail against it.</a:t>
            </a:r>
          </a:p>
          <a:p>
            <a:pPr marL="302066" indent="-302066">
              <a:buFont typeface="Wingdings" panose="05000000000000000000" pitchFamily="2" charset="2"/>
              <a:buChar char="§"/>
            </a:pPr>
            <a:r>
              <a:rPr lang="en-US" b="1" i="0" dirty="0">
                <a:latin typeface="Arial" panose="020B0604020202020204" pitchFamily="34" charset="0"/>
                <a:cs typeface="Arial" panose="020B0604020202020204" pitchFamily="34" charset="0"/>
              </a:rPr>
              <a:t>Acts 20:28 KJV 28</a:t>
            </a:r>
            <a:r>
              <a:rPr lang="en-US" b="0" i="0" dirty="0">
                <a:latin typeface="Arial" panose="020B0604020202020204" pitchFamily="34" charset="0"/>
                <a:cs typeface="Arial" panose="020B0604020202020204" pitchFamily="34" charset="0"/>
              </a:rPr>
              <a:t> Take heed therefore unto yourselves, and to all the flock, over the which the Holy Ghost hath made you overseers, to feed the church of God, which he hath </a:t>
            </a:r>
            <a:r>
              <a:rPr lang="en-US" b="1" i="0" dirty="0">
                <a:latin typeface="Arial" panose="020B0604020202020204" pitchFamily="34" charset="0"/>
                <a:cs typeface="Arial" panose="020B0604020202020204" pitchFamily="34" charset="0"/>
              </a:rPr>
              <a:t>purchased with his own blood.</a:t>
            </a:r>
          </a:p>
          <a:p>
            <a:pPr marL="302066" indent="-302066">
              <a:buFont typeface="Wingdings" panose="05000000000000000000" pitchFamily="2" charset="2"/>
              <a:buChar char="§"/>
            </a:pPr>
            <a:r>
              <a:rPr lang="en-US" b="1" i="0" dirty="0">
                <a:latin typeface="Arial" panose="020B0604020202020204" pitchFamily="34" charset="0"/>
                <a:cs typeface="Arial" panose="020B0604020202020204" pitchFamily="34" charset="0"/>
              </a:rPr>
              <a:t>Romans 16:16 KJV 16 </a:t>
            </a:r>
            <a:r>
              <a:rPr lang="en-US" b="0" i="0" dirty="0">
                <a:latin typeface="Arial" panose="020B0604020202020204" pitchFamily="34" charset="0"/>
                <a:cs typeface="Arial" panose="020B0604020202020204" pitchFamily="34" charset="0"/>
              </a:rPr>
              <a:t>Salute one another with an holy kiss. </a:t>
            </a:r>
            <a:r>
              <a:rPr lang="en-US" b="1" i="0" dirty="0">
                <a:latin typeface="Arial" panose="020B0604020202020204" pitchFamily="34" charset="0"/>
                <a:cs typeface="Arial" panose="020B0604020202020204" pitchFamily="34" charset="0"/>
              </a:rPr>
              <a:t>The churches of Christ salute you.</a:t>
            </a:r>
          </a:p>
          <a:p>
            <a:pPr marL="302066" indent="-302066">
              <a:buFont typeface="Wingdings" panose="05000000000000000000" pitchFamily="2" charset="2"/>
              <a:buChar char="§"/>
            </a:pPr>
            <a:r>
              <a:rPr lang="en-US" b="1" i="0" dirty="0">
                <a:latin typeface="Arial" panose="020B0604020202020204" pitchFamily="34" charset="0"/>
                <a:cs typeface="Arial" panose="020B0604020202020204" pitchFamily="34" charset="0"/>
              </a:rPr>
              <a:t>1 Corinthians 1:2 KJV 2 </a:t>
            </a:r>
            <a:r>
              <a:rPr lang="en-US" b="0" i="0" dirty="0">
                <a:latin typeface="Arial" panose="020B0604020202020204" pitchFamily="34" charset="0"/>
                <a:cs typeface="Arial" panose="020B0604020202020204" pitchFamily="34" charset="0"/>
              </a:rPr>
              <a:t>Unto the </a:t>
            </a:r>
            <a:r>
              <a:rPr lang="en-US" b="1" i="0" dirty="0">
                <a:latin typeface="Arial" panose="020B0604020202020204" pitchFamily="34" charset="0"/>
                <a:cs typeface="Arial" panose="020B0604020202020204" pitchFamily="34" charset="0"/>
              </a:rPr>
              <a:t>church of God which is at Corinth</a:t>
            </a:r>
            <a:r>
              <a:rPr lang="en-US" b="0" i="0" dirty="0">
                <a:latin typeface="Arial" panose="020B0604020202020204" pitchFamily="34" charset="0"/>
                <a:cs typeface="Arial" panose="020B0604020202020204" pitchFamily="34" charset="0"/>
              </a:rPr>
              <a:t>, to them that are sanctified in Christ Jesus, called to be saints, with all that in every place </a:t>
            </a:r>
            <a:r>
              <a:rPr lang="en-US" b="1" i="0" dirty="0">
                <a:latin typeface="Arial" panose="020B0604020202020204" pitchFamily="34" charset="0"/>
                <a:cs typeface="Arial" panose="020B0604020202020204" pitchFamily="34" charset="0"/>
              </a:rPr>
              <a:t>call upon the name of Jesus Christ our Lord</a:t>
            </a:r>
            <a:r>
              <a:rPr lang="en-US" b="0" i="0" dirty="0">
                <a:latin typeface="Arial" panose="020B0604020202020204" pitchFamily="34" charset="0"/>
                <a:cs typeface="Arial" panose="020B0604020202020204" pitchFamily="34" charset="0"/>
              </a:rPr>
              <a:t>, both theirs and ours:</a:t>
            </a:r>
          </a:p>
          <a:p>
            <a:pPr marL="302066" indent="-302066">
              <a:buFont typeface="Wingdings" panose="05000000000000000000" pitchFamily="2" charset="2"/>
              <a:buChar char="§"/>
            </a:pPr>
            <a:r>
              <a:rPr lang="en-US" b="1" i="0" dirty="0">
                <a:latin typeface="Arial" panose="020B0604020202020204" pitchFamily="34" charset="0"/>
                <a:cs typeface="Arial" panose="020B0604020202020204" pitchFamily="34" charset="0"/>
              </a:rPr>
              <a:t>Acts 2:47 KJV 47 </a:t>
            </a:r>
            <a:r>
              <a:rPr lang="en-US" b="0" i="0" dirty="0">
                <a:latin typeface="Arial" panose="020B0604020202020204" pitchFamily="34" charset="0"/>
                <a:cs typeface="Arial" panose="020B0604020202020204" pitchFamily="34" charset="0"/>
              </a:rPr>
              <a:t>Praising God, and having </a:t>
            </a:r>
            <a:r>
              <a:rPr lang="en-US" b="0" i="0" dirty="0" err="1">
                <a:latin typeface="Arial" panose="020B0604020202020204" pitchFamily="34" charset="0"/>
                <a:cs typeface="Arial" panose="020B0604020202020204" pitchFamily="34" charset="0"/>
              </a:rPr>
              <a:t>favour</a:t>
            </a:r>
            <a:r>
              <a:rPr lang="en-US" b="0" i="0" dirty="0">
                <a:latin typeface="Arial" panose="020B0604020202020204" pitchFamily="34" charset="0"/>
                <a:cs typeface="Arial" panose="020B0604020202020204" pitchFamily="34" charset="0"/>
              </a:rPr>
              <a:t> with all the people. And the </a:t>
            </a:r>
            <a:r>
              <a:rPr lang="en-US" b="1" i="0" dirty="0">
                <a:latin typeface="Arial" panose="020B0604020202020204" pitchFamily="34" charset="0"/>
                <a:cs typeface="Arial" panose="020B0604020202020204" pitchFamily="34" charset="0"/>
              </a:rPr>
              <a:t>Lord added to the church daily such as should be saved.</a:t>
            </a:r>
          </a:p>
          <a:p>
            <a:pPr marL="302066" indent="-302066">
              <a:buFont typeface="Wingdings" panose="05000000000000000000" pitchFamily="2" charset="2"/>
              <a:buChar char="§"/>
            </a:pPr>
            <a:r>
              <a:rPr lang="en-US" b="1" i="0" dirty="0">
                <a:latin typeface="Arial" panose="020B0604020202020204" pitchFamily="34" charset="0"/>
                <a:cs typeface="Arial" panose="020B0604020202020204" pitchFamily="34" charset="0"/>
              </a:rPr>
              <a:t>1 Timothy 3:15 KJV 15 </a:t>
            </a:r>
            <a:r>
              <a:rPr lang="en-US" b="0" i="0" dirty="0">
                <a:latin typeface="Arial" panose="020B0604020202020204" pitchFamily="34" charset="0"/>
                <a:cs typeface="Arial" panose="020B0604020202020204" pitchFamily="34" charset="0"/>
              </a:rPr>
              <a:t>But if I tarry long, that thou mayest know how thou </a:t>
            </a:r>
            <a:r>
              <a:rPr lang="en-US" b="1" i="0" dirty="0" err="1">
                <a:latin typeface="Arial" panose="020B0604020202020204" pitchFamily="34" charset="0"/>
                <a:cs typeface="Arial" panose="020B0604020202020204" pitchFamily="34" charset="0"/>
              </a:rPr>
              <a:t>oughtest</a:t>
            </a:r>
            <a:r>
              <a:rPr lang="en-US" b="1" i="0" dirty="0">
                <a:latin typeface="Arial" panose="020B0604020202020204" pitchFamily="34" charset="0"/>
                <a:cs typeface="Arial" panose="020B0604020202020204" pitchFamily="34" charset="0"/>
              </a:rPr>
              <a:t> to behave thyself in the house of God, which is the church of the living God, the pillar and ground of the truth.</a:t>
            </a:r>
          </a:p>
          <a:p>
            <a:pPr marL="302066" indent="-302066">
              <a:buFont typeface="Wingdings" panose="05000000000000000000" pitchFamily="2" charset="2"/>
              <a:buChar char="§"/>
            </a:pPr>
            <a:r>
              <a:rPr lang="en-US" b="1" i="0" dirty="0">
                <a:latin typeface="Arial" panose="020B0604020202020204" pitchFamily="34" charset="0"/>
                <a:cs typeface="Arial" panose="020B0604020202020204" pitchFamily="34" charset="0"/>
              </a:rPr>
              <a:t>Hebrews 12:23 KJV 23 </a:t>
            </a:r>
            <a:r>
              <a:rPr lang="en-US" b="0" i="0" dirty="0">
                <a:latin typeface="Arial" panose="020B0604020202020204" pitchFamily="34" charset="0"/>
                <a:cs typeface="Arial" panose="020B0604020202020204" pitchFamily="34" charset="0"/>
              </a:rPr>
              <a:t>To the </a:t>
            </a:r>
            <a:r>
              <a:rPr lang="en-US" b="1" i="0" dirty="0">
                <a:latin typeface="Arial" panose="020B0604020202020204" pitchFamily="34" charset="0"/>
                <a:cs typeface="Arial" panose="020B0604020202020204" pitchFamily="34" charset="0"/>
              </a:rPr>
              <a:t>general assembly and church of the firstborn, </a:t>
            </a:r>
            <a:r>
              <a:rPr lang="en-US" b="0" i="0" dirty="0">
                <a:latin typeface="Arial" panose="020B0604020202020204" pitchFamily="34" charset="0"/>
                <a:cs typeface="Arial" panose="020B0604020202020204" pitchFamily="34" charset="0"/>
              </a:rPr>
              <a:t>which are written in heaven, and to God the Judge of all, and to the spirits of just men made perfect,</a:t>
            </a:r>
          </a:p>
          <a:p>
            <a:endParaRPr lang="en-US" sz="1500" b="1"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C5C198C-F94F-45D5-B9E3-B6FFB8BCAC79}" type="slidenum">
              <a:rPr lang="en-US" smtClean="0"/>
              <a:t>3</a:t>
            </a:fld>
            <a:endParaRPr lang="en-US" dirty="0"/>
          </a:p>
        </p:txBody>
      </p:sp>
      <p:sp>
        <p:nvSpPr>
          <p:cNvPr id="5" name="Date Placeholder 4">
            <a:extLst>
              <a:ext uri="{FF2B5EF4-FFF2-40B4-BE49-F238E27FC236}">
                <a16:creationId xmlns:a16="http://schemas.microsoft.com/office/drawing/2014/main" id="{BBC9B2CA-25F4-A74D-6A21-24A5EA157799}"/>
              </a:ext>
            </a:extLst>
          </p:cNvPr>
          <p:cNvSpPr>
            <a:spLocks noGrp="1"/>
          </p:cNvSpPr>
          <p:nvPr>
            <p:ph type="dt" idx="1"/>
          </p:nvPr>
        </p:nvSpPr>
        <p:spPr/>
        <p:txBody>
          <a:bodyPr/>
          <a:lstStyle/>
          <a:p>
            <a:r>
              <a:rPr lang="en-US"/>
              <a:t>7/14/2024 AM-PM</a:t>
            </a:r>
            <a:endParaRPr lang="en-US" dirty="0"/>
          </a:p>
        </p:txBody>
      </p:sp>
    </p:spTree>
    <p:extLst>
      <p:ext uri="{BB962C8B-B14F-4D97-AF65-F5344CB8AC3E}">
        <p14:creationId xmlns:p14="http://schemas.microsoft.com/office/powerpoint/2010/main" val="3659096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r>
              <a:rPr lang="en-US" b="1" dirty="0">
                <a:latin typeface="Arial" panose="020B0604020202020204" pitchFamily="34" charset="0"/>
                <a:cs typeface="Arial" panose="020B0604020202020204" pitchFamily="34" charset="0"/>
              </a:rPr>
              <a:t>Acts 3:19 KJV 19 </a:t>
            </a:r>
            <a:r>
              <a:rPr lang="en-US" dirty="0">
                <a:latin typeface="Arial" panose="020B0604020202020204" pitchFamily="34" charset="0"/>
                <a:cs typeface="Arial" panose="020B0604020202020204" pitchFamily="34" charset="0"/>
              </a:rPr>
              <a:t>Repent ye therefore, </a:t>
            </a:r>
            <a:r>
              <a:rPr lang="en-US" b="1" dirty="0">
                <a:latin typeface="Arial" panose="020B0604020202020204" pitchFamily="34" charset="0"/>
                <a:cs typeface="Arial" panose="020B0604020202020204" pitchFamily="34" charset="0"/>
              </a:rPr>
              <a:t>and be converted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that your sins may be blotted out, </a:t>
            </a:r>
            <a:r>
              <a:rPr lang="en-US" dirty="0">
                <a:latin typeface="Arial" panose="020B0604020202020204" pitchFamily="34" charset="0"/>
                <a:cs typeface="Arial" panose="020B0604020202020204" pitchFamily="34" charset="0"/>
              </a:rPr>
              <a:t>when the times of refreshing shall come from the presence of the Lord;</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Romans 12:1-2 KJV 1 </a:t>
            </a:r>
            <a:r>
              <a:rPr lang="en-US" dirty="0">
                <a:latin typeface="Arial" panose="020B0604020202020204" pitchFamily="34" charset="0"/>
                <a:cs typeface="Arial" panose="020B0604020202020204" pitchFamily="34" charset="0"/>
              </a:rPr>
              <a:t>I beseech you therefore, brethren, by the mercies of God, that ye present your bodies a living sacrifice, holy, acceptable unto God, which is your reasonable service.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And be not conformed to this world: but be ye transformed by the renewing of your mind, that ye may prove what is that good, and acceptable, and perfect, will of God.</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Romans 6:17-18 KJV 17 </a:t>
            </a:r>
            <a:r>
              <a:rPr lang="en-US" dirty="0">
                <a:latin typeface="Arial" panose="020B0604020202020204" pitchFamily="34" charset="0"/>
                <a:cs typeface="Arial" panose="020B0604020202020204" pitchFamily="34" charset="0"/>
              </a:rPr>
              <a:t>But God be thanked, that </a:t>
            </a:r>
            <a:r>
              <a:rPr lang="en-US" b="1" dirty="0">
                <a:latin typeface="Arial" panose="020B0604020202020204" pitchFamily="34" charset="0"/>
                <a:cs typeface="Arial" panose="020B0604020202020204" pitchFamily="34" charset="0"/>
              </a:rPr>
              <a:t>ye were </a:t>
            </a:r>
            <a:r>
              <a:rPr lang="en-US" dirty="0">
                <a:latin typeface="Arial" panose="020B0604020202020204" pitchFamily="34" charset="0"/>
                <a:cs typeface="Arial" panose="020B0604020202020204" pitchFamily="34" charset="0"/>
              </a:rPr>
              <a:t>the servants of sin, but </a:t>
            </a:r>
            <a:r>
              <a:rPr lang="en-US" b="1" dirty="0">
                <a:latin typeface="Arial" panose="020B0604020202020204" pitchFamily="34" charset="0"/>
                <a:cs typeface="Arial" panose="020B0604020202020204" pitchFamily="34" charset="0"/>
              </a:rPr>
              <a:t>ye have obeyed from the heart that form of doctrine which was delivered you. 18</a:t>
            </a:r>
            <a:r>
              <a:rPr lang="en-US" dirty="0">
                <a:latin typeface="Arial" panose="020B0604020202020204" pitchFamily="34" charset="0"/>
                <a:cs typeface="Arial" panose="020B0604020202020204" pitchFamily="34" charset="0"/>
              </a:rPr>
              <a:t> Being then made </a:t>
            </a:r>
            <a:r>
              <a:rPr lang="en-US" b="1" dirty="0">
                <a:latin typeface="Arial" panose="020B0604020202020204" pitchFamily="34" charset="0"/>
                <a:cs typeface="Arial" panose="020B0604020202020204" pitchFamily="34" charset="0"/>
              </a:rPr>
              <a:t>free from sin, ye became the servants of righteousness.</a:t>
            </a:r>
          </a:p>
          <a:p>
            <a:pPr marL="302066" indent="-302066"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Acts 2:47 KJV 47 </a:t>
            </a:r>
            <a:r>
              <a:rPr lang="en-US" dirty="0">
                <a:latin typeface="Arial" panose="020B0604020202020204" pitchFamily="34" charset="0"/>
                <a:cs typeface="Arial" panose="020B0604020202020204" pitchFamily="34" charset="0"/>
              </a:rPr>
              <a:t>Praising God, and having </a:t>
            </a:r>
            <a:r>
              <a:rPr lang="en-US" dirty="0" err="1">
                <a:latin typeface="Arial" panose="020B0604020202020204" pitchFamily="34" charset="0"/>
                <a:cs typeface="Arial" panose="020B0604020202020204" pitchFamily="34" charset="0"/>
              </a:rPr>
              <a:t>favour</a:t>
            </a:r>
            <a:r>
              <a:rPr lang="en-US" dirty="0">
                <a:latin typeface="Arial" panose="020B0604020202020204" pitchFamily="34" charset="0"/>
                <a:cs typeface="Arial" panose="020B0604020202020204" pitchFamily="34" charset="0"/>
              </a:rPr>
              <a:t> with all the people. And the </a:t>
            </a:r>
            <a:r>
              <a:rPr lang="en-US" b="1" dirty="0">
                <a:latin typeface="Arial" panose="020B0604020202020204" pitchFamily="34" charset="0"/>
                <a:cs typeface="Arial" panose="020B0604020202020204" pitchFamily="34" charset="0"/>
              </a:rPr>
              <a:t>Lord added to the church daily such as should be saved.</a:t>
            </a:r>
          </a:p>
          <a:p>
            <a:pPr marL="302066" indent="-302066"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Matthew 18:3 KJV 3 </a:t>
            </a:r>
            <a:r>
              <a:rPr lang="en-US" dirty="0">
                <a:latin typeface="Arial" panose="020B0604020202020204" pitchFamily="34" charset="0"/>
                <a:cs typeface="Arial" panose="020B0604020202020204" pitchFamily="34" charset="0"/>
              </a:rPr>
              <a:t>And said, Verily I say unto you, Except ye be converted, and become as little children, </a:t>
            </a:r>
            <a:r>
              <a:rPr lang="en-US" b="1" dirty="0">
                <a:latin typeface="Arial" panose="020B0604020202020204" pitchFamily="34" charset="0"/>
                <a:cs typeface="Arial" panose="020B0604020202020204" pitchFamily="34" charset="0"/>
              </a:rPr>
              <a:t>ye shall not enter into the kingdom of heaven.</a:t>
            </a:r>
          </a:p>
          <a:p>
            <a:pPr marL="302066" indent="-302066" defTabSz="966612">
              <a:buFont typeface="Wingdings" panose="05000000000000000000" pitchFamily="2" charset="2"/>
              <a:buChar char="§"/>
              <a:defRPr/>
            </a:pPr>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Acts 28:25-28 – ASV “</a:t>
            </a:r>
            <a:r>
              <a:rPr lang="en-US" b="1" i="1" dirty="0">
                <a:latin typeface="Arial" panose="020B0604020202020204" pitchFamily="34" charset="0"/>
                <a:cs typeface="Arial" panose="020B0604020202020204" pitchFamily="34" charset="0"/>
              </a:rPr>
              <a:t>And when they agreed not among themselves, they departed after that Paul had spoken one word, Well spake the Holy Spirit through Isaiah the prophet unto your fathers, saying, Go thou unto this people, and say, By hearing ye shall hear, and shall in no wise understand; and seeing ye shall see, and shall in no wise perceive: For this people’s heart is waxed gross, and their ears are dull of hearing, and their eyes they have closed; Lest haply they should perceive with their eyes, and hear with their ears, and understand with their heart, and should turn again, and I should heal them</a:t>
            </a:r>
            <a:r>
              <a:rPr lang="en-US" b="1" dirty="0">
                <a:latin typeface="Arial" panose="020B0604020202020204" pitchFamily="34" charset="0"/>
                <a:cs typeface="Arial" panose="020B0604020202020204" pitchFamily="34" charset="0"/>
              </a:rPr>
              <a:t>” (28:25-27).</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Hebrews 5:11 KJV 11 </a:t>
            </a:r>
            <a:r>
              <a:rPr lang="en-US" dirty="0">
                <a:latin typeface="Arial" panose="020B0604020202020204" pitchFamily="34" charset="0"/>
                <a:cs typeface="Arial" panose="020B0604020202020204" pitchFamily="34" charset="0"/>
              </a:rPr>
              <a:t>Of whom we have many things to say, and hard to be uttered, </a:t>
            </a:r>
            <a:r>
              <a:rPr lang="en-US" b="1" dirty="0">
                <a:latin typeface="Arial" panose="020B0604020202020204" pitchFamily="34" charset="0"/>
                <a:cs typeface="Arial" panose="020B0604020202020204" pitchFamily="34" charset="0"/>
              </a:rPr>
              <a:t>seeing ye are dull of hearing.</a:t>
            </a:r>
          </a:p>
          <a:p>
            <a:pPr defTabSz="966612">
              <a:defRPr/>
            </a:pPr>
            <a:endParaRPr lang="en-US" b="1" dirty="0">
              <a:latin typeface="Arial" panose="020B0604020202020204" pitchFamily="34" charset="0"/>
              <a:cs typeface="Arial" panose="020B0604020202020204" pitchFamily="34" charset="0"/>
            </a:endParaRPr>
          </a:p>
          <a:p>
            <a:pPr defTabSz="966612">
              <a:defRPr/>
            </a:pPr>
            <a:endParaRPr lang="en-US" b="1" dirty="0">
              <a:latin typeface="Arial" panose="020B0604020202020204" pitchFamily="34" charset="0"/>
              <a:cs typeface="Arial" panose="020B0604020202020204" pitchFamily="34" charset="0"/>
            </a:endParaRPr>
          </a:p>
          <a:p>
            <a:pPr marL="302066" indent="-302066">
              <a:buFont typeface="Wingdings" panose="05000000000000000000" pitchFamily="2" charset="2"/>
              <a:buChar char="§"/>
            </a:pPr>
            <a:endParaRPr lang="en-US" sz="15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C5C198C-F94F-45D5-B9E3-B6FFB8BCAC79}" type="slidenum">
              <a:rPr lang="en-US" smtClean="0"/>
              <a:t>4</a:t>
            </a:fld>
            <a:endParaRPr lang="en-US" dirty="0"/>
          </a:p>
        </p:txBody>
      </p:sp>
      <p:sp>
        <p:nvSpPr>
          <p:cNvPr id="5" name="Date Placeholder 4">
            <a:extLst>
              <a:ext uri="{FF2B5EF4-FFF2-40B4-BE49-F238E27FC236}">
                <a16:creationId xmlns:a16="http://schemas.microsoft.com/office/drawing/2014/main" id="{BBC9B2CA-25F4-A74D-6A21-24A5EA157799}"/>
              </a:ext>
            </a:extLst>
          </p:cNvPr>
          <p:cNvSpPr>
            <a:spLocks noGrp="1"/>
          </p:cNvSpPr>
          <p:nvPr>
            <p:ph type="dt" idx="1"/>
          </p:nvPr>
        </p:nvSpPr>
        <p:spPr/>
        <p:txBody>
          <a:bodyPr/>
          <a:lstStyle/>
          <a:p>
            <a:r>
              <a:rPr lang="en-US"/>
              <a:t>7/14/2024 AM-PM</a:t>
            </a:r>
            <a:endParaRPr lang="en-US" dirty="0"/>
          </a:p>
        </p:txBody>
      </p:sp>
    </p:spTree>
    <p:extLst>
      <p:ext uri="{BB962C8B-B14F-4D97-AF65-F5344CB8AC3E}">
        <p14:creationId xmlns:p14="http://schemas.microsoft.com/office/powerpoint/2010/main" val="3972826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611188"/>
            <a:ext cx="4321175" cy="3240087"/>
          </a:xfrm>
        </p:spPr>
      </p:sp>
      <p:sp>
        <p:nvSpPr>
          <p:cNvPr id="3" name="Notes Placeholder 2"/>
          <p:cNvSpPr>
            <a:spLocks noGrp="1"/>
          </p:cNvSpPr>
          <p:nvPr>
            <p:ph type="body" idx="1"/>
          </p:nvPr>
        </p:nvSpPr>
        <p:spPr>
          <a:xfrm>
            <a:off x="-5340" y="3851274"/>
            <a:ext cx="7313507" cy="5749926"/>
          </a:xfrm>
        </p:spPr>
        <p:txBody>
          <a:bodyPr/>
          <a:lstStyle/>
          <a:p>
            <a:r>
              <a:rPr lang="en-US" b="1" dirty="0">
                <a:latin typeface="Arial" panose="020B0604020202020204" pitchFamily="34" charset="0"/>
                <a:cs typeface="Arial" panose="020B0604020202020204" pitchFamily="34" charset="0"/>
              </a:rPr>
              <a:t>2 Timothy 2:15 KJV 15 </a:t>
            </a:r>
            <a:r>
              <a:rPr lang="en-US" dirty="0">
                <a:latin typeface="Arial" panose="020B0604020202020204" pitchFamily="34" charset="0"/>
                <a:cs typeface="Arial" panose="020B0604020202020204" pitchFamily="34" charset="0"/>
              </a:rPr>
              <a:t>Study to shew thyself approved unto God, a workman that </a:t>
            </a:r>
            <a:r>
              <a:rPr lang="en-US" dirty="0" err="1">
                <a:latin typeface="Arial" panose="020B0604020202020204" pitchFamily="34" charset="0"/>
                <a:cs typeface="Arial" panose="020B0604020202020204" pitchFamily="34" charset="0"/>
              </a:rPr>
              <a:t>needeth</a:t>
            </a:r>
            <a:r>
              <a:rPr lang="en-US" dirty="0">
                <a:latin typeface="Arial" panose="020B0604020202020204" pitchFamily="34" charset="0"/>
                <a:cs typeface="Arial" panose="020B0604020202020204" pitchFamily="34" charset="0"/>
              </a:rPr>
              <a:t> not to be ashamed, rightly dividing the word of truth.</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Acts 17:11 KJV 11</a:t>
            </a:r>
            <a:r>
              <a:rPr lang="en-US" dirty="0">
                <a:latin typeface="Arial" panose="020B0604020202020204" pitchFamily="34" charset="0"/>
                <a:cs typeface="Arial" panose="020B0604020202020204" pitchFamily="34" charset="0"/>
              </a:rPr>
              <a:t>  These were more noble than those in Thessalonica, in that they received the word with all readiness of mind, and searched the scriptures daily, whether those things were so.</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2 Peter 3:18 KJV 18</a:t>
            </a:r>
            <a:r>
              <a:rPr lang="en-US" dirty="0">
                <a:latin typeface="Arial" panose="020B0604020202020204" pitchFamily="34" charset="0"/>
                <a:cs typeface="Arial" panose="020B0604020202020204" pitchFamily="34" charset="0"/>
              </a:rPr>
              <a:t> But grow in grace, and in the knowledge of our Lord and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 To him be glory both now and for ever. Amen.</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Psalms 1:1-6 KJV 1 </a:t>
            </a:r>
            <a:r>
              <a:rPr lang="en-US" dirty="0">
                <a:latin typeface="Arial" panose="020B0604020202020204" pitchFamily="34" charset="0"/>
                <a:cs typeface="Arial" panose="020B0604020202020204" pitchFamily="34" charset="0"/>
              </a:rPr>
              <a:t>Blessed is the man that walketh not in the counsel of the ungodly, nor </a:t>
            </a:r>
            <a:r>
              <a:rPr lang="en-US" dirty="0" err="1">
                <a:latin typeface="Arial" panose="020B0604020202020204" pitchFamily="34" charset="0"/>
                <a:cs typeface="Arial" panose="020B0604020202020204" pitchFamily="34" charset="0"/>
              </a:rPr>
              <a:t>standeth</a:t>
            </a:r>
            <a:r>
              <a:rPr lang="en-US" dirty="0">
                <a:latin typeface="Arial" panose="020B0604020202020204" pitchFamily="34" charset="0"/>
                <a:cs typeface="Arial" panose="020B0604020202020204" pitchFamily="34" charset="0"/>
              </a:rPr>
              <a:t> in the way of sinners, nor </a:t>
            </a:r>
            <a:r>
              <a:rPr lang="en-US" dirty="0" err="1">
                <a:latin typeface="Arial" panose="020B0604020202020204" pitchFamily="34" charset="0"/>
                <a:cs typeface="Arial" panose="020B0604020202020204" pitchFamily="34" charset="0"/>
              </a:rPr>
              <a:t>sitteth</a:t>
            </a:r>
            <a:r>
              <a:rPr lang="en-US" dirty="0">
                <a:latin typeface="Arial" panose="020B0604020202020204" pitchFamily="34" charset="0"/>
                <a:cs typeface="Arial" panose="020B0604020202020204" pitchFamily="34" charset="0"/>
              </a:rPr>
              <a:t> in the seat of the scornful.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But his delight is in the law of the LORD; and in his law doth he meditate day and night</a:t>
            </a:r>
            <a:r>
              <a:rPr lang="en-US" b="1" dirty="0">
                <a:latin typeface="Arial" panose="020B0604020202020204" pitchFamily="34" charset="0"/>
                <a:cs typeface="Arial" panose="020B0604020202020204" pitchFamily="34" charset="0"/>
              </a:rPr>
              <a:t>. 3 </a:t>
            </a:r>
            <a:r>
              <a:rPr lang="en-US" dirty="0">
                <a:latin typeface="Arial" panose="020B0604020202020204" pitchFamily="34" charset="0"/>
                <a:cs typeface="Arial" panose="020B0604020202020204" pitchFamily="34" charset="0"/>
              </a:rPr>
              <a:t>And he shall be like a tree planted by the rivers of water, that bringeth forth his fruit in his season; his leaf also shall not wither; and whatsoever he doeth shall prosper.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The ungodly are not so: but are like the chaff which the wind </a:t>
            </a:r>
            <a:r>
              <a:rPr lang="en-US" dirty="0" err="1">
                <a:latin typeface="Arial" panose="020B0604020202020204" pitchFamily="34" charset="0"/>
                <a:cs typeface="Arial" panose="020B0604020202020204" pitchFamily="34" charset="0"/>
              </a:rPr>
              <a:t>driveth</a:t>
            </a:r>
            <a:r>
              <a:rPr lang="en-US" dirty="0">
                <a:latin typeface="Arial" panose="020B0604020202020204" pitchFamily="34" charset="0"/>
                <a:cs typeface="Arial" panose="020B0604020202020204" pitchFamily="34" charset="0"/>
              </a:rPr>
              <a:t> away. </a:t>
            </a:r>
            <a:r>
              <a:rPr lang="en-US" b="1" dirty="0">
                <a:latin typeface="Arial" panose="020B0604020202020204" pitchFamily="34" charset="0"/>
                <a:cs typeface="Arial" panose="020B0604020202020204" pitchFamily="34" charset="0"/>
              </a:rPr>
              <a:t>5 </a:t>
            </a:r>
            <a:r>
              <a:rPr lang="en-US" dirty="0">
                <a:latin typeface="Arial" panose="020B0604020202020204" pitchFamily="34" charset="0"/>
                <a:cs typeface="Arial" panose="020B0604020202020204" pitchFamily="34" charset="0"/>
              </a:rPr>
              <a:t>Therefore the ungodly shall not stand in the judgment, nor sinners in the congregation of the righteous. </a:t>
            </a:r>
            <a:r>
              <a:rPr lang="en-US" b="1" dirty="0">
                <a:latin typeface="Arial" panose="020B0604020202020204" pitchFamily="34" charset="0"/>
                <a:cs typeface="Arial" panose="020B0604020202020204" pitchFamily="34" charset="0"/>
              </a:rPr>
              <a:t>6 </a:t>
            </a:r>
            <a:r>
              <a:rPr lang="en-US" dirty="0">
                <a:latin typeface="Arial" panose="020B0604020202020204" pitchFamily="34" charset="0"/>
                <a:cs typeface="Arial" panose="020B0604020202020204" pitchFamily="34" charset="0"/>
              </a:rPr>
              <a:t>For the LORD </a:t>
            </a:r>
            <a:r>
              <a:rPr lang="en-US" dirty="0" err="1">
                <a:latin typeface="Arial" panose="020B0604020202020204" pitchFamily="34" charset="0"/>
                <a:cs typeface="Arial" panose="020B0604020202020204" pitchFamily="34" charset="0"/>
              </a:rPr>
              <a:t>knoweth</a:t>
            </a:r>
            <a:r>
              <a:rPr lang="en-US" dirty="0">
                <a:latin typeface="Arial" panose="020B0604020202020204" pitchFamily="34" charset="0"/>
                <a:cs typeface="Arial" panose="020B0604020202020204" pitchFamily="34" charset="0"/>
              </a:rPr>
              <a:t> the way of the righteous: but the way of the ungodly shall perish.</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1 Timothy 4:13 KJV 13</a:t>
            </a:r>
            <a:r>
              <a:rPr lang="en-US" dirty="0">
                <a:latin typeface="Arial" panose="020B0604020202020204" pitchFamily="34" charset="0"/>
                <a:cs typeface="Arial" panose="020B0604020202020204" pitchFamily="34" charset="0"/>
              </a:rPr>
              <a:t> Till I come, give attendance to reading, to exhortation, to doctrine.</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Hosea 4:6 KJV 6 </a:t>
            </a:r>
            <a:r>
              <a:rPr lang="en-US" dirty="0">
                <a:latin typeface="Arial" panose="020B0604020202020204" pitchFamily="34" charset="0"/>
                <a:cs typeface="Arial" panose="020B0604020202020204" pitchFamily="34" charset="0"/>
              </a:rPr>
              <a:t>My people are destroyed for lack of knowledge: </a:t>
            </a:r>
            <a:r>
              <a:rPr lang="en-US" b="1" dirty="0">
                <a:latin typeface="Arial" panose="020B0604020202020204" pitchFamily="34" charset="0"/>
                <a:cs typeface="Arial" panose="020B0604020202020204" pitchFamily="34" charset="0"/>
              </a:rPr>
              <a:t>because thou hast rejected knowledge, I will also reject thee,</a:t>
            </a:r>
            <a:r>
              <a:rPr lang="en-US" dirty="0">
                <a:latin typeface="Arial" panose="020B0604020202020204" pitchFamily="34" charset="0"/>
                <a:cs typeface="Arial" panose="020B0604020202020204" pitchFamily="34" charset="0"/>
              </a:rPr>
              <a:t> that thou shalt be no priest to me: seeing thou hast forgotten the law of thy God, I will also forget thy children.</a:t>
            </a:r>
          </a:p>
          <a:p>
            <a:pPr marL="302066" indent="-302066">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17:22-23 KJV 22 </a:t>
            </a:r>
            <a:r>
              <a:rPr lang="en-US" dirty="0">
                <a:latin typeface="Arial" panose="020B0604020202020204" pitchFamily="34" charset="0"/>
                <a:cs typeface="Arial" panose="020B0604020202020204" pitchFamily="34" charset="0"/>
              </a:rPr>
              <a:t>Then Paul stood in the midst of Mars' hill, and said, Ye men of Athens, I perceive that in all things ye are too superstitious.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For as I passed by, and beheld your devotions, I found an altar with this inscription, TO THE UNKNOWN GOD. Whom therefore ye ignorantly worship, him declare I unto you.</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1:21 KJV 21 </a:t>
            </a:r>
            <a:r>
              <a:rPr lang="en-US" dirty="0">
                <a:latin typeface="Arial" panose="020B0604020202020204" pitchFamily="34" charset="0"/>
                <a:cs typeface="Arial" panose="020B0604020202020204" pitchFamily="34" charset="0"/>
              </a:rPr>
              <a:t>For after that in the wisdom of God the world by wisdom knew not God, it pleased God by the foolishness of preaching to save them that believe.</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Luke 24:44 KJV 44 </a:t>
            </a:r>
            <a:r>
              <a:rPr lang="en-US" dirty="0">
                <a:latin typeface="Arial" panose="020B0604020202020204" pitchFamily="34" charset="0"/>
                <a:cs typeface="Arial" panose="020B0604020202020204" pitchFamily="34" charset="0"/>
              </a:rPr>
              <a:t>And he said unto them, These are the words which I spake unto you, while I was yet with you, that all things must be fulfilled, which were written in the law of Moses, and in the prophets, and in the psalms, concerning me.</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John 5:39 KJV 39 </a:t>
            </a:r>
            <a:r>
              <a:rPr lang="en-US" dirty="0">
                <a:latin typeface="Arial" panose="020B0604020202020204" pitchFamily="34" charset="0"/>
                <a:cs typeface="Arial" panose="020B0604020202020204" pitchFamily="34" charset="0"/>
              </a:rPr>
              <a:t>Search the scriptures; for in them ye think ye have eternal life: and they are they which testify of me.</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Revelation 21:1-4 KJV 1</a:t>
            </a:r>
            <a:r>
              <a:rPr lang="en-US" dirty="0">
                <a:latin typeface="Arial" panose="020B0604020202020204" pitchFamily="34" charset="0"/>
                <a:cs typeface="Arial" panose="020B0604020202020204" pitchFamily="34" charset="0"/>
              </a:rPr>
              <a:t> And I saw a new heaven and a new earth: for the first heaven and the first earth were passed away; and there was no more sea.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And I John saw the holy city, new Jerusalem, coming down from God out of heaven, prepared as a bride adorned for her husband.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And I heard a great voice out of heaven saying, Behold, the tabernacle of God is with men, and he will dwell with them, and they shall be his people, and God himself shall be with them, and be their God.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And God shall wipe away all tears from their eyes; and there shall be no more death, neither sorrow, nor crying, neither shall there be any more pain: for the former things are passed away.</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Revelation 20:10 KJV 10 </a:t>
            </a:r>
            <a:r>
              <a:rPr lang="en-US" dirty="0">
                <a:latin typeface="Arial" panose="020B0604020202020204" pitchFamily="34" charset="0"/>
                <a:cs typeface="Arial" panose="020B0604020202020204" pitchFamily="34" charset="0"/>
              </a:rPr>
              <a:t>And the devil that deceived them was cast into the lake of fire and brimstone, where the beast and the false prophet are, and shall be tormented day and night for ever and ever.</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6:44-45 KJV 44 </a:t>
            </a:r>
            <a:r>
              <a:rPr lang="en-US" dirty="0">
                <a:latin typeface="Arial" panose="020B0604020202020204" pitchFamily="34" charset="0"/>
                <a:cs typeface="Arial" panose="020B0604020202020204" pitchFamily="34" charset="0"/>
              </a:rPr>
              <a:t>No man can come to me, except the Father which hath sent me draw him: and I will raise him up at the last day</a:t>
            </a:r>
            <a:r>
              <a:rPr lang="en-US" b="1" dirty="0">
                <a:latin typeface="Arial" panose="020B0604020202020204" pitchFamily="34" charset="0"/>
                <a:cs typeface="Arial" panose="020B0604020202020204" pitchFamily="34" charset="0"/>
              </a:rPr>
              <a:t>. 45 </a:t>
            </a:r>
            <a:r>
              <a:rPr lang="en-US" dirty="0">
                <a:latin typeface="Arial" panose="020B0604020202020204" pitchFamily="34" charset="0"/>
                <a:cs typeface="Arial" panose="020B0604020202020204" pitchFamily="34" charset="0"/>
              </a:rPr>
              <a:t>It is written in the prophets, And they shall be all taught of God. Every man therefore that hath heard, and hath learned of the Father, cometh unto me.</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John 8:32 KJV 32 </a:t>
            </a:r>
            <a:r>
              <a:rPr lang="en-US" dirty="0">
                <a:latin typeface="Arial" panose="020B0604020202020204" pitchFamily="34" charset="0"/>
                <a:cs typeface="Arial" panose="020B0604020202020204" pitchFamily="34" charset="0"/>
              </a:rPr>
              <a:t>And ye shall know the truth, and the truth shall make you free.</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Mark 16:16 KJV 16 </a:t>
            </a:r>
            <a:r>
              <a:rPr lang="en-US" dirty="0">
                <a:latin typeface="Arial" panose="020B0604020202020204" pitchFamily="34" charset="0"/>
                <a:cs typeface="Arial" panose="020B0604020202020204" pitchFamily="34" charset="0"/>
              </a:rPr>
              <a:t>He that believeth and is baptized shall be saved; but he that believeth not shall be damned.</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Matthew 11:28-30 KJV 28 </a:t>
            </a:r>
            <a:r>
              <a:rPr lang="en-US" dirty="0">
                <a:latin typeface="Arial" panose="020B0604020202020204" pitchFamily="34" charset="0"/>
                <a:cs typeface="Arial" panose="020B0604020202020204" pitchFamily="34" charset="0"/>
              </a:rPr>
              <a:t>Come unto me, all ye that </a:t>
            </a:r>
            <a:r>
              <a:rPr lang="en-US" dirty="0" err="1">
                <a:latin typeface="Arial" panose="020B0604020202020204" pitchFamily="34" charset="0"/>
                <a:cs typeface="Arial" panose="020B0604020202020204" pitchFamily="34" charset="0"/>
              </a:rPr>
              <a:t>labour</a:t>
            </a:r>
            <a:r>
              <a:rPr lang="en-US" dirty="0">
                <a:latin typeface="Arial" panose="020B0604020202020204" pitchFamily="34" charset="0"/>
                <a:cs typeface="Arial" panose="020B0604020202020204" pitchFamily="34" charset="0"/>
              </a:rPr>
              <a:t> and are heavy laden, and I will give you rest. </a:t>
            </a:r>
            <a:r>
              <a:rPr lang="en-US" b="1" dirty="0">
                <a:latin typeface="Arial" panose="020B0604020202020204" pitchFamily="34" charset="0"/>
                <a:cs typeface="Arial" panose="020B0604020202020204" pitchFamily="34" charset="0"/>
              </a:rPr>
              <a:t>29 </a:t>
            </a:r>
            <a:r>
              <a:rPr lang="en-US" dirty="0">
                <a:latin typeface="Arial" panose="020B0604020202020204" pitchFamily="34" charset="0"/>
                <a:cs typeface="Arial" panose="020B0604020202020204" pitchFamily="34" charset="0"/>
              </a:rPr>
              <a:t>Take my yoke upon you, and learn of me; for I am meek and lowly in heart: and ye shall find rest unto your souls.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For my yoke is easy, and my burden is light.</a:t>
            </a:r>
          </a:p>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C5C198C-F94F-45D5-B9E3-B6FFB8BCAC79}" type="slidenum">
              <a:rPr lang="en-US" smtClean="0"/>
              <a:t>5</a:t>
            </a:fld>
            <a:endParaRPr lang="en-US" dirty="0"/>
          </a:p>
        </p:txBody>
      </p:sp>
      <p:sp>
        <p:nvSpPr>
          <p:cNvPr id="5" name="Date Placeholder 4">
            <a:extLst>
              <a:ext uri="{FF2B5EF4-FFF2-40B4-BE49-F238E27FC236}">
                <a16:creationId xmlns:a16="http://schemas.microsoft.com/office/drawing/2014/main" id="{BBC9B2CA-25F4-A74D-6A21-24A5EA157799}"/>
              </a:ext>
            </a:extLst>
          </p:cNvPr>
          <p:cNvSpPr>
            <a:spLocks noGrp="1"/>
          </p:cNvSpPr>
          <p:nvPr>
            <p:ph type="dt" idx="1"/>
          </p:nvPr>
        </p:nvSpPr>
        <p:spPr/>
        <p:txBody>
          <a:bodyPr/>
          <a:lstStyle/>
          <a:p>
            <a:r>
              <a:rPr lang="en-US"/>
              <a:t>7/14/2024 AM-PM</a:t>
            </a:r>
            <a:endParaRPr lang="en-US" dirty="0"/>
          </a:p>
        </p:txBody>
      </p:sp>
    </p:spTree>
    <p:extLst>
      <p:ext uri="{BB962C8B-B14F-4D97-AF65-F5344CB8AC3E}">
        <p14:creationId xmlns:p14="http://schemas.microsoft.com/office/powerpoint/2010/main" val="3358309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C5C198C-F94F-45D5-B9E3-B6FFB8BCAC79}" type="slidenum">
              <a:rPr lang="en-US" smtClean="0"/>
              <a:t>6</a:t>
            </a:fld>
            <a:endParaRPr lang="en-US" dirty="0"/>
          </a:p>
        </p:txBody>
      </p:sp>
      <p:sp>
        <p:nvSpPr>
          <p:cNvPr id="5" name="Date Placeholder 4">
            <a:extLst>
              <a:ext uri="{FF2B5EF4-FFF2-40B4-BE49-F238E27FC236}">
                <a16:creationId xmlns:a16="http://schemas.microsoft.com/office/drawing/2014/main" id="{BBC9B2CA-25F4-A74D-6A21-24A5EA157799}"/>
              </a:ext>
            </a:extLst>
          </p:cNvPr>
          <p:cNvSpPr>
            <a:spLocks noGrp="1"/>
          </p:cNvSpPr>
          <p:nvPr>
            <p:ph type="dt" idx="1"/>
          </p:nvPr>
        </p:nvSpPr>
        <p:spPr/>
        <p:txBody>
          <a:bodyPr/>
          <a:lstStyle/>
          <a:p>
            <a:r>
              <a:rPr lang="en-US"/>
              <a:t>7/14/2024 AM-PM</a:t>
            </a:r>
            <a:endParaRPr lang="en-US" dirty="0"/>
          </a:p>
        </p:txBody>
      </p:sp>
    </p:spTree>
    <p:extLst>
      <p:ext uri="{BB962C8B-B14F-4D97-AF65-F5344CB8AC3E}">
        <p14:creationId xmlns:p14="http://schemas.microsoft.com/office/powerpoint/2010/main" val="961054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C5C198C-F94F-45D5-B9E3-B6FFB8BCAC79}" type="slidenum">
              <a:rPr lang="en-US" smtClean="0"/>
              <a:t>7</a:t>
            </a:fld>
            <a:endParaRPr lang="en-US" dirty="0"/>
          </a:p>
        </p:txBody>
      </p:sp>
      <p:sp>
        <p:nvSpPr>
          <p:cNvPr id="5" name="Date Placeholder 4">
            <a:extLst>
              <a:ext uri="{FF2B5EF4-FFF2-40B4-BE49-F238E27FC236}">
                <a16:creationId xmlns:a16="http://schemas.microsoft.com/office/drawing/2014/main" id="{BBC9B2CA-25F4-A74D-6A21-24A5EA157799}"/>
              </a:ext>
            </a:extLst>
          </p:cNvPr>
          <p:cNvSpPr>
            <a:spLocks noGrp="1"/>
          </p:cNvSpPr>
          <p:nvPr>
            <p:ph type="dt" idx="1"/>
          </p:nvPr>
        </p:nvSpPr>
        <p:spPr/>
        <p:txBody>
          <a:bodyPr/>
          <a:lstStyle/>
          <a:p>
            <a:r>
              <a:rPr lang="en-US"/>
              <a:t>7/14/2024 AM-PM</a:t>
            </a:r>
            <a:endParaRPr lang="en-US" dirty="0"/>
          </a:p>
        </p:txBody>
      </p:sp>
    </p:spTree>
    <p:extLst>
      <p:ext uri="{BB962C8B-B14F-4D97-AF65-F5344CB8AC3E}">
        <p14:creationId xmlns:p14="http://schemas.microsoft.com/office/powerpoint/2010/main" val="1338860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pPr algn="l"/>
            <a:r>
              <a:rPr lang="en-US" b="1" i="0" u="none" strike="noStrike" baseline="0" dirty="0">
                <a:latin typeface="Arial" panose="020B0604020202020204" pitchFamily="34" charset="0"/>
              </a:rPr>
              <a:t>John 17:20-21 KJV 20 </a:t>
            </a:r>
            <a:r>
              <a:rPr lang="en-US" b="0" i="0" u="none" strike="noStrike" baseline="0" dirty="0">
                <a:latin typeface="Arial" panose="020B0604020202020204" pitchFamily="34" charset="0"/>
              </a:rPr>
              <a:t>Neither pray I for these alone, but for them also which shall believe on me through their word; </a:t>
            </a:r>
            <a:r>
              <a:rPr lang="en-US" b="1" i="0" u="none" strike="noStrike" baseline="0" dirty="0">
                <a:latin typeface="Arial" panose="020B0604020202020204" pitchFamily="34" charset="0"/>
              </a:rPr>
              <a:t>21 </a:t>
            </a:r>
            <a:r>
              <a:rPr lang="en-US" b="0" i="0" u="none" strike="noStrike" baseline="0" dirty="0">
                <a:latin typeface="Arial" panose="020B0604020202020204" pitchFamily="34" charset="0"/>
              </a:rPr>
              <a:t>That they all may be one; as thou, Father, art in me, and I in thee, that they also may be one in us: that the world may believe that thou hast sent me.</a:t>
            </a:r>
          </a:p>
          <a:p>
            <a:pPr algn="l"/>
            <a:endParaRPr lang="en-US" b="1" i="0" u="none" strike="noStrike" baseline="0" dirty="0">
              <a:latin typeface="Arial" panose="020B0604020202020204" pitchFamily="34" charset="0"/>
            </a:endParaRPr>
          </a:p>
          <a:p>
            <a:pPr algn="l"/>
            <a:r>
              <a:rPr lang="en-US" b="1" i="0" u="none" strike="noStrike" baseline="0" dirty="0">
                <a:latin typeface="Arial" panose="020B0604020202020204" pitchFamily="34" charset="0"/>
              </a:rPr>
              <a:t>1 Corinthians 1:10-13 KJV 10 </a:t>
            </a:r>
            <a:r>
              <a:rPr lang="en-US" b="0" i="0" u="none" strike="noStrike" baseline="0" dirty="0">
                <a:latin typeface="Arial" panose="020B0604020202020204" pitchFamily="34" charset="0"/>
              </a:rPr>
              <a:t>Now I beseech you, brethren, by the name of our Lord Jesus Christ, that ye all speak the same thing, and that there be no divisions among you; but that ye be perfectly joined together in the same mind and in the same judgment. </a:t>
            </a:r>
            <a:r>
              <a:rPr lang="en-US" b="1" i="0" u="none" strike="noStrike" baseline="0" dirty="0">
                <a:latin typeface="Arial" panose="020B0604020202020204" pitchFamily="34" charset="0"/>
              </a:rPr>
              <a:t>11</a:t>
            </a:r>
            <a:r>
              <a:rPr lang="en-US" b="0" i="0" u="none" strike="noStrike" baseline="0" dirty="0">
                <a:latin typeface="Arial" panose="020B0604020202020204" pitchFamily="34" charset="0"/>
              </a:rPr>
              <a:t> For it hath been declared unto me of you, my brethren, by them which are of the house of Chloe, that there are contentions among you. </a:t>
            </a:r>
            <a:r>
              <a:rPr lang="en-US" b="1" i="0" u="none" strike="noStrike" baseline="0" dirty="0">
                <a:latin typeface="Arial" panose="020B0604020202020204" pitchFamily="34" charset="0"/>
              </a:rPr>
              <a:t>12 </a:t>
            </a:r>
            <a:r>
              <a:rPr lang="en-US" b="0" i="0" u="none" strike="noStrike" baseline="0" dirty="0">
                <a:latin typeface="Arial" panose="020B0604020202020204" pitchFamily="34" charset="0"/>
              </a:rPr>
              <a:t>Now this I say, that every one of you saith, I am of Paul; and I of Apollos; and I of Cephas; and I of Christ. </a:t>
            </a:r>
            <a:r>
              <a:rPr lang="en-US" b="1" i="0" u="none" strike="noStrike" baseline="0" dirty="0">
                <a:latin typeface="Arial" panose="020B0604020202020204" pitchFamily="34" charset="0"/>
              </a:rPr>
              <a:t>13</a:t>
            </a:r>
            <a:r>
              <a:rPr lang="en-US" b="0" i="0" u="none" strike="noStrike" baseline="0" dirty="0">
                <a:latin typeface="Arial" panose="020B0604020202020204" pitchFamily="34" charset="0"/>
              </a:rPr>
              <a:t> Is Christ divided? was Paul crucified for you? or were ye baptized in the name of Paul?</a:t>
            </a:r>
          </a:p>
          <a:p>
            <a:pPr marL="302066" indent="-302066" defTabSz="966612">
              <a:buFont typeface="Wingdings" panose="05000000000000000000" pitchFamily="2" charset="2"/>
              <a:buChar char="§"/>
              <a:defRPr/>
            </a:pPr>
            <a:r>
              <a:rPr lang="en-US" b="0" i="0" u="none" strike="noStrike" baseline="0" dirty="0">
                <a:latin typeface="Arial" panose="020B0604020202020204" pitchFamily="34" charset="0"/>
              </a:rPr>
              <a:t>Difference in unity and union -  </a:t>
            </a:r>
            <a:r>
              <a:rPr lang="en-US" b="1" i="0" u="none" strike="noStrike" baseline="0" dirty="0">
                <a:latin typeface="Arial" panose="020B0604020202020204" pitchFamily="34" charset="0"/>
              </a:rPr>
              <a:t>Example of husband and wife in union of marriage, but not united</a:t>
            </a:r>
          </a:p>
          <a:p>
            <a:pPr defTabSz="966612">
              <a:defRPr/>
            </a:pPr>
            <a:r>
              <a:rPr lang="en-US" b="1" i="0" u="none" strike="noStrike" baseline="0" dirty="0">
                <a:latin typeface="Arial" panose="020B0604020202020204" pitchFamily="34" charset="0"/>
                <a:cs typeface="Arial" panose="020B0604020202020204" pitchFamily="34" charset="0"/>
              </a:rPr>
              <a:t>1 Cor. 3:1ff read text</a:t>
            </a:r>
          </a:p>
          <a:p>
            <a:pPr defTabSz="966612">
              <a:defRPr/>
            </a:pPr>
            <a:r>
              <a:rPr lang="en-US" b="1" i="0" u="none" strike="noStrike" baseline="0" dirty="0">
                <a:latin typeface="Arial" panose="020B0604020202020204" pitchFamily="34" charset="0"/>
                <a:cs typeface="Arial" panose="020B0604020202020204" pitchFamily="34" charset="0"/>
              </a:rPr>
              <a:t>1 Cor. 11:17-19 read text</a:t>
            </a:r>
            <a:endParaRPr lang="en-US" b="1" dirty="0">
              <a:latin typeface="Arial" panose="020B0604020202020204" pitchFamily="34" charset="0"/>
              <a:cs typeface="Arial" panose="020B0604020202020204" pitchFamily="34" charset="0"/>
            </a:endParaRPr>
          </a:p>
          <a:p>
            <a:endParaRPr lang="en-US" b="0" i="0" u="none" strike="noStrike" baseline="0" dirty="0">
              <a:latin typeface="Arial" panose="020B0604020202020204" pitchFamily="34" charset="0"/>
            </a:endParaRPr>
          </a:p>
          <a:p>
            <a:pPr algn="l"/>
            <a:r>
              <a:rPr lang="en-US" b="1" i="0" u="none" strike="noStrike" baseline="0" dirty="0">
                <a:latin typeface="Arial" panose="020B0604020202020204" pitchFamily="34" charset="0"/>
              </a:rPr>
              <a:t>Ephesians 4:1-3 KJV 1 </a:t>
            </a:r>
            <a:r>
              <a:rPr lang="en-US" b="0" i="0" u="none" strike="noStrike" baseline="0" dirty="0">
                <a:latin typeface="Arial" panose="020B0604020202020204" pitchFamily="34" charset="0"/>
              </a:rPr>
              <a:t>I therefore, the prisoner of the Lord, beseech you that ye walk worthy of the vocation wherewith ye are called, </a:t>
            </a:r>
            <a:r>
              <a:rPr lang="en-US" b="1" i="0" u="none" strike="noStrike" baseline="0" dirty="0">
                <a:latin typeface="Arial" panose="020B0604020202020204" pitchFamily="34" charset="0"/>
              </a:rPr>
              <a:t>2 </a:t>
            </a:r>
            <a:r>
              <a:rPr lang="en-US" b="0" i="0" u="none" strike="noStrike" baseline="0" dirty="0">
                <a:latin typeface="Arial" panose="020B0604020202020204" pitchFamily="34" charset="0"/>
              </a:rPr>
              <a:t>With all lowliness and meekness, with longsuffering, forbearing one another in love; </a:t>
            </a:r>
            <a:r>
              <a:rPr lang="en-US" b="1" i="0" u="none" strike="noStrike" baseline="0" dirty="0">
                <a:latin typeface="Arial" panose="020B0604020202020204" pitchFamily="34" charset="0"/>
              </a:rPr>
              <a:t>3 </a:t>
            </a:r>
            <a:r>
              <a:rPr lang="en-US" b="0" i="0" u="none" strike="noStrike" baseline="0" dirty="0" err="1">
                <a:latin typeface="Arial" panose="020B0604020202020204" pitchFamily="34" charset="0"/>
              </a:rPr>
              <a:t>Endeavouring</a:t>
            </a:r>
            <a:r>
              <a:rPr lang="en-US" b="0" i="0" u="none" strike="noStrike" baseline="0" dirty="0">
                <a:latin typeface="Arial" panose="020B0604020202020204" pitchFamily="34" charset="0"/>
              </a:rPr>
              <a:t> to keep the unity of the Spirit in the bond of peace.</a:t>
            </a:r>
          </a:p>
          <a:p>
            <a:pPr algn="l"/>
            <a:endParaRPr lang="en-US" b="0" i="0" u="none" strike="noStrike" baseline="0" dirty="0">
              <a:latin typeface="Arial" panose="020B0604020202020204" pitchFamily="34" charset="0"/>
            </a:endParaRPr>
          </a:p>
          <a:p>
            <a:pPr algn="l"/>
            <a:r>
              <a:rPr lang="en-US" b="1" i="0" u="none" strike="noStrike" baseline="0" dirty="0">
                <a:latin typeface="Arial" panose="020B0604020202020204" pitchFamily="34" charset="0"/>
              </a:rPr>
              <a:t>Psalms 133:1-3 KJV 1 </a:t>
            </a:r>
            <a:r>
              <a:rPr lang="en-US" b="0" i="0" u="none" strike="noStrike" baseline="0" dirty="0">
                <a:latin typeface="Arial" panose="020B0604020202020204" pitchFamily="34" charset="0"/>
              </a:rPr>
              <a:t>Behold, how good and how pleasant it is for brethren to dwell together in unity! </a:t>
            </a:r>
            <a:r>
              <a:rPr lang="en-US" b="1" i="0" u="none" strike="noStrike" baseline="0" dirty="0">
                <a:latin typeface="Arial" panose="020B0604020202020204" pitchFamily="34" charset="0"/>
              </a:rPr>
              <a:t>2</a:t>
            </a:r>
            <a:r>
              <a:rPr lang="en-US" b="0" i="0" u="none" strike="noStrike" baseline="0" dirty="0">
                <a:latin typeface="Arial" panose="020B0604020202020204" pitchFamily="34" charset="0"/>
              </a:rPr>
              <a:t> It is like the precious ointment upon the head, that ran down upon the beard, even Aaron's beard: that went down to the skirts of his garments</a:t>
            </a:r>
            <a:r>
              <a:rPr lang="en-US" b="1" i="0" u="none" strike="noStrike" baseline="0" dirty="0">
                <a:latin typeface="Arial" panose="020B0604020202020204" pitchFamily="34" charset="0"/>
              </a:rPr>
              <a:t>; 3</a:t>
            </a:r>
            <a:r>
              <a:rPr lang="en-US" b="0" i="0" u="none" strike="noStrike" baseline="0" dirty="0">
                <a:latin typeface="Arial" panose="020B0604020202020204" pitchFamily="34" charset="0"/>
              </a:rPr>
              <a:t> As the dew of Hermon, and as the dew that descended upon the mountains of Zion: for there the LORD commanded the blessing, even life for evermore.</a:t>
            </a:r>
          </a:p>
          <a:p>
            <a:pPr algn="l"/>
            <a:endParaRPr lang="en-US" sz="190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CC5C198C-F94F-45D5-B9E3-B6FFB8BCAC79}" type="slidenum">
              <a:rPr lang="en-US" smtClean="0"/>
              <a:t>8</a:t>
            </a:fld>
            <a:endParaRPr lang="en-US" dirty="0"/>
          </a:p>
        </p:txBody>
      </p:sp>
      <p:sp>
        <p:nvSpPr>
          <p:cNvPr id="5" name="Date Placeholder 4">
            <a:extLst>
              <a:ext uri="{FF2B5EF4-FFF2-40B4-BE49-F238E27FC236}">
                <a16:creationId xmlns:a16="http://schemas.microsoft.com/office/drawing/2014/main" id="{BBC9B2CA-25F4-A74D-6A21-24A5EA157799}"/>
              </a:ext>
            </a:extLst>
          </p:cNvPr>
          <p:cNvSpPr>
            <a:spLocks noGrp="1"/>
          </p:cNvSpPr>
          <p:nvPr>
            <p:ph type="dt" idx="1"/>
          </p:nvPr>
        </p:nvSpPr>
        <p:spPr/>
        <p:txBody>
          <a:bodyPr/>
          <a:lstStyle/>
          <a:p>
            <a:r>
              <a:rPr lang="en-US"/>
              <a:t>7/14/2024 AM-PM</a:t>
            </a:r>
            <a:endParaRPr lang="en-US" dirty="0"/>
          </a:p>
        </p:txBody>
      </p:sp>
    </p:spTree>
    <p:extLst>
      <p:ext uri="{BB962C8B-B14F-4D97-AF65-F5344CB8AC3E}">
        <p14:creationId xmlns:p14="http://schemas.microsoft.com/office/powerpoint/2010/main" val="2008595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28600"/>
            <a:ext cx="4321175" cy="3240088"/>
          </a:xfrm>
        </p:spPr>
      </p:sp>
      <p:sp>
        <p:nvSpPr>
          <p:cNvPr id="3" name="Notes Placeholder 2"/>
          <p:cNvSpPr>
            <a:spLocks noGrp="1"/>
          </p:cNvSpPr>
          <p:nvPr>
            <p:ph type="body" idx="1"/>
          </p:nvPr>
        </p:nvSpPr>
        <p:spPr>
          <a:xfrm>
            <a:off x="-742" y="3691425"/>
            <a:ext cx="7313507" cy="5904070"/>
          </a:xfrm>
        </p:spPr>
        <p:txBody>
          <a:bodyPr/>
          <a:lstStyle/>
          <a:p>
            <a:r>
              <a:rPr lang="en-US" sz="1300" b="1" dirty="0">
                <a:latin typeface="Arial" panose="020B0604020202020204" pitchFamily="34" charset="0"/>
                <a:cs typeface="Arial" panose="020B0604020202020204" pitchFamily="34" charset="0"/>
              </a:rPr>
              <a:t>1 Peter 1:22 KJV 22 </a:t>
            </a:r>
            <a:r>
              <a:rPr lang="en-US" sz="1300" dirty="0">
                <a:latin typeface="Arial" panose="020B0604020202020204" pitchFamily="34" charset="0"/>
                <a:cs typeface="Arial" panose="020B0604020202020204" pitchFamily="34" charset="0"/>
              </a:rPr>
              <a:t>Seeing ye have </a:t>
            </a:r>
            <a:r>
              <a:rPr lang="en-US" sz="1300" b="1" dirty="0">
                <a:latin typeface="Arial" panose="020B0604020202020204" pitchFamily="34" charset="0"/>
                <a:cs typeface="Arial" panose="020B0604020202020204" pitchFamily="34" charset="0"/>
              </a:rPr>
              <a:t>purified your souls in obeying the truth</a:t>
            </a:r>
            <a:r>
              <a:rPr lang="en-US" sz="1300" dirty="0">
                <a:latin typeface="Arial" panose="020B0604020202020204" pitchFamily="34" charset="0"/>
                <a:cs typeface="Arial" panose="020B0604020202020204" pitchFamily="34" charset="0"/>
              </a:rPr>
              <a:t> through the Spirit unto unfeigned love of the brethren, see that ye love one another with a pure heart fervently:</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John 15:3 KJV 3 </a:t>
            </a:r>
            <a:r>
              <a:rPr lang="en-US" sz="1300" dirty="0">
                <a:latin typeface="Arial" panose="020B0604020202020204" pitchFamily="34" charset="0"/>
                <a:cs typeface="Arial" panose="020B0604020202020204" pitchFamily="34" charset="0"/>
              </a:rPr>
              <a:t>Now ye are </a:t>
            </a:r>
            <a:r>
              <a:rPr lang="en-US" sz="1300" b="1" dirty="0">
                <a:latin typeface="Arial" panose="020B0604020202020204" pitchFamily="34" charset="0"/>
                <a:cs typeface="Arial" panose="020B0604020202020204" pitchFamily="34" charset="0"/>
              </a:rPr>
              <a:t>clean through the word </a:t>
            </a:r>
            <a:r>
              <a:rPr lang="en-US" sz="1300" dirty="0">
                <a:latin typeface="Arial" panose="020B0604020202020204" pitchFamily="34" charset="0"/>
                <a:cs typeface="Arial" panose="020B0604020202020204" pitchFamily="34" charset="0"/>
              </a:rPr>
              <a:t>which I have spoken unto you.</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James 1:21 KJV 21 </a:t>
            </a:r>
            <a:r>
              <a:rPr lang="en-US" sz="1300" dirty="0">
                <a:latin typeface="Arial" panose="020B0604020202020204" pitchFamily="34" charset="0"/>
                <a:cs typeface="Arial" panose="020B0604020202020204" pitchFamily="34" charset="0"/>
              </a:rPr>
              <a:t>Wherefore lay apart all filthiness and superfluity of naughtiness, and receive with meekness </a:t>
            </a:r>
            <a:r>
              <a:rPr lang="en-US" sz="1300" b="1" dirty="0">
                <a:latin typeface="Arial" panose="020B0604020202020204" pitchFamily="34" charset="0"/>
                <a:cs typeface="Arial" panose="020B0604020202020204" pitchFamily="34" charset="0"/>
              </a:rPr>
              <a:t>the engrafted word, which is able to save your souls</a:t>
            </a:r>
          </a:p>
          <a:p>
            <a:pPr marL="181240" indent="-181240">
              <a:buFont typeface="Wingdings" panose="05000000000000000000" pitchFamily="2" charset="2"/>
              <a:buChar char="§"/>
            </a:pPr>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2 Corinthians 6:17 - 7:1 KJV 17 </a:t>
            </a:r>
            <a:r>
              <a:rPr lang="en-US" sz="1300" dirty="0">
                <a:latin typeface="Arial" panose="020B0604020202020204" pitchFamily="34" charset="0"/>
                <a:cs typeface="Arial" panose="020B0604020202020204" pitchFamily="34" charset="0"/>
              </a:rPr>
              <a:t>Wherefore come out from among them, and be ye separate, saith the Lord, and </a:t>
            </a:r>
            <a:r>
              <a:rPr lang="en-US" sz="1300" b="1" dirty="0">
                <a:latin typeface="Arial" panose="020B0604020202020204" pitchFamily="34" charset="0"/>
                <a:cs typeface="Arial" panose="020B0604020202020204" pitchFamily="34" charset="0"/>
              </a:rPr>
              <a:t>touch not the unclean thing</a:t>
            </a:r>
            <a:r>
              <a:rPr lang="en-US" sz="1300" dirty="0">
                <a:latin typeface="Arial" panose="020B0604020202020204" pitchFamily="34" charset="0"/>
                <a:cs typeface="Arial" panose="020B0604020202020204" pitchFamily="34" charset="0"/>
              </a:rPr>
              <a:t>; and I will receive you, </a:t>
            </a:r>
            <a:r>
              <a:rPr lang="en-US" sz="1300" b="1" dirty="0">
                <a:latin typeface="Arial" panose="020B0604020202020204" pitchFamily="34" charset="0"/>
                <a:cs typeface="Arial" panose="020B0604020202020204" pitchFamily="34" charset="0"/>
              </a:rPr>
              <a:t>18 </a:t>
            </a:r>
            <a:r>
              <a:rPr lang="en-US" sz="1300" dirty="0">
                <a:latin typeface="Arial" panose="020B0604020202020204" pitchFamily="34" charset="0"/>
                <a:cs typeface="Arial" panose="020B0604020202020204" pitchFamily="34" charset="0"/>
              </a:rPr>
              <a:t>And will be a Father unto you, and ye shall be my sons and daughters, saith the Lord Almighty. </a:t>
            </a:r>
            <a:r>
              <a:rPr lang="en-US" sz="1300" b="1" dirty="0">
                <a:latin typeface="Arial" panose="020B0604020202020204" pitchFamily="34" charset="0"/>
                <a:cs typeface="Arial" panose="020B0604020202020204" pitchFamily="34" charset="0"/>
              </a:rPr>
              <a:t>7:1</a:t>
            </a:r>
            <a:r>
              <a:rPr lang="en-US" sz="1300" dirty="0">
                <a:latin typeface="Arial" panose="020B0604020202020204" pitchFamily="34" charset="0"/>
                <a:cs typeface="Arial" panose="020B0604020202020204" pitchFamily="34" charset="0"/>
              </a:rPr>
              <a:t> Having therefore these promises, dearly beloved, let </a:t>
            </a:r>
            <a:r>
              <a:rPr lang="en-US" sz="1300" b="1" dirty="0">
                <a:latin typeface="Arial" panose="020B0604020202020204" pitchFamily="34" charset="0"/>
                <a:cs typeface="Arial" panose="020B0604020202020204" pitchFamily="34" charset="0"/>
              </a:rPr>
              <a:t>us cleanse ourselves from all filthiness of the flesh and spirit</a:t>
            </a:r>
            <a:r>
              <a:rPr lang="en-US" sz="1300" dirty="0">
                <a:latin typeface="Arial" panose="020B0604020202020204" pitchFamily="34" charset="0"/>
                <a:cs typeface="Arial" panose="020B0604020202020204" pitchFamily="34" charset="0"/>
              </a:rPr>
              <a:t>, perfecting holiness in the fear of God.</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1 Thessalonians 5:22 NKJV 22 </a:t>
            </a:r>
            <a:r>
              <a:rPr lang="en-US" sz="1300" dirty="0">
                <a:latin typeface="Arial" panose="020B0604020202020204" pitchFamily="34" charset="0"/>
                <a:cs typeface="Arial" panose="020B0604020202020204" pitchFamily="34" charset="0"/>
              </a:rPr>
              <a:t>Abstain from every form of evi1.</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Ephesians 5:11 KJV 11 </a:t>
            </a:r>
            <a:r>
              <a:rPr lang="en-US" sz="1300" dirty="0">
                <a:latin typeface="Arial" panose="020B0604020202020204" pitchFamily="34" charset="0"/>
                <a:cs typeface="Arial" panose="020B0604020202020204" pitchFamily="34" charset="0"/>
              </a:rPr>
              <a:t>And have </a:t>
            </a:r>
            <a:r>
              <a:rPr lang="en-US" sz="1300" b="1" dirty="0">
                <a:latin typeface="Arial" panose="020B0604020202020204" pitchFamily="34" charset="0"/>
                <a:cs typeface="Arial" panose="020B0604020202020204" pitchFamily="34" charset="0"/>
              </a:rPr>
              <a:t>no fellowship </a:t>
            </a:r>
            <a:r>
              <a:rPr lang="en-US" sz="1300" dirty="0">
                <a:latin typeface="Arial" panose="020B0604020202020204" pitchFamily="34" charset="0"/>
                <a:cs typeface="Arial" panose="020B0604020202020204" pitchFamily="34" charset="0"/>
              </a:rPr>
              <a:t>with the unfruitful works of darkness, but rather reprove (expose) them.</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1 Peter 2:1-2 NKJV 1 </a:t>
            </a:r>
            <a:r>
              <a:rPr lang="en-US" sz="1300" dirty="0">
                <a:latin typeface="Arial" panose="020B0604020202020204" pitchFamily="34" charset="0"/>
                <a:cs typeface="Arial" panose="020B0604020202020204" pitchFamily="34" charset="0"/>
              </a:rPr>
              <a:t>Therefore, </a:t>
            </a:r>
            <a:r>
              <a:rPr lang="en-US" sz="1300" b="1" dirty="0">
                <a:latin typeface="Arial" panose="020B0604020202020204" pitchFamily="34" charset="0"/>
                <a:cs typeface="Arial" panose="020B0604020202020204" pitchFamily="34" charset="0"/>
              </a:rPr>
              <a:t>laying aside all malice, all deceit, hypocrisy, envy, and all evil speaking</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2 </a:t>
            </a:r>
            <a:r>
              <a:rPr lang="en-US" sz="1300" dirty="0">
                <a:latin typeface="Arial" panose="020B0604020202020204" pitchFamily="34" charset="0"/>
                <a:cs typeface="Arial" panose="020B0604020202020204" pitchFamily="34" charset="0"/>
              </a:rPr>
              <a:t>as newborn babes, desire the pure milk of the word, that you may grow thereby,</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2 Peter 1:5-12 NKJV 5 </a:t>
            </a:r>
            <a:r>
              <a:rPr lang="en-US" sz="1300" dirty="0">
                <a:latin typeface="Arial" panose="020B0604020202020204" pitchFamily="34" charset="0"/>
                <a:cs typeface="Arial" panose="020B0604020202020204" pitchFamily="34" charset="0"/>
              </a:rPr>
              <a:t>But also for this very reason, giving all diligence, add to your faith virtue, to virtue knowledge,</a:t>
            </a:r>
            <a:r>
              <a:rPr lang="en-US" sz="1300" b="1" dirty="0">
                <a:latin typeface="Arial" panose="020B0604020202020204" pitchFamily="34" charset="0"/>
                <a:cs typeface="Arial" panose="020B0604020202020204" pitchFamily="34" charset="0"/>
              </a:rPr>
              <a:t> 6 </a:t>
            </a:r>
            <a:r>
              <a:rPr lang="en-US" sz="1300" dirty="0">
                <a:latin typeface="Arial" panose="020B0604020202020204" pitchFamily="34" charset="0"/>
                <a:cs typeface="Arial" panose="020B0604020202020204" pitchFamily="34" charset="0"/>
              </a:rPr>
              <a:t>to knowledge self-control, to self-control perseverance, to perseverance godliness, </a:t>
            </a:r>
            <a:r>
              <a:rPr lang="en-US" sz="1300" b="1" dirty="0">
                <a:latin typeface="Arial" panose="020B0604020202020204" pitchFamily="34" charset="0"/>
                <a:cs typeface="Arial" panose="020B0604020202020204" pitchFamily="34" charset="0"/>
              </a:rPr>
              <a:t>7</a:t>
            </a:r>
            <a:r>
              <a:rPr lang="en-US" sz="1300" dirty="0">
                <a:latin typeface="Arial" panose="020B0604020202020204" pitchFamily="34" charset="0"/>
                <a:cs typeface="Arial" panose="020B0604020202020204" pitchFamily="34" charset="0"/>
              </a:rPr>
              <a:t> to godliness brotherly kindness, and to brotherly kindness love. </a:t>
            </a:r>
            <a:r>
              <a:rPr lang="en-US" sz="1300" b="1" dirty="0">
                <a:latin typeface="Arial" panose="020B0604020202020204" pitchFamily="34" charset="0"/>
                <a:cs typeface="Arial" panose="020B0604020202020204" pitchFamily="34" charset="0"/>
              </a:rPr>
              <a:t>8 </a:t>
            </a:r>
            <a:r>
              <a:rPr lang="en-US" sz="1300" dirty="0">
                <a:latin typeface="Arial" panose="020B0604020202020204" pitchFamily="34" charset="0"/>
                <a:cs typeface="Arial" panose="020B0604020202020204" pitchFamily="34" charset="0"/>
              </a:rPr>
              <a:t>For if these things are yours and abound, you will be neither barren nor unfruitful in the knowledge of our Lord Jesus Christ. </a:t>
            </a:r>
            <a:r>
              <a:rPr lang="en-US" sz="1300" b="1" dirty="0">
                <a:latin typeface="Arial" panose="020B0604020202020204" pitchFamily="34" charset="0"/>
                <a:cs typeface="Arial" panose="020B0604020202020204" pitchFamily="34" charset="0"/>
              </a:rPr>
              <a:t>9</a:t>
            </a:r>
            <a:r>
              <a:rPr lang="en-US" sz="1300" dirty="0">
                <a:latin typeface="Arial" panose="020B0604020202020204" pitchFamily="34" charset="0"/>
                <a:cs typeface="Arial" panose="020B0604020202020204" pitchFamily="34" charset="0"/>
              </a:rPr>
              <a:t> For he who lacks these things is shortsighted, even to blindness, and has forgotten that he was cleansed from his old sins. </a:t>
            </a:r>
            <a:r>
              <a:rPr lang="en-US" sz="1300" b="1" dirty="0">
                <a:latin typeface="Arial" panose="020B0604020202020204" pitchFamily="34" charset="0"/>
                <a:cs typeface="Arial" panose="020B0604020202020204" pitchFamily="34" charset="0"/>
              </a:rPr>
              <a:t>10 Therefore, brethren, be even more diligent to make your call and election sure, for if you do these things you will never stumble; 11 for so an entrance will be supplied to you abundantly into the everlasting kingdom of our Lord and Savior Jesus Christ. 12 For this reason I will not be negligent to remind you always of these things, though you know and are established in the present truth.</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1 Corinthians 12:27 NKJV 27 </a:t>
            </a:r>
            <a:r>
              <a:rPr lang="en-US" sz="1300" dirty="0">
                <a:latin typeface="Arial" panose="020B0604020202020204" pitchFamily="34" charset="0"/>
                <a:cs typeface="Arial" panose="020B0604020202020204" pitchFamily="34" charset="0"/>
              </a:rPr>
              <a:t>Now you are the body of Christ</a:t>
            </a:r>
            <a:r>
              <a:rPr lang="en-US" sz="1300" b="1" dirty="0">
                <a:latin typeface="Arial" panose="020B0604020202020204" pitchFamily="34" charset="0"/>
                <a:cs typeface="Arial" panose="020B0604020202020204" pitchFamily="34" charset="0"/>
              </a:rPr>
              <a:t>, and members individually.</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Ephesians 4:15-16 NKJV 15 </a:t>
            </a:r>
            <a:r>
              <a:rPr lang="en-US" sz="1300" dirty="0">
                <a:latin typeface="Arial" panose="020B0604020202020204" pitchFamily="34" charset="0"/>
                <a:cs typeface="Arial" panose="020B0604020202020204" pitchFamily="34" charset="0"/>
              </a:rPr>
              <a:t>but, speaking the truth in love, may grow up in all things into Him who is the head--Christ-- 16 from whom the whole body, joined and knit together by what every joint supplies, according to the effective working by which every part does its share, causes growth of the body for the edifying of itself in love.</a:t>
            </a:r>
          </a:p>
        </p:txBody>
      </p:sp>
      <p:sp>
        <p:nvSpPr>
          <p:cNvPr id="4" name="Slide Number Placeholder 3"/>
          <p:cNvSpPr>
            <a:spLocks noGrp="1"/>
          </p:cNvSpPr>
          <p:nvPr>
            <p:ph type="sldNum" sz="quarter" idx="5"/>
          </p:nvPr>
        </p:nvSpPr>
        <p:spPr/>
        <p:txBody>
          <a:bodyPr/>
          <a:lstStyle/>
          <a:p>
            <a:fld id="{CC5C198C-F94F-45D5-B9E3-B6FFB8BCAC79}" type="slidenum">
              <a:rPr lang="en-US" smtClean="0"/>
              <a:t>9</a:t>
            </a:fld>
            <a:endParaRPr lang="en-US" dirty="0"/>
          </a:p>
        </p:txBody>
      </p:sp>
      <p:sp>
        <p:nvSpPr>
          <p:cNvPr id="5" name="Date Placeholder 4">
            <a:extLst>
              <a:ext uri="{FF2B5EF4-FFF2-40B4-BE49-F238E27FC236}">
                <a16:creationId xmlns:a16="http://schemas.microsoft.com/office/drawing/2014/main" id="{BBC9B2CA-25F4-A74D-6A21-24A5EA157799}"/>
              </a:ext>
            </a:extLst>
          </p:cNvPr>
          <p:cNvSpPr>
            <a:spLocks noGrp="1"/>
          </p:cNvSpPr>
          <p:nvPr>
            <p:ph type="dt" idx="1"/>
          </p:nvPr>
        </p:nvSpPr>
        <p:spPr/>
        <p:txBody>
          <a:bodyPr/>
          <a:lstStyle/>
          <a:p>
            <a:r>
              <a:rPr lang="en-US"/>
              <a:t>7/14/2024 AM-PM</a:t>
            </a:r>
            <a:endParaRPr lang="en-US" dirty="0"/>
          </a:p>
        </p:txBody>
      </p:sp>
    </p:spTree>
    <p:extLst>
      <p:ext uri="{BB962C8B-B14F-4D97-AF65-F5344CB8AC3E}">
        <p14:creationId xmlns:p14="http://schemas.microsoft.com/office/powerpoint/2010/main" val="3314634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AE96E83-048C-4132-9ABC-E5A0C22DA94E}"/>
              </a:ext>
              <a:ext uri="{C183D7F6-B498-43B3-948B-1728B52AA6E4}">
                <adec:decorative xmlns:adec="http://schemas.microsoft.com/office/drawing/2017/decorative" val="1"/>
              </a:ext>
            </a:extLst>
          </p:cNvPr>
          <p:cNvSpPr/>
          <p:nvPr userDrawn="1"/>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useBgFill="1">
        <p:nvSpPr>
          <p:cNvPr id="11" name="Rectangle 10">
            <a:extLst>
              <a:ext uri="{FF2B5EF4-FFF2-40B4-BE49-F238E27FC236}">
                <a16:creationId xmlns:a16="http://schemas.microsoft.com/office/drawing/2014/main" id="{3E498F49-BE12-4A88-909F-4B988B236ED7}"/>
              </a:ext>
              <a:ext uri="{C183D7F6-B498-43B3-948B-1728B52AA6E4}">
                <adec:decorative xmlns:adec="http://schemas.microsoft.com/office/drawing/2017/decorative" val="1"/>
              </a:ext>
            </a:extLst>
          </p:cNvPr>
          <p:cNvSpPr/>
          <p:nvPr userDrawn="1"/>
        </p:nvSpPr>
        <p:spPr>
          <a:xfrm>
            <a:off x="1143" y="0"/>
            <a:ext cx="9141714" cy="68580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useBgFill="1">
        <p:nvSpPr>
          <p:cNvPr id="13" name="Rectangle 12">
            <a:extLst>
              <a:ext uri="{FF2B5EF4-FFF2-40B4-BE49-F238E27FC236}">
                <a16:creationId xmlns:a16="http://schemas.microsoft.com/office/drawing/2014/main" id="{B60267AE-9C0D-4634-B312-C6DD54710776}"/>
              </a:ext>
              <a:ext uri="{C183D7F6-B498-43B3-948B-1728B52AA6E4}">
                <adec:decorative xmlns:adec="http://schemas.microsoft.com/office/drawing/2017/decorative" val="1"/>
              </a:ext>
            </a:extLst>
          </p:cNvPr>
          <p:cNvSpPr/>
          <p:nvPr userDrawn="1"/>
        </p:nvSpPr>
        <p:spPr>
          <a:xfrm>
            <a:off x="4080753" y="640080"/>
            <a:ext cx="4583689" cy="55778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2" name="Title 1">
            <a:extLst>
              <a:ext uri="{FF2B5EF4-FFF2-40B4-BE49-F238E27FC236}">
                <a16:creationId xmlns:a16="http://schemas.microsoft.com/office/drawing/2014/main" id="{04BECD51-9119-4996-B4FC-2AD4321646BC}"/>
              </a:ext>
            </a:extLst>
          </p:cNvPr>
          <p:cNvSpPr>
            <a:spLocks noGrp="1"/>
          </p:cNvSpPr>
          <p:nvPr>
            <p:ph type="title" hasCustomPrompt="1"/>
          </p:nvPr>
        </p:nvSpPr>
        <p:spPr>
          <a:xfrm>
            <a:off x="4453195" y="1328058"/>
            <a:ext cx="3822473" cy="3378338"/>
          </a:xfrm>
        </p:spPr>
        <p:txBody>
          <a:bodyPr anchor="b">
            <a:normAutofit/>
          </a:bodyPr>
          <a:lstStyle>
            <a:lvl1pPr>
              <a:defRPr sz="4050" baseline="0"/>
            </a:lvl1pPr>
          </a:lstStyle>
          <a:p>
            <a:r>
              <a:rPr lang="en-US" dirty="0"/>
              <a:t>Click to add title</a:t>
            </a:r>
          </a:p>
        </p:txBody>
      </p:sp>
      <p:sp>
        <p:nvSpPr>
          <p:cNvPr id="20" name="Picture Placeholder 18">
            <a:extLst>
              <a:ext uri="{FF2B5EF4-FFF2-40B4-BE49-F238E27FC236}">
                <a16:creationId xmlns:a16="http://schemas.microsoft.com/office/drawing/2014/main" id="{956F6DB6-D6E1-4A50-9114-8601DF942196}"/>
              </a:ext>
            </a:extLst>
          </p:cNvPr>
          <p:cNvSpPr>
            <a:spLocks noGrp="1"/>
          </p:cNvSpPr>
          <p:nvPr>
            <p:ph type="pic" sz="quarter" idx="13" hasCustomPrompt="1"/>
          </p:nvPr>
        </p:nvSpPr>
        <p:spPr>
          <a:xfrm>
            <a:off x="479822" y="635001"/>
            <a:ext cx="3600450" cy="5578475"/>
          </a:xfrm>
        </p:spPr>
        <p:txBody>
          <a:bodyPr/>
          <a:lstStyle>
            <a:lvl1pPr algn="ctr">
              <a:defRPr/>
            </a:lvl1pPr>
          </a:lstStyle>
          <a:p>
            <a:r>
              <a:rPr lang="en-US" dirty="0"/>
              <a:t>Click to add photo</a:t>
            </a:r>
          </a:p>
        </p:txBody>
      </p:sp>
      <p:sp>
        <p:nvSpPr>
          <p:cNvPr id="26" name="Text Placeholder 24">
            <a:extLst>
              <a:ext uri="{FF2B5EF4-FFF2-40B4-BE49-F238E27FC236}">
                <a16:creationId xmlns:a16="http://schemas.microsoft.com/office/drawing/2014/main" id="{5381B5BB-CEA3-436C-8A43-C3C4889F11C4}"/>
              </a:ext>
            </a:extLst>
          </p:cNvPr>
          <p:cNvSpPr>
            <a:spLocks noGrp="1"/>
          </p:cNvSpPr>
          <p:nvPr>
            <p:ph type="body" sz="quarter" idx="15" hasCustomPrompt="1"/>
          </p:nvPr>
        </p:nvSpPr>
        <p:spPr>
          <a:xfrm>
            <a:off x="4461360" y="4668046"/>
            <a:ext cx="3822473" cy="1000125"/>
          </a:xfrm>
        </p:spPr>
        <p:txBody>
          <a:bodyPr>
            <a:noAutofit/>
          </a:bodyPr>
          <a:lstStyle>
            <a:lvl1pPr>
              <a:defRPr sz="1800" b="0" cap="all" spc="450" baseline="0"/>
            </a:lvl1pPr>
          </a:lstStyle>
          <a:p>
            <a:pPr lvl="0"/>
            <a:r>
              <a:rPr lang="en-US" dirty="0"/>
              <a:t>Click to add subtitle</a:t>
            </a:r>
          </a:p>
        </p:txBody>
      </p:sp>
    </p:spTree>
    <p:extLst>
      <p:ext uri="{BB962C8B-B14F-4D97-AF65-F5344CB8AC3E}">
        <p14:creationId xmlns:p14="http://schemas.microsoft.com/office/powerpoint/2010/main" val="38514438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t 2 Colum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B16675-8FAE-4CCE-870E-B08D5FEC094C}"/>
              </a:ext>
              <a:ext uri="{C183D7F6-B498-43B3-948B-1728B52AA6E4}">
                <adec:decorative xmlns:adec="http://schemas.microsoft.com/office/drawing/2017/decorative" val="1"/>
              </a:ext>
            </a:extLst>
          </p:cNvPr>
          <p:cNvSpPr/>
          <p:nvPr userDrawn="1"/>
        </p:nvSpPr>
        <p:spPr>
          <a:xfrm>
            <a:off x="0" y="914400"/>
            <a:ext cx="9144000" cy="5305425"/>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0" name="Rectangle 9">
            <a:extLst>
              <a:ext uri="{FF2B5EF4-FFF2-40B4-BE49-F238E27FC236}">
                <a16:creationId xmlns:a16="http://schemas.microsoft.com/office/drawing/2014/main" id="{F2B58518-7725-4310-9D89-9253D668F98E}"/>
              </a:ext>
              <a:ext uri="{C183D7F6-B498-43B3-948B-1728B52AA6E4}">
                <adec:decorative xmlns:adec="http://schemas.microsoft.com/office/drawing/2017/decorative" val="1"/>
              </a:ext>
            </a:extLst>
          </p:cNvPr>
          <p:cNvSpPr/>
          <p:nvPr userDrawn="1"/>
        </p:nvSpPr>
        <p:spPr>
          <a:xfrm>
            <a:off x="0" y="0"/>
            <a:ext cx="9144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1" name="Title 1">
            <a:extLst>
              <a:ext uri="{FF2B5EF4-FFF2-40B4-BE49-F238E27FC236}">
                <a16:creationId xmlns:a16="http://schemas.microsoft.com/office/drawing/2014/main" id="{4955907E-5B49-47DA-BB56-B83884842AF5}"/>
              </a:ext>
            </a:extLst>
          </p:cNvPr>
          <p:cNvSpPr>
            <a:spLocks noGrp="1"/>
          </p:cNvSpPr>
          <p:nvPr>
            <p:ph type="title"/>
          </p:nvPr>
        </p:nvSpPr>
        <p:spPr>
          <a:xfrm>
            <a:off x="404784" y="222437"/>
            <a:ext cx="3793657" cy="673405"/>
          </a:xfrm>
        </p:spPr>
        <p:txBody>
          <a:bodyPr>
            <a:normAutofit/>
          </a:bodyPr>
          <a:lstStyle>
            <a:lvl1pPr>
              <a:defRPr spc="113" baseline="0">
                <a:solidFill>
                  <a:schemeClr val="bg1"/>
                </a:solidFill>
              </a:defRPr>
            </a:lvl1pPr>
          </a:lstStyle>
          <a:p>
            <a:pPr>
              <a:lnSpc>
                <a:spcPct val="120000"/>
              </a:lnSpc>
            </a:pPr>
            <a:r>
              <a:rPr lang="en-US"/>
              <a:t>Click to edit Master title style</a:t>
            </a:r>
            <a:endParaRPr lang="en-US" dirty="0"/>
          </a:p>
        </p:txBody>
      </p:sp>
      <p:sp>
        <p:nvSpPr>
          <p:cNvPr id="18" name="Content Placeholder 2">
            <a:extLst>
              <a:ext uri="{FF2B5EF4-FFF2-40B4-BE49-F238E27FC236}">
                <a16:creationId xmlns:a16="http://schemas.microsoft.com/office/drawing/2014/main" id="{451961C9-4342-4735-9F69-30FC4EE60D8C}"/>
              </a:ext>
            </a:extLst>
          </p:cNvPr>
          <p:cNvSpPr>
            <a:spLocks noGrp="1"/>
          </p:cNvSpPr>
          <p:nvPr>
            <p:ph idx="14" hasCustomPrompt="1"/>
          </p:nvPr>
        </p:nvSpPr>
        <p:spPr>
          <a:xfrm>
            <a:off x="758164" y="1481581"/>
            <a:ext cx="3545801" cy="465155"/>
          </a:xfrm>
        </p:spPr>
        <p:txBody>
          <a:bodyPr anchor="t">
            <a:noAutofit/>
          </a:bodyPr>
          <a:lstStyle>
            <a:lvl1pPr>
              <a:buFont typeface="Arial" panose="020B0604020202020204" pitchFamily="34" charset="0"/>
              <a:buNone/>
              <a:defRPr sz="1500" b="1" spc="113" baseline="0">
                <a:solidFill>
                  <a:schemeClr val="accent2">
                    <a:lumMod val="75000"/>
                  </a:schemeClr>
                </a:solidFill>
              </a:defRPr>
            </a:lvl1pPr>
          </a:lstStyle>
          <a:p>
            <a:r>
              <a:rPr lang="en-US" dirty="0"/>
              <a:t>Click to add subtitle</a:t>
            </a:r>
          </a:p>
        </p:txBody>
      </p:sp>
      <p:sp>
        <p:nvSpPr>
          <p:cNvPr id="16" name="Content Placeholder 2">
            <a:extLst>
              <a:ext uri="{FF2B5EF4-FFF2-40B4-BE49-F238E27FC236}">
                <a16:creationId xmlns:a16="http://schemas.microsoft.com/office/drawing/2014/main" id="{3A75FE27-57B7-4D26-BF6D-E63BF9CB1350}"/>
              </a:ext>
            </a:extLst>
          </p:cNvPr>
          <p:cNvSpPr>
            <a:spLocks noGrp="1"/>
          </p:cNvSpPr>
          <p:nvPr>
            <p:ph idx="1" hasCustomPrompt="1"/>
          </p:nvPr>
        </p:nvSpPr>
        <p:spPr>
          <a:xfrm>
            <a:off x="758164" y="2069955"/>
            <a:ext cx="3545801" cy="3873646"/>
          </a:xfrm>
        </p:spPr>
        <p:txBody>
          <a:bodyPr anchor="t">
            <a:normAutofit/>
          </a:bodyPr>
          <a:lstStyle>
            <a:lvl1pPr marL="214313" indent="-214313">
              <a:buFont typeface="Arial" panose="020B0604020202020204" pitchFamily="34" charset="0"/>
              <a:buChar char="•"/>
              <a:defRPr sz="1125" b="1" spc="113" baseline="0"/>
            </a:lvl1pPr>
          </a:lstStyle>
          <a:p>
            <a:r>
              <a:rPr lang="en-US" dirty="0"/>
              <a:t> Click to add text</a:t>
            </a:r>
          </a:p>
        </p:txBody>
      </p:sp>
      <p:sp>
        <p:nvSpPr>
          <p:cNvPr id="19" name="Content Placeholder 2">
            <a:extLst>
              <a:ext uri="{FF2B5EF4-FFF2-40B4-BE49-F238E27FC236}">
                <a16:creationId xmlns:a16="http://schemas.microsoft.com/office/drawing/2014/main" id="{9516EBD4-3BCF-4167-9401-08DF67EF59CC}"/>
              </a:ext>
            </a:extLst>
          </p:cNvPr>
          <p:cNvSpPr>
            <a:spLocks noGrp="1"/>
          </p:cNvSpPr>
          <p:nvPr>
            <p:ph idx="15" hasCustomPrompt="1"/>
          </p:nvPr>
        </p:nvSpPr>
        <p:spPr>
          <a:xfrm>
            <a:off x="4843462" y="1481580"/>
            <a:ext cx="3545801" cy="465155"/>
          </a:xfrm>
        </p:spPr>
        <p:txBody>
          <a:bodyPr anchor="t">
            <a:noAutofit/>
          </a:bodyPr>
          <a:lstStyle>
            <a:lvl1pPr>
              <a:buFont typeface="Arial" panose="020B0604020202020204" pitchFamily="34" charset="0"/>
              <a:buNone/>
              <a:defRPr sz="1500" b="1" spc="113" baseline="0">
                <a:solidFill>
                  <a:schemeClr val="accent2">
                    <a:lumMod val="75000"/>
                  </a:schemeClr>
                </a:solidFill>
              </a:defRPr>
            </a:lvl1pPr>
          </a:lstStyle>
          <a:p>
            <a:r>
              <a:rPr lang="en-US" dirty="0"/>
              <a:t>Click to add subtitle</a:t>
            </a:r>
          </a:p>
        </p:txBody>
      </p:sp>
      <p:sp>
        <p:nvSpPr>
          <p:cNvPr id="17" name="Content Placeholder 2">
            <a:extLst>
              <a:ext uri="{FF2B5EF4-FFF2-40B4-BE49-F238E27FC236}">
                <a16:creationId xmlns:a16="http://schemas.microsoft.com/office/drawing/2014/main" id="{85A32EF6-47B8-4B22-99CB-D1B4F6B4B62E}"/>
              </a:ext>
            </a:extLst>
          </p:cNvPr>
          <p:cNvSpPr>
            <a:spLocks noGrp="1"/>
          </p:cNvSpPr>
          <p:nvPr>
            <p:ph idx="13" hasCustomPrompt="1"/>
          </p:nvPr>
        </p:nvSpPr>
        <p:spPr>
          <a:xfrm>
            <a:off x="4843462" y="2069955"/>
            <a:ext cx="3545801" cy="3873646"/>
          </a:xfrm>
        </p:spPr>
        <p:txBody>
          <a:bodyPr anchor="t">
            <a:normAutofit/>
          </a:bodyPr>
          <a:lstStyle>
            <a:lvl1pPr marL="214313" indent="-214313">
              <a:buFont typeface="Arial" panose="020B0604020202020204" pitchFamily="34" charset="0"/>
              <a:buChar char="•"/>
              <a:defRPr sz="1125" b="1" spc="113" baseline="0"/>
            </a:lvl1pPr>
          </a:lstStyle>
          <a:p>
            <a:r>
              <a:rPr lang="en-US" dirty="0"/>
              <a:t> Click to add text</a:t>
            </a:r>
          </a:p>
        </p:txBody>
      </p:sp>
      <p:sp>
        <p:nvSpPr>
          <p:cNvPr id="13" name="Footer Placeholder 14">
            <a:extLst>
              <a:ext uri="{FF2B5EF4-FFF2-40B4-BE49-F238E27FC236}">
                <a16:creationId xmlns:a16="http://schemas.microsoft.com/office/drawing/2014/main" id="{8D02CE16-361C-4C84-A178-402C2D4AF9C0}"/>
              </a:ext>
            </a:extLst>
          </p:cNvPr>
          <p:cNvSpPr>
            <a:spLocks noGrp="1"/>
          </p:cNvSpPr>
          <p:nvPr>
            <p:ph type="ftr" sz="quarter" idx="11"/>
          </p:nvPr>
        </p:nvSpPr>
        <p:spPr>
          <a:xfrm>
            <a:off x="479560" y="6356351"/>
            <a:ext cx="4718331" cy="365125"/>
          </a:xfrm>
        </p:spPr>
        <p:txBody>
          <a:bodyPr/>
          <a:lstStyle>
            <a:lvl1pPr>
              <a:defRPr>
                <a:solidFill>
                  <a:schemeClr val="tx1"/>
                </a:solidFill>
                <a:effectLst/>
              </a:defRPr>
            </a:lvl1pPr>
          </a:lstStyle>
          <a:p>
            <a:endParaRPr lang="en-US" dirty="0"/>
          </a:p>
        </p:txBody>
      </p:sp>
      <p:sp>
        <p:nvSpPr>
          <p:cNvPr id="14" name="Date Placeholder 13">
            <a:extLst>
              <a:ext uri="{FF2B5EF4-FFF2-40B4-BE49-F238E27FC236}">
                <a16:creationId xmlns:a16="http://schemas.microsoft.com/office/drawing/2014/main" id="{42B21E92-5123-45B3-999F-EA0512A26ABC}"/>
              </a:ext>
            </a:extLst>
          </p:cNvPr>
          <p:cNvSpPr>
            <a:spLocks noGrp="1"/>
          </p:cNvSpPr>
          <p:nvPr>
            <p:ph type="dt" sz="half" idx="10"/>
          </p:nvPr>
        </p:nvSpPr>
        <p:spPr>
          <a:xfrm>
            <a:off x="5471804" y="6356351"/>
            <a:ext cx="2275372" cy="365125"/>
          </a:xfrm>
        </p:spPr>
        <p:txBody>
          <a:bodyPr/>
          <a:lstStyle/>
          <a:p>
            <a:pPr>
              <a:defRPr/>
            </a:pPr>
            <a:endParaRPr lang="en-US" dirty="0">
              <a:solidFill>
                <a:srgbClr val="232323">
                  <a:lumMod val="90000"/>
                  <a:lumOff val="10000"/>
                </a:srgbClr>
              </a:solidFill>
            </a:endParaRPr>
          </a:p>
        </p:txBody>
      </p:sp>
      <p:sp>
        <p:nvSpPr>
          <p:cNvPr id="15" name="Slide Number Placeholder 15">
            <a:extLst>
              <a:ext uri="{FF2B5EF4-FFF2-40B4-BE49-F238E27FC236}">
                <a16:creationId xmlns:a16="http://schemas.microsoft.com/office/drawing/2014/main" id="{F5EF3406-552A-4C2E-A1B4-D3EAD5D1FF11}"/>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16052240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3 Colum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B9BB029-1123-4E6E-8996-6F9666150A92}"/>
              </a:ext>
              <a:ext uri="{C183D7F6-B498-43B3-948B-1728B52AA6E4}">
                <adec:decorative xmlns:adec="http://schemas.microsoft.com/office/drawing/2017/decorative" val="1"/>
              </a:ext>
            </a:extLst>
          </p:cNvPr>
          <p:cNvSpPr/>
          <p:nvPr userDrawn="1"/>
        </p:nvSpPr>
        <p:spPr>
          <a:xfrm>
            <a:off x="0" y="914400"/>
            <a:ext cx="9144000" cy="5305425"/>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9" name="Rectangle 8">
            <a:extLst>
              <a:ext uri="{FF2B5EF4-FFF2-40B4-BE49-F238E27FC236}">
                <a16:creationId xmlns:a16="http://schemas.microsoft.com/office/drawing/2014/main" id="{992AA1BD-C769-474A-A258-6051FAABD231}"/>
              </a:ext>
              <a:ext uri="{C183D7F6-B498-43B3-948B-1728B52AA6E4}">
                <adec:decorative xmlns:adec="http://schemas.microsoft.com/office/drawing/2017/decorative" val="1"/>
              </a:ext>
            </a:extLst>
          </p:cNvPr>
          <p:cNvSpPr/>
          <p:nvPr userDrawn="1"/>
        </p:nvSpPr>
        <p:spPr>
          <a:xfrm>
            <a:off x="0" y="0"/>
            <a:ext cx="9144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0" name="Title 1">
            <a:extLst>
              <a:ext uri="{FF2B5EF4-FFF2-40B4-BE49-F238E27FC236}">
                <a16:creationId xmlns:a16="http://schemas.microsoft.com/office/drawing/2014/main" id="{EC21E751-E5D0-431E-BDB3-E8D22FCF7369}"/>
              </a:ext>
            </a:extLst>
          </p:cNvPr>
          <p:cNvSpPr>
            <a:spLocks noGrp="1"/>
          </p:cNvSpPr>
          <p:nvPr>
            <p:ph type="title"/>
          </p:nvPr>
        </p:nvSpPr>
        <p:spPr>
          <a:xfrm>
            <a:off x="404784" y="222437"/>
            <a:ext cx="3793657" cy="673405"/>
          </a:xfrm>
        </p:spPr>
        <p:txBody>
          <a:bodyPr>
            <a:normAutofit/>
          </a:bodyPr>
          <a:lstStyle>
            <a:lvl1pPr>
              <a:defRPr>
                <a:solidFill>
                  <a:schemeClr val="bg1"/>
                </a:solidFill>
              </a:defRPr>
            </a:lvl1pPr>
          </a:lstStyle>
          <a:p>
            <a:pPr>
              <a:lnSpc>
                <a:spcPct val="120000"/>
              </a:lnSpc>
            </a:pPr>
            <a:r>
              <a:rPr lang="en-US"/>
              <a:t>Click to edit Master title style</a:t>
            </a:r>
            <a:endParaRPr lang="en-US" dirty="0"/>
          </a:p>
        </p:txBody>
      </p:sp>
      <p:sp>
        <p:nvSpPr>
          <p:cNvPr id="19" name="Content Placeholder 2">
            <a:extLst>
              <a:ext uri="{FF2B5EF4-FFF2-40B4-BE49-F238E27FC236}">
                <a16:creationId xmlns:a16="http://schemas.microsoft.com/office/drawing/2014/main" id="{1307227E-0323-4608-B721-487D3010A5D3}"/>
              </a:ext>
            </a:extLst>
          </p:cNvPr>
          <p:cNvSpPr>
            <a:spLocks noGrp="1"/>
          </p:cNvSpPr>
          <p:nvPr>
            <p:ph idx="14" hasCustomPrompt="1"/>
          </p:nvPr>
        </p:nvSpPr>
        <p:spPr>
          <a:xfrm>
            <a:off x="486701" y="1472056"/>
            <a:ext cx="2639271" cy="465155"/>
          </a:xfrm>
        </p:spPr>
        <p:txBody>
          <a:bodyPr anchor="t">
            <a:noAutofit/>
          </a:bodyPr>
          <a:lstStyle>
            <a:lvl1pPr>
              <a:buFont typeface="Arial" panose="020B0604020202020204" pitchFamily="34" charset="0"/>
              <a:buNone/>
              <a:defRPr sz="1500" b="1">
                <a:solidFill>
                  <a:schemeClr val="accent2">
                    <a:lumMod val="75000"/>
                  </a:schemeClr>
                </a:solidFill>
              </a:defRPr>
            </a:lvl1pPr>
          </a:lstStyle>
          <a:p>
            <a:r>
              <a:rPr lang="en-US" dirty="0"/>
              <a:t>Click to add subtitle</a:t>
            </a:r>
          </a:p>
        </p:txBody>
      </p:sp>
      <p:sp>
        <p:nvSpPr>
          <p:cNvPr id="18" name="Content Placeholder 2">
            <a:extLst>
              <a:ext uri="{FF2B5EF4-FFF2-40B4-BE49-F238E27FC236}">
                <a16:creationId xmlns:a16="http://schemas.microsoft.com/office/drawing/2014/main" id="{1A073925-D167-4366-8AF4-3DBCD83A89DB}"/>
              </a:ext>
            </a:extLst>
          </p:cNvPr>
          <p:cNvSpPr>
            <a:spLocks noGrp="1"/>
          </p:cNvSpPr>
          <p:nvPr>
            <p:ph idx="1" hasCustomPrompt="1"/>
          </p:nvPr>
        </p:nvSpPr>
        <p:spPr>
          <a:xfrm>
            <a:off x="486701" y="2057605"/>
            <a:ext cx="2639271" cy="3885996"/>
          </a:xfrm>
        </p:spPr>
        <p:txBody>
          <a:bodyPr anchor="t">
            <a:normAutofit/>
          </a:bodyPr>
          <a:lstStyle>
            <a:lvl1pPr marL="214313" indent="-214313">
              <a:buFont typeface="Arial" panose="020B0604020202020204" pitchFamily="34" charset="0"/>
              <a:buChar char="•"/>
              <a:defRPr sz="1125" b="1" spc="113" baseline="0"/>
            </a:lvl1pPr>
          </a:lstStyle>
          <a:p>
            <a:r>
              <a:rPr lang="en-US" dirty="0"/>
              <a:t> Click to add text</a:t>
            </a:r>
          </a:p>
        </p:txBody>
      </p:sp>
      <p:sp>
        <p:nvSpPr>
          <p:cNvPr id="23" name="Content Placeholder 2">
            <a:extLst>
              <a:ext uri="{FF2B5EF4-FFF2-40B4-BE49-F238E27FC236}">
                <a16:creationId xmlns:a16="http://schemas.microsoft.com/office/drawing/2014/main" id="{9A778932-CE6D-42D3-9C40-80AD4D7F4671}"/>
              </a:ext>
            </a:extLst>
          </p:cNvPr>
          <p:cNvSpPr>
            <a:spLocks noGrp="1"/>
          </p:cNvSpPr>
          <p:nvPr>
            <p:ph idx="18" hasCustomPrompt="1"/>
          </p:nvPr>
        </p:nvSpPr>
        <p:spPr>
          <a:xfrm>
            <a:off x="3252365" y="1466407"/>
            <a:ext cx="2639271" cy="465155"/>
          </a:xfrm>
        </p:spPr>
        <p:txBody>
          <a:bodyPr anchor="t">
            <a:noAutofit/>
          </a:bodyPr>
          <a:lstStyle>
            <a:lvl1pPr>
              <a:buFont typeface="Arial" panose="020B0604020202020204" pitchFamily="34" charset="0"/>
              <a:buNone/>
              <a:defRPr sz="1500" b="1">
                <a:solidFill>
                  <a:schemeClr val="accent2">
                    <a:lumMod val="75000"/>
                  </a:schemeClr>
                </a:solidFill>
              </a:defRPr>
            </a:lvl1pPr>
          </a:lstStyle>
          <a:p>
            <a:r>
              <a:rPr lang="en-US" dirty="0"/>
              <a:t>Click to add subtitle</a:t>
            </a:r>
          </a:p>
        </p:txBody>
      </p:sp>
      <p:sp>
        <p:nvSpPr>
          <p:cNvPr id="22" name="Content Placeholder 2">
            <a:extLst>
              <a:ext uri="{FF2B5EF4-FFF2-40B4-BE49-F238E27FC236}">
                <a16:creationId xmlns:a16="http://schemas.microsoft.com/office/drawing/2014/main" id="{2FCF78AB-4697-4170-B73C-39E8D202A8F4}"/>
              </a:ext>
            </a:extLst>
          </p:cNvPr>
          <p:cNvSpPr>
            <a:spLocks noGrp="1"/>
          </p:cNvSpPr>
          <p:nvPr>
            <p:ph idx="17" hasCustomPrompt="1"/>
          </p:nvPr>
        </p:nvSpPr>
        <p:spPr>
          <a:xfrm>
            <a:off x="3252365" y="2057605"/>
            <a:ext cx="2639271" cy="3885996"/>
          </a:xfrm>
        </p:spPr>
        <p:txBody>
          <a:bodyPr anchor="t">
            <a:normAutofit/>
          </a:bodyPr>
          <a:lstStyle>
            <a:lvl1pPr marL="214313" indent="-214313">
              <a:buFont typeface="Arial" panose="020B0604020202020204" pitchFamily="34" charset="0"/>
              <a:buChar char="•"/>
              <a:defRPr sz="1125" b="1" spc="113" baseline="0"/>
            </a:lvl1pPr>
          </a:lstStyle>
          <a:p>
            <a:r>
              <a:rPr lang="en-US" dirty="0"/>
              <a:t> Click to add text</a:t>
            </a:r>
          </a:p>
        </p:txBody>
      </p:sp>
      <p:sp>
        <p:nvSpPr>
          <p:cNvPr id="21" name="Content Placeholder 2">
            <a:extLst>
              <a:ext uri="{FF2B5EF4-FFF2-40B4-BE49-F238E27FC236}">
                <a16:creationId xmlns:a16="http://schemas.microsoft.com/office/drawing/2014/main" id="{5BBD3120-B5E0-433B-BB1E-BCEFD93EEE5A}"/>
              </a:ext>
            </a:extLst>
          </p:cNvPr>
          <p:cNvSpPr>
            <a:spLocks noGrp="1"/>
          </p:cNvSpPr>
          <p:nvPr>
            <p:ph idx="16" hasCustomPrompt="1"/>
          </p:nvPr>
        </p:nvSpPr>
        <p:spPr>
          <a:xfrm>
            <a:off x="6018028" y="1472056"/>
            <a:ext cx="2639271" cy="465155"/>
          </a:xfrm>
        </p:spPr>
        <p:txBody>
          <a:bodyPr anchor="t">
            <a:noAutofit/>
          </a:bodyPr>
          <a:lstStyle>
            <a:lvl1pPr>
              <a:buFont typeface="Arial" panose="020B0604020202020204" pitchFamily="34" charset="0"/>
              <a:buNone/>
              <a:defRPr sz="1500" b="1">
                <a:solidFill>
                  <a:schemeClr val="accent2">
                    <a:lumMod val="75000"/>
                  </a:schemeClr>
                </a:solidFill>
              </a:defRPr>
            </a:lvl1pPr>
          </a:lstStyle>
          <a:p>
            <a:r>
              <a:rPr lang="en-US" dirty="0"/>
              <a:t>Click to add subtitle</a:t>
            </a:r>
          </a:p>
        </p:txBody>
      </p:sp>
      <p:sp>
        <p:nvSpPr>
          <p:cNvPr id="20" name="Content Placeholder 2">
            <a:extLst>
              <a:ext uri="{FF2B5EF4-FFF2-40B4-BE49-F238E27FC236}">
                <a16:creationId xmlns:a16="http://schemas.microsoft.com/office/drawing/2014/main" id="{E8EBEB77-9309-408B-BF35-68D07856A90F}"/>
              </a:ext>
            </a:extLst>
          </p:cNvPr>
          <p:cNvSpPr>
            <a:spLocks noGrp="1"/>
          </p:cNvSpPr>
          <p:nvPr>
            <p:ph idx="15" hasCustomPrompt="1"/>
          </p:nvPr>
        </p:nvSpPr>
        <p:spPr>
          <a:xfrm>
            <a:off x="6018028" y="2057605"/>
            <a:ext cx="2639271" cy="3885996"/>
          </a:xfrm>
        </p:spPr>
        <p:txBody>
          <a:bodyPr anchor="t">
            <a:normAutofit/>
          </a:bodyPr>
          <a:lstStyle>
            <a:lvl1pPr marL="214313" indent="-214313">
              <a:buFont typeface="Arial" panose="020B0604020202020204" pitchFamily="34" charset="0"/>
              <a:buChar char="•"/>
              <a:defRPr sz="1125" b="1" spc="113" baseline="0"/>
            </a:lvl1pPr>
          </a:lstStyle>
          <a:p>
            <a:r>
              <a:rPr lang="en-US" dirty="0"/>
              <a:t> Click to add text</a:t>
            </a:r>
          </a:p>
        </p:txBody>
      </p:sp>
      <p:sp>
        <p:nvSpPr>
          <p:cNvPr id="11" name="Footer Placeholder 14">
            <a:extLst>
              <a:ext uri="{FF2B5EF4-FFF2-40B4-BE49-F238E27FC236}">
                <a16:creationId xmlns:a16="http://schemas.microsoft.com/office/drawing/2014/main" id="{7B260FE5-7B07-4149-85C7-9CD9D4E7016C}"/>
              </a:ext>
            </a:extLst>
          </p:cNvPr>
          <p:cNvSpPr>
            <a:spLocks noGrp="1"/>
          </p:cNvSpPr>
          <p:nvPr>
            <p:ph type="ftr" sz="quarter" idx="11"/>
          </p:nvPr>
        </p:nvSpPr>
        <p:spPr>
          <a:xfrm>
            <a:off x="479560" y="6356351"/>
            <a:ext cx="4718331" cy="365125"/>
          </a:xfrm>
        </p:spPr>
        <p:txBody>
          <a:bodyPr/>
          <a:lstStyle>
            <a:lvl1pPr>
              <a:defRPr>
                <a:solidFill>
                  <a:schemeClr val="tx1"/>
                </a:solidFill>
                <a:effectLst/>
              </a:defRPr>
            </a:lvl1pPr>
          </a:lstStyle>
          <a:p>
            <a:endParaRPr lang="en-US" dirty="0"/>
          </a:p>
        </p:txBody>
      </p:sp>
      <p:sp>
        <p:nvSpPr>
          <p:cNvPr id="12" name="Date Placeholder 13">
            <a:extLst>
              <a:ext uri="{FF2B5EF4-FFF2-40B4-BE49-F238E27FC236}">
                <a16:creationId xmlns:a16="http://schemas.microsoft.com/office/drawing/2014/main" id="{217A5FBA-27B4-461A-BE9C-34E1390DE85B}"/>
              </a:ext>
            </a:extLst>
          </p:cNvPr>
          <p:cNvSpPr>
            <a:spLocks noGrp="1"/>
          </p:cNvSpPr>
          <p:nvPr>
            <p:ph type="dt" sz="half" idx="10"/>
          </p:nvPr>
        </p:nvSpPr>
        <p:spPr>
          <a:xfrm>
            <a:off x="5471804" y="6356351"/>
            <a:ext cx="2275372" cy="365125"/>
          </a:xfrm>
        </p:spPr>
        <p:txBody>
          <a:bodyPr/>
          <a:lstStyle/>
          <a:p>
            <a:pPr>
              <a:defRPr/>
            </a:pPr>
            <a:endParaRPr lang="en-US" dirty="0">
              <a:solidFill>
                <a:srgbClr val="232323">
                  <a:lumMod val="90000"/>
                  <a:lumOff val="10000"/>
                </a:srgbClr>
              </a:solidFill>
            </a:endParaRPr>
          </a:p>
        </p:txBody>
      </p:sp>
      <p:sp>
        <p:nvSpPr>
          <p:cNvPr id="13" name="Slide Number Placeholder 15">
            <a:extLst>
              <a:ext uri="{FF2B5EF4-FFF2-40B4-BE49-F238E27FC236}">
                <a16:creationId xmlns:a16="http://schemas.microsoft.com/office/drawing/2014/main" id="{DDC42D1B-76B7-44EC-B6FD-6D0C6565A240}"/>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21295297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ummar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0CCEB0E-12E7-488A-A219-2ABDE6870762}"/>
              </a:ext>
              <a:ext uri="{C183D7F6-B498-43B3-948B-1728B52AA6E4}">
                <adec:decorative xmlns:adec="http://schemas.microsoft.com/office/drawing/2017/decorative" val="1"/>
              </a:ext>
            </a:extLst>
          </p:cNvPr>
          <p:cNvSpPr/>
          <p:nvPr userDrawn="1"/>
        </p:nvSpPr>
        <p:spPr>
          <a:xfrm>
            <a:off x="0" y="0"/>
            <a:ext cx="9144000" cy="9863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0" name="Title 1">
            <a:extLst>
              <a:ext uri="{FF2B5EF4-FFF2-40B4-BE49-F238E27FC236}">
                <a16:creationId xmlns:a16="http://schemas.microsoft.com/office/drawing/2014/main" id="{F67202C9-94B9-46C7-8ADD-2C7E6DE6E40E}"/>
              </a:ext>
            </a:extLst>
          </p:cNvPr>
          <p:cNvSpPr>
            <a:spLocks noGrp="1"/>
          </p:cNvSpPr>
          <p:nvPr>
            <p:ph type="title"/>
          </p:nvPr>
        </p:nvSpPr>
        <p:spPr>
          <a:xfrm>
            <a:off x="260500" y="278342"/>
            <a:ext cx="5833367" cy="986304"/>
          </a:xfrm>
          <a:solidFill>
            <a:schemeClr val="bg2">
              <a:lumMod val="75000"/>
            </a:schemeClr>
          </a:solidFill>
        </p:spPr>
        <p:txBody>
          <a:bodyPr tIns="274320"/>
          <a:lstStyle>
            <a:lvl1pPr marL="205740">
              <a:defRPr/>
            </a:lvl1pPr>
          </a:lstStyle>
          <a:p>
            <a:r>
              <a:rPr lang="en-US"/>
              <a:t>Click to edit Master title style</a:t>
            </a:r>
            <a:endParaRPr lang="en-US" dirty="0"/>
          </a:p>
        </p:txBody>
      </p:sp>
      <p:sp>
        <p:nvSpPr>
          <p:cNvPr id="11" name="Content Placeholder 2">
            <a:extLst>
              <a:ext uri="{FF2B5EF4-FFF2-40B4-BE49-F238E27FC236}">
                <a16:creationId xmlns:a16="http://schemas.microsoft.com/office/drawing/2014/main" id="{85EAC607-595F-4F95-88EB-0BEA170D4310}"/>
              </a:ext>
            </a:extLst>
          </p:cNvPr>
          <p:cNvSpPr>
            <a:spLocks noGrp="1"/>
          </p:cNvSpPr>
          <p:nvPr>
            <p:ph idx="1"/>
          </p:nvPr>
        </p:nvSpPr>
        <p:spPr>
          <a:xfrm>
            <a:off x="479560" y="1653479"/>
            <a:ext cx="4718330" cy="4537348"/>
          </a:xfrm>
        </p:spPr>
        <p:txBody>
          <a:bodyPr/>
          <a:lstStyle/>
          <a:p>
            <a:pPr lvl="0"/>
            <a:r>
              <a:rPr lang="en-US"/>
              <a:t>Click to edit Master text styles</a:t>
            </a:r>
          </a:p>
        </p:txBody>
      </p:sp>
      <p:sp>
        <p:nvSpPr>
          <p:cNvPr id="13" name="Footer Placeholder 5">
            <a:extLst>
              <a:ext uri="{FF2B5EF4-FFF2-40B4-BE49-F238E27FC236}">
                <a16:creationId xmlns:a16="http://schemas.microsoft.com/office/drawing/2014/main" id="{B7789921-321D-4251-A0D9-9708843C1E14}"/>
              </a:ext>
            </a:extLst>
          </p:cNvPr>
          <p:cNvSpPr>
            <a:spLocks noGrp="1"/>
          </p:cNvSpPr>
          <p:nvPr>
            <p:ph type="ftr" sz="quarter" idx="11"/>
          </p:nvPr>
        </p:nvSpPr>
        <p:spPr>
          <a:xfrm>
            <a:off x="479560" y="6356351"/>
            <a:ext cx="4718331" cy="365125"/>
          </a:xfrm>
        </p:spPr>
        <p:txBody>
          <a:bodyPr/>
          <a:lstStyle/>
          <a:p>
            <a:pPr defTabSz="685800">
              <a:defRPr/>
            </a:pPr>
            <a:endParaRPr lang="en-US" dirty="0">
              <a:solidFill>
                <a:srgbClr val="232323">
                  <a:lumMod val="90000"/>
                  <a:lumOff val="10000"/>
                </a:srgbClr>
              </a:solidFill>
            </a:endParaRPr>
          </a:p>
        </p:txBody>
      </p:sp>
      <p:sp>
        <p:nvSpPr>
          <p:cNvPr id="21" name="Picture Placeholder 17">
            <a:extLst>
              <a:ext uri="{FF2B5EF4-FFF2-40B4-BE49-F238E27FC236}">
                <a16:creationId xmlns:a16="http://schemas.microsoft.com/office/drawing/2014/main" id="{FCC9F84A-3951-4EFD-AEBD-C6D89E464276}"/>
              </a:ext>
            </a:extLst>
          </p:cNvPr>
          <p:cNvSpPr>
            <a:spLocks noGrp="1"/>
          </p:cNvSpPr>
          <p:nvPr>
            <p:ph type="pic" sz="quarter" idx="13" hasCustomPrompt="1"/>
          </p:nvPr>
        </p:nvSpPr>
        <p:spPr>
          <a:xfrm>
            <a:off x="5645151" y="0"/>
            <a:ext cx="3498850" cy="2222500"/>
          </a:xfrm>
          <a:custGeom>
            <a:avLst/>
            <a:gdLst>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254000 h 2222500"/>
              <a:gd name="connsiteX5" fmla="*/ 0 w 4665133"/>
              <a:gd name="connsiteY5"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70000 h 2222500"/>
              <a:gd name="connsiteX5" fmla="*/ 0 w 4665133"/>
              <a:gd name="connsiteY5" fmla="*/ 254000 h 2222500"/>
              <a:gd name="connsiteX6" fmla="*/ 0 w 4665133"/>
              <a:gd name="connsiteY6"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70000 h 2222500"/>
              <a:gd name="connsiteX5" fmla="*/ 0 w 4665133"/>
              <a:gd name="connsiteY5" fmla="*/ 567267 h 2222500"/>
              <a:gd name="connsiteX6" fmla="*/ 0 w 4665133"/>
              <a:gd name="connsiteY6" fmla="*/ 254000 h 2222500"/>
              <a:gd name="connsiteX7" fmla="*/ 0 w 4665133"/>
              <a:gd name="connsiteY7" fmla="*/ 0 h 2222500"/>
              <a:gd name="connsiteX0" fmla="*/ 8467 w 4673600"/>
              <a:gd name="connsiteY0" fmla="*/ 0 h 2222500"/>
              <a:gd name="connsiteX1" fmla="*/ 4673600 w 4673600"/>
              <a:gd name="connsiteY1" fmla="*/ 0 h 2222500"/>
              <a:gd name="connsiteX2" fmla="*/ 4673600 w 4673600"/>
              <a:gd name="connsiteY2" fmla="*/ 2222500 h 2222500"/>
              <a:gd name="connsiteX3" fmla="*/ 8467 w 4673600"/>
              <a:gd name="connsiteY3" fmla="*/ 2222500 h 2222500"/>
              <a:gd name="connsiteX4" fmla="*/ 8467 w 4673600"/>
              <a:gd name="connsiteY4" fmla="*/ 1270000 h 2222500"/>
              <a:gd name="connsiteX5" fmla="*/ 0 w 4673600"/>
              <a:gd name="connsiteY5" fmla="*/ 973667 h 2222500"/>
              <a:gd name="connsiteX6" fmla="*/ 8467 w 4673600"/>
              <a:gd name="connsiteY6" fmla="*/ 567267 h 2222500"/>
              <a:gd name="connsiteX7" fmla="*/ 8467 w 4673600"/>
              <a:gd name="connsiteY7" fmla="*/ 254000 h 2222500"/>
              <a:gd name="connsiteX8" fmla="*/ 8467 w 4673600"/>
              <a:gd name="connsiteY8" fmla="*/ 0 h 2222500"/>
              <a:gd name="connsiteX0" fmla="*/ 8467 w 4673600"/>
              <a:gd name="connsiteY0" fmla="*/ 0 h 2222500"/>
              <a:gd name="connsiteX1" fmla="*/ 4673600 w 4673600"/>
              <a:gd name="connsiteY1" fmla="*/ 0 h 2222500"/>
              <a:gd name="connsiteX2" fmla="*/ 4673600 w 4673600"/>
              <a:gd name="connsiteY2" fmla="*/ 2222500 h 2222500"/>
              <a:gd name="connsiteX3" fmla="*/ 8467 w 4673600"/>
              <a:gd name="connsiteY3" fmla="*/ 2222500 h 2222500"/>
              <a:gd name="connsiteX4" fmla="*/ 8467 w 4673600"/>
              <a:gd name="connsiteY4" fmla="*/ 1270000 h 2222500"/>
              <a:gd name="connsiteX5" fmla="*/ 0 w 4673600"/>
              <a:gd name="connsiteY5" fmla="*/ 973667 h 2222500"/>
              <a:gd name="connsiteX6" fmla="*/ 618067 w 4673600"/>
              <a:gd name="connsiteY6" fmla="*/ 270934 h 2222500"/>
              <a:gd name="connsiteX7" fmla="*/ 8467 w 4673600"/>
              <a:gd name="connsiteY7" fmla="*/ 254000 h 2222500"/>
              <a:gd name="connsiteX8" fmla="*/ 8467 w 4673600"/>
              <a:gd name="connsiteY8"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70000 h 2222500"/>
              <a:gd name="connsiteX5" fmla="*/ 601133 w 4665133"/>
              <a:gd name="connsiteY5" fmla="*/ 1261534 h 2222500"/>
              <a:gd name="connsiteX6" fmla="*/ 609600 w 4665133"/>
              <a:gd name="connsiteY6" fmla="*/ 270934 h 2222500"/>
              <a:gd name="connsiteX7" fmla="*/ 0 w 4665133"/>
              <a:gd name="connsiteY7" fmla="*/ 254000 h 2222500"/>
              <a:gd name="connsiteX8" fmla="*/ 0 w 4665133"/>
              <a:gd name="connsiteY8"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61533 h 2222500"/>
              <a:gd name="connsiteX5" fmla="*/ 601133 w 4665133"/>
              <a:gd name="connsiteY5" fmla="*/ 1261534 h 2222500"/>
              <a:gd name="connsiteX6" fmla="*/ 609600 w 4665133"/>
              <a:gd name="connsiteY6" fmla="*/ 270934 h 2222500"/>
              <a:gd name="connsiteX7" fmla="*/ 0 w 4665133"/>
              <a:gd name="connsiteY7" fmla="*/ 254000 h 2222500"/>
              <a:gd name="connsiteX8" fmla="*/ 0 w 4665133"/>
              <a:gd name="connsiteY8"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61533 h 2222500"/>
              <a:gd name="connsiteX5" fmla="*/ 601133 w 4665133"/>
              <a:gd name="connsiteY5" fmla="*/ 1261534 h 2222500"/>
              <a:gd name="connsiteX6" fmla="*/ 609600 w 4665133"/>
              <a:gd name="connsiteY6" fmla="*/ 270934 h 2222500"/>
              <a:gd name="connsiteX7" fmla="*/ 8467 w 4665133"/>
              <a:gd name="connsiteY7" fmla="*/ 287866 h 2222500"/>
              <a:gd name="connsiteX8" fmla="*/ 0 w 4665133"/>
              <a:gd name="connsiteY8"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61533 h 2222500"/>
              <a:gd name="connsiteX5" fmla="*/ 601133 w 4665133"/>
              <a:gd name="connsiteY5" fmla="*/ 1261534 h 2222500"/>
              <a:gd name="connsiteX6" fmla="*/ 609600 w 4665133"/>
              <a:gd name="connsiteY6" fmla="*/ 270934 h 2222500"/>
              <a:gd name="connsiteX7" fmla="*/ 8467 w 4665133"/>
              <a:gd name="connsiteY7" fmla="*/ 262466 h 2222500"/>
              <a:gd name="connsiteX8" fmla="*/ 0 w 4665133"/>
              <a:gd name="connsiteY8" fmla="*/ 0 h 222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65133" h="2222500">
                <a:moveTo>
                  <a:pt x="0" y="0"/>
                </a:moveTo>
                <a:lnTo>
                  <a:pt x="4665133" y="0"/>
                </a:lnTo>
                <a:lnTo>
                  <a:pt x="4665133" y="2222500"/>
                </a:lnTo>
                <a:lnTo>
                  <a:pt x="0" y="2222500"/>
                </a:lnTo>
                <a:lnTo>
                  <a:pt x="0" y="1261533"/>
                </a:lnTo>
                <a:lnTo>
                  <a:pt x="601133" y="1261534"/>
                </a:lnTo>
                <a:cubicBezTo>
                  <a:pt x="603955" y="931334"/>
                  <a:pt x="606778" y="601134"/>
                  <a:pt x="609600" y="270934"/>
                </a:cubicBezTo>
                <a:lnTo>
                  <a:pt x="8467" y="262466"/>
                </a:lnTo>
                <a:lnTo>
                  <a:pt x="0" y="0"/>
                </a:lnTo>
                <a:close/>
              </a:path>
            </a:pathLst>
          </a:custGeom>
        </p:spPr>
        <p:txBody>
          <a:bodyPr/>
          <a:lstStyle>
            <a:lvl1pPr algn="ctr">
              <a:defRPr/>
            </a:lvl1pPr>
          </a:lstStyle>
          <a:p>
            <a:r>
              <a:rPr lang="en-US" dirty="0"/>
              <a:t>Click to add photo</a:t>
            </a:r>
          </a:p>
        </p:txBody>
      </p:sp>
      <p:sp>
        <p:nvSpPr>
          <p:cNvPr id="22" name="Picture Placeholder 17">
            <a:extLst>
              <a:ext uri="{FF2B5EF4-FFF2-40B4-BE49-F238E27FC236}">
                <a16:creationId xmlns:a16="http://schemas.microsoft.com/office/drawing/2014/main" id="{DF6EB92D-D010-4A13-93AD-A27A90A48306}"/>
              </a:ext>
            </a:extLst>
          </p:cNvPr>
          <p:cNvSpPr>
            <a:spLocks noGrp="1"/>
          </p:cNvSpPr>
          <p:nvPr>
            <p:ph type="pic" sz="quarter" idx="14" hasCustomPrompt="1"/>
          </p:nvPr>
        </p:nvSpPr>
        <p:spPr>
          <a:xfrm>
            <a:off x="5650992" y="2316047"/>
            <a:ext cx="3493294" cy="2222500"/>
          </a:xfrm>
        </p:spPr>
        <p:txBody>
          <a:bodyPr/>
          <a:lstStyle>
            <a:lvl1pPr algn="ctr">
              <a:defRPr/>
            </a:lvl1pPr>
          </a:lstStyle>
          <a:p>
            <a:r>
              <a:rPr lang="en-US" dirty="0"/>
              <a:t>Click to add photo</a:t>
            </a:r>
          </a:p>
        </p:txBody>
      </p:sp>
      <p:sp>
        <p:nvSpPr>
          <p:cNvPr id="23" name="Picture Placeholder 17">
            <a:extLst>
              <a:ext uri="{FF2B5EF4-FFF2-40B4-BE49-F238E27FC236}">
                <a16:creationId xmlns:a16="http://schemas.microsoft.com/office/drawing/2014/main" id="{20568266-00E0-4C81-A71A-DCF95384109F}"/>
              </a:ext>
            </a:extLst>
          </p:cNvPr>
          <p:cNvSpPr>
            <a:spLocks noGrp="1"/>
          </p:cNvSpPr>
          <p:nvPr>
            <p:ph type="pic" sz="quarter" idx="15" hasCustomPrompt="1"/>
          </p:nvPr>
        </p:nvSpPr>
        <p:spPr>
          <a:xfrm>
            <a:off x="5651955" y="4634050"/>
            <a:ext cx="3493294" cy="2222500"/>
          </a:xfrm>
        </p:spPr>
        <p:txBody>
          <a:bodyPr/>
          <a:lstStyle>
            <a:lvl1pPr algn="ctr">
              <a:defRPr/>
            </a:lvl1pPr>
          </a:lstStyle>
          <a:p>
            <a:r>
              <a:rPr lang="en-US" dirty="0"/>
              <a:t>Click to add photo</a:t>
            </a:r>
          </a:p>
        </p:txBody>
      </p:sp>
      <p:sp>
        <p:nvSpPr>
          <p:cNvPr id="15" name="Date Placeholder 3">
            <a:extLst>
              <a:ext uri="{FF2B5EF4-FFF2-40B4-BE49-F238E27FC236}">
                <a16:creationId xmlns:a16="http://schemas.microsoft.com/office/drawing/2014/main" id="{4563FE3F-4195-477A-9AB3-F44871CE8B75}"/>
              </a:ext>
            </a:extLst>
          </p:cNvPr>
          <p:cNvSpPr>
            <a:spLocks noGrp="1"/>
          </p:cNvSpPr>
          <p:nvPr>
            <p:ph type="dt" sz="half" idx="10"/>
          </p:nvPr>
        </p:nvSpPr>
        <p:spPr>
          <a:xfrm>
            <a:off x="5471804" y="6356351"/>
            <a:ext cx="2275372" cy="365125"/>
          </a:xfrm>
        </p:spPr>
        <p:txBody>
          <a:bodyPr/>
          <a:lstStyle>
            <a:lvl1pPr>
              <a:defRPr>
                <a:solidFill>
                  <a:schemeClr val="bg1"/>
                </a:solidFill>
                <a:effectLst>
                  <a:outerShdw blurRad="38100" dist="38100" dir="2700000" algn="tl">
                    <a:srgbClr val="000000">
                      <a:alpha val="43137"/>
                    </a:srgbClr>
                  </a:outerShdw>
                </a:effectLst>
              </a:defRPr>
            </a:lvl1pPr>
          </a:lstStyle>
          <a:p>
            <a:endParaRPr lang="en-US" dirty="0"/>
          </a:p>
        </p:txBody>
      </p:sp>
      <p:sp>
        <p:nvSpPr>
          <p:cNvPr id="16" name="Slide Number Placeholder 7">
            <a:extLst>
              <a:ext uri="{FF2B5EF4-FFF2-40B4-BE49-F238E27FC236}">
                <a16:creationId xmlns:a16="http://schemas.microsoft.com/office/drawing/2014/main" id="{FF3A4E9C-6CC0-4587-BF21-5EC4C13DD0EB}"/>
              </a:ext>
            </a:extLst>
          </p:cNvPr>
          <p:cNvSpPr>
            <a:spLocks noGrp="1"/>
          </p:cNvSpPr>
          <p:nvPr>
            <p:ph type="sldNum" sz="quarter" idx="12"/>
          </p:nvPr>
        </p:nvSpPr>
        <p:spPr>
          <a:xfrm>
            <a:off x="8030955" y="6356351"/>
            <a:ext cx="633487" cy="365125"/>
          </a:xfrm>
        </p:spPr>
        <p:txBody>
          <a:bodyPr/>
          <a:lstStyle>
            <a:lvl1pPr>
              <a:defRPr>
                <a:solidFill>
                  <a:schemeClr val="bg1"/>
                </a:solidFill>
                <a:effectLst>
                  <a:outerShdw blurRad="38100" dist="38100" dir="2700000" algn="tl">
                    <a:srgbClr val="000000">
                      <a:alpha val="43137"/>
                    </a:srgbClr>
                  </a:outerShdw>
                </a:effectLst>
              </a:defRPr>
            </a:lvl1pPr>
          </a:lstStyle>
          <a:p>
            <a:fld id="{E20EFF4B-E35B-4DE6-97A9-05E54E649A15}" type="slidenum">
              <a:rPr lang="en-US" smtClean="0"/>
              <a:pPr/>
              <a:t>‹#›</a:t>
            </a:fld>
            <a:endParaRPr lang="en-US" dirty="0"/>
          </a:p>
        </p:txBody>
      </p:sp>
    </p:spTree>
    <p:extLst>
      <p:ext uri="{BB962C8B-B14F-4D97-AF65-F5344CB8AC3E}">
        <p14:creationId xmlns:p14="http://schemas.microsoft.com/office/powerpoint/2010/main" val="35707287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2907218-B50F-49FD-AD54-AB4516C4AEF0}"/>
              </a:ext>
              <a:ext uri="{C183D7F6-B498-43B3-948B-1728B52AA6E4}">
                <adec:decorative xmlns:adec="http://schemas.microsoft.com/office/drawing/2017/decorative" val="1"/>
              </a:ext>
            </a:extLst>
          </p:cNvPr>
          <p:cNvSpPr/>
          <p:nvPr userDrawn="1"/>
        </p:nvSpPr>
        <p:spPr>
          <a:xfrm>
            <a:off x="0" y="3429000"/>
            <a:ext cx="9144000" cy="2802362"/>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24" name="Rectangle 23">
            <a:extLst>
              <a:ext uri="{FF2B5EF4-FFF2-40B4-BE49-F238E27FC236}">
                <a16:creationId xmlns:a16="http://schemas.microsoft.com/office/drawing/2014/main" id="{FC9376FF-CCF9-409D-9C56-0478207D187A}"/>
              </a:ext>
              <a:ext uri="{C183D7F6-B498-43B3-948B-1728B52AA6E4}">
                <adec:decorative xmlns:adec="http://schemas.microsoft.com/office/drawing/2017/decorative" val="1"/>
              </a:ext>
            </a:extLst>
          </p:cNvPr>
          <p:cNvSpPr/>
          <p:nvPr userDrawn="1"/>
        </p:nvSpPr>
        <p:spPr>
          <a:xfrm>
            <a:off x="573140" y="3429000"/>
            <a:ext cx="7997720" cy="224872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25" name="Title 1">
            <a:extLst>
              <a:ext uri="{FF2B5EF4-FFF2-40B4-BE49-F238E27FC236}">
                <a16:creationId xmlns:a16="http://schemas.microsoft.com/office/drawing/2014/main" id="{100F12B7-72C7-4FE1-ACC5-E25F1F670C58}"/>
              </a:ext>
            </a:extLst>
          </p:cNvPr>
          <p:cNvSpPr>
            <a:spLocks noGrp="1"/>
          </p:cNvSpPr>
          <p:nvPr>
            <p:ph type="ctrTitle"/>
          </p:nvPr>
        </p:nvSpPr>
        <p:spPr>
          <a:xfrm>
            <a:off x="731520" y="3637128"/>
            <a:ext cx="7549259" cy="1493765"/>
          </a:xfrm>
        </p:spPr>
        <p:txBody>
          <a:bodyPr anchor="b">
            <a:normAutofit/>
          </a:bodyPr>
          <a:lstStyle>
            <a:lvl1pPr>
              <a:defRPr sz="4050"/>
            </a:lvl1pPr>
          </a:lstStyle>
          <a:p>
            <a:r>
              <a:rPr lang="en-US"/>
              <a:t>Click to edit Master title style</a:t>
            </a:r>
            <a:endParaRPr lang="en-US" dirty="0"/>
          </a:p>
        </p:txBody>
      </p:sp>
      <p:sp>
        <p:nvSpPr>
          <p:cNvPr id="26" name="Subtitle 2">
            <a:extLst>
              <a:ext uri="{FF2B5EF4-FFF2-40B4-BE49-F238E27FC236}">
                <a16:creationId xmlns:a16="http://schemas.microsoft.com/office/drawing/2014/main" id="{25F1DA91-F20A-4A08-93BE-9F98E06C4971}"/>
              </a:ext>
            </a:extLst>
          </p:cNvPr>
          <p:cNvSpPr>
            <a:spLocks noGrp="1"/>
          </p:cNvSpPr>
          <p:nvPr>
            <p:ph type="subTitle" idx="1"/>
          </p:nvPr>
        </p:nvSpPr>
        <p:spPr>
          <a:xfrm>
            <a:off x="730378" y="5023537"/>
            <a:ext cx="7549259" cy="569873"/>
          </a:xfrm>
        </p:spPr>
        <p:txBody>
          <a:bodyPr>
            <a:normAutofit/>
          </a:bodyPr>
          <a:lstStyle>
            <a:lvl1pPr>
              <a:defRPr b="0" cap="all" spc="450" baseline="0"/>
            </a:lvl1pPr>
          </a:lstStyle>
          <a:p>
            <a:pPr>
              <a:lnSpc>
                <a:spcPct val="120000"/>
              </a:lnSpc>
            </a:pPr>
            <a:r>
              <a:rPr lang="en-US" sz="1500"/>
              <a:t>Click to edit Master subtitle style</a:t>
            </a:r>
            <a:endParaRPr lang="en-US" sz="1500" dirty="0"/>
          </a:p>
        </p:txBody>
      </p:sp>
      <p:sp>
        <p:nvSpPr>
          <p:cNvPr id="27" name="Rectangle 26">
            <a:extLst>
              <a:ext uri="{FF2B5EF4-FFF2-40B4-BE49-F238E27FC236}">
                <a16:creationId xmlns:a16="http://schemas.microsoft.com/office/drawing/2014/main" id="{83A878EE-90F1-4A49-B6BE-AE85B98C9DA1}"/>
              </a:ext>
              <a:ext uri="{C183D7F6-B498-43B3-948B-1728B52AA6E4}">
                <adec:decorative xmlns:adec="http://schemas.microsoft.com/office/drawing/2017/decorative" val="1"/>
              </a:ext>
            </a:extLst>
          </p:cNvPr>
          <p:cNvSpPr/>
          <p:nvPr userDrawn="1"/>
        </p:nvSpPr>
        <p:spPr>
          <a:xfrm>
            <a:off x="572568" y="5677726"/>
            <a:ext cx="7996428" cy="1645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40" name="Picture Placeholder 31">
            <a:extLst>
              <a:ext uri="{FF2B5EF4-FFF2-40B4-BE49-F238E27FC236}">
                <a16:creationId xmlns:a16="http://schemas.microsoft.com/office/drawing/2014/main" id="{AD3270F6-1E4E-4411-8D4E-828E3720DCB2}"/>
              </a:ext>
            </a:extLst>
          </p:cNvPr>
          <p:cNvSpPr>
            <a:spLocks noGrp="1"/>
          </p:cNvSpPr>
          <p:nvPr>
            <p:ph type="pic" sz="quarter" idx="13" hasCustomPrompt="1"/>
          </p:nvPr>
        </p:nvSpPr>
        <p:spPr>
          <a:xfrm>
            <a:off x="572691" y="642938"/>
            <a:ext cx="1837134" cy="2476500"/>
          </a:xfrm>
        </p:spPr>
        <p:txBody>
          <a:bodyPr/>
          <a:lstStyle>
            <a:lvl1pPr algn="ctr">
              <a:defRPr/>
            </a:lvl1pPr>
          </a:lstStyle>
          <a:p>
            <a:r>
              <a:rPr lang="en-US" dirty="0"/>
              <a:t>Click to add photo</a:t>
            </a:r>
          </a:p>
        </p:txBody>
      </p:sp>
      <p:sp>
        <p:nvSpPr>
          <p:cNvPr id="41" name="Picture Placeholder 31">
            <a:extLst>
              <a:ext uri="{FF2B5EF4-FFF2-40B4-BE49-F238E27FC236}">
                <a16:creationId xmlns:a16="http://schemas.microsoft.com/office/drawing/2014/main" id="{EABF929F-94D1-4759-B7F8-13A234DA34CE}"/>
              </a:ext>
            </a:extLst>
          </p:cNvPr>
          <p:cNvSpPr>
            <a:spLocks noGrp="1"/>
          </p:cNvSpPr>
          <p:nvPr>
            <p:ph type="pic" sz="quarter" idx="14" hasCustomPrompt="1"/>
          </p:nvPr>
        </p:nvSpPr>
        <p:spPr>
          <a:xfrm>
            <a:off x="2626754" y="643636"/>
            <a:ext cx="1837134" cy="2476500"/>
          </a:xfrm>
        </p:spPr>
        <p:txBody>
          <a:bodyPr/>
          <a:lstStyle>
            <a:lvl1pPr algn="ctr">
              <a:defRPr/>
            </a:lvl1pPr>
          </a:lstStyle>
          <a:p>
            <a:r>
              <a:rPr lang="en-US" dirty="0"/>
              <a:t>Click to add photo</a:t>
            </a:r>
          </a:p>
        </p:txBody>
      </p:sp>
      <p:sp>
        <p:nvSpPr>
          <p:cNvPr id="43" name="Picture Placeholder 31">
            <a:extLst>
              <a:ext uri="{FF2B5EF4-FFF2-40B4-BE49-F238E27FC236}">
                <a16:creationId xmlns:a16="http://schemas.microsoft.com/office/drawing/2014/main" id="{BFF7B305-12DD-40D5-8129-BBA665ACA344}"/>
              </a:ext>
            </a:extLst>
          </p:cNvPr>
          <p:cNvSpPr>
            <a:spLocks noGrp="1"/>
          </p:cNvSpPr>
          <p:nvPr>
            <p:ph type="pic" sz="quarter" idx="16" hasCustomPrompt="1"/>
          </p:nvPr>
        </p:nvSpPr>
        <p:spPr>
          <a:xfrm>
            <a:off x="4680353" y="643636"/>
            <a:ext cx="1837134" cy="2476500"/>
          </a:xfrm>
        </p:spPr>
        <p:txBody>
          <a:bodyPr/>
          <a:lstStyle>
            <a:lvl1pPr algn="ctr">
              <a:defRPr/>
            </a:lvl1pPr>
          </a:lstStyle>
          <a:p>
            <a:r>
              <a:rPr lang="en-US" dirty="0"/>
              <a:t>Click to add photo</a:t>
            </a:r>
          </a:p>
        </p:txBody>
      </p:sp>
      <p:sp>
        <p:nvSpPr>
          <p:cNvPr id="42" name="Picture Placeholder 31">
            <a:extLst>
              <a:ext uri="{FF2B5EF4-FFF2-40B4-BE49-F238E27FC236}">
                <a16:creationId xmlns:a16="http://schemas.microsoft.com/office/drawing/2014/main" id="{9D7B5BDC-1B7A-4894-9620-E84D2D48F24C}"/>
              </a:ext>
            </a:extLst>
          </p:cNvPr>
          <p:cNvSpPr>
            <a:spLocks noGrp="1"/>
          </p:cNvSpPr>
          <p:nvPr>
            <p:ph type="pic" sz="quarter" idx="15" hasCustomPrompt="1"/>
          </p:nvPr>
        </p:nvSpPr>
        <p:spPr>
          <a:xfrm>
            <a:off x="6733726" y="643636"/>
            <a:ext cx="1837134" cy="2476500"/>
          </a:xfrm>
        </p:spPr>
        <p:txBody>
          <a:bodyPr/>
          <a:lstStyle>
            <a:lvl1pPr algn="ctr">
              <a:defRPr/>
            </a:lvl1pPr>
          </a:lstStyle>
          <a:p>
            <a:r>
              <a:rPr lang="en-US" dirty="0"/>
              <a:t>Click to add photo</a:t>
            </a:r>
          </a:p>
        </p:txBody>
      </p:sp>
      <p:sp>
        <p:nvSpPr>
          <p:cNvPr id="28" name="Footer Placeholder 7">
            <a:extLst>
              <a:ext uri="{FF2B5EF4-FFF2-40B4-BE49-F238E27FC236}">
                <a16:creationId xmlns:a16="http://schemas.microsoft.com/office/drawing/2014/main" id="{4E2B39E4-0727-4A5A-BC57-AA9E8DE04F22}"/>
              </a:ext>
            </a:extLst>
          </p:cNvPr>
          <p:cNvSpPr>
            <a:spLocks noGrp="1"/>
          </p:cNvSpPr>
          <p:nvPr>
            <p:ph type="ftr" sz="quarter" idx="11"/>
          </p:nvPr>
        </p:nvSpPr>
        <p:spPr>
          <a:xfrm>
            <a:off x="479560" y="6356351"/>
            <a:ext cx="4718331" cy="365125"/>
          </a:xfrm>
        </p:spPr>
        <p:txBody>
          <a:bodyPr/>
          <a:lstStyle/>
          <a:p>
            <a:pPr defTabSz="685800">
              <a:defRPr/>
            </a:pPr>
            <a:endParaRPr lang="en-US" dirty="0">
              <a:solidFill>
                <a:srgbClr val="232323">
                  <a:lumMod val="90000"/>
                  <a:lumOff val="10000"/>
                </a:srgbClr>
              </a:solidFill>
            </a:endParaRPr>
          </a:p>
        </p:txBody>
      </p:sp>
      <p:sp>
        <p:nvSpPr>
          <p:cNvPr id="29" name="Date Placeholder 5">
            <a:extLst>
              <a:ext uri="{FF2B5EF4-FFF2-40B4-BE49-F238E27FC236}">
                <a16:creationId xmlns:a16="http://schemas.microsoft.com/office/drawing/2014/main" id="{6E0AA390-7F09-4587-8C95-FD7A9C784898}"/>
              </a:ext>
            </a:extLst>
          </p:cNvPr>
          <p:cNvSpPr>
            <a:spLocks noGrp="1"/>
          </p:cNvSpPr>
          <p:nvPr>
            <p:ph type="dt" sz="half" idx="10"/>
          </p:nvPr>
        </p:nvSpPr>
        <p:spPr>
          <a:xfrm>
            <a:off x="5471804" y="6356351"/>
            <a:ext cx="2275372" cy="365125"/>
          </a:xfrm>
        </p:spPr>
        <p:txBody>
          <a:bodyPr/>
          <a:lstStyle/>
          <a:p>
            <a:pPr>
              <a:defRPr/>
            </a:pPr>
            <a:endParaRPr lang="en-US" dirty="0">
              <a:solidFill>
                <a:srgbClr val="232323">
                  <a:lumMod val="90000"/>
                  <a:lumOff val="10000"/>
                </a:srgbClr>
              </a:solidFill>
            </a:endParaRPr>
          </a:p>
        </p:txBody>
      </p:sp>
      <p:sp>
        <p:nvSpPr>
          <p:cNvPr id="30" name="Slide Number Placeholder 8">
            <a:extLst>
              <a:ext uri="{FF2B5EF4-FFF2-40B4-BE49-F238E27FC236}">
                <a16:creationId xmlns:a16="http://schemas.microsoft.com/office/drawing/2014/main" id="{02FAE9E6-8F24-4563-93BC-C0A14B8D47A4}"/>
              </a:ext>
            </a:extLst>
          </p:cNvPr>
          <p:cNvSpPr>
            <a:spLocks noGrp="1"/>
          </p:cNvSpPr>
          <p:nvPr>
            <p:ph type="sldNum" sz="quarter" idx="12"/>
          </p:nvPr>
        </p:nvSpPr>
        <p:spPr>
          <a:xfrm>
            <a:off x="8030955" y="6356351"/>
            <a:ext cx="633487" cy="365125"/>
          </a:xfrm>
        </p:spPr>
        <p:txBody>
          <a:bodyPr/>
          <a:lstStyle/>
          <a:p>
            <a:pPr defTabSz="685800">
              <a:defRPr/>
            </a:pPr>
            <a:fld id="{6E16B81F-97CD-4934-852B-F0AECFD05DB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15167677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8693408A-08C3-4BFC-B50F-5BAB3D39026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2034841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FFFAE35-BD0D-4D19-892D-36475DD52893}"/>
              </a:ext>
              <a:ext uri="{C183D7F6-B498-43B3-948B-1728B52AA6E4}">
                <adec:decorative xmlns:adec="http://schemas.microsoft.com/office/drawing/2017/decorative" val="1"/>
              </a:ext>
            </a:extLst>
          </p:cNvPr>
          <p:cNvSpPr/>
          <p:nvPr userDrawn="1"/>
        </p:nvSpPr>
        <p:spPr>
          <a:xfrm>
            <a:off x="3047743" y="0"/>
            <a:ext cx="6096257" cy="9863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22" name="Picture Placeholder 18">
            <a:extLst>
              <a:ext uri="{FF2B5EF4-FFF2-40B4-BE49-F238E27FC236}">
                <a16:creationId xmlns:a16="http://schemas.microsoft.com/office/drawing/2014/main" id="{FE2031E3-F975-4AFF-B76E-6BB46A2D3485}"/>
              </a:ext>
            </a:extLst>
          </p:cNvPr>
          <p:cNvSpPr>
            <a:spLocks noGrp="1"/>
          </p:cNvSpPr>
          <p:nvPr>
            <p:ph type="pic" sz="quarter" idx="14" hasCustomPrompt="1"/>
          </p:nvPr>
        </p:nvSpPr>
        <p:spPr>
          <a:xfrm>
            <a:off x="2318004" y="1"/>
            <a:ext cx="2250187" cy="3382963"/>
          </a:xfrm>
          <a:custGeom>
            <a:avLst/>
            <a:gdLst>
              <a:gd name="connsiteX0" fmla="*/ 0 w 2999232"/>
              <a:gd name="connsiteY0" fmla="*/ 0 h 3382963"/>
              <a:gd name="connsiteX1" fmla="*/ 2999232 w 2999232"/>
              <a:gd name="connsiteY1" fmla="*/ 0 h 3382963"/>
              <a:gd name="connsiteX2" fmla="*/ 2999232 w 2999232"/>
              <a:gd name="connsiteY2" fmla="*/ 3382963 h 3382963"/>
              <a:gd name="connsiteX3" fmla="*/ 0 w 2999232"/>
              <a:gd name="connsiteY3" fmla="*/ 3382963 h 3382963"/>
              <a:gd name="connsiteX4" fmla="*/ 0 w 2999232"/>
              <a:gd name="connsiteY4" fmla="*/ 0 h 3382963"/>
              <a:gd name="connsiteX0" fmla="*/ 0 w 2999232"/>
              <a:gd name="connsiteY0" fmla="*/ 0 h 3382963"/>
              <a:gd name="connsiteX1" fmla="*/ 968249 w 2999232"/>
              <a:gd name="connsiteY1" fmla="*/ 0 h 3382963"/>
              <a:gd name="connsiteX2" fmla="*/ 2999232 w 2999232"/>
              <a:gd name="connsiteY2" fmla="*/ 0 h 3382963"/>
              <a:gd name="connsiteX3" fmla="*/ 2999232 w 2999232"/>
              <a:gd name="connsiteY3" fmla="*/ 3382963 h 3382963"/>
              <a:gd name="connsiteX4" fmla="*/ 0 w 2999232"/>
              <a:gd name="connsiteY4" fmla="*/ 3382963 h 3382963"/>
              <a:gd name="connsiteX5" fmla="*/ 0 w 2999232"/>
              <a:gd name="connsiteY5" fmla="*/ 0 h 3382963"/>
              <a:gd name="connsiteX0" fmla="*/ 0 w 3000249"/>
              <a:gd name="connsiteY0" fmla="*/ 0 h 3382963"/>
              <a:gd name="connsiteX1" fmla="*/ 968249 w 3000249"/>
              <a:gd name="connsiteY1" fmla="*/ 0 h 3382963"/>
              <a:gd name="connsiteX2" fmla="*/ 2999232 w 3000249"/>
              <a:gd name="connsiteY2" fmla="*/ 0 h 3382963"/>
              <a:gd name="connsiteX3" fmla="*/ 3000249 w 3000249"/>
              <a:gd name="connsiteY3" fmla="*/ 274320 h 3382963"/>
              <a:gd name="connsiteX4" fmla="*/ 2999232 w 3000249"/>
              <a:gd name="connsiteY4" fmla="*/ 3382963 h 3382963"/>
              <a:gd name="connsiteX5" fmla="*/ 0 w 3000249"/>
              <a:gd name="connsiteY5" fmla="*/ 3382963 h 3382963"/>
              <a:gd name="connsiteX6" fmla="*/ 0 w 3000249"/>
              <a:gd name="connsiteY6" fmla="*/ 0 h 3382963"/>
              <a:gd name="connsiteX0" fmla="*/ 0 w 3000249"/>
              <a:gd name="connsiteY0" fmla="*/ 0 h 3382963"/>
              <a:gd name="connsiteX1" fmla="*/ 968249 w 3000249"/>
              <a:gd name="connsiteY1" fmla="*/ 0 h 3382963"/>
              <a:gd name="connsiteX2" fmla="*/ 967232 w 3000249"/>
              <a:gd name="connsiteY2" fmla="*/ 274320 h 3382963"/>
              <a:gd name="connsiteX3" fmla="*/ 3000249 w 3000249"/>
              <a:gd name="connsiteY3" fmla="*/ 274320 h 3382963"/>
              <a:gd name="connsiteX4" fmla="*/ 2999232 w 3000249"/>
              <a:gd name="connsiteY4" fmla="*/ 3382963 h 3382963"/>
              <a:gd name="connsiteX5" fmla="*/ 0 w 3000249"/>
              <a:gd name="connsiteY5" fmla="*/ 3382963 h 3382963"/>
              <a:gd name="connsiteX6" fmla="*/ 0 w 3000249"/>
              <a:gd name="connsiteY6" fmla="*/ 0 h 3382963"/>
              <a:gd name="connsiteX0" fmla="*/ 0 w 3000249"/>
              <a:gd name="connsiteY0" fmla="*/ 0 h 3382963"/>
              <a:gd name="connsiteX1" fmla="*/ 968249 w 3000249"/>
              <a:gd name="connsiteY1" fmla="*/ 0 h 3382963"/>
              <a:gd name="connsiteX2" fmla="*/ 967232 w 3000249"/>
              <a:gd name="connsiteY2" fmla="*/ 274320 h 3382963"/>
              <a:gd name="connsiteX3" fmla="*/ 3000249 w 3000249"/>
              <a:gd name="connsiteY3" fmla="*/ 284480 h 3382963"/>
              <a:gd name="connsiteX4" fmla="*/ 2999232 w 3000249"/>
              <a:gd name="connsiteY4" fmla="*/ 3382963 h 3382963"/>
              <a:gd name="connsiteX5" fmla="*/ 0 w 3000249"/>
              <a:gd name="connsiteY5" fmla="*/ 3382963 h 3382963"/>
              <a:gd name="connsiteX6" fmla="*/ 0 w 3000249"/>
              <a:gd name="connsiteY6" fmla="*/ 0 h 3382963"/>
              <a:gd name="connsiteX0" fmla="*/ 0 w 3000249"/>
              <a:gd name="connsiteY0" fmla="*/ 0 h 3382963"/>
              <a:gd name="connsiteX1" fmla="*/ 968249 w 3000249"/>
              <a:gd name="connsiteY1" fmla="*/ 0 h 3382963"/>
              <a:gd name="connsiteX2" fmla="*/ 951992 w 3000249"/>
              <a:gd name="connsiteY2" fmla="*/ 284480 h 3382963"/>
              <a:gd name="connsiteX3" fmla="*/ 3000249 w 3000249"/>
              <a:gd name="connsiteY3" fmla="*/ 284480 h 3382963"/>
              <a:gd name="connsiteX4" fmla="*/ 2999232 w 3000249"/>
              <a:gd name="connsiteY4" fmla="*/ 3382963 h 3382963"/>
              <a:gd name="connsiteX5" fmla="*/ 0 w 3000249"/>
              <a:gd name="connsiteY5" fmla="*/ 3382963 h 3382963"/>
              <a:gd name="connsiteX6" fmla="*/ 0 w 3000249"/>
              <a:gd name="connsiteY6" fmla="*/ 0 h 3382963"/>
              <a:gd name="connsiteX0" fmla="*/ 0 w 3000249"/>
              <a:gd name="connsiteY0" fmla="*/ 0 h 3382963"/>
              <a:gd name="connsiteX1" fmla="*/ 968249 w 3000249"/>
              <a:gd name="connsiteY1" fmla="*/ 0 h 3382963"/>
              <a:gd name="connsiteX2" fmla="*/ 967232 w 3000249"/>
              <a:gd name="connsiteY2" fmla="*/ 284480 h 3382963"/>
              <a:gd name="connsiteX3" fmla="*/ 3000249 w 3000249"/>
              <a:gd name="connsiteY3" fmla="*/ 284480 h 3382963"/>
              <a:gd name="connsiteX4" fmla="*/ 2999232 w 3000249"/>
              <a:gd name="connsiteY4" fmla="*/ 3382963 h 3382963"/>
              <a:gd name="connsiteX5" fmla="*/ 0 w 3000249"/>
              <a:gd name="connsiteY5" fmla="*/ 3382963 h 3382963"/>
              <a:gd name="connsiteX6" fmla="*/ 0 w 3000249"/>
              <a:gd name="connsiteY6" fmla="*/ 0 h 3382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00249" h="3382963">
                <a:moveTo>
                  <a:pt x="0" y="0"/>
                </a:moveTo>
                <a:lnTo>
                  <a:pt x="968249" y="0"/>
                </a:lnTo>
                <a:lnTo>
                  <a:pt x="967232" y="284480"/>
                </a:lnTo>
                <a:lnTo>
                  <a:pt x="3000249" y="284480"/>
                </a:lnTo>
                <a:lnTo>
                  <a:pt x="2999232" y="3382963"/>
                </a:lnTo>
                <a:lnTo>
                  <a:pt x="0" y="3382963"/>
                </a:lnTo>
                <a:lnTo>
                  <a:pt x="0" y="0"/>
                </a:lnTo>
                <a:close/>
              </a:path>
            </a:pathLst>
          </a:custGeom>
        </p:spPr>
        <p:txBody>
          <a:bodyPr/>
          <a:lstStyle>
            <a:lvl1pPr algn="ctr">
              <a:defRPr/>
            </a:lvl1pPr>
          </a:lstStyle>
          <a:p>
            <a:r>
              <a:rPr lang="en-US" dirty="0"/>
              <a:t>Click to add photo</a:t>
            </a:r>
          </a:p>
        </p:txBody>
      </p:sp>
      <p:sp>
        <p:nvSpPr>
          <p:cNvPr id="12" name="Title 1">
            <a:extLst>
              <a:ext uri="{FF2B5EF4-FFF2-40B4-BE49-F238E27FC236}">
                <a16:creationId xmlns:a16="http://schemas.microsoft.com/office/drawing/2014/main" id="{F7610101-4EEB-48DF-A41F-DA38D737FAE7}"/>
              </a:ext>
            </a:extLst>
          </p:cNvPr>
          <p:cNvSpPr>
            <a:spLocks noGrp="1"/>
          </p:cNvSpPr>
          <p:nvPr>
            <p:ph type="title"/>
          </p:nvPr>
        </p:nvSpPr>
        <p:spPr>
          <a:xfrm>
            <a:off x="3047742" y="279792"/>
            <a:ext cx="5833368" cy="986304"/>
          </a:xfrm>
          <a:solidFill>
            <a:schemeClr val="bg2">
              <a:lumMod val="75000"/>
            </a:schemeClr>
          </a:solidFill>
        </p:spPr>
        <p:txBody>
          <a:bodyPr/>
          <a:lstStyle>
            <a:lvl1pPr marL="205740">
              <a:defRPr/>
            </a:lvl1pPr>
          </a:lstStyle>
          <a:p>
            <a:r>
              <a:rPr lang="en-US"/>
              <a:t>Click to edit Master title style</a:t>
            </a:r>
            <a:endParaRPr lang="en-US" dirty="0"/>
          </a:p>
        </p:txBody>
      </p:sp>
      <p:sp>
        <p:nvSpPr>
          <p:cNvPr id="21" name="Picture Placeholder 18">
            <a:extLst>
              <a:ext uri="{FF2B5EF4-FFF2-40B4-BE49-F238E27FC236}">
                <a16:creationId xmlns:a16="http://schemas.microsoft.com/office/drawing/2014/main" id="{564E749E-B27D-45B4-8E7A-53D8460AACCB}"/>
              </a:ext>
            </a:extLst>
          </p:cNvPr>
          <p:cNvSpPr>
            <a:spLocks noGrp="1"/>
          </p:cNvSpPr>
          <p:nvPr>
            <p:ph type="pic" sz="quarter" idx="13" hasCustomPrompt="1"/>
          </p:nvPr>
        </p:nvSpPr>
        <p:spPr>
          <a:xfrm>
            <a:off x="0" y="1"/>
            <a:ext cx="2248281" cy="3382963"/>
          </a:xfrm>
        </p:spPr>
        <p:txBody>
          <a:bodyPr/>
          <a:lstStyle>
            <a:lvl1pPr algn="ctr">
              <a:defRPr/>
            </a:lvl1pPr>
          </a:lstStyle>
          <a:p>
            <a:r>
              <a:rPr lang="en-US" dirty="0"/>
              <a:t>Click to add photo</a:t>
            </a:r>
          </a:p>
        </p:txBody>
      </p:sp>
      <p:sp>
        <p:nvSpPr>
          <p:cNvPr id="25" name="Picture Placeholder 23">
            <a:extLst>
              <a:ext uri="{FF2B5EF4-FFF2-40B4-BE49-F238E27FC236}">
                <a16:creationId xmlns:a16="http://schemas.microsoft.com/office/drawing/2014/main" id="{C8DE9984-911D-42E6-9467-9F53414894FF}"/>
              </a:ext>
            </a:extLst>
          </p:cNvPr>
          <p:cNvSpPr>
            <a:spLocks noGrp="1"/>
          </p:cNvSpPr>
          <p:nvPr>
            <p:ph type="pic" sz="quarter" idx="15" hasCustomPrompt="1"/>
          </p:nvPr>
        </p:nvSpPr>
        <p:spPr>
          <a:xfrm>
            <a:off x="0" y="3475038"/>
            <a:ext cx="4572000" cy="3382962"/>
          </a:xfrm>
        </p:spPr>
        <p:txBody>
          <a:bodyPr/>
          <a:lstStyle>
            <a:lvl1pPr algn="ctr">
              <a:defRPr/>
            </a:lvl1pPr>
          </a:lstStyle>
          <a:p>
            <a:r>
              <a:rPr lang="en-US" dirty="0"/>
              <a:t>Click to add photo</a:t>
            </a:r>
          </a:p>
        </p:txBody>
      </p:sp>
      <p:sp>
        <p:nvSpPr>
          <p:cNvPr id="14" name="Content Placeholder 2">
            <a:extLst>
              <a:ext uri="{FF2B5EF4-FFF2-40B4-BE49-F238E27FC236}">
                <a16:creationId xmlns:a16="http://schemas.microsoft.com/office/drawing/2014/main" id="{1F2F1F63-2333-48C5-BEEE-7FFCA14364F5}"/>
              </a:ext>
            </a:extLst>
          </p:cNvPr>
          <p:cNvSpPr>
            <a:spLocks noGrp="1"/>
          </p:cNvSpPr>
          <p:nvPr>
            <p:ph idx="1"/>
          </p:nvPr>
        </p:nvSpPr>
        <p:spPr>
          <a:xfrm>
            <a:off x="5051361" y="1639615"/>
            <a:ext cx="3613081" cy="4537348"/>
          </a:xfrm>
        </p:spPr>
        <p:txBody>
          <a:bodyPr/>
          <a:lstStyle>
            <a:lvl1pPr marL="214313" indent="-214313">
              <a:buFont typeface="Arial" panose="020B0604020202020204" pitchFamily="34" charset="0"/>
              <a:buChar char="•"/>
              <a:defRPr/>
            </a:lvl1pPr>
          </a:lstStyle>
          <a:p>
            <a:pPr lvl="0"/>
            <a:r>
              <a:rPr lang="en-US"/>
              <a:t>Click to edit Master text styles</a:t>
            </a:r>
          </a:p>
        </p:txBody>
      </p:sp>
      <p:sp>
        <p:nvSpPr>
          <p:cNvPr id="15" name="Footer Placeholder 7">
            <a:extLst>
              <a:ext uri="{FF2B5EF4-FFF2-40B4-BE49-F238E27FC236}">
                <a16:creationId xmlns:a16="http://schemas.microsoft.com/office/drawing/2014/main" id="{AF26E33C-9416-4C43-8695-B043D6960AA7}"/>
              </a:ext>
            </a:extLst>
          </p:cNvPr>
          <p:cNvSpPr>
            <a:spLocks noGrp="1"/>
          </p:cNvSpPr>
          <p:nvPr>
            <p:ph type="ftr" sz="quarter" idx="11"/>
          </p:nvPr>
        </p:nvSpPr>
        <p:spPr>
          <a:xfrm>
            <a:off x="479560" y="6356351"/>
            <a:ext cx="4718331" cy="365125"/>
          </a:xfrm>
        </p:spPr>
        <p:txBody>
          <a:bodyPr/>
          <a:lstStyle>
            <a:lvl1pPr>
              <a:defRPr>
                <a:solidFill>
                  <a:schemeClr val="bg1"/>
                </a:solidFill>
              </a:defRPr>
            </a:lvl1pPr>
          </a:lstStyle>
          <a:p>
            <a:pPr>
              <a:defRPr/>
            </a:pPr>
            <a:endParaRPr lang="en-US" dirty="0">
              <a:effectLst>
                <a:outerShdw blurRad="50800" dist="38100" dir="2700000" algn="tl" rotWithShape="0">
                  <a:prstClr val="black">
                    <a:alpha val="43000"/>
                  </a:prstClr>
                </a:outerShdw>
              </a:effectLst>
            </a:endParaRPr>
          </a:p>
        </p:txBody>
      </p:sp>
      <p:sp>
        <p:nvSpPr>
          <p:cNvPr id="16" name="Date Placeholder 3">
            <a:extLst>
              <a:ext uri="{FF2B5EF4-FFF2-40B4-BE49-F238E27FC236}">
                <a16:creationId xmlns:a16="http://schemas.microsoft.com/office/drawing/2014/main" id="{EDD9F57F-0928-48ED-8CF9-CC5AC1BD268E}"/>
              </a:ext>
            </a:extLst>
          </p:cNvPr>
          <p:cNvSpPr>
            <a:spLocks noGrp="1"/>
          </p:cNvSpPr>
          <p:nvPr>
            <p:ph type="dt" sz="half" idx="10"/>
          </p:nvPr>
        </p:nvSpPr>
        <p:spPr>
          <a:xfrm>
            <a:off x="5471804" y="6356351"/>
            <a:ext cx="2275372" cy="365125"/>
          </a:xfrm>
        </p:spPr>
        <p:txBody>
          <a:bodyPr/>
          <a:lstStyle>
            <a:lvl1pPr>
              <a:defRPr/>
            </a:lvl1pPr>
          </a:lstStyle>
          <a:p>
            <a:pPr>
              <a:defRPr/>
            </a:pPr>
            <a:endParaRPr lang="en-US" dirty="0">
              <a:solidFill>
                <a:srgbClr val="232323">
                  <a:lumMod val="90000"/>
                  <a:lumOff val="10000"/>
                </a:srgbClr>
              </a:solidFill>
            </a:endParaRPr>
          </a:p>
        </p:txBody>
      </p:sp>
      <p:sp>
        <p:nvSpPr>
          <p:cNvPr id="17" name="Slide Number Placeholder 9">
            <a:extLst>
              <a:ext uri="{FF2B5EF4-FFF2-40B4-BE49-F238E27FC236}">
                <a16:creationId xmlns:a16="http://schemas.microsoft.com/office/drawing/2014/main" id="{B7E4E7CA-F2D2-4B67-92FE-3DCE5AB21585}"/>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28484090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troduc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5FAC41-B90D-4384-8484-175667AF8214}"/>
              </a:ext>
              <a:ext uri="{C183D7F6-B498-43B3-948B-1728B52AA6E4}">
                <adec:decorative xmlns:adec="http://schemas.microsoft.com/office/drawing/2017/decorative" val="1"/>
              </a:ext>
            </a:extLst>
          </p:cNvPr>
          <p:cNvSpPr/>
          <p:nvPr userDrawn="1"/>
        </p:nvSpPr>
        <p:spPr>
          <a:xfrm>
            <a:off x="0" y="914400"/>
            <a:ext cx="9144000"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9" name="Rectangle 8">
            <a:extLst>
              <a:ext uri="{FF2B5EF4-FFF2-40B4-BE49-F238E27FC236}">
                <a16:creationId xmlns:a16="http://schemas.microsoft.com/office/drawing/2014/main" id="{BF220C6F-8D05-41B5-9727-E041D5B9C26B}"/>
              </a:ext>
              <a:ext uri="{C183D7F6-B498-43B3-948B-1728B52AA6E4}">
                <adec:decorative xmlns:adec="http://schemas.microsoft.com/office/drawing/2017/decorative" val="1"/>
              </a:ext>
            </a:extLst>
          </p:cNvPr>
          <p:cNvSpPr/>
          <p:nvPr userDrawn="1"/>
        </p:nvSpPr>
        <p:spPr>
          <a:xfrm>
            <a:off x="4463716" y="1568357"/>
            <a:ext cx="4680284" cy="372128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0" name="Title 1">
            <a:extLst>
              <a:ext uri="{FF2B5EF4-FFF2-40B4-BE49-F238E27FC236}">
                <a16:creationId xmlns:a16="http://schemas.microsoft.com/office/drawing/2014/main" id="{B9A692DB-BC6A-43D5-BAE7-1E8AE149012E}"/>
              </a:ext>
            </a:extLst>
          </p:cNvPr>
          <p:cNvSpPr>
            <a:spLocks noGrp="1"/>
          </p:cNvSpPr>
          <p:nvPr>
            <p:ph type="title"/>
          </p:nvPr>
        </p:nvSpPr>
        <p:spPr>
          <a:xfrm>
            <a:off x="4861356" y="1758951"/>
            <a:ext cx="3852834" cy="673405"/>
          </a:xfrm>
        </p:spPr>
        <p:txBody>
          <a:bodyPr>
            <a:normAutofit/>
          </a:bodyPr>
          <a:lstStyle/>
          <a:p>
            <a:pPr>
              <a:lnSpc>
                <a:spcPct val="120000"/>
              </a:lnSpc>
            </a:pPr>
            <a:r>
              <a:rPr lang="en-US"/>
              <a:t>Click to edit Master title style</a:t>
            </a:r>
            <a:endParaRPr lang="en-US" dirty="0"/>
          </a:p>
        </p:txBody>
      </p:sp>
      <p:sp>
        <p:nvSpPr>
          <p:cNvPr id="20" name="Picture Placeholder 17">
            <a:extLst>
              <a:ext uri="{FF2B5EF4-FFF2-40B4-BE49-F238E27FC236}">
                <a16:creationId xmlns:a16="http://schemas.microsoft.com/office/drawing/2014/main" id="{9B631067-0981-46B9-BB6F-484741846C08}"/>
              </a:ext>
            </a:extLst>
          </p:cNvPr>
          <p:cNvSpPr>
            <a:spLocks noGrp="1"/>
          </p:cNvSpPr>
          <p:nvPr>
            <p:ph type="pic" sz="quarter" idx="13" hasCustomPrompt="1"/>
          </p:nvPr>
        </p:nvSpPr>
        <p:spPr>
          <a:xfrm>
            <a:off x="479823" y="642938"/>
            <a:ext cx="3611165" cy="2667000"/>
          </a:xfrm>
        </p:spPr>
        <p:txBody>
          <a:bodyPr/>
          <a:lstStyle>
            <a:lvl1pPr algn="ctr">
              <a:defRPr/>
            </a:lvl1pPr>
          </a:lstStyle>
          <a:p>
            <a:r>
              <a:rPr lang="en-US" dirty="0"/>
              <a:t>Click to add photo</a:t>
            </a:r>
          </a:p>
        </p:txBody>
      </p:sp>
      <p:sp>
        <p:nvSpPr>
          <p:cNvPr id="21" name="Picture Placeholder 17">
            <a:extLst>
              <a:ext uri="{FF2B5EF4-FFF2-40B4-BE49-F238E27FC236}">
                <a16:creationId xmlns:a16="http://schemas.microsoft.com/office/drawing/2014/main" id="{7984968B-9811-4180-8D8E-0619C9D3BFB4}"/>
              </a:ext>
            </a:extLst>
          </p:cNvPr>
          <p:cNvSpPr>
            <a:spLocks noGrp="1"/>
          </p:cNvSpPr>
          <p:nvPr>
            <p:ph type="pic" sz="quarter" idx="14" hasCustomPrompt="1"/>
          </p:nvPr>
        </p:nvSpPr>
        <p:spPr>
          <a:xfrm>
            <a:off x="479560" y="3631470"/>
            <a:ext cx="3611165" cy="2562738"/>
          </a:xfrm>
        </p:spPr>
        <p:txBody>
          <a:bodyPr/>
          <a:lstStyle>
            <a:lvl1pPr algn="ctr">
              <a:defRPr/>
            </a:lvl1pPr>
          </a:lstStyle>
          <a:p>
            <a:r>
              <a:rPr lang="en-US" dirty="0"/>
              <a:t>Click to add photo</a:t>
            </a:r>
          </a:p>
        </p:txBody>
      </p:sp>
      <p:sp>
        <p:nvSpPr>
          <p:cNvPr id="23" name="Text Placeholder 22">
            <a:extLst>
              <a:ext uri="{FF2B5EF4-FFF2-40B4-BE49-F238E27FC236}">
                <a16:creationId xmlns:a16="http://schemas.microsoft.com/office/drawing/2014/main" id="{B503D483-6082-4C3B-A4C5-0ACE6698343B}"/>
              </a:ext>
            </a:extLst>
          </p:cNvPr>
          <p:cNvSpPr>
            <a:spLocks noGrp="1"/>
          </p:cNvSpPr>
          <p:nvPr>
            <p:ph type="body" sz="quarter" idx="15" hasCustomPrompt="1"/>
          </p:nvPr>
        </p:nvSpPr>
        <p:spPr>
          <a:xfrm>
            <a:off x="4861681" y="2365375"/>
            <a:ext cx="3852503" cy="2635251"/>
          </a:xfrm>
        </p:spPr>
        <p:txBody>
          <a:bodyPr/>
          <a:lstStyle>
            <a:lvl1pPr>
              <a:defRPr/>
            </a:lvl1pPr>
          </a:lstStyle>
          <a:p>
            <a:pPr lvl="0"/>
            <a:r>
              <a:rPr lang="en-US" dirty="0"/>
              <a:t>Click to add text</a:t>
            </a:r>
          </a:p>
        </p:txBody>
      </p:sp>
      <p:sp>
        <p:nvSpPr>
          <p:cNvPr id="14" name="Footer Placeholder 5">
            <a:extLst>
              <a:ext uri="{FF2B5EF4-FFF2-40B4-BE49-F238E27FC236}">
                <a16:creationId xmlns:a16="http://schemas.microsoft.com/office/drawing/2014/main" id="{CB94B83C-8B92-4303-A841-0D5ED386F97F}"/>
              </a:ext>
            </a:extLst>
          </p:cNvPr>
          <p:cNvSpPr>
            <a:spLocks noGrp="1"/>
          </p:cNvSpPr>
          <p:nvPr>
            <p:ph type="ftr" sz="quarter" idx="11"/>
          </p:nvPr>
        </p:nvSpPr>
        <p:spPr>
          <a:xfrm>
            <a:off x="479560" y="6356351"/>
            <a:ext cx="4718331" cy="365125"/>
          </a:xfrm>
        </p:spPr>
        <p:txBody>
          <a:bodyPr/>
          <a:lstStyle>
            <a:lvl1pPr>
              <a:defRPr>
                <a:solidFill>
                  <a:schemeClr val="tx1"/>
                </a:solidFill>
                <a:effectLst/>
              </a:defRPr>
            </a:lvl1pPr>
          </a:lstStyle>
          <a:p>
            <a:endParaRPr lang="en-US" dirty="0"/>
          </a:p>
        </p:txBody>
      </p:sp>
      <p:sp>
        <p:nvSpPr>
          <p:cNvPr id="15" name="Date Placeholder 3">
            <a:extLst>
              <a:ext uri="{FF2B5EF4-FFF2-40B4-BE49-F238E27FC236}">
                <a16:creationId xmlns:a16="http://schemas.microsoft.com/office/drawing/2014/main" id="{FB204443-B45C-4C1E-8601-4AD0359ABD2E}"/>
              </a:ext>
            </a:extLst>
          </p:cNvPr>
          <p:cNvSpPr>
            <a:spLocks noGrp="1"/>
          </p:cNvSpPr>
          <p:nvPr>
            <p:ph type="dt" sz="half" idx="10"/>
          </p:nvPr>
        </p:nvSpPr>
        <p:spPr>
          <a:xfrm>
            <a:off x="5471804" y="6356351"/>
            <a:ext cx="2275372" cy="365125"/>
          </a:xfrm>
        </p:spPr>
        <p:txBody>
          <a:bodyPr/>
          <a:lstStyle/>
          <a:p>
            <a:pPr>
              <a:defRPr/>
            </a:pPr>
            <a:endParaRPr lang="en-US" dirty="0">
              <a:solidFill>
                <a:srgbClr val="232323">
                  <a:lumMod val="90000"/>
                  <a:lumOff val="10000"/>
                </a:srgbClr>
              </a:solidFill>
            </a:endParaRPr>
          </a:p>
        </p:txBody>
      </p:sp>
      <p:sp>
        <p:nvSpPr>
          <p:cNvPr id="16" name="Slide Number Placeholder 8">
            <a:extLst>
              <a:ext uri="{FF2B5EF4-FFF2-40B4-BE49-F238E27FC236}">
                <a16:creationId xmlns:a16="http://schemas.microsoft.com/office/drawing/2014/main" id="{125F2A8A-5D48-4A14-B0A6-52E55D3E5657}"/>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34079521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Break">
    <p:spTree>
      <p:nvGrpSpPr>
        <p:cNvPr id="1" name=""/>
        <p:cNvGrpSpPr/>
        <p:nvPr/>
      </p:nvGrpSpPr>
      <p:grpSpPr>
        <a:xfrm>
          <a:off x="0" y="0"/>
          <a:ext cx="0" cy="0"/>
          <a:chOff x="0" y="0"/>
          <a:chExt cx="0" cy="0"/>
        </a:xfrm>
      </p:grpSpPr>
      <p:sp>
        <p:nvSpPr>
          <p:cNvPr id="19" name="Picture Placeholder 17">
            <a:extLst>
              <a:ext uri="{FF2B5EF4-FFF2-40B4-BE49-F238E27FC236}">
                <a16:creationId xmlns:a16="http://schemas.microsoft.com/office/drawing/2014/main" id="{620C2886-3E99-43F7-A045-F15053959CE7}"/>
              </a:ext>
            </a:extLst>
          </p:cNvPr>
          <p:cNvSpPr>
            <a:spLocks noGrp="1"/>
          </p:cNvSpPr>
          <p:nvPr>
            <p:ph type="pic" sz="quarter" idx="13"/>
          </p:nvPr>
        </p:nvSpPr>
        <p:spPr>
          <a:xfrm>
            <a:off x="4570810" y="1"/>
            <a:ext cx="4570809" cy="6854825"/>
          </a:xfrm>
        </p:spPr>
        <p:txBody>
          <a:bodyPr/>
          <a:lstStyle/>
          <a:p>
            <a:r>
              <a:rPr lang="en-US"/>
              <a:t>Click icon to add picture</a:t>
            </a:r>
            <a:endParaRPr lang="en-US" dirty="0"/>
          </a:p>
        </p:txBody>
      </p:sp>
      <p:sp>
        <p:nvSpPr>
          <p:cNvPr id="9" name="Rectangle 8">
            <a:extLst>
              <a:ext uri="{FF2B5EF4-FFF2-40B4-BE49-F238E27FC236}">
                <a16:creationId xmlns:a16="http://schemas.microsoft.com/office/drawing/2014/main" id="{63D67587-8C0C-40DB-88B2-2CAC45DBF8DC}"/>
              </a:ext>
              <a:ext uri="{C183D7F6-B498-43B3-948B-1728B52AA6E4}">
                <adec:decorative xmlns:adec="http://schemas.microsoft.com/office/drawing/2017/decorative" val="1"/>
              </a:ext>
            </a:extLst>
          </p:cNvPr>
          <p:cNvSpPr/>
          <p:nvPr userDrawn="1"/>
        </p:nvSpPr>
        <p:spPr>
          <a:xfrm>
            <a:off x="0" y="914400"/>
            <a:ext cx="4570858"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2" name="Title 1">
            <a:extLst>
              <a:ext uri="{FF2B5EF4-FFF2-40B4-BE49-F238E27FC236}">
                <a16:creationId xmlns:a16="http://schemas.microsoft.com/office/drawing/2014/main" id="{E11B7BFF-DF61-4F7F-BC0C-A774104FF416}"/>
              </a:ext>
            </a:extLst>
          </p:cNvPr>
          <p:cNvSpPr>
            <a:spLocks noGrp="1"/>
          </p:cNvSpPr>
          <p:nvPr>
            <p:ph type="ctrTitle" hasCustomPrompt="1"/>
          </p:nvPr>
        </p:nvSpPr>
        <p:spPr>
          <a:xfrm>
            <a:off x="571330" y="2814975"/>
            <a:ext cx="5077280" cy="1910972"/>
          </a:xfrm>
          <a:solidFill>
            <a:schemeClr val="tx2"/>
          </a:solidFill>
        </p:spPr>
        <p:txBody>
          <a:bodyPr anchor="b">
            <a:noAutofit/>
          </a:bodyPr>
          <a:lstStyle>
            <a:lvl1pPr marL="137160">
              <a:defRPr sz="4050">
                <a:solidFill>
                  <a:schemeClr val="bg1"/>
                </a:solidFill>
              </a:defRPr>
            </a:lvl1pPr>
          </a:lstStyle>
          <a:p>
            <a:r>
              <a:rPr lang="en-US" dirty="0">
                <a:solidFill>
                  <a:schemeClr val="bg1"/>
                </a:solidFill>
              </a:rPr>
              <a:t>Click to add title</a:t>
            </a:r>
          </a:p>
        </p:txBody>
      </p:sp>
      <p:sp>
        <p:nvSpPr>
          <p:cNvPr id="3" name="Text Placeholder 2">
            <a:extLst>
              <a:ext uri="{FF2B5EF4-FFF2-40B4-BE49-F238E27FC236}">
                <a16:creationId xmlns:a16="http://schemas.microsoft.com/office/drawing/2014/main" id="{43D0F1B1-D8F9-42A3-B0C7-AADC53D8F392}"/>
              </a:ext>
            </a:extLst>
          </p:cNvPr>
          <p:cNvSpPr>
            <a:spLocks noGrp="1"/>
          </p:cNvSpPr>
          <p:nvPr>
            <p:ph type="body" sz="quarter" idx="14" hasCustomPrompt="1"/>
          </p:nvPr>
        </p:nvSpPr>
        <p:spPr>
          <a:xfrm>
            <a:off x="571500" y="4657726"/>
            <a:ext cx="5076825" cy="731838"/>
          </a:xfrm>
          <a:solidFill>
            <a:schemeClr val="tx2"/>
          </a:solidFill>
        </p:spPr>
        <p:txBody>
          <a:bodyPr>
            <a:noAutofit/>
          </a:bodyPr>
          <a:lstStyle>
            <a:lvl1pPr marL="171450">
              <a:defRPr sz="1125" cap="all" spc="450" baseline="0">
                <a:solidFill>
                  <a:schemeClr val="bg1"/>
                </a:solidFill>
              </a:defRPr>
            </a:lvl1pPr>
            <a:lvl2pPr>
              <a:defRPr sz="1125">
                <a:solidFill>
                  <a:schemeClr val="bg1"/>
                </a:solidFill>
              </a:defRPr>
            </a:lvl2pPr>
            <a:lvl3pPr>
              <a:defRPr sz="1125">
                <a:solidFill>
                  <a:schemeClr val="bg1"/>
                </a:solidFill>
              </a:defRPr>
            </a:lvl3pPr>
            <a:lvl4pPr>
              <a:defRPr sz="1125">
                <a:solidFill>
                  <a:schemeClr val="bg1"/>
                </a:solidFill>
              </a:defRPr>
            </a:lvl4pPr>
            <a:lvl5pPr>
              <a:defRPr sz="1125">
                <a:solidFill>
                  <a:schemeClr val="bg1"/>
                </a:solidFill>
              </a:defRPr>
            </a:lvl5pPr>
          </a:lstStyle>
          <a:p>
            <a:pPr lvl="0"/>
            <a:r>
              <a:rPr lang="en-US" dirty="0"/>
              <a:t>CLICK TO ADD SUBTITLE</a:t>
            </a:r>
          </a:p>
        </p:txBody>
      </p:sp>
    </p:spTree>
    <p:extLst>
      <p:ext uri="{BB962C8B-B14F-4D97-AF65-F5344CB8AC3E}">
        <p14:creationId xmlns:p14="http://schemas.microsoft.com/office/powerpoint/2010/main" val="24628590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707196B1-3970-4386-8D54-A2067BA8417F}"/>
              </a:ext>
            </a:extLst>
          </p:cNvPr>
          <p:cNvSpPr>
            <a:spLocks noGrp="1"/>
          </p:cNvSpPr>
          <p:nvPr>
            <p:ph type="title"/>
          </p:nvPr>
        </p:nvSpPr>
        <p:spPr>
          <a:xfrm>
            <a:off x="479560" y="476086"/>
            <a:ext cx="8178326" cy="689608"/>
          </a:xfrm>
        </p:spPr>
        <p:txBody>
          <a:bodyPr/>
          <a:lstStyle/>
          <a:p>
            <a:r>
              <a:rPr lang="en-US"/>
              <a:t>Click to edit Master title style</a:t>
            </a:r>
            <a:endParaRPr lang="en-US" dirty="0"/>
          </a:p>
        </p:txBody>
      </p:sp>
      <p:sp>
        <p:nvSpPr>
          <p:cNvPr id="17" name="Footer Placeholder 14">
            <a:extLst>
              <a:ext uri="{FF2B5EF4-FFF2-40B4-BE49-F238E27FC236}">
                <a16:creationId xmlns:a16="http://schemas.microsoft.com/office/drawing/2014/main" id="{9535C1B1-EA9A-48AD-AB3B-00E7FEE05F01}"/>
              </a:ext>
            </a:extLst>
          </p:cNvPr>
          <p:cNvSpPr>
            <a:spLocks noGrp="1"/>
          </p:cNvSpPr>
          <p:nvPr>
            <p:ph type="ftr" sz="quarter" idx="11"/>
          </p:nvPr>
        </p:nvSpPr>
        <p:spPr>
          <a:xfrm>
            <a:off x="479560" y="6356351"/>
            <a:ext cx="4718331" cy="365125"/>
          </a:xfrm>
        </p:spPr>
        <p:txBody>
          <a:bodyPr/>
          <a:lstStyle>
            <a:lvl1pPr>
              <a:defRPr>
                <a:solidFill>
                  <a:schemeClr val="tx1"/>
                </a:solidFill>
              </a:defRPr>
            </a:lvl1pPr>
          </a:lstStyle>
          <a:p>
            <a:endParaRPr lang="en-US" dirty="0"/>
          </a:p>
        </p:txBody>
      </p:sp>
      <p:sp>
        <p:nvSpPr>
          <p:cNvPr id="18" name="Date Placeholder 12">
            <a:extLst>
              <a:ext uri="{FF2B5EF4-FFF2-40B4-BE49-F238E27FC236}">
                <a16:creationId xmlns:a16="http://schemas.microsoft.com/office/drawing/2014/main" id="{E334D19F-C91E-4007-9C85-89B0645F270D}"/>
              </a:ext>
            </a:extLst>
          </p:cNvPr>
          <p:cNvSpPr>
            <a:spLocks noGrp="1"/>
          </p:cNvSpPr>
          <p:nvPr>
            <p:ph type="dt" sz="half" idx="10"/>
          </p:nvPr>
        </p:nvSpPr>
        <p:spPr>
          <a:xfrm>
            <a:off x="5471804" y="6356351"/>
            <a:ext cx="2275372" cy="365125"/>
          </a:xfrm>
        </p:spPr>
        <p:txBody>
          <a:bodyPr/>
          <a:lstStyle/>
          <a:p>
            <a:pPr>
              <a:defRPr/>
            </a:pPr>
            <a:endParaRPr lang="en-US" dirty="0">
              <a:solidFill>
                <a:srgbClr val="232323">
                  <a:lumMod val="90000"/>
                  <a:lumOff val="10000"/>
                </a:srgbClr>
              </a:solidFill>
            </a:endParaRPr>
          </a:p>
        </p:txBody>
      </p:sp>
      <p:sp>
        <p:nvSpPr>
          <p:cNvPr id="19" name="Slide Number Placeholder 15">
            <a:extLst>
              <a:ext uri="{FF2B5EF4-FFF2-40B4-BE49-F238E27FC236}">
                <a16:creationId xmlns:a16="http://schemas.microsoft.com/office/drawing/2014/main" id="{00B1B695-CA8C-4B38-8D25-4E56BD079E7E}"/>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
        <p:nvSpPr>
          <p:cNvPr id="3" name="Content Placeholder 2">
            <a:extLst>
              <a:ext uri="{FF2B5EF4-FFF2-40B4-BE49-F238E27FC236}">
                <a16:creationId xmlns:a16="http://schemas.microsoft.com/office/drawing/2014/main" id="{219E4B01-1489-40C5-B290-E42D974C10E7}"/>
              </a:ext>
            </a:extLst>
          </p:cNvPr>
          <p:cNvSpPr>
            <a:spLocks noGrp="1"/>
          </p:cNvSpPr>
          <p:nvPr>
            <p:ph sz="quarter" idx="13" hasCustomPrompt="1"/>
          </p:nvPr>
        </p:nvSpPr>
        <p:spPr>
          <a:xfrm>
            <a:off x="703490" y="1735958"/>
            <a:ext cx="7738527" cy="4276220"/>
          </a:xfrm>
        </p:spPr>
        <p:txBody>
          <a:bodyPr/>
          <a:lstStyle>
            <a:lvl1pPr>
              <a:defRPr/>
            </a:lvl1pPr>
          </a:lstStyle>
          <a:p>
            <a:pPr lvl="0"/>
            <a:r>
              <a:rPr lang="en-US" dirty="0"/>
              <a:t>Click to add content</a:t>
            </a:r>
          </a:p>
        </p:txBody>
      </p:sp>
    </p:spTree>
    <p:extLst>
      <p:ext uri="{BB962C8B-B14F-4D97-AF65-F5344CB8AC3E}">
        <p14:creationId xmlns:p14="http://schemas.microsoft.com/office/powerpoint/2010/main" val="26379765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A29640D-9D66-4252-AF26-226B9EF38E93}"/>
              </a:ext>
            </a:extLst>
          </p:cNvPr>
          <p:cNvSpPr>
            <a:spLocks noGrp="1"/>
          </p:cNvSpPr>
          <p:nvPr>
            <p:ph type="title"/>
          </p:nvPr>
        </p:nvSpPr>
        <p:spPr>
          <a:xfrm>
            <a:off x="479560" y="476086"/>
            <a:ext cx="8178326" cy="68960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72F585F-809A-43CB-A46F-35690087203B}"/>
              </a:ext>
            </a:extLst>
          </p:cNvPr>
          <p:cNvSpPr>
            <a:spLocks noGrp="1"/>
          </p:cNvSpPr>
          <p:nvPr>
            <p:ph sz="quarter" idx="13" hasCustomPrompt="1"/>
          </p:nvPr>
        </p:nvSpPr>
        <p:spPr>
          <a:xfrm>
            <a:off x="964407" y="2066926"/>
            <a:ext cx="7208044" cy="3630613"/>
          </a:xfrm>
        </p:spPr>
        <p:txBody>
          <a:bodyPr/>
          <a:lstStyle>
            <a:lvl1pPr>
              <a:defRPr/>
            </a:lvl1pPr>
          </a:lstStyle>
          <a:p>
            <a:pPr lvl="0"/>
            <a:r>
              <a:rPr lang="en-US" dirty="0"/>
              <a:t>Click to add content</a:t>
            </a:r>
          </a:p>
        </p:txBody>
      </p:sp>
      <p:sp>
        <p:nvSpPr>
          <p:cNvPr id="10" name="Footer Placeholder 14">
            <a:extLst>
              <a:ext uri="{FF2B5EF4-FFF2-40B4-BE49-F238E27FC236}">
                <a16:creationId xmlns:a16="http://schemas.microsoft.com/office/drawing/2014/main" id="{1F196FCF-777C-4746-AFAA-ECE173A0BDC6}"/>
              </a:ext>
            </a:extLst>
          </p:cNvPr>
          <p:cNvSpPr>
            <a:spLocks noGrp="1"/>
          </p:cNvSpPr>
          <p:nvPr>
            <p:ph type="ftr" sz="quarter" idx="11"/>
          </p:nvPr>
        </p:nvSpPr>
        <p:spPr>
          <a:xfrm>
            <a:off x="479560" y="6356351"/>
            <a:ext cx="4718331" cy="365125"/>
          </a:xfrm>
        </p:spPr>
        <p:txBody>
          <a:bodyPr/>
          <a:lstStyle>
            <a:lvl1pPr>
              <a:defRPr>
                <a:solidFill>
                  <a:schemeClr val="tx1"/>
                </a:solidFill>
              </a:defRPr>
            </a:lvl1pPr>
          </a:lstStyle>
          <a:p>
            <a:endParaRPr lang="en-US" dirty="0"/>
          </a:p>
        </p:txBody>
      </p:sp>
      <p:sp>
        <p:nvSpPr>
          <p:cNvPr id="11" name="Date Placeholder 12">
            <a:extLst>
              <a:ext uri="{FF2B5EF4-FFF2-40B4-BE49-F238E27FC236}">
                <a16:creationId xmlns:a16="http://schemas.microsoft.com/office/drawing/2014/main" id="{71EA376C-2DC1-4B5D-9628-4A223AA389BA}"/>
              </a:ext>
            </a:extLst>
          </p:cNvPr>
          <p:cNvSpPr>
            <a:spLocks noGrp="1"/>
          </p:cNvSpPr>
          <p:nvPr>
            <p:ph type="dt" sz="half" idx="10"/>
          </p:nvPr>
        </p:nvSpPr>
        <p:spPr>
          <a:xfrm>
            <a:off x="5471804" y="6356351"/>
            <a:ext cx="2275372" cy="365125"/>
          </a:xfrm>
        </p:spPr>
        <p:txBody>
          <a:bodyPr/>
          <a:lstStyle/>
          <a:p>
            <a:pPr>
              <a:defRPr/>
            </a:pPr>
            <a:endParaRPr lang="en-US" dirty="0">
              <a:solidFill>
                <a:srgbClr val="232323">
                  <a:lumMod val="90000"/>
                  <a:lumOff val="10000"/>
                </a:srgbClr>
              </a:solidFill>
            </a:endParaRPr>
          </a:p>
        </p:txBody>
      </p:sp>
      <p:sp>
        <p:nvSpPr>
          <p:cNvPr id="12" name="Slide Number Placeholder 15">
            <a:extLst>
              <a:ext uri="{FF2B5EF4-FFF2-40B4-BE49-F238E27FC236}">
                <a16:creationId xmlns:a16="http://schemas.microsoft.com/office/drawing/2014/main" id="{CCEC0CD5-B86D-4E13-B3A9-9D3B0CB1B565}"/>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4267640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3E07EFA-7299-44A6-85FB-04EC9B553E51}"/>
              </a:ext>
              <a:ext uri="{C183D7F6-B498-43B3-948B-1728B52AA6E4}">
                <adec:decorative xmlns:adec="http://schemas.microsoft.com/office/drawing/2017/decorative" val="1"/>
              </a:ext>
            </a:extLst>
          </p:cNvPr>
          <p:cNvSpPr/>
          <p:nvPr userDrawn="1"/>
        </p:nvSpPr>
        <p:spPr>
          <a:xfrm>
            <a:off x="0" y="914400"/>
            <a:ext cx="9144000"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8" name="Rectangle 7">
            <a:extLst>
              <a:ext uri="{FF2B5EF4-FFF2-40B4-BE49-F238E27FC236}">
                <a16:creationId xmlns:a16="http://schemas.microsoft.com/office/drawing/2014/main" id="{F43A4CB2-29F8-49C3-8735-106975893B76}"/>
              </a:ext>
              <a:ext uri="{C183D7F6-B498-43B3-948B-1728B52AA6E4}">
                <adec:decorative xmlns:adec="http://schemas.microsoft.com/office/drawing/2017/decorative" val="1"/>
              </a:ext>
            </a:extLst>
          </p:cNvPr>
          <p:cNvSpPr/>
          <p:nvPr userDrawn="1"/>
        </p:nvSpPr>
        <p:spPr>
          <a:xfrm>
            <a:off x="4463716" y="1803214"/>
            <a:ext cx="4680284" cy="325288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9" name="Title 1">
            <a:extLst>
              <a:ext uri="{FF2B5EF4-FFF2-40B4-BE49-F238E27FC236}">
                <a16:creationId xmlns:a16="http://schemas.microsoft.com/office/drawing/2014/main" id="{02574195-3DF9-438B-B8AC-0F2029352481}"/>
              </a:ext>
            </a:extLst>
          </p:cNvPr>
          <p:cNvSpPr>
            <a:spLocks noGrp="1"/>
          </p:cNvSpPr>
          <p:nvPr>
            <p:ph type="title"/>
          </p:nvPr>
        </p:nvSpPr>
        <p:spPr>
          <a:xfrm>
            <a:off x="4868499" y="2025650"/>
            <a:ext cx="3793657" cy="2355732"/>
          </a:xfrm>
        </p:spPr>
        <p:txBody>
          <a:bodyPr>
            <a:normAutofit/>
          </a:bodyPr>
          <a:lstStyle>
            <a:lvl1pPr>
              <a:defRPr sz="3300"/>
            </a:lvl1pPr>
          </a:lstStyle>
          <a:p>
            <a:pPr>
              <a:lnSpc>
                <a:spcPct val="120000"/>
              </a:lnSpc>
            </a:pPr>
            <a:r>
              <a:rPr lang="en-US"/>
              <a:t>Click to edit Master title style</a:t>
            </a:r>
            <a:endParaRPr lang="en-US" dirty="0"/>
          </a:p>
        </p:txBody>
      </p:sp>
      <p:sp>
        <p:nvSpPr>
          <p:cNvPr id="16" name="Picture Placeholder 14">
            <a:extLst>
              <a:ext uri="{FF2B5EF4-FFF2-40B4-BE49-F238E27FC236}">
                <a16:creationId xmlns:a16="http://schemas.microsoft.com/office/drawing/2014/main" id="{57FAF158-BFC1-43C2-A23B-B93DEFAE3AB0}"/>
              </a:ext>
            </a:extLst>
          </p:cNvPr>
          <p:cNvSpPr>
            <a:spLocks noGrp="1"/>
          </p:cNvSpPr>
          <p:nvPr>
            <p:ph type="pic" sz="quarter" idx="13" hasCustomPrompt="1"/>
          </p:nvPr>
        </p:nvSpPr>
        <p:spPr>
          <a:xfrm>
            <a:off x="407194" y="0"/>
            <a:ext cx="4056460" cy="6858000"/>
          </a:xfrm>
        </p:spPr>
        <p:txBody>
          <a:bodyPr/>
          <a:lstStyle>
            <a:lvl1pPr algn="ctr">
              <a:defRPr/>
            </a:lvl1pPr>
          </a:lstStyle>
          <a:p>
            <a:r>
              <a:rPr lang="en-US" dirty="0"/>
              <a:t>Click to add photo</a:t>
            </a:r>
          </a:p>
        </p:txBody>
      </p:sp>
      <p:sp>
        <p:nvSpPr>
          <p:cNvPr id="10" name="Content Placeholder 2">
            <a:extLst>
              <a:ext uri="{FF2B5EF4-FFF2-40B4-BE49-F238E27FC236}">
                <a16:creationId xmlns:a16="http://schemas.microsoft.com/office/drawing/2014/main" id="{DB1025F5-5E2A-47DC-9E1F-F31EE762904F}"/>
              </a:ext>
            </a:extLst>
          </p:cNvPr>
          <p:cNvSpPr>
            <a:spLocks noGrp="1"/>
          </p:cNvSpPr>
          <p:nvPr>
            <p:ph idx="1"/>
          </p:nvPr>
        </p:nvSpPr>
        <p:spPr>
          <a:xfrm>
            <a:off x="4869643" y="4381383"/>
            <a:ext cx="3793657" cy="395405"/>
          </a:xfrm>
        </p:spPr>
        <p:txBody>
          <a:bodyPr anchor="t"/>
          <a:lstStyle>
            <a:lvl1pPr>
              <a:defRPr b="0" cap="all" spc="450" baseline="0"/>
            </a:lvl1pPr>
          </a:lstStyle>
          <a:p>
            <a:pPr lvl="0"/>
            <a:r>
              <a:rPr lang="en-US"/>
              <a:t>Click to edit Master text styles</a:t>
            </a:r>
          </a:p>
        </p:txBody>
      </p:sp>
      <p:sp>
        <p:nvSpPr>
          <p:cNvPr id="11" name="Footer Placeholder 14">
            <a:extLst>
              <a:ext uri="{FF2B5EF4-FFF2-40B4-BE49-F238E27FC236}">
                <a16:creationId xmlns:a16="http://schemas.microsoft.com/office/drawing/2014/main" id="{9F00502A-31A8-40B1-8042-91BBF64690FA}"/>
              </a:ext>
            </a:extLst>
          </p:cNvPr>
          <p:cNvSpPr>
            <a:spLocks noGrp="1"/>
          </p:cNvSpPr>
          <p:nvPr>
            <p:ph type="ftr" sz="quarter" idx="11"/>
          </p:nvPr>
        </p:nvSpPr>
        <p:spPr>
          <a:xfrm>
            <a:off x="479560" y="6356351"/>
            <a:ext cx="4718331" cy="365125"/>
          </a:xfrm>
        </p:spPr>
        <p:txBody>
          <a:bodyPr/>
          <a:lstStyle>
            <a:lvl1pPr>
              <a:defRPr>
                <a:solidFill>
                  <a:schemeClr val="bg1"/>
                </a:solidFill>
                <a:effectLst>
                  <a:outerShdw blurRad="38100" dist="38100" dir="2700000" algn="tl">
                    <a:srgbClr val="000000">
                      <a:alpha val="43137"/>
                    </a:srgbClr>
                  </a:outerShdw>
                </a:effectLst>
              </a:defRPr>
            </a:lvl1pPr>
          </a:lstStyle>
          <a:p>
            <a:endParaRPr lang="en-US" dirty="0"/>
          </a:p>
        </p:txBody>
      </p:sp>
      <p:sp>
        <p:nvSpPr>
          <p:cNvPr id="12" name="Date Placeholder 13">
            <a:extLst>
              <a:ext uri="{FF2B5EF4-FFF2-40B4-BE49-F238E27FC236}">
                <a16:creationId xmlns:a16="http://schemas.microsoft.com/office/drawing/2014/main" id="{1F0D82E2-6CDC-41FA-9FBD-29B16961536C}"/>
              </a:ext>
            </a:extLst>
          </p:cNvPr>
          <p:cNvSpPr>
            <a:spLocks noGrp="1"/>
          </p:cNvSpPr>
          <p:nvPr>
            <p:ph type="dt" sz="half" idx="10"/>
          </p:nvPr>
        </p:nvSpPr>
        <p:spPr>
          <a:xfrm>
            <a:off x="5471804" y="6356351"/>
            <a:ext cx="2275372" cy="365125"/>
          </a:xfrm>
        </p:spPr>
        <p:txBody>
          <a:bodyPr/>
          <a:lstStyle/>
          <a:p>
            <a:pPr>
              <a:defRPr/>
            </a:pPr>
            <a:endParaRPr lang="en-US" dirty="0">
              <a:solidFill>
                <a:srgbClr val="232323">
                  <a:lumMod val="90000"/>
                  <a:lumOff val="10000"/>
                </a:srgbClr>
              </a:solidFill>
            </a:endParaRPr>
          </a:p>
        </p:txBody>
      </p:sp>
      <p:sp>
        <p:nvSpPr>
          <p:cNvPr id="13" name="Slide Number Placeholder 15">
            <a:extLst>
              <a:ext uri="{FF2B5EF4-FFF2-40B4-BE49-F238E27FC236}">
                <a16:creationId xmlns:a16="http://schemas.microsoft.com/office/drawing/2014/main" id="{85DE54ED-1D6A-4185-BC18-EB63BF4B709F}"/>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Tree>
    <p:extLst>
      <p:ext uri="{BB962C8B-B14F-4D97-AF65-F5344CB8AC3E}">
        <p14:creationId xmlns:p14="http://schemas.microsoft.com/office/powerpoint/2010/main" val="16919062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eam">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8FC1626-6E5A-4321-B003-2ECADA2CDE6D}"/>
              </a:ext>
            </a:extLst>
          </p:cNvPr>
          <p:cNvSpPr>
            <a:spLocks noGrp="1"/>
          </p:cNvSpPr>
          <p:nvPr>
            <p:ph type="title"/>
          </p:nvPr>
        </p:nvSpPr>
        <p:spPr>
          <a:xfrm>
            <a:off x="479560" y="476086"/>
            <a:ext cx="8178326" cy="689608"/>
          </a:xfrm>
        </p:spPr>
        <p:txBody>
          <a:bodyPr/>
          <a:lstStyle/>
          <a:p>
            <a:r>
              <a:rPr lang="en-US"/>
              <a:t>Click to edit Master title style</a:t>
            </a:r>
            <a:endParaRPr lang="en-US" dirty="0"/>
          </a:p>
        </p:txBody>
      </p:sp>
      <p:sp>
        <p:nvSpPr>
          <p:cNvPr id="10" name="Rectangle 9">
            <a:extLst>
              <a:ext uri="{FF2B5EF4-FFF2-40B4-BE49-F238E27FC236}">
                <a16:creationId xmlns:a16="http://schemas.microsoft.com/office/drawing/2014/main" id="{3955D66E-614C-4554-AD07-DBF50786CB1C}"/>
              </a:ext>
              <a:ext uri="{C183D7F6-B498-43B3-948B-1728B52AA6E4}">
                <adec:decorative xmlns:adec="http://schemas.microsoft.com/office/drawing/2017/decorative" val="1"/>
              </a:ext>
            </a:extLst>
          </p:cNvPr>
          <p:cNvSpPr/>
          <p:nvPr userDrawn="1"/>
        </p:nvSpPr>
        <p:spPr>
          <a:xfrm>
            <a:off x="-1429" y="1633494"/>
            <a:ext cx="9144000" cy="52245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6" name="Rectangle 15">
            <a:extLst>
              <a:ext uri="{FF2B5EF4-FFF2-40B4-BE49-F238E27FC236}">
                <a16:creationId xmlns:a16="http://schemas.microsoft.com/office/drawing/2014/main" id="{4FC25CFF-3341-490E-864B-9EE585E7DF4D}"/>
              </a:ext>
              <a:ext uri="{C183D7F6-B498-43B3-948B-1728B52AA6E4}">
                <adec:decorative xmlns:adec="http://schemas.microsoft.com/office/drawing/2017/decorative" val="1"/>
              </a:ext>
            </a:extLst>
          </p:cNvPr>
          <p:cNvSpPr/>
          <p:nvPr userDrawn="1"/>
        </p:nvSpPr>
        <p:spPr>
          <a:xfrm>
            <a:off x="-3278" y="1641780"/>
            <a:ext cx="9144000" cy="52245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2" name="Footer Placeholder 14">
            <a:extLst>
              <a:ext uri="{FF2B5EF4-FFF2-40B4-BE49-F238E27FC236}">
                <a16:creationId xmlns:a16="http://schemas.microsoft.com/office/drawing/2014/main" id="{1A47F1BE-C6F0-4B08-A876-3ACB9A160B5C}"/>
              </a:ext>
            </a:extLst>
          </p:cNvPr>
          <p:cNvSpPr>
            <a:spLocks noGrp="1"/>
          </p:cNvSpPr>
          <p:nvPr>
            <p:ph type="ftr" sz="quarter" idx="11"/>
          </p:nvPr>
        </p:nvSpPr>
        <p:spPr>
          <a:xfrm>
            <a:off x="479560" y="6356351"/>
            <a:ext cx="4718331" cy="365125"/>
          </a:xfrm>
        </p:spPr>
        <p:txBody>
          <a:bodyPr/>
          <a:lstStyle/>
          <a:p>
            <a:pPr defTabSz="685800">
              <a:defRPr/>
            </a:pPr>
            <a:endParaRPr lang="en-US" dirty="0">
              <a:solidFill>
                <a:srgbClr val="232323">
                  <a:lumMod val="90000"/>
                  <a:lumOff val="10000"/>
                </a:srgbClr>
              </a:solidFill>
            </a:endParaRPr>
          </a:p>
        </p:txBody>
      </p:sp>
      <p:sp>
        <p:nvSpPr>
          <p:cNvPr id="13" name="Date Placeholder 12">
            <a:extLst>
              <a:ext uri="{FF2B5EF4-FFF2-40B4-BE49-F238E27FC236}">
                <a16:creationId xmlns:a16="http://schemas.microsoft.com/office/drawing/2014/main" id="{EB34F470-EFAB-4873-9AF2-800F83174880}"/>
              </a:ext>
            </a:extLst>
          </p:cNvPr>
          <p:cNvSpPr>
            <a:spLocks noGrp="1"/>
          </p:cNvSpPr>
          <p:nvPr>
            <p:ph type="dt" sz="half" idx="10"/>
          </p:nvPr>
        </p:nvSpPr>
        <p:spPr>
          <a:xfrm>
            <a:off x="5471804" y="6356351"/>
            <a:ext cx="2275372" cy="365125"/>
          </a:xfrm>
        </p:spPr>
        <p:txBody>
          <a:bodyPr/>
          <a:lstStyle/>
          <a:p>
            <a:pPr>
              <a:defRPr/>
            </a:pPr>
            <a:endParaRPr lang="en-US" dirty="0">
              <a:solidFill>
                <a:srgbClr val="232323">
                  <a:lumMod val="90000"/>
                  <a:lumOff val="10000"/>
                </a:srgbClr>
              </a:solidFill>
            </a:endParaRPr>
          </a:p>
        </p:txBody>
      </p:sp>
      <p:sp>
        <p:nvSpPr>
          <p:cNvPr id="14" name="Slide Number Placeholder 15">
            <a:extLst>
              <a:ext uri="{FF2B5EF4-FFF2-40B4-BE49-F238E27FC236}">
                <a16:creationId xmlns:a16="http://schemas.microsoft.com/office/drawing/2014/main" id="{FCAA1492-8926-496A-9DE4-45E13BA70E71}"/>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
        <p:nvSpPr>
          <p:cNvPr id="3" name="Content Placeholder 2">
            <a:extLst>
              <a:ext uri="{FF2B5EF4-FFF2-40B4-BE49-F238E27FC236}">
                <a16:creationId xmlns:a16="http://schemas.microsoft.com/office/drawing/2014/main" id="{72F48288-2CF3-456E-8691-5772D99F82B1}"/>
              </a:ext>
            </a:extLst>
          </p:cNvPr>
          <p:cNvSpPr>
            <a:spLocks noGrp="1"/>
          </p:cNvSpPr>
          <p:nvPr>
            <p:ph sz="quarter" idx="13" hasCustomPrompt="1"/>
          </p:nvPr>
        </p:nvSpPr>
        <p:spPr>
          <a:xfrm>
            <a:off x="298677" y="1887311"/>
            <a:ext cx="8546646" cy="4343400"/>
          </a:xfrm>
        </p:spPr>
        <p:txBody>
          <a:bodyPr/>
          <a:lstStyle>
            <a:lvl1pPr>
              <a:defRPr/>
            </a:lvl1pPr>
          </a:lstStyle>
          <a:p>
            <a:pPr lvl="0"/>
            <a:r>
              <a:rPr lang="en-US" dirty="0"/>
              <a:t>Click to edit add content</a:t>
            </a:r>
          </a:p>
        </p:txBody>
      </p:sp>
    </p:spTree>
    <p:extLst>
      <p:ext uri="{BB962C8B-B14F-4D97-AF65-F5344CB8AC3E}">
        <p14:creationId xmlns:p14="http://schemas.microsoft.com/office/powerpoint/2010/main" val="3989789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F1D1103D-8943-46F2-B18E-36FF38CAFAE0}"/>
              </a:ext>
            </a:extLst>
          </p:cNvPr>
          <p:cNvSpPr>
            <a:spLocks noGrp="1"/>
          </p:cNvSpPr>
          <p:nvPr>
            <p:ph type="title"/>
          </p:nvPr>
        </p:nvSpPr>
        <p:spPr>
          <a:xfrm>
            <a:off x="479560" y="476086"/>
            <a:ext cx="8178326" cy="689608"/>
          </a:xfrm>
        </p:spPr>
        <p:txBody>
          <a:bodyPr/>
          <a:lstStyle/>
          <a:p>
            <a:r>
              <a:rPr lang="en-US"/>
              <a:t>Click to edit Master title style</a:t>
            </a:r>
            <a:endParaRPr lang="en-US" dirty="0"/>
          </a:p>
        </p:txBody>
      </p:sp>
      <p:sp>
        <p:nvSpPr>
          <p:cNvPr id="10" name="Rectangle 9">
            <a:extLst>
              <a:ext uri="{FF2B5EF4-FFF2-40B4-BE49-F238E27FC236}">
                <a16:creationId xmlns:a16="http://schemas.microsoft.com/office/drawing/2014/main" id="{A902D366-4C48-4324-8771-8F9E7BECDD08}"/>
              </a:ext>
              <a:ext uri="{C183D7F6-B498-43B3-948B-1728B52AA6E4}">
                <adec:decorative xmlns:adec="http://schemas.microsoft.com/office/drawing/2017/decorative" val="1"/>
              </a:ext>
            </a:extLst>
          </p:cNvPr>
          <p:cNvSpPr/>
          <p:nvPr userDrawn="1"/>
        </p:nvSpPr>
        <p:spPr>
          <a:xfrm>
            <a:off x="-1429" y="1633494"/>
            <a:ext cx="9144000" cy="52245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5" name="Rectangle 14">
            <a:extLst>
              <a:ext uri="{FF2B5EF4-FFF2-40B4-BE49-F238E27FC236}">
                <a16:creationId xmlns:a16="http://schemas.microsoft.com/office/drawing/2014/main" id="{B139FB3E-2A6A-4BE8-9D79-47B91471CC23}"/>
              </a:ext>
              <a:ext uri="{C183D7F6-B498-43B3-948B-1728B52AA6E4}">
                <adec:decorative xmlns:adec="http://schemas.microsoft.com/office/drawing/2017/decorative" val="1"/>
              </a:ext>
            </a:extLst>
          </p:cNvPr>
          <p:cNvSpPr/>
          <p:nvPr userDrawn="1"/>
        </p:nvSpPr>
        <p:spPr>
          <a:xfrm>
            <a:off x="-3278" y="1641780"/>
            <a:ext cx="9144000" cy="52245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Meiryo UI"/>
              <a:ea typeface="+mn-ea"/>
              <a:cs typeface="+mn-cs"/>
            </a:endParaRPr>
          </a:p>
        </p:txBody>
      </p:sp>
      <p:sp>
        <p:nvSpPr>
          <p:cNvPr id="11" name="Footer Placeholder 14">
            <a:extLst>
              <a:ext uri="{FF2B5EF4-FFF2-40B4-BE49-F238E27FC236}">
                <a16:creationId xmlns:a16="http://schemas.microsoft.com/office/drawing/2014/main" id="{7E3BBCB1-5D3D-4802-A48D-5D6A7BA51550}"/>
              </a:ext>
            </a:extLst>
          </p:cNvPr>
          <p:cNvSpPr>
            <a:spLocks noGrp="1"/>
          </p:cNvSpPr>
          <p:nvPr>
            <p:ph type="ftr" sz="quarter" idx="11"/>
          </p:nvPr>
        </p:nvSpPr>
        <p:spPr>
          <a:xfrm>
            <a:off x="479560" y="6356351"/>
            <a:ext cx="4718331" cy="365125"/>
          </a:xfrm>
        </p:spPr>
        <p:txBody>
          <a:bodyPr/>
          <a:lstStyle/>
          <a:p>
            <a:pPr defTabSz="685800">
              <a:defRPr/>
            </a:pPr>
            <a:endParaRPr lang="en-US" dirty="0">
              <a:solidFill>
                <a:srgbClr val="232323">
                  <a:lumMod val="90000"/>
                  <a:lumOff val="10000"/>
                </a:srgbClr>
              </a:solidFill>
            </a:endParaRPr>
          </a:p>
        </p:txBody>
      </p:sp>
      <p:sp>
        <p:nvSpPr>
          <p:cNvPr id="12" name="Date Placeholder 12">
            <a:extLst>
              <a:ext uri="{FF2B5EF4-FFF2-40B4-BE49-F238E27FC236}">
                <a16:creationId xmlns:a16="http://schemas.microsoft.com/office/drawing/2014/main" id="{AE90937E-33CA-4432-A147-746EBB9E7C4A}"/>
              </a:ext>
            </a:extLst>
          </p:cNvPr>
          <p:cNvSpPr>
            <a:spLocks noGrp="1"/>
          </p:cNvSpPr>
          <p:nvPr>
            <p:ph type="dt" sz="half" idx="10"/>
          </p:nvPr>
        </p:nvSpPr>
        <p:spPr>
          <a:xfrm>
            <a:off x="5471804" y="6356351"/>
            <a:ext cx="2275372" cy="365125"/>
          </a:xfrm>
        </p:spPr>
        <p:txBody>
          <a:bodyPr/>
          <a:lstStyle/>
          <a:p>
            <a:pPr>
              <a:defRPr/>
            </a:pPr>
            <a:endParaRPr lang="en-US" dirty="0">
              <a:solidFill>
                <a:srgbClr val="232323">
                  <a:lumMod val="90000"/>
                  <a:lumOff val="10000"/>
                </a:srgbClr>
              </a:solidFill>
            </a:endParaRPr>
          </a:p>
        </p:txBody>
      </p:sp>
      <p:sp>
        <p:nvSpPr>
          <p:cNvPr id="13" name="Slide Number Placeholder 15">
            <a:extLst>
              <a:ext uri="{FF2B5EF4-FFF2-40B4-BE49-F238E27FC236}">
                <a16:creationId xmlns:a16="http://schemas.microsoft.com/office/drawing/2014/main" id="{CECD9BDC-A2A2-40A0-8DAD-4C56EBE1BDFA}"/>
              </a:ext>
            </a:extLst>
          </p:cNvPr>
          <p:cNvSpPr>
            <a:spLocks noGrp="1"/>
          </p:cNvSpPr>
          <p:nvPr>
            <p:ph type="sldNum" sz="quarter" idx="12"/>
          </p:nvPr>
        </p:nvSpPr>
        <p:spPr>
          <a:xfrm>
            <a:off x="8030955" y="6356351"/>
            <a:ext cx="633487" cy="365125"/>
          </a:xfrm>
        </p:spPr>
        <p:txBody>
          <a:bodyPr/>
          <a:lstStyle/>
          <a:p>
            <a:pPr defTabSz="685800">
              <a:defRPr/>
            </a:pPr>
            <a:fld id="{E20EFF4B-E35B-4DE6-97A9-05E54E649A15}" type="slidenum">
              <a:rPr lang="en-US" smtClean="0">
                <a:solidFill>
                  <a:srgbClr val="232323">
                    <a:lumMod val="90000"/>
                    <a:lumOff val="10000"/>
                  </a:srgbClr>
                </a:solidFill>
              </a:rPr>
              <a:pPr defTabSz="685800">
                <a:defRPr/>
              </a:pPr>
              <a:t>‹#›</a:t>
            </a:fld>
            <a:endParaRPr lang="en-US" dirty="0">
              <a:solidFill>
                <a:srgbClr val="232323">
                  <a:lumMod val="90000"/>
                  <a:lumOff val="10000"/>
                </a:srgbClr>
              </a:solidFill>
            </a:endParaRPr>
          </a:p>
        </p:txBody>
      </p:sp>
      <p:sp>
        <p:nvSpPr>
          <p:cNvPr id="3" name="Content Placeholder 2">
            <a:extLst>
              <a:ext uri="{FF2B5EF4-FFF2-40B4-BE49-F238E27FC236}">
                <a16:creationId xmlns:a16="http://schemas.microsoft.com/office/drawing/2014/main" id="{4C4E3704-0282-421F-BA62-C1A7E0B072EA}"/>
              </a:ext>
            </a:extLst>
          </p:cNvPr>
          <p:cNvSpPr>
            <a:spLocks noGrp="1"/>
          </p:cNvSpPr>
          <p:nvPr>
            <p:ph sz="quarter" idx="13" hasCustomPrompt="1"/>
          </p:nvPr>
        </p:nvSpPr>
        <p:spPr>
          <a:xfrm>
            <a:off x="628650" y="1619251"/>
            <a:ext cx="7886700" cy="4848225"/>
          </a:xfrm>
        </p:spPr>
        <p:txBody>
          <a:bodyPr/>
          <a:lstStyle>
            <a:lvl1pPr>
              <a:defRPr/>
            </a:lvl1pPr>
          </a:lstStyle>
          <a:p>
            <a:pPr lvl="0"/>
            <a:r>
              <a:rPr lang="en-US" dirty="0"/>
              <a:t>Click to add content</a:t>
            </a:r>
          </a:p>
        </p:txBody>
      </p:sp>
    </p:spTree>
    <p:extLst>
      <p:ext uri="{BB962C8B-B14F-4D97-AF65-F5344CB8AC3E}">
        <p14:creationId xmlns:p14="http://schemas.microsoft.com/office/powerpoint/2010/main" val="6525775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AE79F0E-E6F3-4029-A461-CBE56588470B}"/>
              </a:ext>
            </a:extLst>
          </p:cNvPr>
          <p:cNvSpPr/>
          <p:nvPr/>
        </p:nvSpPr>
        <p:spPr>
          <a:xfrm>
            <a:off x="0" y="0"/>
            <a:ext cx="9144000" cy="9863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a:extLst>
              <a:ext uri="{FF2B5EF4-FFF2-40B4-BE49-F238E27FC236}">
                <a16:creationId xmlns:a16="http://schemas.microsoft.com/office/drawing/2014/main" id="{FD5D58A2-1B1F-4DF4-936E-885ECC73E6F0}"/>
              </a:ext>
            </a:extLst>
          </p:cNvPr>
          <p:cNvSpPr/>
          <p:nvPr/>
        </p:nvSpPr>
        <p:spPr>
          <a:xfrm>
            <a:off x="262890" y="279793"/>
            <a:ext cx="8606790" cy="98630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dirty="0">
              <a:latin typeface="Meiryo" panose="020B0604030504040204" pitchFamily="34" charset="-128"/>
              <a:ea typeface="Meiryo" panose="020B0604030504040204" pitchFamily="34" charset="-128"/>
            </a:endParaRPr>
          </a:p>
        </p:txBody>
      </p:sp>
      <p:sp>
        <p:nvSpPr>
          <p:cNvPr id="2" name="Title Placeholder 1">
            <a:extLst>
              <a:ext uri="{FF2B5EF4-FFF2-40B4-BE49-F238E27FC236}">
                <a16:creationId xmlns:a16="http://schemas.microsoft.com/office/drawing/2014/main" id="{2DD9B9AA-BDD3-49A4-84E0-99DC3EF10AFB}"/>
              </a:ext>
            </a:extLst>
          </p:cNvPr>
          <p:cNvSpPr>
            <a:spLocks noGrp="1"/>
          </p:cNvSpPr>
          <p:nvPr>
            <p:ph type="title"/>
          </p:nvPr>
        </p:nvSpPr>
        <p:spPr>
          <a:xfrm>
            <a:off x="479560" y="476086"/>
            <a:ext cx="8178326" cy="68960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2EB1D57-5959-4202-BB86-AFBA794FA532}"/>
              </a:ext>
            </a:extLst>
          </p:cNvPr>
          <p:cNvSpPr>
            <a:spLocks noGrp="1"/>
          </p:cNvSpPr>
          <p:nvPr>
            <p:ph type="body" idx="1"/>
          </p:nvPr>
        </p:nvSpPr>
        <p:spPr>
          <a:xfrm>
            <a:off x="479560" y="1639615"/>
            <a:ext cx="8178326" cy="45373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B0E3D2-19DD-4BA8-81DE-A095DB31E14C}"/>
              </a:ext>
            </a:extLst>
          </p:cNvPr>
          <p:cNvSpPr>
            <a:spLocks noGrp="1"/>
          </p:cNvSpPr>
          <p:nvPr>
            <p:ph type="dt" sz="half" idx="2"/>
          </p:nvPr>
        </p:nvSpPr>
        <p:spPr>
          <a:xfrm>
            <a:off x="5471804" y="6356351"/>
            <a:ext cx="2275372" cy="365125"/>
          </a:xfrm>
          <a:prstGeom prst="rect">
            <a:avLst/>
          </a:prstGeom>
        </p:spPr>
        <p:txBody>
          <a:bodyPr vert="horz" lIns="91440" tIns="45720" rIns="91440" bIns="45720" rtlCol="0" anchor="ctr"/>
          <a:lstStyle>
            <a:lvl1pPr algn="r">
              <a:defRPr sz="900">
                <a:solidFill>
                  <a:schemeClr val="tx1">
                    <a:lumMod val="90000"/>
                    <a:lumOff val="10000"/>
                  </a:schemeClr>
                </a:solidFill>
              </a:defRPr>
            </a:lvl1pPr>
          </a:lstStyle>
          <a:p>
            <a:endParaRPr lang="en-US" dirty="0"/>
          </a:p>
        </p:txBody>
      </p:sp>
      <p:sp>
        <p:nvSpPr>
          <p:cNvPr id="5" name="Footer Placeholder 4">
            <a:extLst>
              <a:ext uri="{FF2B5EF4-FFF2-40B4-BE49-F238E27FC236}">
                <a16:creationId xmlns:a16="http://schemas.microsoft.com/office/drawing/2014/main" id="{B4962D90-3DF7-4BB4-808C-F89E354103E2}"/>
              </a:ext>
            </a:extLst>
          </p:cNvPr>
          <p:cNvSpPr>
            <a:spLocks noGrp="1"/>
          </p:cNvSpPr>
          <p:nvPr>
            <p:ph type="ftr" sz="quarter" idx="3"/>
          </p:nvPr>
        </p:nvSpPr>
        <p:spPr>
          <a:xfrm>
            <a:off x="479560" y="6356351"/>
            <a:ext cx="4718331" cy="365125"/>
          </a:xfrm>
          <a:prstGeom prst="rect">
            <a:avLst/>
          </a:prstGeom>
        </p:spPr>
        <p:txBody>
          <a:bodyPr vert="horz" lIns="91440" tIns="45720" rIns="91440" bIns="45720" rtlCol="0" anchor="ctr"/>
          <a:lstStyle>
            <a:lvl1pPr algn="l">
              <a:defRPr sz="900">
                <a:solidFill>
                  <a:schemeClr val="tx1">
                    <a:lumMod val="90000"/>
                    <a:lumOff val="10000"/>
                  </a:schemeClr>
                </a:solidFill>
              </a:defRPr>
            </a:lvl1pPr>
          </a:lstStyle>
          <a:p>
            <a:endParaRPr lang="en-US" dirty="0"/>
          </a:p>
        </p:txBody>
      </p:sp>
      <p:sp>
        <p:nvSpPr>
          <p:cNvPr id="6" name="Slide Number Placeholder 5">
            <a:extLst>
              <a:ext uri="{FF2B5EF4-FFF2-40B4-BE49-F238E27FC236}">
                <a16:creationId xmlns:a16="http://schemas.microsoft.com/office/drawing/2014/main" id="{07276974-1464-4D58-B215-63300577672D}"/>
              </a:ext>
            </a:extLst>
          </p:cNvPr>
          <p:cNvSpPr>
            <a:spLocks noGrp="1"/>
          </p:cNvSpPr>
          <p:nvPr>
            <p:ph type="sldNum" sz="quarter" idx="4"/>
          </p:nvPr>
        </p:nvSpPr>
        <p:spPr>
          <a:xfrm>
            <a:off x="8030955" y="6356351"/>
            <a:ext cx="633487" cy="365125"/>
          </a:xfrm>
          <a:prstGeom prst="rect">
            <a:avLst/>
          </a:prstGeom>
        </p:spPr>
        <p:txBody>
          <a:bodyPr vert="horz" lIns="91440" tIns="45720" rIns="91440" bIns="45720" rtlCol="0" anchor="ctr"/>
          <a:lstStyle>
            <a:lvl1pPr algn="r">
              <a:defRPr sz="900">
                <a:solidFill>
                  <a:schemeClr val="tx1">
                    <a:lumMod val="90000"/>
                    <a:lumOff val="10000"/>
                  </a:schemeClr>
                </a:solidFill>
              </a:defRPr>
            </a:lvl1pPr>
          </a:lstStyle>
          <a:p>
            <a:fld id="{E20EFF4B-E35B-4DE6-97A9-05E54E649A15}" type="slidenum">
              <a:rPr lang="en-US" smtClean="0"/>
              <a:pPr/>
              <a:t>‹#›</a:t>
            </a:fld>
            <a:endParaRPr lang="en-US" dirty="0"/>
          </a:p>
        </p:txBody>
      </p:sp>
    </p:spTree>
    <p:extLst>
      <p:ext uri="{BB962C8B-B14F-4D97-AF65-F5344CB8AC3E}">
        <p14:creationId xmlns:p14="http://schemas.microsoft.com/office/powerpoint/2010/main" val="346138041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3" r:id="rId12"/>
    <p:sldLayoutId id="2147483722" r:id="rId13"/>
    <p:sldLayoutId id="2147483724" r:id="rId14"/>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marL="0" algn="l" defTabSz="685800" rtl="0" eaLnBrk="1" latinLnBrk="0" hangingPunct="1">
        <a:lnSpc>
          <a:spcPct val="90000"/>
        </a:lnSpc>
        <a:spcBef>
          <a:spcPct val="0"/>
        </a:spcBef>
        <a:buNone/>
        <a:defRPr lang="en-US" sz="1800" b="1" kern="1200" spc="113" baseline="0" dirty="0" smtClean="0">
          <a:solidFill>
            <a:schemeClr val="tx1"/>
          </a:solidFill>
          <a:latin typeface="+mj-lt"/>
          <a:ea typeface="+mj-ea"/>
          <a:cs typeface="+mj-cs"/>
        </a:defRPr>
      </a:lvl1pPr>
    </p:titleStyle>
    <p:bodyStyle>
      <a:lvl1pPr marL="0" indent="0" algn="l" defTabSz="685800" rtl="0" eaLnBrk="1" latinLnBrk="0" hangingPunct="1">
        <a:lnSpc>
          <a:spcPct val="150000"/>
        </a:lnSpc>
        <a:spcBef>
          <a:spcPts val="1125"/>
        </a:spcBef>
        <a:buClr>
          <a:schemeClr val="accent2"/>
        </a:buClr>
        <a:buFontTx/>
        <a:buNone/>
        <a:defRPr sz="1125" b="1" kern="1200" spc="113" baseline="0">
          <a:solidFill>
            <a:schemeClr val="tx1"/>
          </a:solidFill>
          <a:latin typeface="+mn-lt"/>
          <a:ea typeface="+mn-ea"/>
          <a:cs typeface="+mn-cs"/>
        </a:defRPr>
      </a:lvl1pPr>
      <a:lvl2pPr marL="0" indent="0" algn="l" defTabSz="685800" rtl="0" eaLnBrk="1" latinLnBrk="0" hangingPunct="1">
        <a:lnSpc>
          <a:spcPct val="150000"/>
        </a:lnSpc>
        <a:spcBef>
          <a:spcPts val="375"/>
        </a:spcBef>
        <a:buClr>
          <a:schemeClr val="accent2"/>
        </a:buClr>
        <a:buFontTx/>
        <a:buNone/>
        <a:defRPr sz="1125" kern="1200" spc="113" baseline="0">
          <a:solidFill>
            <a:schemeClr val="tx1"/>
          </a:solidFill>
          <a:latin typeface="+mn-lt"/>
          <a:ea typeface="+mn-ea"/>
          <a:cs typeface="+mn-cs"/>
        </a:defRPr>
      </a:lvl2pPr>
      <a:lvl3pPr marL="0" indent="0" algn="l" defTabSz="685800" rtl="0" eaLnBrk="1" latinLnBrk="0" hangingPunct="1">
        <a:lnSpc>
          <a:spcPct val="150000"/>
        </a:lnSpc>
        <a:spcBef>
          <a:spcPts val="375"/>
        </a:spcBef>
        <a:buClr>
          <a:schemeClr val="accent2"/>
        </a:buClr>
        <a:buFontTx/>
        <a:buNone/>
        <a:defRPr sz="1050" kern="1200" spc="113" baseline="0">
          <a:solidFill>
            <a:schemeClr val="tx1"/>
          </a:solidFill>
          <a:latin typeface="+mn-lt"/>
          <a:ea typeface="+mn-ea"/>
          <a:cs typeface="+mn-cs"/>
        </a:defRPr>
      </a:lvl3pPr>
      <a:lvl4pPr marL="0" indent="0" algn="l" defTabSz="685800" rtl="0" eaLnBrk="1" latinLnBrk="0" hangingPunct="1">
        <a:lnSpc>
          <a:spcPct val="150000"/>
        </a:lnSpc>
        <a:spcBef>
          <a:spcPts val="375"/>
        </a:spcBef>
        <a:buClr>
          <a:schemeClr val="accent2"/>
        </a:buClr>
        <a:buFontTx/>
        <a:buNone/>
        <a:defRPr sz="1050" kern="1200" spc="113" baseline="0">
          <a:solidFill>
            <a:schemeClr val="tx1"/>
          </a:solidFill>
          <a:latin typeface="+mn-lt"/>
          <a:ea typeface="+mn-ea"/>
          <a:cs typeface="+mn-cs"/>
        </a:defRPr>
      </a:lvl4pPr>
      <a:lvl5pPr marL="0" indent="0" algn="l" defTabSz="685800" rtl="0" eaLnBrk="1" latinLnBrk="0" hangingPunct="1">
        <a:lnSpc>
          <a:spcPct val="150000"/>
        </a:lnSpc>
        <a:spcBef>
          <a:spcPts val="375"/>
        </a:spcBef>
        <a:buClr>
          <a:schemeClr val="accent2"/>
        </a:buClr>
        <a:buFontTx/>
        <a:buNone/>
        <a:defRPr sz="1050" kern="1200" spc="113"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33">
            <a:extLst>
              <a:ext uri="{FF2B5EF4-FFF2-40B4-BE49-F238E27FC236}">
                <a16:creationId xmlns:a16="http://schemas.microsoft.com/office/drawing/2014/main" id="{2DFE6010-0FC2-4302-8ABC-58026AC355A6}"/>
              </a:ext>
            </a:extLst>
          </p:cNvPr>
          <p:cNvSpPr>
            <a:spLocks noGrp="1"/>
          </p:cNvSpPr>
          <p:nvPr>
            <p:ph type="title"/>
          </p:nvPr>
        </p:nvSpPr>
        <p:spPr>
          <a:xfrm>
            <a:off x="4435521" y="1600118"/>
            <a:ext cx="3822473" cy="3586040"/>
          </a:xfrm>
        </p:spPr>
        <p:txBody>
          <a:bodyPr anchor="t">
            <a:normAutofit/>
          </a:bodyPr>
          <a:lstStyle/>
          <a:p>
            <a:pPr algn="ctr">
              <a:lnSpc>
                <a:spcPts val="6000"/>
              </a:lnSpc>
            </a:pPr>
            <a:r>
              <a:rPr lang="en-US" sz="6000" dirty="0">
                <a:latin typeface="Candara" panose="020E0502030303020204" pitchFamily="34" charset="0"/>
              </a:rPr>
              <a:t>The Kind Of Church God Wants</a:t>
            </a:r>
          </a:p>
        </p:txBody>
      </p:sp>
      <p:pic>
        <p:nvPicPr>
          <p:cNvPr id="13" name="Picture Placeholder 12" descr="Diagram, engineering drawing, blueprints">
            <a:extLst>
              <a:ext uri="{FF2B5EF4-FFF2-40B4-BE49-F238E27FC236}">
                <a16:creationId xmlns:a16="http://schemas.microsoft.com/office/drawing/2014/main" id="{79D0C4D2-EC8C-4F0F-AACB-309E76F4204E}"/>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363912" y="1337072"/>
            <a:ext cx="3680054" cy="4183856"/>
          </a:xfrm>
        </p:spPr>
      </p:pic>
      <p:sp>
        <p:nvSpPr>
          <p:cNvPr id="3" name="Text Placeholder 2">
            <a:extLst>
              <a:ext uri="{FF2B5EF4-FFF2-40B4-BE49-F238E27FC236}">
                <a16:creationId xmlns:a16="http://schemas.microsoft.com/office/drawing/2014/main" id="{C6BC97D5-5E5F-8527-C7FB-B48F81AF746A}"/>
              </a:ext>
            </a:extLst>
          </p:cNvPr>
          <p:cNvSpPr>
            <a:spLocks noGrp="1"/>
          </p:cNvSpPr>
          <p:nvPr>
            <p:ph type="body" sz="quarter" idx="15"/>
          </p:nvPr>
        </p:nvSpPr>
        <p:spPr>
          <a:xfrm>
            <a:off x="4491318" y="5177921"/>
            <a:ext cx="3822473" cy="654581"/>
          </a:xfrm>
        </p:spPr>
        <p:txBody>
          <a:bodyPr/>
          <a:lstStyle/>
          <a:p>
            <a:pPr algn="ctr"/>
            <a:r>
              <a:rPr lang="en-US" i="1" dirty="0">
                <a:latin typeface="Candara" panose="020E0502030303020204" pitchFamily="34" charset="0"/>
              </a:rPr>
              <a:t>Ephesians 5:23-27</a:t>
            </a:r>
          </a:p>
        </p:txBody>
      </p:sp>
      <p:sp>
        <p:nvSpPr>
          <p:cNvPr id="2" name="TextBox 1">
            <a:extLst>
              <a:ext uri="{FF2B5EF4-FFF2-40B4-BE49-F238E27FC236}">
                <a16:creationId xmlns:a16="http://schemas.microsoft.com/office/drawing/2014/main" id="{2B14A72C-58BB-2172-BD6B-AFED1AD11C8B}"/>
              </a:ext>
            </a:extLst>
          </p:cNvPr>
          <p:cNvSpPr txBox="1"/>
          <p:nvPr/>
        </p:nvSpPr>
        <p:spPr>
          <a:xfrm>
            <a:off x="5912285" y="4816826"/>
            <a:ext cx="1048370" cy="369332"/>
          </a:xfrm>
          <a:prstGeom prst="rect">
            <a:avLst/>
          </a:prstGeom>
          <a:noFill/>
        </p:spPr>
        <p:txBody>
          <a:bodyPr wrap="square" rtlCol="0">
            <a:spAutoFit/>
          </a:bodyPr>
          <a:lstStyle/>
          <a:p>
            <a:r>
              <a:rPr lang="en-US" dirty="0"/>
              <a:t>Part 2</a:t>
            </a:r>
          </a:p>
        </p:txBody>
      </p:sp>
    </p:spTree>
    <p:extLst>
      <p:ext uri="{BB962C8B-B14F-4D97-AF65-F5344CB8AC3E}">
        <p14:creationId xmlns:p14="http://schemas.microsoft.com/office/powerpoint/2010/main" val="5978523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1250"/>
                                        <p:tgtEl>
                                          <p:spTgt spid="34"/>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250"/>
                                        <p:tgtEl>
                                          <p:spTgt spid="3">
                                            <p:txEl>
                                              <p:pRg st="0" end="0"/>
                                            </p:txEl>
                                          </p:spTgt>
                                        </p:tgtEl>
                                      </p:cBhvr>
                                    </p:animEffect>
                                    <p:anim calcmode="lin" valueType="num">
                                      <p:cBhvr>
                                        <p:cTn id="11" dur="1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randombar(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64">
            <a:extLst>
              <a:ext uri="{FF2B5EF4-FFF2-40B4-BE49-F238E27FC236}">
                <a16:creationId xmlns:a16="http://schemas.microsoft.com/office/drawing/2014/main" id="{A02D195B-D3D3-425B-A077-63F32D782516}"/>
              </a:ext>
            </a:extLst>
          </p:cNvPr>
          <p:cNvSpPr>
            <a:spLocks noGrp="1"/>
          </p:cNvSpPr>
          <p:nvPr>
            <p:ph type="title"/>
          </p:nvPr>
        </p:nvSpPr>
        <p:spPr>
          <a:xfrm>
            <a:off x="631064" y="-38637"/>
            <a:ext cx="8512935" cy="965915"/>
          </a:xfrm>
          <a:noFill/>
        </p:spPr>
        <p:txBody>
          <a:bodyPr anchor="t">
            <a:normAutofit fontScale="90000"/>
          </a:bodyPr>
          <a:lstStyle/>
          <a:p>
            <a:r>
              <a:rPr lang="en-US" sz="4400" dirty="0">
                <a:latin typeface="Candara" panose="020E0502030303020204" pitchFamily="34" charset="0"/>
              </a:rPr>
              <a:t>That Is Sacrificing  </a:t>
            </a:r>
          </a:p>
        </p:txBody>
      </p:sp>
      <p:sp>
        <p:nvSpPr>
          <p:cNvPr id="13" name="Content Placeholder 12">
            <a:extLst>
              <a:ext uri="{FF2B5EF4-FFF2-40B4-BE49-F238E27FC236}">
                <a16:creationId xmlns:a16="http://schemas.microsoft.com/office/drawing/2014/main" id="{6EA2EEAC-45AF-4B25-A661-594C6F81AED2}"/>
              </a:ext>
            </a:extLst>
          </p:cNvPr>
          <p:cNvSpPr>
            <a:spLocks noGrp="1"/>
          </p:cNvSpPr>
          <p:nvPr>
            <p:ph idx="1"/>
          </p:nvPr>
        </p:nvSpPr>
        <p:spPr>
          <a:xfrm>
            <a:off x="911334" y="1025197"/>
            <a:ext cx="8026603" cy="4985638"/>
          </a:xfrm>
        </p:spPr>
        <p:txBody>
          <a:bodyPr>
            <a:normAutofit/>
          </a:bodyPr>
          <a:lstStyle/>
          <a:p>
            <a:pPr lvl="1">
              <a:lnSpc>
                <a:spcPts val="3200"/>
              </a:lnSpc>
              <a:spcBef>
                <a:spcPts val="0"/>
              </a:spcBef>
              <a:buClr>
                <a:schemeClr val="bg2">
                  <a:lumMod val="75000"/>
                </a:schemeClr>
              </a:buClr>
              <a:buSzPct val="98000"/>
            </a:pPr>
            <a:r>
              <a:rPr lang="en-US" sz="3200" b="1" dirty="0">
                <a:latin typeface="Candara" panose="020E0502030303020204" pitchFamily="34" charset="0"/>
              </a:rPr>
              <a:t>We need to have the mind of the saints in Macedonia </a:t>
            </a:r>
            <a:r>
              <a:rPr lang="en-US" sz="3200" i="1" dirty="0">
                <a:latin typeface="Candara" panose="020E0502030303020204" pitchFamily="34" charset="0"/>
              </a:rPr>
              <a:t>– 2 Cor. 8:5</a:t>
            </a:r>
          </a:p>
          <a:p>
            <a:pPr lvl="1">
              <a:lnSpc>
                <a:spcPts val="3200"/>
              </a:lnSpc>
              <a:spcBef>
                <a:spcPts val="1200"/>
              </a:spcBef>
              <a:buClr>
                <a:schemeClr val="bg2">
                  <a:lumMod val="75000"/>
                </a:schemeClr>
              </a:buClr>
              <a:buSzPct val="98000"/>
            </a:pPr>
            <a:r>
              <a:rPr lang="en-US" sz="3200" b="1" dirty="0">
                <a:latin typeface="Candara" panose="020E0502030303020204" pitchFamily="34" charset="0"/>
              </a:rPr>
              <a:t>We must offer ourselves as a living sacrifice that is holy and acceptable to the Lord </a:t>
            </a:r>
            <a:r>
              <a:rPr lang="en-US" sz="3200" i="1" dirty="0">
                <a:latin typeface="Candara" panose="020E0502030303020204" pitchFamily="34" charset="0"/>
              </a:rPr>
              <a:t>– Rom. 12:1-2</a:t>
            </a:r>
          </a:p>
          <a:p>
            <a:pPr lvl="1">
              <a:lnSpc>
                <a:spcPts val="3200"/>
              </a:lnSpc>
              <a:spcBef>
                <a:spcPts val="1200"/>
              </a:spcBef>
              <a:buClr>
                <a:schemeClr val="bg2">
                  <a:lumMod val="75000"/>
                </a:schemeClr>
              </a:buClr>
              <a:buSzPct val="98000"/>
            </a:pPr>
            <a:r>
              <a:rPr lang="en-US" sz="3200" b="1" dirty="0">
                <a:latin typeface="Candara" panose="020E0502030303020204" pitchFamily="34" charset="0"/>
              </a:rPr>
              <a:t>Such a sacrifice includes OUR…</a:t>
            </a:r>
          </a:p>
          <a:p>
            <a:pPr marL="365760" lvl="1" indent="-274320">
              <a:lnSpc>
                <a:spcPts val="3200"/>
              </a:lnSpc>
              <a:spcBef>
                <a:spcPts val="600"/>
              </a:spcBef>
              <a:buClr>
                <a:schemeClr val="bg2">
                  <a:lumMod val="75000"/>
                </a:schemeClr>
              </a:buClr>
              <a:buSzPct val="98000"/>
              <a:buFont typeface="Wingdings" panose="05000000000000000000" pitchFamily="2" charset="2"/>
              <a:buChar char="§"/>
            </a:pPr>
            <a:r>
              <a:rPr lang="en-US" sz="3000" b="1" dirty="0">
                <a:latin typeface="Candara" panose="020E0502030303020204" pitchFamily="34" charset="0"/>
              </a:rPr>
              <a:t>Self</a:t>
            </a:r>
          </a:p>
          <a:p>
            <a:pPr marL="365760" lvl="1" indent="-274320">
              <a:lnSpc>
                <a:spcPts val="3200"/>
              </a:lnSpc>
              <a:spcBef>
                <a:spcPts val="600"/>
              </a:spcBef>
              <a:buClr>
                <a:schemeClr val="bg2">
                  <a:lumMod val="75000"/>
                </a:schemeClr>
              </a:buClr>
              <a:buSzPct val="98000"/>
              <a:buFont typeface="Wingdings" panose="05000000000000000000" pitchFamily="2" charset="2"/>
              <a:buChar char="§"/>
            </a:pPr>
            <a:r>
              <a:rPr lang="en-US" sz="3000" b="1" dirty="0">
                <a:latin typeface="Candara" panose="020E0502030303020204" pitchFamily="34" charset="0"/>
              </a:rPr>
              <a:t>Time</a:t>
            </a:r>
          </a:p>
          <a:p>
            <a:pPr marL="365760" lvl="1" indent="-274320">
              <a:lnSpc>
                <a:spcPts val="3200"/>
              </a:lnSpc>
              <a:spcBef>
                <a:spcPts val="600"/>
              </a:spcBef>
              <a:buClr>
                <a:schemeClr val="bg2">
                  <a:lumMod val="75000"/>
                </a:schemeClr>
              </a:buClr>
              <a:buSzPct val="98000"/>
              <a:buFont typeface="Wingdings" panose="05000000000000000000" pitchFamily="2" charset="2"/>
              <a:buChar char="§"/>
            </a:pPr>
            <a:r>
              <a:rPr lang="en-US" sz="3000" b="1" dirty="0">
                <a:latin typeface="Candara" panose="020E0502030303020204" pitchFamily="34" charset="0"/>
              </a:rPr>
              <a:t>Talents</a:t>
            </a:r>
          </a:p>
          <a:p>
            <a:pPr marL="365760" lvl="1" indent="-274320">
              <a:lnSpc>
                <a:spcPts val="3200"/>
              </a:lnSpc>
              <a:spcBef>
                <a:spcPts val="600"/>
              </a:spcBef>
              <a:buClr>
                <a:schemeClr val="bg2">
                  <a:lumMod val="75000"/>
                </a:schemeClr>
              </a:buClr>
              <a:buSzPct val="98000"/>
              <a:buFont typeface="Wingdings" panose="05000000000000000000" pitchFamily="2" charset="2"/>
              <a:buChar char="§"/>
            </a:pPr>
            <a:r>
              <a:rPr lang="en-US" sz="3000" b="1" dirty="0">
                <a:latin typeface="Candara" panose="020E0502030303020204" pitchFamily="34" charset="0"/>
              </a:rPr>
              <a:t>Money</a:t>
            </a:r>
          </a:p>
          <a:p>
            <a:pPr marL="457200" lvl="1" indent="-457200">
              <a:lnSpc>
                <a:spcPts val="3200"/>
              </a:lnSpc>
              <a:spcBef>
                <a:spcPts val="1200"/>
              </a:spcBef>
              <a:buClr>
                <a:schemeClr val="bg2">
                  <a:lumMod val="75000"/>
                </a:schemeClr>
              </a:buClr>
              <a:buSzPct val="98000"/>
              <a:buFont typeface="Wingdings" panose="05000000000000000000" pitchFamily="2" charset="2"/>
              <a:buChar char="§"/>
            </a:pPr>
            <a:endParaRPr lang="en-US" sz="3000" b="1" dirty="0">
              <a:latin typeface="Candara" panose="020E0502030303020204" pitchFamily="34" charset="0"/>
            </a:endParaRPr>
          </a:p>
        </p:txBody>
      </p:sp>
      <p:sp>
        <p:nvSpPr>
          <p:cNvPr id="2" name="Rectangle 1">
            <a:extLst>
              <a:ext uri="{FF2B5EF4-FFF2-40B4-BE49-F238E27FC236}">
                <a16:creationId xmlns:a16="http://schemas.microsoft.com/office/drawing/2014/main" id="{92BF9B56-817D-697C-5064-1B2A1B39EBDD}"/>
              </a:ext>
            </a:extLst>
          </p:cNvPr>
          <p:cNvSpPr/>
          <p:nvPr/>
        </p:nvSpPr>
        <p:spPr>
          <a:xfrm rot="16200000">
            <a:off x="-2423957" y="3536255"/>
            <a:ext cx="5575886" cy="830997"/>
          </a:xfrm>
          <a:prstGeom prst="rect">
            <a:avLst/>
          </a:prstGeom>
          <a:noFill/>
        </p:spPr>
        <p:txBody>
          <a:bodyPr wrap="non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 Wants</a:t>
            </a:r>
            <a:r>
              <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 A </a:t>
            </a: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Church</a:t>
            </a:r>
            <a:endPar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3" name="Arrow: Bent 2">
            <a:extLst>
              <a:ext uri="{FF2B5EF4-FFF2-40B4-BE49-F238E27FC236}">
                <a16:creationId xmlns:a16="http://schemas.microsoft.com/office/drawing/2014/main" id="{1FEE3C42-561D-98CC-AB6F-6A66D08AE12F}"/>
              </a:ext>
            </a:extLst>
          </p:cNvPr>
          <p:cNvSpPr/>
          <p:nvPr/>
        </p:nvSpPr>
        <p:spPr>
          <a:xfrm>
            <a:off x="306029" y="319087"/>
            <a:ext cx="605306" cy="745250"/>
          </a:xfrm>
          <a:prstGeom prst="bentArrow">
            <a:avLst>
              <a:gd name="adj1" fmla="val 25000"/>
              <a:gd name="adj2" fmla="val 25000"/>
              <a:gd name="adj3" fmla="val 44149"/>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937882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randombar(horizontal)">
                                      <p:cBhvr>
                                        <p:cTn id="7" dur="125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1000"/>
                                        <p:tgtEl>
                                          <p:spTgt spid="13">
                                            <p:txEl>
                                              <p:pRg st="0" end="0"/>
                                            </p:txEl>
                                          </p:spTgt>
                                        </p:tgtEl>
                                      </p:cBhvr>
                                    </p:animEffect>
                                    <p:anim calcmode="lin" valueType="num">
                                      <p:cBhvr>
                                        <p:cTn id="1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Effect transition="in" filter="fade">
                                      <p:cBhvr>
                                        <p:cTn id="19" dur="1000"/>
                                        <p:tgtEl>
                                          <p:spTgt spid="13">
                                            <p:txEl>
                                              <p:pRg st="1" end="1"/>
                                            </p:txEl>
                                          </p:spTgt>
                                        </p:tgtEl>
                                      </p:cBhvr>
                                    </p:animEffect>
                                    <p:anim calcmode="lin" valueType="num">
                                      <p:cBhvr>
                                        <p:cTn id="20"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3">
                                            <p:txEl>
                                              <p:pRg st="2" end="2"/>
                                            </p:txEl>
                                          </p:spTgt>
                                        </p:tgtEl>
                                        <p:attrNameLst>
                                          <p:attrName>style.visibility</p:attrName>
                                        </p:attrNameLst>
                                      </p:cBhvr>
                                      <p:to>
                                        <p:strVal val="visible"/>
                                      </p:to>
                                    </p:set>
                                    <p:animEffect transition="in" filter="fade">
                                      <p:cBhvr>
                                        <p:cTn id="26" dur="1000"/>
                                        <p:tgtEl>
                                          <p:spTgt spid="13">
                                            <p:txEl>
                                              <p:pRg st="2" end="2"/>
                                            </p:txEl>
                                          </p:spTgt>
                                        </p:tgtEl>
                                      </p:cBhvr>
                                    </p:animEffect>
                                    <p:anim calcmode="lin" valueType="num">
                                      <p:cBhvr>
                                        <p:cTn id="27"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3">
                                            <p:txEl>
                                              <p:pRg st="3" end="3"/>
                                            </p:txEl>
                                          </p:spTgt>
                                        </p:tgtEl>
                                        <p:attrNameLst>
                                          <p:attrName>style.visibility</p:attrName>
                                        </p:attrNameLst>
                                      </p:cBhvr>
                                      <p:to>
                                        <p:strVal val="visible"/>
                                      </p:to>
                                    </p:set>
                                    <p:animEffect transition="in" filter="fade">
                                      <p:cBhvr>
                                        <p:cTn id="33" dur="1000"/>
                                        <p:tgtEl>
                                          <p:spTgt spid="13">
                                            <p:txEl>
                                              <p:pRg st="3" end="3"/>
                                            </p:txEl>
                                          </p:spTgt>
                                        </p:tgtEl>
                                      </p:cBhvr>
                                    </p:animEffect>
                                    <p:anim calcmode="lin" valueType="num">
                                      <p:cBhvr>
                                        <p:cTn id="34"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3">
                                            <p:txEl>
                                              <p:pRg st="4" end="4"/>
                                            </p:txEl>
                                          </p:spTgt>
                                        </p:tgtEl>
                                        <p:attrNameLst>
                                          <p:attrName>style.visibility</p:attrName>
                                        </p:attrNameLst>
                                      </p:cBhvr>
                                      <p:to>
                                        <p:strVal val="visible"/>
                                      </p:to>
                                    </p:set>
                                    <p:animEffect transition="in" filter="fade">
                                      <p:cBhvr>
                                        <p:cTn id="40" dur="1000"/>
                                        <p:tgtEl>
                                          <p:spTgt spid="13">
                                            <p:txEl>
                                              <p:pRg st="4" end="4"/>
                                            </p:txEl>
                                          </p:spTgt>
                                        </p:tgtEl>
                                      </p:cBhvr>
                                    </p:animEffect>
                                    <p:anim calcmode="lin" valueType="num">
                                      <p:cBhvr>
                                        <p:cTn id="41"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3">
                                            <p:txEl>
                                              <p:pRg st="5" end="5"/>
                                            </p:txEl>
                                          </p:spTgt>
                                        </p:tgtEl>
                                        <p:attrNameLst>
                                          <p:attrName>style.visibility</p:attrName>
                                        </p:attrNameLst>
                                      </p:cBhvr>
                                      <p:to>
                                        <p:strVal val="visible"/>
                                      </p:to>
                                    </p:set>
                                    <p:animEffect transition="in" filter="fade">
                                      <p:cBhvr>
                                        <p:cTn id="47" dur="1000"/>
                                        <p:tgtEl>
                                          <p:spTgt spid="13">
                                            <p:txEl>
                                              <p:pRg st="5" end="5"/>
                                            </p:txEl>
                                          </p:spTgt>
                                        </p:tgtEl>
                                      </p:cBhvr>
                                    </p:animEffect>
                                    <p:anim calcmode="lin" valueType="num">
                                      <p:cBhvr>
                                        <p:cTn id="48"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3">
                                            <p:txEl>
                                              <p:pRg st="6" end="6"/>
                                            </p:txEl>
                                          </p:spTgt>
                                        </p:tgtEl>
                                        <p:attrNameLst>
                                          <p:attrName>style.visibility</p:attrName>
                                        </p:attrNameLst>
                                      </p:cBhvr>
                                      <p:to>
                                        <p:strVal val="visible"/>
                                      </p:to>
                                    </p:set>
                                    <p:animEffect transition="in" filter="fade">
                                      <p:cBhvr>
                                        <p:cTn id="54" dur="1000"/>
                                        <p:tgtEl>
                                          <p:spTgt spid="13">
                                            <p:txEl>
                                              <p:pRg st="6" end="6"/>
                                            </p:txEl>
                                          </p:spTgt>
                                        </p:tgtEl>
                                      </p:cBhvr>
                                    </p:animEffect>
                                    <p:anim calcmode="lin" valueType="num">
                                      <p:cBhvr>
                                        <p:cTn id="55"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1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64">
            <a:extLst>
              <a:ext uri="{FF2B5EF4-FFF2-40B4-BE49-F238E27FC236}">
                <a16:creationId xmlns:a16="http://schemas.microsoft.com/office/drawing/2014/main" id="{A02D195B-D3D3-425B-A077-63F32D782516}"/>
              </a:ext>
            </a:extLst>
          </p:cNvPr>
          <p:cNvSpPr>
            <a:spLocks noGrp="1"/>
          </p:cNvSpPr>
          <p:nvPr>
            <p:ph type="title"/>
          </p:nvPr>
        </p:nvSpPr>
        <p:spPr>
          <a:xfrm>
            <a:off x="631064" y="-38637"/>
            <a:ext cx="8795324" cy="965915"/>
          </a:xfrm>
          <a:noFill/>
        </p:spPr>
        <p:txBody>
          <a:bodyPr anchor="t">
            <a:normAutofit fontScale="90000"/>
          </a:bodyPr>
          <a:lstStyle/>
          <a:p>
            <a:r>
              <a:rPr lang="en-US" sz="4400" dirty="0">
                <a:latin typeface="Candara" panose="020E0502030303020204" pitchFamily="34" charset="0"/>
              </a:rPr>
              <a:t>That Watches and Looks Ahead  </a:t>
            </a:r>
          </a:p>
        </p:txBody>
      </p:sp>
      <p:sp>
        <p:nvSpPr>
          <p:cNvPr id="13" name="Content Placeholder 12">
            <a:extLst>
              <a:ext uri="{FF2B5EF4-FFF2-40B4-BE49-F238E27FC236}">
                <a16:creationId xmlns:a16="http://schemas.microsoft.com/office/drawing/2014/main" id="{6EA2EEAC-45AF-4B25-A661-594C6F81AED2}"/>
              </a:ext>
            </a:extLst>
          </p:cNvPr>
          <p:cNvSpPr>
            <a:spLocks noGrp="1"/>
          </p:cNvSpPr>
          <p:nvPr>
            <p:ph idx="1"/>
          </p:nvPr>
        </p:nvSpPr>
        <p:spPr>
          <a:xfrm>
            <a:off x="911334" y="1011751"/>
            <a:ext cx="8026603" cy="4299838"/>
          </a:xfrm>
        </p:spPr>
        <p:txBody>
          <a:bodyPr>
            <a:normAutofit/>
          </a:bodyPr>
          <a:lstStyle/>
          <a:p>
            <a:pPr lvl="1">
              <a:lnSpc>
                <a:spcPts val="3600"/>
              </a:lnSpc>
              <a:spcBef>
                <a:spcPts val="0"/>
              </a:spcBef>
              <a:buClr>
                <a:schemeClr val="bg2">
                  <a:lumMod val="75000"/>
                </a:schemeClr>
              </a:buClr>
              <a:buSzPct val="98000"/>
            </a:pPr>
            <a:r>
              <a:rPr lang="en-US" sz="3200" b="1" dirty="0">
                <a:latin typeface="Candara" panose="020E0502030303020204" pitchFamily="34" charset="0"/>
              </a:rPr>
              <a:t>The scriptures exhort saints to watch</a:t>
            </a:r>
          </a:p>
          <a:p>
            <a:pPr marL="365760" lvl="1" indent="-274320">
              <a:lnSpc>
                <a:spcPts val="3000"/>
              </a:lnSpc>
              <a:spcBef>
                <a:spcPts val="0"/>
              </a:spcBef>
              <a:buClr>
                <a:schemeClr val="bg2">
                  <a:lumMod val="75000"/>
                </a:schemeClr>
              </a:buClr>
              <a:buSzPct val="98000"/>
              <a:buFont typeface="Wingdings" panose="05000000000000000000" pitchFamily="2" charset="2"/>
              <a:buChar char="§"/>
            </a:pPr>
            <a:r>
              <a:rPr lang="en-US" sz="2800" i="1" dirty="0">
                <a:latin typeface="Candara" panose="020E0502030303020204" pitchFamily="34" charset="0"/>
              </a:rPr>
              <a:t>2 Tim. 4:5; Matt. 26:41; Rev. 16:15; Luke 12:37</a:t>
            </a:r>
          </a:p>
          <a:p>
            <a:pPr lvl="1">
              <a:lnSpc>
                <a:spcPts val="3000"/>
              </a:lnSpc>
              <a:spcBef>
                <a:spcPts val="1200"/>
              </a:spcBef>
              <a:buClr>
                <a:schemeClr val="bg2">
                  <a:lumMod val="75000"/>
                </a:schemeClr>
              </a:buClr>
              <a:buSzPct val="98000"/>
            </a:pPr>
            <a:r>
              <a:rPr lang="en-US" sz="3200" b="1" dirty="0">
                <a:latin typeface="Candara" panose="020E0502030303020204" pitchFamily="34" charset="0"/>
              </a:rPr>
              <a:t>Why should we watch</a:t>
            </a:r>
          </a:p>
          <a:p>
            <a:pPr marL="365760" lvl="1" indent="-274320">
              <a:lnSpc>
                <a:spcPts val="3000"/>
              </a:lnSpc>
              <a:spcBef>
                <a:spcPts val="600"/>
              </a:spcBef>
              <a:buClr>
                <a:schemeClr val="bg2">
                  <a:lumMod val="75000"/>
                </a:schemeClr>
              </a:buClr>
              <a:buSzPct val="98000"/>
              <a:buFont typeface="Wingdings" panose="05000000000000000000" pitchFamily="2" charset="2"/>
              <a:buChar char="§"/>
            </a:pPr>
            <a:r>
              <a:rPr lang="en-US" sz="2800" dirty="0">
                <a:latin typeface="Candara" panose="020E0502030303020204" pitchFamily="34" charset="0"/>
              </a:rPr>
              <a:t>The devil is our adversary </a:t>
            </a:r>
            <a:r>
              <a:rPr lang="en-US" sz="2800" i="1" dirty="0">
                <a:latin typeface="Candara" panose="020E0502030303020204" pitchFamily="34" charset="0"/>
              </a:rPr>
              <a:t>– 1 Pet. 5:8</a:t>
            </a:r>
          </a:p>
          <a:p>
            <a:pPr marL="365760" lvl="1" indent="-274320">
              <a:lnSpc>
                <a:spcPts val="3000"/>
              </a:lnSpc>
              <a:spcBef>
                <a:spcPts val="600"/>
              </a:spcBef>
              <a:buClr>
                <a:schemeClr val="bg2">
                  <a:lumMod val="75000"/>
                </a:schemeClr>
              </a:buClr>
              <a:buSzPct val="98000"/>
              <a:buFont typeface="Wingdings" panose="05000000000000000000" pitchFamily="2" charset="2"/>
              <a:buChar char="§"/>
            </a:pPr>
            <a:r>
              <a:rPr lang="en-US" sz="2800" dirty="0">
                <a:latin typeface="Candara" panose="020E0502030303020204" pitchFamily="34" charset="0"/>
              </a:rPr>
              <a:t>The strongest was overcome – </a:t>
            </a:r>
            <a:r>
              <a:rPr lang="en-US" sz="2800" b="1" dirty="0">
                <a:latin typeface="Candara" panose="020E0502030303020204" pitchFamily="34" charset="0"/>
              </a:rPr>
              <a:t>Samson</a:t>
            </a:r>
          </a:p>
          <a:p>
            <a:pPr marL="365760" lvl="1" indent="-274320">
              <a:lnSpc>
                <a:spcPts val="3000"/>
              </a:lnSpc>
              <a:spcBef>
                <a:spcPts val="600"/>
              </a:spcBef>
              <a:buClr>
                <a:schemeClr val="bg2">
                  <a:lumMod val="75000"/>
                </a:schemeClr>
              </a:buClr>
              <a:buSzPct val="98000"/>
              <a:buFont typeface="Wingdings" panose="05000000000000000000" pitchFamily="2" charset="2"/>
              <a:buChar char="§"/>
            </a:pPr>
            <a:r>
              <a:rPr lang="en-US" sz="2800" dirty="0">
                <a:latin typeface="Candara" panose="020E0502030303020204" pitchFamily="34" charset="0"/>
              </a:rPr>
              <a:t>The holiest was ensnared </a:t>
            </a:r>
            <a:r>
              <a:rPr lang="en-US" sz="2800" b="1" dirty="0">
                <a:latin typeface="Candara" panose="020E0502030303020204" pitchFamily="34" charset="0"/>
              </a:rPr>
              <a:t>– David</a:t>
            </a:r>
          </a:p>
          <a:p>
            <a:pPr marL="365760" lvl="1" indent="-274320">
              <a:lnSpc>
                <a:spcPts val="3000"/>
              </a:lnSpc>
              <a:spcBef>
                <a:spcPts val="600"/>
              </a:spcBef>
              <a:buClr>
                <a:schemeClr val="bg2">
                  <a:lumMod val="75000"/>
                </a:schemeClr>
              </a:buClr>
              <a:buSzPct val="98000"/>
              <a:buFont typeface="Wingdings" panose="05000000000000000000" pitchFamily="2" charset="2"/>
              <a:buChar char="§"/>
            </a:pPr>
            <a:r>
              <a:rPr lang="en-US" sz="2800" dirty="0">
                <a:latin typeface="Candara" panose="020E0502030303020204" pitchFamily="34" charset="0"/>
              </a:rPr>
              <a:t>The wisest was deceived </a:t>
            </a:r>
            <a:r>
              <a:rPr lang="en-US" sz="2800" b="1" dirty="0">
                <a:latin typeface="Candara" panose="020E0502030303020204" pitchFamily="34" charset="0"/>
              </a:rPr>
              <a:t>– Solomon</a:t>
            </a:r>
          </a:p>
          <a:p>
            <a:pPr marL="365760" lvl="1" indent="-274320">
              <a:lnSpc>
                <a:spcPts val="3000"/>
              </a:lnSpc>
              <a:spcBef>
                <a:spcPts val="600"/>
              </a:spcBef>
              <a:buClr>
                <a:schemeClr val="bg2">
                  <a:lumMod val="75000"/>
                </a:schemeClr>
              </a:buClr>
              <a:buSzPct val="98000"/>
              <a:buFont typeface="Wingdings" panose="05000000000000000000" pitchFamily="2" charset="2"/>
              <a:buChar char="§"/>
            </a:pPr>
            <a:r>
              <a:rPr lang="en-US" sz="2800" dirty="0">
                <a:latin typeface="Candara" panose="020E0502030303020204" pitchFamily="34" charset="0"/>
              </a:rPr>
              <a:t>The boldest was intimidated </a:t>
            </a:r>
            <a:r>
              <a:rPr lang="en-US" sz="2800" b="1" dirty="0">
                <a:latin typeface="Candara" panose="020E0502030303020204" pitchFamily="34" charset="0"/>
              </a:rPr>
              <a:t>– Peter</a:t>
            </a:r>
          </a:p>
          <a:p>
            <a:pPr marL="365760" lvl="1" indent="-274320">
              <a:lnSpc>
                <a:spcPts val="3000"/>
              </a:lnSpc>
              <a:spcBef>
                <a:spcPts val="600"/>
              </a:spcBef>
              <a:buClr>
                <a:schemeClr val="bg2">
                  <a:lumMod val="75000"/>
                </a:schemeClr>
              </a:buClr>
              <a:buSzPct val="98000"/>
              <a:buFont typeface="Wingdings" panose="05000000000000000000" pitchFamily="2" charset="2"/>
              <a:buChar char="§"/>
            </a:pPr>
            <a:r>
              <a:rPr lang="en-US" sz="2800" dirty="0">
                <a:latin typeface="Candara" panose="020E0502030303020204" pitchFamily="34" charset="0"/>
              </a:rPr>
              <a:t>Christ will come as a thief </a:t>
            </a:r>
            <a:r>
              <a:rPr lang="en-US" sz="2800" i="1" dirty="0">
                <a:latin typeface="Candara" panose="020E0502030303020204" pitchFamily="34" charset="0"/>
              </a:rPr>
              <a:t>– Rev. 16:15</a:t>
            </a:r>
          </a:p>
        </p:txBody>
      </p:sp>
      <p:sp>
        <p:nvSpPr>
          <p:cNvPr id="2" name="Rectangle 1">
            <a:extLst>
              <a:ext uri="{FF2B5EF4-FFF2-40B4-BE49-F238E27FC236}">
                <a16:creationId xmlns:a16="http://schemas.microsoft.com/office/drawing/2014/main" id="{92BF9B56-817D-697C-5064-1B2A1B39EBDD}"/>
              </a:ext>
            </a:extLst>
          </p:cNvPr>
          <p:cNvSpPr/>
          <p:nvPr/>
        </p:nvSpPr>
        <p:spPr>
          <a:xfrm rot="16200000">
            <a:off x="-2423957" y="3536255"/>
            <a:ext cx="5575886" cy="830997"/>
          </a:xfrm>
          <a:prstGeom prst="rect">
            <a:avLst/>
          </a:prstGeom>
          <a:noFill/>
        </p:spPr>
        <p:txBody>
          <a:bodyPr wrap="non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 Wants</a:t>
            </a:r>
            <a:r>
              <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 A </a:t>
            </a: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Church</a:t>
            </a:r>
            <a:endPar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3" name="Arrow: Bent 2">
            <a:extLst>
              <a:ext uri="{FF2B5EF4-FFF2-40B4-BE49-F238E27FC236}">
                <a16:creationId xmlns:a16="http://schemas.microsoft.com/office/drawing/2014/main" id="{1FEE3C42-561D-98CC-AB6F-6A66D08AE12F}"/>
              </a:ext>
            </a:extLst>
          </p:cNvPr>
          <p:cNvSpPr/>
          <p:nvPr/>
        </p:nvSpPr>
        <p:spPr>
          <a:xfrm>
            <a:off x="306029" y="319087"/>
            <a:ext cx="605306" cy="745250"/>
          </a:xfrm>
          <a:prstGeom prst="bentArrow">
            <a:avLst>
              <a:gd name="adj1" fmla="val 25000"/>
              <a:gd name="adj2" fmla="val 25000"/>
              <a:gd name="adj3" fmla="val 44149"/>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3C7C1FDE-ACF1-558D-B860-D492F9C79A89}"/>
              </a:ext>
            </a:extLst>
          </p:cNvPr>
          <p:cNvSpPr txBox="1"/>
          <p:nvPr/>
        </p:nvSpPr>
        <p:spPr>
          <a:xfrm>
            <a:off x="1079658" y="5224700"/>
            <a:ext cx="7689954" cy="1482137"/>
          </a:xfrm>
          <a:prstGeom prst="rect">
            <a:avLst/>
          </a:prstGeom>
          <a:solidFill>
            <a:schemeClr val="bg2"/>
          </a:solidFill>
        </p:spPr>
        <p:txBody>
          <a:bodyPr wrap="square" rtlCol="0">
            <a:spAutoFit/>
          </a:bodyPr>
          <a:lstStyle/>
          <a:p>
            <a:pPr>
              <a:lnSpc>
                <a:spcPts val="2700"/>
              </a:lnSpc>
            </a:pPr>
            <a:r>
              <a:rPr lang="en-US" sz="2700" b="1" i="1" dirty="0">
                <a:latin typeface="Candara" panose="020E0502030303020204" pitchFamily="34" charset="0"/>
                <a:cs typeface="Arial" panose="020B0604020202020204" pitchFamily="34" charset="0"/>
              </a:rPr>
              <a:t>“But ye, brethren, are not in darkness, that that day should overtake you </a:t>
            </a:r>
            <a:r>
              <a:rPr lang="en-US" sz="2700" b="1" i="1" dirty="0">
                <a:solidFill>
                  <a:srgbClr val="FF0000"/>
                </a:solidFill>
                <a:latin typeface="Candara" panose="020E0502030303020204" pitchFamily="34" charset="0"/>
                <a:cs typeface="Arial" panose="020B0604020202020204" pitchFamily="34" charset="0"/>
              </a:rPr>
              <a:t>as a thief</a:t>
            </a:r>
            <a:r>
              <a:rPr lang="en-US" sz="2700" b="1" i="1" dirty="0">
                <a:latin typeface="Candara" panose="020E0502030303020204" pitchFamily="34" charset="0"/>
                <a:cs typeface="Arial" panose="020B0604020202020204" pitchFamily="34" charset="0"/>
              </a:rPr>
              <a:t>. Ye are all the children of light, and the children of the day: we are not of the night, nor of darkness” </a:t>
            </a:r>
            <a:r>
              <a:rPr lang="en-US" sz="2700" i="1" dirty="0">
                <a:latin typeface="Candara" panose="020E0502030303020204" pitchFamily="34" charset="0"/>
                <a:cs typeface="Arial" panose="020B0604020202020204" pitchFamily="34" charset="0"/>
              </a:rPr>
              <a:t>– 1 Thess. 5:4-5 </a:t>
            </a:r>
            <a:endParaRPr lang="en-US" sz="2700" i="1" dirty="0">
              <a:latin typeface="Candara" panose="020E0502030303020204" pitchFamily="34" charset="0"/>
            </a:endParaRPr>
          </a:p>
        </p:txBody>
      </p:sp>
    </p:spTree>
    <p:extLst>
      <p:ext uri="{BB962C8B-B14F-4D97-AF65-F5344CB8AC3E}">
        <p14:creationId xmlns:p14="http://schemas.microsoft.com/office/powerpoint/2010/main" val="3147994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randombar(horizontal)">
                                      <p:cBhvr>
                                        <p:cTn id="7" dur="125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1000"/>
                                        <p:tgtEl>
                                          <p:spTgt spid="13">
                                            <p:txEl>
                                              <p:pRg st="0" end="0"/>
                                            </p:txEl>
                                          </p:spTgt>
                                        </p:tgtEl>
                                      </p:cBhvr>
                                    </p:animEffect>
                                    <p:anim calcmode="lin" valueType="num">
                                      <p:cBhvr>
                                        <p:cTn id="1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Effect transition="in" filter="fade">
                                      <p:cBhvr>
                                        <p:cTn id="19" dur="1000"/>
                                        <p:tgtEl>
                                          <p:spTgt spid="13">
                                            <p:txEl>
                                              <p:pRg st="1" end="1"/>
                                            </p:txEl>
                                          </p:spTgt>
                                        </p:tgtEl>
                                      </p:cBhvr>
                                    </p:animEffect>
                                    <p:anim calcmode="lin" valueType="num">
                                      <p:cBhvr>
                                        <p:cTn id="20"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3">
                                            <p:txEl>
                                              <p:pRg st="2" end="2"/>
                                            </p:txEl>
                                          </p:spTgt>
                                        </p:tgtEl>
                                        <p:attrNameLst>
                                          <p:attrName>style.visibility</p:attrName>
                                        </p:attrNameLst>
                                      </p:cBhvr>
                                      <p:to>
                                        <p:strVal val="visible"/>
                                      </p:to>
                                    </p:set>
                                    <p:animEffect transition="in" filter="fade">
                                      <p:cBhvr>
                                        <p:cTn id="26" dur="1000"/>
                                        <p:tgtEl>
                                          <p:spTgt spid="13">
                                            <p:txEl>
                                              <p:pRg st="2" end="2"/>
                                            </p:txEl>
                                          </p:spTgt>
                                        </p:tgtEl>
                                      </p:cBhvr>
                                    </p:animEffect>
                                    <p:anim calcmode="lin" valueType="num">
                                      <p:cBhvr>
                                        <p:cTn id="27"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3">
                                            <p:txEl>
                                              <p:pRg st="3" end="3"/>
                                            </p:txEl>
                                          </p:spTgt>
                                        </p:tgtEl>
                                        <p:attrNameLst>
                                          <p:attrName>style.visibility</p:attrName>
                                        </p:attrNameLst>
                                      </p:cBhvr>
                                      <p:to>
                                        <p:strVal val="visible"/>
                                      </p:to>
                                    </p:set>
                                    <p:animEffect transition="in" filter="fade">
                                      <p:cBhvr>
                                        <p:cTn id="33" dur="1000"/>
                                        <p:tgtEl>
                                          <p:spTgt spid="13">
                                            <p:txEl>
                                              <p:pRg st="3" end="3"/>
                                            </p:txEl>
                                          </p:spTgt>
                                        </p:tgtEl>
                                      </p:cBhvr>
                                    </p:animEffect>
                                    <p:anim calcmode="lin" valueType="num">
                                      <p:cBhvr>
                                        <p:cTn id="34"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3">
                                            <p:txEl>
                                              <p:pRg st="4" end="4"/>
                                            </p:txEl>
                                          </p:spTgt>
                                        </p:tgtEl>
                                        <p:attrNameLst>
                                          <p:attrName>style.visibility</p:attrName>
                                        </p:attrNameLst>
                                      </p:cBhvr>
                                      <p:to>
                                        <p:strVal val="visible"/>
                                      </p:to>
                                    </p:set>
                                    <p:animEffect transition="in" filter="fade">
                                      <p:cBhvr>
                                        <p:cTn id="40" dur="1000"/>
                                        <p:tgtEl>
                                          <p:spTgt spid="13">
                                            <p:txEl>
                                              <p:pRg st="4" end="4"/>
                                            </p:txEl>
                                          </p:spTgt>
                                        </p:tgtEl>
                                      </p:cBhvr>
                                    </p:animEffect>
                                    <p:anim calcmode="lin" valueType="num">
                                      <p:cBhvr>
                                        <p:cTn id="41"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3">
                                            <p:txEl>
                                              <p:pRg st="5" end="5"/>
                                            </p:txEl>
                                          </p:spTgt>
                                        </p:tgtEl>
                                        <p:attrNameLst>
                                          <p:attrName>style.visibility</p:attrName>
                                        </p:attrNameLst>
                                      </p:cBhvr>
                                      <p:to>
                                        <p:strVal val="visible"/>
                                      </p:to>
                                    </p:set>
                                    <p:animEffect transition="in" filter="fade">
                                      <p:cBhvr>
                                        <p:cTn id="47" dur="1000"/>
                                        <p:tgtEl>
                                          <p:spTgt spid="13">
                                            <p:txEl>
                                              <p:pRg st="5" end="5"/>
                                            </p:txEl>
                                          </p:spTgt>
                                        </p:tgtEl>
                                      </p:cBhvr>
                                    </p:animEffect>
                                    <p:anim calcmode="lin" valueType="num">
                                      <p:cBhvr>
                                        <p:cTn id="48"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3">
                                            <p:txEl>
                                              <p:pRg st="6" end="6"/>
                                            </p:txEl>
                                          </p:spTgt>
                                        </p:tgtEl>
                                        <p:attrNameLst>
                                          <p:attrName>style.visibility</p:attrName>
                                        </p:attrNameLst>
                                      </p:cBhvr>
                                      <p:to>
                                        <p:strVal val="visible"/>
                                      </p:to>
                                    </p:set>
                                    <p:animEffect transition="in" filter="fade">
                                      <p:cBhvr>
                                        <p:cTn id="54" dur="1000"/>
                                        <p:tgtEl>
                                          <p:spTgt spid="13">
                                            <p:txEl>
                                              <p:pRg st="6" end="6"/>
                                            </p:txEl>
                                          </p:spTgt>
                                        </p:tgtEl>
                                      </p:cBhvr>
                                    </p:animEffect>
                                    <p:anim calcmode="lin" valueType="num">
                                      <p:cBhvr>
                                        <p:cTn id="55"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3">
                                            <p:txEl>
                                              <p:pRg st="7" end="7"/>
                                            </p:txEl>
                                          </p:spTgt>
                                        </p:tgtEl>
                                        <p:attrNameLst>
                                          <p:attrName>style.visibility</p:attrName>
                                        </p:attrNameLst>
                                      </p:cBhvr>
                                      <p:to>
                                        <p:strVal val="visible"/>
                                      </p:to>
                                    </p:set>
                                    <p:animEffect transition="in" filter="fade">
                                      <p:cBhvr>
                                        <p:cTn id="61" dur="1000"/>
                                        <p:tgtEl>
                                          <p:spTgt spid="13">
                                            <p:txEl>
                                              <p:pRg st="7" end="7"/>
                                            </p:txEl>
                                          </p:spTgt>
                                        </p:tgtEl>
                                      </p:cBhvr>
                                    </p:animEffect>
                                    <p:anim calcmode="lin" valueType="num">
                                      <p:cBhvr>
                                        <p:cTn id="62" dur="1000" fill="hold"/>
                                        <p:tgtEl>
                                          <p:spTgt spid="1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1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3">
                                            <p:txEl>
                                              <p:pRg st="8" end="8"/>
                                            </p:txEl>
                                          </p:spTgt>
                                        </p:tgtEl>
                                        <p:attrNameLst>
                                          <p:attrName>style.visibility</p:attrName>
                                        </p:attrNameLst>
                                      </p:cBhvr>
                                      <p:to>
                                        <p:strVal val="visible"/>
                                      </p:to>
                                    </p:set>
                                    <p:animEffect transition="in" filter="fade">
                                      <p:cBhvr>
                                        <p:cTn id="68" dur="1000"/>
                                        <p:tgtEl>
                                          <p:spTgt spid="13">
                                            <p:txEl>
                                              <p:pRg st="8" end="8"/>
                                            </p:txEl>
                                          </p:spTgt>
                                        </p:tgtEl>
                                      </p:cBhvr>
                                    </p:animEffect>
                                    <p:anim calcmode="lin" valueType="num">
                                      <p:cBhvr>
                                        <p:cTn id="69" dur="1000" fill="hold"/>
                                        <p:tgtEl>
                                          <p:spTgt spid="13">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1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6" presetClass="entr" presetSubtype="37" fill="hold" grpId="0" nodeType="clickEffect">
                                  <p:stCondLst>
                                    <p:cond delay="0"/>
                                  </p:stCondLst>
                                  <p:childTnLst>
                                    <p:set>
                                      <p:cBhvr>
                                        <p:cTn id="74" dur="1" fill="hold">
                                          <p:stCondLst>
                                            <p:cond delay="0"/>
                                          </p:stCondLst>
                                        </p:cTn>
                                        <p:tgtEl>
                                          <p:spTgt spid="4"/>
                                        </p:tgtEl>
                                        <p:attrNameLst>
                                          <p:attrName>style.visibility</p:attrName>
                                        </p:attrNameLst>
                                      </p:cBhvr>
                                      <p:to>
                                        <p:strVal val="visible"/>
                                      </p:to>
                                    </p:set>
                                    <p:animEffect transition="in" filter="barn(outVertical)">
                                      <p:cBhvr>
                                        <p:cTn id="7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13" grpId="0"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64">
            <a:extLst>
              <a:ext uri="{FF2B5EF4-FFF2-40B4-BE49-F238E27FC236}">
                <a16:creationId xmlns:a16="http://schemas.microsoft.com/office/drawing/2014/main" id="{A02D195B-D3D3-425B-A077-63F32D782516}"/>
              </a:ext>
            </a:extLst>
          </p:cNvPr>
          <p:cNvSpPr>
            <a:spLocks noGrp="1"/>
          </p:cNvSpPr>
          <p:nvPr>
            <p:ph type="title"/>
          </p:nvPr>
        </p:nvSpPr>
        <p:spPr>
          <a:xfrm>
            <a:off x="631064" y="-38637"/>
            <a:ext cx="8512935" cy="965915"/>
          </a:xfrm>
          <a:noFill/>
        </p:spPr>
        <p:txBody>
          <a:bodyPr anchor="t">
            <a:normAutofit fontScale="90000"/>
          </a:bodyPr>
          <a:lstStyle/>
          <a:p>
            <a:r>
              <a:rPr lang="en-US" sz="4400" dirty="0">
                <a:latin typeface="Candara" panose="020E0502030303020204" pitchFamily="34" charset="0"/>
              </a:rPr>
              <a:t>That Is Loving – Affectionate</a:t>
            </a:r>
          </a:p>
        </p:txBody>
      </p:sp>
      <p:sp>
        <p:nvSpPr>
          <p:cNvPr id="13" name="Content Placeholder 12">
            <a:extLst>
              <a:ext uri="{FF2B5EF4-FFF2-40B4-BE49-F238E27FC236}">
                <a16:creationId xmlns:a16="http://schemas.microsoft.com/office/drawing/2014/main" id="{6EA2EEAC-45AF-4B25-A661-594C6F81AED2}"/>
              </a:ext>
            </a:extLst>
          </p:cNvPr>
          <p:cNvSpPr>
            <a:spLocks noGrp="1"/>
          </p:cNvSpPr>
          <p:nvPr>
            <p:ph idx="1"/>
          </p:nvPr>
        </p:nvSpPr>
        <p:spPr>
          <a:xfrm>
            <a:off x="911334" y="1025198"/>
            <a:ext cx="8026603" cy="4232602"/>
          </a:xfrm>
        </p:spPr>
        <p:txBody>
          <a:bodyPr>
            <a:normAutofit/>
          </a:bodyPr>
          <a:lstStyle/>
          <a:p>
            <a:pPr lvl="1">
              <a:lnSpc>
                <a:spcPts val="3200"/>
              </a:lnSpc>
              <a:spcBef>
                <a:spcPts val="0"/>
              </a:spcBef>
              <a:buClr>
                <a:schemeClr val="bg2">
                  <a:lumMod val="75000"/>
                </a:schemeClr>
              </a:buClr>
              <a:buSzPct val="98000"/>
            </a:pPr>
            <a:r>
              <a:rPr lang="en-US" sz="3200" b="1" dirty="0">
                <a:latin typeface="Candara" panose="020E0502030303020204" pitchFamily="34" charset="0"/>
              </a:rPr>
              <a:t>God is the source and example of the greatest love </a:t>
            </a:r>
            <a:r>
              <a:rPr lang="en-US" sz="3200" i="1" dirty="0">
                <a:latin typeface="Candara" panose="020E0502030303020204" pitchFamily="34" charset="0"/>
              </a:rPr>
              <a:t>– John 3:16; Rom. 5:8</a:t>
            </a:r>
          </a:p>
          <a:p>
            <a:pPr lvl="1">
              <a:lnSpc>
                <a:spcPts val="3200"/>
              </a:lnSpc>
              <a:spcBef>
                <a:spcPts val="1200"/>
              </a:spcBef>
              <a:buClr>
                <a:schemeClr val="bg2">
                  <a:lumMod val="75000"/>
                </a:schemeClr>
              </a:buClr>
              <a:buSzPct val="98000"/>
            </a:pPr>
            <a:r>
              <a:rPr lang="en-US" sz="3200" b="1" dirty="0">
                <a:latin typeface="Candara" panose="020E0502030303020204" pitchFamily="34" charset="0"/>
              </a:rPr>
              <a:t>Jesus expressed love and affection in His prayer to His Father </a:t>
            </a:r>
            <a:r>
              <a:rPr lang="en-US" sz="3200" i="1" dirty="0">
                <a:latin typeface="Candara" panose="020E0502030303020204" pitchFamily="34" charset="0"/>
              </a:rPr>
              <a:t>– John 17:20-22</a:t>
            </a:r>
          </a:p>
          <a:p>
            <a:pPr lvl="1">
              <a:lnSpc>
                <a:spcPts val="3200"/>
              </a:lnSpc>
              <a:spcBef>
                <a:spcPts val="1200"/>
              </a:spcBef>
              <a:buClr>
                <a:schemeClr val="bg2">
                  <a:lumMod val="75000"/>
                </a:schemeClr>
              </a:buClr>
              <a:buSzPct val="98000"/>
            </a:pPr>
            <a:r>
              <a:rPr lang="en-US" sz="3200" b="1" dirty="0">
                <a:latin typeface="Candara" panose="020E0502030303020204" pitchFamily="34" charset="0"/>
              </a:rPr>
              <a:t>We must love God, His Son and our brethren because He first loved us</a:t>
            </a:r>
          </a:p>
          <a:p>
            <a:pPr marL="365760" lvl="1" indent="-274320">
              <a:lnSpc>
                <a:spcPts val="3000"/>
              </a:lnSpc>
              <a:spcBef>
                <a:spcPts val="0"/>
              </a:spcBef>
              <a:buClr>
                <a:schemeClr val="bg2">
                  <a:lumMod val="75000"/>
                </a:schemeClr>
              </a:buClr>
              <a:buSzPct val="98000"/>
              <a:buFont typeface="Wingdings" panose="05000000000000000000" pitchFamily="2" charset="2"/>
              <a:buChar char="§"/>
            </a:pPr>
            <a:r>
              <a:rPr lang="en-US" sz="2800" i="1" dirty="0">
                <a:latin typeface="Candara" panose="020E0502030303020204" pitchFamily="34" charset="0"/>
              </a:rPr>
              <a:t>1 John 4:7-8, 19; 1 Pet. 1:22; 1 Thess. 4:9</a:t>
            </a:r>
          </a:p>
          <a:p>
            <a:pPr lvl="1">
              <a:lnSpc>
                <a:spcPts val="3000"/>
              </a:lnSpc>
              <a:spcBef>
                <a:spcPts val="1200"/>
              </a:spcBef>
              <a:buClr>
                <a:schemeClr val="bg2">
                  <a:lumMod val="75000"/>
                </a:schemeClr>
              </a:buClr>
              <a:buSzPct val="98000"/>
            </a:pPr>
            <a:r>
              <a:rPr lang="en-US" sz="3200" b="1" dirty="0">
                <a:latin typeface="Candara" panose="020E0502030303020204" pitchFamily="34" charset="0"/>
              </a:rPr>
              <a:t>Our love is demonstrated by keeping (obeying) the commandments of God</a:t>
            </a:r>
          </a:p>
        </p:txBody>
      </p:sp>
      <p:sp>
        <p:nvSpPr>
          <p:cNvPr id="2" name="Rectangle 1">
            <a:extLst>
              <a:ext uri="{FF2B5EF4-FFF2-40B4-BE49-F238E27FC236}">
                <a16:creationId xmlns:a16="http://schemas.microsoft.com/office/drawing/2014/main" id="{92BF9B56-817D-697C-5064-1B2A1B39EBDD}"/>
              </a:ext>
            </a:extLst>
          </p:cNvPr>
          <p:cNvSpPr/>
          <p:nvPr/>
        </p:nvSpPr>
        <p:spPr>
          <a:xfrm rot="16200000">
            <a:off x="-2423957" y="3536255"/>
            <a:ext cx="5575886" cy="830997"/>
          </a:xfrm>
          <a:prstGeom prst="rect">
            <a:avLst/>
          </a:prstGeom>
          <a:noFill/>
        </p:spPr>
        <p:txBody>
          <a:bodyPr wrap="non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 Wants</a:t>
            </a:r>
            <a:r>
              <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 A </a:t>
            </a: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Church</a:t>
            </a:r>
            <a:endPar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3" name="Arrow: Bent 2">
            <a:extLst>
              <a:ext uri="{FF2B5EF4-FFF2-40B4-BE49-F238E27FC236}">
                <a16:creationId xmlns:a16="http://schemas.microsoft.com/office/drawing/2014/main" id="{1FEE3C42-561D-98CC-AB6F-6A66D08AE12F}"/>
              </a:ext>
            </a:extLst>
          </p:cNvPr>
          <p:cNvSpPr/>
          <p:nvPr/>
        </p:nvSpPr>
        <p:spPr>
          <a:xfrm>
            <a:off x="306029" y="319087"/>
            <a:ext cx="605306" cy="745250"/>
          </a:xfrm>
          <a:prstGeom prst="bentArrow">
            <a:avLst>
              <a:gd name="adj1" fmla="val 25000"/>
              <a:gd name="adj2" fmla="val 25000"/>
              <a:gd name="adj3" fmla="val 44149"/>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39F8B40C-DF30-065B-593A-B70441F36DFD}"/>
              </a:ext>
            </a:extLst>
          </p:cNvPr>
          <p:cNvSpPr txBox="1"/>
          <p:nvPr/>
        </p:nvSpPr>
        <p:spPr>
          <a:xfrm>
            <a:off x="930906" y="5300201"/>
            <a:ext cx="7702106" cy="1174552"/>
          </a:xfrm>
          <a:prstGeom prst="rect">
            <a:avLst/>
          </a:prstGeom>
          <a:solidFill>
            <a:schemeClr val="bg2"/>
          </a:solidFill>
        </p:spPr>
        <p:txBody>
          <a:bodyPr wrap="square" rtlCol="0">
            <a:spAutoFit/>
          </a:bodyPr>
          <a:lstStyle/>
          <a:p>
            <a:pPr>
              <a:lnSpc>
                <a:spcPts val="2800"/>
              </a:lnSpc>
            </a:pPr>
            <a:r>
              <a:rPr lang="en-US" sz="2800" b="1" i="1" dirty="0">
                <a:latin typeface="Candara" panose="020E0502030303020204" pitchFamily="34" charset="0"/>
              </a:rPr>
              <a:t>“If ye keep my commandments, </a:t>
            </a:r>
            <a:r>
              <a:rPr lang="en-US" sz="2800" b="1" i="1" dirty="0">
                <a:solidFill>
                  <a:srgbClr val="FF0000"/>
                </a:solidFill>
                <a:latin typeface="Candara" panose="020E0502030303020204" pitchFamily="34" charset="0"/>
              </a:rPr>
              <a:t>ye shall abide in my love</a:t>
            </a:r>
            <a:r>
              <a:rPr lang="en-US" sz="2800" b="1" i="1" dirty="0">
                <a:latin typeface="Candara" panose="020E0502030303020204" pitchFamily="34" charset="0"/>
              </a:rPr>
              <a:t>; even as I have kept my Father’s commandments, and abide in his love” </a:t>
            </a:r>
            <a:r>
              <a:rPr lang="en-US" sz="2800" i="1" dirty="0">
                <a:latin typeface="Candara" panose="020E0502030303020204" pitchFamily="34" charset="0"/>
              </a:rPr>
              <a:t>– Jn. 15:10</a:t>
            </a:r>
          </a:p>
        </p:txBody>
      </p:sp>
    </p:spTree>
    <p:extLst>
      <p:ext uri="{BB962C8B-B14F-4D97-AF65-F5344CB8AC3E}">
        <p14:creationId xmlns:p14="http://schemas.microsoft.com/office/powerpoint/2010/main" val="6167476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randombar(horizontal)">
                                      <p:cBhvr>
                                        <p:cTn id="7" dur="125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1000"/>
                                        <p:tgtEl>
                                          <p:spTgt spid="13">
                                            <p:txEl>
                                              <p:pRg st="0" end="0"/>
                                            </p:txEl>
                                          </p:spTgt>
                                        </p:tgtEl>
                                      </p:cBhvr>
                                    </p:animEffect>
                                    <p:anim calcmode="lin" valueType="num">
                                      <p:cBhvr>
                                        <p:cTn id="1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Effect transition="in" filter="fade">
                                      <p:cBhvr>
                                        <p:cTn id="19" dur="1000"/>
                                        <p:tgtEl>
                                          <p:spTgt spid="13">
                                            <p:txEl>
                                              <p:pRg st="1" end="1"/>
                                            </p:txEl>
                                          </p:spTgt>
                                        </p:tgtEl>
                                      </p:cBhvr>
                                    </p:animEffect>
                                    <p:anim calcmode="lin" valueType="num">
                                      <p:cBhvr>
                                        <p:cTn id="20"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3">
                                            <p:txEl>
                                              <p:pRg st="2" end="2"/>
                                            </p:txEl>
                                          </p:spTgt>
                                        </p:tgtEl>
                                        <p:attrNameLst>
                                          <p:attrName>style.visibility</p:attrName>
                                        </p:attrNameLst>
                                      </p:cBhvr>
                                      <p:to>
                                        <p:strVal val="visible"/>
                                      </p:to>
                                    </p:set>
                                    <p:animEffect transition="in" filter="fade">
                                      <p:cBhvr>
                                        <p:cTn id="26" dur="1000"/>
                                        <p:tgtEl>
                                          <p:spTgt spid="13">
                                            <p:txEl>
                                              <p:pRg st="2" end="2"/>
                                            </p:txEl>
                                          </p:spTgt>
                                        </p:tgtEl>
                                      </p:cBhvr>
                                    </p:animEffect>
                                    <p:anim calcmode="lin" valueType="num">
                                      <p:cBhvr>
                                        <p:cTn id="27"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3">
                                            <p:txEl>
                                              <p:pRg st="3" end="3"/>
                                            </p:txEl>
                                          </p:spTgt>
                                        </p:tgtEl>
                                        <p:attrNameLst>
                                          <p:attrName>style.visibility</p:attrName>
                                        </p:attrNameLst>
                                      </p:cBhvr>
                                      <p:to>
                                        <p:strVal val="visible"/>
                                      </p:to>
                                    </p:set>
                                    <p:animEffect transition="in" filter="fade">
                                      <p:cBhvr>
                                        <p:cTn id="31" dur="1000"/>
                                        <p:tgtEl>
                                          <p:spTgt spid="13">
                                            <p:txEl>
                                              <p:pRg st="3" end="3"/>
                                            </p:txEl>
                                          </p:spTgt>
                                        </p:tgtEl>
                                      </p:cBhvr>
                                    </p:animEffect>
                                    <p:anim calcmode="lin" valueType="num">
                                      <p:cBhvr>
                                        <p:cTn id="32"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3">
                                            <p:txEl>
                                              <p:pRg st="4" end="4"/>
                                            </p:txEl>
                                          </p:spTgt>
                                        </p:tgtEl>
                                        <p:attrNameLst>
                                          <p:attrName>style.visibility</p:attrName>
                                        </p:attrNameLst>
                                      </p:cBhvr>
                                      <p:to>
                                        <p:strVal val="visible"/>
                                      </p:to>
                                    </p:set>
                                    <p:animEffect transition="in" filter="fade">
                                      <p:cBhvr>
                                        <p:cTn id="38" dur="1000"/>
                                        <p:tgtEl>
                                          <p:spTgt spid="13">
                                            <p:txEl>
                                              <p:pRg st="4" end="4"/>
                                            </p:txEl>
                                          </p:spTgt>
                                        </p:tgtEl>
                                      </p:cBhvr>
                                    </p:animEffect>
                                    <p:anim calcmode="lin" valueType="num">
                                      <p:cBhvr>
                                        <p:cTn id="39"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barn(outVertical)">
                                      <p:cBhvr>
                                        <p:cTn id="4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13" grpId="0" uiExpand="1" build="p"/>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64">
            <a:extLst>
              <a:ext uri="{FF2B5EF4-FFF2-40B4-BE49-F238E27FC236}">
                <a16:creationId xmlns:a16="http://schemas.microsoft.com/office/drawing/2014/main" id="{A02D195B-D3D3-425B-A077-63F32D782516}"/>
              </a:ext>
            </a:extLst>
          </p:cNvPr>
          <p:cNvSpPr>
            <a:spLocks noGrp="1"/>
          </p:cNvSpPr>
          <p:nvPr>
            <p:ph type="title"/>
          </p:nvPr>
        </p:nvSpPr>
        <p:spPr>
          <a:xfrm>
            <a:off x="631064" y="-38637"/>
            <a:ext cx="8512935" cy="965915"/>
          </a:xfrm>
          <a:noFill/>
        </p:spPr>
        <p:txBody>
          <a:bodyPr anchor="t">
            <a:normAutofit fontScale="90000"/>
          </a:bodyPr>
          <a:lstStyle/>
          <a:p>
            <a:r>
              <a:rPr lang="en-US" sz="4400" dirty="0">
                <a:latin typeface="Candara" panose="020E0502030303020204" pitchFamily="34" charset="0"/>
              </a:rPr>
              <a:t>That Worships in Spirit and Truth  </a:t>
            </a:r>
          </a:p>
        </p:txBody>
      </p:sp>
      <p:sp>
        <p:nvSpPr>
          <p:cNvPr id="13" name="Content Placeholder 12">
            <a:extLst>
              <a:ext uri="{FF2B5EF4-FFF2-40B4-BE49-F238E27FC236}">
                <a16:creationId xmlns:a16="http://schemas.microsoft.com/office/drawing/2014/main" id="{6EA2EEAC-45AF-4B25-A661-594C6F81AED2}"/>
              </a:ext>
            </a:extLst>
          </p:cNvPr>
          <p:cNvSpPr>
            <a:spLocks noGrp="1"/>
          </p:cNvSpPr>
          <p:nvPr>
            <p:ph idx="1"/>
          </p:nvPr>
        </p:nvSpPr>
        <p:spPr>
          <a:xfrm>
            <a:off x="911334" y="1011751"/>
            <a:ext cx="8223753" cy="4367074"/>
          </a:xfrm>
        </p:spPr>
        <p:txBody>
          <a:bodyPr>
            <a:normAutofit/>
          </a:bodyPr>
          <a:lstStyle/>
          <a:p>
            <a:pPr lvl="1">
              <a:lnSpc>
                <a:spcPts val="3200"/>
              </a:lnSpc>
              <a:spcBef>
                <a:spcPts val="0"/>
              </a:spcBef>
              <a:buClr>
                <a:schemeClr val="bg2">
                  <a:lumMod val="75000"/>
                </a:schemeClr>
              </a:buClr>
              <a:buSzPct val="98000"/>
            </a:pPr>
            <a:r>
              <a:rPr lang="en-US" sz="3200" b="1" dirty="0">
                <a:latin typeface="Candara" panose="020E0502030303020204" pitchFamily="34" charset="0"/>
              </a:rPr>
              <a:t>How we worship matters to God and must matter to us! </a:t>
            </a:r>
            <a:r>
              <a:rPr lang="en-US" sz="3200" i="1" dirty="0">
                <a:latin typeface="Candara" panose="020E0502030303020204" pitchFamily="34" charset="0"/>
              </a:rPr>
              <a:t>– Matt. 15:9</a:t>
            </a:r>
          </a:p>
          <a:p>
            <a:pPr marL="365760" lvl="1" indent="-274320">
              <a:lnSpc>
                <a:spcPts val="3200"/>
              </a:lnSpc>
              <a:spcBef>
                <a:spcPts val="20400"/>
              </a:spcBef>
              <a:buClr>
                <a:schemeClr val="bg2">
                  <a:lumMod val="75000"/>
                </a:schemeClr>
              </a:buClr>
              <a:buSzPct val="98000"/>
              <a:buFont typeface="Wingdings" panose="05000000000000000000" pitchFamily="2" charset="2"/>
              <a:buChar char="§"/>
            </a:pPr>
            <a:r>
              <a:rPr lang="en-US" sz="3000" b="1" i="1" dirty="0">
                <a:latin typeface="Candara" panose="020E0502030303020204" pitchFamily="34" charset="0"/>
              </a:rPr>
              <a:t>“in spirit” </a:t>
            </a:r>
            <a:r>
              <a:rPr lang="en-US" sz="3000" dirty="0">
                <a:latin typeface="Candara" panose="020E0502030303020204" pitchFamily="34" charset="0"/>
              </a:rPr>
              <a:t>– proper attitude of mind</a:t>
            </a:r>
          </a:p>
          <a:p>
            <a:pPr marL="365760" lvl="1" indent="-274320">
              <a:lnSpc>
                <a:spcPts val="3000"/>
              </a:lnSpc>
              <a:spcBef>
                <a:spcPts val="600"/>
              </a:spcBef>
              <a:buClr>
                <a:schemeClr val="bg2">
                  <a:lumMod val="75000"/>
                </a:schemeClr>
              </a:buClr>
              <a:buSzPct val="98000"/>
              <a:buFont typeface="Wingdings" panose="05000000000000000000" pitchFamily="2" charset="2"/>
              <a:buChar char="§"/>
            </a:pPr>
            <a:r>
              <a:rPr lang="en-US" sz="3000" b="1" i="1" dirty="0">
                <a:latin typeface="Candara" panose="020E0502030303020204" pitchFamily="34" charset="0"/>
              </a:rPr>
              <a:t>“in truth” – </a:t>
            </a:r>
            <a:r>
              <a:rPr lang="en-US" sz="3000" dirty="0">
                <a:latin typeface="Candara" panose="020E0502030303020204" pitchFamily="34" charset="0"/>
              </a:rPr>
              <a:t>by the word of God </a:t>
            </a:r>
            <a:r>
              <a:rPr lang="en-US" sz="3000" i="1" dirty="0">
                <a:latin typeface="Candara" panose="020E0502030303020204" pitchFamily="34" charset="0"/>
              </a:rPr>
              <a:t>– John 17:17</a:t>
            </a:r>
          </a:p>
          <a:p>
            <a:pPr marL="91440" lvl="1">
              <a:lnSpc>
                <a:spcPts val="3200"/>
              </a:lnSpc>
              <a:spcBef>
                <a:spcPts val="19200"/>
              </a:spcBef>
              <a:buClr>
                <a:schemeClr val="bg2">
                  <a:lumMod val="75000"/>
                </a:schemeClr>
              </a:buClr>
              <a:buSzPct val="98000"/>
            </a:pPr>
            <a:endParaRPr lang="en-US" sz="3000" dirty="0">
              <a:latin typeface="Candara" panose="020E0502030303020204" pitchFamily="34" charset="0"/>
            </a:endParaRPr>
          </a:p>
        </p:txBody>
      </p:sp>
      <p:sp>
        <p:nvSpPr>
          <p:cNvPr id="2" name="Rectangle 1">
            <a:extLst>
              <a:ext uri="{FF2B5EF4-FFF2-40B4-BE49-F238E27FC236}">
                <a16:creationId xmlns:a16="http://schemas.microsoft.com/office/drawing/2014/main" id="{92BF9B56-817D-697C-5064-1B2A1B39EBDD}"/>
              </a:ext>
            </a:extLst>
          </p:cNvPr>
          <p:cNvSpPr/>
          <p:nvPr/>
        </p:nvSpPr>
        <p:spPr>
          <a:xfrm rot="16200000">
            <a:off x="-2423957" y="3536255"/>
            <a:ext cx="5575886" cy="830997"/>
          </a:xfrm>
          <a:prstGeom prst="rect">
            <a:avLst/>
          </a:prstGeom>
          <a:noFill/>
        </p:spPr>
        <p:txBody>
          <a:bodyPr wrap="non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 Wants</a:t>
            </a:r>
            <a:r>
              <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 A </a:t>
            </a: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Church</a:t>
            </a:r>
            <a:endPar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3" name="Arrow: Bent 2">
            <a:extLst>
              <a:ext uri="{FF2B5EF4-FFF2-40B4-BE49-F238E27FC236}">
                <a16:creationId xmlns:a16="http://schemas.microsoft.com/office/drawing/2014/main" id="{1FEE3C42-561D-98CC-AB6F-6A66D08AE12F}"/>
              </a:ext>
            </a:extLst>
          </p:cNvPr>
          <p:cNvSpPr/>
          <p:nvPr/>
        </p:nvSpPr>
        <p:spPr>
          <a:xfrm>
            <a:off x="306029" y="319087"/>
            <a:ext cx="605306" cy="745250"/>
          </a:xfrm>
          <a:prstGeom prst="bentArrow">
            <a:avLst>
              <a:gd name="adj1" fmla="val 25000"/>
              <a:gd name="adj2" fmla="val 25000"/>
              <a:gd name="adj3" fmla="val 44149"/>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E83156DD-8ACA-9BCD-0881-D1F0F2465981}"/>
              </a:ext>
            </a:extLst>
          </p:cNvPr>
          <p:cNvSpPr txBox="1"/>
          <p:nvPr/>
        </p:nvSpPr>
        <p:spPr>
          <a:xfrm>
            <a:off x="1062318" y="1963271"/>
            <a:ext cx="7439282" cy="2406043"/>
          </a:xfrm>
          <a:prstGeom prst="rect">
            <a:avLst/>
          </a:prstGeom>
          <a:solidFill>
            <a:schemeClr val="bg2"/>
          </a:solidFill>
        </p:spPr>
        <p:txBody>
          <a:bodyPr wrap="square" rtlCol="0">
            <a:spAutoFit/>
          </a:bodyPr>
          <a:lstStyle/>
          <a:p>
            <a:pPr>
              <a:lnSpc>
                <a:spcPts val="3000"/>
              </a:lnSpc>
            </a:pPr>
            <a:r>
              <a:rPr lang="en-US" sz="3000" b="1" i="1" dirty="0">
                <a:latin typeface="Candara" panose="020E0502030303020204" pitchFamily="34" charset="0"/>
              </a:rPr>
              <a:t>“But the hour cometh, and now is, when the </a:t>
            </a:r>
            <a:r>
              <a:rPr lang="en-US" sz="3000" b="1" i="1" dirty="0">
                <a:solidFill>
                  <a:srgbClr val="FF0000"/>
                </a:solidFill>
                <a:latin typeface="Candara" panose="020E0502030303020204" pitchFamily="34" charset="0"/>
              </a:rPr>
              <a:t>true worshippers</a:t>
            </a:r>
            <a:r>
              <a:rPr lang="en-US" sz="3000" b="1" i="1" dirty="0">
                <a:latin typeface="Candara" panose="020E0502030303020204" pitchFamily="34" charset="0"/>
              </a:rPr>
              <a:t> shall worship the Father in </a:t>
            </a:r>
            <a:r>
              <a:rPr lang="en-US" sz="3000" b="1" i="1" dirty="0">
                <a:solidFill>
                  <a:srgbClr val="FF0000"/>
                </a:solidFill>
                <a:latin typeface="Candara" panose="020E0502030303020204" pitchFamily="34" charset="0"/>
              </a:rPr>
              <a:t>spirit and in truth</a:t>
            </a:r>
            <a:r>
              <a:rPr lang="en-US" sz="3000" b="1" i="1" dirty="0">
                <a:latin typeface="Candara" panose="020E0502030303020204" pitchFamily="34" charset="0"/>
              </a:rPr>
              <a:t>: for the Father </a:t>
            </a:r>
            <a:r>
              <a:rPr lang="en-US" sz="3000" b="1" i="1" dirty="0" err="1">
                <a:latin typeface="Candara" panose="020E0502030303020204" pitchFamily="34" charset="0"/>
              </a:rPr>
              <a:t>seeketh</a:t>
            </a:r>
            <a:r>
              <a:rPr lang="en-US" sz="3000" b="1" i="1" dirty="0">
                <a:latin typeface="Candara" panose="020E0502030303020204" pitchFamily="34" charset="0"/>
              </a:rPr>
              <a:t> such to worship him. God is a Spirit: and they that worship him </a:t>
            </a:r>
            <a:r>
              <a:rPr lang="en-US" sz="3000" b="1" i="1" dirty="0">
                <a:solidFill>
                  <a:srgbClr val="FF0000"/>
                </a:solidFill>
                <a:latin typeface="Candara" panose="020E0502030303020204" pitchFamily="34" charset="0"/>
              </a:rPr>
              <a:t>must worship him in spirit and in truth</a:t>
            </a:r>
            <a:r>
              <a:rPr lang="en-US" sz="3000" b="1" i="1" dirty="0">
                <a:latin typeface="Candara" panose="020E0502030303020204" pitchFamily="34" charset="0"/>
              </a:rPr>
              <a:t>” </a:t>
            </a:r>
            <a:r>
              <a:rPr lang="en-US" sz="3000" i="1" dirty="0">
                <a:latin typeface="Candara" panose="020E0502030303020204" pitchFamily="34" charset="0"/>
              </a:rPr>
              <a:t>– John 4:23-24</a:t>
            </a:r>
          </a:p>
        </p:txBody>
      </p:sp>
      <p:sp>
        <p:nvSpPr>
          <p:cNvPr id="5" name="TextBox 4">
            <a:extLst>
              <a:ext uri="{FF2B5EF4-FFF2-40B4-BE49-F238E27FC236}">
                <a16:creationId xmlns:a16="http://schemas.microsoft.com/office/drawing/2014/main" id="{A57DB2B8-88A1-09CD-9C54-F4531A5D5E25}"/>
              </a:ext>
            </a:extLst>
          </p:cNvPr>
          <p:cNvSpPr txBox="1"/>
          <p:nvPr/>
        </p:nvSpPr>
        <p:spPr>
          <a:xfrm>
            <a:off x="1078823" y="5434671"/>
            <a:ext cx="7463118" cy="1251881"/>
          </a:xfrm>
          <a:prstGeom prst="rect">
            <a:avLst/>
          </a:prstGeom>
          <a:solidFill>
            <a:schemeClr val="bg2"/>
          </a:solidFill>
        </p:spPr>
        <p:txBody>
          <a:bodyPr wrap="square" rtlCol="0">
            <a:spAutoFit/>
          </a:bodyPr>
          <a:lstStyle/>
          <a:p>
            <a:pPr>
              <a:lnSpc>
                <a:spcPts val="3000"/>
              </a:lnSpc>
            </a:pPr>
            <a:r>
              <a:rPr lang="en-US" sz="3000" b="1" i="1" dirty="0">
                <a:latin typeface="Candara" panose="020E0502030303020204" pitchFamily="34" charset="0"/>
              </a:rPr>
              <a:t>“</a:t>
            </a:r>
            <a:r>
              <a:rPr lang="en-US" sz="3000" b="1" i="1" dirty="0">
                <a:solidFill>
                  <a:srgbClr val="FF0000"/>
                </a:solidFill>
                <a:latin typeface="Candara" panose="020E0502030303020204" pitchFamily="34" charset="0"/>
              </a:rPr>
              <a:t>Unto him be glory in the church </a:t>
            </a:r>
            <a:r>
              <a:rPr lang="en-US" sz="3000" b="1" i="1" dirty="0">
                <a:latin typeface="Candara" panose="020E0502030303020204" pitchFamily="34" charset="0"/>
              </a:rPr>
              <a:t>by Christ Jesus throughout all ages, world without end. Amen” </a:t>
            </a:r>
            <a:r>
              <a:rPr lang="en-US" sz="3000" i="1" dirty="0">
                <a:latin typeface="Candara" panose="020E0502030303020204" pitchFamily="34" charset="0"/>
              </a:rPr>
              <a:t>– Eph. 3:21</a:t>
            </a:r>
          </a:p>
        </p:txBody>
      </p:sp>
    </p:spTree>
    <p:extLst>
      <p:ext uri="{BB962C8B-B14F-4D97-AF65-F5344CB8AC3E}">
        <p14:creationId xmlns:p14="http://schemas.microsoft.com/office/powerpoint/2010/main" val="13925613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randombar(horizontal)">
                                      <p:cBhvr>
                                        <p:cTn id="7" dur="125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1000"/>
                                        <p:tgtEl>
                                          <p:spTgt spid="13">
                                            <p:txEl>
                                              <p:pRg st="0" end="0"/>
                                            </p:txEl>
                                          </p:spTgt>
                                        </p:tgtEl>
                                      </p:cBhvr>
                                    </p:animEffect>
                                    <p:anim calcmode="lin" valueType="num">
                                      <p:cBhvr>
                                        <p:cTn id="1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outVertical)">
                                      <p:cBhvr>
                                        <p:cTn id="19" dur="1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3">
                                            <p:txEl>
                                              <p:pRg st="1" end="1"/>
                                            </p:txEl>
                                          </p:spTgt>
                                        </p:tgtEl>
                                        <p:attrNameLst>
                                          <p:attrName>style.visibility</p:attrName>
                                        </p:attrNameLst>
                                      </p:cBhvr>
                                      <p:to>
                                        <p:strVal val="visible"/>
                                      </p:to>
                                    </p:set>
                                    <p:animEffect transition="in" filter="fade">
                                      <p:cBhvr>
                                        <p:cTn id="24" dur="1000"/>
                                        <p:tgtEl>
                                          <p:spTgt spid="13">
                                            <p:txEl>
                                              <p:pRg st="1" end="1"/>
                                            </p:txEl>
                                          </p:spTgt>
                                        </p:tgtEl>
                                      </p:cBhvr>
                                    </p:animEffect>
                                    <p:anim calcmode="lin" valueType="num">
                                      <p:cBhvr>
                                        <p:cTn id="2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3">
                                            <p:txEl>
                                              <p:pRg st="2" end="2"/>
                                            </p:txEl>
                                          </p:spTgt>
                                        </p:tgtEl>
                                        <p:attrNameLst>
                                          <p:attrName>style.visibility</p:attrName>
                                        </p:attrNameLst>
                                      </p:cBhvr>
                                      <p:to>
                                        <p:strVal val="visible"/>
                                      </p:to>
                                    </p:set>
                                    <p:animEffect transition="in" filter="fade">
                                      <p:cBhvr>
                                        <p:cTn id="31" dur="1000"/>
                                        <p:tgtEl>
                                          <p:spTgt spid="13">
                                            <p:txEl>
                                              <p:pRg st="2" end="2"/>
                                            </p:txEl>
                                          </p:spTgt>
                                        </p:tgtEl>
                                      </p:cBhvr>
                                    </p:animEffect>
                                    <p:anim calcmode="lin" valueType="num">
                                      <p:cBhvr>
                                        <p:cTn id="32"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37"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barn(outVertical)">
                                      <p:cBhvr>
                                        <p:cTn id="3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13" grpId="0" uiExpand="1" build="p"/>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BF9B56-817D-697C-5064-1B2A1B39EBDD}"/>
              </a:ext>
            </a:extLst>
          </p:cNvPr>
          <p:cNvSpPr/>
          <p:nvPr/>
        </p:nvSpPr>
        <p:spPr>
          <a:xfrm rot="16200000">
            <a:off x="-2423957" y="3536255"/>
            <a:ext cx="5575886" cy="830997"/>
          </a:xfrm>
          <a:prstGeom prst="rect">
            <a:avLst/>
          </a:prstGeom>
          <a:noFill/>
        </p:spPr>
        <p:txBody>
          <a:bodyPr wrap="non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 Wants</a:t>
            </a:r>
            <a:r>
              <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 A </a:t>
            </a: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Church</a:t>
            </a:r>
            <a:endPar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3" name="Arrow: Bent 2">
            <a:extLst>
              <a:ext uri="{FF2B5EF4-FFF2-40B4-BE49-F238E27FC236}">
                <a16:creationId xmlns:a16="http://schemas.microsoft.com/office/drawing/2014/main" id="{1FEE3C42-561D-98CC-AB6F-6A66D08AE12F}"/>
              </a:ext>
            </a:extLst>
          </p:cNvPr>
          <p:cNvSpPr/>
          <p:nvPr/>
        </p:nvSpPr>
        <p:spPr>
          <a:xfrm>
            <a:off x="306029" y="319087"/>
            <a:ext cx="605306" cy="745250"/>
          </a:xfrm>
          <a:prstGeom prst="bentArrow">
            <a:avLst>
              <a:gd name="adj1" fmla="val 25000"/>
              <a:gd name="adj2" fmla="val 25000"/>
              <a:gd name="adj3" fmla="val 44149"/>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a:extLst>
              <a:ext uri="{FF2B5EF4-FFF2-40B4-BE49-F238E27FC236}">
                <a16:creationId xmlns:a16="http://schemas.microsoft.com/office/drawing/2014/main" id="{7B96F553-83E3-3592-7221-2502B1812526}"/>
              </a:ext>
            </a:extLst>
          </p:cNvPr>
          <p:cNvSpPr txBox="1"/>
          <p:nvPr/>
        </p:nvSpPr>
        <p:spPr>
          <a:xfrm>
            <a:off x="972555" y="224885"/>
            <a:ext cx="7916449" cy="6408229"/>
          </a:xfrm>
          <a:prstGeom prst="rect">
            <a:avLst/>
          </a:prstGeom>
          <a:solidFill>
            <a:schemeClr val="accent1">
              <a:lumMod val="20000"/>
              <a:lumOff val="80000"/>
            </a:schemeClr>
          </a:solidFill>
        </p:spPr>
        <p:txBody>
          <a:bodyPr wrap="square" rtlCol="0">
            <a:spAutoFit/>
          </a:bodyPr>
          <a:lstStyle/>
          <a:p>
            <a:pPr marL="91440">
              <a:lnSpc>
                <a:spcPts val="3600"/>
              </a:lnSpc>
              <a:spcBef>
                <a:spcPts val="200"/>
              </a:spcBef>
            </a:pPr>
            <a:r>
              <a:rPr lang="en-US" sz="3600" b="1" dirty="0">
                <a:latin typeface="Candara" panose="020E0502030303020204" pitchFamily="34" charset="0"/>
              </a:rPr>
              <a:t>That Honors Christ as Builder</a:t>
            </a:r>
          </a:p>
          <a:p>
            <a:pPr marL="91440">
              <a:lnSpc>
                <a:spcPts val="3600"/>
              </a:lnSpc>
              <a:spcBef>
                <a:spcPts val="200"/>
              </a:spcBef>
            </a:pPr>
            <a:r>
              <a:rPr lang="en-US" sz="3600" b="1" dirty="0">
                <a:latin typeface="Candara" panose="020E0502030303020204" pitchFamily="34" charset="0"/>
              </a:rPr>
              <a:t>That Honors Christ as </a:t>
            </a:r>
            <a:r>
              <a:rPr lang="en-US" sz="3600" b="1" i="1" dirty="0">
                <a:latin typeface="Candara" panose="020E0502030303020204" pitchFamily="34" charset="0"/>
              </a:rPr>
              <a:t>“The Head”</a:t>
            </a:r>
          </a:p>
          <a:p>
            <a:pPr marL="91440">
              <a:lnSpc>
                <a:spcPts val="3600"/>
              </a:lnSpc>
              <a:spcBef>
                <a:spcPts val="200"/>
              </a:spcBef>
            </a:pPr>
            <a:r>
              <a:rPr lang="en-US" sz="3600" b="1" dirty="0">
                <a:latin typeface="Candara" panose="020E0502030303020204" pitchFamily="34" charset="0"/>
              </a:rPr>
              <a:t>That Is Guided By Only The Bible</a:t>
            </a:r>
          </a:p>
          <a:p>
            <a:pPr marL="91440">
              <a:lnSpc>
                <a:spcPts val="3600"/>
              </a:lnSpc>
              <a:spcBef>
                <a:spcPts val="200"/>
              </a:spcBef>
            </a:pPr>
            <a:r>
              <a:rPr lang="en-US" sz="3600" b="1" dirty="0">
                <a:latin typeface="Candara" panose="020E0502030303020204" pitchFamily="34" charset="0"/>
              </a:rPr>
              <a:t>That Wears A God Given Name</a:t>
            </a:r>
          </a:p>
          <a:p>
            <a:pPr marL="91440">
              <a:lnSpc>
                <a:spcPts val="3600"/>
              </a:lnSpc>
              <a:spcBef>
                <a:spcPts val="200"/>
              </a:spcBef>
            </a:pPr>
            <a:r>
              <a:rPr lang="en-US" sz="3600" b="1" dirty="0">
                <a:latin typeface="Candara" panose="020E0502030303020204" pitchFamily="34" charset="0"/>
              </a:rPr>
              <a:t>That Is Converted</a:t>
            </a:r>
          </a:p>
          <a:p>
            <a:pPr marL="91440">
              <a:lnSpc>
                <a:spcPts val="3600"/>
              </a:lnSpc>
              <a:spcBef>
                <a:spcPts val="200"/>
              </a:spcBef>
            </a:pPr>
            <a:r>
              <a:rPr lang="en-US" sz="3600" b="1" dirty="0">
                <a:latin typeface="Candara" panose="020E0502030303020204" pitchFamily="34" charset="0"/>
              </a:rPr>
              <a:t>That Is Studious Of His Word</a:t>
            </a:r>
          </a:p>
          <a:p>
            <a:pPr marL="91440">
              <a:lnSpc>
                <a:spcPts val="3600"/>
              </a:lnSpc>
              <a:spcBef>
                <a:spcPts val="200"/>
              </a:spcBef>
            </a:pPr>
            <a:r>
              <a:rPr lang="en-US" sz="3600" b="1" dirty="0">
                <a:latin typeface="Candara" panose="020E0502030303020204" pitchFamily="34" charset="0"/>
              </a:rPr>
              <a:t>That Abounds In Good Works</a:t>
            </a:r>
          </a:p>
          <a:p>
            <a:pPr marL="91440">
              <a:lnSpc>
                <a:spcPts val="3600"/>
              </a:lnSpc>
              <a:spcBef>
                <a:spcPts val="200"/>
              </a:spcBef>
            </a:pPr>
            <a:r>
              <a:rPr lang="en-US" sz="3600" b="1" dirty="0">
                <a:latin typeface="Candara" panose="020E0502030303020204" pitchFamily="34" charset="0"/>
              </a:rPr>
              <a:t>That Is United</a:t>
            </a:r>
          </a:p>
          <a:p>
            <a:pPr marL="91440">
              <a:lnSpc>
                <a:spcPts val="3600"/>
              </a:lnSpc>
              <a:spcBef>
                <a:spcPts val="200"/>
              </a:spcBef>
            </a:pPr>
            <a:r>
              <a:rPr lang="en-US" sz="3600" b="1" dirty="0">
                <a:latin typeface="Candara" panose="020E0502030303020204" pitchFamily="34" charset="0"/>
              </a:rPr>
              <a:t>That Is Clean</a:t>
            </a:r>
          </a:p>
          <a:p>
            <a:pPr marL="91440">
              <a:lnSpc>
                <a:spcPts val="3600"/>
              </a:lnSpc>
              <a:spcBef>
                <a:spcPts val="200"/>
              </a:spcBef>
            </a:pPr>
            <a:r>
              <a:rPr lang="en-US" sz="3600" b="1" dirty="0">
                <a:latin typeface="Candara" panose="020E0502030303020204" pitchFamily="34" charset="0"/>
              </a:rPr>
              <a:t>That Is Sacrificing</a:t>
            </a:r>
          </a:p>
          <a:p>
            <a:pPr marL="91440">
              <a:lnSpc>
                <a:spcPts val="3600"/>
              </a:lnSpc>
              <a:spcBef>
                <a:spcPts val="200"/>
              </a:spcBef>
            </a:pPr>
            <a:r>
              <a:rPr lang="en-US" sz="3600" b="1" dirty="0">
                <a:latin typeface="Candara" panose="020E0502030303020204" pitchFamily="34" charset="0"/>
              </a:rPr>
              <a:t>That Watches and Looks Ahead</a:t>
            </a:r>
          </a:p>
          <a:p>
            <a:pPr marL="91440">
              <a:lnSpc>
                <a:spcPts val="3600"/>
              </a:lnSpc>
              <a:spcBef>
                <a:spcPts val="200"/>
              </a:spcBef>
            </a:pPr>
            <a:r>
              <a:rPr lang="en-US" sz="3600" b="1" dirty="0">
                <a:latin typeface="Candara" panose="020E0502030303020204" pitchFamily="34" charset="0"/>
              </a:rPr>
              <a:t>That Is Loving – Affectionate</a:t>
            </a:r>
          </a:p>
          <a:p>
            <a:pPr marL="91440">
              <a:lnSpc>
                <a:spcPts val="3600"/>
              </a:lnSpc>
              <a:spcBef>
                <a:spcPts val="200"/>
              </a:spcBef>
            </a:pPr>
            <a:r>
              <a:rPr lang="en-US" sz="3600" b="1" dirty="0">
                <a:latin typeface="Candara" panose="020E0502030303020204" pitchFamily="34" charset="0"/>
              </a:rPr>
              <a:t>That Worships in Spirit and Truth</a:t>
            </a:r>
          </a:p>
        </p:txBody>
      </p:sp>
      <p:sp>
        <p:nvSpPr>
          <p:cNvPr id="14" name="Rectangle 13">
            <a:extLst>
              <a:ext uri="{FF2B5EF4-FFF2-40B4-BE49-F238E27FC236}">
                <a16:creationId xmlns:a16="http://schemas.microsoft.com/office/drawing/2014/main" id="{9057E168-B453-30F6-02A2-BD392546067C}"/>
              </a:ext>
            </a:extLst>
          </p:cNvPr>
          <p:cNvSpPr/>
          <p:nvPr/>
        </p:nvSpPr>
        <p:spPr>
          <a:xfrm rot="3268179">
            <a:off x="6354102" y="2896116"/>
            <a:ext cx="2815194" cy="1015663"/>
          </a:xfrm>
          <a:prstGeom prst="rect">
            <a:avLst/>
          </a:prstGeom>
          <a:noFill/>
        </p:spPr>
        <p:txBody>
          <a:bodyPr wrap="none" lIns="91440" tIns="45720" rIns="91440" bIns="45720">
            <a:spAutoFit/>
          </a:bodyPr>
          <a:lstStyle/>
          <a:p>
            <a:pPr algn="ctr"/>
            <a:r>
              <a:rPr lang="en-US" sz="6000" b="1" cap="none" spc="0" dirty="0">
                <a:ln w="12700">
                  <a:solidFill>
                    <a:schemeClr val="accent1"/>
                  </a:solidFill>
                  <a:prstDash val="solid"/>
                </a:ln>
                <a:solidFill>
                  <a:schemeClr val="bg2">
                    <a:lumMod val="75000"/>
                  </a:schemeClr>
                </a:solidFill>
                <a:effectLst>
                  <a:outerShdw dist="38100" dir="2640000" algn="bl" rotWithShape="0">
                    <a:schemeClr val="accent1"/>
                  </a:outerShdw>
                </a:effectLst>
                <a:latin typeface="Candara" panose="020E0502030303020204" pitchFamily="34" charset="0"/>
              </a:rPr>
              <a:t>REVIEW</a:t>
            </a:r>
          </a:p>
        </p:txBody>
      </p:sp>
    </p:spTree>
    <p:extLst>
      <p:ext uri="{BB962C8B-B14F-4D97-AF65-F5344CB8AC3E}">
        <p14:creationId xmlns:p14="http://schemas.microsoft.com/office/powerpoint/2010/main" val="28839155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
                                            <p:txEl>
                                              <p:pRg st="1" end="1"/>
                                            </p:txEl>
                                          </p:spTgt>
                                        </p:tgtEl>
                                        <p:attrNameLst>
                                          <p:attrName>style.visibility</p:attrName>
                                        </p:attrNameLst>
                                      </p:cBhvr>
                                      <p:to>
                                        <p:strVal val="visible"/>
                                      </p:to>
                                    </p:set>
                                    <p:animEffect transition="in" filter="fade">
                                      <p:cBhvr>
                                        <p:cTn id="14" dur="1000"/>
                                        <p:tgtEl>
                                          <p:spTgt spid="13">
                                            <p:txEl>
                                              <p:pRg st="1" end="1"/>
                                            </p:txEl>
                                          </p:spTgt>
                                        </p:tgtEl>
                                      </p:cBhvr>
                                    </p:animEffect>
                                    <p:anim calcmode="lin" valueType="num">
                                      <p:cBhvr>
                                        <p:cTn id="1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Effect transition="in" filter="fade">
                                      <p:cBhvr>
                                        <p:cTn id="21" dur="1000"/>
                                        <p:tgtEl>
                                          <p:spTgt spid="13">
                                            <p:txEl>
                                              <p:pRg st="2" end="2"/>
                                            </p:txEl>
                                          </p:spTgt>
                                        </p:tgtEl>
                                      </p:cBhvr>
                                    </p:animEffect>
                                    <p:anim calcmode="lin" valueType="num">
                                      <p:cBhvr>
                                        <p:cTn id="22"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3">
                                            <p:txEl>
                                              <p:pRg st="3" end="3"/>
                                            </p:txEl>
                                          </p:spTgt>
                                        </p:tgtEl>
                                        <p:attrNameLst>
                                          <p:attrName>style.visibility</p:attrName>
                                        </p:attrNameLst>
                                      </p:cBhvr>
                                      <p:to>
                                        <p:strVal val="visible"/>
                                      </p:to>
                                    </p:set>
                                    <p:animEffect transition="in" filter="fade">
                                      <p:cBhvr>
                                        <p:cTn id="28" dur="1000"/>
                                        <p:tgtEl>
                                          <p:spTgt spid="13">
                                            <p:txEl>
                                              <p:pRg st="3" end="3"/>
                                            </p:txEl>
                                          </p:spTgt>
                                        </p:tgtEl>
                                      </p:cBhvr>
                                    </p:animEffect>
                                    <p:anim calcmode="lin" valueType="num">
                                      <p:cBhvr>
                                        <p:cTn id="29"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3">
                                            <p:txEl>
                                              <p:pRg st="4" end="4"/>
                                            </p:txEl>
                                          </p:spTgt>
                                        </p:tgtEl>
                                        <p:attrNameLst>
                                          <p:attrName>style.visibility</p:attrName>
                                        </p:attrNameLst>
                                      </p:cBhvr>
                                      <p:to>
                                        <p:strVal val="visible"/>
                                      </p:to>
                                    </p:set>
                                    <p:animEffect transition="in" filter="fade">
                                      <p:cBhvr>
                                        <p:cTn id="35" dur="1000"/>
                                        <p:tgtEl>
                                          <p:spTgt spid="13">
                                            <p:txEl>
                                              <p:pRg st="4" end="4"/>
                                            </p:txEl>
                                          </p:spTgt>
                                        </p:tgtEl>
                                      </p:cBhvr>
                                    </p:animEffect>
                                    <p:anim calcmode="lin" valueType="num">
                                      <p:cBhvr>
                                        <p:cTn id="36"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3">
                                            <p:txEl>
                                              <p:pRg st="5" end="5"/>
                                            </p:txEl>
                                          </p:spTgt>
                                        </p:tgtEl>
                                        <p:attrNameLst>
                                          <p:attrName>style.visibility</p:attrName>
                                        </p:attrNameLst>
                                      </p:cBhvr>
                                      <p:to>
                                        <p:strVal val="visible"/>
                                      </p:to>
                                    </p:set>
                                    <p:animEffect transition="in" filter="fade">
                                      <p:cBhvr>
                                        <p:cTn id="42" dur="1000"/>
                                        <p:tgtEl>
                                          <p:spTgt spid="13">
                                            <p:txEl>
                                              <p:pRg st="5" end="5"/>
                                            </p:txEl>
                                          </p:spTgt>
                                        </p:tgtEl>
                                      </p:cBhvr>
                                    </p:animEffect>
                                    <p:anim calcmode="lin" valueType="num">
                                      <p:cBhvr>
                                        <p:cTn id="43"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3">
                                            <p:txEl>
                                              <p:pRg st="6" end="6"/>
                                            </p:txEl>
                                          </p:spTgt>
                                        </p:tgtEl>
                                        <p:attrNameLst>
                                          <p:attrName>style.visibility</p:attrName>
                                        </p:attrNameLst>
                                      </p:cBhvr>
                                      <p:to>
                                        <p:strVal val="visible"/>
                                      </p:to>
                                    </p:set>
                                    <p:animEffect transition="in" filter="fade">
                                      <p:cBhvr>
                                        <p:cTn id="49" dur="1000"/>
                                        <p:tgtEl>
                                          <p:spTgt spid="13">
                                            <p:txEl>
                                              <p:pRg st="6" end="6"/>
                                            </p:txEl>
                                          </p:spTgt>
                                        </p:tgtEl>
                                      </p:cBhvr>
                                    </p:animEffect>
                                    <p:anim calcmode="lin" valueType="num">
                                      <p:cBhvr>
                                        <p:cTn id="50"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3">
                                            <p:txEl>
                                              <p:pRg st="7" end="7"/>
                                            </p:txEl>
                                          </p:spTgt>
                                        </p:tgtEl>
                                        <p:attrNameLst>
                                          <p:attrName>style.visibility</p:attrName>
                                        </p:attrNameLst>
                                      </p:cBhvr>
                                      <p:to>
                                        <p:strVal val="visible"/>
                                      </p:to>
                                    </p:set>
                                    <p:animEffect transition="in" filter="fade">
                                      <p:cBhvr>
                                        <p:cTn id="56" dur="1000"/>
                                        <p:tgtEl>
                                          <p:spTgt spid="13">
                                            <p:txEl>
                                              <p:pRg st="7" end="7"/>
                                            </p:txEl>
                                          </p:spTgt>
                                        </p:tgtEl>
                                      </p:cBhvr>
                                    </p:animEffect>
                                    <p:anim calcmode="lin" valueType="num">
                                      <p:cBhvr>
                                        <p:cTn id="57" dur="1000" fill="hold"/>
                                        <p:tgtEl>
                                          <p:spTgt spid="1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3">
                                            <p:txEl>
                                              <p:pRg st="8" end="8"/>
                                            </p:txEl>
                                          </p:spTgt>
                                        </p:tgtEl>
                                        <p:attrNameLst>
                                          <p:attrName>style.visibility</p:attrName>
                                        </p:attrNameLst>
                                      </p:cBhvr>
                                      <p:to>
                                        <p:strVal val="visible"/>
                                      </p:to>
                                    </p:set>
                                    <p:animEffect transition="in" filter="fade">
                                      <p:cBhvr>
                                        <p:cTn id="63" dur="1000"/>
                                        <p:tgtEl>
                                          <p:spTgt spid="13">
                                            <p:txEl>
                                              <p:pRg st="8" end="8"/>
                                            </p:txEl>
                                          </p:spTgt>
                                        </p:tgtEl>
                                      </p:cBhvr>
                                    </p:animEffect>
                                    <p:anim calcmode="lin" valueType="num">
                                      <p:cBhvr>
                                        <p:cTn id="64" dur="1000" fill="hold"/>
                                        <p:tgtEl>
                                          <p:spTgt spid="1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1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13">
                                            <p:txEl>
                                              <p:pRg st="9" end="9"/>
                                            </p:txEl>
                                          </p:spTgt>
                                        </p:tgtEl>
                                        <p:attrNameLst>
                                          <p:attrName>style.visibility</p:attrName>
                                        </p:attrNameLst>
                                      </p:cBhvr>
                                      <p:to>
                                        <p:strVal val="visible"/>
                                      </p:to>
                                    </p:set>
                                    <p:animEffect transition="in" filter="fade">
                                      <p:cBhvr>
                                        <p:cTn id="70" dur="1000"/>
                                        <p:tgtEl>
                                          <p:spTgt spid="13">
                                            <p:txEl>
                                              <p:pRg st="9" end="9"/>
                                            </p:txEl>
                                          </p:spTgt>
                                        </p:tgtEl>
                                      </p:cBhvr>
                                    </p:animEffect>
                                    <p:anim calcmode="lin" valueType="num">
                                      <p:cBhvr>
                                        <p:cTn id="71" dur="1000" fill="hold"/>
                                        <p:tgtEl>
                                          <p:spTgt spid="1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1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13">
                                            <p:txEl>
                                              <p:pRg st="10" end="10"/>
                                            </p:txEl>
                                          </p:spTgt>
                                        </p:tgtEl>
                                        <p:attrNameLst>
                                          <p:attrName>style.visibility</p:attrName>
                                        </p:attrNameLst>
                                      </p:cBhvr>
                                      <p:to>
                                        <p:strVal val="visible"/>
                                      </p:to>
                                    </p:set>
                                    <p:animEffect transition="in" filter="fade">
                                      <p:cBhvr>
                                        <p:cTn id="77" dur="1000"/>
                                        <p:tgtEl>
                                          <p:spTgt spid="13">
                                            <p:txEl>
                                              <p:pRg st="10" end="10"/>
                                            </p:txEl>
                                          </p:spTgt>
                                        </p:tgtEl>
                                      </p:cBhvr>
                                    </p:animEffect>
                                    <p:anim calcmode="lin" valueType="num">
                                      <p:cBhvr>
                                        <p:cTn id="78" dur="1000" fill="hold"/>
                                        <p:tgtEl>
                                          <p:spTgt spid="1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1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13">
                                            <p:txEl>
                                              <p:pRg st="11" end="11"/>
                                            </p:txEl>
                                          </p:spTgt>
                                        </p:tgtEl>
                                        <p:attrNameLst>
                                          <p:attrName>style.visibility</p:attrName>
                                        </p:attrNameLst>
                                      </p:cBhvr>
                                      <p:to>
                                        <p:strVal val="visible"/>
                                      </p:to>
                                    </p:set>
                                    <p:animEffect transition="in" filter="fade">
                                      <p:cBhvr>
                                        <p:cTn id="84" dur="1000"/>
                                        <p:tgtEl>
                                          <p:spTgt spid="13">
                                            <p:txEl>
                                              <p:pRg st="11" end="11"/>
                                            </p:txEl>
                                          </p:spTgt>
                                        </p:tgtEl>
                                      </p:cBhvr>
                                    </p:animEffect>
                                    <p:anim calcmode="lin" valueType="num">
                                      <p:cBhvr>
                                        <p:cTn id="85" dur="1000" fill="hold"/>
                                        <p:tgtEl>
                                          <p:spTgt spid="1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1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13">
                                            <p:txEl>
                                              <p:pRg st="12" end="12"/>
                                            </p:txEl>
                                          </p:spTgt>
                                        </p:tgtEl>
                                        <p:attrNameLst>
                                          <p:attrName>style.visibility</p:attrName>
                                        </p:attrNameLst>
                                      </p:cBhvr>
                                      <p:to>
                                        <p:strVal val="visible"/>
                                      </p:to>
                                    </p:set>
                                    <p:animEffect transition="in" filter="fade">
                                      <p:cBhvr>
                                        <p:cTn id="91" dur="1000"/>
                                        <p:tgtEl>
                                          <p:spTgt spid="13">
                                            <p:txEl>
                                              <p:pRg st="12" end="12"/>
                                            </p:txEl>
                                          </p:spTgt>
                                        </p:tgtEl>
                                      </p:cBhvr>
                                    </p:animEffect>
                                    <p:anim calcmode="lin" valueType="num">
                                      <p:cBhvr>
                                        <p:cTn id="92" dur="1000" fill="hold"/>
                                        <p:tgtEl>
                                          <p:spTgt spid="1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1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77ACA-BAB0-746C-A4E8-C8385FCC977B}"/>
              </a:ext>
            </a:extLst>
          </p:cNvPr>
          <p:cNvSpPr>
            <a:spLocks noGrp="1"/>
          </p:cNvSpPr>
          <p:nvPr>
            <p:ph type="title"/>
          </p:nvPr>
        </p:nvSpPr>
        <p:spPr/>
        <p:txBody>
          <a:bodyPr>
            <a:noAutofit/>
          </a:bodyPr>
          <a:lstStyle/>
          <a:p>
            <a:r>
              <a:rPr lang="en-US" sz="6600" dirty="0">
                <a:latin typeface="Candara" panose="020E0502030303020204" pitchFamily="34" charset="0"/>
              </a:rPr>
              <a:t>CONCLUSION</a:t>
            </a:r>
          </a:p>
        </p:txBody>
      </p:sp>
      <p:sp>
        <p:nvSpPr>
          <p:cNvPr id="3" name="Content Placeholder 2">
            <a:extLst>
              <a:ext uri="{FF2B5EF4-FFF2-40B4-BE49-F238E27FC236}">
                <a16:creationId xmlns:a16="http://schemas.microsoft.com/office/drawing/2014/main" id="{A7A62D34-0705-8A7E-FCB3-06F895F4EA78}"/>
              </a:ext>
            </a:extLst>
          </p:cNvPr>
          <p:cNvSpPr>
            <a:spLocks noGrp="1"/>
          </p:cNvSpPr>
          <p:nvPr>
            <p:ph idx="1"/>
          </p:nvPr>
        </p:nvSpPr>
        <p:spPr>
          <a:xfrm>
            <a:off x="354629" y="1666926"/>
            <a:ext cx="8466641" cy="4702872"/>
          </a:xfrm>
        </p:spPr>
        <p:txBody>
          <a:bodyPr>
            <a:normAutofit/>
          </a:bodyPr>
          <a:lstStyle/>
          <a:p>
            <a:pPr>
              <a:lnSpc>
                <a:spcPts val="4000"/>
              </a:lnSpc>
              <a:spcBef>
                <a:spcPts val="0"/>
              </a:spcBef>
            </a:pPr>
            <a:r>
              <a:rPr lang="en-US" sz="4000" dirty="0">
                <a:latin typeface="Candara" panose="020E0502030303020204" pitchFamily="34" charset="0"/>
              </a:rPr>
              <a:t>Are you a member of a church that is pleasing to God?</a:t>
            </a:r>
          </a:p>
          <a:p>
            <a:pPr>
              <a:lnSpc>
                <a:spcPts val="4000"/>
              </a:lnSpc>
              <a:spcBef>
                <a:spcPts val="2400"/>
              </a:spcBef>
            </a:pPr>
            <a:r>
              <a:rPr lang="en-US" sz="4000" dirty="0">
                <a:latin typeface="Candara" panose="020E0502030303020204" pitchFamily="34" charset="0"/>
              </a:rPr>
              <a:t>The church of Christ measures up to all of these standards </a:t>
            </a:r>
            <a:r>
              <a:rPr lang="en-US" sz="4000" b="0" i="1" dirty="0">
                <a:latin typeface="Candara" panose="020E0502030303020204" pitchFamily="34" charset="0"/>
              </a:rPr>
              <a:t>– Eph. 5:27</a:t>
            </a:r>
          </a:p>
          <a:p>
            <a:pPr>
              <a:lnSpc>
                <a:spcPts val="4000"/>
              </a:lnSpc>
              <a:spcBef>
                <a:spcPts val="2400"/>
              </a:spcBef>
            </a:pPr>
            <a:r>
              <a:rPr lang="en-US" sz="4000">
                <a:latin typeface="Candara" panose="020E0502030303020204" pitchFamily="34" charset="0"/>
              </a:rPr>
              <a:t>Why not </a:t>
            </a:r>
            <a:r>
              <a:rPr lang="en-US" sz="4000" dirty="0">
                <a:latin typeface="Candara" panose="020E0502030303020204" pitchFamily="34" charset="0"/>
              </a:rPr>
              <a:t>become a member now!</a:t>
            </a:r>
          </a:p>
          <a:p>
            <a:pPr>
              <a:lnSpc>
                <a:spcPts val="4000"/>
              </a:lnSpc>
              <a:spcBef>
                <a:spcPts val="2400"/>
              </a:spcBef>
            </a:pPr>
            <a:r>
              <a:rPr lang="en-US" sz="4000" dirty="0">
                <a:latin typeface="Candara" panose="020E0502030303020204" pitchFamily="34" charset="0"/>
              </a:rPr>
              <a:t>Obey the gospel of Christ today!</a:t>
            </a:r>
          </a:p>
        </p:txBody>
      </p:sp>
    </p:spTree>
    <p:extLst>
      <p:ext uri="{BB962C8B-B14F-4D97-AF65-F5344CB8AC3E}">
        <p14:creationId xmlns:p14="http://schemas.microsoft.com/office/powerpoint/2010/main" val="23817008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71D6587-8AF5-448C-83D4-C2E108C24B4A}"/>
              </a:ext>
            </a:extLst>
          </p:cNvPr>
          <p:cNvSpPr>
            <a:spLocks noGrp="1"/>
          </p:cNvSpPr>
          <p:nvPr>
            <p:ph type="title"/>
          </p:nvPr>
        </p:nvSpPr>
        <p:spPr>
          <a:xfrm>
            <a:off x="4695113" y="2025651"/>
            <a:ext cx="4244611" cy="2355732"/>
          </a:xfrm>
        </p:spPr>
        <p:txBody>
          <a:bodyPr anchor="ctr">
            <a:noAutofit/>
          </a:bodyPr>
          <a:lstStyle/>
          <a:p>
            <a:pPr algn="ctr">
              <a:lnSpc>
                <a:spcPts val="6000"/>
              </a:lnSpc>
            </a:pPr>
            <a:r>
              <a:rPr lang="en-US" sz="6000" i="1" dirty="0">
                <a:latin typeface="Candara" panose="020E0502030303020204" pitchFamily="34" charset="0"/>
              </a:rPr>
              <a:t>Do All In The Name of the Lord</a:t>
            </a:r>
          </a:p>
        </p:txBody>
      </p:sp>
      <p:sp>
        <p:nvSpPr>
          <p:cNvPr id="10" name="Subtitle 9">
            <a:extLst>
              <a:ext uri="{FF2B5EF4-FFF2-40B4-BE49-F238E27FC236}">
                <a16:creationId xmlns:a16="http://schemas.microsoft.com/office/drawing/2014/main" id="{5A33D22B-0709-4581-B1B7-765D39675AED}"/>
              </a:ext>
            </a:extLst>
          </p:cNvPr>
          <p:cNvSpPr>
            <a:spLocks noGrp="1"/>
          </p:cNvSpPr>
          <p:nvPr>
            <p:ph idx="1"/>
          </p:nvPr>
        </p:nvSpPr>
        <p:spPr>
          <a:xfrm>
            <a:off x="5406619" y="4287254"/>
            <a:ext cx="3257582" cy="632011"/>
          </a:xfrm>
        </p:spPr>
        <p:txBody>
          <a:bodyPr anchor="t">
            <a:noAutofit/>
          </a:bodyPr>
          <a:lstStyle/>
          <a:p>
            <a:pPr algn="ctr"/>
            <a:r>
              <a:rPr lang="en-US" sz="2800" i="1" dirty="0">
                <a:latin typeface="Candara" panose="020E0502030303020204" pitchFamily="34" charset="0"/>
              </a:rPr>
              <a:t>Col. 3:17</a:t>
            </a:r>
          </a:p>
        </p:txBody>
      </p:sp>
      <p:sp>
        <p:nvSpPr>
          <p:cNvPr id="8" name="TextBox 7">
            <a:extLst>
              <a:ext uri="{FF2B5EF4-FFF2-40B4-BE49-F238E27FC236}">
                <a16:creationId xmlns:a16="http://schemas.microsoft.com/office/drawing/2014/main" id="{9E6E4E2C-F9DE-EBE9-20C2-DD2AD6F0DBE9}"/>
              </a:ext>
            </a:extLst>
          </p:cNvPr>
          <p:cNvSpPr txBox="1"/>
          <p:nvPr/>
        </p:nvSpPr>
        <p:spPr>
          <a:xfrm>
            <a:off x="204276" y="1763768"/>
            <a:ext cx="3977758" cy="3330464"/>
          </a:xfrm>
          <a:prstGeom prst="rect">
            <a:avLst/>
          </a:prstGeom>
          <a:solidFill>
            <a:schemeClr val="bg2">
              <a:lumMod val="90000"/>
              <a:alpha val="60000"/>
            </a:schemeClr>
          </a:solidFill>
        </p:spPr>
        <p:txBody>
          <a:bodyPr wrap="square" rtlCol="0">
            <a:spAutoFit/>
          </a:bodyPr>
          <a:lstStyle/>
          <a:p>
            <a:pPr algn="ctr">
              <a:lnSpc>
                <a:spcPts val="3600"/>
              </a:lnSpc>
            </a:pPr>
            <a:r>
              <a:rPr lang="en-US" sz="3600" b="1" i="1" dirty="0">
                <a:latin typeface="Candara" panose="020E0502030303020204" pitchFamily="34" charset="0"/>
              </a:rPr>
              <a:t>“And whatever you do in word or deed, do all in the name of the Lord Jesus, giving thanks to God the Father through Him” </a:t>
            </a:r>
          </a:p>
        </p:txBody>
      </p:sp>
    </p:spTree>
    <p:extLst>
      <p:ext uri="{BB962C8B-B14F-4D97-AF65-F5344CB8AC3E}">
        <p14:creationId xmlns:p14="http://schemas.microsoft.com/office/powerpoint/2010/main" val="42712970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8)">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296214" y="1439442"/>
            <a:ext cx="8577330" cy="5022531"/>
          </a:xfrm>
          <a:solidFill>
            <a:schemeClr val="bg2">
              <a:lumMod val="90000"/>
            </a:schemeClr>
          </a:solidFill>
          <a:ln>
            <a:noFill/>
          </a:ln>
        </p:spPr>
        <p:txBody>
          <a:bodyPr vert="horz" wrap="square" lIns="68580" tIns="34290" rIns="68580" bIns="34290" numCol="1" rtlCol="0" anchor="t" anchorCtr="0" compatLnSpc="1">
            <a:prstTxWarp prst="textNoShape">
              <a:avLst/>
            </a:prstTxWarp>
            <a:noAutofit/>
          </a:bodyPr>
          <a:lstStyle/>
          <a:p>
            <a:pPr marL="0" indent="0">
              <a:lnSpc>
                <a:spcPct val="100000"/>
              </a:lnSpc>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a:t>
            </a:r>
            <a:r>
              <a:rPr lang="en-US" altLang="en-US" sz="2800" b="0" dirty="0">
                <a:solidFill>
                  <a:srgbClr val="111111"/>
                </a:solidFill>
                <a:effectLst/>
                <a:latin typeface="Candara" panose="020E0502030303020204" pitchFamily="34" charset="0"/>
              </a:rPr>
              <a:t>– </a:t>
            </a:r>
            <a:r>
              <a:rPr lang="en-US" altLang="en-US" sz="2800" b="0" i="1" dirty="0">
                <a:solidFill>
                  <a:srgbClr val="111111"/>
                </a:solidFill>
                <a:effectLst/>
                <a:latin typeface="Candara" panose="020E0502030303020204" pitchFamily="34" charset="0"/>
              </a:rPr>
              <a:t>Rom. 10:17; Heb</a:t>
            </a:r>
            <a:r>
              <a:rPr lang="en-US" altLang="en-US" sz="2800" b="0" i="1" dirty="0">
                <a:solidFill>
                  <a:srgbClr val="111111"/>
                </a:solidFill>
                <a:latin typeface="Candara" panose="020E0502030303020204" pitchFamily="34" charset="0"/>
              </a:rPr>
              <a:t>. </a:t>
            </a:r>
            <a:r>
              <a:rPr lang="en-US" altLang="en-US" sz="2800" b="0" i="1" dirty="0">
                <a:solidFill>
                  <a:srgbClr val="111111"/>
                </a:solidFill>
                <a:effectLst/>
                <a:latin typeface="Candara" panose="020E0502030303020204" pitchFamily="34" charset="0"/>
              </a:rPr>
              <a:t>11:6</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a:t>
            </a:r>
            <a:r>
              <a:rPr lang="en-US" altLang="en-US" sz="2800" b="0" i="1" dirty="0">
                <a:solidFill>
                  <a:srgbClr val="111111"/>
                </a:solidFill>
                <a:effectLst/>
                <a:latin typeface="Candara" panose="020E0502030303020204" pitchFamily="34" charset="0"/>
              </a:rPr>
              <a:t>– John 8:24</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a:t>
            </a:r>
            <a:r>
              <a:rPr lang="en-US" altLang="en-US" sz="2800" b="0" i="1" dirty="0">
                <a:solidFill>
                  <a:srgbClr val="111111"/>
                </a:solidFill>
                <a:effectLst/>
                <a:latin typeface="Candara" panose="020E0502030303020204" pitchFamily="34" charset="0"/>
              </a:rPr>
              <a:t>– Acts 17:30</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that Christ is God’s Son </a:t>
            </a:r>
            <a:r>
              <a:rPr lang="en-US" altLang="en-US" sz="2800" b="0" i="1" dirty="0">
                <a:solidFill>
                  <a:srgbClr val="111111"/>
                </a:solidFill>
                <a:effectLst/>
                <a:latin typeface="Candara" panose="020E0502030303020204" pitchFamily="34" charset="0"/>
              </a:rPr>
              <a:t>– Matt. 10:32</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to wash away your </a:t>
            </a:r>
            <a:r>
              <a:rPr lang="en-US" altLang="en-US" sz="2800" b="0" dirty="0">
                <a:solidFill>
                  <a:srgbClr val="111111"/>
                </a:solidFill>
                <a:effectLst/>
                <a:latin typeface="Candara" panose="020E0502030303020204" pitchFamily="34" charset="0"/>
              </a:rPr>
              <a:t>sins </a:t>
            </a:r>
            <a:r>
              <a:rPr lang="en-US" altLang="en-US" sz="2800" b="0" i="1" dirty="0">
                <a:solidFill>
                  <a:srgbClr val="111111"/>
                </a:solidFill>
                <a:effectLst/>
                <a:latin typeface="Candara" panose="020E0502030303020204" pitchFamily="34" charset="0"/>
              </a:rPr>
              <a:t>– Acts 2:38</a:t>
            </a:r>
          </a:p>
          <a:p>
            <a:pPr marL="0" lvl="1" indent="0">
              <a:lnSpc>
                <a:spcPct val="100000"/>
              </a:lnSpc>
              <a:spcBef>
                <a:spcPts val="600"/>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274320" indent="-274320">
              <a:lnSpc>
                <a:spcPts val="28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a:t>
            </a:r>
            <a:r>
              <a:rPr lang="en-US" altLang="en-US" sz="2800" b="0" i="1" dirty="0">
                <a:solidFill>
                  <a:srgbClr val="111111"/>
                </a:solidFill>
                <a:effectLst/>
                <a:latin typeface="Candara" panose="020E0502030303020204" pitchFamily="34" charset="0"/>
              </a:rPr>
              <a:t>– 1 John 1:7-9</a:t>
            </a:r>
          </a:p>
          <a:p>
            <a:pPr>
              <a:lnSpc>
                <a:spcPct val="100000"/>
              </a:lnSpc>
              <a:spcBef>
                <a:spcPts val="600"/>
              </a:spcBef>
              <a:spcAft>
                <a:spcPts val="0"/>
              </a:spcAft>
              <a:buClrTx/>
              <a:buSzPct val="100000"/>
              <a:defRPr/>
            </a:pPr>
            <a:r>
              <a:rPr lang="en-US" altLang="en-US" sz="3600" b="1" dirty="0">
                <a:solidFill>
                  <a:srgbClr val="111111"/>
                </a:solidFill>
                <a:effectLst/>
                <a:latin typeface="Candara" panose="020E0502030303020204" pitchFamily="34" charset="0"/>
              </a:rPr>
              <a:t>Endure </a:t>
            </a:r>
            <a:r>
              <a:rPr lang="en-US" altLang="en-US" sz="3600" dirty="0">
                <a:solidFill>
                  <a:srgbClr val="111111"/>
                </a:solidFill>
                <a:latin typeface="Candara" panose="020E0502030303020204" pitchFamily="34" charset="0"/>
              </a:rPr>
              <a:t>t</a:t>
            </a:r>
            <a:r>
              <a:rPr lang="en-US" altLang="en-US" sz="3600" b="1" dirty="0">
                <a:solidFill>
                  <a:srgbClr val="111111"/>
                </a:solidFill>
                <a:effectLst/>
                <a:latin typeface="Candara" panose="020E0502030303020204" pitchFamily="34" charset="0"/>
              </a:rPr>
              <a: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274320" indent="-274320">
              <a:lnSpc>
                <a:spcPts val="2800"/>
              </a:lnSpc>
              <a:spcBef>
                <a:spcPts val="0"/>
              </a:spcBef>
              <a:buClrTx/>
              <a:buSzPct val="100000"/>
              <a:buFont typeface="Wingdings" panose="05000000000000000000" pitchFamily="2" charset="2"/>
              <a:buChar char="§"/>
              <a:defRPr/>
            </a:pPr>
            <a:r>
              <a:rPr lang="en-US" altLang="en-US" sz="2800" b="0" i="1" dirty="0">
                <a:solidFill>
                  <a:srgbClr val="111111"/>
                </a:solidFill>
                <a:effectLst/>
                <a:latin typeface="Candara" panose="020E0502030303020204" pitchFamily="34" charset="0"/>
              </a:rPr>
              <a:t>Rev.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72407" y="444157"/>
            <a:ext cx="721326" cy="646331"/>
          </a:xfrm>
          <a:prstGeom prst="rect">
            <a:avLst/>
          </a:prstGeom>
          <a:noFill/>
        </p:spPr>
        <p:txBody>
          <a:bodyPr wrap="square" rtlCol="0">
            <a:spAutoFit/>
          </a:bodyPr>
          <a:lstStyle/>
          <a:p>
            <a:pPr algn="ctr"/>
            <a:r>
              <a:rPr lang="en-US" i="1" dirty="0">
                <a:solidFill>
                  <a:srgbClr val="002060"/>
                </a:solidFill>
                <a:latin typeface="Candara" panose="020E0502030303020204" pitchFamily="34" charset="0"/>
              </a:rPr>
              <a:t>Acts 16:30</a:t>
            </a:r>
          </a:p>
        </p:txBody>
      </p:sp>
      <p:sp>
        <p:nvSpPr>
          <p:cNvPr id="2" name="TextBox 1">
            <a:extLst>
              <a:ext uri="{FF2B5EF4-FFF2-40B4-BE49-F238E27FC236}">
                <a16:creationId xmlns:a16="http://schemas.microsoft.com/office/drawing/2014/main" id="{184BB266-972C-327C-9A17-587A9591A49A}"/>
              </a:ext>
            </a:extLst>
          </p:cNvPr>
          <p:cNvSpPr txBox="1"/>
          <p:nvPr/>
        </p:nvSpPr>
        <p:spPr>
          <a:xfrm>
            <a:off x="296214" y="355709"/>
            <a:ext cx="7559899" cy="769441"/>
          </a:xfrm>
          <a:prstGeom prst="rect">
            <a:avLst/>
          </a:prstGeom>
          <a:noFill/>
        </p:spPr>
        <p:txBody>
          <a:bodyPr wrap="square" rtlCol="0">
            <a:spAutoFit/>
          </a:bodyPr>
          <a:lstStyle/>
          <a:p>
            <a:r>
              <a:rPr lang="en-US" sz="4400" b="1" i="1" dirty="0">
                <a:latin typeface="Candara" panose="020E0502030303020204" pitchFamily="34" charset="0"/>
              </a:rPr>
              <a:t>“What Must I Do To Be Saved?”</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BF9B56-817D-697C-5064-1B2A1B39EBDD}"/>
              </a:ext>
            </a:extLst>
          </p:cNvPr>
          <p:cNvSpPr/>
          <p:nvPr/>
        </p:nvSpPr>
        <p:spPr>
          <a:xfrm rot="16200000">
            <a:off x="-2423957" y="3536255"/>
            <a:ext cx="5575886" cy="830997"/>
          </a:xfrm>
          <a:prstGeom prst="rect">
            <a:avLst/>
          </a:prstGeom>
          <a:noFill/>
        </p:spPr>
        <p:txBody>
          <a:bodyPr wrap="non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 Wants</a:t>
            </a:r>
            <a:r>
              <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 A </a:t>
            </a: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Church</a:t>
            </a:r>
            <a:endPar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3" name="Arrow: Bent 2">
            <a:extLst>
              <a:ext uri="{FF2B5EF4-FFF2-40B4-BE49-F238E27FC236}">
                <a16:creationId xmlns:a16="http://schemas.microsoft.com/office/drawing/2014/main" id="{1FEE3C42-561D-98CC-AB6F-6A66D08AE12F}"/>
              </a:ext>
            </a:extLst>
          </p:cNvPr>
          <p:cNvSpPr/>
          <p:nvPr/>
        </p:nvSpPr>
        <p:spPr>
          <a:xfrm>
            <a:off x="306029" y="319087"/>
            <a:ext cx="605306" cy="745250"/>
          </a:xfrm>
          <a:prstGeom prst="bentArrow">
            <a:avLst>
              <a:gd name="adj1" fmla="val 25000"/>
              <a:gd name="adj2" fmla="val 25000"/>
              <a:gd name="adj3" fmla="val 44149"/>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a:extLst>
              <a:ext uri="{FF2B5EF4-FFF2-40B4-BE49-F238E27FC236}">
                <a16:creationId xmlns:a16="http://schemas.microsoft.com/office/drawing/2014/main" id="{7B96F553-83E3-3592-7221-2502B1812526}"/>
              </a:ext>
            </a:extLst>
          </p:cNvPr>
          <p:cNvSpPr txBox="1"/>
          <p:nvPr/>
        </p:nvSpPr>
        <p:spPr>
          <a:xfrm>
            <a:off x="972555" y="224885"/>
            <a:ext cx="7916449" cy="2022413"/>
          </a:xfrm>
          <a:prstGeom prst="rect">
            <a:avLst/>
          </a:prstGeom>
          <a:solidFill>
            <a:schemeClr val="accent1">
              <a:lumMod val="20000"/>
              <a:lumOff val="80000"/>
            </a:schemeClr>
          </a:solidFill>
        </p:spPr>
        <p:txBody>
          <a:bodyPr wrap="square" rtlCol="0">
            <a:spAutoFit/>
          </a:bodyPr>
          <a:lstStyle/>
          <a:p>
            <a:pPr marL="91440">
              <a:lnSpc>
                <a:spcPts val="3600"/>
              </a:lnSpc>
              <a:spcBef>
                <a:spcPts val="200"/>
              </a:spcBef>
            </a:pPr>
            <a:r>
              <a:rPr lang="en-US" sz="3600" b="1" dirty="0">
                <a:latin typeface="Candara" panose="020E0502030303020204" pitchFamily="34" charset="0"/>
              </a:rPr>
              <a:t>That Honors Christ as Builder</a:t>
            </a:r>
          </a:p>
          <a:p>
            <a:pPr marL="91440">
              <a:lnSpc>
                <a:spcPts val="3600"/>
              </a:lnSpc>
              <a:spcBef>
                <a:spcPts val="200"/>
              </a:spcBef>
            </a:pPr>
            <a:r>
              <a:rPr lang="en-US" sz="3600" b="1" dirty="0">
                <a:latin typeface="Candara" panose="020E0502030303020204" pitchFamily="34" charset="0"/>
              </a:rPr>
              <a:t>That Honors Christ as </a:t>
            </a:r>
            <a:r>
              <a:rPr lang="en-US" sz="3600" b="1" i="1" dirty="0">
                <a:latin typeface="Candara" panose="020E0502030303020204" pitchFamily="34" charset="0"/>
              </a:rPr>
              <a:t>“The Head”</a:t>
            </a:r>
          </a:p>
          <a:p>
            <a:pPr marL="91440">
              <a:lnSpc>
                <a:spcPts val="3600"/>
              </a:lnSpc>
              <a:spcBef>
                <a:spcPts val="200"/>
              </a:spcBef>
            </a:pPr>
            <a:r>
              <a:rPr lang="en-US" sz="3600" b="1" dirty="0">
                <a:latin typeface="Candara" panose="020E0502030303020204" pitchFamily="34" charset="0"/>
              </a:rPr>
              <a:t>That Is Guided By Only The Bible</a:t>
            </a:r>
          </a:p>
          <a:p>
            <a:pPr marL="91440">
              <a:lnSpc>
                <a:spcPts val="3600"/>
              </a:lnSpc>
              <a:spcBef>
                <a:spcPts val="200"/>
              </a:spcBef>
            </a:pPr>
            <a:r>
              <a:rPr lang="en-US" sz="3600" b="1" dirty="0">
                <a:latin typeface="Candara" panose="020E0502030303020204" pitchFamily="34" charset="0"/>
              </a:rPr>
              <a:t>That Wears A God Given Name</a:t>
            </a:r>
          </a:p>
        </p:txBody>
      </p:sp>
      <p:sp>
        <p:nvSpPr>
          <p:cNvPr id="14" name="Rectangle 13">
            <a:extLst>
              <a:ext uri="{FF2B5EF4-FFF2-40B4-BE49-F238E27FC236}">
                <a16:creationId xmlns:a16="http://schemas.microsoft.com/office/drawing/2014/main" id="{9057E168-B453-30F6-02A2-BD392546067C}"/>
              </a:ext>
            </a:extLst>
          </p:cNvPr>
          <p:cNvSpPr/>
          <p:nvPr/>
        </p:nvSpPr>
        <p:spPr>
          <a:xfrm rot="3268179">
            <a:off x="6354102" y="2896116"/>
            <a:ext cx="2815194" cy="1015663"/>
          </a:xfrm>
          <a:prstGeom prst="rect">
            <a:avLst/>
          </a:prstGeom>
          <a:noFill/>
        </p:spPr>
        <p:txBody>
          <a:bodyPr wrap="none" lIns="91440" tIns="45720" rIns="91440" bIns="45720">
            <a:spAutoFit/>
          </a:bodyPr>
          <a:lstStyle/>
          <a:p>
            <a:pPr algn="ctr"/>
            <a:r>
              <a:rPr lang="en-US" sz="6000" b="1" cap="none" spc="0" dirty="0">
                <a:ln w="12700">
                  <a:solidFill>
                    <a:schemeClr val="accent1"/>
                  </a:solidFill>
                  <a:prstDash val="solid"/>
                </a:ln>
                <a:solidFill>
                  <a:schemeClr val="bg2">
                    <a:lumMod val="75000"/>
                  </a:schemeClr>
                </a:solidFill>
                <a:effectLst>
                  <a:outerShdw dist="38100" dir="2640000" algn="bl" rotWithShape="0">
                    <a:schemeClr val="accent1"/>
                  </a:outerShdw>
                </a:effectLst>
                <a:latin typeface="Candara" panose="020E0502030303020204" pitchFamily="34" charset="0"/>
              </a:rPr>
              <a:t>REVIEW</a:t>
            </a:r>
          </a:p>
        </p:txBody>
      </p:sp>
    </p:spTree>
    <p:extLst>
      <p:ext uri="{BB962C8B-B14F-4D97-AF65-F5344CB8AC3E}">
        <p14:creationId xmlns:p14="http://schemas.microsoft.com/office/powerpoint/2010/main" val="32850223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
                                            <p:txEl>
                                              <p:pRg st="1" end="1"/>
                                            </p:txEl>
                                          </p:spTgt>
                                        </p:tgtEl>
                                        <p:attrNameLst>
                                          <p:attrName>style.visibility</p:attrName>
                                        </p:attrNameLst>
                                      </p:cBhvr>
                                      <p:to>
                                        <p:strVal val="visible"/>
                                      </p:to>
                                    </p:set>
                                    <p:animEffect transition="in" filter="fade">
                                      <p:cBhvr>
                                        <p:cTn id="14" dur="1000"/>
                                        <p:tgtEl>
                                          <p:spTgt spid="13">
                                            <p:txEl>
                                              <p:pRg st="1" end="1"/>
                                            </p:txEl>
                                          </p:spTgt>
                                        </p:tgtEl>
                                      </p:cBhvr>
                                    </p:animEffect>
                                    <p:anim calcmode="lin" valueType="num">
                                      <p:cBhvr>
                                        <p:cTn id="1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Effect transition="in" filter="fade">
                                      <p:cBhvr>
                                        <p:cTn id="21" dur="1000"/>
                                        <p:tgtEl>
                                          <p:spTgt spid="13">
                                            <p:txEl>
                                              <p:pRg st="2" end="2"/>
                                            </p:txEl>
                                          </p:spTgt>
                                        </p:tgtEl>
                                      </p:cBhvr>
                                    </p:animEffect>
                                    <p:anim calcmode="lin" valueType="num">
                                      <p:cBhvr>
                                        <p:cTn id="22"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3">
                                            <p:txEl>
                                              <p:pRg st="3" end="3"/>
                                            </p:txEl>
                                          </p:spTgt>
                                        </p:tgtEl>
                                        <p:attrNameLst>
                                          <p:attrName>style.visibility</p:attrName>
                                        </p:attrNameLst>
                                      </p:cBhvr>
                                      <p:to>
                                        <p:strVal val="visible"/>
                                      </p:to>
                                    </p:set>
                                    <p:animEffect transition="in" filter="fade">
                                      <p:cBhvr>
                                        <p:cTn id="28" dur="1000"/>
                                        <p:tgtEl>
                                          <p:spTgt spid="13">
                                            <p:txEl>
                                              <p:pRg st="3" end="3"/>
                                            </p:txEl>
                                          </p:spTgt>
                                        </p:tgtEl>
                                      </p:cBhvr>
                                    </p:animEffect>
                                    <p:anim calcmode="lin" valueType="num">
                                      <p:cBhvr>
                                        <p:cTn id="29"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64">
            <a:extLst>
              <a:ext uri="{FF2B5EF4-FFF2-40B4-BE49-F238E27FC236}">
                <a16:creationId xmlns:a16="http://schemas.microsoft.com/office/drawing/2014/main" id="{A02D195B-D3D3-425B-A077-63F32D782516}"/>
              </a:ext>
            </a:extLst>
          </p:cNvPr>
          <p:cNvSpPr>
            <a:spLocks noGrp="1"/>
          </p:cNvSpPr>
          <p:nvPr>
            <p:ph type="title"/>
          </p:nvPr>
        </p:nvSpPr>
        <p:spPr>
          <a:xfrm>
            <a:off x="631064" y="-38637"/>
            <a:ext cx="8512935" cy="965915"/>
          </a:xfrm>
          <a:noFill/>
        </p:spPr>
        <p:txBody>
          <a:bodyPr anchor="t">
            <a:normAutofit fontScale="90000"/>
          </a:bodyPr>
          <a:lstStyle/>
          <a:p>
            <a:r>
              <a:rPr lang="en-US" sz="4400" dirty="0">
                <a:latin typeface="Candara" panose="020E0502030303020204" pitchFamily="34" charset="0"/>
              </a:rPr>
              <a:t>That Wears A God Given Name </a:t>
            </a:r>
          </a:p>
        </p:txBody>
      </p:sp>
      <p:sp>
        <p:nvSpPr>
          <p:cNvPr id="13" name="Content Placeholder 12">
            <a:extLst>
              <a:ext uri="{FF2B5EF4-FFF2-40B4-BE49-F238E27FC236}">
                <a16:creationId xmlns:a16="http://schemas.microsoft.com/office/drawing/2014/main" id="{6EA2EEAC-45AF-4B25-A661-594C6F81AED2}"/>
              </a:ext>
            </a:extLst>
          </p:cNvPr>
          <p:cNvSpPr>
            <a:spLocks noGrp="1"/>
          </p:cNvSpPr>
          <p:nvPr>
            <p:ph idx="1"/>
          </p:nvPr>
        </p:nvSpPr>
        <p:spPr>
          <a:xfrm>
            <a:off x="911334" y="982444"/>
            <a:ext cx="8026603" cy="5875555"/>
          </a:xfrm>
        </p:spPr>
        <p:txBody>
          <a:bodyPr>
            <a:normAutofit/>
          </a:bodyPr>
          <a:lstStyle/>
          <a:p>
            <a:pPr lvl="1">
              <a:lnSpc>
                <a:spcPct val="100000"/>
              </a:lnSpc>
              <a:spcBef>
                <a:spcPts val="0"/>
              </a:spcBef>
              <a:buClr>
                <a:schemeClr val="bg2">
                  <a:lumMod val="75000"/>
                </a:schemeClr>
              </a:buClr>
              <a:buSzPct val="98000"/>
            </a:pPr>
            <a:r>
              <a:rPr lang="en-US" sz="3200" b="1" dirty="0">
                <a:latin typeface="Candara" panose="020E0502030303020204" pitchFamily="34" charset="0"/>
              </a:rPr>
              <a:t>Many claim there is nothing in a name!</a:t>
            </a:r>
          </a:p>
          <a:p>
            <a:pPr lvl="1">
              <a:lnSpc>
                <a:spcPts val="3200"/>
              </a:lnSpc>
              <a:spcBef>
                <a:spcPts val="1800"/>
              </a:spcBef>
              <a:buClr>
                <a:schemeClr val="bg2">
                  <a:lumMod val="75000"/>
                </a:schemeClr>
              </a:buClr>
              <a:buSzPct val="98000"/>
            </a:pPr>
            <a:r>
              <a:rPr lang="en-US" sz="3200" b="1" dirty="0">
                <a:latin typeface="Candara" panose="020E0502030303020204" pitchFamily="34" charset="0"/>
              </a:rPr>
              <a:t>But there is something in a name!</a:t>
            </a:r>
          </a:p>
          <a:p>
            <a:pPr marL="365760" lvl="1" indent="-274320">
              <a:lnSpc>
                <a:spcPts val="2800"/>
              </a:lnSpc>
              <a:spcBef>
                <a:spcPts val="600"/>
              </a:spcBef>
              <a:buClr>
                <a:schemeClr val="bg2">
                  <a:lumMod val="75000"/>
                </a:schemeClr>
              </a:buClr>
              <a:buSzPct val="98000"/>
              <a:buFont typeface="Wingdings" panose="05000000000000000000" pitchFamily="2" charset="2"/>
              <a:buChar char="§"/>
            </a:pPr>
            <a:r>
              <a:rPr lang="en-US" sz="2800" dirty="0">
                <a:latin typeface="Candara" panose="020E0502030303020204" pitchFamily="34" charset="0"/>
              </a:rPr>
              <a:t>God named Adam and Eve – </a:t>
            </a:r>
            <a:r>
              <a:rPr lang="en-US" sz="2800" i="1" dirty="0">
                <a:latin typeface="Candara" panose="020E0502030303020204" pitchFamily="34" charset="0"/>
              </a:rPr>
              <a:t>Gen. 5:2</a:t>
            </a:r>
          </a:p>
          <a:p>
            <a:pPr marL="365760" lvl="1" indent="-274320">
              <a:lnSpc>
                <a:spcPts val="2800"/>
              </a:lnSpc>
              <a:spcBef>
                <a:spcPts val="600"/>
              </a:spcBef>
              <a:buClr>
                <a:schemeClr val="bg2">
                  <a:lumMod val="75000"/>
                </a:schemeClr>
              </a:buClr>
              <a:buSzPct val="98000"/>
              <a:buFont typeface="Wingdings" panose="05000000000000000000" pitchFamily="2" charset="2"/>
              <a:buChar char="§"/>
            </a:pPr>
            <a:r>
              <a:rPr lang="en-US" sz="2800" dirty="0">
                <a:latin typeface="Candara" panose="020E0502030303020204" pitchFamily="34" charset="0"/>
              </a:rPr>
              <a:t>Every living creature brought before Adam, and he named them – </a:t>
            </a:r>
            <a:r>
              <a:rPr lang="en-US" sz="2800" i="1" dirty="0">
                <a:latin typeface="Candara" panose="020E0502030303020204" pitchFamily="34" charset="0"/>
              </a:rPr>
              <a:t>Gen. 2:19-20</a:t>
            </a:r>
          </a:p>
          <a:p>
            <a:pPr marL="365760" lvl="1" indent="-274320">
              <a:lnSpc>
                <a:spcPts val="2800"/>
              </a:lnSpc>
              <a:spcBef>
                <a:spcPts val="600"/>
              </a:spcBef>
              <a:buClr>
                <a:schemeClr val="bg2">
                  <a:lumMod val="75000"/>
                </a:schemeClr>
              </a:buClr>
              <a:buSzPct val="98000"/>
              <a:buFont typeface="Wingdings" panose="05000000000000000000" pitchFamily="2" charset="2"/>
              <a:buChar char="§"/>
            </a:pPr>
            <a:r>
              <a:rPr lang="en-US" sz="2800" dirty="0">
                <a:latin typeface="Candara" panose="020E0502030303020204" pitchFamily="34" charset="0"/>
              </a:rPr>
              <a:t>God changed Abraham’s name </a:t>
            </a:r>
            <a:r>
              <a:rPr lang="en-US" sz="2800" i="1" dirty="0">
                <a:latin typeface="Candara" panose="020E0502030303020204" pitchFamily="34" charset="0"/>
              </a:rPr>
              <a:t>– Gen. 17:5</a:t>
            </a:r>
          </a:p>
          <a:p>
            <a:pPr marL="365760" lvl="1" indent="-274320">
              <a:lnSpc>
                <a:spcPts val="2800"/>
              </a:lnSpc>
              <a:spcBef>
                <a:spcPts val="600"/>
              </a:spcBef>
              <a:buClr>
                <a:schemeClr val="bg2">
                  <a:lumMod val="75000"/>
                </a:schemeClr>
              </a:buClr>
              <a:buSzPct val="98000"/>
              <a:buFont typeface="Wingdings" panose="05000000000000000000" pitchFamily="2" charset="2"/>
              <a:buChar char="§"/>
            </a:pPr>
            <a:r>
              <a:rPr lang="en-US" sz="2800" dirty="0">
                <a:latin typeface="Candara" panose="020E0502030303020204" pitchFamily="34" charset="0"/>
              </a:rPr>
              <a:t>Can’t call a man named Joe, Jed!</a:t>
            </a:r>
          </a:p>
          <a:p>
            <a:pPr marL="365760" lvl="1" indent="-274320">
              <a:lnSpc>
                <a:spcPts val="2800"/>
              </a:lnSpc>
              <a:spcBef>
                <a:spcPts val="600"/>
              </a:spcBef>
              <a:buClr>
                <a:schemeClr val="bg2">
                  <a:lumMod val="75000"/>
                </a:schemeClr>
              </a:buClr>
              <a:buSzPct val="98000"/>
              <a:buFont typeface="Wingdings" panose="05000000000000000000" pitchFamily="2" charset="2"/>
              <a:buChar char="§"/>
            </a:pPr>
            <a:r>
              <a:rPr lang="en-US" sz="2800" b="1" dirty="0">
                <a:latin typeface="Candara" panose="020E0502030303020204" pitchFamily="34" charset="0"/>
              </a:rPr>
              <a:t>Example</a:t>
            </a:r>
            <a:r>
              <a:rPr lang="en-US" sz="2800" dirty="0">
                <a:latin typeface="Candara" panose="020E0502030303020204" pitchFamily="34" charset="0"/>
              </a:rPr>
              <a:t>: </a:t>
            </a:r>
            <a:r>
              <a:rPr lang="en-US" sz="2800" b="1" dirty="0">
                <a:latin typeface="Candara" panose="020E0502030303020204" pitchFamily="34" charset="0"/>
              </a:rPr>
              <a:t>“Ford” </a:t>
            </a:r>
            <a:r>
              <a:rPr lang="en-US" sz="2800" dirty="0">
                <a:latin typeface="Candara" panose="020E0502030303020204" pitchFamily="34" charset="0"/>
              </a:rPr>
              <a:t>and </a:t>
            </a:r>
            <a:r>
              <a:rPr lang="en-US" sz="2800" b="1" dirty="0">
                <a:latin typeface="Candara" panose="020E0502030303020204" pitchFamily="34" charset="0"/>
              </a:rPr>
              <a:t>“Cadillac</a:t>
            </a:r>
            <a:r>
              <a:rPr lang="en-US" sz="2800" dirty="0">
                <a:latin typeface="Candara" panose="020E0502030303020204" pitchFamily="34" charset="0"/>
              </a:rPr>
              <a:t>”</a:t>
            </a:r>
          </a:p>
          <a:p>
            <a:pPr marL="91440" lvl="1">
              <a:lnSpc>
                <a:spcPts val="2800"/>
              </a:lnSpc>
              <a:spcBef>
                <a:spcPts val="1800"/>
              </a:spcBef>
              <a:buClr>
                <a:schemeClr val="bg2">
                  <a:lumMod val="75000"/>
                </a:schemeClr>
              </a:buClr>
              <a:buSzPct val="98000"/>
            </a:pPr>
            <a:r>
              <a:rPr lang="en-US" sz="3200" b="1" dirty="0">
                <a:latin typeface="Candara" panose="020E0502030303020204" pitchFamily="34" charset="0"/>
              </a:rPr>
              <a:t>The Lord’s Church has a scriptural name</a:t>
            </a:r>
          </a:p>
          <a:p>
            <a:pPr marL="365760" lvl="1" indent="-274320">
              <a:lnSpc>
                <a:spcPts val="2800"/>
              </a:lnSpc>
              <a:spcBef>
                <a:spcPts val="600"/>
              </a:spcBef>
              <a:buClr>
                <a:schemeClr val="bg2">
                  <a:lumMod val="75000"/>
                </a:schemeClr>
              </a:buClr>
              <a:buSzPct val="98000"/>
              <a:buFont typeface="Wingdings" panose="05000000000000000000" pitchFamily="2" charset="2"/>
              <a:buChar char="§"/>
            </a:pPr>
            <a:r>
              <a:rPr lang="en-US" sz="2800" i="1" dirty="0">
                <a:latin typeface="Candara" panose="020E0502030303020204" pitchFamily="34" charset="0"/>
              </a:rPr>
              <a:t>Matt. 16:18; Acts 20:28; Rom. 16:16; 1 Cor. 1:2</a:t>
            </a:r>
          </a:p>
          <a:p>
            <a:pPr marL="365760" lvl="1" indent="-274320">
              <a:lnSpc>
                <a:spcPts val="2800"/>
              </a:lnSpc>
              <a:spcBef>
                <a:spcPts val="600"/>
              </a:spcBef>
              <a:buClr>
                <a:schemeClr val="bg2">
                  <a:lumMod val="75000"/>
                </a:schemeClr>
              </a:buClr>
              <a:buSzPct val="98000"/>
              <a:buFont typeface="Wingdings" panose="05000000000000000000" pitchFamily="2" charset="2"/>
              <a:buChar char="§"/>
            </a:pPr>
            <a:r>
              <a:rPr lang="en-US" sz="2800" i="1" dirty="0">
                <a:latin typeface="Candara" panose="020E0502030303020204" pitchFamily="34" charset="0"/>
              </a:rPr>
              <a:t>Acts 2:47; 1 Tim. 3:15; Heb. 12:23</a:t>
            </a:r>
          </a:p>
          <a:p>
            <a:pPr marL="91440" lvl="1">
              <a:lnSpc>
                <a:spcPts val="2800"/>
              </a:lnSpc>
              <a:spcBef>
                <a:spcPts val="600"/>
              </a:spcBef>
              <a:buClr>
                <a:schemeClr val="bg2">
                  <a:lumMod val="75000"/>
                </a:schemeClr>
              </a:buClr>
              <a:buSzPct val="98000"/>
            </a:pPr>
            <a:endParaRPr lang="en-US" sz="2800" i="1" dirty="0">
              <a:latin typeface="Candara" panose="020E0502030303020204" pitchFamily="34" charset="0"/>
            </a:endParaRPr>
          </a:p>
          <a:p>
            <a:pPr marL="365760" lvl="1" indent="-274320">
              <a:lnSpc>
                <a:spcPts val="2800"/>
              </a:lnSpc>
              <a:spcBef>
                <a:spcPts val="600"/>
              </a:spcBef>
              <a:buClr>
                <a:schemeClr val="bg2">
                  <a:lumMod val="75000"/>
                </a:schemeClr>
              </a:buClr>
              <a:buSzPct val="98000"/>
              <a:buFont typeface="Wingdings" panose="05000000000000000000" pitchFamily="2" charset="2"/>
              <a:buChar char="§"/>
            </a:pPr>
            <a:endParaRPr lang="en-US" sz="2800" i="1" dirty="0">
              <a:latin typeface="Candara" panose="020E0502030303020204" pitchFamily="34" charset="0"/>
            </a:endParaRPr>
          </a:p>
          <a:p>
            <a:pPr lvl="1">
              <a:lnSpc>
                <a:spcPts val="3200"/>
              </a:lnSpc>
              <a:spcBef>
                <a:spcPts val="1200"/>
              </a:spcBef>
              <a:buClr>
                <a:schemeClr val="bg2">
                  <a:lumMod val="75000"/>
                </a:schemeClr>
              </a:buClr>
              <a:buSzPct val="98000"/>
            </a:pPr>
            <a:endParaRPr lang="en-US" sz="3000" dirty="0">
              <a:latin typeface="Candara" panose="020E0502030303020204" pitchFamily="34" charset="0"/>
            </a:endParaRPr>
          </a:p>
        </p:txBody>
      </p:sp>
      <p:sp>
        <p:nvSpPr>
          <p:cNvPr id="2" name="Rectangle 1">
            <a:extLst>
              <a:ext uri="{FF2B5EF4-FFF2-40B4-BE49-F238E27FC236}">
                <a16:creationId xmlns:a16="http://schemas.microsoft.com/office/drawing/2014/main" id="{92BF9B56-817D-697C-5064-1B2A1B39EBDD}"/>
              </a:ext>
            </a:extLst>
          </p:cNvPr>
          <p:cNvSpPr/>
          <p:nvPr/>
        </p:nvSpPr>
        <p:spPr>
          <a:xfrm rot="16200000">
            <a:off x="-2423957" y="3536255"/>
            <a:ext cx="5575886" cy="830997"/>
          </a:xfrm>
          <a:prstGeom prst="rect">
            <a:avLst/>
          </a:prstGeom>
          <a:noFill/>
        </p:spPr>
        <p:txBody>
          <a:bodyPr wrap="non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 Wants</a:t>
            </a:r>
            <a:r>
              <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 A </a:t>
            </a: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Church</a:t>
            </a:r>
            <a:endPar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3" name="Arrow: Bent 2">
            <a:extLst>
              <a:ext uri="{FF2B5EF4-FFF2-40B4-BE49-F238E27FC236}">
                <a16:creationId xmlns:a16="http://schemas.microsoft.com/office/drawing/2014/main" id="{1FEE3C42-561D-98CC-AB6F-6A66D08AE12F}"/>
              </a:ext>
            </a:extLst>
          </p:cNvPr>
          <p:cNvSpPr/>
          <p:nvPr/>
        </p:nvSpPr>
        <p:spPr>
          <a:xfrm>
            <a:off x="306029" y="319087"/>
            <a:ext cx="605306" cy="745250"/>
          </a:xfrm>
          <a:prstGeom prst="bentArrow">
            <a:avLst>
              <a:gd name="adj1" fmla="val 25000"/>
              <a:gd name="adj2" fmla="val 25000"/>
              <a:gd name="adj3" fmla="val 44149"/>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059335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randombar(horizontal)">
                                      <p:cBhvr>
                                        <p:cTn id="7" dur="125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1000"/>
                                        <p:tgtEl>
                                          <p:spTgt spid="13">
                                            <p:txEl>
                                              <p:pRg st="0" end="0"/>
                                            </p:txEl>
                                          </p:spTgt>
                                        </p:tgtEl>
                                      </p:cBhvr>
                                    </p:animEffect>
                                    <p:anim calcmode="lin" valueType="num">
                                      <p:cBhvr>
                                        <p:cTn id="1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Effect transition="in" filter="fade">
                                      <p:cBhvr>
                                        <p:cTn id="19" dur="1000"/>
                                        <p:tgtEl>
                                          <p:spTgt spid="13">
                                            <p:txEl>
                                              <p:pRg st="1" end="1"/>
                                            </p:txEl>
                                          </p:spTgt>
                                        </p:tgtEl>
                                      </p:cBhvr>
                                    </p:animEffect>
                                    <p:anim calcmode="lin" valueType="num">
                                      <p:cBhvr>
                                        <p:cTn id="20"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3">
                                            <p:txEl>
                                              <p:pRg st="2" end="2"/>
                                            </p:txEl>
                                          </p:spTgt>
                                        </p:tgtEl>
                                        <p:attrNameLst>
                                          <p:attrName>style.visibility</p:attrName>
                                        </p:attrNameLst>
                                      </p:cBhvr>
                                      <p:to>
                                        <p:strVal val="visible"/>
                                      </p:to>
                                    </p:set>
                                    <p:animEffect transition="in" filter="fade">
                                      <p:cBhvr>
                                        <p:cTn id="26" dur="1000"/>
                                        <p:tgtEl>
                                          <p:spTgt spid="13">
                                            <p:txEl>
                                              <p:pRg st="2" end="2"/>
                                            </p:txEl>
                                          </p:spTgt>
                                        </p:tgtEl>
                                      </p:cBhvr>
                                    </p:animEffect>
                                    <p:anim calcmode="lin" valueType="num">
                                      <p:cBhvr>
                                        <p:cTn id="27"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3">
                                            <p:txEl>
                                              <p:pRg st="3" end="3"/>
                                            </p:txEl>
                                          </p:spTgt>
                                        </p:tgtEl>
                                        <p:attrNameLst>
                                          <p:attrName>style.visibility</p:attrName>
                                        </p:attrNameLst>
                                      </p:cBhvr>
                                      <p:to>
                                        <p:strVal val="visible"/>
                                      </p:to>
                                    </p:set>
                                    <p:animEffect transition="in" filter="fade">
                                      <p:cBhvr>
                                        <p:cTn id="33" dur="1000"/>
                                        <p:tgtEl>
                                          <p:spTgt spid="13">
                                            <p:txEl>
                                              <p:pRg st="3" end="3"/>
                                            </p:txEl>
                                          </p:spTgt>
                                        </p:tgtEl>
                                      </p:cBhvr>
                                    </p:animEffect>
                                    <p:anim calcmode="lin" valueType="num">
                                      <p:cBhvr>
                                        <p:cTn id="34"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3">
                                            <p:txEl>
                                              <p:pRg st="4" end="4"/>
                                            </p:txEl>
                                          </p:spTgt>
                                        </p:tgtEl>
                                        <p:attrNameLst>
                                          <p:attrName>style.visibility</p:attrName>
                                        </p:attrNameLst>
                                      </p:cBhvr>
                                      <p:to>
                                        <p:strVal val="visible"/>
                                      </p:to>
                                    </p:set>
                                    <p:animEffect transition="in" filter="fade">
                                      <p:cBhvr>
                                        <p:cTn id="40" dur="1000"/>
                                        <p:tgtEl>
                                          <p:spTgt spid="13">
                                            <p:txEl>
                                              <p:pRg st="4" end="4"/>
                                            </p:txEl>
                                          </p:spTgt>
                                        </p:tgtEl>
                                      </p:cBhvr>
                                    </p:animEffect>
                                    <p:anim calcmode="lin" valueType="num">
                                      <p:cBhvr>
                                        <p:cTn id="41"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3">
                                            <p:txEl>
                                              <p:pRg st="5" end="5"/>
                                            </p:txEl>
                                          </p:spTgt>
                                        </p:tgtEl>
                                        <p:attrNameLst>
                                          <p:attrName>style.visibility</p:attrName>
                                        </p:attrNameLst>
                                      </p:cBhvr>
                                      <p:to>
                                        <p:strVal val="visible"/>
                                      </p:to>
                                    </p:set>
                                    <p:animEffect transition="in" filter="fade">
                                      <p:cBhvr>
                                        <p:cTn id="47" dur="1000"/>
                                        <p:tgtEl>
                                          <p:spTgt spid="13">
                                            <p:txEl>
                                              <p:pRg st="5" end="5"/>
                                            </p:txEl>
                                          </p:spTgt>
                                        </p:tgtEl>
                                      </p:cBhvr>
                                    </p:animEffect>
                                    <p:anim calcmode="lin" valueType="num">
                                      <p:cBhvr>
                                        <p:cTn id="48"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3">
                                            <p:txEl>
                                              <p:pRg st="6" end="6"/>
                                            </p:txEl>
                                          </p:spTgt>
                                        </p:tgtEl>
                                        <p:attrNameLst>
                                          <p:attrName>style.visibility</p:attrName>
                                        </p:attrNameLst>
                                      </p:cBhvr>
                                      <p:to>
                                        <p:strVal val="visible"/>
                                      </p:to>
                                    </p:set>
                                    <p:animEffect transition="in" filter="fade">
                                      <p:cBhvr>
                                        <p:cTn id="54" dur="1000"/>
                                        <p:tgtEl>
                                          <p:spTgt spid="13">
                                            <p:txEl>
                                              <p:pRg st="6" end="6"/>
                                            </p:txEl>
                                          </p:spTgt>
                                        </p:tgtEl>
                                      </p:cBhvr>
                                    </p:animEffect>
                                    <p:anim calcmode="lin" valueType="num">
                                      <p:cBhvr>
                                        <p:cTn id="55"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3">
                                            <p:txEl>
                                              <p:pRg st="7" end="7"/>
                                            </p:txEl>
                                          </p:spTgt>
                                        </p:tgtEl>
                                        <p:attrNameLst>
                                          <p:attrName>style.visibility</p:attrName>
                                        </p:attrNameLst>
                                      </p:cBhvr>
                                      <p:to>
                                        <p:strVal val="visible"/>
                                      </p:to>
                                    </p:set>
                                    <p:animEffect transition="in" filter="fade">
                                      <p:cBhvr>
                                        <p:cTn id="61" dur="1000"/>
                                        <p:tgtEl>
                                          <p:spTgt spid="13">
                                            <p:txEl>
                                              <p:pRg st="7" end="7"/>
                                            </p:txEl>
                                          </p:spTgt>
                                        </p:tgtEl>
                                      </p:cBhvr>
                                    </p:animEffect>
                                    <p:anim calcmode="lin" valueType="num">
                                      <p:cBhvr>
                                        <p:cTn id="62" dur="1000" fill="hold"/>
                                        <p:tgtEl>
                                          <p:spTgt spid="1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1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3">
                                            <p:txEl>
                                              <p:pRg st="8" end="8"/>
                                            </p:txEl>
                                          </p:spTgt>
                                        </p:tgtEl>
                                        <p:attrNameLst>
                                          <p:attrName>style.visibility</p:attrName>
                                        </p:attrNameLst>
                                      </p:cBhvr>
                                      <p:to>
                                        <p:strVal val="visible"/>
                                      </p:to>
                                    </p:set>
                                    <p:animEffect transition="in" filter="fade">
                                      <p:cBhvr>
                                        <p:cTn id="68" dur="1000"/>
                                        <p:tgtEl>
                                          <p:spTgt spid="13">
                                            <p:txEl>
                                              <p:pRg st="8" end="8"/>
                                            </p:txEl>
                                          </p:spTgt>
                                        </p:tgtEl>
                                      </p:cBhvr>
                                    </p:animEffect>
                                    <p:anim calcmode="lin" valueType="num">
                                      <p:cBhvr>
                                        <p:cTn id="69" dur="1000" fill="hold"/>
                                        <p:tgtEl>
                                          <p:spTgt spid="13">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13">
                                            <p:txEl>
                                              <p:pRg st="8" end="8"/>
                                            </p:txEl>
                                          </p:spTgt>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3">
                                            <p:txEl>
                                              <p:pRg st="9" end="9"/>
                                            </p:txEl>
                                          </p:spTgt>
                                        </p:tgtEl>
                                        <p:attrNameLst>
                                          <p:attrName>style.visibility</p:attrName>
                                        </p:attrNameLst>
                                      </p:cBhvr>
                                      <p:to>
                                        <p:strVal val="visible"/>
                                      </p:to>
                                    </p:set>
                                    <p:animEffect transition="in" filter="fade">
                                      <p:cBhvr>
                                        <p:cTn id="73" dur="1000"/>
                                        <p:tgtEl>
                                          <p:spTgt spid="13">
                                            <p:txEl>
                                              <p:pRg st="9" end="9"/>
                                            </p:txEl>
                                          </p:spTgt>
                                        </p:tgtEl>
                                      </p:cBhvr>
                                    </p:animEffect>
                                    <p:anim calcmode="lin" valueType="num">
                                      <p:cBhvr>
                                        <p:cTn id="74" dur="1000" fill="hold"/>
                                        <p:tgtEl>
                                          <p:spTgt spid="13">
                                            <p:txEl>
                                              <p:pRg st="9" end="9"/>
                                            </p:txEl>
                                          </p:spTgt>
                                        </p:tgtEl>
                                        <p:attrNameLst>
                                          <p:attrName>ppt_x</p:attrName>
                                        </p:attrNameLst>
                                      </p:cBhvr>
                                      <p:tavLst>
                                        <p:tav tm="0">
                                          <p:val>
                                            <p:strVal val="#ppt_x"/>
                                          </p:val>
                                        </p:tav>
                                        <p:tav tm="100000">
                                          <p:val>
                                            <p:strVal val="#ppt_x"/>
                                          </p:val>
                                        </p:tav>
                                      </p:tavLst>
                                    </p:anim>
                                    <p:anim calcmode="lin" valueType="num">
                                      <p:cBhvr>
                                        <p:cTn id="75" dur="1000" fill="hold"/>
                                        <p:tgtEl>
                                          <p:spTgt spid="1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1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64">
            <a:extLst>
              <a:ext uri="{FF2B5EF4-FFF2-40B4-BE49-F238E27FC236}">
                <a16:creationId xmlns:a16="http://schemas.microsoft.com/office/drawing/2014/main" id="{A02D195B-D3D3-425B-A077-63F32D782516}"/>
              </a:ext>
            </a:extLst>
          </p:cNvPr>
          <p:cNvSpPr>
            <a:spLocks noGrp="1"/>
          </p:cNvSpPr>
          <p:nvPr>
            <p:ph type="title"/>
          </p:nvPr>
        </p:nvSpPr>
        <p:spPr>
          <a:xfrm>
            <a:off x="631064" y="-38637"/>
            <a:ext cx="8512935" cy="965915"/>
          </a:xfrm>
          <a:noFill/>
        </p:spPr>
        <p:txBody>
          <a:bodyPr anchor="t">
            <a:normAutofit fontScale="90000"/>
          </a:bodyPr>
          <a:lstStyle/>
          <a:p>
            <a:r>
              <a:rPr lang="en-US" sz="4400" dirty="0">
                <a:latin typeface="Candara" panose="020E0502030303020204" pitchFamily="34" charset="0"/>
              </a:rPr>
              <a:t>That Is Converted </a:t>
            </a:r>
          </a:p>
        </p:txBody>
      </p:sp>
      <p:sp>
        <p:nvSpPr>
          <p:cNvPr id="13" name="Content Placeholder 12">
            <a:extLst>
              <a:ext uri="{FF2B5EF4-FFF2-40B4-BE49-F238E27FC236}">
                <a16:creationId xmlns:a16="http://schemas.microsoft.com/office/drawing/2014/main" id="{6EA2EEAC-45AF-4B25-A661-594C6F81AED2}"/>
              </a:ext>
            </a:extLst>
          </p:cNvPr>
          <p:cNvSpPr>
            <a:spLocks noGrp="1"/>
          </p:cNvSpPr>
          <p:nvPr>
            <p:ph idx="1"/>
          </p:nvPr>
        </p:nvSpPr>
        <p:spPr>
          <a:xfrm>
            <a:off x="911334" y="1023388"/>
            <a:ext cx="7926637" cy="3410067"/>
          </a:xfrm>
        </p:spPr>
        <p:txBody>
          <a:bodyPr>
            <a:normAutofit/>
          </a:bodyPr>
          <a:lstStyle/>
          <a:p>
            <a:pPr lvl="1">
              <a:lnSpc>
                <a:spcPts val="3200"/>
              </a:lnSpc>
              <a:spcBef>
                <a:spcPts val="0"/>
              </a:spcBef>
              <a:buClr>
                <a:schemeClr val="bg2">
                  <a:lumMod val="75000"/>
                </a:schemeClr>
              </a:buClr>
              <a:buSzPct val="98000"/>
            </a:pPr>
            <a:r>
              <a:rPr lang="en-US" sz="3200" b="1" dirty="0">
                <a:latin typeface="Candara" panose="020E0502030303020204" pitchFamily="34" charset="0"/>
              </a:rPr>
              <a:t>A church that is not converted is made up of members who are not converted!</a:t>
            </a:r>
          </a:p>
          <a:p>
            <a:pPr lvl="1">
              <a:lnSpc>
                <a:spcPts val="3200"/>
              </a:lnSpc>
              <a:spcBef>
                <a:spcPts val="1800"/>
              </a:spcBef>
              <a:buClr>
                <a:schemeClr val="bg2">
                  <a:lumMod val="75000"/>
                </a:schemeClr>
              </a:buClr>
              <a:buSzPct val="98000"/>
            </a:pPr>
            <a:r>
              <a:rPr lang="en-US" sz="3200" b="1" dirty="0">
                <a:latin typeface="Candara" panose="020E0502030303020204" pitchFamily="34" charset="0"/>
              </a:rPr>
              <a:t>It is essential that one be </a:t>
            </a:r>
            <a:r>
              <a:rPr lang="en-US" sz="3200" b="1" i="1" u="sng" dirty="0">
                <a:latin typeface="Candara" panose="020E0502030303020204" pitchFamily="34" charset="0"/>
              </a:rPr>
              <a:t>fully</a:t>
            </a:r>
            <a:r>
              <a:rPr lang="en-US" sz="3200" b="1" dirty="0">
                <a:latin typeface="Candara" panose="020E0502030303020204" pitchFamily="34" charset="0"/>
              </a:rPr>
              <a:t> converted to gain heaven </a:t>
            </a:r>
            <a:r>
              <a:rPr lang="en-US" sz="3200" i="1" dirty="0">
                <a:latin typeface="Candara" panose="020E0502030303020204" pitchFamily="34" charset="0"/>
              </a:rPr>
              <a:t>– Acts 3:19; Rom. 12:1-2</a:t>
            </a:r>
          </a:p>
          <a:p>
            <a:pPr marL="365760" lvl="1" indent="-274320">
              <a:lnSpc>
                <a:spcPts val="2800"/>
              </a:lnSpc>
              <a:spcBef>
                <a:spcPts val="600"/>
              </a:spcBef>
              <a:buClr>
                <a:schemeClr val="bg2">
                  <a:lumMod val="75000"/>
                </a:schemeClr>
              </a:buClr>
              <a:buSzPct val="98000"/>
              <a:buFont typeface="Wingdings" panose="05000000000000000000" pitchFamily="2" charset="2"/>
              <a:buChar char="§"/>
            </a:pPr>
            <a:r>
              <a:rPr lang="en-US" sz="2800" i="1" dirty="0">
                <a:latin typeface="Candara" panose="020E0502030303020204" pitchFamily="34" charset="0"/>
              </a:rPr>
              <a:t>Rom. 6:17-18; Acts 2:47; Matt. 18:3</a:t>
            </a:r>
          </a:p>
          <a:p>
            <a:pPr>
              <a:lnSpc>
                <a:spcPts val="3200"/>
              </a:lnSpc>
              <a:spcBef>
                <a:spcPts val="1200"/>
              </a:spcBef>
              <a:buClr>
                <a:schemeClr val="bg2">
                  <a:lumMod val="75000"/>
                </a:schemeClr>
              </a:buClr>
              <a:buSzPct val="98000"/>
            </a:pPr>
            <a:r>
              <a:rPr lang="en-US" sz="3200" dirty="0">
                <a:latin typeface="Candara" panose="020E0502030303020204" pitchFamily="34" charset="0"/>
              </a:rPr>
              <a:t>Many of the Jews of the first century were not fully converted </a:t>
            </a:r>
          </a:p>
          <a:p>
            <a:pPr marL="457200" lvl="1" indent="-457200">
              <a:lnSpc>
                <a:spcPts val="3200"/>
              </a:lnSpc>
              <a:spcBef>
                <a:spcPts val="1200"/>
              </a:spcBef>
              <a:buClr>
                <a:schemeClr val="bg2">
                  <a:lumMod val="75000"/>
                </a:schemeClr>
              </a:buClr>
              <a:buSzPct val="98000"/>
              <a:buFont typeface="Wingdings" panose="05000000000000000000" pitchFamily="2" charset="2"/>
              <a:buChar char="§"/>
            </a:pPr>
            <a:endParaRPr lang="en-US" sz="3200" i="1" dirty="0">
              <a:latin typeface="Candara" panose="020E0502030303020204" pitchFamily="34" charset="0"/>
            </a:endParaRPr>
          </a:p>
          <a:p>
            <a:pPr lvl="1">
              <a:lnSpc>
                <a:spcPts val="3200"/>
              </a:lnSpc>
              <a:spcBef>
                <a:spcPts val="1200"/>
              </a:spcBef>
              <a:buClr>
                <a:schemeClr val="bg2">
                  <a:lumMod val="75000"/>
                </a:schemeClr>
              </a:buClr>
              <a:buSzPct val="98000"/>
            </a:pPr>
            <a:endParaRPr lang="en-US" sz="3000" dirty="0">
              <a:latin typeface="Candara" panose="020E0502030303020204" pitchFamily="34" charset="0"/>
            </a:endParaRPr>
          </a:p>
        </p:txBody>
      </p:sp>
      <p:sp>
        <p:nvSpPr>
          <p:cNvPr id="2" name="Rectangle 1">
            <a:extLst>
              <a:ext uri="{FF2B5EF4-FFF2-40B4-BE49-F238E27FC236}">
                <a16:creationId xmlns:a16="http://schemas.microsoft.com/office/drawing/2014/main" id="{92BF9B56-817D-697C-5064-1B2A1B39EBDD}"/>
              </a:ext>
            </a:extLst>
          </p:cNvPr>
          <p:cNvSpPr/>
          <p:nvPr/>
        </p:nvSpPr>
        <p:spPr>
          <a:xfrm rot="16200000">
            <a:off x="-2423957" y="3536255"/>
            <a:ext cx="5575886" cy="830997"/>
          </a:xfrm>
          <a:prstGeom prst="rect">
            <a:avLst/>
          </a:prstGeom>
          <a:noFill/>
        </p:spPr>
        <p:txBody>
          <a:bodyPr wrap="non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 Wants</a:t>
            </a:r>
            <a:r>
              <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 A </a:t>
            </a: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Church</a:t>
            </a:r>
            <a:endPar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3" name="Arrow: Bent 2">
            <a:extLst>
              <a:ext uri="{FF2B5EF4-FFF2-40B4-BE49-F238E27FC236}">
                <a16:creationId xmlns:a16="http://schemas.microsoft.com/office/drawing/2014/main" id="{1FEE3C42-561D-98CC-AB6F-6A66D08AE12F}"/>
              </a:ext>
            </a:extLst>
          </p:cNvPr>
          <p:cNvSpPr/>
          <p:nvPr/>
        </p:nvSpPr>
        <p:spPr>
          <a:xfrm>
            <a:off x="306029" y="319087"/>
            <a:ext cx="605306" cy="745250"/>
          </a:xfrm>
          <a:prstGeom prst="bentArrow">
            <a:avLst>
              <a:gd name="adj1" fmla="val 25000"/>
              <a:gd name="adj2" fmla="val 25000"/>
              <a:gd name="adj3" fmla="val 44149"/>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Rectangle 3">
            <a:extLst>
              <a:ext uri="{FF2B5EF4-FFF2-40B4-BE49-F238E27FC236}">
                <a16:creationId xmlns:a16="http://schemas.microsoft.com/office/drawing/2014/main" id="{B3B6655D-4F6C-32C2-9F2B-F5771F75620E}"/>
              </a:ext>
            </a:extLst>
          </p:cNvPr>
          <p:cNvSpPr/>
          <p:nvPr/>
        </p:nvSpPr>
        <p:spPr>
          <a:xfrm>
            <a:off x="911333" y="4433455"/>
            <a:ext cx="7733901" cy="2116250"/>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600"/>
              </a:lnSpc>
            </a:pPr>
            <a:r>
              <a:rPr lang="en-US" sz="2600" b="1" i="1" dirty="0">
                <a:solidFill>
                  <a:schemeClr val="tx1"/>
                </a:solidFill>
                <a:latin typeface="Candara" panose="020E0502030303020204" pitchFamily="34" charset="0"/>
              </a:rPr>
              <a:t>“For this people’s heart is waxed gross, and their ears are dull of hearing, and their eyes they have closed; lest at any time they should see with their eyes, and hear with their ears, and should understand with their heart, and should be </a:t>
            </a:r>
            <a:r>
              <a:rPr lang="en-US" sz="2600" b="1" i="1" dirty="0">
                <a:solidFill>
                  <a:srgbClr val="FF0000"/>
                </a:solidFill>
                <a:latin typeface="Candara" panose="020E0502030303020204" pitchFamily="34" charset="0"/>
              </a:rPr>
              <a:t>converted</a:t>
            </a:r>
            <a:r>
              <a:rPr lang="en-US" sz="2600" b="1" i="1" dirty="0">
                <a:solidFill>
                  <a:schemeClr val="tx1"/>
                </a:solidFill>
                <a:latin typeface="Candara" panose="020E0502030303020204" pitchFamily="34" charset="0"/>
              </a:rPr>
              <a:t>, and I should heal them” – </a:t>
            </a:r>
            <a:r>
              <a:rPr lang="en-US" sz="2600" i="1" dirty="0">
                <a:solidFill>
                  <a:schemeClr val="tx1"/>
                </a:solidFill>
                <a:latin typeface="Candara" panose="020E0502030303020204" pitchFamily="34" charset="0"/>
              </a:rPr>
              <a:t>Matt. 13:15 KJV; cf. Acts 28:26-27; Heb. 5:11</a:t>
            </a:r>
          </a:p>
        </p:txBody>
      </p:sp>
    </p:spTree>
    <p:extLst>
      <p:ext uri="{BB962C8B-B14F-4D97-AF65-F5344CB8AC3E}">
        <p14:creationId xmlns:p14="http://schemas.microsoft.com/office/powerpoint/2010/main" val="834394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randombar(horizontal)">
                                      <p:cBhvr>
                                        <p:cTn id="7" dur="125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1000"/>
                                        <p:tgtEl>
                                          <p:spTgt spid="13">
                                            <p:txEl>
                                              <p:pRg st="0" end="0"/>
                                            </p:txEl>
                                          </p:spTgt>
                                        </p:tgtEl>
                                      </p:cBhvr>
                                    </p:animEffect>
                                    <p:anim calcmode="lin" valueType="num">
                                      <p:cBhvr>
                                        <p:cTn id="1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Effect transition="in" filter="fade">
                                      <p:cBhvr>
                                        <p:cTn id="19" dur="1000"/>
                                        <p:tgtEl>
                                          <p:spTgt spid="13">
                                            <p:txEl>
                                              <p:pRg st="1" end="1"/>
                                            </p:txEl>
                                          </p:spTgt>
                                        </p:tgtEl>
                                      </p:cBhvr>
                                    </p:animEffect>
                                    <p:anim calcmode="lin" valueType="num">
                                      <p:cBhvr>
                                        <p:cTn id="20"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3">
                                            <p:txEl>
                                              <p:pRg st="2" end="2"/>
                                            </p:txEl>
                                          </p:spTgt>
                                        </p:tgtEl>
                                        <p:attrNameLst>
                                          <p:attrName>style.visibility</p:attrName>
                                        </p:attrNameLst>
                                      </p:cBhvr>
                                      <p:to>
                                        <p:strVal val="visible"/>
                                      </p:to>
                                    </p:set>
                                    <p:animEffect transition="in" filter="fade">
                                      <p:cBhvr>
                                        <p:cTn id="24" dur="1000"/>
                                        <p:tgtEl>
                                          <p:spTgt spid="13">
                                            <p:txEl>
                                              <p:pRg st="2" end="2"/>
                                            </p:txEl>
                                          </p:spTgt>
                                        </p:tgtEl>
                                      </p:cBhvr>
                                    </p:animEffect>
                                    <p:anim calcmode="lin" valueType="num">
                                      <p:cBhvr>
                                        <p:cTn id="25"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3">
                                            <p:txEl>
                                              <p:pRg st="3" end="3"/>
                                            </p:txEl>
                                          </p:spTgt>
                                        </p:tgtEl>
                                        <p:attrNameLst>
                                          <p:attrName>style.visibility</p:attrName>
                                        </p:attrNameLst>
                                      </p:cBhvr>
                                      <p:to>
                                        <p:strVal val="visible"/>
                                      </p:to>
                                    </p:set>
                                    <p:animEffect transition="in" filter="fade">
                                      <p:cBhvr>
                                        <p:cTn id="31" dur="1000"/>
                                        <p:tgtEl>
                                          <p:spTgt spid="13">
                                            <p:txEl>
                                              <p:pRg st="3" end="3"/>
                                            </p:txEl>
                                          </p:spTgt>
                                        </p:tgtEl>
                                      </p:cBhvr>
                                    </p:animEffect>
                                    <p:anim calcmode="lin" valueType="num">
                                      <p:cBhvr>
                                        <p:cTn id="32"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37"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barn(outVertical)">
                                      <p:cBhvr>
                                        <p:cTn id="3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13" grpId="0" uiExpand="1"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64">
            <a:extLst>
              <a:ext uri="{FF2B5EF4-FFF2-40B4-BE49-F238E27FC236}">
                <a16:creationId xmlns:a16="http://schemas.microsoft.com/office/drawing/2014/main" id="{A02D195B-D3D3-425B-A077-63F32D782516}"/>
              </a:ext>
            </a:extLst>
          </p:cNvPr>
          <p:cNvSpPr>
            <a:spLocks noGrp="1"/>
          </p:cNvSpPr>
          <p:nvPr>
            <p:ph type="title"/>
          </p:nvPr>
        </p:nvSpPr>
        <p:spPr>
          <a:xfrm>
            <a:off x="631064" y="-38637"/>
            <a:ext cx="8512935" cy="965915"/>
          </a:xfrm>
          <a:noFill/>
        </p:spPr>
        <p:txBody>
          <a:bodyPr anchor="t">
            <a:normAutofit fontScale="90000"/>
          </a:bodyPr>
          <a:lstStyle/>
          <a:p>
            <a:r>
              <a:rPr lang="en-US" sz="4400" dirty="0">
                <a:latin typeface="Candara" panose="020E0502030303020204" pitchFamily="34" charset="0"/>
              </a:rPr>
              <a:t>That Is Studious Of His Word </a:t>
            </a:r>
          </a:p>
        </p:txBody>
      </p:sp>
      <p:sp>
        <p:nvSpPr>
          <p:cNvPr id="13" name="Content Placeholder 12">
            <a:extLst>
              <a:ext uri="{FF2B5EF4-FFF2-40B4-BE49-F238E27FC236}">
                <a16:creationId xmlns:a16="http://schemas.microsoft.com/office/drawing/2014/main" id="{6EA2EEAC-45AF-4B25-A661-594C6F81AED2}"/>
              </a:ext>
            </a:extLst>
          </p:cNvPr>
          <p:cNvSpPr>
            <a:spLocks noGrp="1"/>
          </p:cNvSpPr>
          <p:nvPr>
            <p:ph idx="1"/>
          </p:nvPr>
        </p:nvSpPr>
        <p:spPr>
          <a:xfrm>
            <a:off x="911334" y="1076945"/>
            <a:ext cx="8026603" cy="4499396"/>
          </a:xfrm>
        </p:spPr>
        <p:txBody>
          <a:bodyPr>
            <a:normAutofit/>
          </a:bodyPr>
          <a:lstStyle/>
          <a:p>
            <a:pPr lvl="1">
              <a:lnSpc>
                <a:spcPts val="3200"/>
              </a:lnSpc>
              <a:spcBef>
                <a:spcPts val="0"/>
              </a:spcBef>
              <a:buClr>
                <a:schemeClr val="bg2">
                  <a:lumMod val="75000"/>
                </a:schemeClr>
              </a:buClr>
              <a:buSzPct val="98000"/>
            </a:pPr>
            <a:r>
              <a:rPr lang="en-US" sz="3200" b="1" dirty="0">
                <a:latin typeface="Candara" panose="020E0502030303020204" pitchFamily="34" charset="0"/>
              </a:rPr>
              <a:t>The scriptures exhort God’s people to study the word </a:t>
            </a:r>
            <a:r>
              <a:rPr lang="en-US" sz="3200" i="1" dirty="0">
                <a:latin typeface="Candara" panose="020E0502030303020204" pitchFamily="34" charset="0"/>
              </a:rPr>
              <a:t>– 2 Tim. 2:15; Acts 17:11</a:t>
            </a:r>
          </a:p>
          <a:p>
            <a:pPr marL="365760" lvl="1" indent="-274320">
              <a:lnSpc>
                <a:spcPts val="2800"/>
              </a:lnSpc>
              <a:spcBef>
                <a:spcPts val="600"/>
              </a:spcBef>
              <a:buClr>
                <a:schemeClr val="bg2">
                  <a:lumMod val="75000"/>
                </a:schemeClr>
              </a:buClr>
              <a:buSzPct val="98000"/>
              <a:buFont typeface="Wingdings" panose="05000000000000000000" pitchFamily="2" charset="2"/>
              <a:buChar char="§"/>
            </a:pPr>
            <a:r>
              <a:rPr lang="en-US" sz="2800" i="1" dirty="0">
                <a:latin typeface="Candara" panose="020E0502030303020204" pitchFamily="34" charset="0"/>
              </a:rPr>
              <a:t>2 Pet. 3:18; Psa. 1; 1 Tim. 4:13; Hos. 4:6</a:t>
            </a:r>
          </a:p>
          <a:p>
            <a:pPr>
              <a:lnSpc>
                <a:spcPts val="3200"/>
              </a:lnSpc>
              <a:spcBef>
                <a:spcPts val="1200"/>
              </a:spcBef>
              <a:buClr>
                <a:schemeClr val="bg2">
                  <a:lumMod val="75000"/>
                </a:schemeClr>
              </a:buClr>
              <a:buSzPct val="98000"/>
            </a:pPr>
            <a:r>
              <a:rPr lang="en-US" sz="3200" dirty="0">
                <a:latin typeface="Candara" panose="020E0502030303020204" pitchFamily="34" charset="0"/>
              </a:rPr>
              <a:t>We must study to know:</a:t>
            </a:r>
          </a:p>
          <a:p>
            <a:pPr marL="365760" indent="-274320">
              <a:lnSpc>
                <a:spcPts val="2800"/>
              </a:lnSpc>
              <a:spcBef>
                <a:spcPts val="600"/>
              </a:spcBef>
              <a:buClr>
                <a:schemeClr val="bg2">
                  <a:lumMod val="75000"/>
                </a:schemeClr>
              </a:buClr>
              <a:buSzPct val="98000"/>
              <a:buFont typeface="Wingdings" panose="05000000000000000000" pitchFamily="2" charset="2"/>
              <a:buChar char="§"/>
            </a:pPr>
            <a:r>
              <a:rPr lang="en-US" sz="2800" u="sng" dirty="0">
                <a:latin typeface="Candara" panose="020E0502030303020204" pitchFamily="34" charset="0"/>
              </a:rPr>
              <a:t>God</a:t>
            </a:r>
            <a:r>
              <a:rPr lang="en-US" sz="2800" b="0" dirty="0">
                <a:latin typeface="Candara" panose="020E0502030303020204" pitchFamily="34" charset="0"/>
              </a:rPr>
              <a:t> – </a:t>
            </a:r>
            <a:r>
              <a:rPr lang="en-US" sz="2800" b="0" i="1" dirty="0">
                <a:latin typeface="Candara" panose="020E0502030303020204" pitchFamily="34" charset="0"/>
              </a:rPr>
              <a:t>Acts 17:22-23; 1 Cor. 1:21</a:t>
            </a:r>
          </a:p>
          <a:p>
            <a:pPr marL="365760" indent="-274320">
              <a:lnSpc>
                <a:spcPts val="2800"/>
              </a:lnSpc>
              <a:spcBef>
                <a:spcPts val="600"/>
              </a:spcBef>
              <a:buClr>
                <a:schemeClr val="bg2">
                  <a:lumMod val="75000"/>
                </a:schemeClr>
              </a:buClr>
              <a:buSzPct val="98000"/>
              <a:buFont typeface="Wingdings" panose="05000000000000000000" pitchFamily="2" charset="2"/>
              <a:buChar char="§"/>
            </a:pPr>
            <a:r>
              <a:rPr lang="en-US" sz="2800" u="sng" dirty="0">
                <a:latin typeface="Candara" panose="020E0502030303020204" pitchFamily="34" charset="0"/>
              </a:rPr>
              <a:t>Christ</a:t>
            </a:r>
            <a:r>
              <a:rPr lang="en-US" sz="2800" b="0" i="1" dirty="0">
                <a:latin typeface="Candara" panose="020E0502030303020204" pitchFamily="34" charset="0"/>
              </a:rPr>
              <a:t> –Luke 24:44; John 5:39</a:t>
            </a:r>
          </a:p>
          <a:p>
            <a:pPr marL="365760" indent="-274320">
              <a:lnSpc>
                <a:spcPts val="2800"/>
              </a:lnSpc>
              <a:spcBef>
                <a:spcPts val="600"/>
              </a:spcBef>
              <a:buClr>
                <a:schemeClr val="bg2">
                  <a:lumMod val="75000"/>
                </a:schemeClr>
              </a:buClr>
              <a:buSzPct val="98000"/>
              <a:buFont typeface="Wingdings" panose="05000000000000000000" pitchFamily="2" charset="2"/>
              <a:buChar char="§"/>
            </a:pPr>
            <a:r>
              <a:rPr lang="en-US" sz="2800" u="sng" dirty="0">
                <a:latin typeface="Candara" panose="020E0502030303020204" pitchFamily="34" charset="0"/>
              </a:rPr>
              <a:t>Heaven</a:t>
            </a:r>
            <a:r>
              <a:rPr lang="en-US" sz="2800" b="0" i="1" dirty="0">
                <a:latin typeface="Candara" panose="020E0502030303020204" pitchFamily="34" charset="0"/>
              </a:rPr>
              <a:t> – Rev. 21</a:t>
            </a:r>
          </a:p>
          <a:p>
            <a:pPr marL="365760" indent="-274320">
              <a:lnSpc>
                <a:spcPts val="2800"/>
              </a:lnSpc>
              <a:spcBef>
                <a:spcPts val="600"/>
              </a:spcBef>
              <a:buClr>
                <a:schemeClr val="bg2">
                  <a:lumMod val="75000"/>
                </a:schemeClr>
              </a:buClr>
              <a:buSzPct val="98000"/>
              <a:buFont typeface="Wingdings" panose="05000000000000000000" pitchFamily="2" charset="2"/>
              <a:buChar char="§"/>
            </a:pPr>
            <a:r>
              <a:rPr lang="en-US" sz="2800" u="sng" dirty="0">
                <a:latin typeface="Candara" panose="020E0502030303020204" pitchFamily="34" charset="0"/>
              </a:rPr>
              <a:t>Hell</a:t>
            </a:r>
            <a:r>
              <a:rPr lang="en-US" sz="2800" b="0" i="1" dirty="0">
                <a:latin typeface="Candara" panose="020E0502030303020204" pitchFamily="34" charset="0"/>
              </a:rPr>
              <a:t> – Rev. 20:1o</a:t>
            </a:r>
          </a:p>
          <a:p>
            <a:pPr marL="365760" indent="-274320">
              <a:lnSpc>
                <a:spcPts val="2800"/>
              </a:lnSpc>
              <a:spcBef>
                <a:spcPts val="600"/>
              </a:spcBef>
              <a:buClr>
                <a:schemeClr val="bg2">
                  <a:lumMod val="75000"/>
                </a:schemeClr>
              </a:buClr>
              <a:buSzPct val="98000"/>
              <a:buFont typeface="Wingdings" panose="05000000000000000000" pitchFamily="2" charset="2"/>
              <a:buChar char="§"/>
            </a:pPr>
            <a:r>
              <a:rPr lang="en-US" sz="2800" u="sng" dirty="0">
                <a:latin typeface="Candara" panose="020E0502030303020204" pitchFamily="34" charset="0"/>
              </a:rPr>
              <a:t>God’s plan of salvation</a:t>
            </a:r>
            <a:r>
              <a:rPr lang="en-US" sz="2800" dirty="0">
                <a:latin typeface="Candara" panose="020E0502030303020204" pitchFamily="34" charset="0"/>
              </a:rPr>
              <a:t> </a:t>
            </a:r>
            <a:r>
              <a:rPr lang="en-US" sz="2800" b="0" i="1" dirty="0">
                <a:latin typeface="Candara" panose="020E0502030303020204" pitchFamily="34" charset="0"/>
              </a:rPr>
              <a:t>– John 6:44-45; 8:32</a:t>
            </a:r>
          </a:p>
          <a:p>
            <a:pPr marL="548640" lvl="3" indent="-274320">
              <a:lnSpc>
                <a:spcPts val="2600"/>
              </a:lnSpc>
              <a:spcBef>
                <a:spcPts val="600"/>
              </a:spcBef>
              <a:buClr>
                <a:schemeClr val="bg2">
                  <a:lumMod val="75000"/>
                </a:schemeClr>
              </a:buClr>
              <a:buSzPct val="98000"/>
              <a:buFont typeface="Wingdings" panose="05000000000000000000" pitchFamily="2" charset="2"/>
              <a:buChar char="§"/>
            </a:pPr>
            <a:r>
              <a:rPr lang="en-US" sz="2600" b="0" i="1" dirty="0">
                <a:latin typeface="Candara" panose="020E0502030303020204" pitchFamily="34" charset="0"/>
              </a:rPr>
              <a:t>Mark 16:16</a:t>
            </a:r>
          </a:p>
          <a:p>
            <a:pPr marL="91440">
              <a:lnSpc>
                <a:spcPts val="2800"/>
              </a:lnSpc>
              <a:spcBef>
                <a:spcPts val="600"/>
              </a:spcBef>
              <a:buClr>
                <a:schemeClr val="bg2">
                  <a:lumMod val="75000"/>
                </a:schemeClr>
              </a:buClr>
              <a:buSzPct val="98000"/>
            </a:pPr>
            <a:endParaRPr lang="en-US" sz="2800" b="0" i="1" dirty="0">
              <a:latin typeface="Candara" panose="020E0502030303020204" pitchFamily="34" charset="0"/>
            </a:endParaRPr>
          </a:p>
        </p:txBody>
      </p:sp>
      <p:sp>
        <p:nvSpPr>
          <p:cNvPr id="2" name="Rectangle 1">
            <a:extLst>
              <a:ext uri="{FF2B5EF4-FFF2-40B4-BE49-F238E27FC236}">
                <a16:creationId xmlns:a16="http://schemas.microsoft.com/office/drawing/2014/main" id="{92BF9B56-817D-697C-5064-1B2A1B39EBDD}"/>
              </a:ext>
            </a:extLst>
          </p:cNvPr>
          <p:cNvSpPr/>
          <p:nvPr/>
        </p:nvSpPr>
        <p:spPr>
          <a:xfrm rot="16200000">
            <a:off x="-2423957" y="3536255"/>
            <a:ext cx="5575886" cy="830997"/>
          </a:xfrm>
          <a:prstGeom prst="rect">
            <a:avLst/>
          </a:prstGeom>
          <a:noFill/>
        </p:spPr>
        <p:txBody>
          <a:bodyPr wrap="non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 Wants</a:t>
            </a:r>
            <a:r>
              <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 A </a:t>
            </a: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Church</a:t>
            </a:r>
            <a:endPar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3" name="Arrow: Bent 2">
            <a:extLst>
              <a:ext uri="{FF2B5EF4-FFF2-40B4-BE49-F238E27FC236}">
                <a16:creationId xmlns:a16="http://schemas.microsoft.com/office/drawing/2014/main" id="{1FEE3C42-561D-98CC-AB6F-6A66D08AE12F}"/>
              </a:ext>
            </a:extLst>
          </p:cNvPr>
          <p:cNvSpPr/>
          <p:nvPr/>
        </p:nvSpPr>
        <p:spPr>
          <a:xfrm>
            <a:off x="306029" y="319087"/>
            <a:ext cx="605306" cy="745250"/>
          </a:xfrm>
          <a:prstGeom prst="bentArrow">
            <a:avLst>
              <a:gd name="adj1" fmla="val 25000"/>
              <a:gd name="adj2" fmla="val 25000"/>
              <a:gd name="adj3" fmla="val 44149"/>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3CADBB9B-5FB1-773F-A925-450BD370D9DC}"/>
              </a:ext>
            </a:extLst>
          </p:cNvPr>
          <p:cNvSpPr txBox="1"/>
          <p:nvPr/>
        </p:nvSpPr>
        <p:spPr>
          <a:xfrm>
            <a:off x="1079658" y="5553821"/>
            <a:ext cx="7689953" cy="1171154"/>
          </a:xfrm>
          <a:prstGeom prst="rect">
            <a:avLst/>
          </a:prstGeom>
          <a:solidFill>
            <a:schemeClr val="bg2"/>
          </a:solidFill>
        </p:spPr>
        <p:txBody>
          <a:bodyPr wrap="square" rtlCol="0">
            <a:spAutoFit/>
          </a:bodyPr>
          <a:lstStyle/>
          <a:p>
            <a:pPr>
              <a:lnSpc>
                <a:spcPts val="2700"/>
              </a:lnSpc>
            </a:pPr>
            <a:r>
              <a:rPr lang="en-US" sz="2700" b="1" i="1" dirty="0">
                <a:latin typeface="Candara" panose="020E0502030303020204" pitchFamily="34" charset="0"/>
                <a:cs typeface="Arial" panose="020B0604020202020204" pitchFamily="34" charset="0"/>
              </a:rPr>
              <a:t>“Take my yoke upon you, and </a:t>
            </a:r>
            <a:r>
              <a:rPr lang="en-US" sz="2700" b="1" i="1" dirty="0">
                <a:solidFill>
                  <a:srgbClr val="FF0000"/>
                </a:solidFill>
                <a:latin typeface="Candara" panose="020E0502030303020204" pitchFamily="34" charset="0"/>
                <a:cs typeface="Arial" panose="020B0604020202020204" pitchFamily="34" charset="0"/>
              </a:rPr>
              <a:t>learn of me</a:t>
            </a:r>
            <a:r>
              <a:rPr lang="en-US" sz="2700" b="1" i="1" dirty="0">
                <a:latin typeface="Candara" panose="020E0502030303020204" pitchFamily="34" charset="0"/>
                <a:cs typeface="Arial" panose="020B0604020202020204" pitchFamily="34" charset="0"/>
              </a:rPr>
              <a:t>; for I am meek and lowly in heart: and ye shall find rest unto your souls” </a:t>
            </a:r>
            <a:r>
              <a:rPr lang="en-US" sz="2700" i="1" dirty="0">
                <a:latin typeface="Candara" panose="020E0502030303020204" pitchFamily="34" charset="0"/>
                <a:cs typeface="Arial" panose="020B0604020202020204" pitchFamily="34" charset="0"/>
              </a:rPr>
              <a:t>–  Matt. 11:29</a:t>
            </a:r>
            <a:endParaRPr lang="en-US" sz="2700" i="1" dirty="0">
              <a:latin typeface="Candara" panose="020E0502030303020204" pitchFamily="34" charset="0"/>
            </a:endParaRPr>
          </a:p>
        </p:txBody>
      </p:sp>
    </p:spTree>
    <p:extLst>
      <p:ext uri="{BB962C8B-B14F-4D97-AF65-F5344CB8AC3E}">
        <p14:creationId xmlns:p14="http://schemas.microsoft.com/office/powerpoint/2010/main" val="3939942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randombar(horizontal)">
                                      <p:cBhvr>
                                        <p:cTn id="7" dur="125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1000"/>
                                        <p:tgtEl>
                                          <p:spTgt spid="13">
                                            <p:txEl>
                                              <p:pRg st="0" end="0"/>
                                            </p:txEl>
                                          </p:spTgt>
                                        </p:tgtEl>
                                      </p:cBhvr>
                                    </p:animEffect>
                                    <p:anim calcmode="lin" valueType="num">
                                      <p:cBhvr>
                                        <p:cTn id="1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fade">
                                      <p:cBhvr>
                                        <p:cTn id="17" dur="1000"/>
                                        <p:tgtEl>
                                          <p:spTgt spid="13">
                                            <p:txEl>
                                              <p:pRg st="1" end="1"/>
                                            </p:txEl>
                                          </p:spTgt>
                                        </p:tgtEl>
                                      </p:cBhvr>
                                    </p:animEffect>
                                    <p:anim calcmode="lin" valueType="num">
                                      <p:cBhvr>
                                        <p:cTn id="18"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3">
                                            <p:txEl>
                                              <p:pRg st="2" end="2"/>
                                            </p:txEl>
                                          </p:spTgt>
                                        </p:tgtEl>
                                        <p:attrNameLst>
                                          <p:attrName>style.visibility</p:attrName>
                                        </p:attrNameLst>
                                      </p:cBhvr>
                                      <p:to>
                                        <p:strVal val="visible"/>
                                      </p:to>
                                    </p:set>
                                    <p:animEffect transition="in" filter="fade">
                                      <p:cBhvr>
                                        <p:cTn id="24" dur="1000"/>
                                        <p:tgtEl>
                                          <p:spTgt spid="13">
                                            <p:txEl>
                                              <p:pRg st="2" end="2"/>
                                            </p:txEl>
                                          </p:spTgt>
                                        </p:tgtEl>
                                      </p:cBhvr>
                                    </p:animEffect>
                                    <p:anim calcmode="lin" valueType="num">
                                      <p:cBhvr>
                                        <p:cTn id="25"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3">
                                            <p:txEl>
                                              <p:pRg st="3" end="3"/>
                                            </p:txEl>
                                          </p:spTgt>
                                        </p:tgtEl>
                                        <p:attrNameLst>
                                          <p:attrName>style.visibility</p:attrName>
                                        </p:attrNameLst>
                                      </p:cBhvr>
                                      <p:to>
                                        <p:strVal val="visible"/>
                                      </p:to>
                                    </p:set>
                                    <p:animEffect transition="in" filter="fade">
                                      <p:cBhvr>
                                        <p:cTn id="31" dur="1000"/>
                                        <p:tgtEl>
                                          <p:spTgt spid="13">
                                            <p:txEl>
                                              <p:pRg st="3" end="3"/>
                                            </p:txEl>
                                          </p:spTgt>
                                        </p:tgtEl>
                                      </p:cBhvr>
                                    </p:animEffect>
                                    <p:anim calcmode="lin" valueType="num">
                                      <p:cBhvr>
                                        <p:cTn id="32"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3">
                                            <p:txEl>
                                              <p:pRg st="4" end="4"/>
                                            </p:txEl>
                                          </p:spTgt>
                                        </p:tgtEl>
                                        <p:attrNameLst>
                                          <p:attrName>style.visibility</p:attrName>
                                        </p:attrNameLst>
                                      </p:cBhvr>
                                      <p:to>
                                        <p:strVal val="visible"/>
                                      </p:to>
                                    </p:set>
                                    <p:animEffect transition="in" filter="fade">
                                      <p:cBhvr>
                                        <p:cTn id="38" dur="1000"/>
                                        <p:tgtEl>
                                          <p:spTgt spid="13">
                                            <p:txEl>
                                              <p:pRg st="4" end="4"/>
                                            </p:txEl>
                                          </p:spTgt>
                                        </p:tgtEl>
                                      </p:cBhvr>
                                    </p:animEffect>
                                    <p:anim calcmode="lin" valueType="num">
                                      <p:cBhvr>
                                        <p:cTn id="39"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3">
                                            <p:txEl>
                                              <p:pRg st="5" end="5"/>
                                            </p:txEl>
                                          </p:spTgt>
                                        </p:tgtEl>
                                        <p:attrNameLst>
                                          <p:attrName>style.visibility</p:attrName>
                                        </p:attrNameLst>
                                      </p:cBhvr>
                                      <p:to>
                                        <p:strVal val="visible"/>
                                      </p:to>
                                    </p:set>
                                    <p:animEffect transition="in" filter="fade">
                                      <p:cBhvr>
                                        <p:cTn id="45" dur="1000"/>
                                        <p:tgtEl>
                                          <p:spTgt spid="13">
                                            <p:txEl>
                                              <p:pRg st="5" end="5"/>
                                            </p:txEl>
                                          </p:spTgt>
                                        </p:tgtEl>
                                      </p:cBhvr>
                                    </p:animEffect>
                                    <p:anim calcmode="lin" valueType="num">
                                      <p:cBhvr>
                                        <p:cTn id="46"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3">
                                            <p:txEl>
                                              <p:pRg st="6" end="6"/>
                                            </p:txEl>
                                          </p:spTgt>
                                        </p:tgtEl>
                                        <p:attrNameLst>
                                          <p:attrName>style.visibility</p:attrName>
                                        </p:attrNameLst>
                                      </p:cBhvr>
                                      <p:to>
                                        <p:strVal val="visible"/>
                                      </p:to>
                                    </p:set>
                                    <p:animEffect transition="in" filter="fade">
                                      <p:cBhvr>
                                        <p:cTn id="52" dur="1000"/>
                                        <p:tgtEl>
                                          <p:spTgt spid="13">
                                            <p:txEl>
                                              <p:pRg st="6" end="6"/>
                                            </p:txEl>
                                          </p:spTgt>
                                        </p:tgtEl>
                                      </p:cBhvr>
                                    </p:animEffect>
                                    <p:anim calcmode="lin" valueType="num">
                                      <p:cBhvr>
                                        <p:cTn id="53"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3">
                                            <p:txEl>
                                              <p:pRg st="7" end="7"/>
                                            </p:txEl>
                                          </p:spTgt>
                                        </p:tgtEl>
                                        <p:attrNameLst>
                                          <p:attrName>style.visibility</p:attrName>
                                        </p:attrNameLst>
                                      </p:cBhvr>
                                      <p:to>
                                        <p:strVal val="visible"/>
                                      </p:to>
                                    </p:set>
                                    <p:animEffect transition="in" filter="fade">
                                      <p:cBhvr>
                                        <p:cTn id="59" dur="1000"/>
                                        <p:tgtEl>
                                          <p:spTgt spid="13">
                                            <p:txEl>
                                              <p:pRg st="7" end="7"/>
                                            </p:txEl>
                                          </p:spTgt>
                                        </p:tgtEl>
                                      </p:cBhvr>
                                    </p:animEffect>
                                    <p:anim calcmode="lin" valueType="num">
                                      <p:cBhvr>
                                        <p:cTn id="60" dur="1000" fill="hold"/>
                                        <p:tgtEl>
                                          <p:spTgt spid="13">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13">
                                            <p:txEl>
                                              <p:pRg st="7" end="7"/>
                                            </p:txEl>
                                          </p:spTgt>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3">
                                            <p:txEl>
                                              <p:pRg st="8" end="8"/>
                                            </p:txEl>
                                          </p:spTgt>
                                        </p:tgtEl>
                                        <p:attrNameLst>
                                          <p:attrName>style.visibility</p:attrName>
                                        </p:attrNameLst>
                                      </p:cBhvr>
                                      <p:to>
                                        <p:strVal val="visible"/>
                                      </p:to>
                                    </p:set>
                                    <p:animEffect transition="in" filter="fade">
                                      <p:cBhvr>
                                        <p:cTn id="64" dur="1000"/>
                                        <p:tgtEl>
                                          <p:spTgt spid="13">
                                            <p:txEl>
                                              <p:pRg st="8" end="8"/>
                                            </p:txEl>
                                          </p:spTgt>
                                        </p:tgtEl>
                                      </p:cBhvr>
                                    </p:animEffect>
                                    <p:anim calcmode="lin" valueType="num">
                                      <p:cBhvr>
                                        <p:cTn id="65" dur="1000" fill="hold"/>
                                        <p:tgtEl>
                                          <p:spTgt spid="13">
                                            <p:txEl>
                                              <p:pRg st="8" end="8"/>
                                            </p:txEl>
                                          </p:spTgt>
                                        </p:tgtEl>
                                        <p:attrNameLst>
                                          <p:attrName>ppt_x</p:attrName>
                                        </p:attrNameLst>
                                      </p:cBhvr>
                                      <p:tavLst>
                                        <p:tav tm="0">
                                          <p:val>
                                            <p:strVal val="#ppt_x"/>
                                          </p:val>
                                        </p:tav>
                                        <p:tav tm="100000">
                                          <p:val>
                                            <p:strVal val="#ppt_x"/>
                                          </p:val>
                                        </p:tav>
                                      </p:tavLst>
                                    </p:anim>
                                    <p:anim calcmode="lin" valueType="num">
                                      <p:cBhvr>
                                        <p:cTn id="66" dur="1000" fill="hold"/>
                                        <p:tgtEl>
                                          <p:spTgt spid="1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6" presetClass="entr" presetSubtype="37" fill="hold" grpId="0" nodeType="clickEffect">
                                  <p:stCondLst>
                                    <p:cond delay="0"/>
                                  </p:stCondLst>
                                  <p:childTnLst>
                                    <p:set>
                                      <p:cBhvr>
                                        <p:cTn id="70" dur="1" fill="hold">
                                          <p:stCondLst>
                                            <p:cond delay="0"/>
                                          </p:stCondLst>
                                        </p:cTn>
                                        <p:tgtEl>
                                          <p:spTgt spid="4"/>
                                        </p:tgtEl>
                                        <p:attrNameLst>
                                          <p:attrName>style.visibility</p:attrName>
                                        </p:attrNameLst>
                                      </p:cBhvr>
                                      <p:to>
                                        <p:strVal val="visible"/>
                                      </p:to>
                                    </p:set>
                                    <p:animEffect transition="in" filter="barn(outVertical)">
                                      <p:cBhvr>
                                        <p:cTn id="7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13" grpId="0" uiExpand="1"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64">
            <a:extLst>
              <a:ext uri="{FF2B5EF4-FFF2-40B4-BE49-F238E27FC236}">
                <a16:creationId xmlns:a16="http://schemas.microsoft.com/office/drawing/2014/main" id="{A02D195B-D3D3-425B-A077-63F32D782516}"/>
              </a:ext>
            </a:extLst>
          </p:cNvPr>
          <p:cNvSpPr>
            <a:spLocks noGrp="1"/>
          </p:cNvSpPr>
          <p:nvPr>
            <p:ph type="title"/>
          </p:nvPr>
        </p:nvSpPr>
        <p:spPr>
          <a:xfrm>
            <a:off x="631064" y="-38637"/>
            <a:ext cx="8512935" cy="965915"/>
          </a:xfrm>
          <a:noFill/>
        </p:spPr>
        <p:txBody>
          <a:bodyPr anchor="t">
            <a:normAutofit fontScale="90000"/>
          </a:bodyPr>
          <a:lstStyle/>
          <a:p>
            <a:r>
              <a:rPr lang="en-US" sz="4400" dirty="0">
                <a:latin typeface="Candara" panose="020E0502030303020204" pitchFamily="34" charset="0"/>
              </a:rPr>
              <a:t>That Abounds In Good Works </a:t>
            </a:r>
          </a:p>
        </p:txBody>
      </p:sp>
      <p:sp>
        <p:nvSpPr>
          <p:cNvPr id="2" name="Rectangle 1">
            <a:extLst>
              <a:ext uri="{FF2B5EF4-FFF2-40B4-BE49-F238E27FC236}">
                <a16:creationId xmlns:a16="http://schemas.microsoft.com/office/drawing/2014/main" id="{92BF9B56-817D-697C-5064-1B2A1B39EBDD}"/>
              </a:ext>
            </a:extLst>
          </p:cNvPr>
          <p:cNvSpPr/>
          <p:nvPr/>
        </p:nvSpPr>
        <p:spPr>
          <a:xfrm rot="16200000">
            <a:off x="-2423957" y="3536255"/>
            <a:ext cx="5575886" cy="830997"/>
          </a:xfrm>
          <a:prstGeom prst="rect">
            <a:avLst/>
          </a:prstGeom>
          <a:noFill/>
        </p:spPr>
        <p:txBody>
          <a:bodyPr wrap="non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 Wants</a:t>
            </a:r>
            <a:r>
              <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 A </a:t>
            </a: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Church</a:t>
            </a:r>
            <a:endPar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3" name="Arrow: Bent 2">
            <a:extLst>
              <a:ext uri="{FF2B5EF4-FFF2-40B4-BE49-F238E27FC236}">
                <a16:creationId xmlns:a16="http://schemas.microsoft.com/office/drawing/2014/main" id="{1FEE3C42-561D-98CC-AB6F-6A66D08AE12F}"/>
              </a:ext>
            </a:extLst>
          </p:cNvPr>
          <p:cNvSpPr/>
          <p:nvPr/>
        </p:nvSpPr>
        <p:spPr>
          <a:xfrm>
            <a:off x="306029" y="319087"/>
            <a:ext cx="605306" cy="745250"/>
          </a:xfrm>
          <a:prstGeom prst="bentArrow">
            <a:avLst>
              <a:gd name="adj1" fmla="val 25000"/>
              <a:gd name="adj2" fmla="val 25000"/>
              <a:gd name="adj3" fmla="val 44149"/>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62CE2154-AE33-C6F8-7CAE-20CAA41BBA97}"/>
              </a:ext>
            </a:extLst>
          </p:cNvPr>
          <p:cNvSpPr txBox="1"/>
          <p:nvPr/>
        </p:nvSpPr>
        <p:spPr>
          <a:xfrm>
            <a:off x="911335" y="1265653"/>
            <a:ext cx="7648050" cy="2328971"/>
          </a:xfrm>
          <a:prstGeom prst="rect">
            <a:avLst/>
          </a:prstGeom>
          <a:solidFill>
            <a:schemeClr val="bg2"/>
          </a:solidFill>
          <a:ln>
            <a:solidFill>
              <a:schemeClr val="bg2"/>
            </a:solidFill>
          </a:ln>
        </p:spPr>
        <p:txBody>
          <a:bodyPr wrap="square" rtlCol="0">
            <a:spAutoFit/>
          </a:bodyPr>
          <a:lstStyle/>
          <a:p>
            <a:pPr>
              <a:lnSpc>
                <a:spcPts val="2900"/>
              </a:lnSpc>
            </a:pPr>
            <a:r>
              <a:rPr lang="en-US" sz="2900" b="1" i="1" dirty="0">
                <a:latin typeface="Candara" panose="020E0502030303020204" pitchFamily="34" charset="0"/>
              </a:rPr>
              <a:t>“For by grace are ye saved through faith; and that not of yourselves: it is the gift of God: Not of works, lest any man should boast. For </a:t>
            </a:r>
            <a:r>
              <a:rPr lang="en-US" sz="2900" b="1" i="1" dirty="0">
                <a:solidFill>
                  <a:srgbClr val="FF0000"/>
                </a:solidFill>
                <a:latin typeface="Candara" panose="020E0502030303020204" pitchFamily="34" charset="0"/>
              </a:rPr>
              <a:t>we are his workmanship</a:t>
            </a:r>
            <a:r>
              <a:rPr lang="en-US" sz="2900" b="1" i="1" dirty="0">
                <a:latin typeface="Candara" panose="020E0502030303020204" pitchFamily="34" charset="0"/>
              </a:rPr>
              <a:t>, created in Christ Jesus unto </a:t>
            </a:r>
            <a:r>
              <a:rPr lang="en-US" sz="2900" b="1" i="1" dirty="0">
                <a:solidFill>
                  <a:srgbClr val="FF0000"/>
                </a:solidFill>
                <a:latin typeface="Candara" panose="020E0502030303020204" pitchFamily="34" charset="0"/>
              </a:rPr>
              <a:t>good works</a:t>
            </a:r>
            <a:r>
              <a:rPr lang="en-US" sz="2900" b="1" i="1" dirty="0">
                <a:latin typeface="Candara" panose="020E0502030303020204" pitchFamily="34" charset="0"/>
              </a:rPr>
              <a:t>, which God hath before ordained that we should walk in them” </a:t>
            </a:r>
            <a:r>
              <a:rPr lang="en-US" sz="2900" i="1" dirty="0">
                <a:latin typeface="Candara" panose="020E0502030303020204" pitchFamily="34" charset="0"/>
              </a:rPr>
              <a:t>– Eph. 2:8-10</a:t>
            </a:r>
          </a:p>
        </p:txBody>
      </p:sp>
      <p:sp>
        <p:nvSpPr>
          <p:cNvPr id="6" name="TextBox 5">
            <a:extLst>
              <a:ext uri="{FF2B5EF4-FFF2-40B4-BE49-F238E27FC236}">
                <a16:creationId xmlns:a16="http://schemas.microsoft.com/office/drawing/2014/main" id="{AD4C0FB2-9806-7665-FFDB-6978D76087BE}"/>
              </a:ext>
            </a:extLst>
          </p:cNvPr>
          <p:cNvSpPr txBox="1"/>
          <p:nvPr/>
        </p:nvSpPr>
        <p:spPr>
          <a:xfrm>
            <a:off x="911335" y="4022939"/>
            <a:ext cx="7648050" cy="1957074"/>
          </a:xfrm>
          <a:prstGeom prst="rect">
            <a:avLst/>
          </a:prstGeom>
          <a:solidFill>
            <a:schemeClr val="bg2"/>
          </a:solidFill>
          <a:ln>
            <a:solidFill>
              <a:schemeClr val="bg2"/>
            </a:solidFill>
          </a:ln>
        </p:spPr>
        <p:txBody>
          <a:bodyPr wrap="square" rtlCol="0">
            <a:spAutoFit/>
          </a:bodyPr>
          <a:lstStyle/>
          <a:p>
            <a:pPr>
              <a:lnSpc>
                <a:spcPts val="2900"/>
              </a:lnSpc>
            </a:pPr>
            <a:r>
              <a:rPr lang="en-US" sz="2800" b="1" i="1" dirty="0">
                <a:latin typeface="Candara" panose="020E0502030303020204" pitchFamily="34" charset="0"/>
              </a:rPr>
              <a:t>“</a:t>
            </a:r>
            <a:r>
              <a:rPr lang="en-US" sz="2900" b="1" i="1" dirty="0">
                <a:latin typeface="Candara" panose="020E0502030303020204" pitchFamily="34" charset="0"/>
              </a:rPr>
              <a:t>And I heard a voice from heaven saying unto me, Write, Blessed are the dead which die in the Lord from henceforth: Yea, saith the Spirit, that they may rest from their </a:t>
            </a:r>
            <a:r>
              <a:rPr lang="en-US" sz="2900" b="1" i="1" dirty="0" err="1">
                <a:latin typeface="Candara" panose="020E0502030303020204" pitchFamily="34" charset="0"/>
              </a:rPr>
              <a:t>labours</a:t>
            </a:r>
            <a:r>
              <a:rPr lang="en-US" sz="2900" b="1" i="1" dirty="0">
                <a:latin typeface="Candara" panose="020E0502030303020204" pitchFamily="34" charset="0"/>
              </a:rPr>
              <a:t>; and </a:t>
            </a:r>
            <a:r>
              <a:rPr lang="en-US" sz="2900" b="1" i="1" dirty="0">
                <a:solidFill>
                  <a:srgbClr val="FF0000"/>
                </a:solidFill>
                <a:latin typeface="Candara" panose="020E0502030303020204" pitchFamily="34" charset="0"/>
              </a:rPr>
              <a:t>their works do follow them</a:t>
            </a:r>
            <a:r>
              <a:rPr lang="en-US" sz="2900" i="1" dirty="0">
                <a:latin typeface="Candara" panose="020E0502030303020204" pitchFamily="34" charset="0"/>
              </a:rPr>
              <a:t>” – Rev. 14:13 </a:t>
            </a:r>
          </a:p>
        </p:txBody>
      </p:sp>
    </p:spTree>
    <p:extLst>
      <p:ext uri="{BB962C8B-B14F-4D97-AF65-F5344CB8AC3E}">
        <p14:creationId xmlns:p14="http://schemas.microsoft.com/office/powerpoint/2010/main" val="24148089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randombar(horizontal)">
                                      <p:cBhvr>
                                        <p:cTn id="7" dur="125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outVertical)">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outVertical)">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64">
            <a:extLst>
              <a:ext uri="{FF2B5EF4-FFF2-40B4-BE49-F238E27FC236}">
                <a16:creationId xmlns:a16="http://schemas.microsoft.com/office/drawing/2014/main" id="{A02D195B-D3D3-425B-A077-63F32D782516}"/>
              </a:ext>
            </a:extLst>
          </p:cNvPr>
          <p:cNvSpPr>
            <a:spLocks noGrp="1"/>
          </p:cNvSpPr>
          <p:nvPr>
            <p:ph type="title"/>
          </p:nvPr>
        </p:nvSpPr>
        <p:spPr>
          <a:xfrm>
            <a:off x="631064" y="-38637"/>
            <a:ext cx="8512935" cy="965915"/>
          </a:xfrm>
          <a:noFill/>
        </p:spPr>
        <p:txBody>
          <a:bodyPr anchor="t">
            <a:normAutofit fontScale="90000"/>
          </a:bodyPr>
          <a:lstStyle/>
          <a:p>
            <a:r>
              <a:rPr lang="en-US" sz="4400" dirty="0">
                <a:latin typeface="Candara" panose="020E0502030303020204" pitchFamily="34" charset="0"/>
              </a:rPr>
              <a:t>That Abounds In Good Works </a:t>
            </a:r>
          </a:p>
        </p:txBody>
      </p:sp>
      <p:sp>
        <p:nvSpPr>
          <p:cNvPr id="2" name="Rectangle 1">
            <a:extLst>
              <a:ext uri="{FF2B5EF4-FFF2-40B4-BE49-F238E27FC236}">
                <a16:creationId xmlns:a16="http://schemas.microsoft.com/office/drawing/2014/main" id="{92BF9B56-817D-697C-5064-1B2A1B39EBDD}"/>
              </a:ext>
            </a:extLst>
          </p:cNvPr>
          <p:cNvSpPr/>
          <p:nvPr/>
        </p:nvSpPr>
        <p:spPr>
          <a:xfrm rot="16200000">
            <a:off x="-2423957" y="3536255"/>
            <a:ext cx="5575886" cy="830997"/>
          </a:xfrm>
          <a:prstGeom prst="rect">
            <a:avLst/>
          </a:prstGeom>
          <a:noFill/>
        </p:spPr>
        <p:txBody>
          <a:bodyPr wrap="non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 Wants</a:t>
            </a:r>
            <a:r>
              <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 A </a:t>
            </a: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Church</a:t>
            </a:r>
            <a:endPar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3" name="Arrow: Bent 2">
            <a:extLst>
              <a:ext uri="{FF2B5EF4-FFF2-40B4-BE49-F238E27FC236}">
                <a16:creationId xmlns:a16="http://schemas.microsoft.com/office/drawing/2014/main" id="{1FEE3C42-561D-98CC-AB6F-6A66D08AE12F}"/>
              </a:ext>
            </a:extLst>
          </p:cNvPr>
          <p:cNvSpPr/>
          <p:nvPr/>
        </p:nvSpPr>
        <p:spPr>
          <a:xfrm>
            <a:off x="306029" y="319087"/>
            <a:ext cx="605306" cy="745250"/>
          </a:xfrm>
          <a:prstGeom prst="bentArrow">
            <a:avLst>
              <a:gd name="adj1" fmla="val 25000"/>
              <a:gd name="adj2" fmla="val 25000"/>
              <a:gd name="adj3" fmla="val 44149"/>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62CE2154-AE33-C6F8-7CAE-20CAA41BBA97}"/>
              </a:ext>
            </a:extLst>
          </p:cNvPr>
          <p:cNvSpPr txBox="1"/>
          <p:nvPr/>
        </p:nvSpPr>
        <p:spPr>
          <a:xfrm>
            <a:off x="911335" y="1265653"/>
            <a:ext cx="7648050" cy="2328971"/>
          </a:xfrm>
          <a:prstGeom prst="rect">
            <a:avLst/>
          </a:prstGeom>
          <a:solidFill>
            <a:schemeClr val="bg2"/>
          </a:solidFill>
          <a:ln>
            <a:solidFill>
              <a:schemeClr val="bg2"/>
            </a:solidFill>
          </a:ln>
        </p:spPr>
        <p:txBody>
          <a:bodyPr wrap="square" rtlCol="0">
            <a:spAutoFit/>
          </a:bodyPr>
          <a:lstStyle/>
          <a:p>
            <a:pPr>
              <a:lnSpc>
                <a:spcPts val="2900"/>
              </a:lnSpc>
            </a:pPr>
            <a:r>
              <a:rPr lang="en-US" sz="2900" b="1" i="1" dirty="0">
                <a:latin typeface="Candara" panose="020E0502030303020204" pitchFamily="34" charset="0"/>
              </a:rPr>
              <a:t>“Wherefore, my beloved, as ye have always obeyed, not as in my presence only, but now much more in my absence, </a:t>
            </a:r>
            <a:r>
              <a:rPr lang="en-US" sz="2900" b="1" i="1" dirty="0">
                <a:solidFill>
                  <a:srgbClr val="FF0000"/>
                </a:solidFill>
                <a:latin typeface="Candara" panose="020E0502030303020204" pitchFamily="34" charset="0"/>
              </a:rPr>
              <a:t>work out your own salvation</a:t>
            </a:r>
            <a:r>
              <a:rPr lang="en-US" sz="2900" b="1" i="1" dirty="0">
                <a:latin typeface="Candara" panose="020E0502030303020204" pitchFamily="34" charset="0"/>
              </a:rPr>
              <a:t> with fear and trembling. For it is God which </a:t>
            </a:r>
            <a:r>
              <a:rPr lang="en-US" sz="2900" b="1" i="1" dirty="0">
                <a:solidFill>
                  <a:srgbClr val="FF0000"/>
                </a:solidFill>
                <a:latin typeface="Candara" panose="020E0502030303020204" pitchFamily="34" charset="0"/>
              </a:rPr>
              <a:t>worketh in you </a:t>
            </a:r>
            <a:r>
              <a:rPr lang="en-US" sz="2900" b="1" i="1" dirty="0">
                <a:latin typeface="Candara" panose="020E0502030303020204" pitchFamily="34" charset="0"/>
              </a:rPr>
              <a:t>both to will and to do of his good pleasure” </a:t>
            </a:r>
            <a:r>
              <a:rPr lang="en-US" sz="2900" i="1" dirty="0">
                <a:latin typeface="Candara" panose="020E0502030303020204" pitchFamily="34" charset="0"/>
              </a:rPr>
              <a:t>– Phil. 2:12-13</a:t>
            </a:r>
          </a:p>
        </p:txBody>
      </p:sp>
      <p:sp>
        <p:nvSpPr>
          <p:cNvPr id="6" name="TextBox 5">
            <a:extLst>
              <a:ext uri="{FF2B5EF4-FFF2-40B4-BE49-F238E27FC236}">
                <a16:creationId xmlns:a16="http://schemas.microsoft.com/office/drawing/2014/main" id="{AD4C0FB2-9806-7665-FFDB-6978D76087BE}"/>
              </a:ext>
            </a:extLst>
          </p:cNvPr>
          <p:cNvSpPr txBox="1"/>
          <p:nvPr/>
        </p:nvSpPr>
        <p:spPr>
          <a:xfrm>
            <a:off x="911335" y="3974961"/>
            <a:ext cx="7648050" cy="1633268"/>
          </a:xfrm>
          <a:prstGeom prst="rect">
            <a:avLst/>
          </a:prstGeom>
          <a:solidFill>
            <a:schemeClr val="bg2"/>
          </a:solidFill>
          <a:ln>
            <a:solidFill>
              <a:schemeClr val="bg2"/>
            </a:solidFill>
          </a:ln>
        </p:spPr>
        <p:txBody>
          <a:bodyPr wrap="square" rtlCol="0">
            <a:spAutoFit/>
          </a:bodyPr>
          <a:lstStyle/>
          <a:p>
            <a:pPr>
              <a:lnSpc>
                <a:spcPts val="2900"/>
              </a:lnSpc>
            </a:pPr>
            <a:r>
              <a:rPr lang="en-US" sz="2900" b="1" i="1" dirty="0">
                <a:latin typeface="Candara" panose="020E0502030303020204" pitchFamily="34" charset="0"/>
              </a:rPr>
              <a:t>“Therefore, my beloved brethren, be ye </a:t>
            </a:r>
            <a:r>
              <a:rPr lang="en-US" sz="2900" b="1" i="1" dirty="0" err="1">
                <a:latin typeface="Candara" panose="020E0502030303020204" pitchFamily="34" charset="0"/>
              </a:rPr>
              <a:t>stedfast</a:t>
            </a:r>
            <a:r>
              <a:rPr lang="en-US" sz="2900" b="1" i="1" dirty="0">
                <a:latin typeface="Candara" panose="020E0502030303020204" pitchFamily="34" charset="0"/>
              </a:rPr>
              <a:t>, </a:t>
            </a:r>
            <a:r>
              <a:rPr lang="en-US" sz="2900" b="1" i="1" dirty="0" err="1">
                <a:latin typeface="Candara" panose="020E0502030303020204" pitchFamily="34" charset="0"/>
              </a:rPr>
              <a:t>unmoveable</a:t>
            </a:r>
            <a:r>
              <a:rPr lang="en-US" sz="2900" b="1" i="1" dirty="0">
                <a:latin typeface="Candara" panose="020E0502030303020204" pitchFamily="34" charset="0"/>
              </a:rPr>
              <a:t>, always </a:t>
            </a:r>
            <a:r>
              <a:rPr lang="en-US" sz="2900" b="1" i="1" dirty="0">
                <a:solidFill>
                  <a:srgbClr val="FF0000"/>
                </a:solidFill>
                <a:latin typeface="Candara" panose="020E0502030303020204" pitchFamily="34" charset="0"/>
              </a:rPr>
              <a:t>abounding in the work of the Lord</a:t>
            </a:r>
            <a:r>
              <a:rPr lang="en-US" sz="2900" b="1" i="1" dirty="0">
                <a:latin typeface="Candara" panose="020E0502030303020204" pitchFamily="34" charset="0"/>
              </a:rPr>
              <a:t>, forasmuch as ye know that your </a:t>
            </a:r>
            <a:r>
              <a:rPr lang="en-US" sz="2900" b="1" i="1" dirty="0" err="1">
                <a:solidFill>
                  <a:srgbClr val="FF0000"/>
                </a:solidFill>
                <a:latin typeface="Candara" panose="020E0502030303020204" pitchFamily="34" charset="0"/>
              </a:rPr>
              <a:t>labour</a:t>
            </a:r>
            <a:r>
              <a:rPr lang="en-US" sz="2900" b="1" i="1" dirty="0">
                <a:latin typeface="Candara" panose="020E0502030303020204" pitchFamily="34" charset="0"/>
              </a:rPr>
              <a:t> is not in vain in the Lord” </a:t>
            </a:r>
            <a:r>
              <a:rPr lang="en-US" sz="2900" i="1" dirty="0">
                <a:latin typeface="Candara" panose="020E0502030303020204" pitchFamily="34" charset="0"/>
              </a:rPr>
              <a:t>– 1 Cor. 15:58</a:t>
            </a:r>
          </a:p>
        </p:txBody>
      </p:sp>
    </p:spTree>
    <p:extLst>
      <p:ext uri="{BB962C8B-B14F-4D97-AF65-F5344CB8AC3E}">
        <p14:creationId xmlns:p14="http://schemas.microsoft.com/office/powerpoint/2010/main" val="715894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outVertical)">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64">
            <a:extLst>
              <a:ext uri="{FF2B5EF4-FFF2-40B4-BE49-F238E27FC236}">
                <a16:creationId xmlns:a16="http://schemas.microsoft.com/office/drawing/2014/main" id="{A02D195B-D3D3-425B-A077-63F32D782516}"/>
              </a:ext>
            </a:extLst>
          </p:cNvPr>
          <p:cNvSpPr>
            <a:spLocks noGrp="1"/>
          </p:cNvSpPr>
          <p:nvPr>
            <p:ph type="title"/>
          </p:nvPr>
        </p:nvSpPr>
        <p:spPr>
          <a:xfrm>
            <a:off x="631064" y="-38637"/>
            <a:ext cx="8512935" cy="965915"/>
          </a:xfrm>
          <a:noFill/>
        </p:spPr>
        <p:txBody>
          <a:bodyPr anchor="t">
            <a:normAutofit fontScale="90000"/>
          </a:bodyPr>
          <a:lstStyle/>
          <a:p>
            <a:r>
              <a:rPr lang="en-US" sz="4400" dirty="0">
                <a:latin typeface="Candara" panose="020E0502030303020204" pitchFamily="34" charset="0"/>
              </a:rPr>
              <a:t>That Is United </a:t>
            </a:r>
          </a:p>
        </p:txBody>
      </p:sp>
      <p:sp>
        <p:nvSpPr>
          <p:cNvPr id="13" name="Content Placeholder 12">
            <a:extLst>
              <a:ext uri="{FF2B5EF4-FFF2-40B4-BE49-F238E27FC236}">
                <a16:creationId xmlns:a16="http://schemas.microsoft.com/office/drawing/2014/main" id="{6EA2EEAC-45AF-4B25-A661-594C6F81AED2}"/>
              </a:ext>
            </a:extLst>
          </p:cNvPr>
          <p:cNvSpPr>
            <a:spLocks noGrp="1"/>
          </p:cNvSpPr>
          <p:nvPr>
            <p:ph idx="1"/>
          </p:nvPr>
        </p:nvSpPr>
        <p:spPr>
          <a:xfrm>
            <a:off x="911334" y="981330"/>
            <a:ext cx="8057854" cy="4729922"/>
          </a:xfrm>
        </p:spPr>
        <p:txBody>
          <a:bodyPr>
            <a:normAutofit fontScale="92500" lnSpcReduction="20000"/>
          </a:bodyPr>
          <a:lstStyle/>
          <a:p>
            <a:pPr lvl="1">
              <a:lnSpc>
                <a:spcPct val="100000"/>
              </a:lnSpc>
              <a:spcBef>
                <a:spcPts val="0"/>
              </a:spcBef>
              <a:buClr>
                <a:schemeClr val="bg2">
                  <a:lumMod val="75000"/>
                </a:schemeClr>
              </a:buClr>
              <a:buSzPct val="98000"/>
            </a:pPr>
            <a:r>
              <a:rPr lang="en-US" sz="3500" b="1" dirty="0">
                <a:latin typeface="Candara" panose="020E0502030303020204" pitchFamily="34" charset="0"/>
              </a:rPr>
              <a:t>Jesus prayed for </a:t>
            </a:r>
            <a:r>
              <a:rPr lang="en-US" sz="3500" b="1" i="1" dirty="0">
                <a:latin typeface="Candara" panose="020E0502030303020204" pitchFamily="34" charset="0"/>
              </a:rPr>
              <a:t>unity</a:t>
            </a:r>
            <a:r>
              <a:rPr lang="en-US" sz="3500" b="1" dirty="0">
                <a:latin typeface="Candara" panose="020E0502030303020204" pitchFamily="34" charset="0"/>
              </a:rPr>
              <a:t> in Truth</a:t>
            </a:r>
          </a:p>
          <a:p>
            <a:pPr marL="365760" lvl="1" indent="-274320">
              <a:lnSpc>
                <a:spcPts val="3000"/>
              </a:lnSpc>
              <a:spcBef>
                <a:spcPts val="0"/>
              </a:spcBef>
              <a:buClr>
                <a:schemeClr val="bg2">
                  <a:lumMod val="75000"/>
                </a:schemeClr>
              </a:buClr>
              <a:buSzPct val="98000"/>
              <a:buFont typeface="Wingdings" panose="05000000000000000000" pitchFamily="2" charset="2"/>
              <a:buChar char="§"/>
            </a:pPr>
            <a:r>
              <a:rPr lang="en-US" sz="3000" i="1" dirty="0">
                <a:latin typeface="Candara" panose="020E0502030303020204" pitchFamily="34" charset="0"/>
              </a:rPr>
              <a:t>John 17:20-21</a:t>
            </a:r>
          </a:p>
          <a:p>
            <a:pPr lvl="1">
              <a:lnSpc>
                <a:spcPts val="3200"/>
              </a:lnSpc>
              <a:spcBef>
                <a:spcPts val="1200"/>
              </a:spcBef>
              <a:buClr>
                <a:schemeClr val="bg2">
                  <a:lumMod val="75000"/>
                </a:schemeClr>
              </a:buClr>
              <a:buSzPct val="98000"/>
            </a:pPr>
            <a:r>
              <a:rPr lang="en-US" sz="3500" b="1" dirty="0">
                <a:latin typeface="Candara" panose="020E0502030303020204" pitchFamily="34" charset="0"/>
              </a:rPr>
              <a:t>Paul exhorted the Corinthian church that was in </a:t>
            </a:r>
            <a:r>
              <a:rPr lang="en-US" sz="3500" b="1" i="1" u="sng" dirty="0">
                <a:latin typeface="Candara" panose="020E0502030303020204" pitchFamily="34" charset="0"/>
              </a:rPr>
              <a:t>union</a:t>
            </a:r>
            <a:r>
              <a:rPr lang="en-US" sz="3500" b="1" dirty="0">
                <a:latin typeface="Candara" panose="020E0502030303020204" pitchFamily="34" charset="0"/>
              </a:rPr>
              <a:t>, to be </a:t>
            </a:r>
            <a:r>
              <a:rPr lang="en-US" sz="3500" b="1" i="1" u="sng" dirty="0">
                <a:latin typeface="Candara" panose="020E0502030303020204" pitchFamily="34" charset="0"/>
              </a:rPr>
              <a:t>united</a:t>
            </a:r>
            <a:r>
              <a:rPr lang="en-US" sz="3500" b="1" dirty="0">
                <a:latin typeface="Candara" panose="020E0502030303020204" pitchFamily="34" charset="0"/>
              </a:rPr>
              <a:t> </a:t>
            </a:r>
            <a:r>
              <a:rPr lang="en-US" sz="3200" i="1" dirty="0">
                <a:latin typeface="Candara" panose="020E0502030303020204" pitchFamily="34" charset="0"/>
              </a:rPr>
              <a:t>– 1 Cor. 1:10-13</a:t>
            </a:r>
          </a:p>
          <a:p>
            <a:pPr marL="365760" lvl="1" indent="-274320">
              <a:lnSpc>
                <a:spcPts val="3000"/>
              </a:lnSpc>
              <a:spcBef>
                <a:spcPts val="0"/>
              </a:spcBef>
              <a:buClr>
                <a:schemeClr val="bg2">
                  <a:lumMod val="75000"/>
                </a:schemeClr>
              </a:buClr>
              <a:buSzPct val="98000"/>
              <a:buFont typeface="Wingdings" panose="05000000000000000000" pitchFamily="2" charset="2"/>
              <a:buChar char="§"/>
            </a:pPr>
            <a:r>
              <a:rPr lang="en-US" sz="3000" i="1" dirty="0">
                <a:latin typeface="Candara" panose="020E0502030303020204" pitchFamily="34" charset="0"/>
              </a:rPr>
              <a:t>1 Cor. 3:1ff; 11:17-19 –</a:t>
            </a:r>
            <a:r>
              <a:rPr lang="en-US" sz="3000" dirty="0">
                <a:latin typeface="Candara" panose="020E0502030303020204" pitchFamily="34" charset="0"/>
              </a:rPr>
              <a:t> In </a:t>
            </a:r>
            <a:r>
              <a:rPr lang="en-US" sz="3000" b="1" i="1" u="sng" dirty="0">
                <a:latin typeface="Candara" panose="020E0502030303020204" pitchFamily="34" charset="0"/>
              </a:rPr>
              <a:t>union</a:t>
            </a:r>
            <a:r>
              <a:rPr lang="en-US" sz="3000" dirty="0">
                <a:latin typeface="Candara" panose="020E0502030303020204" pitchFamily="34" charset="0"/>
              </a:rPr>
              <a:t> and not </a:t>
            </a:r>
            <a:r>
              <a:rPr lang="en-US" sz="3000" b="1" i="1" u="sng" dirty="0">
                <a:latin typeface="Candara" panose="020E0502030303020204" pitchFamily="34" charset="0"/>
              </a:rPr>
              <a:t>united</a:t>
            </a:r>
            <a:r>
              <a:rPr lang="en-US" sz="3000" dirty="0">
                <a:latin typeface="Candara" panose="020E0502030303020204" pitchFamily="34" charset="0"/>
              </a:rPr>
              <a:t>!</a:t>
            </a:r>
          </a:p>
          <a:p>
            <a:pPr lvl="1">
              <a:lnSpc>
                <a:spcPts val="3200"/>
              </a:lnSpc>
              <a:spcBef>
                <a:spcPts val="1200"/>
              </a:spcBef>
              <a:buClr>
                <a:schemeClr val="bg2">
                  <a:lumMod val="75000"/>
                </a:schemeClr>
              </a:buClr>
              <a:buSzPct val="98000"/>
            </a:pPr>
            <a:r>
              <a:rPr lang="en-US" sz="3500" b="1" dirty="0">
                <a:latin typeface="Candara" panose="020E0502030303020204" pitchFamily="34" charset="0"/>
              </a:rPr>
              <a:t>Paul revealed the provisions God gave for unity to be possible </a:t>
            </a:r>
            <a:r>
              <a:rPr lang="en-US" sz="3500" i="1" dirty="0">
                <a:latin typeface="Candara" panose="020E0502030303020204" pitchFamily="34" charset="0"/>
              </a:rPr>
              <a:t>– Eph. 4:1-3ff</a:t>
            </a:r>
          </a:p>
          <a:p>
            <a:pPr lvl="1">
              <a:lnSpc>
                <a:spcPts val="3200"/>
              </a:lnSpc>
              <a:spcBef>
                <a:spcPts val="1200"/>
              </a:spcBef>
              <a:buClr>
                <a:schemeClr val="bg2">
                  <a:lumMod val="75000"/>
                </a:schemeClr>
              </a:buClr>
              <a:buSzPct val="98000"/>
            </a:pPr>
            <a:r>
              <a:rPr lang="en-US" sz="3500" b="1" dirty="0">
                <a:latin typeface="Candara" panose="020E0502030303020204" pitchFamily="34" charset="0"/>
              </a:rPr>
              <a:t>To be in </a:t>
            </a:r>
            <a:r>
              <a:rPr lang="en-US" sz="3500" b="1" i="1" dirty="0">
                <a:latin typeface="Candara" panose="020E0502030303020204" pitchFamily="34" charset="0"/>
              </a:rPr>
              <a:t>unity</a:t>
            </a:r>
            <a:r>
              <a:rPr lang="en-US" sz="3500" b="1" dirty="0">
                <a:latin typeface="Candara" panose="020E0502030303020204" pitchFamily="34" charset="0"/>
              </a:rPr>
              <a:t> is pleasant </a:t>
            </a:r>
            <a:r>
              <a:rPr lang="en-US" sz="3500" i="1" dirty="0">
                <a:latin typeface="Candara" panose="020E0502030303020204" pitchFamily="34" charset="0"/>
              </a:rPr>
              <a:t>– Psa. 133:1</a:t>
            </a:r>
          </a:p>
          <a:p>
            <a:pPr lvl="1">
              <a:lnSpc>
                <a:spcPts val="3200"/>
              </a:lnSpc>
              <a:spcBef>
                <a:spcPts val="1200"/>
              </a:spcBef>
              <a:buClr>
                <a:schemeClr val="bg2">
                  <a:lumMod val="75000"/>
                </a:schemeClr>
              </a:buClr>
              <a:buSzPct val="98000"/>
            </a:pPr>
            <a:r>
              <a:rPr lang="en-US" sz="3500" b="1" dirty="0">
                <a:latin typeface="Candara" panose="020E0502030303020204" pitchFamily="34" charset="0"/>
              </a:rPr>
              <a:t>Division and confusion exists when not in </a:t>
            </a:r>
            <a:r>
              <a:rPr lang="en-US" sz="3500" b="1" i="1" dirty="0">
                <a:latin typeface="Candara" panose="020E0502030303020204" pitchFamily="34" charset="0"/>
              </a:rPr>
              <a:t>unity </a:t>
            </a:r>
            <a:r>
              <a:rPr lang="en-US" sz="3500" b="1" dirty="0">
                <a:latin typeface="Candara" panose="020E0502030303020204" pitchFamily="34" charset="0"/>
              </a:rPr>
              <a:t>and brings God’s condemnation</a:t>
            </a:r>
          </a:p>
        </p:txBody>
      </p:sp>
      <p:sp>
        <p:nvSpPr>
          <p:cNvPr id="2" name="Rectangle 1">
            <a:extLst>
              <a:ext uri="{FF2B5EF4-FFF2-40B4-BE49-F238E27FC236}">
                <a16:creationId xmlns:a16="http://schemas.microsoft.com/office/drawing/2014/main" id="{92BF9B56-817D-697C-5064-1B2A1B39EBDD}"/>
              </a:ext>
            </a:extLst>
          </p:cNvPr>
          <p:cNvSpPr/>
          <p:nvPr/>
        </p:nvSpPr>
        <p:spPr>
          <a:xfrm rot="16200000">
            <a:off x="-2423957" y="3536255"/>
            <a:ext cx="5575886" cy="830997"/>
          </a:xfrm>
          <a:prstGeom prst="rect">
            <a:avLst/>
          </a:prstGeom>
          <a:noFill/>
        </p:spPr>
        <p:txBody>
          <a:bodyPr wrap="non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 Wants</a:t>
            </a:r>
            <a:r>
              <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 A </a:t>
            </a: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Church</a:t>
            </a:r>
            <a:endPar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3" name="Arrow: Bent 2">
            <a:extLst>
              <a:ext uri="{FF2B5EF4-FFF2-40B4-BE49-F238E27FC236}">
                <a16:creationId xmlns:a16="http://schemas.microsoft.com/office/drawing/2014/main" id="{1FEE3C42-561D-98CC-AB6F-6A66D08AE12F}"/>
              </a:ext>
            </a:extLst>
          </p:cNvPr>
          <p:cNvSpPr/>
          <p:nvPr/>
        </p:nvSpPr>
        <p:spPr>
          <a:xfrm>
            <a:off x="306029" y="319087"/>
            <a:ext cx="605306" cy="745250"/>
          </a:xfrm>
          <a:prstGeom prst="bentArrow">
            <a:avLst>
              <a:gd name="adj1" fmla="val 25000"/>
              <a:gd name="adj2" fmla="val 25000"/>
              <a:gd name="adj3" fmla="val 44149"/>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1EE116C2-724E-FA04-0A40-45B9A4A15236}"/>
              </a:ext>
            </a:extLst>
          </p:cNvPr>
          <p:cNvSpPr txBox="1"/>
          <p:nvPr/>
        </p:nvSpPr>
        <p:spPr>
          <a:xfrm>
            <a:off x="1042554" y="5772262"/>
            <a:ext cx="7689954" cy="793038"/>
          </a:xfrm>
          <a:prstGeom prst="rect">
            <a:avLst/>
          </a:prstGeom>
          <a:solidFill>
            <a:schemeClr val="bg2"/>
          </a:solidFill>
        </p:spPr>
        <p:txBody>
          <a:bodyPr wrap="square" rtlCol="0">
            <a:spAutoFit/>
          </a:bodyPr>
          <a:lstStyle/>
          <a:p>
            <a:pPr>
              <a:lnSpc>
                <a:spcPts val="2700"/>
              </a:lnSpc>
            </a:pPr>
            <a:r>
              <a:rPr lang="en-US" sz="2800" b="1" i="1" dirty="0">
                <a:latin typeface="Candara" panose="020E0502030303020204" pitchFamily="34" charset="0"/>
                <a:cs typeface="Arial" panose="020B0604020202020204" pitchFamily="34" charset="0"/>
              </a:rPr>
              <a:t>“For God is not the author of confusion, </a:t>
            </a:r>
            <a:r>
              <a:rPr lang="en-US" sz="2800" b="1" i="1" dirty="0">
                <a:solidFill>
                  <a:srgbClr val="FF0000"/>
                </a:solidFill>
                <a:latin typeface="Candara" panose="020E0502030303020204" pitchFamily="34" charset="0"/>
                <a:cs typeface="Arial" panose="020B0604020202020204" pitchFamily="34" charset="0"/>
              </a:rPr>
              <a:t>but of peace</a:t>
            </a:r>
            <a:r>
              <a:rPr lang="en-US" sz="2800" b="1" i="1" dirty="0">
                <a:latin typeface="Candara" panose="020E0502030303020204" pitchFamily="34" charset="0"/>
                <a:cs typeface="Arial" panose="020B0604020202020204" pitchFamily="34" charset="0"/>
              </a:rPr>
              <a:t>, as in all churches of the saints” </a:t>
            </a:r>
            <a:r>
              <a:rPr lang="en-US" sz="2800" i="1" dirty="0">
                <a:latin typeface="Candara" panose="020E0502030303020204" pitchFamily="34" charset="0"/>
                <a:cs typeface="Arial" panose="020B0604020202020204" pitchFamily="34" charset="0"/>
              </a:rPr>
              <a:t>– 1 Cor. 14:33 </a:t>
            </a:r>
            <a:endParaRPr lang="en-US" sz="2800" i="1" dirty="0">
              <a:latin typeface="Candara" panose="020E0502030303020204" pitchFamily="34" charset="0"/>
            </a:endParaRPr>
          </a:p>
        </p:txBody>
      </p:sp>
    </p:spTree>
    <p:extLst>
      <p:ext uri="{BB962C8B-B14F-4D97-AF65-F5344CB8AC3E}">
        <p14:creationId xmlns:p14="http://schemas.microsoft.com/office/powerpoint/2010/main" val="4558793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randombar(horizontal)">
                                      <p:cBhvr>
                                        <p:cTn id="7" dur="125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1000"/>
                                        <p:tgtEl>
                                          <p:spTgt spid="13">
                                            <p:txEl>
                                              <p:pRg st="0" end="0"/>
                                            </p:txEl>
                                          </p:spTgt>
                                        </p:tgtEl>
                                      </p:cBhvr>
                                    </p:animEffect>
                                    <p:anim calcmode="lin" valueType="num">
                                      <p:cBhvr>
                                        <p:cTn id="1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fade">
                                      <p:cBhvr>
                                        <p:cTn id="17" dur="1000"/>
                                        <p:tgtEl>
                                          <p:spTgt spid="13">
                                            <p:txEl>
                                              <p:pRg st="1" end="1"/>
                                            </p:txEl>
                                          </p:spTgt>
                                        </p:tgtEl>
                                      </p:cBhvr>
                                    </p:animEffect>
                                    <p:anim calcmode="lin" valueType="num">
                                      <p:cBhvr>
                                        <p:cTn id="18"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3">
                                            <p:txEl>
                                              <p:pRg st="2" end="2"/>
                                            </p:txEl>
                                          </p:spTgt>
                                        </p:tgtEl>
                                        <p:attrNameLst>
                                          <p:attrName>style.visibility</p:attrName>
                                        </p:attrNameLst>
                                      </p:cBhvr>
                                      <p:to>
                                        <p:strVal val="visible"/>
                                      </p:to>
                                    </p:set>
                                    <p:animEffect transition="in" filter="fade">
                                      <p:cBhvr>
                                        <p:cTn id="24" dur="1000"/>
                                        <p:tgtEl>
                                          <p:spTgt spid="13">
                                            <p:txEl>
                                              <p:pRg st="2" end="2"/>
                                            </p:txEl>
                                          </p:spTgt>
                                        </p:tgtEl>
                                      </p:cBhvr>
                                    </p:animEffect>
                                    <p:anim calcmode="lin" valueType="num">
                                      <p:cBhvr>
                                        <p:cTn id="25"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3">
                                            <p:txEl>
                                              <p:pRg st="3" end="3"/>
                                            </p:txEl>
                                          </p:spTgt>
                                        </p:tgtEl>
                                        <p:attrNameLst>
                                          <p:attrName>style.visibility</p:attrName>
                                        </p:attrNameLst>
                                      </p:cBhvr>
                                      <p:to>
                                        <p:strVal val="visible"/>
                                      </p:to>
                                    </p:set>
                                    <p:animEffect transition="in" filter="fade">
                                      <p:cBhvr>
                                        <p:cTn id="31" dur="1000"/>
                                        <p:tgtEl>
                                          <p:spTgt spid="13">
                                            <p:txEl>
                                              <p:pRg st="3" end="3"/>
                                            </p:txEl>
                                          </p:spTgt>
                                        </p:tgtEl>
                                      </p:cBhvr>
                                    </p:animEffect>
                                    <p:anim calcmode="lin" valueType="num">
                                      <p:cBhvr>
                                        <p:cTn id="32"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3">
                                            <p:txEl>
                                              <p:pRg st="4" end="4"/>
                                            </p:txEl>
                                          </p:spTgt>
                                        </p:tgtEl>
                                        <p:attrNameLst>
                                          <p:attrName>style.visibility</p:attrName>
                                        </p:attrNameLst>
                                      </p:cBhvr>
                                      <p:to>
                                        <p:strVal val="visible"/>
                                      </p:to>
                                    </p:set>
                                    <p:animEffect transition="in" filter="fade">
                                      <p:cBhvr>
                                        <p:cTn id="38" dur="1000"/>
                                        <p:tgtEl>
                                          <p:spTgt spid="13">
                                            <p:txEl>
                                              <p:pRg st="4" end="4"/>
                                            </p:txEl>
                                          </p:spTgt>
                                        </p:tgtEl>
                                      </p:cBhvr>
                                    </p:animEffect>
                                    <p:anim calcmode="lin" valueType="num">
                                      <p:cBhvr>
                                        <p:cTn id="39"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3">
                                            <p:txEl>
                                              <p:pRg st="5" end="5"/>
                                            </p:txEl>
                                          </p:spTgt>
                                        </p:tgtEl>
                                        <p:attrNameLst>
                                          <p:attrName>style.visibility</p:attrName>
                                        </p:attrNameLst>
                                      </p:cBhvr>
                                      <p:to>
                                        <p:strVal val="visible"/>
                                      </p:to>
                                    </p:set>
                                    <p:animEffect transition="in" filter="fade">
                                      <p:cBhvr>
                                        <p:cTn id="45" dur="1000"/>
                                        <p:tgtEl>
                                          <p:spTgt spid="13">
                                            <p:txEl>
                                              <p:pRg st="5" end="5"/>
                                            </p:txEl>
                                          </p:spTgt>
                                        </p:tgtEl>
                                      </p:cBhvr>
                                    </p:animEffect>
                                    <p:anim calcmode="lin" valueType="num">
                                      <p:cBhvr>
                                        <p:cTn id="46"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3">
                                            <p:txEl>
                                              <p:pRg st="6" end="6"/>
                                            </p:txEl>
                                          </p:spTgt>
                                        </p:tgtEl>
                                        <p:attrNameLst>
                                          <p:attrName>style.visibility</p:attrName>
                                        </p:attrNameLst>
                                      </p:cBhvr>
                                      <p:to>
                                        <p:strVal val="visible"/>
                                      </p:to>
                                    </p:set>
                                    <p:animEffect transition="in" filter="fade">
                                      <p:cBhvr>
                                        <p:cTn id="52" dur="1000"/>
                                        <p:tgtEl>
                                          <p:spTgt spid="13">
                                            <p:txEl>
                                              <p:pRg st="6" end="6"/>
                                            </p:txEl>
                                          </p:spTgt>
                                        </p:tgtEl>
                                      </p:cBhvr>
                                    </p:animEffect>
                                    <p:anim calcmode="lin" valueType="num">
                                      <p:cBhvr>
                                        <p:cTn id="53"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6" presetClass="entr" presetSubtype="37" fill="hold" grpId="0" nodeType="click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barn(outVertical)">
                                      <p:cBhvr>
                                        <p:cTn id="5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13" grpId="0" uiExpand="1"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64">
            <a:extLst>
              <a:ext uri="{FF2B5EF4-FFF2-40B4-BE49-F238E27FC236}">
                <a16:creationId xmlns:a16="http://schemas.microsoft.com/office/drawing/2014/main" id="{A02D195B-D3D3-425B-A077-63F32D782516}"/>
              </a:ext>
            </a:extLst>
          </p:cNvPr>
          <p:cNvSpPr>
            <a:spLocks noGrp="1"/>
          </p:cNvSpPr>
          <p:nvPr>
            <p:ph type="title"/>
          </p:nvPr>
        </p:nvSpPr>
        <p:spPr>
          <a:xfrm>
            <a:off x="631064" y="-38637"/>
            <a:ext cx="8512935" cy="965915"/>
          </a:xfrm>
          <a:noFill/>
        </p:spPr>
        <p:txBody>
          <a:bodyPr anchor="t">
            <a:normAutofit fontScale="90000"/>
          </a:bodyPr>
          <a:lstStyle/>
          <a:p>
            <a:r>
              <a:rPr lang="en-US" sz="4400" dirty="0">
                <a:latin typeface="Candara" panose="020E0502030303020204" pitchFamily="34" charset="0"/>
              </a:rPr>
              <a:t>That Is Clean  </a:t>
            </a:r>
          </a:p>
        </p:txBody>
      </p:sp>
      <p:sp>
        <p:nvSpPr>
          <p:cNvPr id="13" name="Content Placeholder 12">
            <a:extLst>
              <a:ext uri="{FF2B5EF4-FFF2-40B4-BE49-F238E27FC236}">
                <a16:creationId xmlns:a16="http://schemas.microsoft.com/office/drawing/2014/main" id="{6EA2EEAC-45AF-4B25-A661-594C6F81AED2}"/>
              </a:ext>
            </a:extLst>
          </p:cNvPr>
          <p:cNvSpPr>
            <a:spLocks noGrp="1"/>
          </p:cNvSpPr>
          <p:nvPr>
            <p:ph idx="1"/>
          </p:nvPr>
        </p:nvSpPr>
        <p:spPr>
          <a:xfrm>
            <a:off x="911334" y="1026300"/>
            <a:ext cx="8026603" cy="3863391"/>
          </a:xfrm>
        </p:spPr>
        <p:txBody>
          <a:bodyPr>
            <a:normAutofit/>
          </a:bodyPr>
          <a:lstStyle/>
          <a:p>
            <a:pPr lvl="1">
              <a:lnSpc>
                <a:spcPts val="3200"/>
              </a:lnSpc>
              <a:spcBef>
                <a:spcPts val="0"/>
              </a:spcBef>
              <a:buClr>
                <a:schemeClr val="bg2">
                  <a:lumMod val="75000"/>
                </a:schemeClr>
              </a:buClr>
              <a:buSzPct val="98000"/>
            </a:pPr>
            <a:r>
              <a:rPr lang="en-US" sz="3200" b="1" dirty="0">
                <a:latin typeface="Candara" panose="020E0502030303020204" pitchFamily="34" charset="0"/>
              </a:rPr>
              <a:t>Saints are saved and purified by obeying the Truth – </a:t>
            </a:r>
            <a:r>
              <a:rPr lang="en-US" sz="3200" i="1" dirty="0">
                <a:latin typeface="Candara" panose="020E0502030303020204" pitchFamily="34" charset="0"/>
              </a:rPr>
              <a:t>1 Pet. 1:22; John 15:3; James 1:21</a:t>
            </a:r>
          </a:p>
          <a:p>
            <a:pPr lvl="1">
              <a:lnSpc>
                <a:spcPts val="3200"/>
              </a:lnSpc>
              <a:spcBef>
                <a:spcPts val="1200"/>
              </a:spcBef>
              <a:buClr>
                <a:schemeClr val="bg2">
                  <a:lumMod val="75000"/>
                </a:schemeClr>
              </a:buClr>
              <a:buSzPct val="98000"/>
            </a:pPr>
            <a:r>
              <a:rPr lang="en-US" sz="3200" b="1" dirty="0">
                <a:latin typeface="Candara" panose="020E0502030303020204" pitchFamily="34" charset="0"/>
              </a:rPr>
              <a:t>Christians are to have </a:t>
            </a:r>
            <a:r>
              <a:rPr lang="en-US" sz="3200" b="1" i="1" u="sng" dirty="0">
                <a:latin typeface="Candara" panose="020E0502030303020204" pitchFamily="34" charset="0"/>
              </a:rPr>
              <a:t>NO FELLOWSHIP</a:t>
            </a:r>
            <a:r>
              <a:rPr lang="en-US" sz="3200" b="1" dirty="0">
                <a:latin typeface="Candara" panose="020E0502030303020204" pitchFamily="34" charset="0"/>
              </a:rPr>
              <a:t> with the works 0f darkness </a:t>
            </a:r>
            <a:r>
              <a:rPr lang="en-US" sz="3200" dirty="0">
                <a:latin typeface="Candara" panose="020E0502030303020204" pitchFamily="34" charset="0"/>
              </a:rPr>
              <a:t>(immorality, error, disobedience) – </a:t>
            </a:r>
            <a:r>
              <a:rPr lang="en-US" sz="3200" i="1" dirty="0">
                <a:latin typeface="Candara" panose="020E0502030303020204" pitchFamily="34" charset="0"/>
              </a:rPr>
              <a:t>2 Cor. 6:17-7:1</a:t>
            </a:r>
          </a:p>
          <a:p>
            <a:pPr marL="365760" lvl="1" indent="-274320">
              <a:lnSpc>
                <a:spcPts val="3000"/>
              </a:lnSpc>
              <a:spcBef>
                <a:spcPts val="0"/>
              </a:spcBef>
              <a:buClr>
                <a:schemeClr val="bg2">
                  <a:lumMod val="75000"/>
                </a:schemeClr>
              </a:buClr>
              <a:buSzPct val="98000"/>
              <a:buFont typeface="Wingdings" panose="05000000000000000000" pitchFamily="2" charset="2"/>
              <a:buChar char="§"/>
            </a:pPr>
            <a:r>
              <a:rPr lang="en-US" sz="2800" i="1" dirty="0">
                <a:latin typeface="Candara" panose="020E0502030303020204" pitchFamily="34" charset="0"/>
              </a:rPr>
              <a:t>1 Thess. 5:22; Eph. 5:11; 1 Pet. 2:1-2; 2 Pet. 1:5-12</a:t>
            </a:r>
          </a:p>
          <a:p>
            <a:pPr lvl="1">
              <a:lnSpc>
                <a:spcPts val="3200"/>
              </a:lnSpc>
              <a:spcBef>
                <a:spcPts val="1200"/>
              </a:spcBef>
              <a:buClr>
                <a:schemeClr val="bg2">
                  <a:lumMod val="75000"/>
                </a:schemeClr>
              </a:buClr>
              <a:buSzPct val="98000"/>
            </a:pPr>
            <a:r>
              <a:rPr lang="en-US" sz="3200" b="1" dirty="0">
                <a:latin typeface="Candara" panose="020E0502030303020204" pitchFamily="34" charset="0"/>
              </a:rPr>
              <a:t>To have a clean church, requires that each member be clean </a:t>
            </a:r>
            <a:r>
              <a:rPr lang="en-US" sz="3200" dirty="0">
                <a:latin typeface="Candara" panose="020E0502030303020204" pitchFamily="34" charset="0"/>
              </a:rPr>
              <a:t>– </a:t>
            </a:r>
            <a:r>
              <a:rPr lang="en-US" sz="2800" i="1" dirty="0">
                <a:latin typeface="Candara" panose="020E0502030303020204" pitchFamily="34" charset="0"/>
              </a:rPr>
              <a:t>1 Cor. 12:27</a:t>
            </a:r>
          </a:p>
          <a:p>
            <a:pPr marL="365760" lvl="1" indent="-274320">
              <a:lnSpc>
                <a:spcPts val="2800"/>
              </a:lnSpc>
              <a:spcBef>
                <a:spcPts val="0"/>
              </a:spcBef>
              <a:buClr>
                <a:schemeClr val="bg2">
                  <a:lumMod val="75000"/>
                </a:schemeClr>
              </a:buClr>
              <a:buSzPct val="98000"/>
              <a:buFont typeface="Wingdings" panose="05000000000000000000" pitchFamily="2" charset="2"/>
              <a:buChar char="§"/>
            </a:pPr>
            <a:endParaRPr lang="en-US" sz="3200" i="1" dirty="0">
              <a:latin typeface="Candara" panose="020E0502030303020204" pitchFamily="34" charset="0"/>
            </a:endParaRPr>
          </a:p>
          <a:p>
            <a:pPr lvl="1">
              <a:lnSpc>
                <a:spcPts val="3200"/>
              </a:lnSpc>
              <a:spcBef>
                <a:spcPts val="1200"/>
              </a:spcBef>
              <a:buClr>
                <a:schemeClr val="bg2">
                  <a:lumMod val="75000"/>
                </a:schemeClr>
              </a:buClr>
              <a:buSzPct val="98000"/>
            </a:pPr>
            <a:endParaRPr lang="en-US" sz="3200" i="1" dirty="0">
              <a:latin typeface="Candara" panose="020E0502030303020204" pitchFamily="34" charset="0"/>
            </a:endParaRPr>
          </a:p>
        </p:txBody>
      </p:sp>
      <p:sp>
        <p:nvSpPr>
          <p:cNvPr id="2" name="Rectangle 1">
            <a:extLst>
              <a:ext uri="{FF2B5EF4-FFF2-40B4-BE49-F238E27FC236}">
                <a16:creationId xmlns:a16="http://schemas.microsoft.com/office/drawing/2014/main" id="{92BF9B56-817D-697C-5064-1B2A1B39EBDD}"/>
              </a:ext>
            </a:extLst>
          </p:cNvPr>
          <p:cNvSpPr/>
          <p:nvPr/>
        </p:nvSpPr>
        <p:spPr>
          <a:xfrm rot="16200000">
            <a:off x="-2423957" y="3536255"/>
            <a:ext cx="5575886" cy="830997"/>
          </a:xfrm>
          <a:prstGeom prst="rect">
            <a:avLst/>
          </a:prstGeom>
          <a:noFill/>
        </p:spPr>
        <p:txBody>
          <a:bodyPr wrap="non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 Wants</a:t>
            </a:r>
            <a:r>
              <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 A </a:t>
            </a: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Church</a:t>
            </a:r>
            <a:endPar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3" name="Arrow: Bent 2">
            <a:extLst>
              <a:ext uri="{FF2B5EF4-FFF2-40B4-BE49-F238E27FC236}">
                <a16:creationId xmlns:a16="http://schemas.microsoft.com/office/drawing/2014/main" id="{1FEE3C42-561D-98CC-AB6F-6A66D08AE12F}"/>
              </a:ext>
            </a:extLst>
          </p:cNvPr>
          <p:cNvSpPr/>
          <p:nvPr/>
        </p:nvSpPr>
        <p:spPr>
          <a:xfrm>
            <a:off x="306029" y="319087"/>
            <a:ext cx="605306" cy="745250"/>
          </a:xfrm>
          <a:prstGeom prst="bentArrow">
            <a:avLst>
              <a:gd name="adj1" fmla="val 25000"/>
              <a:gd name="adj2" fmla="val 25000"/>
              <a:gd name="adj3" fmla="val 44149"/>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8A39A0CA-2C64-2F4A-D8E0-8E2B55FC202F}"/>
              </a:ext>
            </a:extLst>
          </p:cNvPr>
          <p:cNvSpPr txBox="1"/>
          <p:nvPr/>
        </p:nvSpPr>
        <p:spPr>
          <a:xfrm>
            <a:off x="1042554" y="4687820"/>
            <a:ext cx="7689954" cy="1892698"/>
          </a:xfrm>
          <a:prstGeom prst="rect">
            <a:avLst/>
          </a:prstGeom>
          <a:solidFill>
            <a:schemeClr val="bg2"/>
          </a:solidFill>
        </p:spPr>
        <p:txBody>
          <a:bodyPr wrap="square" rtlCol="0">
            <a:spAutoFit/>
          </a:bodyPr>
          <a:lstStyle/>
          <a:p>
            <a:pPr>
              <a:lnSpc>
                <a:spcPts val="2800"/>
              </a:lnSpc>
            </a:pPr>
            <a:r>
              <a:rPr lang="en-US" sz="2800" b="1" i="1" dirty="0">
                <a:latin typeface="Candara" panose="020E0502030303020204" pitchFamily="34" charset="0"/>
                <a:cs typeface="Arial" panose="020B0604020202020204" pitchFamily="34" charset="0"/>
              </a:rPr>
              <a:t>“from whom the whole body, joined and knit together by what every joint supplies, according to the effective working by which </a:t>
            </a:r>
            <a:r>
              <a:rPr lang="en-US" sz="2800" b="1" i="1" dirty="0">
                <a:solidFill>
                  <a:srgbClr val="FF0000"/>
                </a:solidFill>
                <a:latin typeface="Candara" panose="020E0502030303020204" pitchFamily="34" charset="0"/>
                <a:cs typeface="Arial" panose="020B0604020202020204" pitchFamily="34" charset="0"/>
              </a:rPr>
              <a:t>every part does its share</a:t>
            </a:r>
            <a:r>
              <a:rPr lang="en-US" sz="2800" b="1" i="1" dirty="0">
                <a:latin typeface="Candara" panose="020E0502030303020204" pitchFamily="34" charset="0"/>
                <a:cs typeface="Arial" panose="020B0604020202020204" pitchFamily="34" charset="0"/>
              </a:rPr>
              <a:t>, causes growth of the body for the edifying of itself in love” </a:t>
            </a:r>
            <a:r>
              <a:rPr lang="en-US" sz="2800" i="1" dirty="0">
                <a:latin typeface="Candara" panose="020E0502030303020204" pitchFamily="34" charset="0"/>
                <a:cs typeface="Arial" panose="020B0604020202020204" pitchFamily="34" charset="0"/>
              </a:rPr>
              <a:t>– Eph. 4:15-16</a:t>
            </a:r>
            <a:endParaRPr lang="en-US" sz="2800" i="1" dirty="0">
              <a:latin typeface="Candara" panose="020E0502030303020204" pitchFamily="34" charset="0"/>
            </a:endParaRPr>
          </a:p>
        </p:txBody>
      </p:sp>
    </p:spTree>
    <p:extLst>
      <p:ext uri="{BB962C8B-B14F-4D97-AF65-F5344CB8AC3E}">
        <p14:creationId xmlns:p14="http://schemas.microsoft.com/office/powerpoint/2010/main" val="31434962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randombar(horizontal)">
                                      <p:cBhvr>
                                        <p:cTn id="7" dur="125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1000"/>
                                        <p:tgtEl>
                                          <p:spTgt spid="13">
                                            <p:txEl>
                                              <p:pRg st="0" end="0"/>
                                            </p:txEl>
                                          </p:spTgt>
                                        </p:tgtEl>
                                      </p:cBhvr>
                                    </p:animEffect>
                                    <p:anim calcmode="lin" valueType="num">
                                      <p:cBhvr>
                                        <p:cTn id="1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Effect transition="in" filter="fade">
                                      <p:cBhvr>
                                        <p:cTn id="19" dur="1000"/>
                                        <p:tgtEl>
                                          <p:spTgt spid="13">
                                            <p:txEl>
                                              <p:pRg st="1" end="1"/>
                                            </p:txEl>
                                          </p:spTgt>
                                        </p:tgtEl>
                                      </p:cBhvr>
                                    </p:animEffect>
                                    <p:anim calcmode="lin" valueType="num">
                                      <p:cBhvr>
                                        <p:cTn id="20"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3">
                                            <p:txEl>
                                              <p:pRg st="2" end="2"/>
                                            </p:txEl>
                                          </p:spTgt>
                                        </p:tgtEl>
                                        <p:attrNameLst>
                                          <p:attrName>style.visibility</p:attrName>
                                        </p:attrNameLst>
                                      </p:cBhvr>
                                      <p:to>
                                        <p:strVal val="visible"/>
                                      </p:to>
                                    </p:set>
                                    <p:animEffect transition="in" filter="fade">
                                      <p:cBhvr>
                                        <p:cTn id="24" dur="1000"/>
                                        <p:tgtEl>
                                          <p:spTgt spid="13">
                                            <p:txEl>
                                              <p:pRg st="2" end="2"/>
                                            </p:txEl>
                                          </p:spTgt>
                                        </p:tgtEl>
                                      </p:cBhvr>
                                    </p:animEffect>
                                    <p:anim calcmode="lin" valueType="num">
                                      <p:cBhvr>
                                        <p:cTn id="25"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3">
                                            <p:txEl>
                                              <p:pRg st="3" end="3"/>
                                            </p:txEl>
                                          </p:spTgt>
                                        </p:tgtEl>
                                        <p:attrNameLst>
                                          <p:attrName>style.visibility</p:attrName>
                                        </p:attrNameLst>
                                      </p:cBhvr>
                                      <p:to>
                                        <p:strVal val="visible"/>
                                      </p:to>
                                    </p:set>
                                    <p:animEffect transition="in" filter="fade">
                                      <p:cBhvr>
                                        <p:cTn id="31" dur="1000"/>
                                        <p:tgtEl>
                                          <p:spTgt spid="13">
                                            <p:txEl>
                                              <p:pRg st="3" end="3"/>
                                            </p:txEl>
                                          </p:spTgt>
                                        </p:tgtEl>
                                      </p:cBhvr>
                                    </p:animEffect>
                                    <p:anim calcmode="lin" valueType="num">
                                      <p:cBhvr>
                                        <p:cTn id="32"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37"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barn(outVertical)">
                                      <p:cBhvr>
                                        <p:cTn id="3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13" grpId="0" uiExpand="1" build="p"/>
      <p:bldP spid="4" grpId="0" animBg="1"/>
    </p:bldLst>
  </p:timing>
</p:sld>
</file>

<file path=ppt/theme/theme1.xml><?xml version="1.0" encoding="utf-8"?>
<a:theme xmlns:a="http://schemas.openxmlformats.org/drawingml/2006/main" name="MeiryoVTI">
  <a:themeElements>
    <a:clrScheme name="Meiryo">
      <a:dk1>
        <a:srgbClr val="232323"/>
      </a:dk1>
      <a:lt1>
        <a:srgbClr val="FFFFFF"/>
      </a:lt1>
      <a:dk2>
        <a:srgbClr val="231B23"/>
      </a:dk2>
      <a:lt2>
        <a:srgbClr val="FCF5E5"/>
      </a:lt2>
      <a:accent1>
        <a:srgbClr val="FDA431"/>
      </a:accent1>
      <a:accent2>
        <a:srgbClr val="4DA1A8"/>
      </a:accent2>
      <a:accent3>
        <a:srgbClr val="B9D587"/>
      </a:accent3>
      <a:accent4>
        <a:srgbClr val="E8BD32"/>
      </a:accent4>
      <a:accent5>
        <a:srgbClr val="809EC2"/>
      </a:accent5>
      <a:accent6>
        <a:srgbClr val="E3ADB6"/>
      </a:accent6>
      <a:hlink>
        <a:srgbClr val="34ADB6"/>
      </a:hlink>
      <a:folHlink>
        <a:srgbClr val="B2B2B2"/>
      </a:folHlink>
    </a:clrScheme>
    <a:fontScheme name="Meiryo UI">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riyo_Win32_JC_SL_v2.potx" id="{77663EF8-81AF-4A53-AD14-18F5794291B2}" vid="{1972F907-976D-4EFE-B456-F83CC7D3E4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E389B4F5-D858-4228-A1A8-F9C09A238B60}">
  <ds:schemaRefs>
    <ds:schemaRef ds:uri="http://schemas.microsoft.com/sharepoint/v3/contenttype/forms"/>
  </ds:schemaRefs>
</ds:datastoreItem>
</file>

<file path=customXml/itemProps2.xml><?xml version="1.0" encoding="utf-8"?>
<ds:datastoreItem xmlns:ds="http://schemas.openxmlformats.org/officeDocument/2006/customXml" ds:itemID="{83F5A4AD-A372-48FB-978B-A62EF04BB6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B4605F9-2AA0-4698-BBDB-0F81CCABFD7B}">
  <ds:schemaRefs>
    <ds:schemaRef ds:uri="http://schemas.microsoft.com/office/infopath/2007/PartnerControls"/>
    <ds:schemaRef ds:uri="http://purl.org/dc/dcmitype/"/>
    <ds:schemaRef ds:uri="http://purl.org/dc/terms/"/>
    <ds:schemaRef ds:uri="http://schemas.microsoft.com/sharepoint/v3"/>
    <ds:schemaRef ds:uri="http://schemas.microsoft.com/office/2006/documentManagement/types"/>
    <ds:schemaRef ds:uri="http://schemas.openxmlformats.org/package/2006/metadata/core-properties"/>
    <ds:schemaRef ds:uri="71af3243-3dd4-4a8d-8c0d-dd76da1f02a5"/>
    <ds:schemaRef ds:uri="http://purl.org/dc/elements/1.1/"/>
    <ds:schemaRef ds:uri="http://schemas.microsoft.com/office/2006/metadata/properties"/>
    <ds:schemaRef ds:uri="230e9df3-be65-4c73-a93b-d1236ebd677e"/>
    <ds:schemaRef ds:uri="16c05727-aa75-4e4a-9b5f-8a80a1165891"/>
    <ds:schemaRef ds:uri="http://www.w3.org/XML/1998/namespac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Meriyo design</Template>
  <TotalTime>1996</TotalTime>
  <Words>6584</Words>
  <Application>Microsoft Office PowerPoint</Application>
  <PresentationFormat>On-screen Show (4:3)</PresentationFormat>
  <Paragraphs>281</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Meiryo</vt:lpstr>
      <vt:lpstr>Meiryo UI</vt:lpstr>
      <vt:lpstr>Arial</vt:lpstr>
      <vt:lpstr>Calibri</vt:lpstr>
      <vt:lpstr>Candara</vt:lpstr>
      <vt:lpstr>Wingdings</vt:lpstr>
      <vt:lpstr>MeiryoVTI</vt:lpstr>
      <vt:lpstr>The Kind Of Church God Wants</vt:lpstr>
      <vt:lpstr>PowerPoint Presentation</vt:lpstr>
      <vt:lpstr>That Wears A God Given Name </vt:lpstr>
      <vt:lpstr>That Is Converted </vt:lpstr>
      <vt:lpstr>That Is Studious Of His Word </vt:lpstr>
      <vt:lpstr>That Abounds In Good Works </vt:lpstr>
      <vt:lpstr>That Abounds In Good Works </vt:lpstr>
      <vt:lpstr>That Is United </vt:lpstr>
      <vt:lpstr>That Is Clean  </vt:lpstr>
      <vt:lpstr>That Is Sacrificing  </vt:lpstr>
      <vt:lpstr>That Watches and Looks Ahead  </vt:lpstr>
      <vt:lpstr>That Is Loving – Affectionate</vt:lpstr>
      <vt:lpstr>That Worships in Spirit and Truth  </vt:lpstr>
      <vt:lpstr>PowerPoint Presentation</vt:lpstr>
      <vt:lpstr>CONCLUSION</vt:lpstr>
      <vt:lpstr>Do All In The Name of the Lord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Tommy McClure</dc:creator>
  <cp:lastModifiedBy>Tommy McClure</cp:lastModifiedBy>
  <cp:revision>9</cp:revision>
  <cp:lastPrinted>2024-07-07T01:11:31Z</cp:lastPrinted>
  <dcterms:created xsi:type="dcterms:W3CDTF">2023-07-13T16:53:50Z</dcterms:created>
  <dcterms:modified xsi:type="dcterms:W3CDTF">2024-07-15T21:17:29Z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