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4"/>
  </p:sldMasterIdLst>
  <p:notesMasterIdLst>
    <p:notesMasterId r:id="rId18"/>
  </p:notesMasterIdLst>
  <p:handoutMasterIdLst>
    <p:handoutMasterId r:id="rId19"/>
  </p:handoutMasterIdLst>
  <p:sldIdLst>
    <p:sldId id="256" r:id="rId5"/>
    <p:sldId id="271" r:id="rId6"/>
    <p:sldId id="272" r:id="rId7"/>
    <p:sldId id="393" r:id="rId8"/>
    <p:sldId id="394" r:id="rId9"/>
    <p:sldId id="395" r:id="rId10"/>
    <p:sldId id="396" r:id="rId11"/>
    <p:sldId id="273" r:id="rId12"/>
    <p:sldId id="275" r:id="rId13"/>
    <p:sldId id="381" r:id="rId14"/>
    <p:sldId id="382" r:id="rId15"/>
    <p:sldId id="401" r:id="rId16"/>
    <p:sldId id="380"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991D18-0E38-460D-ADF5-0FD98C9CBC98}" v="9030" dt="2024-07-14T23:34:22.486"/>
  </p1510:revLst>
</p1510:revInfo>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9" autoAdjust="0"/>
    <p:restoredTop sz="73325" autoAdjust="0"/>
  </p:normalViewPr>
  <p:slideViewPr>
    <p:cSldViewPr snapToGrid="0">
      <p:cViewPr varScale="1">
        <p:scale>
          <a:sx n="77" d="100"/>
          <a:sy n="77" d="100"/>
        </p:scale>
        <p:origin x="2070"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7" d="100"/>
          <a:sy n="77" d="100"/>
        </p:scale>
        <p:origin x="396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McClure" userId="5f57beb918c8a44c" providerId="LiveId" clId="{D7413054-E720-4F76-9B6B-86820DC1D381}"/>
    <pc:docChg chg="modSld">
      <pc:chgData name="Tommy McClure" userId="5f57beb918c8a44c" providerId="LiveId" clId="{D7413054-E720-4F76-9B6B-86820DC1D381}" dt="2023-07-16T23:15:01.027" v="85" actId="113"/>
      <pc:docMkLst>
        <pc:docMk/>
      </pc:docMkLst>
      <pc:sldChg chg="modSp modAnim modNotesTx">
        <pc:chgData name="Tommy McClure" userId="5f57beb918c8a44c" providerId="LiveId" clId="{D7413054-E720-4F76-9B6B-86820DC1D381}" dt="2023-07-16T23:15:01.027" v="85" actId="113"/>
        <pc:sldMkLst>
          <pc:docMk/>
          <pc:sldMk cId="1501785401" sldId="271"/>
        </pc:sldMkLst>
        <pc:spChg chg="mod">
          <ac:chgData name="Tommy McClure" userId="5f57beb918c8a44c" providerId="LiveId" clId="{D7413054-E720-4F76-9B6B-86820DC1D381}" dt="2023-07-16T23:14:07.538" v="81" actId="20577"/>
          <ac:spMkLst>
            <pc:docMk/>
            <pc:sldMk cId="1501785401" sldId="271"/>
            <ac:spMk id="3" creationId="{7EF5BB2C-1840-FFC4-A534-F29B344BA563}"/>
          </ac:spMkLst>
        </pc:spChg>
      </pc:sldChg>
      <pc:sldChg chg="modNotesTx">
        <pc:chgData name="Tommy McClure" userId="5f57beb918c8a44c" providerId="LiveId" clId="{D7413054-E720-4F76-9B6B-86820DC1D381}" dt="2023-07-16T23:10:34.102" v="3" actId="20577"/>
        <pc:sldMkLst>
          <pc:docMk/>
          <pc:sldMk cId="632207889" sldId="273"/>
        </pc:sldMkLst>
      </pc:sldChg>
    </pc:docChg>
  </pc:docChgLst>
  <pc:docChgLst>
    <pc:chgData name="Tommy McClure" userId="5f57beb918c8a44c" providerId="LiveId" clId="{9D991D18-0E38-460D-ADF5-0FD98C9CBC98}"/>
    <pc:docChg chg="undo custSel addSld delSld modSld sldOrd modNotesMaster modHandout">
      <pc:chgData name="Tommy McClure" userId="5f57beb918c8a44c" providerId="LiveId" clId="{9D991D18-0E38-460D-ADF5-0FD98C9CBC98}" dt="2024-07-14T23:34:22.486" v="16661" actId="20577"/>
      <pc:docMkLst>
        <pc:docMk/>
      </pc:docMkLst>
      <pc:sldChg chg="addSp delSp modSp mod ord delAnim modAnim modNotes modNotesTx">
        <pc:chgData name="Tommy McClure" userId="5f57beb918c8a44c" providerId="LiveId" clId="{9D991D18-0E38-460D-ADF5-0FD98C9CBC98}" dt="2024-07-14T14:09:14.057" v="16616" actId="14100"/>
        <pc:sldMkLst>
          <pc:docMk/>
          <pc:sldMk cId="597852384" sldId="256"/>
        </pc:sldMkLst>
        <pc:spChg chg="add mod">
          <ac:chgData name="Tommy McClure" userId="5f57beb918c8a44c" providerId="LiveId" clId="{9D991D18-0E38-460D-ADF5-0FD98C9CBC98}" dt="2024-07-06T20:28:28.314" v="14473" actId="1035"/>
          <ac:spMkLst>
            <pc:docMk/>
            <pc:sldMk cId="597852384" sldId="256"/>
            <ac:spMk id="3" creationId="{C6BC97D5-5E5F-8527-C7FB-B48F81AF746A}"/>
          </ac:spMkLst>
        </pc:spChg>
        <pc:spChg chg="del">
          <ac:chgData name="Tommy McClure" userId="5f57beb918c8a44c" providerId="LiveId" clId="{9D991D18-0E38-460D-ADF5-0FD98C9CBC98}" dt="2024-07-04T00:01:46.923" v="1363" actId="478"/>
          <ac:spMkLst>
            <pc:docMk/>
            <pc:sldMk cId="597852384" sldId="256"/>
            <ac:spMk id="4" creationId="{B71D9795-9EFD-4748-87B7-4471EFF00227}"/>
          </ac:spMkLst>
        </pc:spChg>
        <pc:spChg chg="mod">
          <ac:chgData name="Tommy McClure" userId="5f57beb918c8a44c" providerId="LiveId" clId="{9D991D18-0E38-460D-ADF5-0FD98C9CBC98}" dt="2024-07-06T23:26:13.514" v="15322" actId="20577"/>
          <ac:spMkLst>
            <pc:docMk/>
            <pc:sldMk cId="597852384" sldId="256"/>
            <ac:spMk id="34" creationId="{2DFE6010-0FC2-4302-8ABC-58026AC355A6}"/>
          </ac:spMkLst>
        </pc:spChg>
      </pc:sldChg>
      <pc:sldChg chg="addSp delSp modSp mod ord modAnim modNotes modNotesTx">
        <pc:chgData name="Tommy McClure" userId="5f57beb918c8a44c" providerId="LiveId" clId="{9D991D18-0E38-460D-ADF5-0FD98C9CBC98}" dt="2024-07-14T13:57:02.414" v="16614" actId="114"/>
        <pc:sldMkLst>
          <pc:docMk/>
          <pc:sldMk cId="4271297017" sldId="259"/>
        </pc:sldMkLst>
        <pc:spChg chg="add del mod">
          <ac:chgData name="Tommy McClure" userId="5f57beb918c8a44c" providerId="LiveId" clId="{9D991D18-0E38-460D-ADF5-0FD98C9CBC98}" dt="2024-07-06T20:23:12.356" v="14414" actId="478"/>
          <ac:spMkLst>
            <pc:docMk/>
            <pc:sldMk cId="4271297017" sldId="259"/>
            <ac:spMk id="6" creationId="{E529C4D6-F986-671D-19DC-068AF46A4BEB}"/>
          </ac:spMkLst>
        </pc:spChg>
        <pc:spChg chg="add mod">
          <ac:chgData name="Tommy McClure" userId="5f57beb918c8a44c" providerId="LiveId" clId="{9D991D18-0E38-460D-ADF5-0FD98C9CBC98}" dt="2024-07-06T22:11:34.173" v="14746" actId="207"/>
          <ac:spMkLst>
            <pc:docMk/>
            <pc:sldMk cId="4271297017" sldId="259"/>
            <ac:spMk id="8" creationId="{9E6E4E2C-F9DE-EBE9-20C2-DD2AD6F0DBE9}"/>
          </ac:spMkLst>
        </pc:spChg>
        <pc:spChg chg="mod">
          <ac:chgData name="Tommy McClure" userId="5f57beb918c8a44c" providerId="LiveId" clId="{9D991D18-0E38-460D-ADF5-0FD98C9CBC98}" dt="2024-07-14T13:57:02.414" v="16614" actId="114"/>
          <ac:spMkLst>
            <pc:docMk/>
            <pc:sldMk cId="4271297017" sldId="259"/>
            <ac:spMk id="9" creationId="{F71D6587-8AF5-448C-83D4-C2E108C24B4A}"/>
          </ac:spMkLst>
        </pc:spChg>
        <pc:spChg chg="mod">
          <ac:chgData name="Tommy McClure" userId="5f57beb918c8a44c" providerId="LiveId" clId="{9D991D18-0E38-460D-ADF5-0FD98C9CBC98}" dt="2024-07-06T20:10:07.047" v="13993" actId="1076"/>
          <ac:spMkLst>
            <pc:docMk/>
            <pc:sldMk cId="4271297017" sldId="259"/>
            <ac:spMk id="10" creationId="{5A33D22B-0709-4581-B1B7-765D39675AED}"/>
          </ac:spMkLst>
        </pc:spChg>
        <pc:picChg chg="add del mod">
          <ac:chgData name="Tommy McClure" userId="5f57beb918c8a44c" providerId="LiveId" clId="{9D991D18-0E38-460D-ADF5-0FD98C9CBC98}" dt="2024-07-06T19:59:10.059" v="13893" actId="478"/>
          <ac:picMkLst>
            <pc:docMk/>
            <pc:sldMk cId="4271297017" sldId="259"/>
            <ac:picMk id="3" creationId="{ACEF81F2-6C44-0898-D540-12DD63D1449F}"/>
          </ac:picMkLst>
        </pc:picChg>
        <pc:picChg chg="add del mod">
          <ac:chgData name="Tommy McClure" userId="5f57beb918c8a44c" providerId="LiveId" clId="{9D991D18-0E38-460D-ADF5-0FD98C9CBC98}" dt="2024-07-06T20:23:12.356" v="14414" actId="478"/>
          <ac:picMkLst>
            <pc:docMk/>
            <pc:sldMk cId="4271297017" sldId="259"/>
            <ac:picMk id="5" creationId="{FB0DA684-EA59-4502-7D43-38CDEEB13706}"/>
          </ac:picMkLst>
        </pc:picChg>
        <pc:picChg chg="del mod">
          <ac:chgData name="Tommy McClure" userId="5f57beb918c8a44c" providerId="LiveId" clId="{9D991D18-0E38-460D-ADF5-0FD98C9CBC98}" dt="2024-07-06T19:57:16.647" v="13881" actId="21"/>
          <ac:picMkLst>
            <pc:docMk/>
            <pc:sldMk cId="4271297017" sldId="259"/>
            <ac:picMk id="7" creationId="{3213D193-A25B-C7CF-21A8-6BD0753D9309}"/>
          </ac:picMkLst>
        </pc:picChg>
      </pc:sldChg>
      <pc:sldChg chg="modSp mod modNotes modNotesTx">
        <pc:chgData name="Tommy McClure" userId="5f57beb918c8a44c" providerId="LiveId" clId="{9D991D18-0E38-460D-ADF5-0FD98C9CBC98}" dt="2024-07-14T14:09:30.580" v="16618" actId="14100"/>
        <pc:sldMkLst>
          <pc:docMk/>
          <pc:sldMk cId="1501785401" sldId="271"/>
        </pc:sldMkLst>
        <pc:spChg chg="mod">
          <ac:chgData name="Tommy McClure" userId="5f57beb918c8a44c" providerId="LiveId" clId="{9D991D18-0E38-460D-ADF5-0FD98C9CBC98}" dt="2024-07-06T20:31:20.573" v="14545" actId="255"/>
          <ac:spMkLst>
            <pc:docMk/>
            <pc:sldMk cId="1501785401" sldId="271"/>
            <ac:spMk id="2" creationId="{596F68FE-747C-8A72-9D2B-9EA259A1AD9B}"/>
          </ac:spMkLst>
        </pc:spChg>
        <pc:spChg chg="mod">
          <ac:chgData name="Tommy McClure" userId="5f57beb918c8a44c" providerId="LiveId" clId="{9D991D18-0E38-460D-ADF5-0FD98C9CBC98}" dt="2024-07-04T00:05:46.895" v="1428" actId="20577"/>
          <ac:spMkLst>
            <pc:docMk/>
            <pc:sldMk cId="1501785401" sldId="271"/>
            <ac:spMk id="3" creationId="{7EF5BB2C-1840-FFC4-A534-F29B344BA563}"/>
          </ac:spMkLst>
        </pc:spChg>
        <pc:spChg chg="mod">
          <ac:chgData name="Tommy McClure" userId="5f57beb918c8a44c" providerId="LiveId" clId="{9D991D18-0E38-460D-ADF5-0FD98C9CBC98}" dt="2024-07-06T16:34:27.031" v="11438" actId="1038"/>
          <ac:spMkLst>
            <pc:docMk/>
            <pc:sldMk cId="1501785401" sldId="271"/>
            <ac:spMk id="6" creationId="{91937F25-9B06-23A2-B599-58A4388BC7B3}"/>
          </ac:spMkLst>
        </pc:spChg>
      </pc:sldChg>
      <pc:sldChg chg="modSp mod ord modAnim modNotes">
        <pc:chgData name="Tommy McClure" userId="5f57beb918c8a44c" providerId="LiveId" clId="{9D991D18-0E38-460D-ADF5-0FD98C9CBC98}" dt="2024-07-07T20:01:51.896" v="15563" actId="113"/>
        <pc:sldMkLst>
          <pc:docMk/>
          <pc:sldMk cId="3826432485" sldId="272"/>
        </pc:sldMkLst>
        <pc:spChg chg="mod">
          <ac:chgData name="Tommy McClure" userId="5f57beb918c8a44c" providerId="LiveId" clId="{9D991D18-0E38-460D-ADF5-0FD98C9CBC98}" dt="2024-07-07T20:01:51.896" v="15563" actId="113"/>
          <ac:spMkLst>
            <pc:docMk/>
            <pc:sldMk cId="3826432485" sldId="272"/>
            <ac:spMk id="13" creationId="{6EA2EEAC-45AF-4B25-A661-594C6F81AED2}"/>
          </ac:spMkLst>
        </pc:spChg>
        <pc:spChg chg="mod">
          <ac:chgData name="Tommy McClure" userId="5f57beb918c8a44c" providerId="LiveId" clId="{9D991D18-0E38-460D-ADF5-0FD98C9CBC98}" dt="2024-07-06T16:34:09.872" v="11404" actId="1037"/>
          <ac:spMkLst>
            <pc:docMk/>
            <pc:sldMk cId="3826432485" sldId="272"/>
            <ac:spMk id="33" creationId="{CA7AD1D2-7F7A-4686-920A-D4C718751964}"/>
          </ac:spMkLst>
        </pc:spChg>
        <pc:spChg chg="mod">
          <ac:chgData name="Tommy McClure" userId="5f57beb918c8a44c" providerId="LiveId" clId="{9D991D18-0E38-460D-ADF5-0FD98C9CBC98}" dt="2024-07-06T20:31:09.619" v="14544" actId="255"/>
          <ac:spMkLst>
            <pc:docMk/>
            <pc:sldMk cId="3826432485" sldId="272"/>
            <ac:spMk id="65" creationId="{A02D195B-D3D3-425B-A077-63F32D782516}"/>
          </ac:spMkLst>
        </pc:spChg>
      </pc:sldChg>
      <pc:sldChg chg="modSp mod ord modNotes">
        <pc:chgData name="Tommy McClure" userId="5f57beb918c8a44c" providerId="LiveId" clId="{9D991D18-0E38-460D-ADF5-0FD98C9CBC98}" dt="2024-07-07T01:10:37.635" v="15360"/>
        <pc:sldMkLst>
          <pc:docMk/>
          <pc:sldMk cId="632207889" sldId="273"/>
        </pc:sldMkLst>
        <pc:spChg chg="mod">
          <ac:chgData name="Tommy McClure" userId="5f57beb918c8a44c" providerId="LiveId" clId="{9D991D18-0E38-460D-ADF5-0FD98C9CBC98}" dt="2024-07-04T22:37:55.648" v="3653" actId="20577"/>
          <ac:spMkLst>
            <pc:docMk/>
            <pc:sldMk cId="632207889" sldId="273"/>
            <ac:spMk id="13" creationId="{6EA2EEAC-45AF-4B25-A661-594C6F81AED2}"/>
          </ac:spMkLst>
        </pc:spChg>
        <pc:spChg chg="mod">
          <ac:chgData name="Tommy McClure" userId="5f57beb918c8a44c" providerId="LiveId" clId="{9D991D18-0E38-460D-ADF5-0FD98C9CBC98}" dt="2024-07-06T16:33:11.819" v="11268" actId="1037"/>
          <ac:spMkLst>
            <pc:docMk/>
            <pc:sldMk cId="632207889" sldId="273"/>
            <ac:spMk id="33" creationId="{CA7AD1D2-7F7A-4686-920A-D4C718751964}"/>
          </ac:spMkLst>
        </pc:spChg>
      </pc:sldChg>
      <pc:sldChg chg="addSp modSp mod modAnim modNotes modNotesTx">
        <pc:chgData name="Tommy McClure" userId="5f57beb918c8a44c" providerId="LiveId" clId="{9D991D18-0E38-460D-ADF5-0FD98C9CBC98}" dt="2024-07-07T14:07:42.238" v="15507" actId="14100"/>
        <pc:sldMkLst>
          <pc:docMk/>
          <pc:sldMk cId="1529892520" sldId="275"/>
        </pc:sldMkLst>
        <pc:spChg chg="mod">
          <ac:chgData name="Tommy McClure" userId="5f57beb918c8a44c" providerId="LiveId" clId="{9D991D18-0E38-460D-ADF5-0FD98C9CBC98}" dt="2024-07-03T22:31:25.467" v="345" actId="1035"/>
          <ac:spMkLst>
            <pc:docMk/>
            <pc:sldMk cId="1529892520" sldId="275"/>
            <ac:spMk id="2" creationId="{92BF9B56-817D-697C-5064-1B2A1B39EBDD}"/>
          </ac:spMkLst>
        </pc:spChg>
        <pc:spChg chg="add mod">
          <ac:chgData name="Tommy McClure" userId="5f57beb918c8a44c" providerId="LiveId" clId="{9D991D18-0E38-460D-ADF5-0FD98C9CBC98}" dt="2024-07-05T20:52:49.379" v="5571" actId="207"/>
          <ac:spMkLst>
            <pc:docMk/>
            <pc:sldMk cId="1529892520" sldId="275"/>
            <ac:spMk id="4" creationId="{0E67EA52-CC00-48BF-388C-EB21687DC29C}"/>
          </ac:spMkLst>
        </pc:spChg>
        <pc:spChg chg="mod">
          <ac:chgData name="Tommy McClure" userId="5f57beb918c8a44c" providerId="LiveId" clId="{9D991D18-0E38-460D-ADF5-0FD98C9CBC98}" dt="2024-07-05T14:53:18.042" v="4884" actId="1036"/>
          <ac:spMkLst>
            <pc:docMk/>
            <pc:sldMk cId="1529892520" sldId="275"/>
            <ac:spMk id="13" creationId="{6EA2EEAC-45AF-4B25-A661-594C6F81AED2}"/>
          </ac:spMkLst>
        </pc:spChg>
        <pc:spChg chg="mod">
          <ac:chgData name="Tommy McClure" userId="5f57beb918c8a44c" providerId="LiveId" clId="{9D991D18-0E38-460D-ADF5-0FD98C9CBC98}" dt="2024-07-06T16:33:05.119" v="11267" actId="1038"/>
          <ac:spMkLst>
            <pc:docMk/>
            <pc:sldMk cId="1529892520" sldId="275"/>
            <ac:spMk id="33" creationId="{CA7AD1D2-7F7A-4686-920A-D4C718751964}"/>
          </ac:spMkLst>
        </pc:spChg>
        <pc:spChg chg="mod">
          <ac:chgData name="Tommy McClure" userId="5f57beb918c8a44c" providerId="LiveId" clId="{9D991D18-0E38-460D-ADF5-0FD98C9CBC98}" dt="2024-07-03T22:27:35.185" v="171" actId="20577"/>
          <ac:spMkLst>
            <pc:docMk/>
            <pc:sldMk cId="1529892520" sldId="275"/>
            <ac:spMk id="65" creationId="{A02D195B-D3D3-425B-A077-63F32D782516}"/>
          </ac:spMkLst>
        </pc:spChg>
      </pc:sldChg>
      <pc:sldChg chg="del">
        <pc:chgData name="Tommy McClure" userId="5f57beb918c8a44c" providerId="LiveId" clId="{9D991D18-0E38-460D-ADF5-0FD98C9CBC98}" dt="2024-07-06T16:13:07.302" v="10834" actId="2696"/>
        <pc:sldMkLst>
          <pc:docMk/>
          <pc:sldMk cId="1869585176" sldId="276"/>
        </pc:sldMkLst>
      </pc:sldChg>
      <pc:sldChg chg="del">
        <pc:chgData name="Tommy McClure" userId="5f57beb918c8a44c" providerId="LiveId" clId="{9D991D18-0E38-460D-ADF5-0FD98C9CBC98}" dt="2024-07-06T16:13:19.006" v="10836" actId="2696"/>
        <pc:sldMkLst>
          <pc:docMk/>
          <pc:sldMk cId="3657578468" sldId="277"/>
        </pc:sldMkLst>
      </pc:sldChg>
      <pc:sldChg chg="del">
        <pc:chgData name="Tommy McClure" userId="5f57beb918c8a44c" providerId="LiveId" clId="{9D991D18-0E38-460D-ADF5-0FD98C9CBC98}" dt="2024-07-06T16:13:21.557" v="10837" actId="2696"/>
        <pc:sldMkLst>
          <pc:docMk/>
          <pc:sldMk cId="43483411" sldId="278"/>
        </pc:sldMkLst>
      </pc:sldChg>
      <pc:sldChg chg="del">
        <pc:chgData name="Tommy McClure" userId="5f57beb918c8a44c" providerId="LiveId" clId="{9D991D18-0E38-460D-ADF5-0FD98C9CBC98}" dt="2024-07-06T16:13:24.842" v="10838" actId="2696"/>
        <pc:sldMkLst>
          <pc:docMk/>
          <pc:sldMk cId="3924374953" sldId="279"/>
        </pc:sldMkLst>
      </pc:sldChg>
      <pc:sldChg chg="del">
        <pc:chgData name="Tommy McClure" userId="5f57beb918c8a44c" providerId="LiveId" clId="{9D991D18-0E38-460D-ADF5-0FD98C9CBC98}" dt="2024-07-06T16:13:27.102" v="10839" actId="2696"/>
        <pc:sldMkLst>
          <pc:docMk/>
          <pc:sldMk cId="432814675" sldId="280"/>
        </pc:sldMkLst>
      </pc:sldChg>
      <pc:sldChg chg="del">
        <pc:chgData name="Tommy McClure" userId="5f57beb918c8a44c" providerId="LiveId" clId="{9D991D18-0E38-460D-ADF5-0FD98C9CBC98}" dt="2024-07-06T16:13:29.900" v="10840" actId="2696"/>
        <pc:sldMkLst>
          <pc:docMk/>
          <pc:sldMk cId="1921394734" sldId="281"/>
        </pc:sldMkLst>
      </pc:sldChg>
      <pc:sldChg chg="del">
        <pc:chgData name="Tommy McClure" userId="5f57beb918c8a44c" providerId="LiveId" clId="{9D991D18-0E38-460D-ADF5-0FD98C9CBC98}" dt="2024-07-06T16:13:10.084" v="10835" actId="2696"/>
        <pc:sldMkLst>
          <pc:docMk/>
          <pc:sldMk cId="3323341034" sldId="282"/>
        </pc:sldMkLst>
      </pc:sldChg>
      <pc:sldChg chg="modSp mod modNotes modNotesTx">
        <pc:chgData name="Tommy McClure" userId="5f57beb918c8a44c" providerId="LiveId" clId="{9D991D18-0E38-460D-ADF5-0FD98C9CBC98}" dt="2024-07-07T01:11:02.403" v="15362" actId="27636"/>
        <pc:sldMkLst>
          <pc:docMk/>
          <pc:sldMk cId="2970185068" sldId="380"/>
        </pc:sldMkLst>
        <pc:spChg chg="mod">
          <ac:chgData name="Tommy McClure" userId="5f57beb918c8a44c" providerId="LiveId" clId="{9D991D18-0E38-460D-ADF5-0FD98C9CBC98}" dt="2024-07-06T20:13:05.440" v="14057" actId="1037"/>
          <ac:spMkLst>
            <pc:docMk/>
            <pc:sldMk cId="2970185068" sldId="380"/>
            <ac:spMk id="4" creationId="{FDB3C018-6904-4094-85A6-7BAF69A201A5}"/>
          </ac:spMkLst>
        </pc:spChg>
        <pc:spChg chg="mod">
          <ac:chgData name="Tommy McClure" userId="5f57beb918c8a44c" providerId="LiveId" clId="{9D991D18-0E38-460D-ADF5-0FD98C9CBC98}" dt="2024-07-06T20:12:54.617" v="14049" actId="113"/>
          <ac:spMkLst>
            <pc:docMk/>
            <pc:sldMk cId="2970185068" sldId="380"/>
            <ac:spMk id="7" creationId="{2A6B56C3-77F0-4E92-B09D-C8D4A68D5E79}"/>
          </ac:spMkLst>
        </pc:spChg>
      </pc:sldChg>
      <pc:sldChg chg="addSp modSp add mod modAnim modNotes modNotesTx">
        <pc:chgData name="Tommy McClure" userId="5f57beb918c8a44c" providerId="LiveId" clId="{9D991D18-0E38-460D-ADF5-0FD98C9CBC98}" dt="2024-07-07T20:09:43.554" v="15564" actId="207"/>
        <pc:sldMkLst>
          <pc:docMk/>
          <pc:sldMk cId="3654881709" sldId="381"/>
        </pc:sldMkLst>
        <pc:spChg chg="mod">
          <ac:chgData name="Tommy McClure" userId="5f57beb918c8a44c" providerId="LiveId" clId="{9D991D18-0E38-460D-ADF5-0FD98C9CBC98}" dt="2024-07-03T22:33:24.074" v="407" actId="1036"/>
          <ac:spMkLst>
            <pc:docMk/>
            <pc:sldMk cId="3654881709" sldId="381"/>
            <ac:spMk id="2" creationId="{92BF9B56-817D-697C-5064-1B2A1B39EBDD}"/>
          </ac:spMkLst>
        </pc:spChg>
        <pc:spChg chg="add mod">
          <ac:chgData name="Tommy McClure" userId="5f57beb918c8a44c" providerId="LiveId" clId="{9D991D18-0E38-460D-ADF5-0FD98C9CBC98}" dt="2024-07-07T20:09:43.554" v="15564" actId="207"/>
          <ac:spMkLst>
            <pc:docMk/>
            <pc:sldMk cId="3654881709" sldId="381"/>
            <ac:spMk id="4" creationId="{4EBE25E8-76F5-C138-E0F9-FD3EF0EB101C}"/>
          </ac:spMkLst>
        </pc:spChg>
        <pc:spChg chg="mod">
          <ac:chgData name="Tommy McClure" userId="5f57beb918c8a44c" providerId="LiveId" clId="{9D991D18-0E38-460D-ADF5-0FD98C9CBC98}" dt="2024-07-05T14:54:06.199" v="4896" actId="20577"/>
          <ac:spMkLst>
            <pc:docMk/>
            <pc:sldMk cId="3654881709" sldId="381"/>
            <ac:spMk id="13" creationId="{6EA2EEAC-45AF-4B25-A661-594C6F81AED2}"/>
          </ac:spMkLst>
        </pc:spChg>
        <pc:spChg chg="mod">
          <ac:chgData name="Tommy McClure" userId="5f57beb918c8a44c" providerId="LiveId" clId="{9D991D18-0E38-460D-ADF5-0FD98C9CBC98}" dt="2024-07-06T16:32:48.697" v="11239" actId="1038"/>
          <ac:spMkLst>
            <pc:docMk/>
            <pc:sldMk cId="3654881709" sldId="381"/>
            <ac:spMk id="33" creationId="{CA7AD1D2-7F7A-4686-920A-D4C718751964}"/>
          </ac:spMkLst>
        </pc:spChg>
        <pc:spChg chg="mod">
          <ac:chgData name="Tommy McClure" userId="5f57beb918c8a44c" providerId="LiveId" clId="{9D991D18-0E38-460D-ADF5-0FD98C9CBC98}" dt="2024-07-06T22:36:18.055" v="14920" actId="114"/>
          <ac:spMkLst>
            <pc:docMk/>
            <pc:sldMk cId="3654881709" sldId="381"/>
            <ac:spMk id="65" creationId="{A02D195B-D3D3-425B-A077-63F32D782516}"/>
          </ac:spMkLst>
        </pc:spChg>
      </pc:sldChg>
      <pc:sldChg chg="addSp modSp add mod modAnim modNotes modNotesTx">
        <pc:chgData name="Tommy McClure" userId="5f57beb918c8a44c" providerId="LiveId" clId="{9D991D18-0E38-460D-ADF5-0FD98C9CBC98}" dt="2024-07-07T14:09:23.114" v="15534" actId="1036"/>
        <pc:sldMkLst>
          <pc:docMk/>
          <pc:sldMk cId="2298253484" sldId="382"/>
        </pc:sldMkLst>
        <pc:spChg chg="mod">
          <ac:chgData name="Tommy McClure" userId="5f57beb918c8a44c" providerId="LiveId" clId="{9D991D18-0E38-460D-ADF5-0FD98C9CBC98}" dt="2024-07-03T22:31:44.516" v="346" actId="1036"/>
          <ac:spMkLst>
            <pc:docMk/>
            <pc:sldMk cId="2298253484" sldId="382"/>
            <ac:spMk id="2" creationId="{92BF9B56-817D-697C-5064-1B2A1B39EBDD}"/>
          </ac:spMkLst>
        </pc:spChg>
        <pc:spChg chg="add mod">
          <ac:chgData name="Tommy McClure" userId="5f57beb918c8a44c" providerId="LiveId" clId="{9D991D18-0E38-460D-ADF5-0FD98C9CBC98}" dt="2024-07-05T20:53:40.042" v="5577" actId="20577"/>
          <ac:spMkLst>
            <pc:docMk/>
            <pc:sldMk cId="2298253484" sldId="382"/>
            <ac:spMk id="4" creationId="{9C98F8AC-5D8A-A28B-DDC1-1FFFFE706031}"/>
          </ac:spMkLst>
        </pc:spChg>
        <pc:spChg chg="mod">
          <ac:chgData name="Tommy McClure" userId="5f57beb918c8a44c" providerId="LiveId" clId="{9D991D18-0E38-460D-ADF5-0FD98C9CBC98}" dt="2024-07-06T22:53:47.472" v="15282" actId="113"/>
          <ac:spMkLst>
            <pc:docMk/>
            <pc:sldMk cId="2298253484" sldId="382"/>
            <ac:spMk id="13" creationId="{6EA2EEAC-45AF-4B25-A661-594C6F81AED2}"/>
          </ac:spMkLst>
        </pc:spChg>
        <pc:spChg chg="mod">
          <ac:chgData name="Tommy McClure" userId="5f57beb918c8a44c" providerId="LiveId" clId="{9D991D18-0E38-460D-ADF5-0FD98C9CBC98}" dt="2024-07-06T16:32:33.558" v="11204" actId="1038"/>
          <ac:spMkLst>
            <pc:docMk/>
            <pc:sldMk cId="2298253484" sldId="382"/>
            <ac:spMk id="33" creationId="{CA7AD1D2-7F7A-4686-920A-D4C718751964}"/>
          </ac:spMkLst>
        </pc:spChg>
        <pc:spChg chg="mod">
          <ac:chgData name="Tommy McClure" userId="5f57beb918c8a44c" providerId="LiveId" clId="{9D991D18-0E38-460D-ADF5-0FD98C9CBC98}" dt="2024-07-03T22:32:32.198" v="398" actId="20577"/>
          <ac:spMkLst>
            <pc:docMk/>
            <pc:sldMk cId="2298253484" sldId="382"/>
            <ac:spMk id="65" creationId="{A02D195B-D3D3-425B-A077-63F32D782516}"/>
          </ac:spMkLst>
        </pc:spChg>
      </pc:sldChg>
      <pc:sldChg chg="modSp add mod modAnim modNotes modNotesTx">
        <pc:chgData name="Tommy McClure" userId="5f57beb918c8a44c" providerId="LiveId" clId="{9D991D18-0E38-460D-ADF5-0FD98C9CBC98}" dt="2024-07-14T22:44:06.003" v="16651" actId="113"/>
        <pc:sldMkLst>
          <pc:docMk/>
          <pc:sldMk cId="3705933543" sldId="383"/>
        </pc:sldMkLst>
        <pc:spChg chg="mod">
          <ac:chgData name="Tommy McClure" userId="5f57beb918c8a44c" providerId="LiveId" clId="{9D991D18-0E38-460D-ADF5-0FD98C9CBC98}" dt="2024-07-05T21:27:39.893" v="6585" actId="14100"/>
          <ac:spMkLst>
            <pc:docMk/>
            <pc:sldMk cId="3705933543" sldId="383"/>
            <ac:spMk id="13" creationId="{6EA2EEAC-45AF-4B25-A661-594C6F81AED2}"/>
          </ac:spMkLst>
        </pc:spChg>
        <pc:spChg chg="mod">
          <ac:chgData name="Tommy McClure" userId="5f57beb918c8a44c" providerId="LiveId" clId="{9D991D18-0E38-460D-ADF5-0FD98C9CBC98}" dt="2024-07-06T16:32:21.796" v="11189" actId="1038"/>
          <ac:spMkLst>
            <pc:docMk/>
            <pc:sldMk cId="3705933543" sldId="383"/>
            <ac:spMk id="33" creationId="{CA7AD1D2-7F7A-4686-920A-D4C718751964}"/>
          </ac:spMkLst>
        </pc:spChg>
        <pc:spChg chg="mod">
          <ac:chgData name="Tommy McClure" userId="5f57beb918c8a44c" providerId="LiveId" clId="{9D991D18-0E38-460D-ADF5-0FD98C9CBC98}" dt="2024-07-03T22:34:35.448" v="481" actId="20577"/>
          <ac:spMkLst>
            <pc:docMk/>
            <pc:sldMk cId="3705933543" sldId="383"/>
            <ac:spMk id="65" creationId="{A02D195B-D3D3-425B-A077-63F32D782516}"/>
          </ac:spMkLst>
        </pc:spChg>
      </pc:sldChg>
      <pc:sldChg chg="addSp modSp add mod modAnim modNotes modNotesTx">
        <pc:chgData name="Tommy McClure" userId="5f57beb918c8a44c" providerId="LiveId" clId="{9D991D18-0E38-460D-ADF5-0FD98C9CBC98}" dt="2024-07-14T22:46:00.190" v="16652" actId="113"/>
        <pc:sldMkLst>
          <pc:docMk/>
          <pc:sldMk cId="834394329" sldId="384"/>
        </pc:sldMkLst>
        <pc:spChg chg="add mod">
          <ac:chgData name="Tommy McClure" userId="5f57beb918c8a44c" providerId="LiveId" clId="{9D991D18-0E38-460D-ADF5-0FD98C9CBC98}" dt="2024-07-06T22:02:27.345" v="14705" actId="20577"/>
          <ac:spMkLst>
            <pc:docMk/>
            <pc:sldMk cId="834394329" sldId="384"/>
            <ac:spMk id="4" creationId="{B3B6655D-4F6C-32C2-9F2B-F5771F75620E}"/>
          </ac:spMkLst>
        </pc:spChg>
        <pc:spChg chg="mod">
          <ac:chgData name="Tommy McClure" userId="5f57beb918c8a44c" providerId="LiveId" clId="{9D991D18-0E38-460D-ADF5-0FD98C9CBC98}" dt="2024-07-05T22:51:52.276" v="7334" actId="14100"/>
          <ac:spMkLst>
            <pc:docMk/>
            <pc:sldMk cId="834394329" sldId="384"/>
            <ac:spMk id="13" creationId="{6EA2EEAC-45AF-4B25-A661-594C6F81AED2}"/>
          </ac:spMkLst>
        </pc:spChg>
        <pc:spChg chg="mod">
          <ac:chgData name="Tommy McClure" userId="5f57beb918c8a44c" providerId="LiveId" clId="{9D991D18-0E38-460D-ADF5-0FD98C9CBC98}" dt="2024-07-06T16:32:01.837" v="11148" actId="1035"/>
          <ac:spMkLst>
            <pc:docMk/>
            <pc:sldMk cId="834394329" sldId="384"/>
            <ac:spMk id="33" creationId="{CA7AD1D2-7F7A-4686-920A-D4C718751964}"/>
          </ac:spMkLst>
        </pc:spChg>
        <pc:spChg chg="mod">
          <ac:chgData name="Tommy McClure" userId="5f57beb918c8a44c" providerId="LiveId" clId="{9D991D18-0E38-460D-ADF5-0FD98C9CBC98}" dt="2024-07-03T22:35:04.213" v="520" actId="20577"/>
          <ac:spMkLst>
            <pc:docMk/>
            <pc:sldMk cId="834394329" sldId="384"/>
            <ac:spMk id="65" creationId="{A02D195B-D3D3-425B-A077-63F32D782516}"/>
          </ac:spMkLst>
        </pc:spChg>
      </pc:sldChg>
      <pc:sldChg chg="addSp modSp add mod modAnim modNotes modNotesTx">
        <pc:chgData name="Tommy McClure" userId="5f57beb918c8a44c" providerId="LiveId" clId="{9D991D18-0E38-460D-ADF5-0FD98C9CBC98}" dt="2024-07-07T14:36:35.193" v="15540" actId="255"/>
        <pc:sldMkLst>
          <pc:docMk/>
          <pc:sldMk cId="393994282" sldId="385"/>
        </pc:sldMkLst>
        <pc:spChg chg="add mod">
          <ac:chgData name="Tommy McClure" userId="5f57beb918c8a44c" providerId="LiveId" clId="{9D991D18-0E38-460D-ADF5-0FD98C9CBC98}" dt="2024-07-06T01:18:34.647" v="8402" actId="255"/>
          <ac:spMkLst>
            <pc:docMk/>
            <pc:sldMk cId="393994282" sldId="385"/>
            <ac:spMk id="4" creationId="{3CADBB9B-5FB1-773F-A925-450BD370D9DC}"/>
          </ac:spMkLst>
        </pc:spChg>
        <pc:spChg chg="mod">
          <ac:chgData name="Tommy McClure" userId="5f57beb918c8a44c" providerId="LiveId" clId="{9D991D18-0E38-460D-ADF5-0FD98C9CBC98}" dt="2024-07-06T01:12:30.331" v="8305" actId="14100"/>
          <ac:spMkLst>
            <pc:docMk/>
            <pc:sldMk cId="393994282" sldId="385"/>
            <ac:spMk id="13" creationId="{6EA2EEAC-45AF-4B25-A661-594C6F81AED2}"/>
          </ac:spMkLst>
        </pc:spChg>
        <pc:spChg chg="mod">
          <ac:chgData name="Tommy McClure" userId="5f57beb918c8a44c" providerId="LiveId" clId="{9D991D18-0E38-460D-ADF5-0FD98C9CBC98}" dt="2024-07-06T01:14:01.503" v="8335" actId="1038"/>
          <ac:spMkLst>
            <pc:docMk/>
            <pc:sldMk cId="393994282" sldId="385"/>
            <ac:spMk id="33" creationId="{CA7AD1D2-7F7A-4686-920A-D4C718751964}"/>
          </ac:spMkLst>
        </pc:spChg>
        <pc:spChg chg="mod">
          <ac:chgData name="Tommy McClure" userId="5f57beb918c8a44c" providerId="LiveId" clId="{9D991D18-0E38-460D-ADF5-0FD98C9CBC98}" dt="2024-07-05T23:13:35.189" v="7764" actId="20577"/>
          <ac:spMkLst>
            <pc:docMk/>
            <pc:sldMk cId="393994282" sldId="385"/>
            <ac:spMk id="65" creationId="{A02D195B-D3D3-425B-A077-63F32D782516}"/>
          </ac:spMkLst>
        </pc:spChg>
      </pc:sldChg>
      <pc:sldChg chg="addSp delSp modSp add mod delAnim modAnim modNotes modNotesTx">
        <pc:chgData name="Tommy McClure" userId="5f57beb918c8a44c" providerId="LiveId" clId="{9D991D18-0E38-460D-ADF5-0FD98C9CBC98}" dt="2024-07-07T20:13:52.230" v="15566" actId="207"/>
        <pc:sldMkLst>
          <pc:docMk/>
          <pc:sldMk cId="71589438" sldId="386"/>
        </pc:sldMkLst>
        <pc:spChg chg="add del mod">
          <ac:chgData name="Tommy McClure" userId="5f57beb918c8a44c" providerId="LiveId" clId="{9D991D18-0E38-460D-ADF5-0FD98C9CBC98}" dt="2024-07-06T01:30:38.357" v="8413"/>
          <ac:spMkLst>
            <pc:docMk/>
            <pc:sldMk cId="71589438" sldId="386"/>
            <ac:spMk id="4" creationId="{2C1BE5BA-083E-63A5-9043-24F850E13C41}"/>
          </ac:spMkLst>
        </pc:spChg>
        <pc:spChg chg="add mod">
          <ac:chgData name="Tommy McClure" userId="5f57beb918c8a44c" providerId="LiveId" clId="{9D991D18-0E38-460D-ADF5-0FD98C9CBC98}" dt="2024-07-06T01:45:02.782" v="8700" actId="207"/>
          <ac:spMkLst>
            <pc:docMk/>
            <pc:sldMk cId="71589438" sldId="386"/>
            <ac:spMk id="5" creationId="{62CE2154-AE33-C6F8-7CAE-20CAA41BBA97}"/>
          </ac:spMkLst>
        </pc:spChg>
        <pc:spChg chg="add mod">
          <ac:chgData name="Tommy McClure" userId="5f57beb918c8a44c" providerId="LiveId" clId="{9D991D18-0E38-460D-ADF5-0FD98C9CBC98}" dt="2024-07-07T20:13:52.230" v="15566" actId="207"/>
          <ac:spMkLst>
            <pc:docMk/>
            <pc:sldMk cId="71589438" sldId="386"/>
            <ac:spMk id="6" creationId="{AD4C0FB2-9806-7665-FFDB-6978D76087BE}"/>
          </ac:spMkLst>
        </pc:spChg>
        <pc:spChg chg="del mod">
          <ac:chgData name="Tommy McClure" userId="5f57beb918c8a44c" providerId="LiveId" clId="{9D991D18-0E38-460D-ADF5-0FD98C9CBC98}" dt="2024-07-06T01:30:38.357" v="8411" actId="478"/>
          <ac:spMkLst>
            <pc:docMk/>
            <pc:sldMk cId="71589438" sldId="386"/>
            <ac:spMk id="13" creationId="{6EA2EEAC-45AF-4B25-A661-594C6F81AED2}"/>
          </ac:spMkLst>
        </pc:spChg>
        <pc:spChg chg="mod">
          <ac:chgData name="Tommy McClure" userId="5f57beb918c8a44c" providerId="LiveId" clId="{9D991D18-0E38-460D-ADF5-0FD98C9CBC98}" dt="2024-07-06T16:31:42.748" v="11117" actId="1038"/>
          <ac:spMkLst>
            <pc:docMk/>
            <pc:sldMk cId="71589438" sldId="386"/>
            <ac:spMk id="33" creationId="{CA7AD1D2-7F7A-4686-920A-D4C718751964}"/>
          </ac:spMkLst>
        </pc:spChg>
        <pc:spChg chg="mod">
          <ac:chgData name="Tommy McClure" userId="5f57beb918c8a44c" providerId="LiveId" clId="{9D991D18-0E38-460D-ADF5-0FD98C9CBC98}" dt="2024-07-03T22:36:16.482" v="581" actId="20577"/>
          <ac:spMkLst>
            <pc:docMk/>
            <pc:sldMk cId="71589438" sldId="386"/>
            <ac:spMk id="65" creationId="{A02D195B-D3D3-425B-A077-63F32D782516}"/>
          </ac:spMkLst>
        </pc:spChg>
      </pc:sldChg>
      <pc:sldChg chg="addSp modSp add mod modAnim modNotes modNotesTx">
        <pc:chgData name="Tommy McClure" userId="5f57beb918c8a44c" providerId="LiveId" clId="{9D991D18-0E38-460D-ADF5-0FD98C9CBC98}" dt="2024-07-07T01:10:37.635" v="15360"/>
        <pc:sldMkLst>
          <pc:docMk/>
          <pc:sldMk cId="455879300" sldId="387"/>
        </pc:sldMkLst>
        <pc:spChg chg="add mod">
          <ac:chgData name="Tommy McClure" userId="5f57beb918c8a44c" providerId="LiveId" clId="{9D991D18-0E38-460D-ADF5-0FD98C9CBC98}" dt="2024-07-06T22:51:03.300" v="15280" actId="20577"/>
          <ac:spMkLst>
            <pc:docMk/>
            <pc:sldMk cId="455879300" sldId="387"/>
            <ac:spMk id="4" creationId="{1EE116C2-724E-FA04-0A40-45B9A4A15236}"/>
          </ac:spMkLst>
        </pc:spChg>
        <pc:spChg chg="mod">
          <ac:chgData name="Tommy McClure" userId="5f57beb918c8a44c" providerId="LiveId" clId="{9D991D18-0E38-460D-ADF5-0FD98C9CBC98}" dt="2024-07-06T22:50:38.944" v="15279" actId="114"/>
          <ac:spMkLst>
            <pc:docMk/>
            <pc:sldMk cId="455879300" sldId="387"/>
            <ac:spMk id="13" creationId="{6EA2EEAC-45AF-4B25-A661-594C6F81AED2}"/>
          </ac:spMkLst>
        </pc:spChg>
        <pc:spChg chg="mod">
          <ac:chgData name="Tommy McClure" userId="5f57beb918c8a44c" providerId="LiveId" clId="{9D991D18-0E38-460D-ADF5-0FD98C9CBC98}" dt="2024-07-06T15:08:30.183" v="9850" actId="1038"/>
          <ac:spMkLst>
            <pc:docMk/>
            <pc:sldMk cId="455879300" sldId="387"/>
            <ac:spMk id="33" creationId="{CA7AD1D2-7F7A-4686-920A-D4C718751964}"/>
          </ac:spMkLst>
        </pc:spChg>
        <pc:spChg chg="mod">
          <ac:chgData name="Tommy McClure" userId="5f57beb918c8a44c" providerId="LiveId" clId="{9D991D18-0E38-460D-ADF5-0FD98C9CBC98}" dt="2024-07-03T22:36:38.157" v="614" actId="20577"/>
          <ac:spMkLst>
            <pc:docMk/>
            <pc:sldMk cId="455879300" sldId="387"/>
            <ac:spMk id="65" creationId="{A02D195B-D3D3-425B-A077-63F32D782516}"/>
          </ac:spMkLst>
        </pc:spChg>
      </pc:sldChg>
      <pc:sldChg chg="addSp modSp add mod modAnim modNotes modNotesTx">
        <pc:chgData name="Tommy McClure" userId="5f57beb918c8a44c" providerId="LiveId" clId="{9D991D18-0E38-460D-ADF5-0FD98C9CBC98}" dt="2024-07-07T14:37:51.148" v="15560" actId="1036"/>
        <pc:sldMkLst>
          <pc:docMk/>
          <pc:sldMk cId="3143496224" sldId="388"/>
        </pc:sldMkLst>
        <pc:spChg chg="add mod">
          <ac:chgData name="Tommy McClure" userId="5f57beb918c8a44c" providerId="LiveId" clId="{9D991D18-0E38-460D-ADF5-0FD98C9CBC98}" dt="2024-07-06T17:42:47.745" v="12342" actId="1036"/>
          <ac:spMkLst>
            <pc:docMk/>
            <pc:sldMk cId="3143496224" sldId="388"/>
            <ac:spMk id="4" creationId="{8A39A0CA-2C64-2F4A-D8E0-8E2B55FC202F}"/>
          </ac:spMkLst>
        </pc:spChg>
        <pc:spChg chg="mod">
          <ac:chgData name="Tommy McClure" userId="5f57beb918c8a44c" providerId="LiveId" clId="{9D991D18-0E38-460D-ADF5-0FD98C9CBC98}" dt="2024-07-06T16:11:10.953" v="10829" actId="113"/>
          <ac:spMkLst>
            <pc:docMk/>
            <pc:sldMk cId="3143496224" sldId="388"/>
            <ac:spMk id="13" creationId="{6EA2EEAC-45AF-4B25-A661-594C6F81AED2}"/>
          </ac:spMkLst>
        </pc:spChg>
        <pc:spChg chg="mod">
          <ac:chgData name="Tommy McClure" userId="5f57beb918c8a44c" providerId="LiveId" clId="{9D991D18-0E38-460D-ADF5-0FD98C9CBC98}" dt="2024-07-06T16:31:13.797" v="11053" actId="1038"/>
          <ac:spMkLst>
            <pc:docMk/>
            <pc:sldMk cId="3143496224" sldId="388"/>
            <ac:spMk id="33" creationId="{CA7AD1D2-7F7A-4686-920A-D4C718751964}"/>
          </ac:spMkLst>
        </pc:spChg>
        <pc:spChg chg="mod">
          <ac:chgData name="Tommy McClure" userId="5f57beb918c8a44c" providerId="LiveId" clId="{9D991D18-0E38-460D-ADF5-0FD98C9CBC98}" dt="2024-07-03T22:37:08.214" v="627" actId="20577"/>
          <ac:spMkLst>
            <pc:docMk/>
            <pc:sldMk cId="3143496224" sldId="388"/>
            <ac:spMk id="65" creationId="{A02D195B-D3D3-425B-A077-63F32D782516}"/>
          </ac:spMkLst>
        </pc:spChg>
      </pc:sldChg>
      <pc:sldChg chg="modSp add mod modAnim modNotes modNotesTx">
        <pc:chgData name="Tommy McClure" userId="5f57beb918c8a44c" providerId="LiveId" clId="{9D991D18-0E38-460D-ADF5-0FD98C9CBC98}" dt="2024-07-07T01:10:37.635" v="15360"/>
        <pc:sldMkLst>
          <pc:docMk/>
          <pc:sldMk cId="1493788220" sldId="389"/>
        </pc:sldMkLst>
        <pc:spChg chg="mod">
          <ac:chgData name="Tommy McClure" userId="5f57beb918c8a44c" providerId="LiveId" clId="{9D991D18-0E38-460D-ADF5-0FD98C9CBC98}" dt="2024-07-06T17:07:01.433" v="12012" actId="20577"/>
          <ac:spMkLst>
            <pc:docMk/>
            <pc:sldMk cId="1493788220" sldId="389"/>
            <ac:spMk id="13" creationId="{6EA2EEAC-45AF-4B25-A661-594C6F81AED2}"/>
          </ac:spMkLst>
        </pc:spChg>
        <pc:spChg chg="mod">
          <ac:chgData name="Tommy McClure" userId="5f57beb918c8a44c" providerId="LiveId" clId="{9D991D18-0E38-460D-ADF5-0FD98C9CBC98}" dt="2024-07-06T16:30:53.937" v="11022" actId="1038"/>
          <ac:spMkLst>
            <pc:docMk/>
            <pc:sldMk cId="1493788220" sldId="389"/>
            <ac:spMk id="33" creationId="{CA7AD1D2-7F7A-4686-920A-D4C718751964}"/>
          </ac:spMkLst>
        </pc:spChg>
        <pc:spChg chg="mod">
          <ac:chgData name="Tommy McClure" userId="5f57beb918c8a44c" providerId="LiveId" clId="{9D991D18-0E38-460D-ADF5-0FD98C9CBC98}" dt="2024-07-06T16:40:54.289" v="11451" actId="313"/>
          <ac:spMkLst>
            <pc:docMk/>
            <pc:sldMk cId="1493788220" sldId="389"/>
            <ac:spMk id="65" creationId="{A02D195B-D3D3-425B-A077-63F32D782516}"/>
          </ac:spMkLst>
        </pc:spChg>
      </pc:sldChg>
      <pc:sldChg chg="addSp modSp add mod ord modAnim modNotes modNotesTx">
        <pc:chgData name="Tommy McClure" userId="5f57beb918c8a44c" providerId="LiveId" clId="{9D991D18-0E38-460D-ADF5-0FD98C9CBC98}" dt="2024-07-14T23:00:48.457" v="16653" actId="20577"/>
        <pc:sldMkLst>
          <pc:docMk/>
          <pc:sldMk cId="314799433" sldId="390"/>
        </pc:sldMkLst>
        <pc:spChg chg="add mod">
          <ac:chgData name="Tommy McClure" userId="5f57beb918c8a44c" providerId="LiveId" clId="{9D991D18-0E38-460D-ADF5-0FD98C9CBC98}" dt="2024-07-06T19:23:31.368" v="13566" actId="207"/>
          <ac:spMkLst>
            <pc:docMk/>
            <pc:sldMk cId="314799433" sldId="390"/>
            <ac:spMk id="4" creationId="{3C7C1FDE-ACF1-558D-B860-D492F9C79A89}"/>
          </ac:spMkLst>
        </pc:spChg>
        <pc:spChg chg="mod">
          <ac:chgData name="Tommy McClure" userId="5f57beb918c8a44c" providerId="LiveId" clId="{9D991D18-0E38-460D-ADF5-0FD98C9CBC98}" dt="2024-07-06T17:59:42.170" v="12758" actId="14100"/>
          <ac:spMkLst>
            <pc:docMk/>
            <pc:sldMk cId="314799433" sldId="390"/>
            <ac:spMk id="13" creationId="{6EA2EEAC-45AF-4B25-A661-594C6F81AED2}"/>
          </ac:spMkLst>
        </pc:spChg>
        <pc:spChg chg="mod">
          <ac:chgData name="Tommy McClure" userId="5f57beb918c8a44c" providerId="LiveId" clId="{9D991D18-0E38-460D-ADF5-0FD98C9CBC98}" dt="2024-07-06T16:30:35.209" v="10987" actId="1038"/>
          <ac:spMkLst>
            <pc:docMk/>
            <pc:sldMk cId="314799433" sldId="390"/>
            <ac:spMk id="33" creationId="{CA7AD1D2-7F7A-4686-920A-D4C718751964}"/>
          </ac:spMkLst>
        </pc:spChg>
        <pc:spChg chg="mod">
          <ac:chgData name="Tommy McClure" userId="5f57beb918c8a44c" providerId="LiveId" clId="{9D991D18-0E38-460D-ADF5-0FD98C9CBC98}" dt="2024-07-06T17:36:37.453" v="12054" actId="20577"/>
          <ac:spMkLst>
            <pc:docMk/>
            <pc:sldMk cId="314799433" sldId="390"/>
            <ac:spMk id="65" creationId="{A02D195B-D3D3-425B-A077-63F32D782516}"/>
          </ac:spMkLst>
        </pc:spChg>
      </pc:sldChg>
      <pc:sldChg chg="addSp delSp modSp add mod ord modAnim modNotes modNotesTx">
        <pc:chgData name="Tommy McClure" userId="5f57beb918c8a44c" providerId="LiveId" clId="{9D991D18-0E38-460D-ADF5-0FD98C9CBC98}" dt="2024-07-14T19:33:44.195" v="16650" actId="12"/>
        <pc:sldMkLst>
          <pc:docMk/>
          <pc:sldMk cId="616747677" sldId="391"/>
        </pc:sldMkLst>
        <pc:spChg chg="add del">
          <ac:chgData name="Tommy McClure" userId="5f57beb918c8a44c" providerId="LiveId" clId="{9D991D18-0E38-460D-ADF5-0FD98C9CBC98}" dt="2024-07-06T16:12:55.011" v="10831" actId="22"/>
          <ac:spMkLst>
            <pc:docMk/>
            <pc:sldMk cId="616747677" sldId="391"/>
            <ac:spMk id="5" creationId="{DD885E6D-EC81-6D08-21E1-D1756C767E23}"/>
          </ac:spMkLst>
        </pc:spChg>
        <pc:spChg chg="add mod">
          <ac:chgData name="Tommy McClure" userId="5f57beb918c8a44c" providerId="LiveId" clId="{9D991D18-0E38-460D-ADF5-0FD98C9CBC98}" dt="2024-07-06T19:23:13.693" v="13565" actId="207"/>
          <ac:spMkLst>
            <pc:docMk/>
            <pc:sldMk cId="616747677" sldId="391"/>
            <ac:spMk id="7" creationId="{39F8B40C-DF30-065B-593A-B70441F36DFD}"/>
          </ac:spMkLst>
        </pc:spChg>
        <pc:spChg chg="mod">
          <ac:chgData name="Tommy McClure" userId="5f57beb918c8a44c" providerId="LiveId" clId="{9D991D18-0E38-460D-ADF5-0FD98C9CBC98}" dt="2024-07-06T19:17:19.303" v="13499" actId="14100"/>
          <ac:spMkLst>
            <pc:docMk/>
            <pc:sldMk cId="616747677" sldId="391"/>
            <ac:spMk id="13" creationId="{6EA2EEAC-45AF-4B25-A661-594C6F81AED2}"/>
          </ac:spMkLst>
        </pc:spChg>
        <pc:spChg chg="mod">
          <ac:chgData name="Tommy McClure" userId="5f57beb918c8a44c" providerId="LiveId" clId="{9D991D18-0E38-460D-ADF5-0FD98C9CBC98}" dt="2024-07-06T16:30:19.829" v="10955" actId="1038"/>
          <ac:spMkLst>
            <pc:docMk/>
            <pc:sldMk cId="616747677" sldId="391"/>
            <ac:spMk id="33" creationId="{CA7AD1D2-7F7A-4686-920A-D4C718751964}"/>
          </ac:spMkLst>
        </pc:spChg>
        <pc:spChg chg="mod">
          <ac:chgData name="Tommy McClure" userId="5f57beb918c8a44c" providerId="LiveId" clId="{9D991D18-0E38-460D-ADF5-0FD98C9CBC98}" dt="2024-07-06T19:07:45.658" v="13047" actId="20577"/>
          <ac:spMkLst>
            <pc:docMk/>
            <pc:sldMk cId="616747677" sldId="391"/>
            <ac:spMk id="65" creationId="{A02D195B-D3D3-425B-A077-63F32D782516}"/>
          </ac:spMkLst>
        </pc:spChg>
        <pc:picChg chg="add del mod">
          <ac:chgData name="Tommy McClure" userId="5f57beb918c8a44c" providerId="LiveId" clId="{9D991D18-0E38-460D-ADF5-0FD98C9CBC98}" dt="2024-07-06T19:20:09.405" v="13503" actId="478"/>
          <ac:picMkLst>
            <pc:docMk/>
            <pc:sldMk cId="616747677" sldId="391"/>
            <ac:picMk id="6" creationId="{877BE24E-113A-8985-BD05-648BF7CAFB01}"/>
          </ac:picMkLst>
        </pc:picChg>
      </pc:sldChg>
      <pc:sldChg chg="modSp add del">
        <pc:chgData name="Tommy McClure" userId="5f57beb918c8a44c" providerId="LiveId" clId="{9D991D18-0E38-460D-ADF5-0FD98C9CBC98}" dt="2024-07-06T16:13:03.553" v="10833" actId="2696"/>
        <pc:sldMkLst>
          <pc:docMk/>
          <pc:sldMk cId="4220045750" sldId="392"/>
        </pc:sldMkLst>
        <pc:spChg chg="mod">
          <ac:chgData name="Tommy McClure" userId="5f57beb918c8a44c" providerId="LiveId" clId="{9D991D18-0E38-460D-ADF5-0FD98C9CBC98}" dt="2024-07-03T22:40:54.918" v="751" actId="20577"/>
          <ac:spMkLst>
            <pc:docMk/>
            <pc:sldMk cId="4220045750" sldId="392"/>
            <ac:spMk id="65" creationId="{A02D195B-D3D3-425B-A077-63F32D782516}"/>
          </ac:spMkLst>
        </pc:spChg>
      </pc:sldChg>
      <pc:sldChg chg="modSp add mod modAnim modNotes modNotesTx">
        <pc:chgData name="Tommy McClure" userId="5f57beb918c8a44c" providerId="LiveId" clId="{9D991D18-0E38-460D-ADF5-0FD98C9CBC98}" dt="2024-07-14T15:27:52.784" v="16620" actId="20577"/>
        <pc:sldMkLst>
          <pc:docMk/>
          <pc:sldMk cId="2466195366" sldId="393"/>
        </pc:sldMkLst>
        <pc:spChg chg="mod">
          <ac:chgData name="Tommy McClure" userId="5f57beb918c8a44c" providerId="LiveId" clId="{9D991D18-0E38-460D-ADF5-0FD98C9CBC98}" dt="2024-07-06T20:31:28.026" v="14546" actId="255"/>
          <ac:spMkLst>
            <pc:docMk/>
            <pc:sldMk cId="2466195366" sldId="393"/>
            <ac:spMk id="2" creationId="{596F68FE-747C-8A72-9D2B-9EA259A1AD9B}"/>
          </ac:spMkLst>
        </pc:spChg>
        <pc:spChg chg="mod">
          <ac:chgData name="Tommy McClure" userId="5f57beb918c8a44c" providerId="LiveId" clId="{9D991D18-0E38-460D-ADF5-0FD98C9CBC98}" dt="2024-07-14T15:27:52.784" v="16620" actId="20577"/>
          <ac:spMkLst>
            <pc:docMk/>
            <pc:sldMk cId="2466195366" sldId="393"/>
            <ac:spMk id="3" creationId="{7EF5BB2C-1840-FFC4-A534-F29B344BA563}"/>
          </ac:spMkLst>
        </pc:spChg>
      </pc:sldChg>
      <pc:sldChg chg="modSp add mod modAnim modNotes modNotesTx">
        <pc:chgData name="Tommy McClure" userId="5f57beb918c8a44c" providerId="LiveId" clId="{9D991D18-0E38-460D-ADF5-0FD98C9CBC98}" dt="2024-07-14T13:22:54.289" v="15613" actId="113"/>
        <pc:sldMkLst>
          <pc:docMk/>
          <pc:sldMk cId="3242314231" sldId="394"/>
        </pc:sldMkLst>
        <pc:spChg chg="mod">
          <ac:chgData name="Tommy McClure" userId="5f57beb918c8a44c" providerId="LiveId" clId="{9D991D18-0E38-460D-ADF5-0FD98C9CBC98}" dt="2024-07-04T22:17:54.987" v="3399" actId="114"/>
          <ac:spMkLst>
            <pc:docMk/>
            <pc:sldMk cId="3242314231" sldId="394"/>
            <ac:spMk id="2" creationId="{596F68FE-747C-8A72-9D2B-9EA259A1AD9B}"/>
          </ac:spMkLst>
        </pc:spChg>
        <pc:spChg chg="mod">
          <ac:chgData name="Tommy McClure" userId="5f57beb918c8a44c" providerId="LiveId" clId="{9D991D18-0E38-460D-ADF5-0FD98C9CBC98}" dt="2024-07-07T13:27:58.440" v="15399" actId="14100"/>
          <ac:spMkLst>
            <pc:docMk/>
            <pc:sldMk cId="3242314231" sldId="394"/>
            <ac:spMk id="3" creationId="{7EF5BB2C-1840-FFC4-A534-F29B344BA563}"/>
          </ac:spMkLst>
        </pc:spChg>
        <pc:spChg chg="mod">
          <ac:chgData name="Tommy McClure" userId="5f57beb918c8a44c" providerId="LiveId" clId="{9D991D18-0E38-460D-ADF5-0FD98C9CBC98}" dt="2024-07-06T16:33:54.844" v="11358" actId="1038"/>
          <ac:spMkLst>
            <pc:docMk/>
            <pc:sldMk cId="3242314231" sldId="394"/>
            <ac:spMk id="6" creationId="{91937F25-9B06-23A2-B599-58A4388BC7B3}"/>
          </ac:spMkLst>
        </pc:spChg>
      </pc:sldChg>
      <pc:sldChg chg="modSp add mod modAnim modNotes modNotesTx">
        <pc:chgData name="Tommy McClure" userId="5f57beb918c8a44c" providerId="LiveId" clId="{9D991D18-0E38-460D-ADF5-0FD98C9CBC98}" dt="2024-07-07T13:29:41.992" v="15404" actId="6549"/>
        <pc:sldMkLst>
          <pc:docMk/>
          <pc:sldMk cId="3194848281" sldId="395"/>
        </pc:sldMkLst>
        <pc:spChg chg="mod">
          <ac:chgData name="Tommy McClure" userId="5f57beb918c8a44c" providerId="LiveId" clId="{9D991D18-0E38-460D-ADF5-0FD98C9CBC98}" dt="2024-07-06T22:52:06.956" v="15281" actId="114"/>
          <ac:spMkLst>
            <pc:docMk/>
            <pc:sldMk cId="3194848281" sldId="395"/>
            <ac:spMk id="2" creationId="{596F68FE-747C-8A72-9D2B-9EA259A1AD9B}"/>
          </ac:spMkLst>
        </pc:spChg>
        <pc:spChg chg="mod">
          <ac:chgData name="Tommy McClure" userId="5f57beb918c8a44c" providerId="LiveId" clId="{9D991D18-0E38-460D-ADF5-0FD98C9CBC98}" dt="2024-07-04T22:19:16.277" v="3426" actId="113"/>
          <ac:spMkLst>
            <pc:docMk/>
            <pc:sldMk cId="3194848281" sldId="395"/>
            <ac:spMk id="3" creationId="{7EF5BB2C-1840-FFC4-A534-F29B344BA563}"/>
          </ac:spMkLst>
        </pc:spChg>
        <pc:spChg chg="mod">
          <ac:chgData name="Tommy McClure" userId="5f57beb918c8a44c" providerId="LiveId" clId="{9D991D18-0E38-460D-ADF5-0FD98C9CBC98}" dt="2024-07-06T16:33:36.650" v="11325" actId="1038"/>
          <ac:spMkLst>
            <pc:docMk/>
            <pc:sldMk cId="3194848281" sldId="395"/>
            <ac:spMk id="6" creationId="{91937F25-9B06-23A2-B599-58A4388BC7B3}"/>
          </ac:spMkLst>
        </pc:spChg>
      </pc:sldChg>
      <pc:sldChg chg="modSp add mod modNotes modNotesTx">
        <pc:chgData name="Tommy McClure" userId="5f57beb918c8a44c" providerId="LiveId" clId="{9D991D18-0E38-460D-ADF5-0FD98C9CBC98}" dt="2024-07-14T13:23:33.333" v="15614" actId="113"/>
        <pc:sldMkLst>
          <pc:docMk/>
          <pc:sldMk cId="1547135697" sldId="396"/>
        </pc:sldMkLst>
        <pc:spChg chg="mod">
          <ac:chgData name="Tommy McClure" userId="5f57beb918c8a44c" providerId="LiveId" clId="{9D991D18-0E38-460D-ADF5-0FD98C9CBC98}" dt="2024-07-04T22:31:45.403" v="3552" actId="207"/>
          <ac:spMkLst>
            <pc:docMk/>
            <pc:sldMk cId="1547135697" sldId="396"/>
            <ac:spMk id="3" creationId="{7EF5BB2C-1840-FFC4-A534-F29B344BA563}"/>
          </ac:spMkLst>
        </pc:spChg>
        <pc:spChg chg="mod">
          <ac:chgData name="Tommy McClure" userId="5f57beb918c8a44c" providerId="LiveId" clId="{9D991D18-0E38-460D-ADF5-0FD98C9CBC98}" dt="2024-07-06T16:33:24.760" v="11297" actId="1038"/>
          <ac:spMkLst>
            <pc:docMk/>
            <pc:sldMk cId="1547135697" sldId="396"/>
            <ac:spMk id="6" creationId="{91937F25-9B06-23A2-B599-58A4388BC7B3}"/>
          </ac:spMkLst>
        </pc:spChg>
      </pc:sldChg>
      <pc:sldChg chg="modSp add mod ord modAnim modNotes">
        <pc:chgData name="Tommy McClure" userId="5f57beb918c8a44c" providerId="LiveId" clId="{9D991D18-0E38-460D-ADF5-0FD98C9CBC98}" dt="2024-07-07T01:10:37.635" v="15360"/>
        <pc:sldMkLst>
          <pc:docMk/>
          <pc:sldMk cId="2414808916" sldId="397"/>
        </pc:sldMkLst>
        <pc:spChg chg="mod">
          <ac:chgData name="Tommy McClure" userId="5f57beb918c8a44c" providerId="LiveId" clId="{9D991D18-0E38-460D-ADF5-0FD98C9CBC98}" dt="2024-07-06T01:39:04.947" v="8528" actId="207"/>
          <ac:spMkLst>
            <pc:docMk/>
            <pc:sldMk cId="2414808916" sldId="397"/>
            <ac:spMk id="5" creationId="{62CE2154-AE33-C6F8-7CAE-20CAA41BBA97}"/>
          </ac:spMkLst>
        </pc:spChg>
        <pc:spChg chg="mod">
          <ac:chgData name="Tommy McClure" userId="5f57beb918c8a44c" providerId="LiveId" clId="{9D991D18-0E38-460D-ADF5-0FD98C9CBC98}" dt="2024-07-06T01:45:25.638" v="8707" actId="1036"/>
          <ac:spMkLst>
            <pc:docMk/>
            <pc:sldMk cId="2414808916" sldId="397"/>
            <ac:spMk id="6" creationId="{AD4C0FB2-9806-7665-FFDB-6978D76087BE}"/>
          </ac:spMkLst>
        </pc:spChg>
        <pc:spChg chg="mod">
          <ac:chgData name="Tommy McClure" userId="5f57beb918c8a44c" providerId="LiveId" clId="{9D991D18-0E38-460D-ADF5-0FD98C9CBC98}" dt="2024-07-06T16:31:55.241" v="11147" actId="1038"/>
          <ac:spMkLst>
            <pc:docMk/>
            <pc:sldMk cId="2414808916" sldId="397"/>
            <ac:spMk id="33" creationId="{CA7AD1D2-7F7A-4686-920A-D4C718751964}"/>
          </ac:spMkLst>
        </pc:spChg>
      </pc:sldChg>
      <pc:sldChg chg="delSp modSp new mod ord modAnim modNotes modNotesTx">
        <pc:chgData name="Tommy McClure" userId="5f57beb918c8a44c" providerId="LiveId" clId="{9D991D18-0E38-460D-ADF5-0FD98C9CBC98}" dt="2024-07-14T23:34:22.486" v="16661" actId="20577"/>
        <pc:sldMkLst>
          <pc:docMk/>
          <pc:sldMk cId="2381700857" sldId="398"/>
        </pc:sldMkLst>
        <pc:spChg chg="mod">
          <ac:chgData name="Tommy McClure" userId="5f57beb918c8a44c" providerId="LiveId" clId="{9D991D18-0E38-460D-ADF5-0FD98C9CBC98}" dt="2024-07-06T20:13:43.732" v="14078" actId="255"/>
          <ac:spMkLst>
            <pc:docMk/>
            <pc:sldMk cId="2381700857" sldId="398"/>
            <ac:spMk id="2" creationId="{A9277ACA-BAB0-746C-A4E8-C8385FCC977B}"/>
          </ac:spMkLst>
        </pc:spChg>
        <pc:spChg chg="mod">
          <ac:chgData name="Tommy McClure" userId="5f57beb918c8a44c" providerId="LiveId" clId="{9D991D18-0E38-460D-ADF5-0FD98C9CBC98}" dt="2024-07-14T23:34:22.486" v="16661" actId="20577"/>
          <ac:spMkLst>
            <pc:docMk/>
            <pc:sldMk cId="2381700857" sldId="398"/>
            <ac:spMk id="3" creationId="{A7A62D34-0705-8A7E-FCB3-06F895F4EA78}"/>
          </ac:spMkLst>
        </pc:spChg>
        <pc:spChg chg="del">
          <ac:chgData name="Tommy McClure" userId="5f57beb918c8a44c" providerId="LiveId" clId="{9D991D18-0E38-460D-ADF5-0FD98C9CBC98}" dt="2024-07-06T20:13:22.019" v="14058" actId="478"/>
          <ac:spMkLst>
            <pc:docMk/>
            <pc:sldMk cId="2381700857" sldId="398"/>
            <ac:spMk id="4" creationId="{364D77BA-2E18-589D-2078-3BCDDCC4AB2B}"/>
          </ac:spMkLst>
        </pc:spChg>
        <pc:spChg chg="del">
          <ac:chgData name="Tommy McClure" userId="5f57beb918c8a44c" providerId="LiveId" clId="{9D991D18-0E38-460D-ADF5-0FD98C9CBC98}" dt="2024-07-06T20:13:24.347" v="14059" actId="478"/>
          <ac:spMkLst>
            <pc:docMk/>
            <pc:sldMk cId="2381700857" sldId="398"/>
            <ac:spMk id="5" creationId="{0EFF93F4-D8AF-BC4E-787E-0E1C8A6A38CF}"/>
          </ac:spMkLst>
        </pc:spChg>
        <pc:spChg chg="del">
          <ac:chgData name="Tommy McClure" userId="5f57beb918c8a44c" providerId="LiveId" clId="{9D991D18-0E38-460D-ADF5-0FD98C9CBC98}" dt="2024-07-06T20:13:26.766" v="14060" actId="478"/>
          <ac:spMkLst>
            <pc:docMk/>
            <pc:sldMk cId="2381700857" sldId="398"/>
            <ac:spMk id="6" creationId="{4571CB83-80D4-3E3D-03C5-FD0A789F3C28}"/>
          </ac:spMkLst>
        </pc:spChg>
        <pc:spChg chg="mod">
          <ac:chgData name="Tommy McClure" userId="5f57beb918c8a44c" providerId="LiveId" clId="{9D991D18-0E38-460D-ADF5-0FD98C9CBC98}" dt="2024-07-06T20:20:19.725" v="14348" actId="1036"/>
          <ac:spMkLst>
            <pc:docMk/>
            <pc:sldMk cId="2381700857" sldId="398"/>
            <ac:spMk id="7" creationId="{82343A20-4E8C-EDF1-51FD-FC90142F4199}"/>
          </ac:spMkLst>
        </pc:spChg>
      </pc:sldChg>
      <pc:sldChg chg="addSp modSp add mod modAnim modNotes modNotesTx">
        <pc:chgData name="Tommy McClure" userId="5f57beb918c8a44c" providerId="LiveId" clId="{9D991D18-0E38-460D-ADF5-0FD98C9CBC98}" dt="2024-07-07T01:10:37.635" v="15360"/>
        <pc:sldMkLst>
          <pc:docMk/>
          <pc:sldMk cId="1392561308" sldId="399"/>
        </pc:sldMkLst>
        <pc:spChg chg="add mod">
          <ac:chgData name="Tommy McClure" userId="5f57beb918c8a44c" providerId="LiveId" clId="{9D991D18-0E38-460D-ADF5-0FD98C9CBC98}" dt="2024-07-06T20:27:30.062" v="14446" actId="207"/>
          <ac:spMkLst>
            <pc:docMk/>
            <pc:sldMk cId="1392561308" sldId="399"/>
            <ac:spMk id="4" creationId="{E83156DD-8ACA-9BCD-0881-D1F0F2465981}"/>
          </ac:spMkLst>
        </pc:spChg>
        <pc:spChg chg="add mod">
          <ac:chgData name="Tommy McClure" userId="5f57beb918c8a44c" providerId="LiveId" clId="{9D991D18-0E38-460D-ADF5-0FD98C9CBC98}" dt="2024-07-06T22:20:53.572" v="14850" actId="207"/>
          <ac:spMkLst>
            <pc:docMk/>
            <pc:sldMk cId="1392561308" sldId="399"/>
            <ac:spMk id="5" creationId="{A57DB2B8-88A1-09CD-9C54-F4531A5D5E25}"/>
          </ac:spMkLst>
        </pc:spChg>
        <pc:spChg chg="mod">
          <ac:chgData name="Tommy McClure" userId="5f57beb918c8a44c" providerId="LiveId" clId="{9D991D18-0E38-460D-ADF5-0FD98C9CBC98}" dt="2024-07-06T22:17:46.425" v="14754" actId="14100"/>
          <ac:spMkLst>
            <pc:docMk/>
            <pc:sldMk cId="1392561308" sldId="399"/>
            <ac:spMk id="13" creationId="{6EA2EEAC-45AF-4B25-A661-594C6F81AED2}"/>
          </ac:spMkLst>
        </pc:spChg>
        <pc:spChg chg="mod">
          <ac:chgData name="Tommy McClure" userId="5f57beb918c8a44c" providerId="LiveId" clId="{9D991D18-0E38-460D-ADF5-0FD98C9CBC98}" dt="2024-07-06T16:30:04.337" v="10925" actId="1038"/>
          <ac:spMkLst>
            <pc:docMk/>
            <pc:sldMk cId="1392561308" sldId="399"/>
            <ac:spMk id="33" creationId="{CA7AD1D2-7F7A-4686-920A-D4C718751964}"/>
          </ac:spMkLst>
        </pc:spChg>
        <pc:spChg chg="mod">
          <ac:chgData name="Tommy McClure" userId="5f57beb918c8a44c" providerId="LiveId" clId="{9D991D18-0E38-460D-ADF5-0FD98C9CBC98}" dt="2024-07-06T16:29:34.083" v="10888" actId="20577"/>
          <ac:spMkLst>
            <pc:docMk/>
            <pc:sldMk cId="1392561308" sldId="399"/>
            <ac:spMk id="65" creationId="{A02D195B-D3D3-425B-A077-63F32D782516}"/>
          </ac:spMkLst>
        </pc:spChg>
      </pc:sldChg>
      <pc:sldChg chg="addSp delSp modSp add del mod ord delAnim modAnim">
        <pc:chgData name="Tommy McClure" userId="5f57beb918c8a44c" providerId="LiveId" clId="{9D991D18-0E38-460D-ADF5-0FD98C9CBC98}" dt="2024-07-14T13:47:13.431" v="16501" actId="2696"/>
        <pc:sldMkLst>
          <pc:docMk/>
          <pc:sldMk cId="1539398344" sldId="400"/>
        </pc:sldMkLst>
        <pc:spChg chg="add del mod">
          <ac:chgData name="Tommy McClure" userId="5f57beb918c8a44c" providerId="LiveId" clId="{9D991D18-0E38-460D-ADF5-0FD98C9CBC98}" dt="2024-07-14T13:28:16.290" v="15625" actId="478"/>
          <ac:spMkLst>
            <pc:docMk/>
            <pc:sldMk cId="1539398344" sldId="400"/>
            <ac:spMk id="5" creationId="{4BBC8109-06E8-256B-A5A7-A12081DDF256}"/>
          </ac:spMkLst>
        </pc:spChg>
        <pc:spChg chg="add mod">
          <ac:chgData name="Tommy McClure" userId="5f57beb918c8a44c" providerId="LiveId" clId="{9D991D18-0E38-460D-ADF5-0FD98C9CBC98}" dt="2024-07-14T13:34:37.953" v="15866" actId="1076"/>
          <ac:spMkLst>
            <pc:docMk/>
            <pc:sldMk cId="1539398344" sldId="400"/>
            <ac:spMk id="6" creationId="{D382D782-A126-2E23-3270-42CCFF980639}"/>
          </ac:spMkLst>
        </pc:spChg>
        <pc:spChg chg="add mod">
          <ac:chgData name="Tommy McClure" userId="5f57beb918c8a44c" providerId="LiveId" clId="{9D991D18-0E38-460D-ADF5-0FD98C9CBC98}" dt="2024-07-14T13:31:20.692" v="15759" actId="255"/>
          <ac:spMkLst>
            <pc:docMk/>
            <pc:sldMk cId="1539398344" sldId="400"/>
            <ac:spMk id="7" creationId="{E7D0B6C2-4E89-F093-0FAB-23BBE6EDE178}"/>
          </ac:spMkLst>
        </pc:spChg>
        <pc:spChg chg="add mod">
          <ac:chgData name="Tommy McClure" userId="5f57beb918c8a44c" providerId="LiveId" clId="{9D991D18-0E38-460D-ADF5-0FD98C9CBC98}" dt="2024-07-14T13:34:36.077" v="15865" actId="1035"/>
          <ac:spMkLst>
            <pc:docMk/>
            <pc:sldMk cId="1539398344" sldId="400"/>
            <ac:spMk id="8" creationId="{009A5F36-76ED-E698-49F7-FCBDC39C0743}"/>
          </ac:spMkLst>
        </pc:spChg>
        <pc:spChg chg="add mod">
          <ac:chgData name="Tommy McClure" userId="5f57beb918c8a44c" providerId="LiveId" clId="{9D991D18-0E38-460D-ADF5-0FD98C9CBC98}" dt="2024-07-14T13:33:58.676" v="15856" actId="1035"/>
          <ac:spMkLst>
            <pc:docMk/>
            <pc:sldMk cId="1539398344" sldId="400"/>
            <ac:spMk id="9" creationId="{06E9BB89-E485-CA81-D27F-88AAFDDEAE8B}"/>
          </ac:spMkLst>
        </pc:spChg>
        <pc:spChg chg="add mod">
          <ac:chgData name="Tommy McClure" userId="5f57beb918c8a44c" providerId="LiveId" clId="{9D991D18-0E38-460D-ADF5-0FD98C9CBC98}" dt="2024-07-14T13:34:59.735" v="15891" actId="20577"/>
          <ac:spMkLst>
            <pc:docMk/>
            <pc:sldMk cId="1539398344" sldId="400"/>
            <ac:spMk id="10" creationId="{2E6D4147-F040-7B28-9404-B4069EDE8BCF}"/>
          </ac:spMkLst>
        </pc:spChg>
        <pc:spChg chg="add mod">
          <ac:chgData name="Tommy McClure" userId="5f57beb918c8a44c" providerId="LiveId" clId="{9D991D18-0E38-460D-ADF5-0FD98C9CBC98}" dt="2024-07-14T13:35:52.917" v="15941" actId="20577"/>
          <ac:spMkLst>
            <pc:docMk/>
            <pc:sldMk cId="1539398344" sldId="400"/>
            <ac:spMk id="11" creationId="{C9A39F39-15A1-ADD1-DD50-DF272E5581AB}"/>
          </ac:spMkLst>
        </pc:spChg>
        <pc:spChg chg="add mod">
          <ac:chgData name="Tommy McClure" userId="5f57beb918c8a44c" providerId="LiveId" clId="{9D991D18-0E38-460D-ADF5-0FD98C9CBC98}" dt="2024-07-14T13:36:15.882" v="15943" actId="1076"/>
          <ac:spMkLst>
            <pc:docMk/>
            <pc:sldMk cId="1539398344" sldId="400"/>
            <ac:spMk id="12" creationId="{E099BAC3-7E8E-A1D5-95E1-A787FF56EDAB}"/>
          </ac:spMkLst>
        </pc:spChg>
        <pc:spChg chg="del mod">
          <ac:chgData name="Tommy McClure" userId="5f57beb918c8a44c" providerId="LiveId" clId="{9D991D18-0E38-460D-ADF5-0FD98C9CBC98}" dt="2024-07-14T13:28:13.155" v="15624" actId="478"/>
          <ac:spMkLst>
            <pc:docMk/>
            <pc:sldMk cId="1539398344" sldId="400"/>
            <ac:spMk id="13" creationId="{6EA2EEAC-45AF-4B25-A661-594C6F81AED2}"/>
          </ac:spMkLst>
        </pc:spChg>
        <pc:spChg chg="mod">
          <ac:chgData name="Tommy McClure" userId="5f57beb918c8a44c" providerId="LiveId" clId="{9D991D18-0E38-460D-ADF5-0FD98C9CBC98}" dt="2024-07-14T13:33:32.599" v="15841" actId="1037"/>
          <ac:spMkLst>
            <pc:docMk/>
            <pc:sldMk cId="1539398344" sldId="400"/>
            <ac:spMk id="65" creationId="{A02D195B-D3D3-425B-A077-63F32D782516}"/>
          </ac:spMkLst>
        </pc:spChg>
      </pc:sldChg>
      <pc:sldChg chg="addSp delSp modSp add mod delAnim modAnim modNotes modNotesTx">
        <pc:chgData name="Tommy McClure" userId="5f57beb918c8a44c" providerId="LiveId" clId="{9D991D18-0E38-460D-ADF5-0FD98C9CBC98}" dt="2024-07-14T14:10:31.179" v="16619" actId="255"/>
        <pc:sldMkLst>
          <pc:docMk/>
          <pc:sldMk cId="2883915577" sldId="401"/>
        </pc:sldMkLst>
        <pc:spChg chg="add del mod">
          <ac:chgData name="Tommy McClure" userId="5f57beb918c8a44c" providerId="LiveId" clId="{9D991D18-0E38-460D-ADF5-0FD98C9CBC98}" dt="2024-07-14T13:37:32.246" v="15956" actId="478"/>
          <ac:spMkLst>
            <pc:docMk/>
            <pc:sldMk cId="2883915577" sldId="401"/>
            <ac:spMk id="5" creationId="{F448854A-D289-2460-B4CC-0A22915D30CD}"/>
          </ac:spMkLst>
        </pc:spChg>
        <pc:spChg chg="del">
          <ac:chgData name="Tommy McClure" userId="5f57beb918c8a44c" providerId="LiveId" clId="{9D991D18-0E38-460D-ADF5-0FD98C9CBC98}" dt="2024-07-14T13:37:05.153" v="15948" actId="478"/>
          <ac:spMkLst>
            <pc:docMk/>
            <pc:sldMk cId="2883915577" sldId="401"/>
            <ac:spMk id="6" creationId="{D382D782-A126-2E23-3270-42CCFF980639}"/>
          </ac:spMkLst>
        </pc:spChg>
        <pc:spChg chg="del">
          <ac:chgData name="Tommy McClure" userId="5f57beb918c8a44c" providerId="LiveId" clId="{9D991D18-0E38-460D-ADF5-0FD98C9CBC98}" dt="2024-07-14T13:36:58.784" v="15945" actId="478"/>
          <ac:spMkLst>
            <pc:docMk/>
            <pc:sldMk cId="2883915577" sldId="401"/>
            <ac:spMk id="7" creationId="{E7D0B6C2-4E89-F093-0FAB-23BBE6EDE178}"/>
          </ac:spMkLst>
        </pc:spChg>
        <pc:spChg chg="del">
          <ac:chgData name="Tommy McClure" userId="5f57beb918c8a44c" providerId="LiveId" clId="{9D991D18-0E38-460D-ADF5-0FD98C9CBC98}" dt="2024-07-14T13:37:01.475" v="15946" actId="478"/>
          <ac:spMkLst>
            <pc:docMk/>
            <pc:sldMk cId="2883915577" sldId="401"/>
            <ac:spMk id="8" creationId="{009A5F36-76ED-E698-49F7-FCBDC39C0743}"/>
          </ac:spMkLst>
        </pc:spChg>
        <pc:spChg chg="del">
          <ac:chgData name="Tommy McClure" userId="5f57beb918c8a44c" providerId="LiveId" clId="{9D991D18-0E38-460D-ADF5-0FD98C9CBC98}" dt="2024-07-14T13:37:03.086" v="15947" actId="478"/>
          <ac:spMkLst>
            <pc:docMk/>
            <pc:sldMk cId="2883915577" sldId="401"/>
            <ac:spMk id="9" creationId="{06E9BB89-E485-CA81-D27F-88AAFDDEAE8B}"/>
          </ac:spMkLst>
        </pc:spChg>
        <pc:spChg chg="del">
          <ac:chgData name="Tommy McClure" userId="5f57beb918c8a44c" providerId="LiveId" clId="{9D991D18-0E38-460D-ADF5-0FD98C9CBC98}" dt="2024-07-14T13:37:10.400" v="15951" actId="478"/>
          <ac:spMkLst>
            <pc:docMk/>
            <pc:sldMk cId="2883915577" sldId="401"/>
            <ac:spMk id="10" creationId="{2E6D4147-F040-7B28-9404-B4069EDE8BCF}"/>
          </ac:spMkLst>
        </pc:spChg>
        <pc:spChg chg="del">
          <ac:chgData name="Tommy McClure" userId="5f57beb918c8a44c" providerId="LiveId" clId="{9D991D18-0E38-460D-ADF5-0FD98C9CBC98}" dt="2024-07-14T13:37:12.170" v="15952" actId="478"/>
          <ac:spMkLst>
            <pc:docMk/>
            <pc:sldMk cId="2883915577" sldId="401"/>
            <ac:spMk id="11" creationId="{C9A39F39-15A1-ADD1-DD50-DF272E5581AB}"/>
          </ac:spMkLst>
        </pc:spChg>
        <pc:spChg chg="del mod">
          <ac:chgData name="Tommy McClure" userId="5f57beb918c8a44c" providerId="LiveId" clId="{9D991D18-0E38-460D-ADF5-0FD98C9CBC98}" dt="2024-07-14T13:37:13.828" v="15954" actId="478"/>
          <ac:spMkLst>
            <pc:docMk/>
            <pc:sldMk cId="2883915577" sldId="401"/>
            <ac:spMk id="12" creationId="{E099BAC3-7E8E-A1D5-95E1-A787FF56EDAB}"/>
          </ac:spMkLst>
        </pc:spChg>
        <pc:spChg chg="add mod">
          <ac:chgData name="Tommy McClure" userId="5f57beb918c8a44c" providerId="LiveId" clId="{9D991D18-0E38-460D-ADF5-0FD98C9CBC98}" dt="2024-07-14T13:55:33.438" v="16611" actId="1038"/>
          <ac:spMkLst>
            <pc:docMk/>
            <pc:sldMk cId="2883915577" sldId="401"/>
            <ac:spMk id="13" creationId="{7B96F553-83E3-3592-7221-2502B1812526}"/>
          </ac:spMkLst>
        </pc:spChg>
        <pc:spChg chg="add mod">
          <ac:chgData name="Tommy McClure" userId="5f57beb918c8a44c" providerId="LiveId" clId="{9D991D18-0E38-460D-ADF5-0FD98C9CBC98}" dt="2024-07-14T13:52:13.448" v="16574" actId="1038"/>
          <ac:spMkLst>
            <pc:docMk/>
            <pc:sldMk cId="2883915577" sldId="401"/>
            <ac:spMk id="14" creationId="{9057E168-B453-30F6-02A2-BD392546067C}"/>
          </ac:spMkLst>
        </pc:spChg>
        <pc:spChg chg="del mod">
          <ac:chgData name="Tommy McClure" userId="5f57beb918c8a44c" providerId="LiveId" clId="{9D991D18-0E38-460D-ADF5-0FD98C9CBC98}" dt="2024-07-14T13:37:07.470" v="15950" actId="478"/>
          <ac:spMkLst>
            <pc:docMk/>
            <pc:sldMk cId="2883915577" sldId="401"/>
            <ac:spMk id="65" creationId="{A02D195B-D3D3-425B-A077-63F32D782516}"/>
          </ac:spMkLst>
        </pc:spChg>
      </pc:sldChg>
    </pc:docChg>
  </pc:docChgLst>
  <pc:docChgLst>
    <pc:chgData name="Tommy McClure" userId="5f57beb918c8a44c" providerId="LiveId" clId="{B6F66C32-39E6-47B5-AECA-EF71508F35C5}"/>
    <pc:docChg chg="undo custSel addSld delSld modSld sldOrd modMainMaster">
      <pc:chgData name="Tommy McClure" userId="5f57beb918c8a44c" providerId="LiveId" clId="{B6F66C32-39E6-47B5-AECA-EF71508F35C5}" dt="2023-07-15T20:28:57.065" v="5668" actId="20577"/>
      <pc:docMkLst>
        <pc:docMk/>
      </pc:docMkLst>
      <pc:sldChg chg="modSp mod modTransition modAnim modNotes modNotesTx">
        <pc:chgData name="Tommy McClure" userId="5f57beb918c8a44c" providerId="LiveId" clId="{B6F66C32-39E6-47B5-AECA-EF71508F35C5}" dt="2023-07-15T20:12:29.354" v="5605" actId="207"/>
        <pc:sldMkLst>
          <pc:docMk/>
          <pc:sldMk cId="597852384" sldId="256"/>
        </pc:sldMkLst>
        <pc:spChg chg="mod">
          <ac:chgData name="Tommy McClure" userId="5f57beb918c8a44c" providerId="LiveId" clId="{B6F66C32-39E6-47B5-AECA-EF71508F35C5}" dt="2023-07-14T20:07:48.140" v="5489" actId="1076"/>
          <ac:spMkLst>
            <pc:docMk/>
            <pc:sldMk cId="597852384" sldId="256"/>
            <ac:spMk id="4" creationId="{B71D9795-9EFD-4748-87B7-4471EFF00227}"/>
          </ac:spMkLst>
        </pc:spChg>
        <pc:picChg chg="mod">
          <ac:chgData name="Tommy McClure" userId="5f57beb918c8a44c" providerId="LiveId" clId="{B6F66C32-39E6-47B5-AECA-EF71508F35C5}" dt="2023-07-14T20:14:56.927" v="5599" actId="14100"/>
          <ac:picMkLst>
            <pc:docMk/>
            <pc:sldMk cId="597852384" sldId="256"/>
            <ac:picMk id="13" creationId="{79D0C4D2-EC8C-4F0F-AACB-309E76F4204E}"/>
          </ac:picMkLst>
        </pc:picChg>
      </pc:sldChg>
      <pc:sldChg chg="del modTransition">
        <pc:chgData name="Tommy McClure" userId="5f57beb918c8a44c" providerId="LiveId" clId="{B6F66C32-39E6-47B5-AECA-EF71508F35C5}" dt="2023-07-14T19:25:21.176" v="5016" actId="2696"/>
        <pc:sldMkLst>
          <pc:docMk/>
          <pc:sldMk cId="2227151260" sldId="257"/>
        </pc:sldMkLst>
      </pc:sldChg>
      <pc:sldChg chg="del modTransition">
        <pc:chgData name="Tommy McClure" userId="5f57beb918c8a44c" providerId="LiveId" clId="{B6F66C32-39E6-47B5-AECA-EF71508F35C5}" dt="2023-07-14T19:26:03.627" v="5019" actId="2696"/>
        <pc:sldMkLst>
          <pc:docMk/>
          <pc:sldMk cId="1755857205" sldId="258"/>
        </pc:sldMkLst>
      </pc:sldChg>
      <pc:sldChg chg="addSp delSp modSp mod modTransition modClrScheme chgLayout modNotes modNotesTx">
        <pc:chgData name="Tommy McClure" userId="5f57beb918c8a44c" providerId="LiveId" clId="{B6F66C32-39E6-47B5-AECA-EF71508F35C5}" dt="2023-07-15T20:15:41.462" v="5653" actId="14100"/>
        <pc:sldMkLst>
          <pc:docMk/>
          <pc:sldMk cId="4271297017" sldId="259"/>
        </pc:sldMkLst>
        <pc:spChg chg="add del mod">
          <ac:chgData name="Tommy McClure" userId="5f57beb918c8a44c" providerId="LiveId" clId="{B6F66C32-39E6-47B5-AECA-EF71508F35C5}" dt="2023-07-14T19:39:22.474" v="5166" actId="478"/>
          <ac:spMkLst>
            <pc:docMk/>
            <pc:sldMk cId="4271297017" sldId="259"/>
            <ac:spMk id="5" creationId="{163C5599-E642-907C-1895-6FD0D5C7832B}"/>
          </ac:spMkLst>
        </pc:spChg>
        <pc:spChg chg="mod">
          <ac:chgData name="Tommy McClure" userId="5f57beb918c8a44c" providerId="LiveId" clId="{B6F66C32-39E6-47B5-AECA-EF71508F35C5}" dt="2023-07-14T19:45:00.416" v="5252" actId="1038"/>
          <ac:spMkLst>
            <pc:docMk/>
            <pc:sldMk cId="4271297017" sldId="259"/>
            <ac:spMk id="9" creationId="{F71D6587-8AF5-448C-83D4-C2E108C24B4A}"/>
          </ac:spMkLst>
        </pc:spChg>
        <pc:spChg chg="mod">
          <ac:chgData name="Tommy McClure" userId="5f57beb918c8a44c" providerId="LiveId" clId="{B6F66C32-39E6-47B5-AECA-EF71508F35C5}" dt="2023-07-14T19:43:23.306" v="5233" actId="255"/>
          <ac:spMkLst>
            <pc:docMk/>
            <pc:sldMk cId="4271297017" sldId="259"/>
            <ac:spMk id="10" creationId="{5A33D22B-0709-4581-B1B7-765D39675AED}"/>
          </ac:spMkLst>
        </pc:spChg>
        <pc:spChg chg="mod">
          <ac:chgData name="Tommy McClure" userId="5f57beb918c8a44c" providerId="LiveId" clId="{B6F66C32-39E6-47B5-AECA-EF71508F35C5}" dt="2023-07-14T19:43:12.705" v="5231" actId="26606"/>
          <ac:spMkLst>
            <pc:docMk/>
            <pc:sldMk cId="4271297017" sldId="259"/>
            <ac:spMk id="19" creationId="{A2ECA2BA-98A9-44F9-9896-D3FC04AC971D}"/>
          </ac:spMkLst>
        </pc:spChg>
        <pc:picChg chg="add del mod">
          <ac:chgData name="Tommy McClure" userId="5f57beb918c8a44c" providerId="LiveId" clId="{B6F66C32-39E6-47B5-AECA-EF71508F35C5}" dt="2023-07-14T19:42:37.156" v="5226" actId="478"/>
          <ac:picMkLst>
            <pc:docMk/>
            <pc:sldMk cId="4271297017" sldId="259"/>
            <ac:picMk id="3" creationId="{3C2C56E4-0207-FB58-A6E4-48AD69BCBE43}"/>
          </ac:picMkLst>
        </pc:picChg>
        <pc:picChg chg="add mod ord">
          <ac:chgData name="Tommy McClure" userId="5f57beb918c8a44c" providerId="LiveId" clId="{B6F66C32-39E6-47B5-AECA-EF71508F35C5}" dt="2023-07-14T19:47:55.082" v="5253" actId="14100"/>
          <ac:picMkLst>
            <pc:docMk/>
            <pc:sldMk cId="4271297017" sldId="259"/>
            <ac:picMk id="7" creationId="{3213D193-A25B-C7CF-21A8-6BD0753D9309}"/>
          </ac:picMkLst>
        </pc:picChg>
        <pc:picChg chg="del">
          <ac:chgData name="Tommy McClure" userId="5f57beb918c8a44c" providerId="LiveId" clId="{B6F66C32-39E6-47B5-AECA-EF71508F35C5}" dt="2023-07-14T19:39:07.724" v="5163" actId="21"/>
          <ac:picMkLst>
            <pc:docMk/>
            <pc:sldMk cId="4271297017" sldId="259"/>
            <ac:picMk id="13" creationId="{86F7F005-78AF-492A-BE55-8A5610E5880E}"/>
          </ac:picMkLst>
        </pc:picChg>
      </pc:sldChg>
      <pc:sldChg chg="del modTransition">
        <pc:chgData name="Tommy McClure" userId="5f57beb918c8a44c" providerId="LiveId" clId="{B6F66C32-39E6-47B5-AECA-EF71508F35C5}" dt="2023-07-14T19:37:30.841" v="5150" actId="2696"/>
        <pc:sldMkLst>
          <pc:docMk/>
          <pc:sldMk cId="3275042963" sldId="260"/>
        </pc:sldMkLst>
      </pc:sldChg>
      <pc:sldChg chg="del modTransition">
        <pc:chgData name="Tommy McClure" userId="5f57beb918c8a44c" providerId="LiveId" clId="{B6F66C32-39E6-47B5-AECA-EF71508F35C5}" dt="2023-07-14T19:37:33.421" v="5151" actId="2696"/>
        <pc:sldMkLst>
          <pc:docMk/>
          <pc:sldMk cId="1390657282" sldId="261"/>
        </pc:sldMkLst>
      </pc:sldChg>
      <pc:sldChg chg="del modTransition">
        <pc:chgData name="Tommy McClure" userId="5f57beb918c8a44c" providerId="LiveId" clId="{B6F66C32-39E6-47B5-AECA-EF71508F35C5}" dt="2023-07-14T19:37:35.949" v="5152" actId="2696"/>
        <pc:sldMkLst>
          <pc:docMk/>
          <pc:sldMk cId="3139872953" sldId="262"/>
        </pc:sldMkLst>
      </pc:sldChg>
      <pc:sldChg chg="del modTransition">
        <pc:chgData name="Tommy McClure" userId="5f57beb918c8a44c" providerId="LiveId" clId="{B6F66C32-39E6-47B5-AECA-EF71508F35C5}" dt="2023-07-14T19:37:38.720" v="5153" actId="2696"/>
        <pc:sldMkLst>
          <pc:docMk/>
          <pc:sldMk cId="811071062" sldId="263"/>
        </pc:sldMkLst>
      </pc:sldChg>
      <pc:sldChg chg="del modTransition">
        <pc:chgData name="Tommy McClure" userId="5f57beb918c8a44c" providerId="LiveId" clId="{B6F66C32-39E6-47B5-AECA-EF71508F35C5}" dt="2023-07-14T19:37:41.802" v="5154" actId="2696"/>
        <pc:sldMkLst>
          <pc:docMk/>
          <pc:sldMk cId="763540545" sldId="264"/>
        </pc:sldMkLst>
      </pc:sldChg>
      <pc:sldChg chg="del modTransition">
        <pc:chgData name="Tommy McClure" userId="5f57beb918c8a44c" providerId="LiveId" clId="{B6F66C32-39E6-47B5-AECA-EF71508F35C5}" dt="2023-07-14T19:37:44.451" v="5155" actId="2696"/>
        <pc:sldMkLst>
          <pc:docMk/>
          <pc:sldMk cId="2604604636" sldId="265"/>
        </pc:sldMkLst>
      </pc:sldChg>
      <pc:sldChg chg="del modTransition">
        <pc:chgData name="Tommy McClure" userId="5f57beb918c8a44c" providerId="LiveId" clId="{B6F66C32-39E6-47B5-AECA-EF71508F35C5}" dt="2023-07-14T19:37:47.876" v="5156" actId="2696"/>
        <pc:sldMkLst>
          <pc:docMk/>
          <pc:sldMk cId="953940418" sldId="266"/>
        </pc:sldMkLst>
      </pc:sldChg>
      <pc:sldChg chg="del modTransition">
        <pc:chgData name="Tommy McClure" userId="5f57beb918c8a44c" providerId="LiveId" clId="{B6F66C32-39E6-47B5-AECA-EF71508F35C5}" dt="2023-07-14T19:37:57.989" v="5158" actId="2696"/>
        <pc:sldMkLst>
          <pc:docMk/>
          <pc:sldMk cId="59131924" sldId="267"/>
        </pc:sldMkLst>
      </pc:sldChg>
      <pc:sldChg chg="del modTransition">
        <pc:chgData name="Tommy McClure" userId="5f57beb918c8a44c" providerId="LiveId" clId="{B6F66C32-39E6-47B5-AECA-EF71508F35C5}" dt="2023-07-14T19:37:52.543" v="5157" actId="2696"/>
        <pc:sldMkLst>
          <pc:docMk/>
          <pc:sldMk cId="2904496487" sldId="268"/>
        </pc:sldMkLst>
      </pc:sldChg>
      <pc:sldChg chg="del modTransition">
        <pc:chgData name="Tommy McClure" userId="5f57beb918c8a44c" providerId="LiveId" clId="{B6F66C32-39E6-47B5-AECA-EF71508F35C5}" dt="2023-07-14T19:25:27.550" v="5017" actId="2696"/>
        <pc:sldMkLst>
          <pc:docMk/>
          <pc:sldMk cId="431448134" sldId="269"/>
        </pc:sldMkLst>
      </pc:sldChg>
      <pc:sldChg chg="del modTransition">
        <pc:chgData name="Tommy McClure" userId="5f57beb918c8a44c" providerId="LiveId" clId="{B6F66C32-39E6-47B5-AECA-EF71508F35C5}" dt="2023-07-14T19:25:30.691" v="5018" actId="2696"/>
        <pc:sldMkLst>
          <pc:docMk/>
          <pc:sldMk cId="2940961122" sldId="270"/>
        </pc:sldMkLst>
      </pc:sldChg>
      <pc:sldChg chg="modTransition modNotes">
        <pc:chgData name="Tommy McClure" userId="5f57beb918c8a44c" providerId="LiveId" clId="{B6F66C32-39E6-47B5-AECA-EF71508F35C5}" dt="2023-07-15T20:12:46.742" v="5609" actId="14100"/>
        <pc:sldMkLst>
          <pc:docMk/>
          <pc:sldMk cId="1501785401" sldId="271"/>
        </pc:sldMkLst>
      </pc:sldChg>
      <pc:sldChg chg="modTransition modNotes">
        <pc:chgData name="Tommy McClure" userId="5f57beb918c8a44c" providerId="LiveId" clId="{B6F66C32-39E6-47B5-AECA-EF71508F35C5}" dt="2023-07-15T20:13:05.452" v="5613" actId="14100"/>
        <pc:sldMkLst>
          <pc:docMk/>
          <pc:sldMk cId="3826432485" sldId="272"/>
        </pc:sldMkLst>
      </pc:sldChg>
      <pc:sldChg chg="modSp mod modTransition modAnim modNotes modNotesTx">
        <pc:chgData name="Tommy McClure" userId="5f57beb918c8a44c" providerId="LiveId" clId="{B6F66C32-39E6-47B5-AECA-EF71508F35C5}" dt="2023-07-15T20:13:19.627" v="5617" actId="14100"/>
        <pc:sldMkLst>
          <pc:docMk/>
          <pc:sldMk cId="632207889" sldId="273"/>
        </pc:sldMkLst>
        <pc:spChg chg="mod">
          <ac:chgData name="Tommy McClure" userId="5f57beb918c8a44c" providerId="LiveId" clId="{B6F66C32-39E6-47B5-AECA-EF71508F35C5}" dt="2023-07-14T16:44:47.270" v="184" actId="207"/>
          <ac:spMkLst>
            <pc:docMk/>
            <pc:sldMk cId="632207889" sldId="273"/>
            <ac:spMk id="13" creationId="{6EA2EEAC-45AF-4B25-A661-594C6F81AED2}"/>
          </ac:spMkLst>
        </pc:spChg>
        <pc:spChg chg="mod">
          <ac:chgData name="Tommy McClure" userId="5f57beb918c8a44c" providerId="LiveId" clId="{B6F66C32-39E6-47B5-AECA-EF71508F35C5}" dt="2023-07-14T16:44:01.731" v="181" actId="1076"/>
          <ac:spMkLst>
            <pc:docMk/>
            <pc:sldMk cId="632207889" sldId="273"/>
            <ac:spMk id="33" creationId="{CA7AD1D2-7F7A-4686-920A-D4C718751964}"/>
          </ac:spMkLst>
        </pc:spChg>
      </pc:sldChg>
      <pc:sldChg chg="delSp modSp del mod modTransition modAnim modNotesTx">
        <pc:chgData name="Tommy McClure" userId="5f57beb918c8a44c" providerId="LiveId" clId="{B6F66C32-39E6-47B5-AECA-EF71508F35C5}" dt="2023-07-14T17:18:58.031" v="766" actId="2696"/>
        <pc:sldMkLst>
          <pc:docMk/>
          <pc:sldMk cId="1862027727" sldId="274"/>
        </pc:sldMkLst>
        <pc:spChg chg="mod">
          <ac:chgData name="Tommy McClure" userId="5f57beb918c8a44c" providerId="LiveId" clId="{B6F66C32-39E6-47B5-AECA-EF71508F35C5}" dt="2023-07-14T17:13:11.528" v="683" actId="14100"/>
          <ac:spMkLst>
            <pc:docMk/>
            <pc:sldMk cId="1862027727" sldId="274"/>
            <ac:spMk id="13" creationId="{6EA2EEAC-45AF-4B25-A661-594C6F81AED2}"/>
          </ac:spMkLst>
        </pc:spChg>
        <pc:spChg chg="mod">
          <ac:chgData name="Tommy McClure" userId="5f57beb918c8a44c" providerId="LiveId" clId="{B6F66C32-39E6-47B5-AECA-EF71508F35C5}" dt="2023-07-14T16:47:54.490" v="271" actId="1036"/>
          <ac:spMkLst>
            <pc:docMk/>
            <pc:sldMk cId="1862027727" sldId="274"/>
            <ac:spMk id="65" creationId="{A02D195B-D3D3-425B-A077-63F32D782516}"/>
          </ac:spMkLst>
        </pc:spChg>
        <pc:spChg chg="del">
          <ac:chgData name="Tommy McClure" userId="5f57beb918c8a44c" providerId="LiveId" clId="{B6F66C32-39E6-47B5-AECA-EF71508F35C5}" dt="2023-07-14T16:46:20.350" v="186" actId="478"/>
          <ac:spMkLst>
            <pc:docMk/>
            <pc:sldMk cId="1862027727" sldId="274"/>
            <ac:spMk id="70" creationId="{6E58587F-DB37-455A-A45C-2E8F218D4722}"/>
          </ac:spMkLst>
        </pc:spChg>
        <pc:picChg chg="del">
          <ac:chgData name="Tommy McClure" userId="5f57beb918c8a44c" providerId="LiveId" clId="{B6F66C32-39E6-47B5-AECA-EF71508F35C5}" dt="2023-07-14T16:46:16.386" v="185" actId="478"/>
          <ac:picMkLst>
            <pc:docMk/>
            <pc:sldMk cId="1862027727" sldId="274"/>
            <ac:picMk id="4" creationId="{E1A82FC0-7994-8AE7-02A9-C4BBB40102E4}"/>
          </ac:picMkLst>
        </pc:picChg>
      </pc:sldChg>
      <pc:sldChg chg="addSp modSp add mod ord modNotes">
        <pc:chgData name="Tommy McClure" userId="5f57beb918c8a44c" providerId="LiveId" clId="{B6F66C32-39E6-47B5-AECA-EF71508F35C5}" dt="2023-07-15T20:13:40.618" v="5621" actId="14100"/>
        <pc:sldMkLst>
          <pc:docMk/>
          <pc:sldMk cId="1529892520" sldId="275"/>
        </pc:sldMkLst>
        <pc:spChg chg="add mod">
          <ac:chgData name="Tommy McClure" userId="5f57beb918c8a44c" providerId="LiveId" clId="{B6F66C32-39E6-47B5-AECA-EF71508F35C5}" dt="2023-07-14T17:15:43.847" v="737" actId="1037"/>
          <ac:spMkLst>
            <pc:docMk/>
            <pc:sldMk cId="1529892520" sldId="275"/>
            <ac:spMk id="2" creationId="{92BF9B56-817D-697C-5064-1B2A1B39EBDD}"/>
          </ac:spMkLst>
        </pc:spChg>
        <pc:spChg chg="add mod">
          <ac:chgData name="Tommy McClure" userId="5f57beb918c8a44c" providerId="LiveId" clId="{B6F66C32-39E6-47B5-AECA-EF71508F35C5}" dt="2023-07-14T17:16:28.682" v="745" actId="2085"/>
          <ac:spMkLst>
            <pc:docMk/>
            <pc:sldMk cId="1529892520" sldId="275"/>
            <ac:spMk id="3" creationId="{1FEE3C42-561D-98CC-AB6F-6A66D08AE12F}"/>
          </ac:spMkLst>
        </pc:spChg>
        <pc:spChg chg="mod">
          <ac:chgData name="Tommy McClure" userId="5f57beb918c8a44c" providerId="LiveId" clId="{B6F66C32-39E6-47B5-AECA-EF71508F35C5}" dt="2023-07-14T17:18:36.741" v="763" actId="20577"/>
          <ac:spMkLst>
            <pc:docMk/>
            <pc:sldMk cId="1529892520" sldId="275"/>
            <ac:spMk id="13" creationId="{6EA2EEAC-45AF-4B25-A661-594C6F81AED2}"/>
          </ac:spMkLst>
        </pc:spChg>
        <pc:spChg chg="mod">
          <ac:chgData name="Tommy McClure" userId="5f57beb918c8a44c" providerId="LiveId" clId="{B6F66C32-39E6-47B5-AECA-EF71508F35C5}" dt="2023-07-14T17:16:12.837" v="744" actId="14100"/>
          <ac:spMkLst>
            <pc:docMk/>
            <pc:sldMk cId="1529892520" sldId="275"/>
            <ac:spMk id="65" creationId="{A02D195B-D3D3-425B-A077-63F32D782516}"/>
          </ac:spMkLst>
        </pc:spChg>
      </pc:sldChg>
      <pc:sldChg chg="modSp add modAnim modNotes modNotesTx">
        <pc:chgData name="Tommy McClure" userId="5f57beb918c8a44c" providerId="LiveId" clId="{B6F66C32-39E6-47B5-AECA-EF71508F35C5}" dt="2023-07-15T20:13:52.619" v="5625" actId="14100"/>
        <pc:sldMkLst>
          <pc:docMk/>
          <pc:sldMk cId="1869585176" sldId="276"/>
        </pc:sldMkLst>
        <pc:spChg chg="mod">
          <ac:chgData name="Tommy McClure" userId="5f57beb918c8a44c" providerId="LiveId" clId="{B6F66C32-39E6-47B5-AECA-EF71508F35C5}" dt="2023-07-14T17:30:39.490" v="1244" actId="20577"/>
          <ac:spMkLst>
            <pc:docMk/>
            <pc:sldMk cId="1869585176" sldId="276"/>
            <ac:spMk id="13" creationId="{6EA2EEAC-45AF-4B25-A661-594C6F81AED2}"/>
          </ac:spMkLst>
        </pc:spChg>
        <pc:spChg chg="mod">
          <ac:chgData name="Tommy McClure" userId="5f57beb918c8a44c" providerId="LiveId" clId="{B6F66C32-39E6-47B5-AECA-EF71508F35C5}" dt="2023-07-14T17:19:35.799" v="828" actId="20577"/>
          <ac:spMkLst>
            <pc:docMk/>
            <pc:sldMk cId="1869585176" sldId="276"/>
            <ac:spMk id="65" creationId="{A02D195B-D3D3-425B-A077-63F32D782516}"/>
          </ac:spMkLst>
        </pc:spChg>
      </pc:sldChg>
      <pc:sldChg chg="modSp add mod modAnim modNotes modNotesTx">
        <pc:chgData name="Tommy McClure" userId="5f57beb918c8a44c" providerId="LiveId" clId="{B6F66C32-39E6-47B5-AECA-EF71508F35C5}" dt="2023-07-15T20:14:19.161" v="5633" actId="14100"/>
        <pc:sldMkLst>
          <pc:docMk/>
          <pc:sldMk cId="3657578468" sldId="277"/>
        </pc:sldMkLst>
        <pc:spChg chg="mod">
          <ac:chgData name="Tommy McClure" userId="5f57beb918c8a44c" providerId="LiveId" clId="{B6F66C32-39E6-47B5-AECA-EF71508F35C5}" dt="2023-07-14T19:23:08.977" v="5008" actId="20577"/>
          <ac:spMkLst>
            <pc:docMk/>
            <pc:sldMk cId="3657578468" sldId="277"/>
            <ac:spMk id="13" creationId="{6EA2EEAC-45AF-4B25-A661-594C6F81AED2}"/>
          </ac:spMkLst>
        </pc:spChg>
        <pc:spChg chg="mod">
          <ac:chgData name="Tommy McClure" userId="5f57beb918c8a44c" providerId="LiveId" clId="{B6F66C32-39E6-47B5-AECA-EF71508F35C5}" dt="2023-07-14T17:31:51.321" v="1299" actId="20577"/>
          <ac:spMkLst>
            <pc:docMk/>
            <pc:sldMk cId="3657578468" sldId="277"/>
            <ac:spMk id="65" creationId="{A02D195B-D3D3-425B-A077-63F32D782516}"/>
          </ac:spMkLst>
        </pc:spChg>
      </pc:sldChg>
      <pc:sldChg chg="modSp add ord modAnim modNotes modNotesTx">
        <pc:chgData name="Tommy McClure" userId="5f57beb918c8a44c" providerId="LiveId" clId="{B6F66C32-39E6-47B5-AECA-EF71508F35C5}" dt="2023-07-15T20:14:35.186" v="5637" actId="14100"/>
        <pc:sldMkLst>
          <pc:docMk/>
          <pc:sldMk cId="43483411" sldId="278"/>
        </pc:sldMkLst>
        <pc:spChg chg="mod">
          <ac:chgData name="Tommy McClure" userId="5f57beb918c8a44c" providerId="LiveId" clId="{B6F66C32-39E6-47B5-AECA-EF71508F35C5}" dt="2023-07-14T18:11:23.202" v="2490" actId="20577"/>
          <ac:spMkLst>
            <pc:docMk/>
            <pc:sldMk cId="43483411" sldId="278"/>
            <ac:spMk id="13" creationId="{6EA2EEAC-45AF-4B25-A661-594C6F81AED2}"/>
          </ac:spMkLst>
        </pc:spChg>
        <pc:spChg chg="mod">
          <ac:chgData name="Tommy McClure" userId="5f57beb918c8a44c" providerId="LiveId" clId="{B6F66C32-39E6-47B5-AECA-EF71508F35C5}" dt="2023-07-14T17:54:57.082" v="1958" actId="20577"/>
          <ac:spMkLst>
            <pc:docMk/>
            <pc:sldMk cId="43483411" sldId="278"/>
            <ac:spMk id="65" creationId="{A02D195B-D3D3-425B-A077-63F32D782516}"/>
          </ac:spMkLst>
        </pc:spChg>
      </pc:sldChg>
      <pc:sldChg chg="modSp add modAnim modNotes modNotesTx">
        <pc:chgData name="Tommy McClure" userId="5f57beb918c8a44c" providerId="LiveId" clId="{B6F66C32-39E6-47B5-AECA-EF71508F35C5}" dt="2023-07-15T20:14:50.454" v="5641" actId="14100"/>
        <pc:sldMkLst>
          <pc:docMk/>
          <pc:sldMk cId="3924374953" sldId="279"/>
        </pc:sldMkLst>
        <pc:spChg chg="mod">
          <ac:chgData name="Tommy McClure" userId="5f57beb918c8a44c" providerId="LiveId" clId="{B6F66C32-39E6-47B5-AECA-EF71508F35C5}" dt="2023-07-14T18:27:46.025" v="3033" actId="115"/>
          <ac:spMkLst>
            <pc:docMk/>
            <pc:sldMk cId="3924374953" sldId="279"/>
            <ac:spMk id="13" creationId="{6EA2EEAC-45AF-4B25-A661-594C6F81AED2}"/>
          </ac:spMkLst>
        </pc:spChg>
        <pc:spChg chg="mod">
          <ac:chgData name="Tommy McClure" userId="5f57beb918c8a44c" providerId="LiveId" clId="{B6F66C32-39E6-47B5-AECA-EF71508F35C5}" dt="2023-07-14T18:13:55.499" v="2558" actId="20577"/>
          <ac:spMkLst>
            <pc:docMk/>
            <pc:sldMk cId="3924374953" sldId="279"/>
            <ac:spMk id="65" creationId="{A02D195B-D3D3-425B-A077-63F32D782516}"/>
          </ac:spMkLst>
        </pc:spChg>
      </pc:sldChg>
      <pc:sldChg chg="modSp add modAnim modNotes modNotesTx">
        <pc:chgData name="Tommy McClure" userId="5f57beb918c8a44c" providerId="LiveId" clId="{B6F66C32-39E6-47B5-AECA-EF71508F35C5}" dt="2023-07-15T20:26:28.369" v="5658" actId="20577"/>
        <pc:sldMkLst>
          <pc:docMk/>
          <pc:sldMk cId="432814675" sldId="280"/>
        </pc:sldMkLst>
        <pc:spChg chg="mod">
          <ac:chgData name="Tommy McClure" userId="5f57beb918c8a44c" providerId="LiveId" clId="{B6F66C32-39E6-47B5-AECA-EF71508F35C5}" dt="2023-07-15T20:26:28.369" v="5658" actId="20577"/>
          <ac:spMkLst>
            <pc:docMk/>
            <pc:sldMk cId="432814675" sldId="280"/>
            <ac:spMk id="13" creationId="{6EA2EEAC-45AF-4B25-A661-594C6F81AED2}"/>
          </ac:spMkLst>
        </pc:spChg>
        <pc:spChg chg="mod">
          <ac:chgData name="Tommy McClure" userId="5f57beb918c8a44c" providerId="LiveId" clId="{B6F66C32-39E6-47B5-AECA-EF71508F35C5}" dt="2023-07-14T18:28:36.116" v="3099" actId="20577"/>
          <ac:spMkLst>
            <pc:docMk/>
            <pc:sldMk cId="432814675" sldId="280"/>
            <ac:spMk id="65" creationId="{A02D195B-D3D3-425B-A077-63F32D782516}"/>
          </ac:spMkLst>
        </pc:spChg>
      </pc:sldChg>
      <pc:sldChg chg="modSp add modAnim modNotes modNotesTx">
        <pc:chgData name="Tommy McClure" userId="5f57beb918c8a44c" providerId="LiveId" clId="{B6F66C32-39E6-47B5-AECA-EF71508F35C5}" dt="2023-07-15T20:28:57.065" v="5668" actId="20577"/>
        <pc:sldMkLst>
          <pc:docMk/>
          <pc:sldMk cId="1921394734" sldId="281"/>
        </pc:sldMkLst>
        <pc:spChg chg="mod">
          <ac:chgData name="Tommy McClure" userId="5f57beb918c8a44c" providerId="LiveId" clId="{B6F66C32-39E6-47B5-AECA-EF71508F35C5}" dt="2023-07-15T20:28:57.065" v="5668" actId="20577"/>
          <ac:spMkLst>
            <pc:docMk/>
            <pc:sldMk cId="1921394734" sldId="281"/>
            <ac:spMk id="13" creationId="{6EA2EEAC-45AF-4B25-A661-594C6F81AED2}"/>
          </ac:spMkLst>
        </pc:spChg>
        <pc:spChg chg="mod">
          <ac:chgData name="Tommy McClure" userId="5f57beb918c8a44c" providerId="LiveId" clId="{B6F66C32-39E6-47B5-AECA-EF71508F35C5}" dt="2023-07-14T18:46:56.667" v="3623" actId="20577"/>
          <ac:spMkLst>
            <pc:docMk/>
            <pc:sldMk cId="1921394734" sldId="281"/>
            <ac:spMk id="65" creationId="{A02D195B-D3D3-425B-A077-63F32D782516}"/>
          </ac:spMkLst>
        </pc:spChg>
      </pc:sldChg>
      <pc:sldChg chg="modSp add mod modAnim modNotes modNotesTx">
        <pc:chgData name="Tommy McClure" userId="5f57beb918c8a44c" providerId="LiveId" clId="{B6F66C32-39E6-47B5-AECA-EF71508F35C5}" dt="2023-07-15T20:14:06.493" v="5629" actId="14100"/>
        <pc:sldMkLst>
          <pc:docMk/>
          <pc:sldMk cId="3323341034" sldId="282"/>
        </pc:sldMkLst>
        <pc:spChg chg="mod">
          <ac:chgData name="Tommy McClure" userId="5f57beb918c8a44c" providerId="LiveId" clId="{B6F66C32-39E6-47B5-AECA-EF71508F35C5}" dt="2023-07-14T19:18:19.033" v="4983" actId="255"/>
          <ac:spMkLst>
            <pc:docMk/>
            <pc:sldMk cId="3323341034" sldId="282"/>
            <ac:spMk id="13" creationId="{6EA2EEAC-45AF-4B25-A661-594C6F81AED2}"/>
          </ac:spMkLst>
        </pc:spChg>
        <pc:spChg chg="mod">
          <ac:chgData name="Tommy McClure" userId="5f57beb918c8a44c" providerId="LiveId" clId="{B6F66C32-39E6-47B5-AECA-EF71508F35C5}" dt="2023-07-14T19:01:27.048" v="4129" actId="20577"/>
          <ac:spMkLst>
            <pc:docMk/>
            <pc:sldMk cId="3323341034" sldId="282"/>
            <ac:spMk id="65" creationId="{A02D195B-D3D3-425B-A077-63F32D782516}"/>
          </ac:spMkLst>
        </pc:spChg>
      </pc:sldChg>
      <pc:sldChg chg="addSp delSp modSp mod modAnim modNotes modNotesTx">
        <pc:chgData name="Tommy McClure" userId="5f57beb918c8a44c" providerId="LiveId" clId="{B6F66C32-39E6-47B5-AECA-EF71508F35C5}" dt="2023-07-14T20:14:02.009" v="5594" actId="27636"/>
        <pc:sldMkLst>
          <pc:docMk/>
          <pc:sldMk cId="2970185068" sldId="380"/>
        </pc:sldMkLst>
        <pc:spChg chg="add mod">
          <ac:chgData name="Tommy McClure" userId="5f57beb918c8a44c" providerId="LiveId" clId="{B6F66C32-39E6-47B5-AECA-EF71508F35C5}" dt="2023-07-14T19:58:17.249" v="5439" actId="14100"/>
          <ac:spMkLst>
            <pc:docMk/>
            <pc:sldMk cId="2970185068" sldId="380"/>
            <ac:spMk id="2" creationId="{184BB266-972C-327C-9A17-587A9591A49A}"/>
          </ac:spMkLst>
        </pc:spChg>
        <pc:spChg chg="mod">
          <ac:chgData name="Tommy McClure" userId="5f57beb918c8a44c" providerId="LiveId" clId="{B6F66C32-39E6-47B5-AECA-EF71508F35C5}" dt="2023-07-14T20:02:50.454" v="5474" actId="20577"/>
          <ac:spMkLst>
            <pc:docMk/>
            <pc:sldMk cId="2970185068" sldId="380"/>
            <ac:spMk id="4" creationId="{FDB3C018-6904-4094-85A6-7BAF69A201A5}"/>
          </ac:spMkLst>
        </pc:spChg>
        <pc:spChg chg="mod">
          <ac:chgData name="Tommy McClure" userId="5f57beb918c8a44c" providerId="LiveId" clId="{B6F66C32-39E6-47B5-AECA-EF71508F35C5}" dt="2023-07-14T20:01:52.280" v="5472" actId="20577"/>
          <ac:spMkLst>
            <pc:docMk/>
            <pc:sldMk cId="2970185068" sldId="380"/>
            <ac:spMk id="7" creationId="{2A6B56C3-77F0-4E92-B09D-C8D4A68D5E79}"/>
          </ac:spMkLst>
        </pc:spChg>
        <pc:spChg chg="del mod">
          <ac:chgData name="Tommy McClure" userId="5f57beb918c8a44c" providerId="LiveId" clId="{B6F66C32-39E6-47B5-AECA-EF71508F35C5}" dt="2023-07-14T19:52:42.721" v="5328" actId="478"/>
          <ac:spMkLst>
            <pc:docMk/>
            <pc:sldMk cId="2970185068" sldId="380"/>
            <ac:spMk id="10" creationId="{BB8A7FBA-4C4C-4440-9886-90F8BD6246FB}"/>
          </ac:spMkLst>
        </pc:spChg>
      </pc:sldChg>
      <pc:sldMasterChg chg="modTransition modSldLayout">
        <pc:chgData name="Tommy McClure" userId="5f57beb918c8a44c" providerId="LiveId" clId="{B6F66C32-39E6-47B5-AECA-EF71508F35C5}" dt="2023-07-14T16:36:00.427" v="5"/>
        <pc:sldMasterMkLst>
          <pc:docMk/>
          <pc:sldMasterMk cId="3461380414" sldId="2147483710"/>
        </pc:sldMasterMkLst>
        <pc:sldLayoutChg chg="modTransition">
          <pc:chgData name="Tommy McClure" userId="5f57beb918c8a44c" providerId="LiveId" clId="{B6F66C32-39E6-47B5-AECA-EF71508F35C5}" dt="2023-07-14T16:36:00.427" v="5"/>
          <pc:sldLayoutMkLst>
            <pc:docMk/>
            <pc:sldMasterMk cId="3461380414" sldId="2147483710"/>
            <pc:sldLayoutMk cId="3851443847" sldId="2147483711"/>
          </pc:sldLayoutMkLst>
        </pc:sldLayoutChg>
        <pc:sldLayoutChg chg="modTransition">
          <pc:chgData name="Tommy McClure" userId="5f57beb918c8a44c" providerId="LiveId" clId="{B6F66C32-39E6-47B5-AECA-EF71508F35C5}" dt="2023-07-14T16:36:00.427" v="5"/>
          <pc:sldLayoutMkLst>
            <pc:docMk/>
            <pc:sldMasterMk cId="3461380414" sldId="2147483710"/>
            <pc:sldLayoutMk cId="2848409074" sldId="2147483712"/>
          </pc:sldLayoutMkLst>
        </pc:sldLayoutChg>
        <pc:sldLayoutChg chg="modTransition">
          <pc:chgData name="Tommy McClure" userId="5f57beb918c8a44c" providerId="LiveId" clId="{B6F66C32-39E6-47B5-AECA-EF71508F35C5}" dt="2023-07-14T16:36:00.427" v="5"/>
          <pc:sldLayoutMkLst>
            <pc:docMk/>
            <pc:sldMasterMk cId="3461380414" sldId="2147483710"/>
            <pc:sldLayoutMk cId="3407952116" sldId="2147483713"/>
          </pc:sldLayoutMkLst>
        </pc:sldLayoutChg>
        <pc:sldLayoutChg chg="modTransition">
          <pc:chgData name="Tommy McClure" userId="5f57beb918c8a44c" providerId="LiveId" clId="{B6F66C32-39E6-47B5-AECA-EF71508F35C5}" dt="2023-07-14T16:36:00.427" v="5"/>
          <pc:sldLayoutMkLst>
            <pc:docMk/>
            <pc:sldMasterMk cId="3461380414" sldId="2147483710"/>
            <pc:sldLayoutMk cId="2462859081" sldId="2147483714"/>
          </pc:sldLayoutMkLst>
        </pc:sldLayoutChg>
        <pc:sldLayoutChg chg="modTransition">
          <pc:chgData name="Tommy McClure" userId="5f57beb918c8a44c" providerId="LiveId" clId="{B6F66C32-39E6-47B5-AECA-EF71508F35C5}" dt="2023-07-14T16:36:00.427" v="5"/>
          <pc:sldLayoutMkLst>
            <pc:docMk/>
            <pc:sldMasterMk cId="3461380414" sldId="2147483710"/>
            <pc:sldLayoutMk cId="2637976549" sldId="2147483715"/>
          </pc:sldLayoutMkLst>
        </pc:sldLayoutChg>
        <pc:sldLayoutChg chg="modTransition">
          <pc:chgData name="Tommy McClure" userId="5f57beb918c8a44c" providerId="LiveId" clId="{B6F66C32-39E6-47B5-AECA-EF71508F35C5}" dt="2023-07-14T16:36:00.427" v="5"/>
          <pc:sldLayoutMkLst>
            <pc:docMk/>
            <pc:sldMasterMk cId="3461380414" sldId="2147483710"/>
            <pc:sldLayoutMk cId="426764042" sldId="2147483716"/>
          </pc:sldLayoutMkLst>
        </pc:sldLayoutChg>
        <pc:sldLayoutChg chg="modTransition">
          <pc:chgData name="Tommy McClure" userId="5f57beb918c8a44c" providerId="LiveId" clId="{B6F66C32-39E6-47B5-AECA-EF71508F35C5}" dt="2023-07-14T16:36:00.427" v="5"/>
          <pc:sldLayoutMkLst>
            <pc:docMk/>
            <pc:sldMasterMk cId="3461380414" sldId="2147483710"/>
            <pc:sldLayoutMk cId="1691906202" sldId="2147483717"/>
          </pc:sldLayoutMkLst>
        </pc:sldLayoutChg>
        <pc:sldLayoutChg chg="modTransition">
          <pc:chgData name="Tommy McClure" userId="5f57beb918c8a44c" providerId="LiveId" clId="{B6F66C32-39E6-47B5-AECA-EF71508F35C5}" dt="2023-07-14T16:36:00.427" v="5"/>
          <pc:sldLayoutMkLst>
            <pc:docMk/>
            <pc:sldMasterMk cId="3461380414" sldId="2147483710"/>
            <pc:sldLayoutMk cId="3989789668" sldId="2147483718"/>
          </pc:sldLayoutMkLst>
        </pc:sldLayoutChg>
        <pc:sldLayoutChg chg="modTransition">
          <pc:chgData name="Tommy McClure" userId="5f57beb918c8a44c" providerId="LiveId" clId="{B6F66C32-39E6-47B5-AECA-EF71508F35C5}" dt="2023-07-14T16:36:00.427" v="5"/>
          <pc:sldLayoutMkLst>
            <pc:docMk/>
            <pc:sldMasterMk cId="3461380414" sldId="2147483710"/>
            <pc:sldLayoutMk cId="652577522" sldId="2147483719"/>
          </pc:sldLayoutMkLst>
        </pc:sldLayoutChg>
        <pc:sldLayoutChg chg="modTransition">
          <pc:chgData name="Tommy McClure" userId="5f57beb918c8a44c" providerId="LiveId" clId="{B6F66C32-39E6-47B5-AECA-EF71508F35C5}" dt="2023-07-14T16:36:00.427" v="5"/>
          <pc:sldLayoutMkLst>
            <pc:docMk/>
            <pc:sldMasterMk cId="3461380414" sldId="2147483710"/>
            <pc:sldLayoutMk cId="1605224047" sldId="2147483720"/>
          </pc:sldLayoutMkLst>
        </pc:sldLayoutChg>
        <pc:sldLayoutChg chg="modTransition">
          <pc:chgData name="Tommy McClure" userId="5f57beb918c8a44c" providerId="LiveId" clId="{B6F66C32-39E6-47B5-AECA-EF71508F35C5}" dt="2023-07-14T16:36:00.427" v="5"/>
          <pc:sldLayoutMkLst>
            <pc:docMk/>
            <pc:sldMasterMk cId="3461380414" sldId="2147483710"/>
            <pc:sldLayoutMk cId="2129529775" sldId="2147483721"/>
          </pc:sldLayoutMkLst>
        </pc:sldLayoutChg>
        <pc:sldLayoutChg chg="modTransition">
          <pc:chgData name="Tommy McClure" userId="5f57beb918c8a44c" providerId="LiveId" clId="{B6F66C32-39E6-47B5-AECA-EF71508F35C5}" dt="2023-07-14T16:36:00.427" v="5"/>
          <pc:sldLayoutMkLst>
            <pc:docMk/>
            <pc:sldMasterMk cId="3461380414" sldId="2147483710"/>
            <pc:sldLayoutMk cId="1516767715" sldId="2147483722"/>
          </pc:sldLayoutMkLst>
        </pc:sldLayoutChg>
        <pc:sldLayoutChg chg="modTransition">
          <pc:chgData name="Tommy McClure" userId="5f57beb918c8a44c" providerId="LiveId" clId="{B6F66C32-39E6-47B5-AECA-EF71508F35C5}" dt="2023-07-14T16:36:00.427" v="5"/>
          <pc:sldLayoutMkLst>
            <pc:docMk/>
            <pc:sldMasterMk cId="3461380414" sldId="2147483710"/>
            <pc:sldLayoutMk cId="3570728788" sldId="214748372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BB03A1-C24F-4AEB-9DD5-D5017ED06F3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59CB5780-3D57-4E6A-BC9A-0C96CD051234}"/>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a:t>7/14/2024 AM-PM</a:t>
            </a:r>
            <a:endParaRPr lang="en-US" dirty="0"/>
          </a:p>
        </p:txBody>
      </p:sp>
      <p:sp>
        <p:nvSpPr>
          <p:cNvPr id="4" name="Footer Placeholder 3">
            <a:extLst>
              <a:ext uri="{FF2B5EF4-FFF2-40B4-BE49-F238E27FC236}">
                <a16:creationId xmlns:a16="http://schemas.microsoft.com/office/drawing/2014/main" id="{AC363907-A416-496F-891A-9B09D46C5021}"/>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0E4685EE-62FF-4BE0-9742-02426CC68AA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AC5FDE1-B145-40CB-B667-FBD1AC713BA9}" type="slidenum">
              <a:rPr lang="en-US" smtClean="0"/>
              <a:t>‹#›</a:t>
            </a:fld>
            <a:endParaRPr lang="en-US" dirty="0"/>
          </a:p>
        </p:txBody>
      </p:sp>
    </p:spTree>
    <p:extLst>
      <p:ext uri="{BB962C8B-B14F-4D97-AF65-F5344CB8AC3E}">
        <p14:creationId xmlns:p14="http://schemas.microsoft.com/office/powerpoint/2010/main" val="15565114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7/14/2024 AM-PM</a:t>
            </a:r>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C5C198C-F94F-45D5-B9E3-B6FFB8BCAC79}" type="slidenum">
              <a:rPr lang="en-US" smtClean="0"/>
              <a:t>‹#›</a:t>
            </a:fld>
            <a:endParaRPr lang="en-US" dirty="0"/>
          </a:p>
        </p:txBody>
      </p:sp>
    </p:spTree>
    <p:extLst>
      <p:ext uri="{BB962C8B-B14F-4D97-AF65-F5344CB8AC3E}">
        <p14:creationId xmlns:p14="http://schemas.microsoft.com/office/powerpoint/2010/main" val="349400051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750888"/>
            <a:ext cx="4321175" cy="3240087"/>
          </a:xfrm>
        </p:spPr>
      </p:sp>
      <p:sp>
        <p:nvSpPr>
          <p:cNvPr id="3" name="Notes Placeholder 2"/>
          <p:cNvSpPr>
            <a:spLocks noGrp="1"/>
          </p:cNvSpPr>
          <p:nvPr>
            <p:ph type="body" idx="1"/>
          </p:nvPr>
        </p:nvSpPr>
        <p:spPr>
          <a:xfrm>
            <a:off x="0" y="3990975"/>
            <a:ext cx="7315200" cy="5610225"/>
          </a:xfrm>
        </p:spPr>
        <p:txBody>
          <a:bodyPr/>
          <a:lstStyle/>
          <a:p>
            <a:r>
              <a:rPr lang="en-US" b="1" dirty="0">
                <a:latin typeface="Arial" panose="020B0604020202020204" pitchFamily="34" charset="0"/>
                <a:cs typeface="Arial" panose="020B0604020202020204" pitchFamily="34" charset="0"/>
              </a:rPr>
              <a:t>Ephesians 5:23-28 KJV 23 </a:t>
            </a:r>
            <a:r>
              <a:rPr lang="en-US" b="0" dirty="0">
                <a:latin typeface="Arial" panose="020B0604020202020204" pitchFamily="34" charset="0"/>
                <a:cs typeface="Arial" panose="020B0604020202020204" pitchFamily="34" charset="0"/>
              </a:rPr>
              <a:t>For the husband is the head of the wife, even as Christ is the head of the church: and he is the </a:t>
            </a:r>
            <a:r>
              <a:rPr lang="en-US" b="0" dirty="0" err="1">
                <a:latin typeface="Arial" panose="020B0604020202020204" pitchFamily="34" charset="0"/>
                <a:cs typeface="Arial" panose="020B0604020202020204" pitchFamily="34" charset="0"/>
              </a:rPr>
              <a:t>saviour</a:t>
            </a:r>
            <a:r>
              <a:rPr lang="en-US" b="0" dirty="0">
                <a:latin typeface="Arial" panose="020B0604020202020204" pitchFamily="34" charset="0"/>
                <a:cs typeface="Arial" panose="020B0604020202020204" pitchFamily="34" charset="0"/>
              </a:rPr>
              <a:t> of the body</a:t>
            </a:r>
            <a:r>
              <a:rPr lang="en-US" b="1" dirty="0">
                <a:latin typeface="Arial" panose="020B0604020202020204" pitchFamily="34" charset="0"/>
                <a:cs typeface="Arial" panose="020B0604020202020204" pitchFamily="34" charset="0"/>
              </a:rPr>
              <a:t>. 24 </a:t>
            </a:r>
            <a:r>
              <a:rPr lang="en-US" b="0" dirty="0">
                <a:latin typeface="Arial" panose="020B0604020202020204" pitchFamily="34" charset="0"/>
                <a:cs typeface="Arial" panose="020B0604020202020204" pitchFamily="34" charset="0"/>
              </a:rPr>
              <a:t>Therefore as the church is subject unto Christ, so let the wives be to their own husbands in every thing. </a:t>
            </a:r>
            <a:r>
              <a:rPr lang="en-US" b="1" dirty="0">
                <a:latin typeface="Arial" panose="020B0604020202020204" pitchFamily="34" charset="0"/>
                <a:cs typeface="Arial" panose="020B0604020202020204" pitchFamily="34" charset="0"/>
              </a:rPr>
              <a:t>25</a:t>
            </a:r>
            <a:r>
              <a:rPr lang="en-US" b="0" dirty="0">
                <a:latin typeface="Arial" panose="020B0604020202020204" pitchFamily="34" charset="0"/>
                <a:cs typeface="Arial" panose="020B0604020202020204" pitchFamily="34" charset="0"/>
              </a:rPr>
              <a:t> Husbands, love your wives, </a:t>
            </a:r>
            <a:r>
              <a:rPr lang="en-US" b="1" dirty="0">
                <a:latin typeface="Arial" panose="020B0604020202020204" pitchFamily="34" charset="0"/>
                <a:cs typeface="Arial" panose="020B0604020202020204" pitchFamily="34" charset="0"/>
              </a:rPr>
              <a:t>even as Christ also loved the church, and gave himself for it</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26 </a:t>
            </a:r>
            <a:r>
              <a:rPr lang="en-US" b="0" dirty="0">
                <a:latin typeface="Arial" panose="020B0604020202020204" pitchFamily="34" charset="0"/>
                <a:cs typeface="Arial" panose="020B0604020202020204" pitchFamily="34" charset="0"/>
              </a:rPr>
              <a:t>That he might sanctify and cleanse it with the washing of water by the word, </a:t>
            </a:r>
            <a:r>
              <a:rPr lang="en-US" b="1" dirty="0">
                <a:latin typeface="Arial" panose="020B0604020202020204" pitchFamily="34" charset="0"/>
                <a:cs typeface="Arial" panose="020B0604020202020204" pitchFamily="34" charset="0"/>
              </a:rPr>
              <a:t>27</a:t>
            </a:r>
            <a:r>
              <a:rPr lang="en-US" b="0" dirty="0">
                <a:latin typeface="Arial" panose="020B0604020202020204" pitchFamily="34" charset="0"/>
                <a:cs typeface="Arial" panose="020B0604020202020204" pitchFamily="34" charset="0"/>
              </a:rPr>
              <a:t> That he might present it to himself a glorious church, not having spot, or wrinkle, or any such thing; but that it should be holy and without blemish. </a:t>
            </a:r>
            <a:r>
              <a:rPr lang="en-US" b="1" dirty="0">
                <a:latin typeface="Arial" panose="020B0604020202020204" pitchFamily="34" charset="0"/>
                <a:cs typeface="Arial" panose="020B0604020202020204" pitchFamily="34" charset="0"/>
              </a:rPr>
              <a:t>28</a:t>
            </a:r>
            <a:r>
              <a:rPr lang="en-US" b="0" dirty="0">
                <a:latin typeface="Arial" panose="020B0604020202020204" pitchFamily="34" charset="0"/>
                <a:cs typeface="Arial" panose="020B0604020202020204" pitchFamily="34" charset="0"/>
              </a:rPr>
              <a:t> So ought men to love their wives as their own bodies. He that loveth his wife loveth himself.</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Timothy 3:13-16 KJV 13 </a:t>
            </a:r>
            <a:r>
              <a:rPr lang="en-US" b="0" dirty="0">
                <a:latin typeface="Arial" panose="020B0604020202020204" pitchFamily="34" charset="0"/>
                <a:cs typeface="Arial" panose="020B0604020202020204" pitchFamily="34" charset="0"/>
              </a:rPr>
              <a:t>For they that have used the office of a deacon well purchase to themselves a good degree, and great boldness in the faith which is in Christ Jesus. </a:t>
            </a:r>
            <a:r>
              <a:rPr lang="en-US" b="1" dirty="0">
                <a:latin typeface="Arial" panose="020B0604020202020204" pitchFamily="34" charset="0"/>
                <a:cs typeface="Arial" panose="020B0604020202020204" pitchFamily="34" charset="0"/>
              </a:rPr>
              <a:t>14 </a:t>
            </a:r>
            <a:r>
              <a:rPr lang="en-US" b="0" dirty="0">
                <a:latin typeface="Arial" panose="020B0604020202020204" pitchFamily="34" charset="0"/>
                <a:cs typeface="Arial" panose="020B0604020202020204" pitchFamily="34" charset="0"/>
              </a:rPr>
              <a:t>These things write I unto thee, hoping to come unto thee shortly: </a:t>
            </a:r>
            <a:r>
              <a:rPr lang="en-US" b="1" dirty="0">
                <a:latin typeface="Arial" panose="020B0604020202020204" pitchFamily="34" charset="0"/>
                <a:cs typeface="Arial" panose="020B0604020202020204" pitchFamily="34" charset="0"/>
              </a:rPr>
              <a:t>15</a:t>
            </a:r>
            <a:r>
              <a:rPr lang="en-US" b="0" dirty="0">
                <a:latin typeface="Arial" panose="020B0604020202020204" pitchFamily="34" charset="0"/>
                <a:cs typeface="Arial" panose="020B0604020202020204" pitchFamily="34" charset="0"/>
              </a:rPr>
              <a:t> But if I tarry long, that thou mayest know </a:t>
            </a:r>
            <a:r>
              <a:rPr lang="en-US" b="1" dirty="0">
                <a:latin typeface="Arial" panose="020B0604020202020204" pitchFamily="34" charset="0"/>
                <a:cs typeface="Arial" panose="020B0604020202020204" pitchFamily="34" charset="0"/>
              </a:rPr>
              <a:t>how thou </a:t>
            </a:r>
            <a:r>
              <a:rPr lang="en-US" b="1" dirty="0" err="1">
                <a:latin typeface="Arial" panose="020B0604020202020204" pitchFamily="34" charset="0"/>
                <a:cs typeface="Arial" panose="020B0604020202020204" pitchFamily="34" charset="0"/>
              </a:rPr>
              <a:t>oughtest</a:t>
            </a:r>
            <a:r>
              <a:rPr lang="en-US" b="1" dirty="0">
                <a:latin typeface="Arial" panose="020B0604020202020204" pitchFamily="34" charset="0"/>
                <a:cs typeface="Arial" panose="020B0604020202020204" pitchFamily="34" charset="0"/>
              </a:rPr>
              <a:t> to behave thyself in the house of God, which is the church of the living God, the pillar and ground of the truth</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16</a:t>
            </a:r>
            <a:r>
              <a:rPr lang="en-US" b="0" dirty="0">
                <a:latin typeface="Arial" panose="020B0604020202020204" pitchFamily="34" charset="0"/>
                <a:cs typeface="Arial" panose="020B0604020202020204" pitchFamily="34" charset="0"/>
              </a:rPr>
              <a:t> And without controversy great is the mystery of godliness: God was manifest in the flesh, justified in the Spirit, seen of angels, preached unto the Gentiles, believed on in the world, received up into glory.</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Psalms 127:1-2 KJV </a:t>
            </a:r>
            <a:r>
              <a:rPr lang="en-US" b="1" u="sng" dirty="0">
                <a:latin typeface="Arial" panose="020B0604020202020204" pitchFamily="34" charset="0"/>
                <a:cs typeface="Arial" panose="020B0604020202020204" pitchFamily="34" charset="0"/>
              </a:rPr>
              <a:t>1 Except the LORD build the house, they </a:t>
            </a:r>
            <a:r>
              <a:rPr lang="en-US" b="1" u="sng" dirty="0" err="1">
                <a:latin typeface="Arial" panose="020B0604020202020204" pitchFamily="34" charset="0"/>
                <a:cs typeface="Arial" panose="020B0604020202020204" pitchFamily="34" charset="0"/>
              </a:rPr>
              <a:t>labour</a:t>
            </a:r>
            <a:r>
              <a:rPr lang="en-US" b="1" u="sng" dirty="0">
                <a:latin typeface="Arial" panose="020B0604020202020204" pitchFamily="34" charset="0"/>
                <a:cs typeface="Arial" panose="020B0604020202020204" pitchFamily="34" charset="0"/>
              </a:rPr>
              <a:t> in vain that build it</a:t>
            </a:r>
            <a:r>
              <a:rPr lang="en-US" dirty="0">
                <a:latin typeface="Arial" panose="020B0604020202020204" pitchFamily="34" charset="0"/>
                <a:cs typeface="Arial" panose="020B0604020202020204" pitchFamily="34" charset="0"/>
              </a:rPr>
              <a:t>: except the LORD keep the city, the watchman </a:t>
            </a:r>
            <a:r>
              <a:rPr lang="en-US" dirty="0" err="1">
                <a:latin typeface="Arial" panose="020B0604020202020204" pitchFamily="34" charset="0"/>
                <a:cs typeface="Arial" panose="020B0604020202020204" pitchFamily="34" charset="0"/>
              </a:rPr>
              <a:t>waketh</a:t>
            </a:r>
            <a:r>
              <a:rPr lang="en-US" dirty="0">
                <a:latin typeface="Arial" panose="020B0604020202020204" pitchFamily="34" charset="0"/>
                <a:cs typeface="Arial" panose="020B0604020202020204" pitchFamily="34" charset="0"/>
              </a:rPr>
              <a:t> but in vain. </a:t>
            </a:r>
            <a:r>
              <a:rPr lang="en-US" b="1" dirty="0">
                <a:latin typeface="Arial" panose="020B0604020202020204" pitchFamily="34" charset="0"/>
                <a:cs typeface="Arial" panose="020B0604020202020204" pitchFamily="34" charset="0"/>
              </a:rPr>
              <a:t>2 </a:t>
            </a:r>
            <a:r>
              <a:rPr lang="en-US" dirty="0">
                <a:latin typeface="Arial" panose="020B0604020202020204" pitchFamily="34" charset="0"/>
                <a:cs typeface="Arial" panose="020B0604020202020204" pitchFamily="34" charset="0"/>
              </a:rPr>
              <a:t>It is vain for you to rise up early, to sit up late, to eat the bread of sorrows: for so he giveth his beloved sleep.</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Hebrews 3:4 KJV 4 </a:t>
            </a:r>
            <a:r>
              <a:rPr lang="en-US" b="0" dirty="0">
                <a:latin typeface="Arial" panose="020B0604020202020204" pitchFamily="34" charset="0"/>
                <a:cs typeface="Arial" panose="020B0604020202020204" pitchFamily="34" charset="0"/>
              </a:rPr>
              <a:t>For every house is </a:t>
            </a:r>
            <a:r>
              <a:rPr lang="en-US" b="0" dirty="0" err="1">
                <a:latin typeface="Arial" panose="020B0604020202020204" pitchFamily="34" charset="0"/>
                <a:cs typeface="Arial" panose="020B0604020202020204" pitchFamily="34" charset="0"/>
              </a:rPr>
              <a:t>builded</a:t>
            </a:r>
            <a:r>
              <a:rPr lang="en-US" b="0" dirty="0">
                <a:latin typeface="Arial" panose="020B0604020202020204" pitchFamily="34" charset="0"/>
                <a:cs typeface="Arial" panose="020B0604020202020204" pitchFamily="34" charset="0"/>
              </a:rPr>
              <a:t> by some man; </a:t>
            </a:r>
            <a:r>
              <a:rPr lang="en-US" b="1" dirty="0">
                <a:latin typeface="Arial" panose="020B0604020202020204" pitchFamily="34" charset="0"/>
                <a:cs typeface="Arial" panose="020B0604020202020204" pitchFamily="34" charset="0"/>
              </a:rPr>
              <a:t>but he that built all things is God.</a:t>
            </a:r>
          </a:p>
          <a:p>
            <a:endParaRPr lang="en-US" sz="15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C5C198C-F94F-45D5-B9E3-B6FFB8BCAC79}" type="slidenum">
              <a:rPr lang="en-US" smtClean="0"/>
              <a:t>1</a:t>
            </a:fld>
            <a:endParaRPr lang="en-US" dirty="0"/>
          </a:p>
        </p:txBody>
      </p:sp>
      <p:sp>
        <p:nvSpPr>
          <p:cNvPr id="5" name="Date Placeholder 4">
            <a:extLst>
              <a:ext uri="{FF2B5EF4-FFF2-40B4-BE49-F238E27FC236}">
                <a16:creationId xmlns:a16="http://schemas.microsoft.com/office/drawing/2014/main" id="{ADAD2EE8-56E2-D67B-B2BD-E0FC6FF35549}"/>
              </a:ext>
            </a:extLst>
          </p:cNvPr>
          <p:cNvSpPr>
            <a:spLocks noGrp="1"/>
          </p:cNvSpPr>
          <p:nvPr>
            <p:ph type="dt" idx="1"/>
          </p:nvPr>
        </p:nvSpPr>
        <p:spPr/>
        <p:txBody>
          <a:bodyPr/>
          <a:lstStyle/>
          <a:p>
            <a:r>
              <a:rPr lang="en-US"/>
              <a:t>7/14/2024 AM-PM</a:t>
            </a:r>
            <a:endParaRPr lang="en-US" dirty="0"/>
          </a:p>
        </p:txBody>
      </p:sp>
    </p:spTree>
    <p:extLst>
      <p:ext uri="{BB962C8B-B14F-4D97-AF65-F5344CB8AC3E}">
        <p14:creationId xmlns:p14="http://schemas.microsoft.com/office/powerpoint/2010/main" val="2642750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40555"/>
            <a:ext cx="7313507" cy="5160645"/>
          </a:xfrm>
        </p:spPr>
        <p:txBody>
          <a:bodyPr/>
          <a:lstStyle/>
          <a:p>
            <a:r>
              <a:rPr lang="en-US" sz="1500" b="1" dirty="0">
                <a:latin typeface="Arial" panose="020B0604020202020204" pitchFamily="34" charset="0"/>
                <a:cs typeface="Arial" panose="020B0604020202020204" pitchFamily="34" charset="0"/>
              </a:rPr>
              <a:t>Matthew 28:18 NKJV 18 </a:t>
            </a:r>
            <a:r>
              <a:rPr lang="en-US" sz="1500" dirty="0">
                <a:latin typeface="Arial" panose="020B0604020202020204" pitchFamily="34" charset="0"/>
                <a:cs typeface="Arial" panose="020B0604020202020204" pitchFamily="34" charset="0"/>
              </a:rPr>
              <a:t>And Jesus came and spoke to them, saying, "</a:t>
            </a:r>
            <a:r>
              <a:rPr lang="en-US" sz="1500" b="1" dirty="0">
                <a:latin typeface="Arial" panose="020B0604020202020204" pitchFamily="34" charset="0"/>
                <a:cs typeface="Arial" panose="020B0604020202020204" pitchFamily="34" charset="0"/>
              </a:rPr>
              <a:t>All authority has been given to Me in heaven and on earth</a:t>
            </a:r>
            <a:r>
              <a:rPr lang="en-US" sz="1500" dirty="0">
                <a:latin typeface="Arial" panose="020B0604020202020204" pitchFamily="34" charset="0"/>
                <a:cs typeface="Arial" panose="020B0604020202020204" pitchFamily="34" charset="0"/>
              </a:rPr>
              <a:t>.</a:t>
            </a:r>
          </a:p>
          <a:p>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Ephesians 1:22-23 KJV 22 </a:t>
            </a:r>
            <a:r>
              <a:rPr lang="en-US" sz="1500" dirty="0">
                <a:latin typeface="Arial" panose="020B0604020202020204" pitchFamily="34" charset="0"/>
                <a:cs typeface="Arial" panose="020B0604020202020204" pitchFamily="34" charset="0"/>
              </a:rPr>
              <a:t>And hath put </a:t>
            </a:r>
            <a:r>
              <a:rPr lang="en-US" sz="1500" b="1" dirty="0">
                <a:latin typeface="Arial" panose="020B0604020202020204" pitchFamily="34" charset="0"/>
                <a:cs typeface="Arial" panose="020B0604020202020204" pitchFamily="34" charset="0"/>
              </a:rPr>
              <a:t>all things </a:t>
            </a:r>
            <a:r>
              <a:rPr lang="en-US" sz="1500" dirty="0">
                <a:latin typeface="Arial" panose="020B0604020202020204" pitchFamily="34" charset="0"/>
                <a:cs typeface="Arial" panose="020B0604020202020204" pitchFamily="34" charset="0"/>
              </a:rPr>
              <a:t>under </a:t>
            </a:r>
            <a:r>
              <a:rPr lang="en-US" sz="1500" b="1" dirty="0">
                <a:latin typeface="Arial" panose="020B0604020202020204" pitchFamily="34" charset="0"/>
                <a:cs typeface="Arial" panose="020B0604020202020204" pitchFamily="34" charset="0"/>
              </a:rPr>
              <a:t>his</a:t>
            </a:r>
            <a:r>
              <a:rPr lang="en-US" sz="1500" dirty="0">
                <a:latin typeface="Arial" panose="020B0604020202020204" pitchFamily="34" charset="0"/>
                <a:cs typeface="Arial" panose="020B0604020202020204" pitchFamily="34" charset="0"/>
              </a:rPr>
              <a:t> feet, and gave </a:t>
            </a:r>
            <a:r>
              <a:rPr lang="en-US" sz="1500" b="1" dirty="0">
                <a:latin typeface="Arial" panose="020B0604020202020204" pitchFamily="34" charset="0"/>
                <a:cs typeface="Arial" panose="020B0604020202020204" pitchFamily="34" charset="0"/>
              </a:rPr>
              <a:t>him to be the head </a:t>
            </a:r>
            <a:r>
              <a:rPr lang="en-US" sz="1500" b="1" u="sng" dirty="0">
                <a:latin typeface="Arial" panose="020B0604020202020204" pitchFamily="34" charset="0"/>
                <a:cs typeface="Arial" panose="020B0604020202020204" pitchFamily="34" charset="0"/>
              </a:rPr>
              <a:t>over all things </a:t>
            </a:r>
            <a:r>
              <a:rPr lang="en-US" sz="1500" u="sng" dirty="0">
                <a:latin typeface="Arial" panose="020B0604020202020204" pitchFamily="34" charset="0"/>
                <a:cs typeface="Arial" panose="020B0604020202020204" pitchFamily="34" charset="0"/>
              </a:rPr>
              <a:t>to the church</a:t>
            </a:r>
            <a:r>
              <a:rPr lang="en-US" sz="1500" dirty="0">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rPr>
              <a:t>23</a:t>
            </a:r>
            <a:r>
              <a:rPr lang="en-US" sz="1500" dirty="0">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rPr>
              <a:t>Which is his body</a:t>
            </a:r>
            <a:r>
              <a:rPr lang="en-US" sz="1500" dirty="0">
                <a:latin typeface="Arial" panose="020B0604020202020204" pitchFamily="34" charset="0"/>
                <a:cs typeface="Arial" panose="020B0604020202020204" pitchFamily="34" charset="0"/>
              </a:rPr>
              <a:t>, the fulness of him that </a:t>
            </a:r>
            <a:r>
              <a:rPr lang="en-US" sz="1500" dirty="0" err="1">
                <a:latin typeface="Arial" panose="020B0604020202020204" pitchFamily="34" charset="0"/>
                <a:cs typeface="Arial" panose="020B0604020202020204" pitchFamily="34" charset="0"/>
              </a:rPr>
              <a:t>filleth</a:t>
            </a:r>
            <a:r>
              <a:rPr lang="en-US" sz="1500" dirty="0">
                <a:latin typeface="Arial" panose="020B0604020202020204" pitchFamily="34" charset="0"/>
                <a:cs typeface="Arial" panose="020B0604020202020204" pitchFamily="34" charset="0"/>
              </a:rPr>
              <a:t> all in all.</a:t>
            </a:r>
          </a:p>
          <a:p>
            <a:pPr marL="181240" indent="-181240">
              <a:buFont typeface="Wingdings" panose="05000000000000000000" pitchFamily="2" charset="2"/>
              <a:buChar char="§"/>
            </a:pPr>
            <a:r>
              <a:rPr lang="en-US" sz="1300" b="1" dirty="0">
                <a:latin typeface="Arial" panose="020B0604020202020204" pitchFamily="34" charset="0"/>
                <a:cs typeface="Arial" panose="020B0604020202020204" pitchFamily="34" charset="0"/>
              </a:rPr>
              <a:t>Ephesians 5:23 NKJV 23 </a:t>
            </a:r>
            <a:r>
              <a:rPr lang="en-US" sz="1300" dirty="0">
                <a:latin typeface="Arial" panose="020B0604020202020204" pitchFamily="34" charset="0"/>
                <a:cs typeface="Arial" panose="020B0604020202020204" pitchFamily="34" charset="0"/>
              </a:rPr>
              <a:t>For the husband is head of the wife, as also Christ is </a:t>
            </a:r>
            <a:r>
              <a:rPr lang="en-US" sz="1300" b="1" dirty="0">
                <a:latin typeface="Arial" panose="020B0604020202020204" pitchFamily="34" charset="0"/>
                <a:cs typeface="Arial" panose="020B0604020202020204" pitchFamily="34" charset="0"/>
              </a:rPr>
              <a:t>head of the church</a:t>
            </a:r>
            <a:r>
              <a:rPr lang="en-US" sz="1300" dirty="0">
                <a:latin typeface="Arial" panose="020B0604020202020204" pitchFamily="34" charset="0"/>
                <a:cs typeface="Arial" panose="020B0604020202020204" pitchFamily="34" charset="0"/>
              </a:rPr>
              <a:t>; and He is the Savior of the body.</a:t>
            </a:r>
          </a:p>
          <a:p>
            <a:pPr marL="181240" indent="-181240">
              <a:buFont typeface="Wingdings" panose="05000000000000000000" pitchFamily="2" charset="2"/>
              <a:buChar char="§"/>
            </a:pPr>
            <a:r>
              <a:rPr lang="en-US" sz="1300" b="1" dirty="0">
                <a:latin typeface="Arial" panose="020B0604020202020204" pitchFamily="34" charset="0"/>
                <a:cs typeface="Arial" panose="020B0604020202020204" pitchFamily="34" charset="0"/>
              </a:rPr>
              <a:t>Colossians 1:18 NKJV 18 </a:t>
            </a:r>
            <a:r>
              <a:rPr lang="en-US" sz="1300" dirty="0">
                <a:latin typeface="Arial" panose="020B0604020202020204" pitchFamily="34" charset="0"/>
                <a:cs typeface="Arial" panose="020B0604020202020204" pitchFamily="34" charset="0"/>
              </a:rPr>
              <a:t>And He is </a:t>
            </a:r>
            <a:r>
              <a:rPr lang="en-US" sz="1300" b="1" dirty="0">
                <a:latin typeface="Arial" panose="020B0604020202020204" pitchFamily="34" charset="0"/>
                <a:cs typeface="Arial" panose="020B0604020202020204" pitchFamily="34" charset="0"/>
              </a:rPr>
              <a:t>the head of the body, the church</a:t>
            </a:r>
            <a:r>
              <a:rPr lang="en-US" sz="1300" dirty="0">
                <a:latin typeface="Arial" panose="020B0604020202020204" pitchFamily="34" charset="0"/>
                <a:cs typeface="Arial" panose="020B0604020202020204" pitchFamily="34" charset="0"/>
              </a:rPr>
              <a:t>, who is the beginning, the firstborn from the dead, that in all things He may have the preeminence.</a:t>
            </a:r>
          </a:p>
        </p:txBody>
      </p:sp>
      <p:sp>
        <p:nvSpPr>
          <p:cNvPr id="4" name="Slide Number Placeholder 3"/>
          <p:cNvSpPr>
            <a:spLocks noGrp="1"/>
          </p:cNvSpPr>
          <p:nvPr>
            <p:ph type="sldNum" sz="quarter" idx="5"/>
          </p:nvPr>
        </p:nvSpPr>
        <p:spPr/>
        <p:txBody>
          <a:bodyPr/>
          <a:lstStyle/>
          <a:p>
            <a:fld id="{CC5C198C-F94F-45D5-B9E3-B6FFB8BCAC79}" type="slidenum">
              <a:rPr lang="en-US" smtClean="0"/>
              <a:t>10</a:t>
            </a:fld>
            <a:endParaRPr lang="en-US" dirty="0"/>
          </a:p>
        </p:txBody>
      </p:sp>
      <p:sp>
        <p:nvSpPr>
          <p:cNvPr id="5" name="Date Placeholder 4">
            <a:extLst>
              <a:ext uri="{FF2B5EF4-FFF2-40B4-BE49-F238E27FC236}">
                <a16:creationId xmlns:a16="http://schemas.microsoft.com/office/drawing/2014/main" id="{BBC9B2CA-25F4-A74D-6A21-24A5EA157799}"/>
              </a:ext>
            </a:extLst>
          </p:cNvPr>
          <p:cNvSpPr>
            <a:spLocks noGrp="1"/>
          </p:cNvSpPr>
          <p:nvPr>
            <p:ph type="dt" idx="1"/>
          </p:nvPr>
        </p:nvSpPr>
        <p:spPr/>
        <p:txBody>
          <a:bodyPr/>
          <a:lstStyle/>
          <a:p>
            <a:r>
              <a:rPr lang="en-US"/>
              <a:t>7/14/2024 AM-PM</a:t>
            </a:r>
            <a:endParaRPr lang="en-US" dirty="0"/>
          </a:p>
        </p:txBody>
      </p:sp>
    </p:spTree>
    <p:extLst>
      <p:ext uri="{BB962C8B-B14F-4D97-AF65-F5344CB8AC3E}">
        <p14:creationId xmlns:p14="http://schemas.microsoft.com/office/powerpoint/2010/main" val="366097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4025" y="185738"/>
            <a:ext cx="3641725" cy="2730500"/>
          </a:xfrm>
        </p:spPr>
      </p:sp>
      <p:sp>
        <p:nvSpPr>
          <p:cNvPr id="3" name="Notes Placeholder 2"/>
          <p:cNvSpPr>
            <a:spLocks noGrp="1"/>
          </p:cNvSpPr>
          <p:nvPr>
            <p:ph type="body" idx="1"/>
          </p:nvPr>
        </p:nvSpPr>
        <p:spPr>
          <a:xfrm>
            <a:off x="-742" y="2854760"/>
            <a:ext cx="7313507" cy="6746440"/>
          </a:xfrm>
        </p:spPr>
        <p:txBody>
          <a:bodyPr/>
          <a:lstStyle/>
          <a:p>
            <a:r>
              <a:rPr lang="en-US" sz="1300" b="1" dirty="0">
                <a:latin typeface="Arial" panose="020B0604020202020204" pitchFamily="34" charset="0"/>
                <a:cs typeface="Arial" panose="020B0604020202020204" pitchFamily="34" charset="0"/>
              </a:rPr>
              <a:t>2 Timothy 3:16-17 KJV 16 </a:t>
            </a:r>
            <a:r>
              <a:rPr lang="en-US" sz="1300" dirty="0">
                <a:latin typeface="Arial" panose="020B0604020202020204" pitchFamily="34" charset="0"/>
                <a:cs typeface="Arial" panose="020B0604020202020204" pitchFamily="34" charset="0"/>
              </a:rPr>
              <a:t>All scripture is given by inspiration of God, and is profitable for doctrine, for reproof, for correction, for instruction in righteousness: </a:t>
            </a:r>
            <a:r>
              <a:rPr lang="en-US" sz="1300" b="1" dirty="0">
                <a:latin typeface="Arial" panose="020B0604020202020204" pitchFamily="34" charset="0"/>
                <a:cs typeface="Arial" panose="020B0604020202020204" pitchFamily="34" charset="0"/>
              </a:rPr>
              <a:t>17 </a:t>
            </a:r>
            <a:r>
              <a:rPr lang="en-US" sz="1300" dirty="0">
                <a:latin typeface="Arial" panose="020B0604020202020204" pitchFamily="34" charset="0"/>
                <a:cs typeface="Arial" panose="020B0604020202020204" pitchFamily="34" charset="0"/>
              </a:rPr>
              <a:t>That the man of God may be perfect, </a:t>
            </a:r>
            <a:r>
              <a:rPr lang="en-US" sz="1300" dirty="0" err="1">
                <a:latin typeface="Arial" panose="020B0604020202020204" pitchFamily="34" charset="0"/>
                <a:cs typeface="Arial" panose="020B0604020202020204" pitchFamily="34" charset="0"/>
              </a:rPr>
              <a:t>throughly</a:t>
            </a:r>
            <a:r>
              <a:rPr lang="en-US" sz="1300" dirty="0">
                <a:latin typeface="Arial" panose="020B0604020202020204" pitchFamily="34" charset="0"/>
                <a:cs typeface="Arial" panose="020B0604020202020204" pitchFamily="34" charset="0"/>
              </a:rPr>
              <a:t> furnished unto all good works.</a:t>
            </a:r>
          </a:p>
          <a:p>
            <a:pPr marL="302066" indent="-302066">
              <a:buFont typeface="Wingdings" panose="05000000000000000000" pitchFamily="2" charset="2"/>
              <a:buChar char="§"/>
            </a:pPr>
            <a:r>
              <a:rPr lang="en-US" sz="1300" b="1" dirty="0">
                <a:latin typeface="Arial" panose="020B0604020202020204" pitchFamily="34" charset="0"/>
                <a:cs typeface="Arial" panose="020B0604020202020204" pitchFamily="34" charset="0"/>
              </a:rPr>
              <a:t>2 Peter 1:3 KJV 3 </a:t>
            </a:r>
            <a:r>
              <a:rPr lang="en-US" sz="1300" dirty="0">
                <a:latin typeface="Arial" panose="020B0604020202020204" pitchFamily="34" charset="0"/>
                <a:cs typeface="Arial" panose="020B0604020202020204" pitchFamily="34" charset="0"/>
              </a:rPr>
              <a:t>According as his divine power hath given unto us </a:t>
            </a:r>
            <a:r>
              <a:rPr lang="en-US" sz="1300" b="1" dirty="0">
                <a:latin typeface="Arial" panose="020B0604020202020204" pitchFamily="34" charset="0"/>
                <a:cs typeface="Arial" panose="020B0604020202020204" pitchFamily="34" charset="0"/>
              </a:rPr>
              <a:t>all things that pertain unto life and godliness</a:t>
            </a:r>
            <a:r>
              <a:rPr lang="en-US" sz="1300" dirty="0">
                <a:latin typeface="Arial" panose="020B0604020202020204" pitchFamily="34" charset="0"/>
                <a:cs typeface="Arial" panose="020B0604020202020204" pitchFamily="34" charset="0"/>
              </a:rPr>
              <a:t>, through the knowledge of him that hath called us to glory and virtue:</a:t>
            </a:r>
          </a:p>
          <a:p>
            <a:pPr marL="302066" indent="-302066">
              <a:buFont typeface="Wingdings" panose="05000000000000000000" pitchFamily="2" charset="2"/>
              <a:buChar char="§"/>
            </a:pPr>
            <a:endParaRPr lang="en-US" sz="1300" dirty="0">
              <a:latin typeface="Arial" panose="020B0604020202020204" pitchFamily="34" charset="0"/>
              <a:cs typeface="Arial" panose="020B0604020202020204" pitchFamily="34" charset="0"/>
            </a:endParaRPr>
          </a:p>
          <a:p>
            <a:r>
              <a:rPr lang="en-US" sz="1300" b="1" dirty="0">
                <a:latin typeface="Arial" panose="020B0604020202020204" pitchFamily="34" charset="0"/>
                <a:cs typeface="Arial" panose="020B0604020202020204" pitchFamily="34" charset="0"/>
              </a:rPr>
              <a:t>Psalms 19:7-11 KJV 7 </a:t>
            </a:r>
            <a:r>
              <a:rPr lang="en-US" sz="1300" dirty="0">
                <a:latin typeface="Arial" panose="020B0604020202020204" pitchFamily="34" charset="0"/>
                <a:cs typeface="Arial" panose="020B0604020202020204" pitchFamily="34" charset="0"/>
              </a:rPr>
              <a:t>The </a:t>
            </a:r>
            <a:r>
              <a:rPr lang="en-US" sz="1300" b="1" dirty="0">
                <a:latin typeface="Arial" panose="020B0604020202020204" pitchFamily="34" charset="0"/>
                <a:cs typeface="Arial" panose="020B0604020202020204" pitchFamily="34" charset="0"/>
              </a:rPr>
              <a:t>law of the LORD is perfect</a:t>
            </a:r>
            <a:r>
              <a:rPr lang="en-US" sz="1300" dirty="0">
                <a:latin typeface="Arial" panose="020B0604020202020204" pitchFamily="34" charset="0"/>
                <a:cs typeface="Arial" panose="020B0604020202020204" pitchFamily="34" charset="0"/>
              </a:rPr>
              <a:t>, converting the soul: the </a:t>
            </a:r>
            <a:r>
              <a:rPr lang="en-US" sz="1300" b="1" dirty="0">
                <a:latin typeface="Arial" panose="020B0604020202020204" pitchFamily="34" charset="0"/>
                <a:cs typeface="Arial" panose="020B0604020202020204" pitchFamily="34" charset="0"/>
              </a:rPr>
              <a:t>testimony of the LORD is sure</a:t>
            </a:r>
            <a:r>
              <a:rPr lang="en-US" sz="1300" dirty="0">
                <a:latin typeface="Arial" panose="020B0604020202020204" pitchFamily="34" charset="0"/>
                <a:cs typeface="Arial" panose="020B0604020202020204" pitchFamily="34" charset="0"/>
              </a:rPr>
              <a:t>, making wise the simple.</a:t>
            </a:r>
            <a:r>
              <a:rPr lang="en-US" sz="1300" b="1" dirty="0">
                <a:latin typeface="Arial" panose="020B0604020202020204" pitchFamily="34" charset="0"/>
                <a:cs typeface="Arial" panose="020B0604020202020204" pitchFamily="34" charset="0"/>
              </a:rPr>
              <a:t> 8 </a:t>
            </a:r>
            <a:r>
              <a:rPr lang="en-US" sz="1300" dirty="0">
                <a:latin typeface="Arial" panose="020B0604020202020204" pitchFamily="34" charset="0"/>
                <a:cs typeface="Arial" panose="020B0604020202020204" pitchFamily="34" charset="0"/>
              </a:rPr>
              <a:t>The </a:t>
            </a:r>
            <a:r>
              <a:rPr lang="en-US" sz="1300" b="1" dirty="0">
                <a:latin typeface="Arial" panose="020B0604020202020204" pitchFamily="34" charset="0"/>
                <a:cs typeface="Arial" panose="020B0604020202020204" pitchFamily="34" charset="0"/>
              </a:rPr>
              <a:t>statutes of the LORD are right</a:t>
            </a:r>
            <a:r>
              <a:rPr lang="en-US" sz="1300" dirty="0">
                <a:latin typeface="Arial" panose="020B0604020202020204" pitchFamily="34" charset="0"/>
                <a:cs typeface="Arial" panose="020B0604020202020204" pitchFamily="34" charset="0"/>
              </a:rPr>
              <a:t>, rejoicing the heart: </a:t>
            </a:r>
            <a:r>
              <a:rPr lang="en-US" sz="1300" b="1" dirty="0">
                <a:latin typeface="Arial" panose="020B0604020202020204" pitchFamily="34" charset="0"/>
                <a:cs typeface="Arial" panose="020B0604020202020204" pitchFamily="34" charset="0"/>
              </a:rPr>
              <a:t>the commandment of the LORD is pure, enlightening the eyes. 9 </a:t>
            </a:r>
            <a:r>
              <a:rPr lang="en-US" sz="1300" dirty="0">
                <a:latin typeface="Arial" panose="020B0604020202020204" pitchFamily="34" charset="0"/>
                <a:cs typeface="Arial" panose="020B0604020202020204" pitchFamily="34" charset="0"/>
              </a:rPr>
              <a:t>The </a:t>
            </a:r>
            <a:r>
              <a:rPr lang="en-US" sz="1300" b="1" dirty="0">
                <a:latin typeface="Arial" panose="020B0604020202020204" pitchFamily="34" charset="0"/>
                <a:cs typeface="Arial" panose="020B0604020202020204" pitchFamily="34" charset="0"/>
              </a:rPr>
              <a:t>fear of the LORD is clean, enduring for ever</a:t>
            </a:r>
            <a:r>
              <a:rPr lang="en-US" sz="1300" dirty="0">
                <a:latin typeface="Arial" panose="020B0604020202020204" pitchFamily="34" charset="0"/>
                <a:cs typeface="Arial" panose="020B0604020202020204" pitchFamily="34" charset="0"/>
              </a:rPr>
              <a:t>: the </a:t>
            </a:r>
            <a:r>
              <a:rPr lang="en-US" sz="1300" b="1" dirty="0">
                <a:latin typeface="Arial" panose="020B0604020202020204" pitchFamily="34" charset="0"/>
                <a:cs typeface="Arial" panose="020B0604020202020204" pitchFamily="34" charset="0"/>
              </a:rPr>
              <a:t>judgments of the LORD are true and righteous altogether</a:t>
            </a:r>
            <a:r>
              <a:rPr lang="en-US" sz="13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10</a:t>
            </a:r>
            <a:r>
              <a:rPr lang="en-US" sz="1300" dirty="0">
                <a:latin typeface="Arial" panose="020B0604020202020204" pitchFamily="34" charset="0"/>
                <a:cs typeface="Arial" panose="020B0604020202020204" pitchFamily="34" charset="0"/>
              </a:rPr>
              <a:t> More to be desired are they than gold, yea, than much fine gold: sweeter also than honey and the honeycomb. </a:t>
            </a:r>
            <a:r>
              <a:rPr lang="en-US" sz="1300" b="1" dirty="0">
                <a:latin typeface="Arial" panose="020B0604020202020204" pitchFamily="34" charset="0"/>
                <a:cs typeface="Arial" panose="020B0604020202020204" pitchFamily="34" charset="0"/>
              </a:rPr>
              <a:t>11</a:t>
            </a:r>
            <a:r>
              <a:rPr lang="en-US" sz="1300" dirty="0">
                <a:latin typeface="Arial" panose="020B0604020202020204" pitchFamily="34" charset="0"/>
                <a:cs typeface="Arial" panose="020B0604020202020204" pitchFamily="34" charset="0"/>
              </a:rPr>
              <a:t> Moreover </a:t>
            </a:r>
            <a:r>
              <a:rPr lang="en-US" sz="1300" b="1" dirty="0">
                <a:latin typeface="Arial" panose="020B0604020202020204" pitchFamily="34" charset="0"/>
                <a:cs typeface="Arial" panose="020B0604020202020204" pitchFamily="34" charset="0"/>
              </a:rPr>
              <a:t>by them is thy servant warned: and in keeping of them there is great reward.</a:t>
            </a:r>
          </a:p>
          <a:p>
            <a:endParaRPr lang="en-US" sz="1300" dirty="0">
              <a:latin typeface="Arial" panose="020B0604020202020204" pitchFamily="34" charset="0"/>
              <a:cs typeface="Arial" panose="020B0604020202020204" pitchFamily="34" charset="0"/>
            </a:endParaRPr>
          </a:p>
          <a:p>
            <a:r>
              <a:rPr lang="en-US" sz="1300" b="1" dirty="0">
                <a:latin typeface="Arial" panose="020B0604020202020204" pitchFamily="34" charset="0"/>
                <a:cs typeface="Arial" panose="020B0604020202020204" pitchFamily="34" charset="0"/>
              </a:rPr>
              <a:t>Deuteronomy 4:2 KJV 2 </a:t>
            </a:r>
            <a:r>
              <a:rPr lang="en-US" sz="1300" dirty="0">
                <a:latin typeface="Arial" panose="020B0604020202020204" pitchFamily="34" charset="0"/>
                <a:cs typeface="Arial" panose="020B0604020202020204" pitchFamily="34" charset="0"/>
              </a:rPr>
              <a:t>Ye shall </a:t>
            </a:r>
            <a:r>
              <a:rPr lang="en-US" sz="1300" b="1" dirty="0">
                <a:latin typeface="Arial" panose="020B0604020202020204" pitchFamily="34" charset="0"/>
                <a:cs typeface="Arial" panose="020B0604020202020204" pitchFamily="34" charset="0"/>
              </a:rPr>
              <a:t>not add unto the word which I command you, neither shall ye diminish ought from it</a:t>
            </a:r>
            <a:r>
              <a:rPr lang="en-US" sz="1300" dirty="0">
                <a:latin typeface="Arial" panose="020B0604020202020204" pitchFamily="34" charset="0"/>
                <a:cs typeface="Arial" panose="020B0604020202020204" pitchFamily="34" charset="0"/>
              </a:rPr>
              <a:t>, that ye may keep the commandments of the LORD your God which I command you.</a:t>
            </a:r>
            <a:endParaRPr lang="en-US" sz="1300" b="1" i="1" u="sng" dirty="0">
              <a:latin typeface="Arial" panose="020B0604020202020204" pitchFamily="34" charset="0"/>
              <a:cs typeface="Arial" panose="020B0604020202020204" pitchFamily="34" charset="0"/>
            </a:endParaRPr>
          </a:p>
          <a:p>
            <a:pPr marL="181240" indent="-181240">
              <a:buFont typeface="Wingdings" panose="05000000000000000000" pitchFamily="2" charset="2"/>
              <a:buChar char="§"/>
            </a:pPr>
            <a:r>
              <a:rPr lang="en-US" sz="1300" b="1" dirty="0">
                <a:latin typeface="Arial" panose="020B0604020202020204" pitchFamily="34" charset="0"/>
                <a:cs typeface="Arial" panose="020B0604020202020204" pitchFamily="34" charset="0"/>
              </a:rPr>
              <a:t>Revelation 22:18-19 KJV 18 </a:t>
            </a:r>
            <a:r>
              <a:rPr lang="en-US" sz="1300" dirty="0">
                <a:latin typeface="Arial" panose="020B0604020202020204" pitchFamily="34" charset="0"/>
                <a:cs typeface="Arial" panose="020B0604020202020204" pitchFamily="34" charset="0"/>
              </a:rPr>
              <a:t>For I testify unto every man that heareth the words of the prophecy of this book, If any man </a:t>
            </a:r>
            <a:r>
              <a:rPr lang="en-US" sz="1300" b="1" dirty="0">
                <a:latin typeface="Arial" panose="020B0604020202020204" pitchFamily="34" charset="0"/>
                <a:cs typeface="Arial" panose="020B0604020202020204" pitchFamily="34" charset="0"/>
              </a:rPr>
              <a:t>shall add unto these things, God shall add unto him the plagues that are written in this book: 19 And if any man shall take away from the words of the book of this prophecy, God shall take away his part out of the book of life, and out of the holy city, and from the things which are written in this book.</a:t>
            </a:r>
          </a:p>
          <a:p>
            <a:pPr marL="181240" indent="-181240">
              <a:buFont typeface="Wingdings" panose="05000000000000000000" pitchFamily="2" charset="2"/>
              <a:buChar char="§"/>
            </a:pPr>
            <a:r>
              <a:rPr lang="en-US" sz="1300" b="1" dirty="0">
                <a:latin typeface="Arial" panose="020B0604020202020204" pitchFamily="34" charset="0"/>
                <a:cs typeface="Arial" panose="020B0604020202020204" pitchFamily="34" charset="0"/>
              </a:rPr>
              <a:t>Galatians 1:6-9 KJV 6 I </a:t>
            </a:r>
            <a:r>
              <a:rPr lang="en-US" sz="1300" dirty="0">
                <a:latin typeface="Arial" panose="020B0604020202020204" pitchFamily="34" charset="0"/>
                <a:cs typeface="Arial" panose="020B0604020202020204" pitchFamily="34" charset="0"/>
              </a:rPr>
              <a:t>marvel that ye are so soon removed from him that called you into the grace of Christ unto </a:t>
            </a:r>
            <a:r>
              <a:rPr lang="en-US" sz="1300" b="1" dirty="0">
                <a:latin typeface="Arial" panose="020B0604020202020204" pitchFamily="34" charset="0"/>
                <a:cs typeface="Arial" panose="020B0604020202020204" pitchFamily="34" charset="0"/>
              </a:rPr>
              <a:t>another gospel: 7 Which is not another</a:t>
            </a:r>
            <a:r>
              <a:rPr lang="en-US" sz="1300" dirty="0">
                <a:latin typeface="Arial" panose="020B0604020202020204" pitchFamily="34" charset="0"/>
                <a:cs typeface="Arial" panose="020B0604020202020204" pitchFamily="34" charset="0"/>
              </a:rPr>
              <a:t>; but there be some that trouble you, and would pervert the gospel of Christ</a:t>
            </a:r>
            <a:r>
              <a:rPr lang="en-US" sz="1300" b="1" dirty="0">
                <a:latin typeface="Arial" panose="020B0604020202020204" pitchFamily="34" charset="0"/>
                <a:cs typeface="Arial" panose="020B0604020202020204" pitchFamily="34" charset="0"/>
              </a:rPr>
              <a:t>. 8</a:t>
            </a:r>
            <a:r>
              <a:rPr lang="en-US" sz="1300" dirty="0">
                <a:latin typeface="Arial" panose="020B0604020202020204" pitchFamily="34" charset="0"/>
                <a:cs typeface="Arial" panose="020B0604020202020204" pitchFamily="34" charset="0"/>
              </a:rPr>
              <a:t> But though we, or an angel from heaven, preach any other gospel unto you than that which we have preached unto you, let him be accursed. </a:t>
            </a:r>
            <a:r>
              <a:rPr lang="en-US" sz="1300" b="1" dirty="0">
                <a:latin typeface="Arial" panose="020B0604020202020204" pitchFamily="34" charset="0"/>
                <a:cs typeface="Arial" panose="020B0604020202020204" pitchFamily="34" charset="0"/>
              </a:rPr>
              <a:t>9</a:t>
            </a:r>
            <a:r>
              <a:rPr lang="en-US" sz="1300" dirty="0">
                <a:latin typeface="Arial" panose="020B0604020202020204" pitchFamily="34" charset="0"/>
                <a:cs typeface="Arial" panose="020B0604020202020204" pitchFamily="34" charset="0"/>
              </a:rPr>
              <a:t> As we said before, so say I now again, If any man preach any other gospel unto you than that ye have received, let him be accursed.</a:t>
            </a:r>
          </a:p>
          <a:p>
            <a:pPr marL="181240" indent="-181240">
              <a:buFont typeface="Wingdings" panose="05000000000000000000" pitchFamily="2" charset="2"/>
              <a:buChar char="§"/>
            </a:pPr>
            <a:r>
              <a:rPr lang="en-US" sz="1300" b="1" dirty="0">
                <a:latin typeface="Arial" panose="020B0604020202020204" pitchFamily="34" charset="0"/>
                <a:cs typeface="Arial" panose="020B0604020202020204" pitchFamily="34" charset="0"/>
              </a:rPr>
              <a:t>Galatians 5:7-10 KJV 7 </a:t>
            </a:r>
            <a:r>
              <a:rPr lang="en-US" sz="1300" dirty="0">
                <a:latin typeface="Arial" panose="020B0604020202020204" pitchFamily="34" charset="0"/>
                <a:cs typeface="Arial" panose="020B0604020202020204" pitchFamily="34" charset="0"/>
              </a:rPr>
              <a:t>Ye did run well; who did hinder you that ye should </a:t>
            </a:r>
            <a:r>
              <a:rPr lang="en-US" sz="1300" b="1" dirty="0">
                <a:latin typeface="Arial" panose="020B0604020202020204" pitchFamily="34" charset="0"/>
                <a:cs typeface="Arial" panose="020B0604020202020204" pitchFamily="34" charset="0"/>
              </a:rPr>
              <a:t>not obey the truth? 8 This persuasion cometh not of him that calleth you</a:t>
            </a:r>
            <a:r>
              <a:rPr lang="en-US" sz="1300" dirty="0">
                <a:latin typeface="Arial" panose="020B0604020202020204" pitchFamily="34" charset="0"/>
                <a:cs typeface="Arial" panose="020B0604020202020204" pitchFamily="34" charset="0"/>
              </a:rPr>
              <a:t>.</a:t>
            </a:r>
            <a:r>
              <a:rPr lang="en-US" sz="1300" b="1" dirty="0">
                <a:latin typeface="Arial" panose="020B0604020202020204" pitchFamily="34" charset="0"/>
                <a:cs typeface="Arial" panose="020B0604020202020204" pitchFamily="34" charset="0"/>
              </a:rPr>
              <a:t> 9</a:t>
            </a:r>
            <a:r>
              <a:rPr lang="en-US" sz="1300" dirty="0">
                <a:latin typeface="Arial" panose="020B0604020202020204" pitchFamily="34" charset="0"/>
                <a:cs typeface="Arial" panose="020B0604020202020204" pitchFamily="34" charset="0"/>
              </a:rPr>
              <a:t> A little leaven </a:t>
            </a:r>
            <a:r>
              <a:rPr lang="en-US" sz="1300" dirty="0" err="1">
                <a:latin typeface="Arial" panose="020B0604020202020204" pitchFamily="34" charset="0"/>
                <a:cs typeface="Arial" panose="020B0604020202020204" pitchFamily="34" charset="0"/>
              </a:rPr>
              <a:t>leaveneth</a:t>
            </a:r>
            <a:r>
              <a:rPr lang="en-US" sz="1300" dirty="0">
                <a:latin typeface="Arial" panose="020B0604020202020204" pitchFamily="34" charset="0"/>
                <a:cs typeface="Arial" panose="020B0604020202020204" pitchFamily="34" charset="0"/>
              </a:rPr>
              <a:t> the whole lump. </a:t>
            </a:r>
            <a:r>
              <a:rPr lang="en-US" sz="1300" b="1" dirty="0">
                <a:latin typeface="Arial" panose="020B0604020202020204" pitchFamily="34" charset="0"/>
                <a:cs typeface="Arial" panose="020B0604020202020204" pitchFamily="34" charset="0"/>
              </a:rPr>
              <a:t>10</a:t>
            </a:r>
            <a:r>
              <a:rPr lang="en-US" sz="1300" dirty="0">
                <a:latin typeface="Arial" panose="020B0604020202020204" pitchFamily="34" charset="0"/>
                <a:cs typeface="Arial" panose="020B0604020202020204" pitchFamily="34" charset="0"/>
              </a:rPr>
              <a:t> I have confidence in you through the Lord, that ye will be none otherwise minded: but </a:t>
            </a:r>
            <a:r>
              <a:rPr lang="en-US" sz="1300" b="1" dirty="0">
                <a:latin typeface="Arial" panose="020B0604020202020204" pitchFamily="34" charset="0"/>
                <a:cs typeface="Arial" panose="020B0604020202020204" pitchFamily="34" charset="0"/>
              </a:rPr>
              <a:t>he that </a:t>
            </a:r>
            <a:r>
              <a:rPr lang="en-US" sz="1300" b="1" dirty="0" err="1">
                <a:latin typeface="Arial" panose="020B0604020202020204" pitchFamily="34" charset="0"/>
                <a:cs typeface="Arial" panose="020B0604020202020204" pitchFamily="34" charset="0"/>
              </a:rPr>
              <a:t>troubleth</a:t>
            </a:r>
            <a:r>
              <a:rPr lang="en-US" sz="1300" b="1" dirty="0">
                <a:latin typeface="Arial" panose="020B0604020202020204" pitchFamily="34" charset="0"/>
                <a:cs typeface="Arial" panose="020B0604020202020204" pitchFamily="34" charset="0"/>
              </a:rPr>
              <a:t> you shall bear his judgment, whosoever he be.</a:t>
            </a:r>
          </a:p>
          <a:p>
            <a:pPr marL="181240" indent="-181240">
              <a:buFont typeface="Wingdings" panose="05000000000000000000" pitchFamily="2" charset="2"/>
              <a:buChar char="§"/>
            </a:pPr>
            <a:endParaRPr lang="en-US" sz="13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C5C198C-F94F-45D5-B9E3-B6FFB8BCAC79}" type="slidenum">
              <a:rPr lang="en-US" smtClean="0"/>
              <a:t>11</a:t>
            </a:fld>
            <a:endParaRPr lang="en-US" dirty="0"/>
          </a:p>
        </p:txBody>
      </p:sp>
      <p:sp>
        <p:nvSpPr>
          <p:cNvPr id="5" name="Date Placeholder 4">
            <a:extLst>
              <a:ext uri="{FF2B5EF4-FFF2-40B4-BE49-F238E27FC236}">
                <a16:creationId xmlns:a16="http://schemas.microsoft.com/office/drawing/2014/main" id="{BBC9B2CA-25F4-A74D-6A21-24A5EA157799}"/>
              </a:ext>
            </a:extLst>
          </p:cNvPr>
          <p:cNvSpPr>
            <a:spLocks noGrp="1"/>
          </p:cNvSpPr>
          <p:nvPr>
            <p:ph type="dt" idx="1"/>
          </p:nvPr>
        </p:nvSpPr>
        <p:spPr/>
        <p:txBody>
          <a:bodyPr/>
          <a:lstStyle/>
          <a:p>
            <a:r>
              <a:rPr lang="en-US"/>
              <a:t>7/14/2024 AM-PM</a:t>
            </a:r>
            <a:endParaRPr lang="en-US" dirty="0"/>
          </a:p>
        </p:txBody>
      </p:sp>
    </p:spTree>
    <p:extLst>
      <p:ext uri="{BB962C8B-B14F-4D97-AF65-F5344CB8AC3E}">
        <p14:creationId xmlns:p14="http://schemas.microsoft.com/office/powerpoint/2010/main" val="3576248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481013"/>
            <a:ext cx="4321175" cy="3241675"/>
          </a:xfrm>
        </p:spPr>
      </p:sp>
      <p:sp>
        <p:nvSpPr>
          <p:cNvPr id="3" name="Notes Placeholder 2"/>
          <p:cNvSpPr>
            <a:spLocks noGrp="1"/>
          </p:cNvSpPr>
          <p:nvPr>
            <p:ph type="body" idx="1"/>
          </p:nvPr>
        </p:nvSpPr>
        <p:spPr>
          <a:xfrm>
            <a:off x="-846" y="3840480"/>
            <a:ext cx="7313507" cy="576072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C5C198C-F94F-45D5-B9E3-B6FFB8BCAC79}" type="slidenum">
              <a:rPr lang="en-US" smtClean="0"/>
              <a:t>12</a:t>
            </a:fld>
            <a:endParaRPr lang="en-US" dirty="0"/>
          </a:p>
        </p:txBody>
      </p:sp>
      <p:sp>
        <p:nvSpPr>
          <p:cNvPr id="5" name="Date Placeholder 4">
            <a:extLst>
              <a:ext uri="{FF2B5EF4-FFF2-40B4-BE49-F238E27FC236}">
                <a16:creationId xmlns:a16="http://schemas.microsoft.com/office/drawing/2014/main" id="{BBC9B2CA-25F4-A74D-6A21-24A5EA157799}"/>
              </a:ext>
            </a:extLst>
          </p:cNvPr>
          <p:cNvSpPr>
            <a:spLocks noGrp="1"/>
          </p:cNvSpPr>
          <p:nvPr>
            <p:ph type="dt" idx="1"/>
          </p:nvPr>
        </p:nvSpPr>
        <p:spPr/>
        <p:txBody>
          <a:bodyPr/>
          <a:lstStyle/>
          <a:p>
            <a:r>
              <a:rPr lang="en-US"/>
              <a:t>7/14/2024 AM-PM</a:t>
            </a:r>
            <a:endParaRPr lang="en-US" dirty="0"/>
          </a:p>
        </p:txBody>
      </p:sp>
    </p:spTree>
    <p:extLst>
      <p:ext uri="{BB962C8B-B14F-4D97-AF65-F5344CB8AC3E}">
        <p14:creationId xmlns:p14="http://schemas.microsoft.com/office/powerpoint/2010/main" val="2011359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300038"/>
            <a:ext cx="5445125" cy="4084637"/>
          </a:xfrm>
        </p:spPr>
      </p:sp>
      <p:sp>
        <p:nvSpPr>
          <p:cNvPr id="3" name="Notes Placeholder 2"/>
          <p:cNvSpPr>
            <a:spLocks noGrp="1"/>
          </p:cNvSpPr>
          <p:nvPr>
            <p:ph type="body" idx="1"/>
          </p:nvPr>
        </p:nvSpPr>
        <p:spPr>
          <a:xfrm>
            <a:off x="8315" y="4711591"/>
            <a:ext cx="7306885" cy="4889610"/>
          </a:xfrm>
        </p:spPr>
        <p:txBody>
          <a:bodyPr>
            <a:normAutofit/>
          </a:bodyPr>
          <a:lstStyle/>
          <a:p>
            <a:pPr>
              <a:defRPr/>
            </a:pPr>
            <a:r>
              <a:rPr lang="en-US" altLang="en-US" b="1" u="sng" dirty="0">
                <a:latin typeface="Arial" panose="020B0604020202020204" pitchFamily="34" charset="0"/>
                <a:cs typeface="Arial" panose="020B0604020202020204" pitchFamily="34" charset="0"/>
              </a:rPr>
              <a:t>Acts 16:29-33 KJV </a:t>
            </a:r>
            <a:r>
              <a:rPr lang="en-US" altLang="en-US" b="1" u="none" dirty="0">
                <a:latin typeface="Arial" panose="020B0604020202020204" pitchFamily="34" charset="0"/>
                <a:cs typeface="Arial" panose="020B0604020202020204" pitchFamily="34" charset="0"/>
              </a:rPr>
              <a:t>29 </a:t>
            </a:r>
            <a:r>
              <a:rPr lang="en-US" altLang="en-US" b="0" u="none" dirty="0">
                <a:latin typeface="Arial" panose="020B0604020202020204" pitchFamily="34" charset="0"/>
                <a:cs typeface="Arial" panose="020B0604020202020204" pitchFamily="34" charset="0"/>
              </a:rPr>
              <a:t>Then he called for a light, and sprang in, and came trembling, and fell down before Paul and Silas, </a:t>
            </a:r>
            <a:r>
              <a:rPr lang="en-US" altLang="en-US" b="1" u="none" dirty="0">
                <a:latin typeface="Arial" panose="020B0604020202020204" pitchFamily="34" charset="0"/>
                <a:cs typeface="Arial" panose="020B0604020202020204" pitchFamily="34" charset="0"/>
              </a:rPr>
              <a:t>30</a:t>
            </a:r>
            <a:r>
              <a:rPr lang="en-US" altLang="en-US" b="0" u="none" dirty="0">
                <a:latin typeface="Arial" panose="020B0604020202020204" pitchFamily="34" charset="0"/>
                <a:cs typeface="Arial" panose="020B0604020202020204" pitchFamily="34" charset="0"/>
              </a:rPr>
              <a:t> And brought them out, and said, Sirs, </a:t>
            </a:r>
            <a:r>
              <a:rPr lang="en-US" altLang="en-US" b="1" u="none" dirty="0">
                <a:latin typeface="Arial" panose="020B0604020202020204" pitchFamily="34" charset="0"/>
                <a:cs typeface="Arial" panose="020B0604020202020204" pitchFamily="34" charset="0"/>
              </a:rPr>
              <a:t>what must I do to be saved? 31 </a:t>
            </a:r>
            <a:r>
              <a:rPr lang="en-US" altLang="en-US" b="0" u="none" dirty="0">
                <a:latin typeface="Arial" panose="020B0604020202020204" pitchFamily="34" charset="0"/>
                <a:cs typeface="Arial" panose="020B0604020202020204" pitchFamily="34" charset="0"/>
              </a:rPr>
              <a:t>And they said, Believe on the Lord Jesus Christ, and thou shalt be saved, and thy house. </a:t>
            </a:r>
            <a:r>
              <a:rPr lang="en-US" altLang="en-US" b="1" u="none" dirty="0">
                <a:latin typeface="Arial" panose="020B0604020202020204" pitchFamily="34" charset="0"/>
                <a:cs typeface="Arial" panose="020B0604020202020204" pitchFamily="34" charset="0"/>
              </a:rPr>
              <a:t>32 And they spake unto him </a:t>
            </a:r>
            <a:r>
              <a:rPr lang="en-US" altLang="en-US" b="1" u="sng" dirty="0">
                <a:latin typeface="Arial" panose="020B0604020202020204" pitchFamily="34" charset="0"/>
                <a:cs typeface="Arial" panose="020B0604020202020204" pitchFamily="34" charset="0"/>
              </a:rPr>
              <a:t>the word of the Lord</a:t>
            </a:r>
            <a:r>
              <a:rPr lang="en-US" altLang="en-US" b="1" u="none" dirty="0">
                <a:latin typeface="Arial" panose="020B0604020202020204" pitchFamily="34" charset="0"/>
                <a:cs typeface="Arial" panose="020B0604020202020204" pitchFamily="34" charset="0"/>
              </a:rPr>
              <a:t>, and to all that were in his house. 33 </a:t>
            </a:r>
            <a:r>
              <a:rPr lang="en-US" altLang="en-US" b="0" u="none" dirty="0">
                <a:latin typeface="Arial" panose="020B0604020202020204" pitchFamily="34" charset="0"/>
                <a:cs typeface="Arial" panose="020B0604020202020204" pitchFamily="34" charset="0"/>
              </a:rPr>
              <a:t>And he took them the same hour of the night, and washed their stripes; </a:t>
            </a:r>
            <a:r>
              <a:rPr lang="en-US" altLang="en-US" b="1" u="none" dirty="0">
                <a:latin typeface="Arial" panose="020B0604020202020204" pitchFamily="34" charset="0"/>
                <a:cs typeface="Arial" panose="020B0604020202020204" pitchFamily="34" charset="0"/>
              </a:rPr>
              <a:t>and was baptized, he and all his, straightway.</a:t>
            </a:r>
          </a:p>
          <a:p>
            <a:pPr>
              <a:defRPr/>
            </a:pPr>
            <a:r>
              <a:rPr lang="en-US" altLang="en-US" b="1" u="sng" dirty="0">
                <a:latin typeface="Arial" panose="020B0604020202020204" pitchFamily="34" charset="0"/>
                <a:cs typeface="Arial" panose="020B0604020202020204" pitchFamily="34" charset="0"/>
              </a:rPr>
              <a:t>Rom. 10:17 </a:t>
            </a:r>
            <a:r>
              <a:rPr lang="en-US" altLang="en-US" dirty="0">
                <a:latin typeface="Arial" panose="020B0604020202020204" pitchFamily="34" charset="0"/>
                <a:cs typeface="Arial" panose="020B0604020202020204" pitchFamily="34" charset="0"/>
              </a:rPr>
              <a:t>- So then faith cometh by hearing, and </a:t>
            </a:r>
            <a:r>
              <a:rPr lang="en-US" altLang="en-US" b="1" dirty="0">
                <a:latin typeface="Arial" panose="020B0604020202020204" pitchFamily="34" charset="0"/>
                <a:cs typeface="Arial" panose="020B0604020202020204" pitchFamily="34" charset="0"/>
              </a:rPr>
              <a:t>hearing by the word of God.</a:t>
            </a:r>
          </a:p>
          <a:p>
            <a:pPr>
              <a:defRPr/>
            </a:pPr>
            <a:r>
              <a:rPr lang="en-US" altLang="en-US" b="1" u="sng" dirty="0">
                <a:latin typeface="Arial" panose="020B0604020202020204" pitchFamily="34" charset="0"/>
                <a:cs typeface="Arial" panose="020B0604020202020204" pitchFamily="34" charset="0"/>
              </a:rPr>
              <a:t>Heb 11:6</a:t>
            </a:r>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But without faith it is impossible to please him: for he that cometh to God </a:t>
            </a:r>
            <a:r>
              <a:rPr lang="en-US" altLang="en-US" b="1" dirty="0">
                <a:latin typeface="Arial" panose="020B0604020202020204" pitchFamily="34" charset="0"/>
                <a:cs typeface="Arial" panose="020B0604020202020204" pitchFamily="34" charset="0"/>
              </a:rPr>
              <a:t>must believe that he is</a:t>
            </a:r>
            <a:r>
              <a:rPr lang="en-US" altLang="en-US" b="0" dirty="0">
                <a:latin typeface="Arial" panose="020B0604020202020204" pitchFamily="34" charset="0"/>
                <a:cs typeface="Arial" panose="020B0604020202020204" pitchFamily="34" charset="0"/>
              </a:rPr>
              <a:t>, and that he is a rewarder of </a:t>
            </a:r>
            <a:r>
              <a:rPr lang="en-US" altLang="en-US" b="1" dirty="0">
                <a:latin typeface="Arial" panose="020B0604020202020204" pitchFamily="34" charset="0"/>
                <a:cs typeface="Arial" panose="020B0604020202020204" pitchFamily="34" charset="0"/>
              </a:rPr>
              <a:t>them that diligently seek him</a:t>
            </a:r>
            <a:r>
              <a:rPr lang="en-US" altLang="en-US" b="0" dirty="0">
                <a:latin typeface="Arial" panose="020B0604020202020204" pitchFamily="34" charset="0"/>
                <a:cs typeface="Arial" panose="020B0604020202020204" pitchFamily="34" charset="0"/>
              </a:rPr>
              <a:t>.</a:t>
            </a:r>
          </a:p>
          <a:p>
            <a:pPr>
              <a:defRPr/>
            </a:pPr>
            <a:r>
              <a:rPr lang="en-US" altLang="en-US" b="1" u="sng" dirty="0">
                <a:latin typeface="Arial" panose="020B0604020202020204" pitchFamily="34" charset="0"/>
                <a:cs typeface="Arial" panose="020B0604020202020204" pitchFamily="34" charset="0"/>
              </a:rPr>
              <a:t>Jn. 8:24 </a:t>
            </a:r>
            <a:r>
              <a:rPr lang="en-US" altLang="en-US" dirty="0">
                <a:latin typeface="Arial" panose="020B0604020202020204" pitchFamily="34" charset="0"/>
                <a:cs typeface="Arial" panose="020B0604020202020204" pitchFamily="34" charset="0"/>
              </a:rPr>
              <a:t>-  I said therefore unto you, that ye shall die in your sins: for if ye believe not that I am he, ye shall die in your sins.</a:t>
            </a:r>
          </a:p>
          <a:p>
            <a:pPr>
              <a:defRPr/>
            </a:pPr>
            <a:r>
              <a:rPr lang="en-US" altLang="en-US" b="1" u="sng" dirty="0">
                <a:latin typeface="Arial" panose="020B0604020202020204" pitchFamily="34" charset="0"/>
                <a:cs typeface="Arial" panose="020B0604020202020204" pitchFamily="34" charset="0"/>
              </a:rPr>
              <a:t>Acts 17:30-31 </a:t>
            </a:r>
            <a:r>
              <a:rPr lang="en-US" altLang="en-US" dirty="0">
                <a:latin typeface="Arial" panose="020B0604020202020204" pitchFamily="34" charset="0"/>
                <a:cs typeface="Arial" panose="020B0604020202020204" pitchFamily="34" charset="0"/>
              </a:rPr>
              <a:t>- And the times of this ignorance God winked at; but now </a:t>
            </a:r>
            <a:r>
              <a:rPr lang="en-US" altLang="en-US" dirty="0" err="1">
                <a:latin typeface="Arial" panose="020B0604020202020204" pitchFamily="34" charset="0"/>
                <a:cs typeface="Arial" panose="020B0604020202020204" pitchFamily="34" charset="0"/>
              </a:rPr>
              <a:t>commandeth</a:t>
            </a:r>
            <a:r>
              <a:rPr lang="en-US" altLang="en-US" dirty="0">
                <a:latin typeface="Arial" panose="020B0604020202020204" pitchFamily="34" charset="0"/>
                <a:cs typeface="Arial" panose="020B0604020202020204" pitchFamily="34" charset="0"/>
              </a:rPr>
              <a:t> all men every where to repent: 31 Because he hath appointed a day, in the which he will judge the world in righteousness by that man whom he hath ordained; whereof he hath given assurance unto all men, in that he hath raised him from the dead.</a:t>
            </a:r>
          </a:p>
          <a:p>
            <a:pPr>
              <a:defRPr/>
            </a:pPr>
            <a:r>
              <a:rPr lang="en-US" altLang="en-US" b="1" u="sng" dirty="0">
                <a:latin typeface="Arial" panose="020B0604020202020204" pitchFamily="34" charset="0"/>
                <a:cs typeface="Arial" panose="020B0604020202020204" pitchFamily="34" charset="0"/>
              </a:rPr>
              <a:t>Matt. 10:32 </a:t>
            </a:r>
            <a:r>
              <a:rPr lang="en-US" altLang="en-US" dirty="0">
                <a:latin typeface="Arial" panose="020B0604020202020204" pitchFamily="34" charset="0"/>
                <a:cs typeface="Arial" panose="020B0604020202020204" pitchFamily="34" charset="0"/>
              </a:rPr>
              <a:t>- Whosoever therefore shall confess me before men, him will I confess also before my Father which is in heaven.</a:t>
            </a:r>
          </a:p>
          <a:p>
            <a:pPr>
              <a:defRPr/>
            </a:pPr>
            <a:r>
              <a:rPr lang="en-US" altLang="en-US" b="1" u="sng" dirty="0">
                <a:latin typeface="Arial" panose="020B0604020202020204" pitchFamily="34" charset="0"/>
                <a:cs typeface="Arial" panose="020B0604020202020204" pitchFamily="34" charset="0"/>
              </a:rPr>
              <a:t>Acts 2:38 </a:t>
            </a:r>
            <a:r>
              <a:rPr lang="en-US" altLang="en-US" dirty="0">
                <a:latin typeface="Arial" panose="020B0604020202020204" pitchFamily="34" charset="0"/>
                <a:cs typeface="Arial" panose="020B0604020202020204" pitchFamily="34" charset="0"/>
              </a:rPr>
              <a:t>- Then Peter said unto them, Repent, and be baptized every one of you in the name of Jesus Christ for the remission of sins, and ye shall receive the gift of the Holy Ghost.</a:t>
            </a:r>
          </a:p>
          <a:p>
            <a:pPr>
              <a:defRPr/>
            </a:pPr>
            <a:r>
              <a:rPr lang="en-US" altLang="en-US" b="1" u="sng" dirty="0">
                <a:latin typeface="Arial" panose="020B0604020202020204" pitchFamily="34" charset="0"/>
                <a:cs typeface="Arial" panose="020B0604020202020204" pitchFamily="34" charset="0"/>
              </a:rPr>
              <a:t>1 Jn. 1:7-9 </a:t>
            </a:r>
            <a:r>
              <a:rPr lang="en-US" altLang="en-US" dirty="0">
                <a:latin typeface="Arial" panose="020B0604020202020204" pitchFamily="34" charset="0"/>
                <a:cs typeface="Arial" panose="020B0604020202020204" pitchFamily="34" charset="0"/>
              </a:rPr>
              <a:t>- But if we walk in the light, as he is in the light, we have fellowship one with another, and the blood of Jesus Christ his Son </a:t>
            </a:r>
            <a:r>
              <a:rPr lang="en-US" altLang="en-US" dirty="0" err="1">
                <a:latin typeface="Arial" panose="020B0604020202020204" pitchFamily="34" charset="0"/>
                <a:cs typeface="Arial" panose="020B0604020202020204" pitchFamily="34" charset="0"/>
              </a:rPr>
              <a:t>cleanseth</a:t>
            </a:r>
            <a:r>
              <a:rPr lang="en-US" altLang="en-US" dirty="0">
                <a:latin typeface="Arial" panose="020B0604020202020204" pitchFamily="34" charset="0"/>
                <a:cs typeface="Arial" panose="020B0604020202020204" pitchFamily="34" charset="0"/>
              </a:rPr>
              <a:t> us from all sin</a:t>
            </a:r>
            <a:r>
              <a:rPr lang="en-US" altLang="en-US" b="1" dirty="0">
                <a:latin typeface="Arial" panose="020B0604020202020204" pitchFamily="34" charset="0"/>
                <a:cs typeface="Arial" panose="020B0604020202020204" pitchFamily="34" charset="0"/>
              </a:rPr>
              <a:t>. 8 </a:t>
            </a:r>
            <a:r>
              <a:rPr lang="en-US" altLang="en-US" dirty="0">
                <a:latin typeface="Arial" panose="020B0604020202020204" pitchFamily="34" charset="0"/>
                <a:cs typeface="Arial" panose="020B0604020202020204" pitchFamily="34" charset="0"/>
              </a:rPr>
              <a:t>If we say that we have no sin, we deceive ourselves, and the truth is not in us. </a:t>
            </a:r>
            <a:r>
              <a:rPr lang="en-US" altLang="en-US" b="1" dirty="0">
                <a:latin typeface="Arial" panose="020B0604020202020204" pitchFamily="34" charset="0"/>
                <a:cs typeface="Arial" panose="020B0604020202020204" pitchFamily="34" charset="0"/>
              </a:rPr>
              <a:t>9</a:t>
            </a:r>
            <a:r>
              <a:rPr lang="en-US" altLang="en-US" dirty="0">
                <a:latin typeface="Arial" panose="020B0604020202020204" pitchFamily="34" charset="0"/>
                <a:cs typeface="Arial" panose="020B0604020202020204" pitchFamily="34" charset="0"/>
              </a:rPr>
              <a:t> If we confess our sins, he is faithful and just to forgive us our sins, and to cleanse us from all unrighteousness.</a:t>
            </a:r>
          </a:p>
          <a:p>
            <a:pPr>
              <a:defRPr/>
            </a:pPr>
            <a:r>
              <a:rPr lang="en-US" altLang="en-US" b="1" u="sng" dirty="0">
                <a:latin typeface="Arial" panose="020B0604020202020204" pitchFamily="34" charset="0"/>
                <a:cs typeface="Arial" panose="020B0604020202020204" pitchFamily="34" charset="0"/>
              </a:rPr>
              <a:t>Rev. 2:10 </a:t>
            </a:r>
            <a:r>
              <a:rPr lang="en-US" altLang="en-US" dirty="0">
                <a:latin typeface="Arial" panose="020B0604020202020204" pitchFamily="34" charset="0"/>
                <a:cs typeface="Arial" panose="020B0604020202020204" pitchFamily="34" charset="0"/>
              </a:rPr>
              <a:t>- Fear none of those things which thou shalt suffer: behold, the devil shall cast some of you into prison, that ye may be tried; and ye shall have tribulation ten days: </a:t>
            </a:r>
            <a:r>
              <a:rPr lang="en-US" altLang="en-US" b="1" u="sng" dirty="0">
                <a:latin typeface="Arial" panose="020B0604020202020204" pitchFamily="34" charset="0"/>
                <a:cs typeface="Arial" panose="020B0604020202020204" pitchFamily="34" charset="0"/>
              </a:rPr>
              <a:t>be thou faithful unto death, and I will give thee a crown of life</a:t>
            </a:r>
            <a:r>
              <a:rPr lang="en-US" altLang="en-US" b="1" dirty="0">
                <a:latin typeface="Arial" panose="020B0604020202020204" pitchFamily="34" charset="0"/>
                <a:cs typeface="Arial" panose="020B0604020202020204" pitchFamily="34" charset="0"/>
              </a:rPr>
              <a:t>.</a:t>
            </a:r>
          </a:p>
          <a:p>
            <a:endParaRPr lang="en-US" dirty="0"/>
          </a:p>
        </p:txBody>
      </p:sp>
      <p:sp>
        <p:nvSpPr>
          <p:cNvPr id="4" name="Date Placeholder 3"/>
          <p:cNvSpPr>
            <a:spLocks noGrp="1"/>
          </p:cNvSpPr>
          <p:nvPr>
            <p:ph type="dt" idx="1"/>
          </p:nvPr>
        </p:nvSpPr>
        <p:spPr/>
        <p:txBody>
          <a:bodyPr/>
          <a:lstStyle/>
          <a:p>
            <a:r>
              <a:rPr lang="en-US"/>
              <a:t>7/14/2024 AM-PM</a:t>
            </a:r>
            <a:endParaRPr lang="en-US" dirty="0"/>
          </a:p>
        </p:txBody>
      </p:sp>
      <p:sp>
        <p:nvSpPr>
          <p:cNvPr id="5" name="Slide Number Placeholder 4"/>
          <p:cNvSpPr>
            <a:spLocks noGrp="1"/>
          </p:cNvSpPr>
          <p:nvPr>
            <p:ph type="sldNum" sz="quarter" idx="5"/>
          </p:nvPr>
        </p:nvSpPr>
        <p:spPr/>
        <p:txBody>
          <a:bodyPr/>
          <a:lstStyle/>
          <a:p>
            <a:fld id="{DC0D42F3-CDD5-4B19-B3DB-7C5223465AF0}" type="slidenum">
              <a:rPr lang="en-US" smtClean="0"/>
              <a:t>13</a:t>
            </a:fld>
            <a:endParaRPr lang="en-US" dirty="0"/>
          </a:p>
        </p:txBody>
      </p:sp>
    </p:spTree>
    <p:extLst>
      <p:ext uri="{BB962C8B-B14F-4D97-AF65-F5344CB8AC3E}">
        <p14:creationId xmlns:p14="http://schemas.microsoft.com/office/powerpoint/2010/main" val="54738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481013"/>
            <a:ext cx="4321175" cy="3240087"/>
          </a:xfrm>
        </p:spPr>
      </p:sp>
      <p:sp>
        <p:nvSpPr>
          <p:cNvPr id="3" name="Notes Placeholder 2"/>
          <p:cNvSpPr>
            <a:spLocks noGrp="1"/>
          </p:cNvSpPr>
          <p:nvPr>
            <p:ph type="body" idx="1"/>
          </p:nvPr>
        </p:nvSpPr>
        <p:spPr>
          <a:xfrm>
            <a:off x="0" y="3721101"/>
            <a:ext cx="7313507" cy="5880100"/>
          </a:xfrm>
        </p:spPr>
        <p:txBody>
          <a:bodyPr/>
          <a:lstStyle/>
          <a:p>
            <a:r>
              <a:rPr lang="en-US" b="1" dirty="0">
                <a:latin typeface="Arial" panose="020B0604020202020204" pitchFamily="34" charset="0"/>
                <a:cs typeface="Arial" panose="020B0604020202020204" pitchFamily="34" charset="0"/>
              </a:rPr>
              <a:t>Matthew 16:13-19 NKJV 13 </a:t>
            </a:r>
            <a:r>
              <a:rPr lang="en-US" dirty="0">
                <a:latin typeface="Arial" panose="020B0604020202020204" pitchFamily="34" charset="0"/>
                <a:cs typeface="Arial" panose="020B0604020202020204" pitchFamily="34" charset="0"/>
              </a:rPr>
              <a:t>When Jesus came into the region of Caesarea Philippi, He asked His disciples, saying, </a:t>
            </a:r>
            <a:r>
              <a:rPr lang="en-US" b="1" i="1" dirty="0">
                <a:latin typeface="Arial" panose="020B0604020202020204" pitchFamily="34" charset="0"/>
                <a:cs typeface="Arial" panose="020B0604020202020204" pitchFamily="34" charset="0"/>
              </a:rPr>
              <a:t>"Who do men say that I, the Son of Man, am?" </a:t>
            </a:r>
            <a:r>
              <a:rPr lang="en-US" b="1" dirty="0">
                <a:latin typeface="Arial" panose="020B0604020202020204" pitchFamily="34" charset="0"/>
                <a:cs typeface="Arial" panose="020B0604020202020204" pitchFamily="34" charset="0"/>
              </a:rPr>
              <a:t>14 </a:t>
            </a:r>
            <a:r>
              <a:rPr lang="en-US" dirty="0">
                <a:latin typeface="Arial" panose="020B0604020202020204" pitchFamily="34" charset="0"/>
                <a:cs typeface="Arial" panose="020B0604020202020204" pitchFamily="34" charset="0"/>
              </a:rPr>
              <a:t>So they said, "Some say John the Baptist, some Elijah, and others Jeremiah or one of the prophets." </a:t>
            </a:r>
            <a:r>
              <a:rPr lang="en-US" b="1" dirty="0">
                <a:latin typeface="Arial" panose="020B0604020202020204" pitchFamily="34" charset="0"/>
                <a:cs typeface="Arial" panose="020B0604020202020204" pitchFamily="34" charset="0"/>
              </a:rPr>
              <a:t>15</a:t>
            </a:r>
            <a:r>
              <a:rPr lang="en-US" dirty="0">
                <a:latin typeface="Arial" panose="020B0604020202020204" pitchFamily="34" charset="0"/>
                <a:cs typeface="Arial" panose="020B0604020202020204" pitchFamily="34" charset="0"/>
              </a:rPr>
              <a:t> He said to them, </a:t>
            </a:r>
            <a:r>
              <a:rPr lang="en-US" b="1" i="1" dirty="0">
                <a:latin typeface="Arial" panose="020B0604020202020204" pitchFamily="34" charset="0"/>
                <a:cs typeface="Arial" panose="020B0604020202020204" pitchFamily="34" charset="0"/>
              </a:rPr>
              <a:t>"But who do you say that I am?" </a:t>
            </a:r>
            <a:r>
              <a:rPr lang="en-US" b="1" dirty="0">
                <a:latin typeface="Arial" panose="020B0604020202020204" pitchFamily="34" charset="0"/>
                <a:cs typeface="Arial" panose="020B0604020202020204" pitchFamily="34" charset="0"/>
              </a:rPr>
              <a:t>16</a:t>
            </a:r>
            <a:r>
              <a:rPr lang="en-US" dirty="0">
                <a:latin typeface="Arial" panose="020B0604020202020204" pitchFamily="34" charset="0"/>
                <a:cs typeface="Arial" panose="020B0604020202020204" pitchFamily="34" charset="0"/>
              </a:rPr>
              <a:t> Simon Peter answered and said, </a:t>
            </a:r>
            <a:r>
              <a:rPr lang="en-US" b="1" i="1" dirty="0">
                <a:latin typeface="Arial" panose="020B0604020202020204" pitchFamily="34" charset="0"/>
                <a:cs typeface="Arial" panose="020B0604020202020204" pitchFamily="34" charset="0"/>
              </a:rPr>
              <a:t>"You are the Christ, the Son of the living God." </a:t>
            </a:r>
            <a:r>
              <a:rPr lang="en-US" b="1" dirty="0">
                <a:latin typeface="Arial" panose="020B0604020202020204" pitchFamily="34" charset="0"/>
                <a:cs typeface="Arial" panose="020B0604020202020204" pitchFamily="34" charset="0"/>
              </a:rPr>
              <a:t>17</a:t>
            </a:r>
            <a:r>
              <a:rPr lang="en-US" dirty="0">
                <a:latin typeface="Arial" panose="020B0604020202020204" pitchFamily="34" charset="0"/>
                <a:cs typeface="Arial" panose="020B0604020202020204" pitchFamily="34" charset="0"/>
              </a:rPr>
              <a:t> Jesus answered and said to him, "Blessed are you, Simon Bar-Jonah, for flesh and blood has not revealed this to you, but My Father who is in heaven. </a:t>
            </a:r>
            <a:r>
              <a:rPr lang="en-US" b="1" dirty="0">
                <a:latin typeface="Arial" panose="020B0604020202020204" pitchFamily="34" charset="0"/>
                <a:cs typeface="Arial" panose="020B0604020202020204" pitchFamily="34" charset="0"/>
              </a:rPr>
              <a:t>18</a:t>
            </a:r>
            <a:r>
              <a:rPr lang="en-US" dirty="0">
                <a:latin typeface="Arial" panose="020B0604020202020204" pitchFamily="34" charset="0"/>
                <a:cs typeface="Arial" panose="020B0604020202020204" pitchFamily="34" charset="0"/>
              </a:rPr>
              <a:t> "And I also say to you that you are Peter, and on this rock I will build My church, and the gates of Hades shall not prevail against it. </a:t>
            </a:r>
            <a:r>
              <a:rPr lang="en-US" b="1" dirty="0">
                <a:latin typeface="Arial" panose="020B0604020202020204" pitchFamily="34" charset="0"/>
                <a:cs typeface="Arial" panose="020B0604020202020204" pitchFamily="34" charset="0"/>
              </a:rPr>
              <a:t>19</a:t>
            </a:r>
            <a:r>
              <a:rPr lang="en-US" dirty="0">
                <a:latin typeface="Arial" panose="020B0604020202020204" pitchFamily="34" charset="0"/>
                <a:cs typeface="Arial" panose="020B0604020202020204" pitchFamily="34" charset="0"/>
              </a:rPr>
              <a:t> "And I will give you the keys of the kingdom of heaven, and whatever you bind on earth will be bound in heaven, and whatever you loose on earth will be loosed in heaven.“</a:t>
            </a:r>
          </a:p>
          <a:p>
            <a:pPr marL="302066" indent="-302066">
              <a:buFont typeface="Wingdings" panose="05000000000000000000" pitchFamily="2" charset="2"/>
              <a:buChar char="§"/>
            </a:pPr>
            <a:r>
              <a:rPr lang="en-US" b="1" dirty="0">
                <a:latin typeface="Arial" panose="020B0604020202020204" pitchFamily="34" charset="0"/>
                <a:cs typeface="Arial" panose="020B0604020202020204" pitchFamily="34" charset="0"/>
              </a:rPr>
              <a:t>Mark 9:1 KJV 1</a:t>
            </a:r>
            <a:r>
              <a:rPr lang="en-US" dirty="0">
                <a:latin typeface="Arial" panose="020B0604020202020204" pitchFamily="34" charset="0"/>
                <a:cs typeface="Arial" panose="020B0604020202020204" pitchFamily="34" charset="0"/>
              </a:rPr>
              <a:t> And he said unto them, Verily I say unto you, That there be some of them that stand here, </a:t>
            </a:r>
            <a:r>
              <a:rPr lang="en-US" b="1" dirty="0">
                <a:latin typeface="Arial" panose="020B0604020202020204" pitchFamily="34" charset="0"/>
                <a:cs typeface="Arial" panose="020B0604020202020204" pitchFamily="34" charset="0"/>
              </a:rPr>
              <a:t>which shall not taste of death</a:t>
            </a:r>
            <a:r>
              <a:rPr lang="en-US" dirty="0">
                <a:latin typeface="Arial" panose="020B0604020202020204" pitchFamily="34" charset="0"/>
                <a:cs typeface="Arial" panose="020B0604020202020204" pitchFamily="34" charset="0"/>
              </a:rPr>
              <a:t>, till they have seen the kingdom </a:t>
            </a:r>
            <a:r>
              <a:rPr lang="en-US" b="1" dirty="0">
                <a:latin typeface="Arial" panose="020B0604020202020204" pitchFamily="34" charset="0"/>
                <a:cs typeface="Arial" panose="020B0604020202020204" pitchFamily="34" charset="0"/>
              </a:rPr>
              <a:t>of God come with power.</a:t>
            </a:r>
          </a:p>
          <a:p>
            <a:pPr marL="302066" indent="-302066">
              <a:buFont typeface="Wingdings" panose="05000000000000000000" pitchFamily="2" charset="2"/>
              <a:buChar char="§"/>
            </a:pPr>
            <a:r>
              <a:rPr lang="en-US" b="1" dirty="0">
                <a:latin typeface="Arial" panose="020B0604020202020204" pitchFamily="34" charset="0"/>
                <a:cs typeface="Arial" panose="020B0604020202020204" pitchFamily="34" charset="0"/>
              </a:rPr>
              <a:t>Acts 1:6-8 KJV 6 </a:t>
            </a:r>
            <a:r>
              <a:rPr lang="en-US" b="0" dirty="0">
                <a:latin typeface="Arial" panose="020B0604020202020204" pitchFamily="34" charset="0"/>
                <a:cs typeface="Arial" panose="020B0604020202020204" pitchFamily="34" charset="0"/>
              </a:rPr>
              <a:t>When they therefore were come together, they asked of him, saying, Lord, wilt thou at this time restore again the kingdom to Israel? </a:t>
            </a:r>
            <a:r>
              <a:rPr lang="en-US" b="1" dirty="0">
                <a:latin typeface="Arial" panose="020B0604020202020204" pitchFamily="34" charset="0"/>
                <a:cs typeface="Arial" panose="020B0604020202020204" pitchFamily="34" charset="0"/>
              </a:rPr>
              <a:t>7 </a:t>
            </a:r>
            <a:r>
              <a:rPr lang="en-US" b="0" dirty="0">
                <a:latin typeface="Arial" panose="020B0604020202020204" pitchFamily="34" charset="0"/>
                <a:cs typeface="Arial" panose="020B0604020202020204" pitchFamily="34" charset="0"/>
              </a:rPr>
              <a:t>And he said unto them, It is not for you to know the times or the seasons, which the Father hath put in his own power.</a:t>
            </a:r>
            <a:r>
              <a:rPr lang="en-US" b="1" dirty="0">
                <a:latin typeface="Arial" panose="020B0604020202020204" pitchFamily="34" charset="0"/>
                <a:cs typeface="Arial" panose="020B0604020202020204" pitchFamily="34" charset="0"/>
              </a:rPr>
              <a:t> 8 But ye shall receive power, after that the Holy Ghost is come upon you: and ye shall be witnesses unto me both in Jerusalem, and in all Judaea, and in Samaria, and unto the uttermost part of the earth</a:t>
            </a:r>
            <a:r>
              <a:rPr lang="en-US" b="0" dirty="0">
                <a:latin typeface="Arial" panose="020B0604020202020204" pitchFamily="34" charset="0"/>
                <a:cs typeface="Arial" panose="020B0604020202020204" pitchFamily="34" charset="0"/>
              </a:rPr>
              <a:t>.</a:t>
            </a:r>
          </a:p>
          <a:p>
            <a:pPr defTabSz="966612">
              <a:defRPr/>
            </a:pPr>
            <a:endParaRPr lang="en-US" b="1" i="0" u="none" strike="noStrike" baseline="0" dirty="0">
              <a:latin typeface="Arial" panose="020B0604020202020204" pitchFamily="34" charset="0"/>
              <a:cs typeface="Arial" panose="020B0604020202020204" pitchFamily="34" charset="0"/>
            </a:endParaRPr>
          </a:p>
          <a:p>
            <a:pPr defTabSz="966612">
              <a:defRPr/>
            </a:pPr>
            <a:r>
              <a:rPr lang="en-US" b="1" i="0" u="none" strike="noStrike" baseline="0" dirty="0">
                <a:latin typeface="Arial" panose="020B0604020202020204" pitchFamily="34" charset="0"/>
                <a:cs typeface="Arial" panose="020B0604020202020204" pitchFamily="34" charset="0"/>
              </a:rPr>
              <a:t>Acts 2:24-27 KJV 24 </a:t>
            </a:r>
            <a:r>
              <a:rPr lang="en-US" b="0" i="0" u="none" strike="noStrike" baseline="0" dirty="0">
                <a:latin typeface="Arial" panose="020B0604020202020204" pitchFamily="34" charset="0"/>
                <a:cs typeface="Arial" panose="020B0604020202020204" pitchFamily="34" charset="0"/>
              </a:rPr>
              <a:t>Whom God hath raised up, having loosed the pains of death: because it was not possible that he should be holden of it. </a:t>
            </a:r>
            <a:r>
              <a:rPr lang="en-US" b="1" i="0" u="none" strike="noStrike" baseline="0" dirty="0">
                <a:latin typeface="Arial" panose="020B0604020202020204" pitchFamily="34" charset="0"/>
                <a:cs typeface="Arial" panose="020B0604020202020204" pitchFamily="34" charset="0"/>
              </a:rPr>
              <a:t>25 </a:t>
            </a:r>
            <a:r>
              <a:rPr lang="en-US" b="0" i="0" u="none" strike="noStrike" baseline="0" dirty="0">
                <a:latin typeface="Arial" panose="020B0604020202020204" pitchFamily="34" charset="0"/>
                <a:cs typeface="Arial" panose="020B0604020202020204" pitchFamily="34" charset="0"/>
              </a:rPr>
              <a:t>For David </a:t>
            </a:r>
            <a:r>
              <a:rPr lang="en-US" b="0" i="0" u="none" strike="noStrike" baseline="0" dirty="0" err="1">
                <a:latin typeface="Arial" panose="020B0604020202020204" pitchFamily="34" charset="0"/>
                <a:cs typeface="Arial" panose="020B0604020202020204" pitchFamily="34" charset="0"/>
              </a:rPr>
              <a:t>speaketh</a:t>
            </a:r>
            <a:r>
              <a:rPr lang="en-US" b="0" i="0" u="none" strike="noStrike" baseline="0" dirty="0">
                <a:latin typeface="Arial" panose="020B0604020202020204" pitchFamily="34" charset="0"/>
                <a:cs typeface="Arial" panose="020B0604020202020204" pitchFamily="34" charset="0"/>
              </a:rPr>
              <a:t> concerning him, I foresaw the Lord always before my face, for he is on my right hand, that I should not be moved: </a:t>
            </a:r>
            <a:r>
              <a:rPr lang="en-US" b="1" i="0" u="none" strike="noStrike" baseline="0" dirty="0">
                <a:latin typeface="Arial" panose="020B0604020202020204" pitchFamily="34" charset="0"/>
                <a:cs typeface="Arial" panose="020B0604020202020204" pitchFamily="34" charset="0"/>
              </a:rPr>
              <a:t>26</a:t>
            </a:r>
            <a:r>
              <a:rPr lang="en-US" b="0" i="0" u="none" strike="noStrike" baseline="0" dirty="0">
                <a:latin typeface="Arial" panose="020B0604020202020204" pitchFamily="34" charset="0"/>
                <a:cs typeface="Arial" panose="020B0604020202020204" pitchFamily="34" charset="0"/>
              </a:rPr>
              <a:t> Therefore did my heart rejoice, and my tongue was glad; moreover also my flesh shall rest in hope: </a:t>
            </a:r>
            <a:r>
              <a:rPr lang="en-US" b="1" i="0" u="none" strike="noStrike" baseline="0" dirty="0">
                <a:latin typeface="Arial" panose="020B0604020202020204" pitchFamily="34" charset="0"/>
                <a:cs typeface="Arial" panose="020B0604020202020204" pitchFamily="34" charset="0"/>
              </a:rPr>
              <a:t>27 </a:t>
            </a:r>
            <a:r>
              <a:rPr lang="en-US" b="0" i="0" u="none" strike="noStrike" baseline="0" dirty="0">
                <a:latin typeface="Arial" panose="020B0604020202020204" pitchFamily="34" charset="0"/>
                <a:cs typeface="Arial" panose="020B0604020202020204" pitchFamily="34" charset="0"/>
              </a:rPr>
              <a:t>Because thou wilt not leave my soul in hell, neither wilt thou suffer thine Holy One to see corruption.</a:t>
            </a:r>
          </a:p>
          <a:p>
            <a:pPr defTabSz="966612">
              <a:defRPr/>
            </a:pPr>
            <a:endParaRPr lang="en-US" b="0" i="0" u="none" strike="noStrike" baseline="0" dirty="0">
              <a:latin typeface="Arial" panose="020B0604020202020204" pitchFamily="34" charset="0"/>
              <a:cs typeface="Arial" panose="020B0604020202020204" pitchFamily="34" charset="0"/>
            </a:endParaRPr>
          </a:p>
          <a:p>
            <a:pPr defTabSz="966612">
              <a:defRPr/>
            </a:pPr>
            <a:endParaRPr lang="en-US" b="0" i="0" u="none" strike="noStrike" baseline="0" dirty="0">
              <a:latin typeface="Arial" panose="020B0604020202020204" pitchFamily="34" charset="0"/>
              <a:cs typeface="Arial" panose="020B0604020202020204" pitchFamily="34" charset="0"/>
            </a:endParaRPr>
          </a:p>
          <a:p>
            <a:pPr defTabSz="966612">
              <a:defRPr/>
            </a:pPr>
            <a:endParaRPr lang="en-US" b="0" i="0" u="none" strike="noStrike" baseline="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C5C198C-F94F-45D5-B9E3-B6FFB8BCAC79}" type="slidenum">
              <a:rPr lang="en-US" smtClean="0"/>
              <a:t>2</a:t>
            </a:fld>
            <a:endParaRPr lang="en-US" dirty="0"/>
          </a:p>
        </p:txBody>
      </p:sp>
      <p:sp>
        <p:nvSpPr>
          <p:cNvPr id="5" name="Date Placeholder 4">
            <a:extLst>
              <a:ext uri="{FF2B5EF4-FFF2-40B4-BE49-F238E27FC236}">
                <a16:creationId xmlns:a16="http://schemas.microsoft.com/office/drawing/2014/main" id="{3C8A13E5-7701-0E52-28DE-A6C31CA0E0DA}"/>
              </a:ext>
            </a:extLst>
          </p:cNvPr>
          <p:cNvSpPr>
            <a:spLocks noGrp="1"/>
          </p:cNvSpPr>
          <p:nvPr>
            <p:ph type="dt" idx="1"/>
          </p:nvPr>
        </p:nvSpPr>
        <p:spPr/>
        <p:txBody>
          <a:bodyPr/>
          <a:lstStyle/>
          <a:p>
            <a:r>
              <a:rPr lang="en-US"/>
              <a:t>7/14/2024 AM-PM</a:t>
            </a:r>
            <a:endParaRPr lang="en-US" dirty="0"/>
          </a:p>
        </p:txBody>
      </p:sp>
    </p:spTree>
    <p:extLst>
      <p:ext uri="{BB962C8B-B14F-4D97-AF65-F5344CB8AC3E}">
        <p14:creationId xmlns:p14="http://schemas.microsoft.com/office/powerpoint/2010/main" val="1514150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40555"/>
            <a:ext cx="7313507" cy="5160645"/>
          </a:xfrm>
        </p:spPr>
        <p:txBody>
          <a:bodyPr/>
          <a:lstStyle/>
          <a:p>
            <a:r>
              <a:rPr lang="en-US" b="1" dirty="0">
                <a:latin typeface="Arial" panose="020B0604020202020204" pitchFamily="34" charset="0"/>
                <a:cs typeface="Arial" panose="020B0604020202020204" pitchFamily="34" charset="0"/>
              </a:rPr>
              <a:t>Romans 1:4 KJV 4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declared to be the Son of God with power, according to the spirit of holiness, by the resurrection from the dead:</a:t>
            </a:r>
          </a:p>
          <a:p>
            <a:r>
              <a:rPr lang="en-US" b="1" dirty="0">
                <a:latin typeface="Arial" panose="020B0604020202020204" pitchFamily="34" charset="0"/>
                <a:cs typeface="Arial" panose="020B0604020202020204" pitchFamily="34" charset="0"/>
              </a:rPr>
              <a:t>1 Peter 1:3 KJV 3 </a:t>
            </a:r>
            <a:r>
              <a:rPr lang="en-US" dirty="0">
                <a:latin typeface="Arial" panose="020B0604020202020204" pitchFamily="34" charset="0"/>
                <a:cs typeface="Arial" panose="020B0604020202020204" pitchFamily="34" charset="0"/>
              </a:rPr>
              <a:t>Blessed be the God and Father of our Lord Jesus Christ, which according to his abundant mercy hath </a:t>
            </a:r>
            <a:r>
              <a:rPr lang="en-US" b="1" dirty="0">
                <a:latin typeface="Arial" panose="020B0604020202020204" pitchFamily="34" charset="0"/>
                <a:cs typeface="Arial" panose="020B0604020202020204" pitchFamily="34" charset="0"/>
              </a:rPr>
              <a:t>begotten us again unto a lively hope by the resurrection of Jesus Christ from the dead,</a:t>
            </a:r>
          </a:p>
          <a:p>
            <a:r>
              <a:rPr lang="en-US" b="1" dirty="0">
                <a:latin typeface="Arial" panose="020B0604020202020204" pitchFamily="34" charset="0"/>
                <a:cs typeface="Arial" panose="020B0604020202020204" pitchFamily="34" charset="0"/>
              </a:rPr>
              <a:t>1 Peter 3:21 KJV 21 </a:t>
            </a:r>
            <a:r>
              <a:rPr lang="en-US" b="0" dirty="0">
                <a:latin typeface="Arial" panose="020B0604020202020204" pitchFamily="34" charset="0"/>
                <a:cs typeface="Arial" panose="020B0604020202020204" pitchFamily="34" charset="0"/>
              </a:rPr>
              <a:t>The like figure whereunto even baptism doth also now save us (not the putting away of the filth of the flesh, but the answer of a good conscience toward God,) </a:t>
            </a:r>
            <a:r>
              <a:rPr lang="en-US" b="1" dirty="0">
                <a:latin typeface="Arial" panose="020B0604020202020204" pitchFamily="34" charset="0"/>
                <a:cs typeface="Arial" panose="020B0604020202020204" pitchFamily="34" charset="0"/>
              </a:rPr>
              <a:t>by the resurrection of Jesus Christ:</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 Thessalonians 2:14 KJV 14 </a:t>
            </a:r>
            <a:r>
              <a:rPr lang="en-US" b="0" dirty="0">
                <a:latin typeface="Arial" panose="020B0604020202020204" pitchFamily="34" charset="0"/>
                <a:cs typeface="Arial" panose="020B0604020202020204" pitchFamily="34" charset="0"/>
              </a:rPr>
              <a:t>Whereunto </a:t>
            </a:r>
            <a:r>
              <a:rPr lang="en-US" b="1" dirty="0">
                <a:latin typeface="Arial" panose="020B0604020202020204" pitchFamily="34" charset="0"/>
                <a:cs typeface="Arial" panose="020B0604020202020204" pitchFamily="34" charset="0"/>
              </a:rPr>
              <a:t>he called you by our gospel</a:t>
            </a:r>
            <a:r>
              <a:rPr lang="en-US" b="0" dirty="0">
                <a:latin typeface="Arial" panose="020B0604020202020204" pitchFamily="34" charset="0"/>
                <a:cs typeface="Arial" panose="020B0604020202020204" pitchFamily="34" charset="0"/>
              </a:rPr>
              <a:t>, to the obtaining of the glory of our Lord Jesus Christ.</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Acts 2:41-47 KJV 41 </a:t>
            </a:r>
            <a:r>
              <a:rPr lang="en-US" b="0" dirty="0">
                <a:latin typeface="Arial" panose="020B0604020202020204" pitchFamily="34" charset="0"/>
                <a:cs typeface="Arial" panose="020B0604020202020204" pitchFamily="34" charset="0"/>
              </a:rPr>
              <a:t>Then </a:t>
            </a:r>
            <a:r>
              <a:rPr lang="en-US" b="1" dirty="0">
                <a:latin typeface="Arial" panose="020B0604020202020204" pitchFamily="34" charset="0"/>
                <a:cs typeface="Arial" panose="020B0604020202020204" pitchFamily="34" charset="0"/>
              </a:rPr>
              <a:t>they that gladly received his word were baptized</a:t>
            </a:r>
            <a:r>
              <a:rPr lang="en-US" b="0" dirty="0">
                <a:latin typeface="Arial" panose="020B0604020202020204" pitchFamily="34" charset="0"/>
                <a:cs typeface="Arial" panose="020B0604020202020204" pitchFamily="34" charset="0"/>
              </a:rPr>
              <a:t>: and the same day there were added unto them about three thousand souls. </a:t>
            </a:r>
            <a:r>
              <a:rPr lang="en-US" b="1" dirty="0">
                <a:latin typeface="Arial" panose="020B0604020202020204" pitchFamily="34" charset="0"/>
                <a:cs typeface="Arial" panose="020B0604020202020204" pitchFamily="34" charset="0"/>
              </a:rPr>
              <a:t>42</a:t>
            </a:r>
            <a:r>
              <a:rPr lang="en-US" b="0" dirty="0">
                <a:latin typeface="Arial" panose="020B0604020202020204" pitchFamily="34" charset="0"/>
                <a:cs typeface="Arial" panose="020B0604020202020204" pitchFamily="34" charset="0"/>
              </a:rPr>
              <a:t> And they continued </a:t>
            </a:r>
            <a:r>
              <a:rPr lang="en-US" b="0" dirty="0" err="1">
                <a:latin typeface="Arial" panose="020B0604020202020204" pitchFamily="34" charset="0"/>
                <a:cs typeface="Arial" panose="020B0604020202020204" pitchFamily="34" charset="0"/>
              </a:rPr>
              <a:t>stedfastly</a:t>
            </a:r>
            <a:r>
              <a:rPr lang="en-US" b="0" dirty="0">
                <a:latin typeface="Arial" panose="020B0604020202020204" pitchFamily="34" charset="0"/>
                <a:cs typeface="Arial" panose="020B0604020202020204" pitchFamily="34" charset="0"/>
              </a:rPr>
              <a:t> in the apostles' doctrine and fellowship, and in breaking of bread, and in prayers. </a:t>
            </a:r>
            <a:r>
              <a:rPr lang="en-US" b="1" dirty="0">
                <a:latin typeface="Arial" panose="020B0604020202020204" pitchFamily="34" charset="0"/>
                <a:cs typeface="Arial" panose="020B0604020202020204" pitchFamily="34" charset="0"/>
              </a:rPr>
              <a:t>43</a:t>
            </a:r>
            <a:r>
              <a:rPr lang="en-US" b="0" dirty="0">
                <a:latin typeface="Arial" panose="020B0604020202020204" pitchFamily="34" charset="0"/>
                <a:cs typeface="Arial" panose="020B0604020202020204" pitchFamily="34" charset="0"/>
              </a:rPr>
              <a:t> And fear came upon every soul: and many wonders and signs were done by the apostles. 44 And all that believed were together, and had all things common; </a:t>
            </a:r>
            <a:r>
              <a:rPr lang="en-US" b="1" dirty="0">
                <a:latin typeface="Arial" panose="020B0604020202020204" pitchFamily="34" charset="0"/>
                <a:cs typeface="Arial" panose="020B0604020202020204" pitchFamily="34" charset="0"/>
              </a:rPr>
              <a:t>45 </a:t>
            </a:r>
            <a:r>
              <a:rPr lang="en-US" b="0" dirty="0">
                <a:latin typeface="Arial" panose="020B0604020202020204" pitchFamily="34" charset="0"/>
                <a:cs typeface="Arial" panose="020B0604020202020204" pitchFamily="34" charset="0"/>
              </a:rPr>
              <a:t>And sold their possessions and goods, and parted them to all men, as every man had need. </a:t>
            </a:r>
            <a:r>
              <a:rPr lang="en-US" b="1" dirty="0">
                <a:latin typeface="Arial" panose="020B0604020202020204" pitchFamily="34" charset="0"/>
                <a:cs typeface="Arial" panose="020B0604020202020204" pitchFamily="34" charset="0"/>
              </a:rPr>
              <a:t>46 </a:t>
            </a:r>
            <a:r>
              <a:rPr lang="en-US" b="0" dirty="0">
                <a:latin typeface="Arial" panose="020B0604020202020204" pitchFamily="34" charset="0"/>
                <a:cs typeface="Arial" panose="020B0604020202020204" pitchFamily="34" charset="0"/>
              </a:rPr>
              <a:t>And they, continuing daily with one accord in the temple, and breaking bread from house to house, did eat their meat with gladness and singleness of heart, </a:t>
            </a:r>
            <a:r>
              <a:rPr lang="en-US" b="1" dirty="0">
                <a:latin typeface="Arial" panose="020B0604020202020204" pitchFamily="34" charset="0"/>
                <a:cs typeface="Arial" panose="020B0604020202020204" pitchFamily="34" charset="0"/>
              </a:rPr>
              <a:t>47 Praising God, and having </a:t>
            </a:r>
            <a:r>
              <a:rPr lang="en-US" b="1" dirty="0" err="1">
                <a:latin typeface="Arial" panose="020B0604020202020204" pitchFamily="34" charset="0"/>
                <a:cs typeface="Arial" panose="020B0604020202020204" pitchFamily="34" charset="0"/>
              </a:rPr>
              <a:t>favour</a:t>
            </a:r>
            <a:r>
              <a:rPr lang="en-US" b="1" dirty="0">
                <a:latin typeface="Arial" panose="020B0604020202020204" pitchFamily="34" charset="0"/>
                <a:cs typeface="Arial" panose="020B0604020202020204" pitchFamily="34" charset="0"/>
              </a:rPr>
              <a:t> with all the people. And the Lord added to the church daily such as should be saved.</a:t>
            </a:r>
          </a:p>
        </p:txBody>
      </p:sp>
      <p:sp>
        <p:nvSpPr>
          <p:cNvPr id="4" name="Slide Number Placeholder 3"/>
          <p:cNvSpPr>
            <a:spLocks noGrp="1"/>
          </p:cNvSpPr>
          <p:nvPr>
            <p:ph type="sldNum" sz="quarter" idx="5"/>
          </p:nvPr>
        </p:nvSpPr>
        <p:spPr/>
        <p:txBody>
          <a:bodyPr/>
          <a:lstStyle/>
          <a:p>
            <a:fld id="{CC5C198C-F94F-45D5-B9E3-B6FFB8BCAC79}" type="slidenum">
              <a:rPr lang="en-US" smtClean="0"/>
              <a:t>3</a:t>
            </a:fld>
            <a:endParaRPr lang="en-US" dirty="0"/>
          </a:p>
        </p:txBody>
      </p:sp>
      <p:sp>
        <p:nvSpPr>
          <p:cNvPr id="5" name="Date Placeholder 4">
            <a:extLst>
              <a:ext uri="{FF2B5EF4-FFF2-40B4-BE49-F238E27FC236}">
                <a16:creationId xmlns:a16="http://schemas.microsoft.com/office/drawing/2014/main" id="{90C15C81-5983-A9AB-430B-569464DD55E1}"/>
              </a:ext>
            </a:extLst>
          </p:cNvPr>
          <p:cNvSpPr>
            <a:spLocks noGrp="1"/>
          </p:cNvSpPr>
          <p:nvPr>
            <p:ph type="dt" idx="1"/>
          </p:nvPr>
        </p:nvSpPr>
        <p:spPr/>
        <p:txBody>
          <a:bodyPr/>
          <a:lstStyle/>
          <a:p>
            <a:r>
              <a:rPr lang="en-US"/>
              <a:t>7/14/2024 AM-PM</a:t>
            </a:r>
            <a:endParaRPr lang="en-US" dirty="0"/>
          </a:p>
        </p:txBody>
      </p:sp>
    </p:spTree>
    <p:extLst>
      <p:ext uri="{BB962C8B-B14F-4D97-AF65-F5344CB8AC3E}">
        <p14:creationId xmlns:p14="http://schemas.microsoft.com/office/powerpoint/2010/main" val="47081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40555"/>
            <a:ext cx="7313507" cy="5160645"/>
          </a:xfrm>
        </p:spPr>
        <p:txBody>
          <a:bodyPr/>
          <a:lstStyle/>
          <a:p>
            <a:r>
              <a:rPr lang="en-US" b="1" dirty="0">
                <a:latin typeface="Arial" panose="020B0604020202020204" pitchFamily="34" charset="0"/>
                <a:cs typeface="Arial" panose="020B0604020202020204" pitchFamily="34" charset="0"/>
              </a:rPr>
              <a:t>Acts 20:28 KJV 28 </a:t>
            </a:r>
            <a:r>
              <a:rPr lang="en-US" b="0" dirty="0">
                <a:latin typeface="Arial" panose="020B0604020202020204" pitchFamily="34" charset="0"/>
                <a:cs typeface="Arial" panose="020B0604020202020204" pitchFamily="34" charset="0"/>
              </a:rPr>
              <a:t>Take heed therefore unto yourselves, and to all the flock, over the which the Holy Ghost hath made you overseers, to feed the church of God, </a:t>
            </a:r>
            <a:r>
              <a:rPr lang="en-US" b="1" dirty="0">
                <a:latin typeface="Arial" panose="020B0604020202020204" pitchFamily="34" charset="0"/>
                <a:cs typeface="Arial" panose="020B0604020202020204" pitchFamily="34" charset="0"/>
              </a:rPr>
              <a:t>which he hath purchased with his own blood.</a:t>
            </a:r>
          </a:p>
          <a:p>
            <a:pPr marL="181240" indent="-181240">
              <a:buFont typeface="Wingdings" panose="05000000000000000000" pitchFamily="2" charset="2"/>
              <a:buChar char="§"/>
            </a:pPr>
            <a:r>
              <a:rPr lang="en-US" b="1" dirty="0">
                <a:latin typeface="Arial" panose="020B0604020202020204" pitchFamily="34" charset="0"/>
                <a:cs typeface="Arial" panose="020B0604020202020204" pitchFamily="34" charset="0"/>
              </a:rPr>
              <a:t>Ephesians 5:25 KJV 25 </a:t>
            </a:r>
            <a:r>
              <a:rPr lang="en-US" b="0" dirty="0">
                <a:latin typeface="Arial" panose="020B0604020202020204" pitchFamily="34" charset="0"/>
                <a:cs typeface="Arial" panose="020B0604020202020204" pitchFamily="34" charset="0"/>
              </a:rPr>
              <a:t>Husbands,,</a:t>
            </a:r>
            <a:r>
              <a:rPr lang="en-US" b="1" dirty="0">
                <a:latin typeface="Arial" panose="020B0604020202020204" pitchFamily="34" charset="0"/>
                <a:cs typeface="Arial" panose="020B0604020202020204" pitchFamily="34" charset="0"/>
              </a:rPr>
              <a:t> love your </a:t>
            </a:r>
            <a:r>
              <a:rPr lang="en-US" b="0" dirty="0">
                <a:latin typeface="Arial" panose="020B0604020202020204" pitchFamily="34" charset="0"/>
                <a:cs typeface="Arial" panose="020B0604020202020204" pitchFamily="34" charset="0"/>
              </a:rPr>
              <a:t>wives </a:t>
            </a:r>
            <a:r>
              <a:rPr lang="en-US" b="1" dirty="0">
                <a:latin typeface="Arial" panose="020B0604020202020204" pitchFamily="34" charset="0"/>
                <a:cs typeface="Arial" panose="020B0604020202020204" pitchFamily="34" charset="0"/>
              </a:rPr>
              <a:t>even as </a:t>
            </a:r>
            <a:r>
              <a:rPr lang="en-US" b="0" dirty="0">
                <a:latin typeface="Arial" panose="020B0604020202020204" pitchFamily="34" charset="0"/>
                <a:cs typeface="Arial" panose="020B0604020202020204" pitchFamily="34" charset="0"/>
              </a:rPr>
              <a:t>Christ </a:t>
            </a:r>
            <a:r>
              <a:rPr lang="en-US" b="1" dirty="0">
                <a:latin typeface="Arial" panose="020B0604020202020204" pitchFamily="34" charset="0"/>
                <a:cs typeface="Arial" panose="020B0604020202020204" pitchFamily="34" charset="0"/>
              </a:rPr>
              <a:t>also loved the church</a:t>
            </a:r>
            <a:r>
              <a:rPr lang="en-US" b="0"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gave himself for it;</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Mic 6:8 </a:t>
            </a:r>
            <a:r>
              <a:rPr lang="en-US" dirty="0">
                <a:latin typeface="Arial" panose="020B0604020202020204" pitchFamily="34" charset="0"/>
                <a:cs typeface="Arial" panose="020B0604020202020204" pitchFamily="34" charset="0"/>
              </a:rPr>
              <a:t>He hath shewed thee, O man, what is good; and </a:t>
            </a:r>
            <a:r>
              <a:rPr lang="en-US" b="1" u="sng" dirty="0">
                <a:latin typeface="Arial" panose="020B0604020202020204" pitchFamily="34" charset="0"/>
                <a:cs typeface="Arial" panose="020B0604020202020204" pitchFamily="34" charset="0"/>
              </a:rPr>
              <a:t>what doth the LORD require of thee</a:t>
            </a:r>
            <a:r>
              <a:rPr lang="en-US" dirty="0">
                <a:latin typeface="Arial" panose="020B0604020202020204" pitchFamily="34" charset="0"/>
                <a:cs typeface="Arial" panose="020B0604020202020204" pitchFamily="34" charset="0"/>
              </a:rPr>
              <a:t>, but to do justly, and to love mercy, and to walk humbly with thy God?</a:t>
            </a:r>
          </a:p>
        </p:txBody>
      </p:sp>
      <p:sp>
        <p:nvSpPr>
          <p:cNvPr id="4" name="Slide Number Placeholder 3"/>
          <p:cNvSpPr>
            <a:spLocks noGrp="1"/>
          </p:cNvSpPr>
          <p:nvPr>
            <p:ph type="sldNum" sz="quarter" idx="5"/>
          </p:nvPr>
        </p:nvSpPr>
        <p:spPr/>
        <p:txBody>
          <a:bodyPr/>
          <a:lstStyle/>
          <a:p>
            <a:fld id="{CC5C198C-F94F-45D5-B9E3-B6FFB8BCAC79}" type="slidenum">
              <a:rPr lang="en-US" smtClean="0"/>
              <a:t>4</a:t>
            </a:fld>
            <a:endParaRPr lang="en-US" dirty="0"/>
          </a:p>
        </p:txBody>
      </p:sp>
      <p:sp>
        <p:nvSpPr>
          <p:cNvPr id="5" name="Date Placeholder 4">
            <a:extLst>
              <a:ext uri="{FF2B5EF4-FFF2-40B4-BE49-F238E27FC236}">
                <a16:creationId xmlns:a16="http://schemas.microsoft.com/office/drawing/2014/main" id="{3C8A13E5-7701-0E52-28DE-A6C31CA0E0DA}"/>
              </a:ext>
            </a:extLst>
          </p:cNvPr>
          <p:cNvSpPr>
            <a:spLocks noGrp="1"/>
          </p:cNvSpPr>
          <p:nvPr>
            <p:ph type="dt" idx="1"/>
          </p:nvPr>
        </p:nvSpPr>
        <p:spPr/>
        <p:txBody>
          <a:bodyPr/>
          <a:lstStyle/>
          <a:p>
            <a:r>
              <a:rPr lang="en-US"/>
              <a:t>7/14/2024 AM-PM</a:t>
            </a:r>
            <a:endParaRPr lang="en-US" dirty="0"/>
          </a:p>
        </p:txBody>
      </p:sp>
    </p:spTree>
    <p:extLst>
      <p:ext uri="{BB962C8B-B14F-4D97-AF65-F5344CB8AC3E}">
        <p14:creationId xmlns:p14="http://schemas.microsoft.com/office/powerpoint/2010/main" val="3995407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228600"/>
            <a:ext cx="4321175" cy="3240088"/>
          </a:xfrm>
        </p:spPr>
      </p:sp>
      <p:sp>
        <p:nvSpPr>
          <p:cNvPr id="3" name="Notes Placeholder 2"/>
          <p:cNvSpPr>
            <a:spLocks noGrp="1"/>
          </p:cNvSpPr>
          <p:nvPr>
            <p:ph type="body" idx="1"/>
          </p:nvPr>
        </p:nvSpPr>
        <p:spPr>
          <a:xfrm>
            <a:off x="1693" y="3468767"/>
            <a:ext cx="7313507" cy="6132433"/>
          </a:xfrm>
        </p:spPr>
        <p:txBody>
          <a:bodyPr/>
          <a:lstStyle/>
          <a:p>
            <a:r>
              <a:rPr lang="en-US" b="1" u="sng" dirty="0">
                <a:latin typeface="Arial" panose="020B0604020202020204" pitchFamily="34" charset="0"/>
                <a:cs typeface="Arial" panose="020B0604020202020204" pitchFamily="34" charset="0"/>
              </a:rPr>
              <a:t>Ephesus</a:t>
            </a:r>
            <a:r>
              <a:rPr lang="en-US" b="1" dirty="0">
                <a:latin typeface="Arial" panose="020B0604020202020204" pitchFamily="34" charset="0"/>
                <a:cs typeface="Arial" panose="020B0604020202020204" pitchFamily="34" charset="0"/>
              </a:rPr>
              <a:t> - Revelation 2”1-7 KJV 1 </a:t>
            </a:r>
            <a:r>
              <a:rPr lang="en-US" b="0" dirty="0">
                <a:latin typeface="Arial" panose="020B0604020202020204" pitchFamily="34" charset="0"/>
                <a:cs typeface="Arial" panose="020B0604020202020204" pitchFamily="34" charset="0"/>
              </a:rPr>
              <a:t>Unto the angel of the </a:t>
            </a:r>
            <a:r>
              <a:rPr lang="en-US" b="1" dirty="0">
                <a:latin typeface="Arial" panose="020B0604020202020204" pitchFamily="34" charset="0"/>
                <a:cs typeface="Arial" panose="020B0604020202020204" pitchFamily="34" charset="0"/>
              </a:rPr>
              <a:t>church of Ephesus</a:t>
            </a:r>
            <a:r>
              <a:rPr lang="en-US" b="0" dirty="0">
                <a:latin typeface="Arial" panose="020B0604020202020204" pitchFamily="34" charset="0"/>
                <a:cs typeface="Arial" panose="020B0604020202020204" pitchFamily="34" charset="0"/>
              </a:rPr>
              <a:t> write; These things saith he that </a:t>
            </a:r>
            <a:r>
              <a:rPr lang="en-US" b="0" dirty="0" err="1">
                <a:latin typeface="Arial" panose="020B0604020202020204" pitchFamily="34" charset="0"/>
                <a:cs typeface="Arial" panose="020B0604020202020204" pitchFamily="34" charset="0"/>
              </a:rPr>
              <a:t>holdeth</a:t>
            </a:r>
            <a:r>
              <a:rPr lang="en-US" b="0" dirty="0">
                <a:latin typeface="Arial" panose="020B0604020202020204" pitchFamily="34" charset="0"/>
                <a:cs typeface="Arial" panose="020B0604020202020204" pitchFamily="34" charset="0"/>
              </a:rPr>
              <a:t> the seven stars in his right hand, who walketh in the midst of the seven golden candlesticks; </a:t>
            </a:r>
            <a:r>
              <a:rPr lang="en-US" b="1" dirty="0">
                <a:latin typeface="Arial" panose="020B0604020202020204" pitchFamily="34" charset="0"/>
                <a:cs typeface="Arial" panose="020B0604020202020204" pitchFamily="34" charset="0"/>
              </a:rPr>
              <a:t>2 </a:t>
            </a:r>
            <a:r>
              <a:rPr lang="en-US" b="0" dirty="0">
                <a:latin typeface="Arial" panose="020B0604020202020204" pitchFamily="34" charset="0"/>
                <a:cs typeface="Arial" panose="020B0604020202020204" pitchFamily="34" charset="0"/>
              </a:rPr>
              <a:t>I know thy works, and thy </a:t>
            </a:r>
            <a:r>
              <a:rPr lang="en-US" b="0" dirty="0" err="1">
                <a:latin typeface="Arial" panose="020B0604020202020204" pitchFamily="34" charset="0"/>
                <a:cs typeface="Arial" panose="020B0604020202020204" pitchFamily="34" charset="0"/>
              </a:rPr>
              <a:t>labour</a:t>
            </a:r>
            <a:r>
              <a:rPr lang="en-US" b="0" dirty="0">
                <a:latin typeface="Arial" panose="020B0604020202020204" pitchFamily="34" charset="0"/>
                <a:cs typeface="Arial" panose="020B0604020202020204" pitchFamily="34" charset="0"/>
              </a:rPr>
              <a:t>, and thy patience, and how thou canst not bear them which are evil: and thou hast tried them which say they are apostles, and are not, and hast found them liars: </a:t>
            </a:r>
            <a:r>
              <a:rPr lang="en-US" b="1" dirty="0">
                <a:latin typeface="Arial" panose="020B0604020202020204" pitchFamily="34" charset="0"/>
                <a:cs typeface="Arial" panose="020B0604020202020204" pitchFamily="34" charset="0"/>
              </a:rPr>
              <a:t>3 </a:t>
            </a:r>
            <a:r>
              <a:rPr lang="en-US" b="0" dirty="0">
                <a:latin typeface="Arial" panose="020B0604020202020204" pitchFamily="34" charset="0"/>
                <a:cs typeface="Arial" panose="020B0604020202020204" pitchFamily="34" charset="0"/>
              </a:rPr>
              <a:t>And hast borne, and hast patience, and for my name's sake hast </a:t>
            </a:r>
            <a:r>
              <a:rPr lang="en-US" b="0" dirty="0" err="1">
                <a:latin typeface="Arial" panose="020B0604020202020204" pitchFamily="34" charset="0"/>
                <a:cs typeface="Arial" panose="020B0604020202020204" pitchFamily="34" charset="0"/>
              </a:rPr>
              <a:t>laboured</a:t>
            </a:r>
            <a:r>
              <a:rPr lang="en-US" b="0" dirty="0">
                <a:latin typeface="Arial" panose="020B0604020202020204" pitchFamily="34" charset="0"/>
                <a:cs typeface="Arial" panose="020B0604020202020204" pitchFamily="34" charset="0"/>
              </a:rPr>
              <a:t>, and hast not fainted. </a:t>
            </a:r>
            <a:r>
              <a:rPr lang="en-US" b="1" u="sng" dirty="0">
                <a:latin typeface="Arial" panose="020B0604020202020204" pitchFamily="34" charset="0"/>
                <a:cs typeface="Arial" panose="020B0604020202020204" pitchFamily="34" charset="0"/>
              </a:rPr>
              <a:t>4 Nevertheless I have somewhat against thee, because thou hast left thy first love.</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5</a:t>
            </a:r>
            <a:r>
              <a:rPr lang="en-US" b="0" dirty="0">
                <a:latin typeface="Arial" panose="020B0604020202020204" pitchFamily="34" charset="0"/>
                <a:cs typeface="Arial" panose="020B0604020202020204" pitchFamily="34" charset="0"/>
              </a:rPr>
              <a:t> Remember therefore from whence thou art fallen, and repent, and do the first works; or else I will come unto thee quickly, and </a:t>
            </a:r>
            <a:r>
              <a:rPr lang="en-US" b="1" dirty="0">
                <a:latin typeface="Arial" panose="020B0604020202020204" pitchFamily="34" charset="0"/>
                <a:cs typeface="Arial" panose="020B0604020202020204" pitchFamily="34" charset="0"/>
              </a:rPr>
              <a:t>will remove thy candlestick out of his place, except thou repent</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6</a:t>
            </a:r>
            <a:r>
              <a:rPr lang="en-US" b="0" dirty="0">
                <a:latin typeface="Arial" panose="020B0604020202020204" pitchFamily="34" charset="0"/>
                <a:cs typeface="Arial" panose="020B0604020202020204" pitchFamily="34" charset="0"/>
              </a:rPr>
              <a:t> But this thou hast, that thou </a:t>
            </a:r>
            <a:r>
              <a:rPr lang="en-US" b="0" dirty="0" err="1">
                <a:latin typeface="Arial" panose="020B0604020202020204" pitchFamily="34" charset="0"/>
                <a:cs typeface="Arial" panose="020B0604020202020204" pitchFamily="34" charset="0"/>
              </a:rPr>
              <a:t>hatest</a:t>
            </a:r>
            <a:r>
              <a:rPr lang="en-US" b="0" dirty="0">
                <a:latin typeface="Arial" panose="020B0604020202020204" pitchFamily="34" charset="0"/>
                <a:cs typeface="Arial" panose="020B0604020202020204" pitchFamily="34" charset="0"/>
              </a:rPr>
              <a:t> the deeds of the Nicolaitans, which I also hate</a:t>
            </a:r>
            <a:r>
              <a:rPr lang="en-US" b="1" dirty="0">
                <a:latin typeface="Arial" panose="020B0604020202020204" pitchFamily="34" charset="0"/>
                <a:cs typeface="Arial" panose="020B0604020202020204" pitchFamily="34" charset="0"/>
              </a:rPr>
              <a:t>. 7</a:t>
            </a:r>
            <a:r>
              <a:rPr lang="en-US" b="0" dirty="0">
                <a:latin typeface="Arial" panose="020B0604020202020204" pitchFamily="34" charset="0"/>
                <a:cs typeface="Arial" panose="020B0604020202020204" pitchFamily="34" charset="0"/>
              </a:rPr>
              <a:t> He that hath an ear, let him hear what the Spirit saith unto the churches; To him that </a:t>
            </a:r>
            <a:r>
              <a:rPr lang="en-US" b="0" dirty="0" err="1">
                <a:latin typeface="Arial" panose="020B0604020202020204" pitchFamily="34" charset="0"/>
                <a:cs typeface="Arial" panose="020B0604020202020204" pitchFamily="34" charset="0"/>
              </a:rPr>
              <a:t>overcometh</a:t>
            </a:r>
            <a:r>
              <a:rPr lang="en-US" b="0" dirty="0">
                <a:latin typeface="Arial" panose="020B0604020202020204" pitchFamily="34" charset="0"/>
                <a:cs typeface="Arial" panose="020B0604020202020204" pitchFamily="34" charset="0"/>
              </a:rPr>
              <a:t> will I give to eat of the tree of life, which is in the midst of the paradise of God.</a:t>
            </a:r>
          </a:p>
          <a:p>
            <a:endParaRPr lang="en-US" b="1"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Smyrna</a:t>
            </a:r>
            <a:r>
              <a:rPr lang="en-US" b="1" dirty="0">
                <a:latin typeface="Arial" panose="020B0604020202020204" pitchFamily="34" charset="0"/>
                <a:cs typeface="Arial" panose="020B0604020202020204" pitchFamily="34" charset="0"/>
              </a:rPr>
              <a:t> - Revelation 2:8-10 KJV 8 </a:t>
            </a:r>
            <a:r>
              <a:rPr lang="en-US" b="0" i="0" dirty="0">
                <a:latin typeface="Arial" panose="020B0604020202020204" pitchFamily="34" charset="0"/>
                <a:cs typeface="Arial" panose="020B0604020202020204" pitchFamily="34" charset="0"/>
              </a:rPr>
              <a:t>And unto the angel of the </a:t>
            </a:r>
            <a:r>
              <a:rPr lang="en-US" b="1" i="0" dirty="0">
                <a:latin typeface="Arial" panose="020B0604020202020204" pitchFamily="34" charset="0"/>
                <a:cs typeface="Arial" panose="020B0604020202020204" pitchFamily="34" charset="0"/>
              </a:rPr>
              <a:t>church in Smyrna</a:t>
            </a:r>
            <a:r>
              <a:rPr lang="en-US" b="0" i="0" dirty="0">
                <a:latin typeface="Arial" panose="020B0604020202020204" pitchFamily="34" charset="0"/>
                <a:cs typeface="Arial" panose="020B0604020202020204" pitchFamily="34" charset="0"/>
              </a:rPr>
              <a:t> write; These things saith the first and the </a:t>
            </a:r>
            <a:r>
              <a:rPr lang="en-US" b="1" i="0" dirty="0">
                <a:latin typeface="Arial" panose="020B0604020202020204" pitchFamily="34" charset="0"/>
                <a:cs typeface="Arial" panose="020B0604020202020204" pitchFamily="34" charset="0"/>
              </a:rPr>
              <a:t>last, </a:t>
            </a:r>
            <a:r>
              <a:rPr lang="en-US" b="1" i="0" u="sng" dirty="0">
                <a:latin typeface="Arial" panose="020B0604020202020204" pitchFamily="34" charset="0"/>
                <a:cs typeface="Arial" panose="020B0604020202020204" pitchFamily="34" charset="0"/>
              </a:rPr>
              <a:t>which was dead, and is alive</a:t>
            </a:r>
            <a:r>
              <a:rPr lang="en-US" b="0" i="0" u="sng" dirty="0">
                <a:latin typeface="Arial" panose="020B0604020202020204" pitchFamily="34" charset="0"/>
                <a:cs typeface="Arial" panose="020B0604020202020204" pitchFamily="34" charset="0"/>
              </a:rPr>
              <a:t>; </a:t>
            </a:r>
            <a:r>
              <a:rPr lang="en-US" b="1" i="0" dirty="0">
                <a:latin typeface="Arial" panose="020B0604020202020204" pitchFamily="34" charset="0"/>
                <a:cs typeface="Arial" panose="020B0604020202020204" pitchFamily="34" charset="0"/>
              </a:rPr>
              <a:t>9</a:t>
            </a:r>
            <a:r>
              <a:rPr lang="en-US" b="0" i="0" dirty="0">
                <a:latin typeface="Arial" panose="020B0604020202020204" pitchFamily="34" charset="0"/>
                <a:cs typeface="Arial" panose="020B0604020202020204" pitchFamily="34" charset="0"/>
              </a:rPr>
              <a:t> I know thy works, and tribulation, and poverty, </a:t>
            </a:r>
            <a:r>
              <a:rPr lang="en-US" b="1" i="0" dirty="0">
                <a:latin typeface="Arial" panose="020B0604020202020204" pitchFamily="34" charset="0"/>
                <a:cs typeface="Arial" panose="020B0604020202020204" pitchFamily="34" charset="0"/>
              </a:rPr>
              <a:t>(but thou art rich) </a:t>
            </a:r>
            <a:r>
              <a:rPr lang="en-US" b="0" i="0" dirty="0">
                <a:latin typeface="Arial" panose="020B0604020202020204" pitchFamily="34" charset="0"/>
                <a:cs typeface="Arial" panose="020B0604020202020204" pitchFamily="34" charset="0"/>
              </a:rPr>
              <a:t>and I know the blasphemy of them which say they are Jews, and are not, but are the synagogue of Satan. </a:t>
            </a:r>
            <a:r>
              <a:rPr lang="en-US" b="1" i="0" dirty="0">
                <a:latin typeface="Arial" panose="020B0604020202020204" pitchFamily="34" charset="0"/>
                <a:cs typeface="Arial" panose="020B0604020202020204" pitchFamily="34" charset="0"/>
              </a:rPr>
              <a:t>10 </a:t>
            </a:r>
            <a:r>
              <a:rPr lang="en-US" b="1" i="0" u="sng" dirty="0">
                <a:latin typeface="Arial" panose="020B0604020202020204" pitchFamily="34" charset="0"/>
                <a:cs typeface="Arial" panose="020B0604020202020204" pitchFamily="34" charset="0"/>
              </a:rPr>
              <a:t>Fear none of those things which thou shalt suffer</a:t>
            </a:r>
            <a:r>
              <a:rPr lang="en-US" b="1" i="0" dirty="0">
                <a:latin typeface="Arial" panose="020B0604020202020204" pitchFamily="34" charset="0"/>
                <a:cs typeface="Arial" panose="020B0604020202020204" pitchFamily="34" charset="0"/>
              </a:rPr>
              <a:t>: behold, the devil shall cast some of you into prison, that ye may be tried; and ye shall have tribulation ten days: </a:t>
            </a:r>
            <a:r>
              <a:rPr lang="en-US" b="1" i="0" u="sng" dirty="0">
                <a:latin typeface="Arial" panose="020B0604020202020204" pitchFamily="34" charset="0"/>
                <a:cs typeface="Arial" panose="020B0604020202020204" pitchFamily="34" charset="0"/>
              </a:rPr>
              <a:t>be thou faithful unto death</a:t>
            </a:r>
            <a:r>
              <a:rPr lang="en-US" b="1" i="0" dirty="0">
                <a:latin typeface="Arial" panose="020B0604020202020204" pitchFamily="34" charset="0"/>
                <a:cs typeface="Arial" panose="020B0604020202020204" pitchFamily="34" charset="0"/>
              </a:rPr>
              <a:t>, and I will give thee a crown of life. 11 </a:t>
            </a:r>
            <a:r>
              <a:rPr lang="en-US" b="0" i="0" dirty="0">
                <a:latin typeface="Arial" panose="020B0604020202020204" pitchFamily="34" charset="0"/>
                <a:cs typeface="Arial" panose="020B0604020202020204" pitchFamily="34" charset="0"/>
              </a:rPr>
              <a:t>He that hath an ear, let him hear what the Spirit saith unto the churches; </a:t>
            </a:r>
            <a:r>
              <a:rPr lang="en-US" b="1" i="0" dirty="0">
                <a:latin typeface="Arial" panose="020B0604020202020204" pitchFamily="34" charset="0"/>
                <a:cs typeface="Arial" panose="020B0604020202020204" pitchFamily="34" charset="0"/>
              </a:rPr>
              <a:t>He that </a:t>
            </a:r>
            <a:r>
              <a:rPr lang="en-US" b="1" i="0" dirty="0" err="1">
                <a:latin typeface="Arial" panose="020B0604020202020204" pitchFamily="34" charset="0"/>
                <a:cs typeface="Arial" panose="020B0604020202020204" pitchFamily="34" charset="0"/>
              </a:rPr>
              <a:t>overcometh</a:t>
            </a:r>
            <a:r>
              <a:rPr lang="en-US" b="1" i="0" dirty="0">
                <a:latin typeface="Arial" panose="020B0604020202020204" pitchFamily="34" charset="0"/>
                <a:cs typeface="Arial" panose="020B0604020202020204" pitchFamily="34" charset="0"/>
              </a:rPr>
              <a:t> shall not be hurt of the second death.</a:t>
            </a:r>
          </a:p>
          <a:p>
            <a:endParaRPr lang="en-US" b="0" i="0" dirty="0">
              <a:latin typeface="Arial" panose="020B0604020202020204" pitchFamily="34" charset="0"/>
              <a:cs typeface="Arial" panose="020B0604020202020204" pitchFamily="34" charset="0"/>
            </a:endParaRPr>
          </a:p>
          <a:p>
            <a:r>
              <a:rPr lang="en-US" b="1" i="0" u="sng" dirty="0" err="1">
                <a:latin typeface="Arial" panose="020B0604020202020204" pitchFamily="34" charset="0"/>
                <a:cs typeface="Arial" panose="020B0604020202020204" pitchFamily="34" charset="0"/>
              </a:rPr>
              <a:t>Pergamas</a:t>
            </a:r>
            <a:r>
              <a:rPr lang="en-US" b="1" i="0" dirty="0">
                <a:latin typeface="Arial" panose="020B0604020202020204" pitchFamily="34" charset="0"/>
                <a:cs typeface="Arial" panose="020B0604020202020204" pitchFamily="34" charset="0"/>
              </a:rPr>
              <a:t> - Revelation 2:12-17 KJV 12 </a:t>
            </a:r>
            <a:r>
              <a:rPr lang="en-US" b="0" i="0" dirty="0">
                <a:latin typeface="Arial" panose="020B0604020202020204" pitchFamily="34" charset="0"/>
                <a:cs typeface="Arial" panose="020B0604020202020204" pitchFamily="34" charset="0"/>
              </a:rPr>
              <a:t>And to the angel of the </a:t>
            </a:r>
            <a:r>
              <a:rPr lang="en-US" b="1" i="0" dirty="0">
                <a:latin typeface="Arial" panose="020B0604020202020204" pitchFamily="34" charset="0"/>
                <a:cs typeface="Arial" panose="020B0604020202020204" pitchFamily="34" charset="0"/>
              </a:rPr>
              <a:t>church in Pergamos </a:t>
            </a:r>
            <a:r>
              <a:rPr lang="en-US" b="0" i="0" dirty="0">
                <a:latin typeface="Arial" panose="020B0604020202020204" pitchFamily="34" charset="0"/>
                <a:cs typeface="Arial" panose="020B0604020202020204" pitchFamily="34" charset="0"/>
              </a:rPr>
              <a:t>write; These things saith he which hath the sharp sword with two edges; </a:t>
            </a:r>
            <a:r>
              <a:rPr lang="en-US" b="1" i="0" dirty="0">
                <a:latin typeface="Arial" panose="020B0604020202020204" pitchFamily="34" charset="0"/>
                <a:cs typeface="Arial" panose="020B0604020202020204" pitchFamily="34" charset="0"/>
              </a:rPr>
              <a:t>13</a:t>
            </a:r>
            <a:r>
              <a:rPr lang="en-US" b="0" i="0" dirty="0">
                <a:latin typeface="Arial" panose="020B0604020202020204" pitchFamily="34" charset="0"/>
                <a:cs typeface="Arial" panose="020B0604020202020204" pitchFamily="34" charset="0"/>
              </a:rPr>
              <a:t> I know thy works, and where thou dwellest, even where Satan's seat is: and thou </a:t>
            </a:r>
            <a:r>
              <a:rPr lang="en-US" b="0" i="0" dirty="0" err="1">
                <a:latin typeface="Arial" panose="020B0604020202020204" pitchFamily="34" charset="0"/>
                <a:cs typeface="Arial" panose="020B0604020202020204" pitchFamily="34" charset="0"/>
              </a:rPr>
              <a:t>holdest</a:t>
            </a:r>
            <a:r>
              <a:rPr lang="en-US" b="0" i="0" dirty="0">
                <a:latin typeface="Arial" panose="020B0604020202020204" pitchFamily="34" charset="0"/>
                <a:cs typeface="Arial" panose="020B0604020202020204" pitchFamily="34" charset="0"/>
              </a:rPr>
              <a:t> fast my name, and hast not denied my faith, even in those days wherein Antipas was my faithful martyr, who was slain among you, where Satan dwelleth. </a:t>
            </a:r>
            <a:r>
              <a:rPr lang="en-US" b="1" i="1" u="sng" dirty="0">
                <a:latin typeface="Arial" panose="020B0604020202020204" pitchFamily="34" charset="0"/>
                <a:cs typeface="Arial" panose="020B0604020202020204" pitchFamily="34" charset="0"/>
              </a:rPr>
              <a:t>14 But I have a few things against thee, because thou hast there them that hold the doctrine of Balaam, who taught </a:t>
            </a:r>
            <a:r>
              <a:rPr lang="en-US" b="1" i="1" u="sng" dirty="0" err="1">
                <a:latin typeface="Arial" panose="020B0604020202020204" pitchFamily="34" charset="0"/>
                <a:cs typeface="Arial" panose="020B0604020202020204" pitchFamily="34" charset="0"/>
              </a:rPr>
              <a:t>Balac</a:t>
            </a:r>
            <a:r>
              <a:rPr lang="en-US" b="1" i="1" u="sng" dirty="0">
                <a:latin typeface="Arial" panose="020B0604020202020204" pitchFamily="34" charset="0"/>
                <a:cs typeface="Arial" panose="020B0604020202020204" pitchFamily="34" charset="0"/>
              </a:rPr>
              <a:t> to cast a </a:t>
            </a:r>
            <a:r>
              <a:rPr lang="en-US" b="1" i="1" u="sng" dirty="0" err="1">
                <a:latin typeface="Arial" panose="020B0604020202020204" pitchFamily="34" charset="0"/>
                <a:cs typeface="Arial" panose="020B0604020202020204" pitchFamily="34" charset="0"/>
              </a:rPr>
              <a:t>stumblingblock</a:t>
            </a:r>
            <a:r>
              <a:rPr lang="en-US" b="1" i="1" u="sng" dirty="0">
                <a:latin typeface="Arial" panose="020B0604020202020204" pitchFamily="34" charset="0"/>
                <a:cs typeface="Arial" panose="020B0604020202020204" pitchFamily="34" charset="0"/>
              </a:rPr>
              <a:t> before the children of Israel, to eat things sacrificed unto idols, and to commit fornication. </a:t>
            </a:r>
            <a:r>
              <a:rPr lang="en-US" b="1" i="0" dirty="0">
                <a:latin typeface="Arial" panose="020B0604020202020204" pitchFamily="34" charset="0"/>
                <a:cs typeface="Arial" panose="020B0604020202020204" pitchFamily="34" charset="0"/>
              </a:rPr>
              <a:t>15</a:t>
            </a:r>
            <a:r>
              <a:rPr lang="en-US" b="0" i="0" dirty="0">
                <a:latin typeface="Arial" panose="020B0604020202020204" pitchFamily="34" charset="0"/>
                <a:cs typeface="Arial" panose="020B0604020202020204" pitchFamily="34" charset="0"/>
              </a:rPr>
              <a:t> So hast thou also them that hold the doctrine of the Nicolaitans, which thing I hate. </a:t>
            </a:r>
            <a:r>
              <a:rPr lang="en-US" b="1" i="0" dirty="0">
                <a:latin typeface="Arial" panose="020B0604020202020204" pitchFamily="34" charset="0"/>
                <a:cs typeface="Arial" panose="020B0604020202020204" pitchFamily="34" charset="0"/>
              </a:rPr>
              <a:t>16 Repent; or else I will come unto thee quickly, and will fight against them with the sword of my mouth</a:t>
            </a:r>
            <a:r>
              <a:rPr lang="en-US" b="0" i="0" dirty="0">
                <a:latin typeface="Arial" panose="020B0604020202020204" pitchFamily="34" charset="0"/>
                <a:cs typeface="Arial" panose="020B0604020202020204" pitchFamily="34" charset="0"/>
              </a:rPr>
              <a:t>. </a:t>
            </a:r>
            <a:r>
              <a:rPr lang="en-US" b="1" i="0" dirty="0">
                <a:latin typeface="Arial" panose="020B0604020202020204" pitchFamily="34" charset="0"/>
                <a:cs typeface="Arial" panose="020B0604020202020204" pitchFamily="34" charset="0"/>
              </a:rPr>
              <a:t>17</a:t>
            </a:r>
            <a:r>
              <a:rPr lang="en-US" b="0" i="0" dirty="0">
                <a:latin typeface="Arial" panose="020B0604020202020204" pitchFamily="34" charset="0"/>
                <a:cs typeface="Arial" panose="020B0604020202020204" pitchFamily="34" charset="0"/>
              </a:rPr>
              <a:t> He that hath an ear, let him hear what the Spirit saith unto the churches; To him that </a:t>
            </a:r>
            <a:r>
              <a:rPr lang="en-US" b="0" i="0" dirty="0" err="1">
                <a:latin typeface="Arial" panose="020B0604020202020204" pitchFamily="34" charset="0"/>
                <a:cs typeface="Arial" panose="020B0604020202020204" pitchFamily="34" charset="0"/>
              </a:rPr>
              <a:t>overcometh</a:t>
            </a:r>
            <a:r>
              <a:rPr lang="en-US" b="0" i="0" dirty="0">
                <a:latin typeface="Arial" panose="020B0604020202020204" pitchFamily="34" charset="0"/>
                <a:cs typeface="Arial" panose="020B0604020202020204" pitchFamily="34" charset="0"/>
              </a:rPr>
              <a:t> will I give to eat of the hidden manna, and will give him a white stone, and in the stone a new name written, which no man </a:t>
            </a:r>
            <a:r>
              <a:rPr lang="en-US" b="0" i="0" dirty="0" err="1">
                <a:latin typeface="Arial" panose="020B0604020202020204" pitchFamily="34" charset="0"/>
                <a:cs typeface="Arial" panose="020B0604020202020204" pitchFamily="34" charset="0"/>
              </a:rPr>
              <a:t>knoweth</a:t>
            </a:r>
            <a:r>
              <a:rPr lang="en-US" b="0" i="0" dirty="0">
                <a:latin typeface="Arial" panose="020B0604020202020204" pitchFamily="34" charset="0"/>
                <a:cs typeface="Arial" panose="020B0604020202020204" pitchFamily="34" charset="0"/>
              </a:rPr>
              <a:t> saving he that </a:t>
            </a:r>
            <a:r>
              <a:rPr lang="en-US" b="0" i="0" dirty="0" err="1">
                <a:latin typeface="Arial" panose="020B0604020202020204" pitchFamily="34" charset="0"/>
                <a:cs typeface="Arial" panose="020B0604020202020204" pitchFamily="34" charset="0"/>
              </a:rPr>
              <a:t>receiveth</a:t>
            </a:r>
            <a:r>
              <a:rPr lang="en-US" b="0" i="0" dirty="0">
                <a:latin typeface="Arial" panose="020B0604020202020204" pitchFamily="34" charset="0"/>
                <a:cs typeface="Arial" panose="020B0604020202020204" pitchFamily="34" charset="0"/>
              </a:rPr>
              <a:t> it.</a:t>
            </a:r>
          </a:p>
          <a:p>
            <a:endParaRPr lang="en-US" b="0" i="0" dirty="0">
              <a:latin typeface="Arial" panose="020B0604020202020204" pitchFamily="34" charset="0"/>
              <a:cs typeface="Arial" panose="020B0604020202020204" pitchFamily="34" charset="0"/>
            </a:endParaRPr>
          </a:p>
          <a:p>
            <a:endParaRPr lang="en-US" b="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C5C198C-F94F-45D5-B9E3-B6FFB8BCAC79}" type="slidenum">
              <a:rPr lang="en-US" smtClean="0"/>
              <a:t>5</a:t>
            </a:fld>
            <a:endParaRPr lang="en-US" dirty="0"/>
          </a:p>
        </p:txBody>
      </p:sp>
      <p:sp>
        <p:nvSpPr>
          <p:cNvPr id="5" name="Date Placeholder 4">
            <a:extLst>
              <a:ext uri="{FF2B5EF4-FFF2-40B4-BE49-F238E27FC236}">
                <a16:creationId xmlns:a16="http://schemas.microsoft.com/office/drawing/2014/main" id="{3C8A13E5-7701-0E52-28DE-A6C31CA0E0DA}"/>
              </a:ext>
            </a:extLst>
          </p:cNvPr>
          <p:cNvSpPr>
            <a:spLocks noGrp="1"/>
          </p:cNvSpPr>
          <p:nvPr>
            <p:ph type="dt" idx="1"/>
          </p:nvPr>
        </p:nvSpPr>
        <p:spPr/>
        <p:txBody>
          <a:bodyPr/>
          <a:lstStyle/>
          <a:p>
            <a:r>
              <a:rPr lang="en-US"/>
              <a:t>7/14/2024 AM-PM</a:t>
            </a:r>
            <a:endParaRPr lang="en-US" dirty="0"/>
          </a:p>
        </p:txBody>
      </p:sp>
    </p:spTree>
    <p:extLst>
      <p:ext uri="{BB962C8B-B14F-4D97-AF65-F5344CB8AC3E}">
        <p14:creationId xmlns:p14="http://schemas.microsoft.com/office/powerpoint/2010/main" val="3228239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112713"/>
            <a:ext cx="4321175" cy="3241675"/>
          </a:xfrm>
        </p:spPr>
      </p:sp>
      <p:sp>
        <p:nvSpPr>
          <p:cNvPr id="3" name="Notes Placeholder 2"/>
          <p:cNvSpPr>
            <a:spLocks noGrp="1"/>
          </p:cNvSpPr>
          <p:nvPr>
            <p:ph type="body" idx="1"/>
          </p:nvPr>
        </p:nvSpPr>
        <p:spPr>
          <a:xfrm>
            <a:off x="1693" y="3353752"/>
            <a:ext cx="7313507" cy="6247448"/>
          </a:xfrm>
        </p:spPr>
        <p:txBody>
          <a:bodyPr/>
          <a:lstStyle/>
          <a:p>
            <a:r>
              <a:rPr lang="en-US" b="1" i="0" u="sng" dirty="0">
                <a:latin typeface="Arial" panose="020B0604020202020204" pitchFamily="34" charset="0"/>
                <a:cs typeface="Arial" panose="020B0604020202020204" pitchFamily="34" charset="0"/>
              </a:rPr>
              <a:t>Thyatira</a:t>
            </a:r>
            <a:r>
              <a:rPr lang="en-US" b="0" i="0" dirty="0">
                <a:latin typeface="Arial" panose="020B0604020202020204" pitchFamily="34" charset="0"/>
                <a:cs typeface="Arial" panose="020B0604020202020204" pitchFamily="34" charset="0"/>
              </a:rPr>
              <a:t> - </a:t>
            </a:r>
            <a:r>
              <a:rPr lang="en-US" b="1" i="0" dirty="0">
                <a:latin typeface="Arial" panose="020B0604020202020204" pitchFamily="34" charset="0"/>
                <a:cs typeface="Arial" panose="020B0604020202020204" pitchFamily="34" charset="0"/>
              </a:rPr>
              <a:t>Revelation 2:18-29 KJV 18 </a:t>
            </a:r>
            <a:r>
              <a:rPr lang="en-US" b="0" i="0" dirty="0">
                <a:latin typeface="Arial" panose="020B0604020202020204" pitchFamily="34" charset="0"/>
                <a:cs typeface="Arial" panose="020B0604020202020204" pitchFamily="34" charset="0"/>
              </a:rPr>
              <a:t>And unto the angel of the </a:t>
            </a:r>
            <a:r>
              <a:rPr lang="en-US" b="1" i="0" dirty="0">
                <a:latin typeface="Arial" panose="020B0604020202020204" pitchFamily="34" charset="0"/>
                <a:cs typeface="Arial" panose="020B0604020202020204" pitchFamily="34" charset="0"/>
              </a:rPr>
              <a:t>church in Thyatira </a:t>
            </a:r>
            <a:r>
              <a:rPr lang="en-US" b="0" i="0" dirty="0">
                <a:latin typeface="Arial" panose="020B0604020202020204" pitchFamily="34" charset="0"/>
                <a:cs typeface="Arial" panose="020B0604020202020204" pitchFamily="34" charset="0"/>
              </a:rPr>
              <a:t>write; These things saith the Son of God, who hath his eyes like unto a flame of fire, and his feet are like fine brass; </a:t>
            </a:r>
            <a:r>
              <a:rPr lang="en-US" b="1" i="0" dirty="0">
                <a:latin typeface="Arial" panose="020B0604020202020204" pitchFamily="34" charset="0"/>
                <a:cs typeface="Arial" panose="020B0604020202020204" pitchFamily="34" charset="0"/>
              </a:rPr>
              <a:t>19</a:t>
            </a:r>
            <a:r>
              <a:rPr lang="en-US" b="0" i="0" dirty="0">
                <a:latin typeface="Arial" panose="020B0604020202020204" pitchFamily="34" charset="0"/>
                <a:cs typeface="Arial" panose="020B0604020202020204" pitchFamily="34" charset="0"/>
              </a:rPr>
              <a:t> I know thy works, and charity, and service, and faith, and thy patience, and thy works; and the last to be more than the first. </a:t>
            </a:r>
            <a:r>
              <a:rPr lang="en-US" b="1" i="0" u="sng" dirty="0">
                <a:latin typeface="Arial" panose="020B0604020202020204" pitchFamily="34" charset="0"/>
                <a:cs typeface="Arial" panose="020B0604020202020204" pitchFamily="34" charset="0"/>
              </a:rPr>
              <a:t>20 Notwithstanding I have a few things against thee, because thou </a:t>
            </a:r>
            <a:r>
              <a:rPr lang="en-US" b="1" i="0" u="sng" dirty="0" err="1">
                <a:latin typeface="Arial" panose="020B0604020202020204" pitchFamily="34" charset="0"/>
                <a:cs typeface="Arial" panose="020B0604020202020204" pitchFamily="34" charset="0"/>
              </a:rPr>
              <a:t>sufferest</a:t>
            </a:r>
            <a:r>
              <a:rPr lang="en-US" b="1" i="0" u="sng" dirty="0">
                <a:latin typeface="Arial" panose="020B0604020202020204" pitchFamily="34" charset="0"/>
                <a:cs typeface="Arial" panose="020B0604020202020204" pitchFamily="34" charset="0"/>
              </a:rPr>
              <a:t> that woman Jezebel, which calleth herself a prophetess, to teach and to seduce my servants to commit fornication, and to eat things sacrificed unto idols</a:t>
            </a:r>
            <a:r>
              <a:rPr lang="en-US" b="1" i="0" dirty="0">
                <a:latin typeface="Arial" panose="020B0604020202020204" pitchFamily="34" charset="0"/>
                <a:cs typeface="Arial" panose="020B0604020202020204" pitchFamily="34" charset="0"/>
              </a:rPr>
              <a:t>. 21 </a:t>
            </a:r>
            <a:r>
              <a:rPr lang="en-US" b="0" i="0" dirty="0">
                <a:latin typeface="Arial" panose="020B0604020202020204" pitchFamily="34" charset="0"/>
                <a:cs typeface="Arial" panose="020B0604020202020204" pitchFamily="34" charset="0"/>
              </a:rPr>
              <a:t>And I gave her space to repent of her fornication; and she repented not. </a:t>
            </a:r>
            <a:r>
              <a:rPr lang="en-US" b="1" i="0" dirty="0">
                <a:latin typeface="Arial" panose="020B0604020202020204" pitchFamily="34" charset="0"/>
                <a:cs typeface="Arial" panose="020B0604020202020204" pitchFamily="34" charset="0"/>
              </a:rPr>
              <a:t>22</a:t>
            </a:r>
            <a:r>
              <a:rPr lang="en-US" b="0" i="0" dirty="0">
                <a:latin typeface="Arial" panose="020B0604020202020204" pitchFamily="34" charset="0"/>
                <a:cs typeface="Arial" panose="020B0604020202020204" pitchFamily="34" charset="0"/>
              </a:rPr>
              <a:t> Behold, I will cast her into a bed, and them that commit adultery with her into great tribulation, except they repent of their deeds. </a:t>
            </a:r>
            <a:r>
              <a:rPr lang="en-US" b="1" i="0" dirty="0">
                <a:latin typeface="Arial" panose="020B0604020202020204" pitchFamily="34" charset="0"/>
                <a:cs typeface="Arial" panose="020B0604020202020204" pitchFamily="34" charset="0"/>
              </a:rPr>
              <a:t>23</a:t>
            </a:r>
            <a:r>
              <a:rPr lang="en-US" b="0" i="0" dirty="0">
                <a:latin typeface="Arial" panose="020B0604020202020204" pitchFamily="34" charset="0"/>
                <a:cs typeface="Arial" panose="020B0604020202020204" pitchFamily="34" charset="0"/>
              </a:rPr>
              <a:t> And I will kill her children with death; and all the churches shall know that I am he which </a:t>
            </a:r>
            <a:r>
              <a:rPr lang="en-US" b="0" i="0" dirty="0" err="1">
                <a:latin typeface="Arial" panose="020B0604020202020204" pitchFamily="34" charset="0"/>
                <a:cs typeface="Arial" panose="020B0604020202020204" pitchFamily="34" charset="0"/>
              </a:rPr>
              <a:t>searcheth</a:t>
            </a:r>
            <a:r>
              <a:rPr lang="en-US" b="0" i="0" dirty="0">
                <a:latin typeface="Arial" panose="020B0604020202020204" pitchFamily="34" charset="0"/>
                <a:cs typeface="Arial" panose="020B0604020202020204" pitchFamily="34" charset="0"/>
              </a:rPr>
              <a:t> the reins and hearts: and I will give unto every one of you according to your works. </a:t>
            </a:r>
            <a:r>
              <a:rPr lang="en-US" b="1" i="0" dirty="0">
                <a:latin typeface="Arial" panose="020B0604020202020204" pitchFamily="34" charset="0"/>
                <a:cs typeface="Arial" panose="020B0604020202020204" pitchFamily="34" charset="0"/>
              </a:rPr>
              <a:t>24 </a:t>
            </a:r>
            <a:r>
              <a:rPr lang="en-US" b="0" i="0" dirty="0">
                <a:latin typeface="Arial" panose="020B0604020202020204" pitchFamily="34" charset="0"/>
                <a:cs typeface="Arial" panose="020B0604020202020204" pitchFamily="34" charset="0"/>
              </a:rPr>
              <a:t>But unto you I say, and unto the rest in Thyatira, as many as have not this doctrine, and which have not known the depths of Satan, as they speak; I will put upon you none other burden. </a:t>
            </a:r>
            <a:r>
              <a:rPr lang="en-US" b="1" i="0" dirty="0">
                <a:latin typeface="Arial" panose="020B0604020202020204" pitchFamily="34" charset="0"/>
                <a:cs typeface="Arial" panose="020B0604020202020204" pitchFamily="34" charset="0"/>
              </a:rPr>
              <a:t>25</a:t>
            </a:r>
            <a:r>
              <a:rPr lang="en-US" b="0" i="0" dirty="0">
                <a:latin typeface="Arial" panose="020B0604020202020204" pitchFamily="34" charset="0"/>
                <a:cs typeface="Arial" panose="020B0604020202020204" pitchFamily="34" charset="0"/>
              </a:rPr>
              <a:t> But that which ye have already hold fast till I come. </a:t>
            </a:r>
            <a:r>
              <a:rPr lang="en-US" b="1" i="0" dirty="0">
                <a:latin typeface="Arial" panose="020B0604020202020204" pitchFamily="34" charset="0"/>
                <a:cs typeface="Arial" panose="020B0604020202020204" pitchFamily="34" charset="0"/>
              </a:rPr>
              <a:t>26</a:t>
            </a:r>
            <a:r>
              <a:rPr lang="en-US" b="0" i="0" dirty="0">
                <a:latin typeface="Arial" panose="020B0604020202020204" pitchFamily="34" charset="0"/>
                <a:cs typeface="Arial" panose="020B0604020202020204" pitchFamily="34" charset="0"/>
              </a:rPr>
              <a:t> And he that </a:t>
            </a:r>
            <a:r>
              <a:rPr lang="en-US" b="0" i="0" dirty="0" err="1">
                <a:latin typeface="Arial" panose="020B0604020202020204" pitchFamily="34" charset="0"/>
                <a:cs typeface="Arial" panose="020B0604020202020204" pitchFamily="34" charset="0"/>
              </a:rPr>
              <a:t>overcometh</a:t>
            </a:r>
            <a:r>
              <a:rPr lang="en-US" b="0" i="0" dirty="0">
                <a:latin typeface="Arial" panose="020B0604020202020204" pitchFamily="34" charset="0"/>
                <a:cs typeface="Arial" panose="020B0604020202020204" pitchFamily="34" charset="0"/>
              </a:rPr>
              <a:t>, and </a:t>
            </a:r>
            <a:r>
              <a:rPr lang="en-US" b="0" i="0" dirty="0" err="1">
                <a:latin typeface="Arial" panose="020B0604020202020204" pitchFamily="34" charset="0"/>
                <a:cs typeface="Arial" panose="020B0604020202020204" pitchFamily="34" charset="0"/>
              </a:rPr>
              <a:t>keepeth</a:t>
            </a:r>
            <a:r>
              <a:rPr lang="en-US" b="0" i="0" dirty="0">
                <a:latin typeface="Arial" panose="020B0604020202020204" pitchFamily="34" charset="0"/>
                <a:cs typeface="Arial" panose="020B0604020202020204" pitchFamily="34" charset="0"/>
              </a:rPr>
              <a:t> my works unto the end, to him will I give power over the nations: </a:t>
            </a:r>
            <a:r>
              <a:rPr lang="en-US" b="1" i="0" dirty="0">
                <a:latin typeface="Arial" panose="020B0604020202020204" pitchFamily="34" charset="0"/>
                <a:cs typeface="Arial" panose="020B0604020202020204" pitchFamily="34" charset="0"/>
              </a:rPr>
              <a:t>27 </a:t>
            </a:r>
            <a:r>
              <a:rPr lang="en-US" b="0" i="0" dirty="0">
                <a:latin typeface="Arial" panose="020B0604020202020204" pitchFamily="34" charset="0"/>
                <a:cs typeface="Arial" panose="020B0604020202020204" pitchFamily="34" charset="0"/>
              </a:rPr>
              <a:t>And he shall rule them with a rod of iron; as the vessels of a potter shall they be broken to shivers: even as I received of my Father. </a:t>
            </a:r>
            <a:r>
              <a:rPr lang="en-US" b="1" i="0" dirty="0">
                <a:latin typeface="Arial" panose="020B0604020202020204" pitchFamily="34" charset="0"/>
                <a:cs typeface="Arial" panose="020B0604020202020204" pitchFamily="34" charset="0"/>
              </a:rPr>
              <a:t>28 </a:t>
            </a:r>
            <a:r>
              <a:rPr lang="en-US" b="0" i="0" dirty="0">
                <a:latin typeface="Arial" panose="020B0604020202020204" pitchFamily="34" charset="0"/>
                <a:cs typeface="Arial" panose="020B0604020202020204" pitchFamily="34" charset="0"/>
              </a:rPr>
              <a:t>And I will give him the morning star. </a:t>
            </a:r>
            <a:r>
              <a:rPr lang="en-US" b="1" i="0" dirty="0">
                <a:latin typeface="Arial" panose="020B0604020202020204" pitchFamily="34" charset="0"/>
                <a:cs typeface="Arial" panose="020B0604020202020204" pitchFamily="34" charset="0"/>
              </a:rPr>
              <a:t>29 </a:t>
            </a:r>
            <a:r>
              <a:rPr lang="en-US" b="0" i="0" dirty="0">
                <a:latin typeface="Arial" panose="020B0604020202020204" pitchFamily="34" charset="0"/>
                <a:cs typeface="Arial" panose="020B0604020202020204" pitchFamily="34" charset="0"/>
              </a:rPr>
              <a:t>He that hath an ear, let him hear what the Spirit saith unto the churches.</a:t>
            </a:r>
          </a:p>
          <a:p>
            <a:endParaRPr lang="en-US" b="0" i="0" dirty="0">
              <a:latin typeface="Arial" panose="020B0604020202020204" pitchFamily="34" charset="0"/>
              <a:cs typeface="Arial" panose="020B0604020202020204" pitchFamily="34" charset="0"/>
            </a:endParaRPr>
          </a:p>
          <a:p>
            <a:r>
              <a:rPr lang="en-US" b="1" i="0" u="sng" dirty="0">
                <a:latin typeface="Arial" panose="020B0604020202020204" pitchFamily="34" charset="0"/>
                <a:cs typeface="Arial" panose="020B0604020202020204" pitchFamily="34" charset="0"/>
              </a:rPr>
              <a:t>Sardis</a:t>
            </a:r>
            <a:r>
              <a:rPr lang="en-US" b="1" i="0" dirty="0">
                <a:latin typeface="Arial" panose="020B0604020202020204" pitchFamily="34" charset="0"/>
                <a:cs typeface="Arial" panose="020B0604020202020204" pitchFamily="34" charset="0"/>
              </a:rPr>
              <a:t> - Revelation 3:1-6 1 </a:t>
            </a:r>
            <a:r>
              <a:rPr lang="en-US" b="0" i="0" dirty="0">
                <a:latin typeface="Arial" panose="020B0604020202020204" pitchFamily="34" charset="0"/>
                <a:cs typeface="Arial" panose="020B0604020202020204" pitchFamily="34" charset="0"/>
              </a:rPr>
              <a:t>And unto the angel of the </a:t>
            </a:r>
            <a:r>
              <a:rPr lang="en-US" b="1" i="0" dirty="0">
                <a:latin typeface="Arial" panose="020B0604020202020204" pitchFamily="34" charset="0"/>
                <a:cs typeface="Arial" panose="020B0604020202020204" pitchFamily="34" charset="0"/>
              </a:rPr>
              <a:t>church in Sardis </a:t>
            </a:r>
            <a:r>
              <a:rPr lang="en-US" b="0" i="0" dirty="0">
                <a:latin typeface="Arial" panose="020B0604020202020204" pitchFamily="34" charset="0"/>
                <a:cs typeface="Arial" panose="020B0604020202020204" pitchFamily="34" charset="0"/>
              </a:rPr>
              <a:t>write; </a:t>
            </a:r>
            <a:r>
              <a:rPr lang="en-US" b="1" i="0" u="sng" dirty="0">
                <a:latin typeface="Arial" panose="020B0604020202020204" pitchFamily="34" charset="0"/>
                <a:cs typeface="Arial" panose="020B0604020202020204" pitchFamily="34" charset="0"/>
              </a:rPr>
              <a:t>These things saith he that hath the seven Spirits of God, and the seven stars; I know thy works, that thou hast a name that thou </a:t>
            </a:r>
            <a:r>
              <a:rPr lang="en-US" b="1" i="0" u="sng" dirty="0" err="1">
                <a:latin typeface="Arial" panose="020B0604020202020204" pitchFamily="34" charset="0"/>
                <a:cs typeface="Arial" panose="020B0604020202020204" pitchFamily="34" charset="0"/>
              </a:rPr>
              <a:t>livest</a:t>
            </a:r>
            <a:r>
              <a:rPr lang="en-US" b="1" i="0" u="sng" dirty="0">
                <a:latin typeface="Arial" panose="020B0604020202020204" pitchFamily="34" charset="0"/>
                <a:cs typeface="Arial" panose="020B0604020202020204" pitchFamily="34" charset="0"/>
              </a:rPr>
              <a:t>, and art dead</a:t>
            </a:r>
            <a:r>
              <a:rPr lang="en-US" b="1" i="0" dirty="0">
                <a:latin typeface="Arial" panose="020B0604020202020204" pitchFamily="34" charset="0"/>
                <a:cs typeface="Arial" panose="020B0604020202020204" pitchFamily="34" charset="0"/>
              </a:rPr>
              <a:t>. 2 Be watchful, and strengthen the things which remain, that are ready to die: for I have not found thy works perfect before God. 3 </a:t>
            </a:r>
            <a:r>
              <a:rPr lang="en-US" b="0" i="0" dirty="0">
                <a:latin typeface="Arial" panose="020B0604020202020204" pitchFamily="34" charset="0"/>
                <a:cs typeface="Arial" panose="020B0604020202020204" pitchFamily="34" charset="0"/>
              </a:rPr>
              <a:t>Remember therefore how thou hast received and heard, and hold fast, and repent. If therefore thou shalt not watch, I will come on thee as a thief, and thou shalt not know what hour I will come upon thee. </a:t>
            </a:r>
            <a:r>
              <a:rPr lang="en-US" b="1" i="0" dirty="0">
                <a:latin typeface="Arial" panose="020B0604020202020204" pitchFamily="34" charset="0"/>
                <a:cs typeface="Arial" panose="020B0604020202020204" pitchFamily="34" charset="0"/>
              </a:rPr>
              <a:t>4 Thou hast a few names even in Sardis which have not defiled their garments; and they shall walk with me in white: for they are worthy.</a:t>
            </a:r>
            <a:r>
              <a:rPr lang="en-US" b="0" i="0" dirty="0">
                <a:latin typeface="Arial" panose="020B0604020202020204" pitchFamily="34" charset="0"/>
                <a:cs typeface="Arial" panose="020B0604020202020204" pitchFamily="34" charset="0"/>
              </a:rPr>
              <a:t> </a:t>
            </a:r>
            <a:r>
              <a:rPr lang="en-US" b="1" i="0" dirty="0">
                <a:latin typeface="Arial" panose="020B0604020202020204" pitchFamily="34" charset="0"/>
                <a:cs typeface="Arial" panose="020B0604020202020204" pitchFamily="34" charset="0"/>
              </a:rPr>
              <a:t>5</a:t>
            </a:r>
            <a:r>
              <a:rPr lang="en-US" b="0" i="0" dirty="0">
                <a:latin typeface="Arial" panose="020B0604020202020204" pitchFamily="34" charset="0"/>
                <a:cs typeface="Arial" panose="020B0604020202020204" pitchFamily="34" charset="0"/>
              </a:rPr>
              <a:t> He that </a:t>
            </a:r>
            <a:r>
              <a:rPr lang="en-US" b="0" i="0" dirty="0" err="1">
                <a:latin typeface="Arial" panose="020B0604020202020204" pitchFamily="34" charset="0"/>
                <a:cs typeface="Arial" panose="020B0604020202020204" pitchFamily="34" charset="0"/>
              </a:rPr>
              <a:t>overcometh</a:t>
            </a:r>
            <a:r>
              <a:rPr lang="en-US" b="0" i="0" dirty="0">
                <a:latin typeface="Arial" panose="020B0604020202020204" pitchFamily="34" charset="0"/>
                <a:cs typeface="Arial" panose="020B0604020202020204" pitchFamily="34" charset="0"/>
              </a:rPr>
              <a:t>, the same shall be clothed in white raiment; and I will not blot out his name out of the book of life, but I will confess his name before my Father, and before his angels. </a:t>
            </a:r>
            <a:r>
              <a:rPr lang="en-US" b="1" i="0" dirty="0">
                <a:latin typeface="Arial" panose="020B0604020202020204" pitchFamily="34" charset="0"/>
                <a:cs typeface="Arial" panose="020B0604020202020204" pitchFamily="34" charset="0"/>
              </a:rPr>
              <a:t>6</a:t>
            </a:r>
            <a:r>
              <a:rPr lang="en-US" b="0" i="0" dirty="0">
                <a:latin typeface="Arial" panose="020B0604020202020204" pitchFamily="34" charset="0"/>
                <a:cs typeface="Arial" panose="020B0604020202020204" pitchFamily="34" charset="0"/>
              </a:rPr>
              <a:t> He that hath an ear, let him hear what the Spirit saith unto the churches.</a:t>
            </a:r>
          </a:p>
          <a:p>
            <a:endParaRPr lang="en-US" b="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C5C198C-F94F-45D5-B9E3-B6FFB8BCAC79}" type="slidenum">
              <a:rPr lang="en-US" smtClean="0"/>
              <a:t>6</a:t>
            </a:fld>
            <a:endParaRPr lang="en-US" dirty="0"/>
          </a:p>
        </p:txBody>
      </p:sp>
      <p:sp>
        <p:nvSpPr>
          <p:cNvPr id="5" name="Date Placeholder 4">
            <a:extLst>
              <a:ext uri="{FF2B5EF4-FFF2-40B4-BE49-F238E27FC236}">
                <a16:creationId xmlns:a16="http://schemas.microsoft.com/office/drawing/2014/main" id="{3C8A13E5-7701-0E52-28DE-A6C31CA0E0DA}"/>
              </a:ext>
            </a:extLst>
          </p:cNvPr>
          <p:cNvSpPr>
            <a:spLocks noGrp="1"/>
          </p:cNvSpPr>
          <p:nvPr>
            <p:ph type="dt" idx="1"/>
          </p:nvPr>
        </p:nvSpPr>
        <p:spPr/>
        <p:txBody>
          <a:bodyPr/>
          <a:lstStyle/>
          <a:p>
            <a:r>
              <a:rPr lang="en-US"/>
              <a:t>7/14/2024 AM-PM</a:t>
            </a:r>
            <a:endParaRPr lang="en-US" dirty="0"/>
          </a:p>
        </p:txBody>
      </p:sp>
    </p:spTree>
    <p:extLst>
      <p:ext uri="{BB962C8B-B14F-4D97-AF65-F5344CB8AC3E}">
        <p14:creationId xmlns:p14="http://schemas.microsoft.com/office/powerpoint/2010/main" val="4167016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241300"/>
            <a:ext cx="4321175" cy="3240088"/>
          </a:xfrm>
        </p:spPr>
      </p:sp>
      <p:sp>
        <p:nvSpPr>
          <p:cNvPr id="3" name="Notes Placeholder 2"/>
          <p:cNvSpPr>
            <a:spLocks noGrp="1"/>
          </p:cNvSpPr>
          <p:nvPr>
            <p:ph type="body" idx="1"/>
          </p:nvPr>
        </p:nvSpPr>
        <p:spPr>
          <a:xfrm>
            <a:off x="1693" y="3538776"/>
            <a:ext cx="7313507" cy="6062424"/>
          </a:xfrm>
        </p:spPr>
        <p:txBody>
          <a:bodyPr/>
          <a:lstStyle/>
          <a:p>
            <a:r>
              <a:rPr lang="en-US" b="1" i="0" u="sng" dirty="0">
                <a:latin typeface="Arial" panose="020B0604020202020204" pitchFamily="34" charset="0"/>
                <a:cs typeface="Arial" panose="020B0604020202020204" pitchFamily="34" charset="0"/>
              </a:rPr>
              <a:t>Philadelphia</a:t>
            </a:r>
            <a:r>
              <a:rPr lang="en-US" b="1" i="0" u="none" dirty="0">
                <a:latin typeface="Arial" panose="020B0604020202020204" pitchFamily="34" charset="0"/>
                <a:cs typeface="Arial" panose="020B0604020202020204" pitchFamily="34" charset="0"/>
              </a:rPr>
              <a:t> </a:t>
            </a:r>
            <a:r>
              <a:rPr lang="en-US" b="0" i="0" dirty="0">
                <a:latin typeface="Arial" panose="020B0604020202020204" pitchFamily="34" charset="0"/>
                <a:cs typeface="Arial" panose="020B0604020202020204" pitchFamily="34" charset="0"/>
              </a:rPr>
              <a:t>- </a:t>
            </a:r>
            <a:r>
              <a:rPr lang="en-US" b="1" i="0" dirty="0">
                <a:latin typeface="Arial" panose="020B0604020202020204" pitchFamily="34" charset="0"/>
                <a:cs typeface="Arial" panose="020B0604020202020204" pitchFamily="34" charset="0"/>
              </a:rPr>
              <a:t>Revelation 3:7-13 KJV 7 </a:t>
            </a:r>
            <a:r>
              <a:rPr lang="en-US" b="0" i="0" dirty="0">
                <a:latin typeface="Arial" panose="020B0604020202020204" pitchFamily="34" charset="0"/>
                <a:cs typeface="Arial" panose="020B0604020202020204" pitchFamily="34" charset="0"/>
              </a:rPr>
              <a:t>And to the angel of the </a:t>
            </a:r>
            <a:r>
              <a:rPr lang="en-US" b="1" i="0" dirty="0">
                <a:latin typeface="Arial" panose="020B0604020202020204" pitchFamily="34" charset="0"/>
                <a:cs typeface="Arial" panose="020B0604020202020204" pitchFamily="34" charset="0"/>
              </a:rPr>
              <a:t>church in Philadelphia</a:t>
            </a:r>
            <a:r>
              <a:rPr lang="en-US" b="0" i="0" dirty="0">
                <a:latin typeface="Arial" panose="020B0604020202020204" pitchFamily="34" charset="0"/>
                <a:cs typeface="Arial" panose="020B0604020202020204" pitchFamily="34" charset="0"/>
              </a:rPr>
              <a:t> write; These things saith he that is holy, he that is true, he that hath the key of David, he that </a:t>
            </a:r>
            <a:r>
              <a:rPr lang="en-US" b="0" i="0" dirty="0" err="1">
                <a:latin typeface="Arial" panose="020B0604020202020204" pitchFamily="34" charset="0"/>
                <a:cs typeface="Arial" panose="020B0604020202020204" pitchFamily="34" charset="0"/>
              </a:rPr>
              <a:t>openeth</a:t>
            </a:r>
            <a:r>
              <a:rPr lang="en-US" b="0" i="0" dirty="0">
                <a:latin typeface="Arial" panose="020B0604020202020204" pitchFamily="34" charset="0"/>
                <a:cs typeface="Arial" panose="020B0604020202020204" pitchFamily="34" charset="0"/>
              </a:rPr>
              <a:t>, and no man </a:t>
            </a:r>
            <a:r>
              <a:rPr lang="en-US" b="0" i="0" dirty="0" err="1">
                <a:latin typeface="Arial" panose="020B0604020202020204" pitchFamily="34" charset="0"/>
                <a:cs typeface="Arial" panose="020B0604020202020204" pitchFamily="34" charset="0"/>
              </a:rPr>
              <a:t>shutteth</a:t>
            </a:r>
            <a:r>
              <a:rPr lang="en-US" b="0" i="0" dirty="0">
                <a:latin typeface="Arial" panose="020B0604020202020204" pitchFamily="34" charset="0"/>
                <a:cs typeface="Arial" panose="020B0604020202020204" pitchFamily="34" charset="0"/>
              </a:rPr>
              <a:t>; and </a:t>
            </a:r>
            <a:r>
              <a:rPr lang="en-US" b="0" i="0" dirty="0" err="1">
                <a:latin typeface="Arial" panose="020B0604020202020204" pitchFamily="34" charset="0"/>
                <a:cs typeface="Arial" panose="020B0604020202020204" pitchFamily="34" charset="0"/>
              </a:rPr>
              <a:t>shutteth</a:t>
            </a:r>
            <a:r>
              <a:rPr lang="en-US" b="0" i="0" dirty="0">
                <a:latin typeface="Arial" panose="020B0604020202020204" pitchFamily="34" charset="0"/>
                <a:cs typeface="Arial" panose="020B0604020202020204" pitchFamily="34" charset="0"/>
              </a:rPr>
              <a:t>, and no man </a:t>
            </a:r>
            <a:r>
              <a:rPr lang="en-US" b="0" i="0" dirty="0" err="1">
                <a:latin typeface="Arial" panose="020B0604020202020204" pitchFamily="34" charset="0"/>
                <a:cs typeface="Arial" panose="020B0604020202020204" pitchFamily="34" charset="0"/>
              </a:rPr>
              <a:t>openeth</a:t>
            </a:r>
            <a:r>
              <a:rPr lang="en-US" b="0" i="0" dirty="0">
                <a:latin typeface="Arial" panose="020B0604020202020204" pitchFamily="34" charset="0"/>
                <a:cs typeface="Arial" panose="020B0604020202020204" pitchFamily="34" charset="0"/>
              </a:rPr>
              <a:t>;</a:t>
            </a:r>
            <a:r>
              <a:rPr lang="en-US" b="1" i="0" dirty="0">
                <a:latin typeface="Arial" panose="020B0604020202020204" pitchFamily="34" charset="0"/>
                <a:cs typeface="Arial" panose="020B0604020202020204" pitchFamily="34" charset="0"/>
              </a:rPr>
              <a:t> </a:t>
            </a:r>
            <a:r>
              <a:rPr lang="en-US" b="1" i="0" u="sng" dirty="0">
                <a:latin typeface="Arial" panose="020B0604020202020204" pitchFamily="34" charset="0"/>
                <a:cs typeface="Arial" panose="020B0604020202020204" pitchFamily="34" charset="0"/>
              </a:rPr>
              <a:t>8 I know thy works: behold, I have set before thee an open door, and no man can shut it: for thou hast a little strength, and hast kept my word, and hast not denied my name. </a:t>
            </a:r>
            <a:r>
              <a:rPr lang="en-US" b="1" i="0" dirty="0">
                <a:latin typeface="Arial" panose="020B0604020202020204" pitchFamily="34" charset="0"/>
                <a:cs typeface="Arial" panose="020B0604020202020204" pitchFamily="34" charset="0"/>
              </a:rPr>
              <a:t>9</a:t>
            </a:r>
            <a:r>
              <a:rPr lang="en-US" b="0" i="0" dirty="0">
                <a:latin typeface="Arial" panose="020B0604020202020204" pitchFamily="34" charset="0"/>
                <a:cs typeface="Arial" panose="020B0604020202020204" pitchFamily="34" charset="0"/>
              </a:rPr>
              <a:t> Behold, I will make them of the synagogue of Satan, which say they are Jews, and are not, but do lie; behold, I will make them to come and worship before thy feet, and to know that I have loved thee</a:t>
            </a:r>
            <a:r>
              <a:rPr lang="en-US" b="1" i="0" u="sng" dirty="0">
                <a:latin typeface="Arial" panose="020B0604020202020204" pitchFamily="34" charset="0"/>
                <a:cs typeface="Arial" panose="020B0604020202020204" pitchFamily="34" charset="0"/>
              </a:rPr>
              <a:t>. 10 Because thou hast kept the word of my patience, I also will keep thee from the hour of temptation, which shall come upon all the world, to try them that dwell upon the earth</a:t>
            </a:r>
            <a:r>
              <a:rPr lang="en-US" b="0" i="0" u="none" dirty="0">
                <a:latin typeface="Arial" panose="020B0604020202020204" pitchFamily="34" charset="0"/>
                <a:cs typeface="Arial" panose="020B0604020202020204" pitchFamily="34" charset="0"/>
              </a:rPr>
              <a:t>. </a:t>
            </a:r>
            <a:r>
              <a:rPr lang="en-US" b="1" i="0" dirty="0">
                <a:latin typeface="Arial" panose="020B0604020202020204" pitchFamily="34" charset="0"/>
                <a:cs typeface="Arial" panose="020B0604020202020204" pitchFamily="34" charset="0"/>
              </a:rPr>
              <a:t>11</a:t>
            </a:r>
            <a:r>
              <a:rPr lang="en-US" b="0" i="0" dirty="0">
                <a:latin typeface="Arial" panose="020B0604020202020204" pitchFamily="34" charset="0"/>
                <a:cs typeface="Arial" panose="020B0604020202020204" pitchFamily="34" charset="0"/>
              </a:rPr>
              <a:t> Behold, I come quickly: hold that fast which thou hast, that no man take thy crown. </a:t>
            </a:r>
            <a:r>
              <a:rPr lang="en-US" b="1" i="0" dirty="0">
                <a:latin typeface="Arial" panose="020B0604020202020204" pitchFamily="34" charset="0"/>
                <a:cs typeface="Arial" panose="020B0604020202020204" pitchFamily="34" charset="0"/>
              </a:rPr>
              <a:t>12</a:t>
            </a:r>
            <a:r>
              <a:rPr lang="en-US" b="0" i="0" dirty="0">
                <a:latin typeface="Arial" panose="020B0604020202020204" pitchFamily="34" charset="0"/>
                <a:cs typeface="Arial" panose="020B0604020202020204" pitchFamily="34" charset="0"/>
              </a:rPr>
              <a:t> Him that </a:t>
            </a:r>
            <a:r>
              <a:rPr lang="en-US" b="0" i="0" dirty="0" err="1">
                <a:latin typeface="Arial" panose="020B0604020202020204" pitchFamily="34" charset="0"/>
                <a:cs typeface="Arial" panose="020B0604020202020204" pitchFamily="34" charset="0"/>
              </a:rPr>
              <a:t>overcometh</a:t>
            </a:r>
            <a:r>
              <a:rPr lang="en-US" b="0" i="0" dirty="0">
                <a:latin typeface="Arial" panose="020B0604020202020204" pitchFamily="34" charset="0"/>
                <a:cs typeface="Arial" panose="020B0604020202020204" pitchFamily="34" charset="0"/>
              </a:rPr>
              <a:t> will I make a pillar in the temple of my God, and he shall go no more out: and I will write upon him the name of my God, and the name of the city of my God, which is new Jerusalem, which cometh down out of heaven from my God: and I will write upon him my new name. </a:t>
            </a:r>
            <a:r>
              <a:rPr lang="en-US" b="1" i="0" dirty="0">
                <a:latin typeface="Arial" panose="020B0604020202020204" pitchFamily="34" charset="0"/>
                <a:cs typeface="Arial" panose="020B0604020202020204" pitchFamily="34" charset="0"/>
              </a:rPr>
              <a:t>13</a:t>
            </a:r>
            <a:r>
              <a:rPr lang="en-US" b="0" i="0" dirty="0">
                <a:latin typeface="Arial" panose="020B0604020202020204" pitchFamily="34" charset="0"/>
                <a:cs typeface="Arial" panose="020B0604020202020204" pitchFamily="34" charset="0"/>
              </a:rPr>
              <a:t> He that hath an ear, let him hear what the Spirit saith unto the churches.</a:t>
            </a:r>
          </a:p>
          <a:p>
            <a:endParaRPr lang="en-US" b="0" i="0" dirty="0">
              <a:latin typeface="Arial" panose="020B0604020202020204" pitchFamily="34" charset="0"/>
              <a:cs typeface="Arial" panose="020B0604020202020204" pitchFamily="34" charset="0"/>
            </a:endParaRPr>
          </a:p>
          <a:p>
            <a:r>
              <a:rPr lang="en-US" b="1" i="0" dirty="0" err="1">
                <a:latin typeface="Arial" panose="020B0604020202020204" pitchFamily="34" charset="0"/>
                <a:cs typeface="Arial" panose="020B0604020202020204" pitchFamily="34" charset="0"/>
              </a:rPr>
              <a:t>Laodicia</a:t>
            </a:r>
            <a:r>
              <a:rPr lang="en-US" b="1" i="0" dirty="0">
                <a:latin typeface="Arial" panose="020B0604020202020204" pitchFamily="34" charset="0"/>
                <a:cs typeface="Arial" panose="020B0604020202020204" pitchFamily="34" charset="0"/>
              </a:rPr>
              <a:t> - Revelation 3:14-22 KJV 14 </a:t>
            </a:r>
            <a:r>
              <a:rPr lang="en-US" b="0" i="0" dirty="0">
                <a:latin typeface="Arial" panose="020B0604020202020204" pitchFamily="34" charset="0"/>
                <a:cs typeface="Arial" panose="020B0604020202020204" pitchFamily="34" charset="0"/>
              </a:rPr>
              <a:t>And unto the angel of the church of the Laodiceans write; These things saith the Amen, the faithful and true witness, the beginning of the creation of God; </a:t>
            </a:r>
            <a:r>
              <a:rPr lang="en-US" b="1" i="0" dirty="0">
                <a:latin typeface="Arial" panose="020B0604020202020204" pitchFamily="34" charset="0"/>
                <a:cs typeface="Arial" panose="020B0604020202020204" pitchFamily="34" charset="0"/>
              </a:rPr>
              <a:t>15</a:t>
            </a:r>
            <a:r>
              <a:rPr lang="en-US" b="1" i="0" u="sng" dirty="0">
                <a:latin typeface="Arial" panose="020B0604020202020204" pitchFamily="34" charset="0"/>
                <a:cs typeface="Arial" panose="020B0604020202020204" pitchFamily="34" charset="0"/>
              </a:rPr>
              <a:t> I know thy works, that thou art neither cold nor hot: I would thou wert cold or hot. 16 So then because thou art lukewarm, and neither cold nor hot, I will spue thee out of my mouth</a:t>
            </a:r>
            <a:r>
              <a:rPr lang="en-US" b="1" i="0" u="none" dirty="0">
                <a:latin typeface="Arial" panose="020B0604020202020204" pitchFamily="34" charset="0"/>
                <a:cs typeface="Arial" panose="020B0604020202020204" pitchFamily="34" charset="0"/>
              </a:rPr>
              <a:t>. 17 </a:t>
            </a:r>
            <a:r>
              <a:rPr lang="en-US" b="0" i="0" dirty="0">
                <a:latin typeface="Arial" panose="020B0604020202020204" pitchFamily="34" charset="0"/>
                <a:cs typeface="Arial" panose="020B0604020202020204" pitchFamily="34" charset="0"/>
              </a:rPr>
              <a:t>Because thou sayest, I am rich, and increased with goods, and have need of nothing; and knowest not that thou art wretched, and miserable, and poor, and blind, and naked: </a:t>
            </a:r>
            <a:r>
              <a:rPr lang="en-US" b="1" i="0" dirty="0">
                <a:latin typeface="Arial" panose="020B0604020202020204" pitchFamily="34" charset="0"/>
                <a:cs typeface="Arial" panose="020B0604020202020204" pitchFamily="34" charset="0"/>
              </a:rPr>
              <a:t>18</a:t>
            </a:r>
            <a:r>
              <a:rPr lang="en-US" b="0" i="0" dirty="0">
                <a:latin typeface="Arial" panose="020B0604020202020204" pitchFamily="34" charset="0"/>
                <a:cs typeface="Arial" panose="020B0604020202020204" pitchFamily="34" charset="0"/>
              </a:rPr>
              <a:t> I counsel thee to buy of me gold tried in the fire, that thou mayest be rich; and white raiment, that thou mayest be clothed, and that the shame of thy nakedness do not appear; and anoint thine eyes with </a:t>
            </a:r>
            <a:r>
              <a:rPr lang="en-US" b="0" i="0" dirty="0" err="1">
                <a:latin typeface="Arial" panose="020B0604020202020204" pitchFamily="34" charset="0"/>
                <a:cs typeface="Arial" panose="020B0604020202020204" pitchFamily="34" charset="0"/>
              </a:rPr>
              <a:t>eyesalve</a:t>
            </a:r>
            <a:r>
              <a:rPr lang="en-US" b="0" i="0" dirty="0">
                <a:latin typeface="Arial" panose="020B0604020202020204" pitchFamily="34" charset="0"/>
                <a:cs typeface="Arial" panose="020B0604020202020204" pitchFamily="34" charset="0"/>
              </a:rPr>
              <a:t>, that thou mayest see. </a:t>
            </a:r>
            <a:r>
              <a:rPr lang="en-US" b="1" i="0" dirty="0">
                <a:latin typeface="Arial" panose="020B0604020202020204" pitchFamily="34" charset="0"/>
                <a:cs typeface="Arial" panose="020B0604020202020204" pitchFamily="34" charset="0"/>
              </a:rPr>
              <a:t>19 As many as I love, I rebuke and chasten: be zealous therefore, and repent. 20 </a:t>
            </a:r>
            <a:r>
              <a:rPr lang="en-US" b="0" i="0" dirty="0">
                <a:latin typeface="Arial" panose="020B0604020202020204" pitchFamily="34" charset="0"/>
                <a:cs typeface="Arial" panose="020B0604020202020204" pitchFamily="34" charset="0"/>
              </a:rPr>
              <a:t>Behold, I stand at the door, and knock: </a:t>
            </a:r>
            <a:r>
              <a:rPr lang="en-US" b="1" i="0" dirty="0">
                <a:latin typeface="Arial" panose="020B0604020202020204" pitchFamily="34" charset="0"/>
                <a:cs typeface="Arial" panose="020B0604020202020204" pitchFamily="34" charset="0"/>
              </a:rPr>
              <a:t>if any man hear my voice, and open the door, I will come in to him, and will sup with him, and he with me</a:t>
            </a:r>
            <a:r>
              <a:rPr lang="en-US" b="0" i="0" dirty="0">
                <a:latin typeface="Arial" panose="020B0604020202020204" pitchFamily="34" charset="0"/>
                <a:cs typeface="Arial" panose="020B0604020202020204" pitchFamily="34" charset="0"/>
              </a:rPr>
              <a:t>. </a:t>
            </a:r>
            <a:r>
              <a:rPr lang="en-US" b="1" i="0" dirty="0">
                <a:latin typeface="Arial" panose="020B0604020202020204" pitchFamily="34" charset="0"/>
                <a:cs typeface="Arial" panose="020B0604020202020204" pitchFamily="34" charset="0"/>
              </a:rPr>
              <a:t>21</a:t>
            </a:r>
            <a:r>
              <a:rPr lang="en-US" b="0" i="0" dirty="0">
                <a:latin typeface="Arial" panose="020B0604020202020204" pitchFamily="34" charset="0"/>
                <a:cs typeface="Arial" panose="020B0604020202020204" pitchFamily="34" charset="0"/>
              </a:rPr>
              <a:t> To him that </a:t>
            </a:r>
            <a:r>
              <a:rPr lang="en-US" b="0" i="0" dirty="0" err="1">
                <a:latin typeface="Arial" panose="020B0604020202020204" pitchFamily="34" charset="0"/>
                <a:cs typeface="Arial" panose="020B0604020202020204" pitchFamily="34" charset="0"/>
              </a:rPr>
              <a:t>overcometh</a:t>
            </a:r>
            <a:r>
              <a:rPr lang="en-US" b="0" i="0" dirty="0">
                <a:latin typeface="Arial" panose="020B0604020202020204" pitchFamily="34" charset="0"/>
                <a:cs typeface="Arial" panose="020B0604020202020204" pitchFamily="34" charset="0"/>
              </a:rPr>
              <a:t> will I grant to sit with me in my throne, even as I also overcame, and am set down with my Father in his throne. </a:t>
            </a:r>
            <a:r>
              <a:rPr lang="en-US" b="1" i="0" dirty="0">
                <a:latin typeface="Arial" panose="020B0604020202020204" pitchFamily="34" charset="0"/>
                <a:cs typeface="Arial" panose="020B0604020202020204" pitchFamily="34" charset="0"/>
              </a:rPr>
              <a:t>22</a:t>
            </a:r>
            <a:r>
              <a:rPr lang="en-US" b="0" i="0" dirty="0">
                <a:latin typeface="Arial" panose="020B0604020202020204" pitchFamily="34" charset="0"/>
                <a:cs typeface="Arial" panose="020B0604020202020204" pitchFamily="34" charset="0"/>
              </a:rPr>
              <a:t> He that hath an ear, let him hear what the Spirit saith unto the churches.</a:t>
            </a:r>
          </a:p>
        </p:txBody>
      </p:sp>
      <p:sp>
        <p:nvSpPr>
          <p:cNvPr id="4" name="Slide Number Placeholder 3"/>
          <p:cNvSpPr>
            <a:spLocks noGrp="1"/>
          </p:cNvSpPr>
          <p:nvPr>
            <p:ph type="sldNum" sz="quarter" idx="5"/>
          </p:nvPr>
        </p:nvSpPr>
        <p:spPr/>
        <p:txBody>
          <a:bodyPr/>
          <a:lstStyle/>
          <a:p>
            <a:fld id="{CC5C198C-F94F-45D5-B9E3-B6FFB8BCAC79}" type="slidenum">
              <a:rPr lang="en-US" smtClean="0"/>
              <a:t>7</a:t>
            </a:fld>
            <a:endParaRPr lang="en-US" dirty="0"/>
          </a:p>
        </p:txBody>
      </p:sp>
      <p:sp>
        <p:nvSpPr>
          <p:cNvPr id="5" name="Date Placeholder 4">
            <a:extLst>
              <a:ext uri="{FF2B5EF4-FFF2-40B4-BE49-F238E27FC236}">
                <a16:creationId xmlns:a16="http://schemas.microsoft.com/office/drawing/2014/main" id="{3C8A13E5-7701-0E52-28DE-A6C31CA0E0DA}"/>
              </a:ext>
            </a:extLst>
          </p:cNvPr>
          <p:cNvSpPr>
            <a:spLocks noGrp="1"/>
          </p:cNvSpPr>
          <p:nvPr>
            <p:ph type="dt" idx="1"/>
          </p:nvPr>
        </p:nvSpPr>
        <p:spPr/>
        <p:txBody>
          <a:bodyPr/>
          <a:lstStyle/>
          <a:p>
            <a:r>
              <a:rPr lang="en-US"/>
              <a:t>7/14/2024 AM-PM</a:t>
            </a:r>
            <a:endParaRPr lang="en-US" dirty="0"/>
          </a:p>
        </p:txBody>
      </p:sp>
    </p:spTree>
    <p:extLst>
      <p:ext uri="{BB962C8B-B14F-4D97-AF65-F5344CB8AC3E}">
        <p14:creationId xmlns:p14="http://schemas.microsoft.com/office/powerpoint/2010/main" val="2402227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40555"/>
            <a:ext cx="7313507" cy="5160645"/>
          </a:xfrm>
        </p:spPr>
        <p:txBody>
          <a:bodyPr/>
          <a:lstStyle/>
          <a:p>
            <a:pPr algn="l"/>
            <a:r>
              <a:rPr lang="en-US" b="0" i="0" u="none" strike="noStrike" baseline="0" dirty="0">
                <a:latin typeface="Arial" panose="020B0604020202020204" pitchFamily="34" charset="0"/>
                <a:cs typeface="Arial" panose="020B0604020202020204" pitchFamily="34" charset="0"/>
              </a:rPr>
              <a:t>In other words this “binding” add “loosing” is not something that happens at the time the apostles (or others) implement a principle. Rather, </a:t>
            </a:r>
            <a:r>
              <a:rPr lang="en-US" b="1" i="0" u="none" strike="noStrike" baseline="0" dirty="0">
                <a:latin typeface="Arial" panose="020B0604020202020204" pitchFamily="34" charset="0"/>
                <a:cs typeface="Arial" panose="020B0604020202020204" pitchFamily="34" charset="0"/>
              </a:rPr>
              <a:t>they are to implement that which had already been decreed in heaven</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Chounard</a:t>
            </a:r>
            <a:r>
              <a:rPr lang="en-US" b="0" i="0" u="none" strike="noStrike" baseline="0" dirty="0">
                <a:latin typeface="Arial" panose="020B0604020202020204" pitchFamily="34" charset="0"/>
                <a:cs typeface="Arial" panose="020B0604020202020204" pitchFamily="34" charset="0"/>
              </a:rPr>
              <a:t> explains, “. . . </a:t>
            </a:r>
            <a:r>
              <a:rPr lang="en-US" b="0" i="0" u="sng" strike="noStrike" baseline="0" dirty="0">
                <a:latin typeface="Arial" panose="020B0604020202020204" pitchFamily="34" charset="0"/>
                <a:cs typeface="Arial" panose="020B0604020202020204" pitchFamily="34" charset="0"/>
              </a:rPr>
              <a:t>Their authoritative instructions and decisive decrees are in accord with what is already settled in heaven, and are therefore reflective of God’s sovereign will” (301). This nuance is reflected in the 1973 edition of the New American Standard</a:t>
            </a:r>
            <a:r>
              <a:rPr lang="en-US" b="0" i="0" u="none" strike="noStrike" baseline="0" dirty="0">
                <a:latin typeface="Arial" panose="020B0604020202020204" pitchFamily="34" charset="0"/>
                <a:cs typeface="Arial" panose="020B0604020202020204" pitchFamily="34" charset="0"/>
              </a:rPr>
              <a:t>. </a:t>
            </a:r>
            <a:r>
              <a:rPr lang="en-US" b="1" i="1" u="none" strike="noStrike" baseline="0"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I will give you the keys of the kingdom of heaven; and whatever you bind on earth </a:t>
            </a:r>
            <a:r>
              <a:rPr lang="en-US" b="1" i="1" u="sng" dirty="0">
                <a:latin typeface="Arial" panose="020B0604020202020204" pitchFamily="34" charset="0"/>
                <a:cs typeface="Arial" panose="020B0604020202020204" pitchFamily="34" charset="0"/>
              </a:rPr>
              <a:t>shall have been bound </a:t>
            </a:r>
            <a:r>
              <a:rPr lang="en-US" b="1" i="1" dirty="0">
                <a:latin typeface="Arial" panose="020B0604020202020204" pitchFamily="34" charset="0"/>
                <a:cs typeface="Arial" panose="020B0604020202020204" pitchFamily="34" charset="0"/>
              </a:rPr>
              <a:t>in heaven, and whatever you loose on earth </a:t>
            </a:r>
            <a:r>
              <a:rPr lang="en-US" b="1" i="1" u="sng" dirty="0">
                <a:latin typeface="Arial" panose="020B0604020202020204" pitchFamily="34" charset="0"/>
                <a:cs typeface="Arial" panose="020B0604020202020204" pitchFamily="34" charset="0"/>
              </a:rPr>
              <a:t>shall have been</a:t>
            </a:r>
            <a:r>
              <a:rPr lang="en-US" b="1" i="1" u="none"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loosed in heaven.”</a:t>
            </a:r>
            <a:endParaRPr lang="en-US" b="1" i="1" u="none" strike="noStrike" baseline="0" dirty="0">
              <a:latin typeface="Arial" panose="020B0604020202020204" pitchFamily="34" charset="0"/>
              <a:cs typeface="Arial" panose="020B0604020202020204" pitchFamily="34" charset="0"/>
            </a:endParaRPr>
          </a:p>
          <a:p>
            <a:pPr algn="l"/>
            <a:endParaRPr lang="en-US" b="1" i="0" u="none" strike="noStrike" baseline="0" dirty="0">
              <a:latin typeface="Arial" panose="020B0604020202020204" pitchFamily="34" charset="0"/>
              <a:cs typeface="Arial" panose="020B0604020202020204" pitchFamily="34" charset="0"/>
            </a:endParaRPr>
          </a:p>
          <a:p>
            <a:pPr algn="l"/>
            <a:r>
              <a:rPr lang="en-US" b="1" i="0" u="none" strike="noStrike" baseline="0" dirty="0">
                <a:latin typeface="Arial" panose="020B0604020202020204" pitchFamily="34" charset="0"/>
                <a:cs typeface="Arial" panose="020B0604020202020204" pitchFamily="34" charset="0"/>
              </a:rPr>
              <a:t>“</a:t>
            </a:r>
            <a:r>
              <a:rPr lang="en-US" b="1" i="0" u="sng" strike="noStrike" baseline="0" dirty="0">
                <a:latin typeface="Arial" panose="020B0604020202020204" pitchFamily="34" charset="0"/>
                <a:cs typeface="Arial" panose="020B0604020202020204" pitchFamily="34" charset="0"/>
              </a:rPr>
              <a:t>Whatever you bind on earth shall have been bound in heaven, and whatever you loose on earth shall have been loosed in heaven</a:t>
            </a:r>
            <a:r>
              <a:rPr lang="en-US" b="1" i="0" u="none" strike="noStrike" baseline="0" dirty="0">
                <a:latin typeface="Arial" panose="020B0604020202020204" pitchFamily="34" charset="0"/>
                <a:cs typeface="Arial" panose="020B0604020202020204" pitchFamily="34" charset="0"/>
              </a:rPr>
              <a:t>” (16:19, NASB).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C5C198C-F94F-45D5-B9E3-B6FFB8BCAC79}" type="slidenum">
              <a:rPr lang="en-US" smtClean="0"/>
              <a:t>8</a:t>
            </a:fld>
            <a:endParaRPr lang="en-US" dirty="0"/>
          </a:p>
        </p:txBody>
      </p:sp>
      <p:sp>
        <p:nvSpPr>
          <p:cNvPr id="5" name="Date Placeholder 4">
            <a:extLst>
              <a:ext uri="{FF2B5EF4-FFF2-40B4-BE49-F238E27FC236}">
                <a16:creationId xmlns:a16="http://schemas.microsoft.com/office/drawing/2014/main" id="{027DEE5E-9ADA-5A5F-3F0C-DA6A0A6ADDD5}"/>
              </a:ext>
            </a:extLst>
          </p:cNvPr>
          <p:cNvSpPr>
            <a:spLocks noGrp="1"/>
          </p:cNvSpPr>
          <p:nvPr>
            <p:ph type="dt" idx="1"/>
          </p:nvPr>
        </p:nvSpPr>
        <p:spPr/>
        <p:txBody>
          <a:bodyPr/>
          <a:lstStyle/>
          <a:p>
            <a:r>
              <a:rPr lang="en-US"/>
              <a:t>7/14/2024 AM-PM</a:t>
            </a:r>
            <a:endParaRPr lang="en-US" dirty="0"/>
          </a:p>
        </p:txBody>
      </p:sp>
    </p:spTree>
    <p:extLst>
      <p:ext uri="{BB962C8B-B14F-4D97-AF65-F5344CB8AC3E}">
        <p14:creationId xmlns:p14="http://schemas.microsoft.com/office/powerpoint/2010/main" val="1701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0" y="166688"/>
            <a:ext cx="3886200" cy="2914650"/>
          </a:xfrm>
        </p:spPr>
      </p:sp>
      <p:sp>
        <p:nvSpPr>
          <p:cNvPr id="3" name="Notes Placeholder 2"/>
          <p:cNvSpPr>
            <a:spLocks noGrp="1"/>
          </p:cNvSpPr>
          <p:nvPr>
            <p:ph type="body" idx="1"/>
          </p:nvPr>
        </p:nvSpPr>
        <p:spPr>
          <a:xfrm>
            <a:off x="0" y="3248026"/>
            <a:ext cx="7313507" cy="6353174"/>
          </a:xfrm>
        </p:spPr>
        <p:txBody>
          <a:bodyPr/>
          <a:lstStyle/>
          <a:p>
            <a:r>
              <a:rPr lang="en-US" b="1" dirty="0">
                <a:latin typeface="Arial" panose="020B0604020202020204" pitchFamily="34" charset="0"/>
                <a:cs typeface="Arial" panose="020B0604020202020204" pitchFamily="34" charset="0"/>
              </a:rPr>
              <a:t>Daniel 2:44 KJV 44 </a:t>
            </a:r>
            <a:r>
              <a:rPr lang="en-US" dirty="0">
                <a:latin typeface="Arial" panose="020B0604020202020204" pitchFamily="34" charset="0"/>
                <a:cs typeface="Arial" panose="020B0604020202020204" pitchFamily="34" charset="0"/>
              </a:rPr>
              <a:t>And in the days of these kings (Roman Empire) shall the </a:t>
            </a:r>
            <a:r>
              <a:rPr lang="en-US" b="1" dirty="0">
                <a:latin typeface="Arial" panose="020B0604020202020204" pitchFamily="34" charset="0"/>
                <a:cs typeface="Arial" panose="020B0604020202020204" pitchFamily="34" charset="0"/>
              </a:rPr>
              <a:t>God of heaven set up a kingdom</a:t>
            </a:r>
            <a:r>
              <a:rPr lang="en-US" dirty="0">
                <a:latin typeface="Arial" panose="020B0604020202020204" pitchFamily="34" charset="0"/>
                <a:cs typeface="Arial" panose="020B0604020202020204" pitchFamily="34" charset="0"/>
              </a:rPr>
              <a:t>, which shall never be destroyed: and the kingdom shall not be left to other people, but it shall break in pieces and consume all these kingdoms, and it shall stand for ever.</a:t>
            </a:r>
          </a:p>
          <a:p>
            <a:pPr marL="302066" indent="-302066">
              <a:buFont typeface="Wingdings" panose="05000000000000000000" pitchFamily="2" charset="2"/>
              <a:buChar char="§"/>
            </a:pPr>
            <a:r>
              <a:rPr lang="en-US" b="1" dirty="0">
                <a:latin typeface="Arial" panose="020B0604020202020204" pitchFamily="34" charset="0"/>
                <a:cs typeface="Arial" panose="020B0604020202020204" pitchFamily="34" charset="0"/>
              </a:rPr>
              <a:t>Psalms 2:6-7 KJV 6 </a:t>
            </a:r>
            <a:r>
              <a:rPr lang="en-US" b="0" dirty="0">
                <a:latin typeface="Arial" panose="020B0604020202020204" pitchFamily="34" charset="0"/>
                <a:cs typeface="Arial" panose="020B0604020202020204" pitchFamily="34" charset="0"/>
              </a:rPr>
              <a:t>Yet have I set </a:t>
            </a:r>
            <a:r>
              <a:rPr lang="en-US" b="1" dirty="0">
                <a:latin typeface="Arial" panose="020B0604020202020204" pitchFamily="34" charset="0"/>
                <a:cs typeface="Arial" panose="020B0604020202020204" pitchFamily="34" charset="0"/>
              </a:rPr>
              <a:t>my king upon my holy hill of Zion</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7</a:t>
            </a:r>
            <a:r>
              <a:rPr lang="en-US" b="0" dirty="0">
                <a:latin typeface="Arial" panose="020B0604020202020204" pitchFamily="34" charset="0"/>
                <a:cs typeface="Arial" panose="020B0604020202020204" pitchFamily="34" charset="0"/>
              </a:rPr>
              <a:t> I will declare the decree: the </a:t>
            </a:r>
            <a:r>
              <a:rPr lang="en-US" b="1" dirty="0">
                <a:latin typeface="Arial" panose="020B0604020202020204" pitchFamily="34" charset="0"/>
                <a:cs typeface="Arial" panose="020B0604020202020204" pitchFamily="34" charset="0"/>
              </a:rPr>
              <a:t>LORD hath said unto me, Thou art my Son; this day have I begotten thee.</a:t>
            </a:r>
          </a:p>
          <a:p>
            <a:pPr marL="302066" indent="-302066">
              <a:buFont typeface="Wingdings" panose="05000000000000000000" pitchFamily="2" charset="2"/>
              <a:buChar char="§"/>
            </a:pPr>
            <a:r>
              <a:rPr lang="en-US" b="1" dirty="0">
                <a:latin typeface="Arial" panose="020B0604020202020204" pitchFamily="34" charset="0"/>
                <a:cs typeface="Arial" panose="020B0604020202020204" pitchFamily="34" charset="0"/>
              </a:rPr>
              <a:t>Psalms 110:1-3 KJV 1 </a:t>
            </a:r>
            <a:r>
              <a:rPr lang="en-US" b="0" dirty="0">
                <a:latin typeface="Arial" panose="020B0604020202020204" pitchFamily="34" charset="0"/>
                <a:cs typeface="Arial" panose="020B0604020202020204" pitchFamily="34" charset="0"/>
              </a:rPr>
              <a:t>The LORD said unto my Lord, Sit thou at my right hand, until I make thine enemies thy footstool</a:t>
            </a:r>
            <a:r>
              <a:rPr lang="en-US" b="1" dirty="0">
                <a:latin typeface="Arial" panose="020B0604020202020204" pitchFamily="34" charset="0"/>
                <a:cs typeface="Arial" panose="020B0604020202020204" pitchFamily="34" charset="0"/>
              </a:rPr>
              <a:t>. 2</a:t>
            </a:r>
            <a:r>
              <a:rPr lang="en-US" b="0" dirty="0">
                <a:latin typeface="Arial" panose="020B0604020202020204" pitchFamily="34" charset="0"/>
                <a:cs typeface="Arial" panose="020B0604020202020204" pitchFamily="34" charset="0"/>
              </a:rPr>
              <a:t> The LORD shall send the rod of thy strength out of Zion: </a:t>
            </a:r>
            <a:r>
              <a:rPr lang="en-US" b="1" dirty="0">
                <a:latin typeface="Arial" panose="020B0604020202020204" pitchFamily="34" charset="0"/>
                <a:cs typeface="Arial" panose="020B0604020202020204" pitchFamily="34" charset="0"/>
              </a:rPr>
              <a:t>rule thou in the midst of thine enemies</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 Thy people shall be willing in the day of thy power, in the beauties of holiness from the womb of the morning: thou hast the dew of thy youth.</a:t>
            </a:r>
          </a:p>
          <a:p>
            <a:pPr marL="302066" indent="-302066">
              <a:buFont typeface="Wingdings" panose="05000000000000000000" pitchFamily="2" charset="2"/>
              <a:buChar char="§"/>
            </a:pPr>
            <a:r>
              <a:rPr lang="en-US" b="1" dirty="0">
                <a:latin typeface="Arial" panose="020B0604020202020204" pitchFamily="34" charset="0"/>
                <a:cs typeface="Arial" panose="020B0604020202020204" pitchFamily="34" charset="0"/>
              </a:rPr>
              <a:t>Isaiah 9:6-7 KJV 6 </a:t>
            </a:r>
            <a:r>
              <a:rPr lang="en-US" b="0" dirty="0">
                <a:latin typeface="Arial" panose="020B0604020202020204" pitchFamily="34" charset="0"/>
                <a:cs typeface="Arial" panose="020B0604020202020204" pitchFamily="34" charset="0"/>
              </a:rPr>
              <a:t>For </a:t>
            </a:r>
            <a:r>
              <a:rPr lang="en-US" b="1" dirty="0">
                <a:latin typeface="Arial" panose="020B0604020202020204" pitchFamily="34" charset="0"/>
                <a:cs typeface="Arial" panose="020B0604020202020204" pitchFamily="34" charset="0"/>
              </a:rPr>
              <a:t>unto us a child is born</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unto us a son is given</a:t>
            </a:r>
            <a:r>
              <a:rPr lang="en-US" b="0"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the government shall be upon his shoulder</a:t>
            </a:r>
            <a:r>
              <a:rPr lang="en-US" b="0" dirty="0">
                <a:latin typeface="Arial" panose="020B0604020202020204" pitchFamily="34" charset="0"/>
                <a:cs typeface="Arial" panose="020B0604020202020204" pitchFamily="34" charset="0"/>
              </a:rPr>
              <a:t>: and his name shall be called Wonderful, Counsellor, The mighty God, The everlasting Father, The Prince of Peace. </a:t>
            </a:r>
            <a:r>
              <a:rPr lang="en-US" b="1" dirty="0">
                <a:latin typeface="Arial" panose="020B0604020202020204" pitchFamily="34" charset="0"/>
                <a:cs typeface="Arial" panose="020B0604020202020204" pitchFamily="34" charset="0"/>
              </a:rPr>
              <a:t>7</a:t>
            </a:r>
            <a:r>
              <a:rPr lang="en-US" b="0" dirty="0">
                <a:latin typeface="Arial" panose="020B0604020202020204" pitchFamily="34" charset="0"/>
                <a:cs typeface="Arial" panose="020B0604020202020204" pitchFamily="34" charset="0"/>
              </a:rPr>
              <a:t> Of the increase of his government and peace </a:t>
            </a:r>
            <a:r>
              <a:rPr lang="en-US" b="1" dirty="0">
                <a:latin typeface="Arial" panose="020B0604020202020204" pitchFamily="34" charset="0"/>
                <a:cs typeface="Arial" panose="020B0604020202020204" pitchFamily="34" charset="0"/>
              </a:rPr>
              <a:t>there shall be no end</a:t>
            </a:r>
            <a:r>
              <a:rPr lang="en-US" b="0" dirty="0">
                <a:latin typeface="Arial" panose="020B0604020202020204" pitchFamily="34" charset="0"/>
                <a:cs typeface="Arial" panose="020B0604020202020204" pitchFamily="34" charset="0"/>
              </a:rPr>
              <a:t>, upon the throne of David, and upon his kingdom, to order it, and to establish it with judgment and with justice from henceforth </a:t>
            </a:r>
            <a:r>
              <a:rPr lang="en-US" b="1" dirty="0">
                <a:latin typeface="Arial" panose="020B0604020202020204" pitchFamily="34" charset="0"/>
                <a:cs typeface="Arial" panose="020B0604020202020204" pitchFamily="34" charset="0"/>
              </a:rPr>
              <a:t>even for eve</a:t>
            </a:r>
            <a:r>
              <a:rPr lang="en-US" b="0" dirty="0">
                <a:latin typeface="Arial" panose="020B0604020202020204" pitchFamily="34" charset="0"/>
                <a:cs typeface="Arial" panose="020B0604020202020204" pitchFamily="34" charset="0"/>
              </a:rPr>
              <a:t>r. The zeal of the LORD of hosts will perform this.</a:t>
            </a:r>
          </a:p>
          <a:p>
            <a:pPr defTabSz="966612">
              <a:defRPr/>
            </a:pPr>
            <a:endParaRPr lang="en-US" b="0" dirty="0">
              <a:latin typeface="Arial" panose="020B0604020202020204" pitchFamily="34" charset="0"/>
              <a:cs typeface="Arial" panose="020B0604020202020204" pitchFamily="34" charset="0"/>
            </a:endParaRPr>
          </a:p>
          <a:p>
            <a:pPr defTabSz="966612">
              <a:defRPr/>
            </a:pPr>
            <a:r>
              <a:rPr lang="en-US" b="1" dirty="0">
                <a:latin typeface="Arial" panose="020B0604020202020204" pitchFamily="34" charset="0"/>
                <a:cs typeface="Arial" panose="020B0604020202020204" pitchFamily="34" charset="0"/>
              </a:rPr>
              <a:t>Matthew 16:18 KJV 18 </a:t>
            </a:r>
            <a:r>
              <a:rPr lang="en-US" dirty="0">
                <a:latin typeface="Arial" panose="020B0604020202020204" pitchFamily="34" charset="0"/>
                <a:cs typeface="Arial" panose="020B0604020202020204" pitchFamily="34" charset="0"/>
              </a:rPr>
              <a:t>And I say also unto thee, That thou art Peter, </a:t>
            </a:r>
            <a:r>
              <a:rPr lang="en-US" b="0" dirty="0">
                <a:latin typeface="Arial" panose="020B0604020202020204" pitchFamily="34" charset="0"/>
                <a:cs typeface="Arial" panose="020B0604020202020204" pitchFamily="34" charset="0"/>
              </a:rPr>
              <a:t>and upon this rock </a:t>
            </a:r>
            <a:r>
              <a:rPr lang="en-US" b="1" dirty="0">
                <a:latin typeface="Arial" panose="020B0604020202020204" pitchFamily="34" charset="0"/>
                <a:cs typeface="Arial" panose="020B0604020202020204" pitchFamily="34" charset="0"/>
              </a:rPr>
              <a:t>I will build my church</a:t>
            </a:r>
            <a:r>
              <a:rPr lang="en-US" dirty="0">
                <a:latin typeface="Arial" panose="020B0604020202020204" pitchFamily="34" charset="0"/>
                <a:cs typeface="Arial" panose="020B0604020202020204" pitchFamily="34" charset="0"/>
              </a:rPr>
              <a:t>; and the gates of hell shall not prevail against it.</a:t>
            </a:r>
          </a:p>
          <a:p>
            <a:pPr marL="302066" indent="-302066">
              <a:buFont typeface="Wingdings" panose="05000000000000000000" pitchFamily="2" charset="2"/>
              <a:buChar char="§"/>
            </a:pPr>
            <a:r>
              <a:rPr lang="en-US" b="1" dirty="0">
                <a:latin typeface="Arial" panose="020B0604020202020204" pitchFamily="34" charset="0"/>
                <a:cs typeface="Arial" panose="020B0604020202020204" pitchFamily="34" charset="0"/>
              </a:rPr>
              <a:t>Psalms 127:1 KJV 1 Except the LORD build the house</a:t>
            </a:r>
            <a:r>
              <a:rPr lang="en-US" b="0" dirty="0">
                <a:latin typeface="Arial" panose="020B0604020202020204" pitchFamily="34" charset="0"/>
                <a:cs typeface="Arial" panose="020B0604020202020204" pitchFamily="34" charset="0"/>
              </a:rPr>
              <a:t>, they </a:t>
            </a:r>
            <a:r>
              <a:rPr lang="en-US" b="0" dirty="0" err="1">
                <a:latin typeface="Arial" panose="020B0604020202020204" pitchFamily="34" charset="0"/>
                <a:cs typeface="Arial" panose="020B0604020202020204" pitchFamily="34" charset="0"/>
              </a:rPr>
              <a:t>labour</a:t>
            </a:r>
            <a:r>
              <a:rPr lang="en-US" b="0" dirty="0">
                <a:latin typeface="Arial" panose="020B0604020202020204" pitchFamily="34" charset="0"/>
                <a:cs typeface="Arial" panose="020B0604020202020204" pitchFamily="34" charset="0"/>
              </a:rPr>
              <a:t> in vain that build it: except the LORD keep the city, the watchman </a:t>
            </a:r>
            <a:r>
              <a:rPr lang="en-US" b="0" dirty="0" err="1">
                <a:latin typeface="Arial" panose="020B0604020202020204" pitchFamily="34" charset="0"/>
                <a:cs typeface="Arial" panose="020B0604020202020204" pitchFamily="34" charset="0"/>
              </a:rPr>
              <a:t>waketh</a:t>
            </a:r>
            <a:r>
              <a:rPr lang="en-US" b="0" dirty="0">
                <a:latin typeface="Arial" panose="020B0604020202020204" pitchFamily="34" charset="0"/>
                <a:cs typeface="Arial" panose="020B0604020202020204" pitchFamily="34" charset="0"/>
              </a:rPr>
              <a:t> but in vain.</a:t>
            </a:r>
            <a:endParaRPr lang="en-US" dirty="0">
              <a:latin typeface="Arial" panose="020B0604020202020204" pitchFamily="34" charset="0"/>
              <a:cs typeface="Arial" panose="020B0604020202020204" pitchFamily="34" charset="0"/>
            </a:endParaRPr>
          </a:p>
          <a:p>
            <a:pPr defTabSz="966612">
              <a:defRPr/>
            </a:pPr>
            <a:endParaRPr lang="en-US" b="0" dirty="0">
              <a:latin typeface="Arial" panose="020B0604020202020204" pitchFamily="34" charset="0"/>
              <a:cs typeface="Arial" panose="020B0604020202020204" pitchFamily="34" charset="0"/>
            </a:endParaRPr>
          </a:p>
          <a:p>
            <a:pPr defTabSz="966612">
              <a:defRPr/>
            </a:pPr>
            <a:r>
              <a:rPr lang="en-US" b="1" dirty="0">
                <a:latin typeface="Arial" panose="020B0604020202020204" pitchFamily="34" charset="0"/>
                <a:cs typeface="Arial" panose="020B0604020202020204" pitchFamily="34" charset="0"/>
              </a:rPr>
              <a:t>Hebrews 8:2 KJV 2</a:t>
            </a:r>
            <a:r>
              <a:rPr lang="en-US" dirty="0">
                <a:latin typeface="Arial" panose="020B0604020202020204" pitchFamily="34" charset="0"/>
                <a:cs typeface="Arial" panose="020B0604020202020204" pitchFamily="34" charset="0"/>
              </a:rPr>
              <a:t> A minister of the sanctuary, and of the </a:t>
            </a:r>
            <a:r>
              <a:rPr lang="en-US" b="1" dirty="0">
                <a:latin typeface="Arial" panose="020B0604020202020204" pitchFamily="34" charset="0"/>
                <a:cs typeface="Arial" panose="020B0604020202020204" pitchFamily="34" charset="0"/>
              </a:rPr>
              <a:t>true tabernacle</a:t>
            </a:r>
            <a:r>
              <a:rPr lang="en-US" dirty="0">
                <a:latin typeface="Arial" panose="020B0604020202020204" pitchFamily="34" charset="0"/>
                <a:cs typeface="Arial" panose="020B0604020202020204" pitchFamily="34" charset="0"/>
              </a:rPr>
              <a:t>, which the </a:t>
            </a:r>
            <a:r>
              <a:rPr lang="en-US" b="1" dirty="0">
                <a:latin typeface="Arial" panose="020B0604020202020204" pitchFamily="34" charset="0"/>
                <a:cs typeface="Arial" panose="020B0604020202020204" pitchFamily="34" charset="0"/>
              </a:rPr>
              <a:t>Lord pitched, and not man.</a:t>
            </a:r>
          </a:p>
          <a:p>
            <a:pPr marL="302066" indent="-302066" defTabSz="966612">
              <a:buFont typeface="Wingdings" panose="05000000000000000000" pitchFamily="2" charset="2"/>
              <a:buChar char="§"/>
              <a:defRPr/>
            </a:pPr>
            <a:r>
              <a:rPr lang="en-US" b="1" dirty="0">
                <a:latin typeface="Arial" panose="020B0604020202020204" pitchFamily="34" charset="0"/>
                <a:cs typeface="Arial" panose="020B0604020202020204" pitchFamily="34" charset="0"/>
              </a:rPr>
              <a:t>Hebrews 3:3-4 KJV 3 </a:t>
            </a:r>
            <a:r>
              <a:rPr lang="en-US" b="0" dirty="0">
                <a:latin typeface="Arial" panose="020B0604020202020204" pitchFamily="34" charset="0"/>
                <a:cs typeface="Arial" panose="020B0604020202020204" pitchFamily="34" charset="0"/>
              </a:rPr>
              <a:t>For this man was counted </a:t>
            </a:r>
            <a:r>
              <a:rPr lang="en-US" b="1" dirty="0">
                <a:latin typeface="Arial" panose="020B0604020202020204" pitchFamily="34" charset="0"/>
                <a:cs typeface="Arial" panose="020B0604020202020204" pitchFamily="34" charset="0"/>
              </a:rPr>
              <a:t>worthy of more glory than Moses</a:t>
            </a:r>
            <a:r>
              <a:rPr lang="en-US" b="0" dirty="0">
                <a:latin typeface="Arial" panose="020B0604020202020204" pitchFamily="34" charset="0"/>
                <a:cs typeface="Arial" panose="020B0604020202020204" pitchFamily="34" charset="0"/>
              </a:rPr>
              <a:t>, inasmuch as he who hath </a:t>
            </a:r>
            <a:r>
              <a:rPr lang="en-US" b="0" dirty="0" err="1">
                <a:latin typeface="Arial" panose="020B0604020202020204" pitchFamily="34" charset="0"/>
                <a:cs typeface="Arial" panose="020B0604020202020204" pitchFamily="34" charset="0"/>
              </a:rPr>
              <a:t>builded</a:t>
            </a:r>
            <a:r>
              <a:rPr lang="en-US" b="0" dirty="0">
                <a:latin typeface="Arial" panose="020B0604020202020204" pitchFamily="34" charset="0"/>
                <a:cs typeface="Arial" panose="020B0604020202020204" pitchFamily="34" charset="0"/>
              </a:rPr>
              <a:t> the house hath more </a:t>
            </a:r>
            <a:r>
              <a:rPr lang="en-US" b="0" dirty="0" err="1">
                <a:latin typeface="Arial" panose="020B0604020202020204" pitchFamily="34" charset="0"/>
                <a:cs typeface="Arial" panose="020B0604020202020204" pitchFamily="34" charset="0"/>
              </a:rPr>
              <a:t>honour</a:t>
            </a:r>
            <a:r>
              <a:rPr lang="en-US" b="0" dirty="0">
                <a:latin typeface="Arial" panose="020B0604020202020204" pitchFamily="34" charset="0"/>
                <a:cs typeface="Arial" panose="020B0604020202020204" pitchFamily="34" charset="0"/>
              </a:rPr>
              <a:t> than the house. </a:t>
            </a:r>
            <a:r>
              <a:rPr lang="en-US" b="1" dirty="0">
                <a:latin typeface="Arial" panose="020B0604020202020204" pitchFamily="34" charset="0"/>
                <a:cs typeface="Arial" panose="020B0604020202020204" pitchFamily="34" charset="0"/>
              </a:rPr>
              <a:t>4</a:t>
            </a:r>
            <a:r>
              <a:rPr lang="en-US" b="0" dirty="0">
                <a:latin typeface="Arial" panose="020B0604020202020204" pitchFamily="34" charset="0"/>
                <a:cs typeface="Arial" panose="020B0604020202020204" pitchFamily="34" charset="0"/>
              </a:rPr>
              <a:t> For every </a:t>
            </a:r>
            <a:r>
              <a:rPr lang="en-US" b="1" dirty="0">
                <a:latin typeface="Arial" panose="020B0604020202020204" pitchFamily="34" charset="0"/>
                <a:cs typeface="Arial" panose="020B0604020202020204" pitchFamily="34" charset="0"/>
              </a:rPr>
              <a:t>house is </a:t>
            </a:r>
            <a:r>
              <a:rPr lang="en-US" b="1" dirty="0" err="1">
                <a:latin typeface="Arial" panose="020B0604020202020204" pitchFamily="34" charset="0"/>
                <a:cs typeface="Arial" panose="020B0604020202020204" pitchFamily="34" charset="0"/>
              </a:rPr>
              <a:t>builded</a:t>
            </a:r>
            <a:r>
              <a:rPr lang="en-US" b="1" dirty="0">
                <a:latin typeface="Arial" panose="020B0604020202020204" pitchFamily="34" charset="0"/>
                <a:cs typeface="Arial" panose="020B0604020202020204" pitchFamily="34" charset="0"/>
              </a:rPr>
              <a:t> by some man</a:t>
            </a:r>
            <a:r>
              <a:rPr lang="en-US" b="0" dirty="0">
                <a:latin typeface="Arial" panose="020B0604020202020204" pitchFamily="34" charset="0"/>
                <a:cs typeface="Arial" panose="020B0604020202020204" pitchFamily="34" charset="0"/>
              </a:rPr>
              <a:t>; but </a:t>
            </a:r>
            <a:r>
              <a:rPr lang="en-US" b="1" dirty="0">
                <a:latin typeface="Arial" panose="020B0604020202020204" pitchFamily="34" charset="0"/>
                <a:cs typeface="Arial" panose="020B0604020202020204" pitchFamily="34" charset="0"/>
              </a:rPr>
              <a:t>he that built all things is God.</a:t>
            </a:r>
          </a:p>
          <a:p>
            <a:pPr marL="302066" indent="-302066" defTabSz="966612">
              <a:buFont typeface="Wingdings" panose="05000000000000000000" pitchFamily="2" charset="2"/>
              <a:buChar char="§"/>
              <a:defRPr/>
            </a:pPr>
            <a:r>
              <a:rPr lang="en-US" b="1" dirty="0">
                <a:latin typeface="Arial" panose="020B0604020202020204" pitchFamily="34" charset="0"/>
                <a:cs typeface="Arial" panose="020B0604020202020204" pitchFamily="34" charset="0"/>
              </a:rPr>
              <a:t>Matthew 15:13 KJV 13</a:t>
            </a:r>
            <a:r>
              <a:rPr lang="en-US" dirty="0">
                <a:latin typeface="Arial" panose="020B0604020202020204" pitchFamily="34" charset="0"/>
                <a:cs typeface="Arial" panose="020B0604020202020204" pitchFamily="34" charset="0"/>
              </a:rPr>
              <a:t> But he answered and said, </a:t>
            </a:r>
            <a:r>
              <a:rPr lang="en-US" b="1" dirty="0">
                <a:latin typeface="Arial" panose="020B0604020202020204" pitchFamily="34" charset="0"/>
                <a:cs typeface="Arial" panose="020B0604020202020204" pitchFamily="34" charset="0"/>
              </a:rPr>
              <a:t>Every plant, which my heavenly Father hath not planted, </a:t>
            </a:r>
            <a:r>
              <a:rPr lang="en-US" dirty="0">
                <a:latin typeface="Arial" panose="020B0604020202020204" pitchFamily="34" charset="0"/>
                <a:cs typeface="Arial" panose="020B0604020202020204" pitchFamily="34" charset="0"/>
              </a:rPr>
              <a:t>shall be rooted up.</a:t>
            </a:r>
            <a:endParaRPr lang="en-US" b="0" dirty="0">
              <a:latin typeface="Arial" panose="020B0604020202020204" pitchFamily="34" charset="0"/>
              <a:cs typeface="Arial" panose="020B0604020202020204" pitchFamily="34" charset="0"/>
            </a:endParaRPr>
          </a:p>
          <a:p>
            <a:pPr marL="302066" indent="-302066" defTabSz="966612">
              <a:buFont typeface="Wingdings" panose="05000000000000000000" pitchFamily="2" charset="2"/>
              <a:buChar char="§"/>
              <a:defRPr/>
            </a:pPr>
            <a:endParaRPr lang="en-US" b="0" dirty="0">
              <a:latin typeface="Arial" panose="020B0604020202020204" pitchFamily="34" charset="0"/>
              <a:cs typeface="Arial" panose="020B0604020202020204" pitchFamily="34" charset="0"/>
            </a:endParaRPr>
          </a:p>
          <a:p>
            <a:pPr defTabSz="966612">
              <a:defRPr/>
            </a:pPr>
            <a:r>
              <a:rPr lang="en-US" b="1" dirty="0">
                <a:latin typeface="Arial" panose="020B0604020202020204" pitchFamily="34" charset="0"/>
                <a:cs typeface="Arial" panose="020B0604020202020204" pitchFamily="34" charset="0"/>
              </a:rPr>
              <a:t>Matthew 14:10 KJV 10 </a:t>
            </a:r>
            <a:r>
              <a:rPr lang="en-US" b="0" dirty="0">
                <a:latin typeface="Arial" panose="020B0604020202020204" pitchFamily="34" charset="0"/>
                <a:cs typeface="Arial" panose="020B0604020202020204" pitchFamily="34" charset="0"/>
              </a:rPr>
              <a:t>And he sent, and beheaded John in the prison.</a:t>
            </a:r>
          </a:p>
          <a:p>
            <a:r>
              <a:rPr lang="en-US" b="1" dirty="0">
                <a:latin typeface="Arial" panose="020B0604020202020204" pitchFamily="34" charset="0"/>
                <a:cs typeface="Arial" panose="020B0604020202020204" pitchFamily="34" charset="0"/>
              </a:rPr>
              <a:t>Acts 10:25-26 KJV 25 </a:t>
            </a:r>
            <a:r>
              <a:rPr lang="en-US" dirty="0">
                <a:latin typeface="Arial" panose="020B0604020202020204" pitchFamily="34" charset="0"/>
                <a:cs typeface="Arial" panose="020B0604020202020204" pitchFamily="34" charset="0"/>
              </a:rPr>
              <a:t>And as Peter was coming in, Cornelius met him, and fell down at his feet, and worshipped him</a:t>
            </a:r>
            <a:r>
              <a:rPr lang="en-US" b="1" dirty="0">
                <a:latin typeface="Arial" panose="020B0604020202020204" pitchFamily="34" charset="0"/>
                <a:cs typeface="Arial" panose="020B0604020202020204" pitchFamily="34" charset="0"/>
              </a:rPr>
              <a:t>. 26 </a:t>
            </a:r>
            <a:r>
              <a:rPr lang="en-US" dirty="0">
                <a:latin typeface="Arial" panose="020B0604020202020204" pitchFamily="34" charset="0"/>
                <a:cs typeface="Arial" panose="020B0604020202020204" pitchFamily="34" charset="0"/>
              </a:rPr>
              <a:t>But Peter took him up, saying, </a:t>
            </a:r>
            <a:r>
              <a:rPr lang="en-US" b="1" dirty="0">
                <a:latin typeface="Arial" panose="020B0604020202020204" pitchFamily="34" charset="0"/>
                <a:cs typeface="Arial" panose="020B0604020202020204" pitchFamily="34" charset="0"/>
              </a:rPr>
              <a:t>Stand up; I myself also am a man.</a:t>
            </a:r>
          </a:p>
        </p:txBody>
      </p:sp>
      <p:sp>
        <p:nvSpPr>
          <p:cNvPr id="4" name="Slide Number Placeholder 3"/>
          <p:cNvSpPr>
            <a:spLocks noGrp="1"/>
          </p:cNvSpPr>
          <p:nvPr>
            <p:ph type="sldNum" sz="quarter" idx="5"/>
          </p:nvPr>
        </p:nvSpPr>
        <p:spPr/>
        <p:txBody>
          <a:bodyPr/>
          <a:lstStyle/>
          <a:p>
            <a:fld id="{CC5C198C-F94F-45D5-B9E3-B6FFB8BCAC79}" type="slidenum">
              <a:rPr lang="en-US" smtClean="0"/>
              <a:t>9</a:t>
            </a:fld>
            <a:endParaRPr lang="en-US" dirty="0"/>
          </a:p>
        </p:txBody>
      </p:sp>
      <p:sp>
        <p:nvSpPr>
          <p:cNvPr id="5" name="Date Placeholder 4">
            <a:extLst>
              <a:ext uri="{FF2B5EF4-FFF2-40B4-BE49-F238E27FC236}">
                <a16:creationId xmlns:a16="http://schemas.microsoft.com/office/drawing/2014/main" id="{BBC9B2CA-25F4-A74D-6A21-24A5EA157799}"/>
              </a:ext>
            </a:extLst>
          </p:cNvPr>
          <p:cNvSpPr>
            <a:spLocks noGrp="1"/>
          </p:cNvSpPr>
          <p:nvPr>
            <p:ph type="dt" idx="1"/>
          </p:nvPr>
        </p:nvSpPr>
        <p:spPr/>
        <p:txBody>
          <a:bodyPr/>
          <a:lstStyle/>
          <a:p>
            <a:r>
              <a:rPr lang="en-US"/>
              <a:t>7/14/2024 AM-PM</a:t>
            </a:r>
            <a:endParaRPr lang="en-US" dirty="0"/>
          </a:p>
        </p:txBody>
      </p:sp>
    </p:spTree>
    <p:extLst>
      <p:ext uri="{BB962C8B-B14F-4D97-AF65-F5344CB8AC3E}">
        <p14:creationId xmlns:p14="http://schemas.microsoft.com/office/powerpoint/2010/main" val="213668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E96E83-048C-4132-9ABC-E5A0C22DA94E}"/>
              </a:ext>
              <a:ext uri="{C183D7F6-B498-43B3-948B-1728B52AA6E4}">
                <adec:decorative xmlns:adec="http://schemas.microsoft.com/office/drawing/2017/decorative" val="1"/>
              </a:ext>
            </a:extLst>
          </p:cNvPr>
          <p:cNvSpPr/>
          <p:nvPr userDrawn="1"/>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useBgFill="1">
        <p:nvSpPr>
          <p:cNvPr id="11" name="Rectangle 10">
            <a:extLst>
              <a:ext uri="{FF2B5EF4-FFF2-40B4-BE49-F238E27FC236}">
                <a16:creationId xmlns:a16="http://schemas.microsoft.com/office/drawing/2014/main" id="{3E498F49-BE12-4A88-909F-4B988B236ED7}"/>
              </a:ext>
              <a:ext uri="{C183D7F6-B498-43B3-948B-1728B52AA6E4}">
                <adec:decorative xmlns:adec="http://schemas.microsoft.com/office/drawing/2017/decorative" val="1"/>
              </a:ext>
            </a:extLst>
          </p:cNvPr>
          <p:cNvSpPr/>
          <p:nvPr userDrawn="1"/>
        </p:nvSpPr>
        <p:spPr>
          <a:xfrm>
            <a:off x="1143" y="0"/>
            <a:ext cx="9141714" cy="6858000"/>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useBgFill="1">
        <p:nvSpPr>
          <p:cNvPr id="13" name="Rectangle 12">
            <a:extLst>
              <a:ext uri="{FF2B5EF4-FFF2-40B4-BE49-F238E27FC236}">
                <a16:creationId xmlns:a16="http://schemas.microsoft.com/office/drawing/2014/main" id="{B60267AE-9C0D-4634-B312-C6DD54710776}"/>
              </a:ext>
              <a:ext uri="{C183D7F6-B498-43B3-948B-1728B52AA6E4}">
                <adec:decorative xmlns:adec="http://schemas.microsoft.com/office/drawing/2017/decorative" val="1"/>
              </a:ext>
            </a:extLst>
          </p:cNvPr>
          <p:cNvSpPr/>
          <p:nvPr userDrawn="1"/>
        </p:nvSpPr>
        <p:spPr>
          <a:xfrm>
            <a:off x="4080753" y="640080"/>
            <a:ext cx="4583689" cy="5577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2" name="Title 1">
            <a:extLst>
              <a:ext uri="{FF2B5EF4-FFF2-40B4-BE49-F238E27FC236}">
                <a16:creationId xmlns:a16="http://schemas.microsoft.com/office/drawing/2014/main" id="{04BECD51-9119-4996-B4FC-2AD4321646BC}"/>
              </a:ext>
            </a:extLst>
          </p:cNvPr>
          <p:cNvSpPr>
            <a:spLocks noGrp="1"/>
          </p:cNvSpPr>
          <p:nvPr>
            <p:ph type="title" hasCustomPrompt="1"/>
          </p:nvPr>
        </p:nvSpPr>
        <p:spPr>
          <a:xfrm>
            <a:off x="4453195" y="1328058"/>
            <a:ext cx="3822473" cy="3378338"/>
          </a:xfrm>
        </p:spPr>
        <p:txBody>
          <a:bodyPr anchor="b">
            <a:normAutofit/>
          </a:bodyPr>
          <a:lstStyle>
            <a:lvl1pPr>
              <a:defRPr sz="4050" baseline="0"/>
            </a:lvl1pPr>
          </a:lstStyle>
          <a:p>
            <a:r>
              <a:rPr lang="en-US" dirty="0"/>
              <a:t>Click to add title</a:t>
            </a:r>
          </a:p>
        </p:txBody>
      </p:sp>
      <p:sp>
        <p:nvSpPr>
          <p:cNvPr id="20" name="Picture Placeholder 18">
            <a:extLst>
              <a:ext uri="{FF2B5EF4-FFF2-40B4-BE49-F238E27FC236}">
                <a16:creationId xmlns:a16="http://schemas.microsoft.com/office/drawing/2014/main" id="{956F6DB6-D6E1-4A50-9114-8601DF942196}"/>
              </a:ext>
            </a:extLst>
          </p:cNvPr>
          <p:cNvSpPr>
            <a:spLocks noGrp="1"/>
          </p:cNvSpPr>
          <p:nvPr>
            <p:ph type="pic" sz="quarter" idx="13" hasCustomPrompt="1"/>
          </p:nvPr>
        </p:nvSpPr>
        <p:spPr>
          <a:xfrm>
            <a:off x="479822" y="635001"/>
            <a:ext cx="3600450" cy="5578475"/>
          </a:xfrm>
        </p:spPr>
        <p:txBody>
          <a:bodyPr/>
          <a:lstStyle>
            <a:lvl1pPr algn="ctr">
              <a:defRPr/>
            </a:lvl1pPr>
          </a:lstStyle>
          <a:p>
            <a:r>
              <a:rPr lang="en-US" dirty="0"/>
              <a:t>Click to add photo</a:t>
            </a:r>
          </a:p>
        </p:txBody>
      </p:sp>
      <p:sp>
        <p:nvSpPr>
          <p:cNvPr id="26" name="Text Placeholder 24">
            <a:extLst>
              <a:ext uri="{FF2B5EF4-FFF2-40B4-BE49-F238E27FC236}">
                <a16:creationId xmlns:a16="http://schemas.microsoft.com/office/drawing/2014/main" id="{5381B5BB-CEA3-436C-8A43-C3C4889F11C4}"/>
              </a:ext>
            </a:extLst>
          </p:cNvPr>
          <p:cNvSpPr>
            <a:spLocks noGrp="1"/>
          </p:cNvSpPr>
          <p:nvPr>
            <p:ph type="body" sz="quarter" idx="15" hasCustomPrompt="1"/>
          </p:nvPr>
        </p:nvSpPr>
        <p:spPr>
          <a:xfrm>
            <a:off x="4461360" y="4668046"/>
            <a:ext cx="3822473" cy="1000125"/>
          </a:xfrm>
        </p:spPr>
        <p:txBody>
          <a:bodyPr>
            <a:noAutofit/>
          </a:bodyPr>
          <a:lstStyle>
            <a:lvl1pPr>
              <a:defRPr sz="1800" b="0" cap="all" spc="450" baseline="0"/>
            </a:lvl1pPr>
          </a:lstStyle>
          <a:p>
            <a:pPr lvl="0"/>
            <a:r>
              <a:rPr lang="en-US" dirty="0"/>
              <a:t>Click to add subtitle</a:t>
            </a:r>
          </a:p>
        </p:txBody>
      </p:sp>
    </p:spTree>
    <p:extLst>
      <p:ext uri="{BB962C8B-B14F-4D97-AF65-F5344CB8AC3E}">
        <p14:creationId xmlns:p14="http://schemas.microsoft.com/office/powerpoint/2010/main" val="3851443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2 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B16675-8FAE-4CCE-870E-B08D5FEC094C}"/>
              </a:ext>
              <a:ext uri="{C183D7F6-B498-43B3-948B-1728B52AA6E4}">
                <adec:decorative xmlns:adec="http://schemas.microsoft.com/office/drawing/2017/decorative" val="1"/>
              </a:ext>
            </a:extLst>
          </p:cNvPr>
          <p:cNvSpPr/>
          <p:nvPr userDrawn="1"/>
        </p:nvSpPr>
        <p:spPr>
          <a:xfrm>
            <a:off x="0" y="914400"/>
            <a:ext cx="9144000" cy="5305425"/>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0" name="Rectangle 9">
            <a:extLst>
              <a:ext uri="{FF2B5EF4-FFF2-40B4-BE49-F238E27FC236}">
                <a16:creationId xmlns:a16="http://schemas.microsoft.com/office/drawing/2014/main" id="{F2B58518-7725-4310-9D89-9253D668F98E}"/>
              </a:ext>
              <a:ext uri="{C183D7F6-B498-43B3-948B-1728B52AA6E4}">
                <adec:decorative xmlns:adec="http://schemas.microsoft.com/office/drawing/2017/decorative" val="1"/>
              </a:ext>
            </a:extLst>
          </p:cNvPr>
          <p:cNvSpPr/>
          <p:nvPr userDrawn="1"/>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1" name="Title 1">
            <a:extLst>
              <a:ext uri="{FF2B5EF4-FFF2-40B4-BE49-F238E27FC236}">
                <a16:creationId xmlns:a16="http://schemas.microsoft.com/office/drawing/2014/main" id="{4955907E-5B49-47DA-BB56-B83884842AF5}"/>
              </a:ext>
            </a:extLst>
          </p:cNvPr>
          <p:cNvSpPr>
            <a:spLocks noGrp="1"/>
          </p:cNvSpPr>
          <p:nvPr>
            <p:ph type="title"/>
          </p:nvPr>
        </p:nvSpPr>
        <p:spPr>
          <a:xfrm>
            <a:off x="404784" y="222437"/>
            <a:ext cx="3793657" cy="673405"/>
          </a:xfrm>
        </p:spPr>
        <p:txBody>
          <a:bodyPr>
            <a:normAutofit/>
          </a:bodyPr>
          <a:lstStyle>
            <a:lvl1pPr>
              <a:defRPr spc="113" baseline="0">
                <a:solidFill>
                  <a:schemeClr val="bg1"/>
                </a:solidFill>
              </a:defRPr>
            </a:lvl1pPr>
          </a:lstStyle>
          <a:p>
            <a:pPr>
              <a:lnSpc>
                <a:spcPct val="120000"/>
              </a:lnSpc>
            </a:pPr>
            <a:r>
              <a:rPr lang="en-US"/>
              <a:t>Click to edit Master title style</a:t>
            </a:r>
            <a:endParaRPr lang="en-US" dirty="0"/>
          </a:p>
        </p:txBody>
      </p:sp>
      <p:sp>
        <p:nvSpPr>
          <p:cNvPr id="18" name="Content Placeholder 2">
            <a:extLst>
              <a:ext uri="{FF2B5EF4-FFF2-40B4-BE49-F238E27FC236}">
                <a16:creationId xmlns:a16="http://schemas.microsoft.com/office/drawing/2014/main" id="{451961C9-4342-4735-9F69-30FC4EE60D8C}"/>
              </a:ext>
            </a:extLst>
          </p:cNvPr>
          <p:cNvSpPr>
            <a:spLocks noGrp="1"/>
          </p:cNvSpPr>
          <p:nvPr>
            <p:ph idx="14" hasCustomPrompt="1"/>
          </p:nvPr>
        </p:nvSpPr>
        <p:spPr>
          <a:xfrm>
            <a:off x="758164" y="1481581"/>
            <a:ext cx="3545801" cy="465155"/>
          </a:xfrm>
        </p:spPr>
        <p:txBody>
          <a:bodyPr anchor="t">
            <a:noAutofit/>
          </a:bodyPr>
          <a:lstStyle>
            <a:lvl1pPr>
              <a:buFont typeface="Arial" panose="020B0604020202020204" pitchFamily="34" charset="0"/>
              <a:buNone/>
              <a:defRPr sz="1500" b="1" spc="113" baseline="0">
                <a:solidFill>
                  <a:schemeClr val="accent2">
                    <a:lumMod val="75000"/>
                  </a:schemeClr>
                </a:solidFill>
              </a:defRPr>
            </a:lvl1pPr>
          </a:lstStyle>
          <a:p>
            <a:r>
              <a:rPr lang="en-US" dirty="0"/>
              <a:t>Click to add subtitle</a:t>
            </a:r>
          </a:p>
        </p:txBody>
      </p:sp>
      <p:sp>
        <p:nvSpPr>
          <p:cNvPr id="16" name="Content Placeholder 2">
            <a:extLst>
              <a:ext uri="{FF2B5EF4-FFF2-40B4-BE49-F238E27FC236}">
                <a16:creationId xmlns:a16="http://schemas.microsoft.com/office/drawing/2014/main" id="{3A75FE27-57B7-4D26-BF6D-E63BF9CB1350}"/>
              </a:ext>
            </a:extLst>
          </p:cNvPr>
          <p:cNvSpPr>
            <a:spLocks noGrp="1"/>
          </p:cNvSpPr>
          <p:nvPr>
            <p:ph idx="1" hasCustomPrompt="1"/>
          </p:nvPr>
        </p:nvSpPr>
        <p:spPr>
          <a:xfrm>
            <a:off x="758164" y="2069955"/>
            <a:ext cx="3545801" cy="3873646"/>
          </a:xfrm>
        </p:spPr>
        <p:txBody>
          <a:bodyPr anchor="t">
            <a:normAutofit/>
          </a:bodyPr>
          <a:lstStyle>
            <a:lvl1pPr marL="214313" indent="-214313">
              <a:buFont typeface="Arial" panose="020B0604020202020204" pitchFamily="34" charset="0"/>
              <a:buChar char="•"/>
              <a:defRPr sz="1125" b="1" spc="113" baseline="0"/>
            </a:lvl1pPr>
          </a:lstStyle>
          <a:p>
            <a:r>
              <a:rPr lang="en-US" dirty="0"/>
              <a:t> Click to add text</a:t>
            </a:r>
          </a:p>
        </p:txBody>
      </p:sp>
      <p:sp>
        <p:nvSpPr>
          <p:cNvPr id="19" name="Content Placeholder 2">
            <a:extLst>
              <a:ext uri="{FF2B5EF4-FFF2-40B4-BE49-F238E27FC236}">
                <a16:creationId xmlns:a16="http://schemas.microsoft.com/office/drawing/2014/main" id="{9516EBD4-3BCF-4167-9401-08DF67EF59CC}"/>
              </a:ext>
            </a:extLst>
          </p:cNvPr>
          <p:cNvSpPr>
            <a:spLocks noGrp="1"/>
          </p:cNvSpPr>
          <p:nvPr>
            <p:ph idx="15" hasCustomPrompt="1"/>
          </p:nvPr>
        </p:nvSpPr>
        <p:spPr>
          <a:xfrm>
            <a:off x="4843462" y="1481580"/>
            <a:ext cx="3545801" cy="465155"/>
          </a:xfrm>
        </p:spPr>
        <p:txBody>
          <a:bodyPr anchor="t">
            <a:noAutofit/>
          </a:bodyPr>
          <a:lstStyle>
            <a:lvl1pPr>
              <a:buFont typeface="Arial" panose="020B0604020202020204" pitchFamily="34" charset="0"/>
              <a:buNone/>
              <a:defRPr sz="1500" b="1" spc="113" baseline="0">
                <a:solidFill>
                  <a:schemeClr val="accent2">
                    <a:lumMod val="75000"/>
                  </a:schemeClr>
                </a:solidFill>
              </a:defRPr>
            </a:lvl1pPr>
          </a:lstStyle>
          <a:p>
            <a:r>
              <a:rPr lang="en-US" dirty="0"/>
              <a:t>Click to add subtitle</a:t>
            </a:r>
          </a:p>
        </p:txBody>
      </p:sp>
      <p:sp>
        <p:nvSpPr>
          <p:cNvPr id="17" name="Content Placeholder 2">
            <a:extLst>
              <a:ext uri="{FF2B5EF4-FFF2-40B4-BE49-F238E27FC236}">
                <a16:creationId xmlns:a16="http://schemas.microsoft.com/office/drawing/2014/main" id="{85A32EF6-47B8-4B22-99CB-D1B4F6B4B62E}"/>
              </a:ext>
            </a:extLst>
          </p:cNvPr>
          <p:cNvSpPr>
            <a:spLocks noGrp="1"/>
          </p:cNvSpPr>
          <p:nvPr>
            <p:ph idx="13" hasCustomPrompt="1"/>
          </p:nvPr>
        </p:nvSpPr>
        <p:spPr>
          <a:xfrm>
            <a:off x="4843462" y="2069955"/>
            <a:ext cx="3545801" cy="3873646"/>
          </a:xfrm>
        </p:spPr>
        <p:txBody>
          <a:bodyPr anchor="t">
            <a:normAutofit/>
          </a:bodyPr>
          <a:lstStyle>
            <a:lvl1pPr marL="214313" indent="-214313">
              <a:buFont typeface="Arial" panose="020B0604020202020204" pitchFamily="34" charset="0"/>
              <a:buChar char="•"/>
              <a:defRPr sz="1125" b="1" spc="113" baseline="0"/>
            </a:lvl1pPr>
          </a:lstStyle>
          <a:p>
            <a:r>
              <a:rPr lang="en-US" dirty="0"/>
              <a:t> Click to add text</a:t>
            </a:r>
          </a:p>
        </p:txBody>
      </p:sp>
      <p:sp>
        <p:nvSpPr>
          <p:cNvPr id="13" name="Footer Placeholder 14">
            <a:extLst>
              <a:ext uri="{FF2B5EF4-FFF2-40B4-BE49-F238E27FC236}">
                <a16:creationId xmlns:a16="http://schemas.microsoft.com/office/drawing/2014/main" id="{8D02CE16-361C-4C84-A178-402C2D4AF9C0}"/>
              </a:ext>
            </a:extLst>
          </p:cNvPr>
          <p:cNvSpPr>
            <a:spLocks noGrp="1"/>
          </p:cNvSpPr>
          <p:nvPr>
            <p:ph type="ftr" sz="quarter" idx="11"/>
          </p:nvPr>
        </p:nvSpPr>
        <p:spPr>
          <a:xfrm>
            <a:off x="479560" y="6356351"/>
            <a:ext cx="4718331" cy="365125"/>
          </a:xfrm>
        </p:spPr>
        <p:txBody>
          <a:bodyPr/>
          <a:lstStyle>
            <a:lvl1pPr>
              <a:defRPr>
                <a:solidFill>
                  <a:schemeClr val="tx1"/>
                </a:solidFill>
                <a:effectLst/>
              </a:defRPr>
            </a:lvl1pPr>
          </a:lstStyle>
          <a:p>
            <a:endParaRPr lang="en-US" dirty="0"/>
          </a:p>
        </p:txBody>
      </p:sp>
      <p:sp>
        <p:nvSpPr>
          <p:cNvPr id="14" name="Date Placeholder 13">
            <a:extLst>
              <a:ext uri="{FF2B5EF4-FFF2-40B4-BE49-F238E27FC236}">
                <a16:creationId xmlns:a16="http://schemas.microsoft.com/office/drawing/2014/main" id="{42B21E92-5123-45B3-999F-EA0512A26ABC}"/>
              </a:ext>
            </a:extLst>
          </p:cNvPr>
          <p:cNvSpPr>
            <a:spLocks noGrp="1"/>
          </p:cNvSpPr>
          <p:nvPr>
            <p:ph type="dt" sz="half" idx="10"/>
          </p:nvPr>
        </p:nvSpPr>
        <p:spPr>
          <a:xfrm>
            <a:off x="5471804" y="6356351"/>
            <a:ext cx="2275372" cy="365125"/>
          </a:xfrm>
        </p:spPr>
        <p:txBody>
          <a:bodyPr/>
          <a:lstStyle/>
          <a:p>
            <a:pPr>
              <a:defRPr/>
            </a:pPr>
            <a:endParaRPr lang="en-US" dirty="0">
              <a:solidFill>
                <a:srgbClr val="232323">
                  <a:lumMod val="90000"/>
                  <a:lumOff val="10000"/>
                </a:srgbClr>
              </a:solidFill>
            </a:endParaRPr>
          </a:p>
        </p:txBody>
      </p:sp>
      <p:sp>
        <p:nvSpPr>
          <p:cNvPr id="15" name="Slide Number Placeholder 15">
            <a:extLst>
              <a:ext uri="{FF2B5EF4-FFF2-40B4-BE49-F238E27FC236}">
                <a16:creationId xmlns:a16="http://schemas.microsoft.com/office/drawing/2014/main" id="{F5EF3406-552A-4C2E-A1B4-D3EAD5D1FF11}"/>
              </a:ext>
            </a:extLst>
          </p:cNvPr>
          <p:cNvSpPr>
            <a:spLocks noGrp="1"/>
          </p:cNvSpPr>
          <p:nvPr>
            <p:ph type="sldNum" sz="quarter" idx="12"/>
          </p:nvPr>
        </p:nvSpPr>
        <p:spPr>
          <a:xfrm>
            <a:off x="8030955" y="6356351"/>
            <a:ext cx="633487" cy="365125"/>
          </a:xfrm>
        </p:spPr>
        <p:txBody>
          <a:bodyPr/>
          <a:lstStyle/>
          <a:p>
            <a:pPr defTabSz="685800">
              <a:defRPr/>
            </a:pPr>
            <a:fld id="{E20EFF4B-E35B-4DE6-97A9-05E54E649A15}" type="slidenum">
              <a:rPr lang="en-US" smtClean="0">
                <a:solidFill>
                  <a:srgbClr val="232323">
                    <a:lumMod val="90000"/>
                    <a:lumOff val="10000"/>
                  </a:srgbClr>
                </a:solidFill>
              </a:rPr>
              <a:pPr defTabSz="685800">
                <a:defRPr/>
              </a:pPr>
              <a:t>‹#›</a:t>
            </a:fld>
            <a:endParaRPr lang="en-US" dirty="0">
              <a:solidFill>
                <a:srgbClr val="232323">
                  <a:lumMod val="90000"/>
                  <a:lumOff val="10000"/>
                </a:srgbClr>
              </a:solidFill>
            </a:endParaRPr>
          </a:p>
        </p:txBody>
      </p:sp>
    </p:spTree>
    <p:extLst>
      <p:ext uri="{BB962C8B-B14F-4D97-AF65-F5344CB8AC3E}">
        <p14:creationId xmlns:p14="http://schemas.microsoft.com/office/powerpoint/2010/main" val="16052240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3 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9BB029-1123-4E6E-8996-6F9666150A92}"/>
              </a:ext>
              <a:ext uri="{C183D7F6-B498-43B3-948B-1728B52AA6E4}">
                <adec:decorative xmlns:adec="http://schemas.microsoft.com/office/drawing/2017/decorative" val="1"/>
              </a:ext>
            </a:extLst>
          </p:cNvPr>
          <p:cNvSpPr/>
          <p:nvPr userDrawn="1"/>
        </p:nvSpPr>
        <p:spPr>
          <a:xfrm>
            <a:off x="0" y="914400"/>
            <a:ext cx="9144000" cy="5305425"/>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9" name="Rectangle 8">
            <a:extLst>
              <a:ext uri="{FF2B5EF4-FFF2-40B4-BE49-F238E27FC236}">
                <a16:creationId xmlns:a16="http://schemas.microsoft.com/office/drawing/2014/main" id="{992AA1BD-C769-474A-A258-6051FAABD231}"/>
              </a:ext>
              <a:ext uri="{C183D7F6-B498-43B3-948B-1728B52AA6E4}">
                <adec:decorative xmlns:adec="http://schemas.microsoft.com/office/drawing/2017/decorative" val="1"/>
              </a:ext>
            </a:extLst>
          </p:cNvPr>
          <p:cNvSpPr/>
          <p:nvPr userDrawn="1"/>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0" name="Title 1">
            <a:extLst>
              <a:ext uri="{FF2B5EF4-FFF2-40B4-BE49-F238E27FC236}">
                <a16:creationId xmlns:a16="http://schemas.microsoft.com/office/drawing/2014/main" id="{EC21E751-E5D0-431E-BDB3-E8D22FCF7369}"/>
              </a:ext>
            </a:extLst>
          </p:cNvPr>
          <p:cNvSpPr>
            <a:spLocks noGrp="1"/>
          </p:cNvSpPr>
          <p:nvPr>
            <p:ph type="title"/>
          </p:nvPr>
        </p:nvSpPr>
        <p:spPr>
          <a:xfrm>
            <a:off x="404784" y="222437"/>
            <a:ext cx="3793657" cy="673405"/>
          </a:xfrm>
        </p:spPr>
        <p:txBody>
          <a:bodyPr>
            <a:normAutofit/>
          </a:bodyPr>
          <a:lstStyle>
            <a:lvl1pPr>
              <a:defRPr>
                <a:solidFill>
                  <a:schemeClr val="bg1"/>
                </a:solidFill>
              </a:defRPr>
            </a:lvl1pPr>
          </a:lstStyle>
          <a:p>
            <a:pPr>
              <a:lnSpc>
                <a:spcPct val="120000"/>
              </a:lnSpc>
            </a:pPr>
            <a:r>
              <a:rPr lang="en-US"/>
              <a:t>Click to edit Master title style</a:t>
            </a:r>
            <a:endParaRPr lang="en-US" dirty="0"/>
          </a:p>
        </p:txBody>
      </p:sp>
      <p:sp>
        <p:nvSpPr>
          <p:cNvPr id="19" name="Content Placeholder 2">
            <a:extLst>
              <a:ext uri="{FF2B5EF4-FFF2-40B4-BE49-F238E27FC236}">
                <a16:creationId xmlns:a16="http://schemas.microsoft.com/office/drawing/2014/main" id="{1307227E-0323-4608-B721-487D3010A5D3}"/>
              </a:ext>
            </a:extLst>
          </p:cNvPr>
          <p:cNvSpPr>
            <a:spLocks noGrp="1"/>
          </p:cNvSpPr>
          <p:nvPr>
            <p:ph idx="14" hasCustomPrompt="1"/>
          </p:nvPr>
        </p:nvSpPr>
        <p:spPr>
          <a:xfrm>
            <a:off x="486701" y="1472056"/>
            <a:ext cx="2639271" cy="465155"/>
          </a:xfrm>
        </p:spPr>
        <p:txBody>
          <a:bodyPr anchor="t">
            <a:noAutofit/>
          </a:bodyPr>
          <a:lstStyle>
            <a:lvl1pPr>
              <a:buFont typeface="Arial" panose="020B0604020202020204" pitchFamily="34" charset="0"/>
              <a:buNone/>
              <a:defRPr sz="1500" b="1">
                <a:solidFill>
                  <a:schemeClr val="accent2">
                    <a:lumMod val="75000"/>
                  </a:schemeClr>
                </a:solidFill>
              </a:defRPr>
            </a:lvl1pPr>
          </a:lstStyle>
          <a:p>
            <a:r>
              <a:rPr lang="en-US" dirty="0"/>
              <a:t>Click to add subtitle</a:t>
            </a:r>
          </a:p>
        </p:txBody>
      </p:sp>
      <p:sp>
        <p:nvSpPr>
          <p:cNvPr id="18" name="Content Placeholder 2">
            <a:extLst>
              <a:ext uri="{FF2B5EF4-FFF2-40B4-BE49-F238E27FC236}">
                <a16:creationId xmlns:a16="http://schemas.microsoft.com/office/drawing/2014/main" id="{1A073925-D167-4366-8AF4-3DBCD83A89DB}"/>
              </a:ext>
            </a:extLst>
          </p:cNvPr>
          <p:cNvSpPr>
            <a:spLocks noGrp="1"/>
          </p:cNvSpPr>
          <p:nvPr>
            <p:ph idx="1" hasCustomPrompt="1"/>
          </p:nvPr>
        </p:nvSpPr>
        <p:spPr>
          <a:xfrm>
            <a:off x="486701" y="2057605"/>
            <a:ext cx="2639271" cy="3885996"/>
          </a:xfrm>
        </p:spPr>
        <p:txBody>
          <a:bodyPr anchor="t">
            <a:normAutofit/>
          </a:bodyPr>
          <a:lstStyle>
            <a:lvl1pPr marL="214313" indent="-214313">
              <a:buFont typeface="Arial" panose="020B0604020202020204" pitchFamily="34" charset="0"/>
              <a:buChar char="•"/>
              <a:defRPr sz="1125" b="1" spc="113" baseline="0"/>
            </a:lvl1pPr>
          </a:lstStyle>
          <a:p>
            <a:r>
              <a:rPr lang="en-US" dirty="0"/>
              <a:t> Click to add text</a:t>
            </a:r>
          </a:p>
        </p:txBody>
      </p:sp>
      <p:sp>
        <p:nvSpPr>
          <p:cNvPr id="23" name="Content Placeholder 2">
            <a:extLst>
              <a:ext uri="{FF2B5EF4-FFF2-40B4-BE49-F238E27FC236}">
                <a16:creationId xmlns:a16="http://schemas.microsoft.com/office/drawing/2014/main" id="{9A778932-CE6D-42D3-9C40-80AD4D7F4671}"/>
              </a:ext>
            </a:extLst>
          </p:cNvPr>
          <p:cNvSpPr>
            <a:spLocks noGrp="1"/>
          </p:cNvSpPr>
          <p:nvPr>
            <p:ph idx="18" hasCustomPrompt="1"/>
          </p:nvPr>
        </p:nvSpPr>
        <p:spPr>
          <a:xfrm>
            <a:off x="3252365" y="1466407"/>
            <a:ext cx="2639271" cy="465155"/>
          </a:xfrm>
        </p:spPr>
        <p:txBody>
          <a:bodyPr anchor="t">
            <a:noAutofit/>
          </a:bodyPr>
          <a:lstStyle>
            <a:lvl1pPr>
              <a:buFont typeface="Arial" panose="020B0604020202020204" pitchFamily="34" charset="0"/>
              <a:buNone/>
              <a:defRPr sz="1500" b="1">
                <a:solidFill>
                  <a:schemeClr val="accent2">
                    <a:lumMod val="75000"/>
                  </a:schemeClr>
                </a:solidFill>
              </a:defRPr>
            </a:lvl1pPr>
          </a:lstStyle>
          <a:p>
            <a:r>
              <a:rPr lang="en-US" dirty="0"/>
              <a:t>Click to add subtitle</a:t>
            </a:r>
          </a:p>
        </p:txBody>
      </p:sp>
      <p:sp>
        <p:nvSpPr>
          <p:cNvPr id="22" name="Content Placeholder 2">
            <a:extLst>
              <a:ext uri="{FF2B5EF4-FFF2-40B4-BE49-F238E27FC236}">
                <a16:creationId xmlns:a16="http://schemas.microsoft.com/office/drawing/2014/main" id="{2FCF78AB-4697-4170-B73C-39E8D202A8F4}"/>
              </a:ext>
            </a:extLst>
          </p:cNvPr>
          <p:cNvSpPr>
            <a:spLocks noGrp="1"/>
          </p:cNvSpPr>
          <p:nvPr>
            <p:ph idx="17" hasCustomPrompt="1"/>
          </p:nvPr>
        </p:nvSpPr>
        <p:spPr>
          <a:xfrm>
            <a:off x="3252365" y="2057605"/>
            <a:ext cx="2639271" cy="3885996"/>
          </a:xfrm>
        </p:spPr>
        <p:txBody>
          <a:bodyPr anchor="t">
            <a:normAutofit/>
          </a:bodyPr>
          <a:lstStyle>
            <a:lvl1pPr marL="214313" indent="-214313">
              <a:buFont typeface="Arial" panose="020B0604020202020204" pitchFamily="34" charset="0"/>
              <a:buChar char="•"/>
              <a:defRPr sz="1125" b="1" spc="113" baseline="0"/>
            </a:lvl1pPr>
          </a:lstStyle>
          <a:p>
            <a:r>
              <a:rPr lang="en-US" dirty="0"/>
              <a:t> Click to add text</a:t>
            </a:r>
          </a:p>
        </p:txBody>
      </p:sp>
      <p:sp>
        <p:nvSpPr>
          <p:cNvPr id="21" name="Content Placeholder 2">
            <a:extLst>
              <a:ext uri="{FF2B5EF4-FFF2-40B4-BE49-F238E27FC236}">
                <a16:creationId xmlns:a16="http://schemas.microsoft.com/office/drawing/2014/main" id="{5BBD3120-B5E0-433B-BB1E-BCEFD93EEE5A}"/>
              </a:ext>
            </a:extLst>
          </p:cNvPr>
          <p:cNvSpPr>
            <a:spLocks noGrp="1"/>
          </p:cNvSpPr>
          <p:nvPr>
            <p:ph idx="16" hasCustomPrompt="1"/>
          </p:nvPr>
        </p:nvSpPr>
        <p:spPr>
          <a:xfrm>
            <a:off x="6018028" y="1472056"/>
            <a:ext cx="2639271" cy="465155"/>
          </a:xfrm>
        </p:spPr>
        <p:txBody>
          <a:bodyPr anchor="t">
            <a:noAutofit/>
          </a:bodyPr>
          <a:lstStyle>
            <a:lvl1pPr>
              <a:buFont typeface="Arial" panose="020B0604020202020204" pitchFamily="34" charset="0"/>
              <a:buNone/>
              <a:defRPr sz="1500" b="1">
                <a:solidFill>
                  <a:schemeClr val="accent2">
                    <a:lumMod val="75000"/>
                  </a:schemeClr>
                </a:solidFill>
              </a:defRPr>
            </a:lvl1pPr>
          </a:lstStyle>
          <a:p>
            <a:r>
              <a:rPr lang="en-US" dirty="0"/>
              <a:t>Click to add subtitle</a:t>
            </a:r>
          </a:p>
        </p:txBody>
      </p:sp>
      <p:sp>
        <p:nvSpPr>
          <p:cNvPr id="20" name="Content Placeholder 2">
            <a:extLst>
              <a:ext uri="{FF2B5EF4-FFF2-40B4-BE49-F238E27FC236}">
                <a16:creationId xmlns:a16="http://schemas.microsoft.com/office/drawing/2014/main" id="{E8EBEB77-9309-408B-BF35-68D07856A90F}"/>
              </a:ext>
            </a:extLst>
          </p:cNvPr>
          <p:cNvSpPr>
            <a:spLocks noGrp="1"/>
          </p:cNvSpPr>
          <p:nvPr>
            <p:ph idx="15" hasCustomPrompt="1"/>
          </p:nvPr>
        </p:nvSpPr>
        <p:spPr>
          <a:xfrm>
            <a:off x="6018028" y="2057605"/>
            <a:ext cx="2639271" cy="3885996"/>
          </a:xfrm>
        </p:spPr>
        <p:txBody>
          <a:bodyPr anchor="t">
            <a:normAutofit/>
          </a:bodyPr>
          <a:lstStyle>
            <a:lvl1pPr marL="214313" indent="-214313">
              <a:buFont typeface="Arial" panose="020B0604020202020204" pitchFamily="34" charset="0"/>
              <a:buChar char="•"/>
              <a:defRPr sz="1125" b="1" spc="113" baseline="0"/>
            </a:lvl1pPr>
          </a:lstStyle>
          <a:p>
            <a:r>
              <a:rPr lang="en-US" dirty="0"/>
              <a:t> Click to add text</a:t>
            </a:r>
          </a:p>
        </p:txBody>
      </p:sp>
      <p:sp>
        <p:nvSpPr>
          <p:cNvPr id="11" name="Footer Placeholder 14">
            <a:extLst>
              <a:ext uri="{FF2B5EF4-FFF2-40B4-BE49-F238E27FC236}">
                <a16:creationId xmlns:a16="http://schemas.microsoft.com/office/drawing/2014/main" id="{7B260FE5-7B07-4149-85C7-9CD9D4E7016C}"/>
              </a:ext>
            </a:extLst>
          </p:cNvPr>
          <p:cNvSpPr>
            <a:spLocks noGrp="1"/>
          </p:cNvSpPr>
          <p:nvPr>
            <p:ph type="ftr" sz="quarter" idx="11"/>
          </p:nvPr>
        </p:nvSpPr>
        <p:spPr>
          <a:xfrm>
            <a:off x="479560" y="6356351"/>
            <a:ext cx="4718331" cy="365125"/>
          </a:xfrm>
        </p:spPr>
        <p:txBody>
          <a:bodyPr/>
          <a:lstStyle>
            <a:lvl1pPr>
              <a:defRPr>
                <a:solidFill>
                  <a:schemeClr val="tx1"/>
                </a:solidFill>
                <a:effectLst/>
              </a:defRPr>
            </a:lvl1pPr>
          </a:lstStyle>
          <a:p>
            <a:endParaRPr lang="en-US" dirty="0"/>
          </a:p>
        </p:txBody>
      </p:sp>
      <p:sp>
        <p:nvSpPr>
          <p:cNvPr id="12" name="Date Placeholder 13">
            <a:extLst>
              <a:ext uri="{FF2B5EF4-FFF2-40B4-BE49-F238E27FC236}">
                <a16:creationId xmlns:a16="http://schemas.microsoft.com/office/drawing/2014/main" id="{217A5FBA-27B4-461A-BE9C-34E1390DE85B}"/>
              </a:ext>
            </a:extLst>
          </p:cNvPr>
          <p:cNvSpPr>
            <a:spLocks noGrp="1"/>
          </p:cNvSpPr>
          <p:nvPr>
            <p:ph type="dt" sz="half" idx="10"/>
          </p:nvPr>
        </p:nvSpPr>
        <p:spPr>
          <a:xfrm>
            <a:off x="5471804" y="6356351"/>
            <a:ext cx="2275372" cy="365125"/>
          </a:xfrm>
        </p:spPr>
        <p:txBody>
          <a:bodyPr/>
          <a:lstStyle/>
          <a:p>
            <a:pPr>
              <a:defRPr/>
            </a:pPr>
            <a:endParaRPr lang="en-US" dirty="0">
              <a:solidFill>
                <a:srgbClr val="232323">
                  <a:lumMod val="90000"/>
                  <a:lumOff val="10000"/>
                </a:srgbClr>
              </a:solidFill>
            </a:endParaRPr>
          </a:p>
        </p:txBody>
      </p:sp>
      <p:sp>
        <p:nvSpPr>
          <p:cNvPr id="13" name="Slide Number Placeholder 15">
            <a:extLst>
              <a:ext uri="{FF2B5EF4-FFF2-40B4-BE49-F238E27FC236}">
                <a16:creationId xmlns:a16="http://schemas.microsoft.com/office/drawing/2014/main" id="{DDC42D1B-76B7-44EC-B6FD-6D0C6565A240}"/>
              </a:ext>
            </a:extLst>
          </p:cNvPr>
          <p:cNvSpPr>
            <a:spLocks noGrp="1"/>
          </p:cNvSpPr>
          <p:nvPr>
            <p:ph type="sldNum" sz="quarter" idx="12"/>
          </p:nvPr>
        </p:nvSpPr>
        <p:spPr>
          <a:xfrm>
            <a:off x="8030955" y="6356351"/>
            <a:ext cx="633487" cy="365125"/>
          </a:xfrm>
        </p:spPr>
        <p:txBody>
          <a:bodyPr/>
          <a:lstStyle/>
          <a:p>
            <a:pPr defTabSz="685800">
              <a:defRPr/>
            </a:pPr>
            <a:fld id="{E20EFF4B-E35B-4DE6-97A9-05E54E649A15}" type="slidenum">
              <a:rPr lang="en-US" smtClean="0">
                <a:solidFill>
                  <a:srgbClr val="232323">
                    <a:lumMod val="90000"/>
                    <a:lumOff val="10000"/>
                  </a:srgbClr>
                </a:solidFill>
              </a:rPr>
              <a:pPr defTabSz="685800">
                <a:defRPr/>
              </a:pPr>
              <a:t>‹#›</a:t>
            </a:fld>
            <a:endParaRPr lang="en-US" dirty="0">
              <a:solidFill>
                <a:srgbClr val="232323">
                  <a:lumMod val="90000"/>
                  <a:lumOff val="10000"/>
                </a:srgbClr>
              </a:solidFill>
            </a:endParaRPr>
          </a:p>
        </p:txBody>
      </p:sp>
    </p:spTree>
    <p:extLst>
      <p:ext uri="{BB962C8B-B14F-4D97-AF65-F5344CB8AC3E}">
        <p14:creationId xmlns:p14="http://schemas.microsoft.com/office/powerpoint/2010/main" val="21295297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CCEB0E-12E7-488A-A219-2ABDE6870762}"/>
              </a:ext>
              <a:ext uri="{C183D7F6-B498-43B3-948B-1728B52AA6E4}">
                <adec:decorative xmlns:adec="http://schemas.microsoft.com/office/drawing/2017/decorative" val="1"/>
              </a:ext>
            </a:extLst>
          </p:cNvPr>
          <p:cNvSpPr/>
          <p:nvPr userDrawn="1"/>
        </p:nvSpPr>
        <p:spPr>
          <a:xfrm>
            <a:off x="0" y="0"/>
            <a:ext cx="9144000" cy="986306"/>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0" name="Title 1">
            <a:extLst>
              <a:ext uri="{FF2B5EF4-FFF2-40B4-BE49-F238E27FC236}">
                <a16:creationId xmlns:a16="http://schemas.microsoft.com/office/drawing/2014/main" id="{F67202C9-94B9-46C7-8ADD-2C7E6DE6E40E}"/>
              </a:ext>
            </a:extLst>
          </p:cNvPr>
          <p:cNvSpPr>
            <a:spLocks noGrp="1"/>
          </p:cNvSpPr>
          <p:nvPr>
            <p:ph type="title"/>
          </p:nvPr>
        </p:nvSpPr>
        <p:spPr>
          <a:xfrm>
            <a:off x="260500" y="278342"/>
            <a:ext cx="5833367" cy="986304"/>
          </a:xfrm>
          <a:solidFill>
            <a:schemeClr val="bg2">
              <a:lumMod val="75000"/>
            </a:schemeClr>
          </a:solidFill>
        </p:spPr>
        <p:txBody>
          <a:bodyPr tIns="274320"/>
          <a:lstStyle>
            <a:lvl1pPr marL="205740">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85EAC607-595F-4F95-88EB-0BEA170D4310}"/>
              </a:ext>
            </a:extLst>
          </p:cNvPr>
          <p:cNvSpPr>
            <a:spLocks noGrp="1"/>
          </p:cNvSpPr>
          <p:nvPr>
            <p:ph idx="1"/>
          </p:nvPr>
        </p:nvSpPr>
        <p:spPr>
          <a:xfrm>
            <a:off x="479560" y="1653479"/>
            <a:ext cx="4718330" cy="4537348"/>
          </a:xfrm>
        </p:spPr>
        <p:txBody>
          <a:bodyPr/>
          <a:lstStyle/>
          <a:p>
            <a:pPr lvl="0"/>
            <a:r>
              <a:rPr lang="en-US"/>
              <a:t>Click to edit Master text styles</a:t>
            </a:r>
          </a:p>
        </p:txBody>
      </p:sp>
      <p:sp>
        <p:nvSpPr>
          <p:cNvPr id="13" name="Footer Placeholder 5">
            <a:extLst>
              <a:ext uri="{FF2B5EF4-FFF2-40B4-BE49-F238E27FC236}">
                <a16:creationId xmlns:a16="http://schemas.microsoft.com/office/drawing/2014/main" id="{B7789921-321D-4251-A0D9-9708843C1E14}"/>
              </a:ext>
            </a:extLst>
          </p:cNvPr>
          <p:cNvSpPr>
            <a:spLocks noGrp="1"/>
          </p:cNvSpPr>
          <p:nvPr>
            <p:ph type="ftr" sz="quarter" idx="11"/>
          </p:nvPr>
        </p:nvSpPr>
        <p:spPr>
          <a:xfrm>
            <a:off x="479560" y="6356351"/>
            <a:ext cx="4718331" cy="365125"/>
          </a:xfrm>
        </p:spPr>
        <p:txBody>
          <a:bodyPr/>
          <a:lstStyle/>
          <a:p>
            <a:pPr defTabSz="685800">
              <a:defRPr/>
            </a:pPr>
            <a:endParaRPr lang="en-US" dirty="0">
              <a:solidFill>
                <a:srgbClr val="232323">
                  <a:lumMod val="90000"/>
                  <a:lumOff val="10000"/>
                </a:srgbClr>
              </a:solidFill>
            </a:endParaRPr>
          </a:p>
        </p:txBody>
      </p:sp>
      <p:sp>
        <p:nvSpPr>
          <p:cNvPr id="21" name="Picture Placeholder 17">
            <a:extLst>
              <a:ext uri="{FF2B5EF4-FFF2-40B4-BE49-F238E27FC236}">
                <a16:creationId xmlns:a16="http://schemas.microsoft.com/office/drawing/2014/main" id="{FCC9F84A-3951-4EFD-AEBD-C6D89E464276}"/>
              </a:ext>
            </a:extLst>
          </p:cNvPr>
          <p:cNvSpPr>
            <a:spLocks noGrp="1"/>
          </p:cNvSpPr>
          <p:nvPr>
            <p:ph type="pic" sz="quarter" idx="13" hasCustomPrompt="1"/>
          </p:nvPr>
        </p:nvSpPr>
        <p:spPr>
          <a:xfrm>
            <a:off x="5645151" y="0"/>
            <a:ext cx="3498850" cy="2222500"/>
          </a:xfrm>
          <a:custGeom>
            <a:avLst/>
            <a:gdLst>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254000 h 2222500"/>
              <a:gd name="connsiteX5" fmla="*/ 0 w 4665133"/>
              <a:gd name="connsiteY5"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70000 h 2222500"/>
              <a:gd name="connsiteX5" fmla="*/ 0 w 4665133"/>
              <a:gd name="connsiteY5" fmla="*/ 254000 h 2222500"/>
              <a:gd name="connsiteX6" fmla="*/ 0 w 4665133"/>
              <a:gd name="connsiteY6"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70000 h 2222500"/>
              <a:gd name="connsiteX5" fmla="*/ 0 w 4665133"/>
              <a:gd name="connsiteY5" fmla="*/ 567267 h 2222500"/>
              <a:gd name="connsiteX6" fmla="*/ 0 w 4665133"/>
              <a:gd name="connsiteY6" fmla="*/ 254000 h 2222500"/>
              <a:gd name="connsiteX7" fmla="*/ 0 w 4665133"/>
              <a:gd name="connsiteY7" fmla="*/ 0 h 2222500"/>
              <a:gd name="connsiteX0" fmla="*/ 8467 w 4673600"/>
              <a:gd name="connsiteY0" fmla="*/ 0 h 2222500"/>
              <a:gd name="connsiteX1" fmla="*/ 4673600 w 4673600"/>
              <a:gd name="connsiteY1" fmla="*/ 0 h 2222500"/>
              <a:gd name="connsiteX2" fmla="*/ 4673600 w 4673600"/>
              <a:gd name="connsiteY2" fmla="*/ 2222500 h 2222500"/>
              <a:gd name="connsiteX3" fmla="*/ 8467 w 4673600"/>
              <a:gd name="connsiteY3" fmla="*/ 2222500 h 2222500"/>
              <a:gd name="connsiteX4" fmla="*/ 8467 w 4673600"/>
              <a:gd name="connsiteY4" fmla="*/ 1270000 h 2222500"/>
              <a:gd name="connsiteX5" fmla="*/ 0 w 4673600"/>
              <a:gd name="connsiteY5" fmla="*/ 973667 h 2222500"/>
              <a:gd name="connsiteX6" fmla="*/ 8467 w 4673600"/>
              <a:gd name="connsiteY6" fmla="*/ 567267 h 2222500"/>
              <a:gd name="connsiteX7" fmla="*/ 8467 w 4673600"/>
              <a:gd name="connsiteY7" fmla="*/ 254000 h 2222500"/>
              <a:gd name="connsiteX8" fmla="*/ 8467 w 4673600"/>
              <a:gd name="connsiteY8" fmla="*/ 0 h 2222500"/>
              <a:gd name="connsiteX0" fmla="*/ 8467 w 4673600"/>
              <a:gd name="connsiteY0" fmla="*/ 0 h 2222500"/>
              <a:gd name="connsiteX1" fmla="*/ 4673600 w 4673600"/>
              <a:gd name="connsiteY1" fmla="*/ 0 h 2222500"/>
              <a:gd name="connsiteX2" fmla="*/ 4673600 w 4673600"/>
              <a:gd name="connsiteY2" fmla="*/ 2222500 h 2222500"/>
              <a:gd name="connsiteX3" fmla="*/ 8467 w 4673600"/>
              <a:gd name="connsiteY3" fmla="*/ 2222500 h 2222500"/>
              <a:gd name="connsiteX4" fmla="*/ 8467 w 4673600"/>
              <a:gd name="connsiteY4" fmla="*/ 1270000 h 2222500"/>
              <a:gd name="connsiteX5" fmla="*/ 0 w 4673600"/>
              <a:gd name="connsiteY5" fmla="*/ 973667 h 2222500"/>
              <a:gd name="connsiteX6" fmla="*/ 618067 w 4673600"/>
              <a:gd name="connsiteY6" fmla="*/ 270934 h 2222500"/>
              <a:gd name="connsiteX7" fmla="*/ 8467 w 4673600"/>
              <a:gd name="connsiteY7" fmla="*/ 254000 h 2222500"/>
              <a:gd name="connsiteX8" fmla="*/ 8467 w 4673600"/>
              <a:gd name="connsiteY8"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70000 h 2222500"/>
              <a:gd name="connsiteX5" fmla="*/ 601133 w 4665133"/>
              <a:gd name="connsiteY5" fmla="*/ 1261534 h 2222500"/>
              <a:gd name="connsiteX6" fmla="*/ 609600 w 4665133"/>
              <a:gd name="connsiteY6" fmla="*/ 270934 h 2222500"/>
              <a:gd name="connsiteX7" fmla="*/ 0 w 4665133"/>
              <a:gd name="connsiteY7" fmla="*/ 254000 h 2222500"/>
              <a:gd name="connsiteX8" fmla="*/ 0 w 4665133"/>
              <a:gd name="connsiteY8"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61533 h 2222500"/>
              <a:gd name="connsiteX5" fmla="*/ 601133 w 4665133"/>
              <a:gd name="connsiteY5" fmla="*/ 1261534 h 2222500"/>
              <a:gd name="connsiteX6" fmla="*/ 609600 w 4665133"/>
              <a:gd name="connsiteY6" fmla="*/ 270934 h 2222500"/>
              <a:gd name="connsiteX7" fmla="*/ 0 w 4665133"/>
              <a:gd name="connsiteY7" fmla="*/ 254000 h 2222500"/>
              <a:gd name="connsiteX8" fmla="*/ 0 w 4665133"/>
              <a:gd name="connsiteY8"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61533 h 2222500"/>
              <a:gd name="connsiteX5" fmla="*/ 601133 w 4665133"/>
              <a:gd name="connsiteY5" fmla="*/ 1261534 h 2222500"/>
              <a:gd name="connsiteX6" fmla="*/ 609600 w 4665133"/>
              <a:gd name="connsiteY6" fmla="*/ 270934 h 2222500"/>
              <a:gd name="connsiteX7" fmla="*/ 8467 w 4665133"/>
              <a:gd name="connsiteY7" fmla="*/ 287866 h 2222500"/>
              <a:gd name="connsiteX8" fmla="*/ 0 w 4665133"/>
              <a:gd name="connsiteY8"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61533 h 2222500"/>
              <a:gd name="connsiteX5" fmla="*/ 601133 w 4665133"/>
              <a:gd name="connsiteY5" fmla="*/ 1261534 h 2222500"/>
              <a:gd name="connsiteX6" fmla="*/ 609600 w 4665133"/>
              <a:gd name="connsiteY6" fmla="*/ 270934 h 2222500"/>
              <a:gd name="connsiteX7" fmla="*/ 8467 w 4665133"/>
              <a:gd name="connsiteY7" fmla="*/ 262466 h 2222500"/>
              <a:gd name="connsiteX8" fmla="*/ 0 w 4665133"/>
              <a:gd name="connsiteY8" fmla="*/ 0 h 222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5133" h="2222500">
                <a:moveTo>
                  <a:pt x="0" y="0"/>
                </a:moveTo>
                <a:lnTo>
                  <a:pt x="4665133" y="0"/>
                </a:lnTo>
                <a:lnTo>
                  <a:pt x="4665133" y="2222500"/>
                </a:lnTo>
                <a:lnTo>
                  <a:pt x="0" y="2222500"/>
                </a:lnTo>
                <a:lnTo>
                  <a:pt x="0" y="1261533"/>
                </a:lnTo>
                <a:lnTo>
                  <a:pt x="601133" y="1261534"/>
                </a:lnTo>
                <a:cubicBezTo>
                  <a:pt x="603955" y="931334"/>
                  <a:pt x="606778" y="601134"/>
                  <a:pt x="609600" y="270934"/>
                </a:cubicBezTo>
                <a:lnTo>
                  <a:pt x="8467" y="262466"/>
                </a:lnTo>
                <a:lnTo>
                  <a:pt x="0" y="0"/>
                </a:lnTo>
                <a:close/>
              </a:path>
            </a:pathLst>
          </a:custGeom>
        </p:spPr>
        <p:txBody>
          <a:bodyPr/>
          <a:lstStyle>
            <a:lvl1pPr algn="ctr">
              <a:defRPr/>
            </a:lvl1pPr>
          </a:lstStyle>
          <a:p>
            <a:r>
              <a:rPr lang="en-US" dirty="0"/>
              <a:t>Click to add photo</a:t>
            </a:r>
          </a:p>
        </p:txBody>
      </p:sp>
      <p:sp>
        <p:nvSpPr>
          <p:cNvPr id="22" name="Picture Placeholder 17">
            <a:extLst>
              <a:ext uri="{FF2B5EF4-FFF2-40B4-BE49-F238E27FC236}">
                <a16:creationId xmlns:a16="http://schemas.microsoft.com/office/drawing/2014/main" id="{DF6EB92D-D010-4A13-93AD-A27A90A48306}"/>
              </a:ext>
            </a:extLst>
          </p:cNvPr>
          <p:cNvSpPr>
            <a:spLocks noGrp="1"/>
          </p:cNvSpPr>
          <p:nvPr>
            <p:ph type="pic" sz="quarter" idx="14" hasCustomPrompt="1"/>
          </p:nvPr>
        </p:nvSpPr>
        <p:spPr>
          <a:xfrm>
            <a:off x="5650992" y="2316047"/>
            <a:ext cx="3493294" cy="2222500"/>
          </a:xfrm>
        </p:spPr>
        <p:txBody>
          <a:bodyPr/>
          <a:lstStyle>
            <a:lvl1pPr algn="ctr">
              <a:defRPr/>
            </a:lvl1pPr>
          </a:lstStyle>
          <a:p>
            <a:r>
              <a:rPr lang="en-US" dirty="0"/>
              <a:t>Click to add photo</a:t>
            </a:r>
          </a:p>
        </p:txBody>
      </p:sp>
      <p:sp>
        <p:nvSpPr>
          <p:cNvPr id="23" name="Picture Placeholder 17">
            <a:extLst>
              <a:ext uri="{FF2B5EF4-FFF2-40B4-BE49-F238E27FC236}">
                <a16:creationId xmlns:a16="http://schemas.microsoft.com/office/drawing/2014/main" id="{20568266-00E0-4C81-A71A-DCF95384109F}"/>
              </a:ext>
            </a:extLst>
          </p:cNvPr>
          <p:cNvSpPr>
            <a:spLocks noGrp="1"/>
          </p:cNvSpPr>
          <p:nvPr>
            <p:ph type="pic" sz="quarter" idx="15" hasCustomPrompt="1"/>
          </p:nvPr>
        </p:nvSpPr>
        <p:spPr>
          <a:xfrm>
            <a:off x="5651955" y="4634050"/>
            <a:ext cx="3493294" cy="2222500"/>
          </a:xfrm>
        </p:spPr>
        <p:txBody>
          <a:bodyPr/>
          <a:lstStyle>
            <a:lvl1pPr algn="ctr">
              <a:defRPr/>
            </a:lvl1pPr>
          </a:lstStyle>
          <a:p>
            <a:r>
              <a:rPr lang="en-US" dirty="0"/>
              <a:t>Click to add photo</a:t>
            </a:r>
          </a:p>
        </p:txBody>
      </p:sp>
      <p:sp>
        <p:nvSpPr>
          <p:cNvPr id="15" name="Date Placeholder 3">
            <a:extLst>
              <a:ext uri="{FF2B5EF4-FFF2-40B4-BE49-F238E27FC236}">
                <a16:creationId xmlns:a16="http://schemas.microsoft.com/office/drawing/2014/main" id="{4563FE3F-4195-477A-9AB3-F44871CE8B75}"/>
              </a:ext>
            </a:extLst>
          </p:cNvPr>
          <p:cNvSpPr>
            <a:spLocks noGrp="1"/>
          </p:cNvSpPr>
          <p:nvPr>
            <p:ph type="dt" sz="half" idx="10"/>
          </p:nvPr>
        </p:nvSpPr>
        <p:spPr>
          <a:xfrm>
            <a:off x="5471804" y="6356351"/>
            <a:ext cx="2275372" cy="365125"/>
          </a:xfrm>
        </p:spPr>
        <p:txBody>
          <a:bodyPr/>
          <a:lstStyle>
            <a:lvl1pPr>
              <a:defRPr>
                <a:solidFill>
                  <a:schemeClr val="bg1"/>
                </a:solidFill>
                <a:effectLst>
                  <a:outerShdw blurRad="38100" dist="38100" dir="2700000" algn="tl">
                    <a:srgbClr val="000000">
                      <a:alpha val="43137"/>
                    </a:srgbClr>
                  </a:outerShdw>
                </a:effectLst>
              </a:defRPr>
            </a:lvl1pPr>
          </a:lstStyle>
          <a:p>
            <a:endParaRPr lang="en-US" dirty="0"/>
          </a:p>
        </p:txBody>
      </p:sp>
      <p:sp>
        <p:nvSpPr>
          <p:cNvPr id="16" name="Slide Number Placeholder 7">
            <a:extLst>
              <a:ext uri="{FF2B5EF4-FFF2-40B4-BE49-F238E27FC236}">
                <a16:creationId xmlns:a16="http://schemas.microsoft.com/office/drawing/2014/main" id="{FF3A4E9C-6CC0-4587-BF21-5EC4C13DD0EB}"/>
              </a:ext>
            </a:extLst>
          </p:cNvPr>
          <p:cNvSpPr>
            <a:spLocks noGrp="1"/>
          </p:cNvSpPr>
          <p:nvPr>
            <p:ph type="sldNum" sz="quarter" idx="12"/>
          </p:nvPr>
        </p:nvSpPr>
        <p:spPr>
          <a:xfrm>
            <a:off x="8030955" y="6356351"/>
            <a:ext cx="633487" cy="365125"/>
          </a:xfrm>
        </p:spPr>
        <p:txBody>
          <a:bodyPr/>
          <a:lstStyle>
            <a:lvl1pPr>
              <a:defRPr>
                <a:solidFill>
                  <a:schemeClr val="bg1"/>
                </a:solidFill>
                <a:effectLst>
                  <a:outerShdw blurRad="38100" dist="38100" dir="2700000" algn="tl">
                    <a:srgbClr val="000000">
                      <a:alpha val="43137"/>
                    </a:srgbClr>
                  </a:outerShdw>
                </a:effectLst>
              </a:defRPr>
            </a:lvl1pPr>
          </a:lstStyle>
          <a:p>
            <a:fld id="{E20EFF4B-E35B-4DE6-97A9-05E54E649A15}" type="slidenum">
              <a:rPr lang="en-US" smtClean="0"/>
              <a:pPr/>
              <a:t>‹#›</a:t>
            </a:fld>
            <a:endParaRPr lang="en-US" dirty="0"/>
          </a:p>
        </p:txBody>
      </p:sp>
    </p:spTree>
    <p:extLst>
      <p:ext uri="{BB962C8B-B14F-4D97-AF65-F5344CB8AC3E}">
        <p14:creationId xmlns:p14="http://schemas.microsoft.com/office/powerpoint/2010/main" val="35707287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907218-B50F-49FD-AD54-AB4516C4AEF0}"/>
              </a:ext>
              <a:ext uri="{C183D7F6-B498-43B3-948B-1728B52AA6E4}">
                <adec:decorative xmlns:adec="http://schemas.microsoft.com/office/drawing/2017/decorative" val="1"/>
              </a:ext>
            </a:extLst>
          </p:cNvPr>
          <p:cNvSpPr/>
          <p:nvPr userDrawn="1"/>
        </p:nvSpPr>
        <p:spPr>
          <a:xfrm>
            <a:off x="0" y="3429000"/>
            <a:ext cx="9144000" cy="2802362"/>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24" name="Rectangle 23">
            <a:extLst>
              <a:ext uri="{FF2B5EF4-FFF2-40B4-BE49-F238E27FC236}">
                <a16:creationId xmlns:a16="http://schemas.microsoft.com/office/drawing/2014/main" id="{FC9376FF-CCF9-409D-9C56-0478207D187A}"/>
              </a:ext>
              <a:ext uri="{C183D7F6-B498-43B3-948B-1728B52AA6E4}">
                <adec:decorative xmlns:adec="http://schemas.microsoft.com/office/drawing/2017/decorative" val="1"/>
              </a:ext>
            </a:extLst>
          </p:cNvPr>
          <p:cNvSpPr/>
          <p:nvPr userDrawn="1"/>
        </p:nvSpPr>
        <p:spPr>
          <a:xfrm>
            <a:off x="573140" y="3429000"/>
            <a:ext cx="7997720" cy="224872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25" name="Title 1">
            <a:extLst>
              <a:ext uri="{FF2B5EF4-FFF2-40B4-BE49-F238E27FC236}">
                <a16:creationId xmlns:a16="http://schemas.microsoft.com/office/drawing/2014/main" id="{100F12B7-72C7-4FE1-ACC5-E25F1F670C58}"/>
              </a:ext>
            </a:extLst>
          </p:cNvPr>
          <p:cNvSpPr>
            <a:spLocks noGrp="1"/>
          </p:cNvSpPr>
          <p:nvPr>
            <p:ph type="ctrTitle"/>
          </p:nvPr>
        </p:nvSpPr>
        <p:spPr>
          <a:xfrm>
            <a:off x="731520" y="3637128"/>
            <a:ext cx="7549259" cy="1493765"/>
          </a:xfrm>
        </p:spPr>
        <p:txBody>
          <a:bodyPr anchor="b">
            <a:normAutofit/>
          </a:bodyPr>
          <a:lstStyle>
            <a:lvl1pPr>
              <a:defRPr sz="4050"/>
            </a:lvl1pPr>
          </a:lstStyle>
          <a:p>
            <a:r>
              <a:rPr lang="en-US"/>
              <a:t>Click to edit Master title style</a:t>
            </a:r>
            <a:endParaRPr lang="en-US" dirty="0"/>
          </a:p>
        </p:txBody>
      </p:sp>
      <p:sp>
        <p:nvSpPr>
          <p:cNvPr id="26" name="Subtitle 2">
            <a:extLst>
              <a:ext uri="{FF2B5EF4-FFF2-40B4-BE49-F238E27FC236}">
                <a16:creationId xmlns:a16="http://schemas.microsoft.com/office/drawing/2014/main" id="{25F1DA91-F20A-4A08-93BE-9F98E06C4971}"/>
              </a:ext>
            </a:extLst>
          </p:cNvPr>
          <p:cNvSpPr>
            <a:spLocks noGrp="1"/>
          </p:cNvSpPr>
          <p:nvPr>
            <p:ph type="subTitle" idx="1"/>
          </p:nvPr>
        </p:nvSpPr>
        <p:spPr>
          <a:xfrm>
            <a:off x="730378" y="5023537"/>
            <a:ext cx="7549259" cy="569873"/>
          </a:xfrm>
        </p:spPr>
        <p:txBody>
          <a:bodyPr>
            <a:normAutofit/>
          </a:bodyPr>
          <a:lstStyle>
            <a:lvl1pPr>
              <a:defRPr b="0" cap="all" spc="450" baseline="0"/>
            </a:lvl1pPr>
          </a:lstStyle>
          <a:p>
            <a:pPr>
              <a:lnSpc>
                <a:spcPct val="120000"/>
              </a:lnSpc>
            </a:pPr>
            <a:r>
              <a:rPr lang="en-US" sz="1500"/>
              <a:t>Click to edit Master subtitle style</a:t>
            </a:r>
            <a:endParaRPr lang="en-US" sz="1500" dirty="0"/>
          </a:p>
        </p:txBody>
      </p:sp>
      <p:sp>
        <p:nvSpPr>
          <p:cNvPr id="27" name="Rectangle 26">
            <a:extLst>
              <a:ext uri="{FF2B5EF4-FFF2-40B4-BE49-F238E27FC236}">
                <a16:creationId xmlns:a16="http://schemas.microsoft.com/office/drawing/2014/main" id="{83A878EE-90F1-4A49-B6BE-AE85B98C9DA1}"/>
              </a:ext>
              <a:ext uri="{C183D7F6-B498-43B3-948B-1728B52AA6E4}">
                <adec:decorative xmlns:adec="http://schemas.microsoft.com/office/drawing/2017/decorative" val="1"/>
              </a:ext>
            </a:extLst>
          </p:cNvPr>
          <p:cNvSpPr/>
          <p:nvPr userDrawn="1"/>
        </p:nvSpPr>
        <p:spPr>
          <a:xfrm>
            <a:off x="572568" y="5677726"/>
            <a:ext cx="7996428" cy="1645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40" name="Picture Placeholder 31">
            <a:extLst>
              <a:ext uri="{FF2B5EF4-FFF2-40B4-BE49-F238E27FC236}">
                <a16:creationId xmlns:a16="http://schemas.microsoft.com/office/drawing/2014/main" id="{AD3270F6-1E4E-4411-8D4E-828E3720DCB2}"/>
              </a:ext>
            </a:extLst>
          </p:cNvPr>
          <p:cNvSpPr>
            <a:spLocks noGrp="1"/>
          </p:cNvSpPr>
          <p:nvPr>
            <p:ph type="pic" sz="quarter" idx="13" hasCustomPrompt="1"/>
          </p:nvPr>
        </p:nvSpPr>
        <p:spPr>
          <a:xfrm>
            <a:off x="572691" y="642938"/>
            <a:ext cx="1837134" cy="2476500"/>
          </a:xfrm>
        </p:spPr>
        <p:txBody>
          <a:bodyPr/>
          <a:lstStyle>
            <a:lvl1pPr algn="ctr">
              <a:defRPr/>
            </a:lvl1pPr>
          </a:lstStyle>
          <a:p>
            <a:r>
              <a:rPr lang="en-US" dirty="0"/>
              <a:t>Click to add photo</a:t>
            </a:r>
          </a:p>
        </p:txBody>
      </p:sp>
      <p:sp>
        <p:nvSpPr>
          <p:cNvPr id="41" name="Picture Placeholder 31">
            <a:extLst>
              <a:ext uri="{FF2B5EF4-FFF2-40B4-BE49-F238E27FC236}">
                <a16:creationId xmlns:a16="http://schemas.microsoft.com/office/drawing/2014/main" id="{EABF929F-94D1-4759-B7F8-13A234DA34CE}"/>
              </a:ext>
            </a:extLst>
          </p:cNvPr>
          <p:cNvSpPr>
            <a:spLocks noGrp="1"/>
          </p:cNvSpPr>
          <p:nvPr>
            <p:ph type="pic" sz="quarter" idx="14" hasCustomPrompt="1"/>
          </p:nvPr>
        </p:nvSpPr>
        <p:spPr>
          <a:xfrm>
            <a:off x="2626754" y="643636"/>
            <a:ext cx="1837134" cy="2476500"/>
          </a:xfrm>
        </p:spPr>
        <p:txBody>
          <a:bodyPr/>
          <a:lstStyle>
            <a:lvl1pPr algn="ctr">
              <a:defRPr/>
            </a:lvl1pPr>
          </a:lstStyle>
          <a:p>
            <a:r>
              <a:rPr lang="en-US" dirty="0"/>
              <a:t>Click to add photo</a:t>
            </a:r>
          </a:p>
        </p:txBody>
      </p:sp>
      <p:sp>
        <p:nvSpPr>
          <p:cNvPr id="43" name="Picture Placeholder 31">
            <a:extLst>
              <a:ext uri="{FF2B5EF4-FFF2-40B4-BE49-F238E27FC236}">
                <a16:creationId xmlns:a16="http://schemas.microsoft.com/office/drawing/2014/main" id="{BFF7B305-12DD-40D5-8129-BBA665ACA344}"/>
              </a:ext>
            </a:extLst>
          </p:cNvPr>
          <p:cNvSpPr>
            <a:spLocks noGrp="1"/>
          </p:cNvSpPr>
          <p:nvPr>
            <p:ph type="pic" sz="quarter" idx="16" hasCustomPrompt="1"/>
          </p:nvPr>
        </p:nvSpPr>
        <p:spPr>
          <a:xfrm>
            <a:off x="4680353" y="643636"/>
            <a:ext cx="1837134" cy="2476500"/>
          </a:xfrm>
        </p:spPr>
        <p:txBody>
          <a:bodyPr/>
          <a:lstStyle>
            <a:lvl1pPr algn="ctr">
              <a:defRPr/>
            </a:lvl1pPr>
          </a:lstStyle>
          <a:p>
            <a:r>
              <a:rPr lang="en-US" dirty="0"/>
              <a:t>Click to add photo</a:t>
            </a:r>
          </a:p>
        </p:txBody>
      </p:sp>
      <p:sp>
        <p:nvSpPr>
          <p:cNvPr id="42" name="Picture Placeholder 31">
            <a:extLst>
              <a:ext uri="{FF2B5EF4-FFF2-40B4-BE49-F238E27FC236}">
                <a16:creationId xmlns:a16="http://schemas.microsoft.com/office/drawing/2014/main" id="{9D7B5BDC-1B7A-4894-9620-E84D2D48F24C}"/>
              </a:ext>
            </a:extLst>
          </p:cNvPr>
          <p:cNvSpPr>
            <a:spLocks noGrp="1"/>
          </p:cNvSpPr>
          <p:nvPr>
            <p:ph type="pic" sz="quarter" idx="15" hasCustomPrompt="1"/>
          </p:nvPr>
        </p:nvSpPr>
        <p:spPr>
          <a:xfrm>
            <a:off x="6733726" y="643636"/>
            <a:ext cx="1837134" cy="2476500"/>
          </a:xfrm>
        </p:spPr>
        <p:txBody>
          <a:bodyPr/>
          <a:lstStyle>
            <a:lvl1pPr algn="ctr">
              <a:defRPr/>
            </a:lvl1pPr>
          </a:lstStyle>
          <a:p>
            <a:r>
              <a:rPr lang="en-US" dirty="0"/>
              <a:t>Click to add photo</a:t>
            </a:r>
          </a:p>
        </p:txBody>
      </p:sp>
      <p:sp>
        <p:nvSpPr>
          <p:cNvPr id="28" name="Footer Placeholder 7">
            <a:extLst>
              <a:ext uri="{FF2B5EF4-FFF2-40B4-BE49-F238E27FC236}">
                <a16:creationId xmlns:a16="http://schemas.microsoft.com/office/drawing/2014/main" id="{4E2B39E4-0727-4A5A-BC57-AA9E8DE04F22}"/>
              </a:ext>
            </a:extLst>
          </p:cNvPr>
          <p:cNvSpPr>
            <a:spLocks noGrp="1"/>
          </p:cNvSpPr>
          <p:nvPr>
            <p:ph type="ftr" sz="quarter" idx="11"/>
          </p:nvPr>
        </p:nvSpPr>
        <p:spPr>
          <a:xfrm>
            <a:off x="479560" y="6356351"/>
            <a:ext cx="4718331" cy="365125"/>
          </a:xfrm>
        </p:spPr>
        <p:txBody>
          <a:bodyPr/>
          <a:lstStyle/>
          <a:p>
            <a:pPr defTabSz="685800">
              <a:defRPr/>
            </a:pPr>
            <a:endParaRPr lang="en-US" dirty="0">
              <a:solidFill>
                <a:srgbClr val="232323">
                  <a:lumMod val="90000"/>
                  <a:lumOff val="10000"/>
                </a:srgbClr>
              </a:solidFill>
            </a:endParaRPr>
          </a:p>
        </p:txBody>
      </p:sp>
      <p:sp>
        <p:nvSpPr>
          <p:cNvPr id="29" name="Date Placeholder 5">
            <a:extLst>
              <a:ext uri="{FF2B5EF4-FFF2-40B4-BE49-F238E27FC236}">
                <a16:creationId xmlns:a16="http://schemas.microsoft.com/office/drawing/2014/main" id="{6E0AA390-7F09-4587-8C95-FD7A9C784898}"/>
              </a:ext>
            </a:extLst>
          </p:cNvPr>
          <p:cNvSpPr>
            <a:spLocks noGrp="1"/>
          </p:cNvSpPr>
          <p:nvPr>
            <p:ph type="dt" sz="half" idx="10"/>
          </p:nvPr>
        </p:nvSpPr>
        <p:spPr>
          <a:xfrm>
            <a:off x="5471804" y="6356351"/>
            <a:ext cx="2275372" cy="365125"/>
          </a:xfrm>
        </p:spPr>
        <p:txBody>
          <a:bodyPr/>
          <a:lstStyle/>
          <a:p>
            <a:pPr>
              <a:defRPr/>
            </a:pPr>
            <a:endParaRPr lang="en-US" dirty="0">
              <a:solidFill>
                <a:srgbClr val="232323">
                  <a:lumMod val="90000"/>
                  <a:lumOff val="10000"/>
                </a:srgbClr>
              </a:solidFill>
            </a:endParaRPr>
          </a:p>
        </p:txBody>
      </p:sp>
      <p:sp>
        <p:nvSpPr>
          <p:cNvPr id="30" name="Slide Number Placeholder 8">
            <a:extLst>
              <a:ext uri="{FF2B5EF4-FFF2-40B4-BE49-F238E27FC236}">
                <a16:creationId xmlns:a16="http://schemas.microsoft.com/office/drawing/2014/main" id="{02FAE9E6-8F24-4563-93BC-C0A14B8D47A4}"/>
              </a:ext>
            </a:extLst>
          </p:cNvPr>
          <p:cNvSpPr>
            <a:spLocks noGrp="1"/>
          </p:cNvSpPr>
          <p:nvPr>
            <p:ph type="sldNum" sz="quarter" idx="12"/>
          </p:nvPr>
        </p:nvSpPr>
        <p:spPr>
          <a:xfrm>
            <a:off x="8030955" y="6356351"/>
            <a:ext cx="633487" cy="365125"/>
          </a:xfrm>
        </p:spPr>
        <p:txBody>
          <a:bodyPr/>
          <a:lstStyle/>
          <a:p>
            <a:pPr defTabSz="685800">
              <a:defRPr/>
            </a:pPr>
            <a:fld id="{6E16B81F-97CD-4934-852B-F0AECFD05DB5}" type="slidenum">
              <a:rPr lang="en-US" smtClean="0">
                <a:solidFill>
                  <a:srgbClr val="232323">
                    <a:lumMod val="90000"/>
                    <a:lumOff val="10000"/>
                  </a:srgbClr>
                </a:solidFill>
              </a:rPr>
              <a:pPr defTabSz="685800">
                <a:defRPr/>
              </a:pPr>
              <a:t>‹#›</a:t>
            </a:fld>
            <a:endParaRPr lang="en-US" dirty="0">
              <a:solidFill>
                <a:srgbClr val="232323">
                  <a:lumMod val="90000"/>
                  <a:lumOff val="10000"/>
                </a:srgbClr>
              </a:solidFill>
            </a:endParaRPr>
          </a:p>
        </p:txBody>
      </p:sp>
    </p:spTree>
    <p:extLst>
      <p:ext uri="{BB962C8B-B14F-4D97-AF65-F5344CB8AC3E}">
        <p14:creationId xmlns:p14="http://schemas.microsoft.com/office/powerpoint/2010/main" val="15167677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8693408A-08C3-4BFC-B50F-5BAB3D3902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034841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FFFAE35-BD0D-4D19-892D-36475DD52893}"/>
              </a:ext>
              <a:ext uri="{C183D7F6-B498-43B3-948B-1728B52AA6E4}">
                <adec:decorative xmlns:adec="http://schemas.microsoft.com/office/drawing/2017/decorative" val="1"/>
              </a:ext>
            </a:extLst>
          </p:cNvPr>
          <p:cNvSpPr/>
          <p:nvPr userDrawn="1"/>
        </p:nvSpPr>
        <p:spPr>
          <a:xfrm>
            <a:off x="3047743" y="0"/>
            <a:ext cx="6096257" cy="986306"/>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22" name="Picture Placeholder 18">
            <a:extLst>
              <a:ext uri="{FF2B5EF4-FFF2-40B4-BE49-F238E27FC236}">
                <a16:creationId xmlns:a16="http://schemas.microsoft.com/office/drawing/2014/main" id="{FE2031E3-F975-4AFF-B76E-6BB46A2D3485}"/>
              </a:ext>
            </a:extLst>
          </p:cNvPr>
          <p:cNvSpPr>
            <a:spLocks noGrp="1"/>
          </p:cNvSpPr>
          <p:nvPr>
            <p:ph type="pic" sz="quarter" idx="14" hasCustomPrompt="1"/>
          </p:nvPr>
        </p:nvSpPr>
        <p:spPr>
          <a:xfrm>
            <a:off x="2318004" y="1"/>
            <a:ext cx="2250187" cy="3382963"/>
          </a:xfrm>
          <a:custGeom>
            <a:avLst/>
            <a:gdLst>
              <a:gd name="connsiteX0" fmla="*/ 0 w 2999232"/>
              <a:gd name="connsiteY0" fmla="*/ 0 h 3382963"/>
              <a:gd name="connsiteX1" fmla="*/ 2999232 w 2999232"/>
              <a:gd name="connsiteY1" fmla="*/ 0 h 3382963"/>
              <a:gd name="connsiteX2" fmla="*/ 2999232 w 2999232"/>
              <a:gd name="connsiteY2" fmla="*/ 3382963 h 3382963"/>
              <a:gd name="connsiteX3" fmla="*/ 0 w 2999232"/>
              <a:gd name="connsiteY3" fmla="*/ 3382963 h 3382963"/>
              <a:gd name="connsiteX4" fmla="*/ 0 w 2999232"/>
              <a:gd name="connsiteY4" fmla="*/ 0 h 3382963"/>
              <a:gd name="connsiteX0" fmla="*/ 0 w 2999232"/>
              <a:gd name="connsiteY0" fmla="*/ 0 h 3382963"/>
              <a:gd name="connsiteX1" fmla="*/ 968249 w 2999232"/>
              <a:gd name="connsiteY1" fmla="*/ 0 h 3382963"/>
              <a:gd name="connsiteX2" fmla="*/ 2999232 w 2999232"/>
              <a:gd name="connsiteY2" fmla="*/ 0 h 3382963"/>
              <a:gd name="connsiteX3" fmla="*/ 2999232 w 2999232"/>
              <a:gd name="connsiteY3" fmla="*/ 3382963 h 3382963"/>
              <a:gd name="connsiteX4" fmla="*/ 0 w 2999232"/>
              <a:gd name="connsiteY4" fmla="*/ 3382963 h 3382963"/>
              <a:gd name="connsiteX5" fmla="*/ 0 w 2999232"/>
              <a:gd name="connsiteY5" fmla="*/ 0 h 3382963"/>
              <a:gd name="connsiteX0" fmla="*/ 0 w 3000249"/>
              <a:gd name="connsiteY0" fmla="*/ 0 h 3382963"/>
              <a:gd name="connsiteX1" fmla="*/ 968249 w 3000249"/>
              <a:gd name="connsiteY1" fmla="*/ 0 h 3382963"/>
              <a:gd name="connsiteX2" fmla="*/ 2999232 w 3000249"/>
              <a:gd name="connsiteY2" fmla="*/ 0 h 3382963"/>
              <a:gd name="connsiteX3" fmla="*/ 3000249 w 3000249"/>
              <a:gd name="connsiteY3" fmla="*/ 274320 h 3382963"/>
              <a:gd name="connsiteX4" fmla="*/ 2999232 w 3000249"/>
              <a:gd name="connsiteY4" fmla="*/ 3382963 h 3382963"/>
              <a:gd name="connsiteX5" fmla="*/ 0 w 3000249"/>
              <a:gd name="connsiteY5" fmla="*/ 3382963 h 3382963"/>
              <a:gd name="connsiteX6" fmla="*/ 0 w 3000249"/>
              <a:gd name="connsiteY6" fmla="*/ 0 h 3382963"/>
              <a:gd name="connsiteX0" fmla="*/ 0 w 3000249"/>
              <a:gd name="connsiteY0" fmla="*/ 0 h 3382963"/>
              <a:gd name="connsiteX1" fmla="*/ 968249 w 3000249"/>
              <a:gd name="connsiteY1" fmla="*/ 0 h 3382963"/>
              <a:gd name="connsiteX2" fmla="*/ 967232 w 3000249"/>
              <a:gd name="connsiteY2" fmla="*/ 274320 h 3382963"/>
              <a:gd name="connsiteX3" fmla="*/ 3000249 w 3000249"/>
              <a:gd name="connsiteY3" fmla="*/ 274320 h 3382963"/>
              <a:gd name="connsiteX4" fmla="*/ 2999232 w 3000249"/>
              <a:gd name="connsiteY4" fmla="*/ 3382963 h 3382963"/>
              <a:gd name="connsiteX5" fmla="*/ 0 w 3000249"/>
              <a:gd name="connsiteY5" fmla="*/ 3382963 h 3382963"/>
              <a:gd name="connsiteX6" fmla="*/ 0 w 3000249"/>
              <a:gd name="connsiteY6" fmla="*/ 0 h 3382963"/>
              <a:gd name="connsiteX0" fmla="*/ 0 w 3000249"/>
              <a:gd name="connsiteY0" fmla="*/ 0 h 3382963"/>
              <a:gd name="connsiteX1" fmla="*/ 968249 w 3000249"/>
              <a:gd name="connsiteY1" fmla="*/ 0 h 3382963"/>
              <a:gd name="connsiteX2" fmla="*/ 967232 w 3000249"/>
              <a:gd name="connsiteY2" fmla="*/ 274320 h 3382963"/>
              <a:gd name="connsiteX3" fmla="*/ 3000249 w 3000249"/>
              <a:gd name="connsiteY3" fmla="*/ 284480 h 3382963"/>
              <a:gd name="connsiteX4" fmla="*/ 2999232 w 3000249"/>
              <a:gd name="connsiteY4" fmla="*/ 3382963 h 3382963"/>
              <a:gd name="connsiteX5" fmla="*/ 0 w 3000249"/>
              <a:gd name="connsiteY5" fmla="*/ 3382963 h 3382963"/>
              <a:gd name="connsiteX6" fmla="*/ 0 w 3000249"/>
              <a:gd name="connsiteY6" fmla="*/ 0 h 3382963"/>
              <a:gd name="connsiteX0" fmla="*/ 0 w 3000249"/>
              <a:gd name="connsiteY0" fmla="*/ 0 h 3382963"/>
              <a:gd name="connsiteX1" fmla="*/ 968249 w 3000249"/>
              <a:gd name="connsiteY1" fmla="*/ 0 h 3382963"/>
              <a:gd name="connsiteX2" fmla="*/ 951992 w 3000249"/>
              <a:gd name="connsiteY2" fmla="*/ 284480 h 3382963"/>
              <a:gd name="connsiteX3" fmla="*/ 3000249 w 3000249"/>
              <a:gd name="connsiteY3" fmla="*/ 284480 h 3382963"/>
              <a:gd name="connsiteX4" fmla="*/ 2999232 w 3000249"/>
              <a:gd name="connsiteY4" fmla="*/ 3382963 h 3382963"/>
              <a:gd name="connsiteX5" fmla="*/ 0 w 3000249"/>
              <a:gd name="connsiteY5" fmla="*/ 3382963 h 3382963"/>
              <a:gd name="connsiteX6" fmla="*/ 0 w 3000249"/>
              <a:gd name="connsiteY6" fmla="*/ 0 h 3382963"/>
              <a:gd name="connsiteX0" fmla="*/ 0 w 3000249"/>
              <a:gd name="connsiteY0" fmla="*/ 0 h 3382963"/>
              <a:gd name="connsiteX1" fmla="*/ 968249 w 3000249"/>
              <a:gd name="connsiteY1" fmla="*/ 0 h 3382963"/>
              <a:gd name="connsiteX2" fmla="*/ 967232 w 3000249"/>
              <a:gd name="connsiteY2" fmla="*/ 284480 h 3382963"/>
              <a:gd name="connsiteX3" fmla="*/ 3000249 w 3000249"/>
              <a:gd name="connsiteY3" fmla="*/ 284480 h 3382963"/>
              <a:gd name="connsiteX4" fmla="*/ 2999232 w 3000249"/>
              <a:gd name="connsiteY4" fmla="*/ 3382963 h 3382963"/>
              <a:gd name="connsiteX5" fmla="*/ 0 w 3000249"/>
              <a:gd name="connsiteY5" fmla="*/ 3382963 h 3382963"/>
              <a:gd name="connsiteX6" fmla="*/ 0 w 3000249"/>
              <a:gd name="connsiteY6" fmla="*/ 0 h 338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249" h="3382963">
                <a:moveTo>
                  <a:pt x="0" y="0"/>
                </a:moveTo>
                <a:lnTo>
                  <a:pt x="968249" y="0"/>
                </a:lnTo>
                <a:lnTo>
                  <a:pt x="967232" y="284480"/>
                </a:lnTo>
                <a:lnTo>
                  <a:pt x="3000249" y="284480"/>
                </a:lnTo>
                <a:lnTo>
                  <a:pt x="2999232" y="3382963"/>
                </a:lnTo>
                <a:lnTo>
                  <a:pt x="0" y="3382963"/>
                </a:lnTo>
                <a:lnTo>
                  <a:pt x="0" y="0"/>
                </a:lnTo>
                <a:close/>
              </a:path>
            </a:pathLst>
          </a:custGeom>
        </p:spPr>
        <p:txBody>
          <a:bodyPr/>
          <a:lstStyle>
            <a:lvl1pPr algn="ctr">
              <a:defRPr/>
            </a:lvl1pPr>
          </a:lstStyle>
          <a:p>
            <a:r>
              <a:rPr lang="en-US" dirty="0"/>
              <a:t>Click to add photo</a:t>
            </a:r>
          </a:p>
        </p:txBody>
      </p:sp>
      <p:sp>
        <p:nvSpPr>
          <p:cNvPr id="12" name="Title 1">
            <a:extLst>
              <a:ext uri="{FF2B5EF4-FFF2-40B4-BE49-F238E27FC236}">
                <a16:creationId xmlns:a16="http://schemas.microsoft.com/office/drawing/2014/main" id="{F7610101-4EEB-48DF-A41F-DA38D737FAE7}"/>
              </a:ext>
            </a:extLst>
          </p:cNvPr>
          <p:cNvSpPr>
            <a:spLocks noGrp="1"/>
          </p:cNvSpPr>
          <p:nvPr>
            <p:ph type="title"/>
          </p:nvPr>
        </p:nvSpPr>
        <p:spPr>
          <a:xfrm>
            <a:off x="3047742" y="279792"/>
            <a:ext cx="5833368" cy="986304"/>
          </a:xfrm>
          <a:solidFill>
            <a:schemeClr val="bg2">
              <a:lumMod val="75000"/>
            </a:schemeClr>
          </a:solidFill>
        </p:spPr>
        <p:txBody>
          <a:bodyPr/>
          <a:lstStyle>
            <a:lvl1pPr marL="205740">
              <a:defRPr/>
            </a:lvl1pPr>
          </a:lstStyle>
          <a:p>
            <a:r>
              <a:rPr lang="en-US"/>
              <a:t>Click to edit Master title style</a:t>
            </a:r>
            <a:endParaRPr lang="en-US" dirty="0"/>
          </a:p>
        </p:txBody>
      </p:sp>
      <p:sp>
        <p:nvSpPr>
          <p:cNvPr id="21" name="Picture Placeholder 18">
            <a:extLst>
              <a:ext uri="{FF2B5EF4-FFF2-40B4-BE49-F238E27FC236}">
                <a16:creationId xmlns:a16="http://schemas.microsoft.com/office/drawing/2014/main" id="{564E749E-B27D-45B4-8E7A-53D8460AACCB}"/>
              </a:ext>
            </a:extLst>
          </p:cNvPr>
          <p:cNvSpPr>
            <a:spLocks noGrp="1"/>
          </p:cNvSpPr>
          <p:nvPr>
            <p:ph type="pic" sz="quarter" idx="13" hasCustomPrompt="1"/>
          </p:nvPr>
        </p:nvSpPr>
        <p:spPr>
          <a:xfrm>
            <a:off x="0" y="1"/>
            <a:ext cx="2248281" cy="3382963"/>
          </a:xfrm>
        </p:spPr>
        <p:txBody>
          <a:bodyPr/>
          <a:lstStyle>
            <a:lvl1pPr algn="ctr">
              <a:defRPr/>
            </a:lvl1pPr>
          </a:lstStyle>
          <a:p>
            <a:r>
              <a:rPr lang="en-US" dirty="0"/>
              <a:t>Click to add photo</a:t>
            </a:r>
          </a:p>
        </p:txBody>
      </p:sp>
      <p:sp>
        <p:nvSpPr>
          <p:cNvPr id="25" name="Picture Placeholder 23">
            <a:extLst>
              <a:ext uri="{FF2B5EF4-FFF2-40B4-BE49-F238E27FC236}">
                <a16:creationId xmlns:a16="http://schemas.microsoft.com/office/drawing/2014/main" id="{C8DE9984-911D-42E6-9467-9F53414894FF}"/>
              </a:ext>
            </a:extLst>
          </p:cNvPr>
          <p:cNvSpPr>
            <a:spLocks noGrp="1"/>
          </p:cNvSpPr>
          <p:nvPr>
            <p:ph type="pic" sz="quarter" idx="15" hasCustomPrompt="1"/>
          </p:nvPr>
        </p:nvSpPr>
        <p:spPr>
          <a:xfrm>
            <a:off x="0" y="3475038"/>
            <a:ext cx="4572000" cy="3382962"/>
          </a:xfrm>
        </p:spPr>
        <p:txBody>
          <a:bodyPr/>
          <a:lstStyle>
            <a:lvl1pPr algn="ctr">
              <a:defRPr/>
            </a:lvl1pPr>
          </a:lstStyle>
          <a:p>
            <a:r>
              <a:rPr lang="en-US" dirty="0"/>
              <a:t>Click to add photo</a:t>
            </a:r>
          </a:p>
        </p:txBody>
      </p:sp>
      <p:sp>
        <p:nvSpPr>
          <p:cNvPr id="14" name="Content Placeholder 2">
            <a:extLst>
              <a:ext uri="{FF2B5EF4-FFF2-40B4-BE49-F238E27FC236}">
                <a16:creationId xmlns:a16="http://schemas.microsoft.com/office/drawing/2014/main" id="{1F2F1F63-2333-48C5-BEEE-7FFCA14364F5}"/>
              </a:ext>
            </a:extLst>
          </p:cNvPr>
          <p:cNvSpPr>
            <a:spLocks noGrp="1"/>
          </p:cNvSpPr>
          <p:nvPr>
            <p:ph idx="1"/>
          </p:nvPr>
        </p:nvSpPr>
        <p:spPr>
          <a:xfrm>
            <a:off x="5051361" y="1639615"/>
            <a:ext cx="3613081" cy="4537348"/>
          </a:xfrm>
        </p:spPr>
        <p:txBody>
          <a:bodyPr/>
          <a:lstStyle>
            <a:lvl1pPr marL="214313" indent="-214313">
              <a:buFont typeface="Arial" panose="020B0604020202020204" pitchFamily="34" charset="0"/>
              <a:buChar char="•"/>
              <a:defRPr/>
            </a:lvl1pPr>
          </a:lstStyle>
          <a:p>
            <a:pPr lvl="0"/>
            <a:r>
              <a:rPr lang="en-US"/>
              <a:t>Click to edit Master text styles</a:t>
            </a:r>
          </a:p>
        </p:txBody>
      </p:sp>
      <p:sp>
        <p:nvSpPr>
          <p:cNvPr id="15" name="Footer Placeholder 7">
            <a:extLst>
              <a:ext uri="{FF2B5EF4-FFF2-40B4-BE49-F238E27FC236}">
                <a16:creationId xmlns:a16="http://schemas.microsoft.com/office/drawing/2014/main" id="{AF26E33C-9416-4C43-8695-B043D6960AA7}"/>
              </a:ext>
            </a:extLst>
          </p:cNvPr>
          <p:cNvSpPr>
            <a:spLocks noGrp="1"/>
          </p:cNvSpPr>
          <p:nvPr>
            <p:ph type="ftr" sz="quarter" idx="11"/>
          </p:nvPr>
        </p:nvSpPr>
        <p:spPr>
          <a:xfrm>
            <a:off x="479560" y="6356351"/>
            <a:ext cx="4718331" cy="365125"/>
          </a:xfrm>
        </p:spPr>
        <p:txBody>
          <a:bodyPr/>
          <a:lstStyle>
            <a:lvl1pPr>
              <a:defRPr>
                <a:solidFill>
                  <a:schemeClr val="bg1"/>
                </a:solidFill>
              </a:defRPr>
            </a:lvl1pPr>
          </a:lstStyle>
          <a:p>
            <a:pPr>
              <a:defRPr/>
            </a:pPr>
            <a:endParaRPr lang="en-US" dirty="0">
              <a:effectLst>
                <a:outerShdw blurRad="50800" dist="38100" dir="2700000" algn="tl" rotWithShape="0">
                  <a:prstClr val="black">
                    <a:alpha val="43000"/>
                  </a:prstClr>
                </a:outerShdw>
              </a:effectLst>
            </a:endParaRPr>
          </a:p>
        </p:txBody>
      </p:sp>
      <p:sp>
        <p:nvSpPr>
          <p:cNvPr id="16" name="Date Placeholder 3">
            <a:extLst>
              <a:ext uri="{FF2B5EF4-FFF2-40B4-BE49-F238E27FC236}">
                <a16:creationId xmlns:a16="http://schemas.microsoft.com/office/drawing/2014/main" id="{EDD9F57F-0928-48ED-8CF9-CC5AC1BD268E}"/>
              </a:ext>
            </a:extLst>
          </p:cNvPr>
          <p:cNvSpPr>
            <a:spLocks noGrp="1"/>
          </p:cNvSpPr>
          <p:nvPr>
            <p:ph type="dt" sz="half" idx="10"/>
          </p:nvPr>
        </p:nvSpPr>
        <p:spPr>
          <a:xfrm>
            <a:off x="5471804" y="6356351"/>
            <a:ext cx="2275372" cy="365125"/>
          </a:xfrm>
        </p:spPr>
        <p:txBody>
          <a:bodyPr/>
          <a:lstStyle>
            <a:lvl1pPr>
              <a:defRPr/>
            </a:lvl1pPr>
          </a:lstStyle>
          <a:p>
            <a:pPr>
              <a:defRPr/>
            </a:pPr>
            <a:endParaRPr lang="en-US" dirty="0">
              <a:solidFill>
                <a:srgbClr val="232323">
                  <a:lumMod val="90000"/>
                  <a:lumOff val="10000"/>
                </a:srgbClr>
              </a:solidFill>
            </a:endParaRPr>
          </a:p>
        </p:txBody>
      </p:sp>
      <p:sp>
        <p:nvSpPr>
          <p:cNvPr id="17" name="Slide Number Placeholder 9">
            <a:extLst>
              <a:ext uri="{FF2B5EF4-FFF2-40B4-BE49-F238E27FC236}">
                <a16:creationId xmlns:a16="http://schemas.microsoft.com/office/drawing/2014/main" id="{B7E4E7CA-F2D2-4B67-92FE-3DCE5AB21585}"/>
              </a:ext>
            </a:extLst>
          </p:cNvPr>
          <p:cNvSpPr>
            <a:spLocks noGrp="1"/>
          </p:cNvSpPr>
          <p:nvPr>
            <p:ph type="sldNum" sz="quarter" idx="12"/>
          </p:nvPr>
        </p:nvSpPr>
        <p:spPr>
          <a:xfrm>
            <a:off x="8030955" y="6356351"/>
            <a:ext cx="633487" cy="365125"/>
          </a:xfrm>
        </p:spPr>
        <p:txBody>
          <a:bodyPr/>
          <a:lstStyle/>
          <a:p>
            <a:pPr defTabSz="685800">
              <a:defRPr/>
            </a:pPr>
            <a:fld id="{E20EFF4B-E35B-4DE6-97A9-05E54E649A15}" type="slidenum">
              <a:rPr lang="en-US" smtClean="0">
                <a:solidFill>
                  <a:srgbClr val="232323">
                    <a:lumMod val="90000"/>
                    <a:lumOff val="10000"/>
                  </a:srgbClr>
                </a:solidFill>
              </a:rPr>
              <a:pPr defTabSz="685800">
                <a:defRPr/>
              </a:pPr>
              <a:t>‹#›</a:t>
            </a:fld>
            <a:endParaRPr lang="en-US" dirty="0">
              <a:solidFill>
                <a:srgbClr val="232323">
                  <a:lumMod val="90000"/>
                  <a:lumOff val="10000"/>
                </a:srgbClr>
              </a:solidFill>
            </a:endParaRPr>
          </a:p>
        </p:txBody>
      </p:sp>
    </p:spTree>
    <p:extLst>
      <p:ext uri="{BB962C8B-B14F-4D97-AF65-F5344CB8AC3E}">
        <p14:creationId xmlns:p14="http://schemas.microsoft.com/office/powerpoint/2010/main" val="28484090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5FAC41-B90D-4384-8484-175667AF8214}"/>
              </a:ext>
              <a:ext uri="{C183D7F6-B498-43B3-948B-1728B52AA6E4}">
                <adec:decorative xmlns:adec="http://schemas.microsoft.com/office/drawing/2017/decorative" val="1"/>
              </a:ext>
            </a:extLst>
          </p:cNvPr>
          <p:cNvSpPr/>
          <p:nvPr userDrawn="1"/>
        </p:nvSpPr>
        <p:spPr>
          <a:xfrm>
            <a:off x="0" y="914400"/>
            <a:ext cx="9144000" cy="5029200"/>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9" name="Rectangle 8">
            <a:extLst>
              <a:ext uri="{FF2B5EF4-FFF2-40B4-BE49-F238E27FC236}">
                <a16:creationId xmlns:a16="http://schemas.microsoft.com/office/drawing/2014/main" id="{BF220C6F-8D05-41B5-9727-E041D5B9C26B}"/>
              </a:ext>
              <a:ext uri="{C183D7F6-B498-43B3-948B-1728B52AA6E4}">
                <adec:decorative xmlns:adec="http://schemas.microsoft.com/office/drawing/2017/decorative" val="1"/>
              </a:ext>
            </a:extLst>
          </p:cNvPr>
          <p:cNvSpPr/>
          <p:nvPr userDrawn="1"/>
        </p:nvSpPr>
        <p:spPr>
          <a:xfrm>
            <a:off x="4463716" y="1568357"/>
            <a:ext cx="4680284" cy="372128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0" name="Title 1">
            <a:extLst>
              <a:ext uri="{FF2B5EF4-FFF2-40B4-BE49-F238E27FC236}">
                <a16:creationId xmlns:a16="http://schemas.microsoft.com/office/drawing/2014/main" id="{B9A692DB-BC6A-43D5-BAE7-1E8AE149012E}"/>
              </a:ext>
            </a:extLst>
          </p:cNvPr>
          <p:cNvSpPr>
            <a:spLocks noGrp="1"/>
          </p:cNvSpPr>
          <p:nvPr>
            <p:ph type="title"/>
          </p:nvPr>
        </p:nvSpPr>
        <p:spPr>
          <a:xfrm>
            <a:off x="4861356" y="1758951"/>
            <a:ext cx="3852834" cy="673405"/>
          </a:xfrm>
        </p:spPr>
        <p:txBody>
          <a:bodyPr>
            <a:normAutofit/>
          </a:bodyPr>
          <a:lstStyle/>
          <a:p>
            <a:pPr>
              <a:lnSpc>
                <a:spcPct val="120000"/>
              </a:lnSpc>
            </a:pPr>
            <a:r>
              <a:rPr lang="en-US"/>
              <a:t>Click to edit Master title style</a:t>
            </a:r>
            <a:endParaRPr lang="en-US" dirty="0"/>
          </a:p>
        </p:txBody>
      </p:sp>
      <p:sp>
        <p:nvSpPr>
          <p:cNvPr id="20" name="Picture Placeholder 17">
            <a:extLst>
              <a:ext uri="{FF2B5EF4-FFF2-40B4-BE49-F238E27FC236}">
                <a16:creationId xmlns:a16="http://schemas.microsoft.com/office/drawing/2014/main" id="{9B631067-0981-46B9-BB6F-484741846C08}"/>
              </a:ext>
            </a:extLst>
          </p:cNvPr>
          <p:cNvSpPr>
            <a:spLocks noGrp="1"/>
          </p:cNvSpPr>
          <p:nvPr>
            <p:ph type="pic" sz="quarter" idx="13" hasCustomPrompt="1"/>
          </p:nvPr>
        </p:nvSpPr>
        <p:spPr>
          <a:xfrm>
            <a:off x="479823" y="642938"/>
            <a:ext cx="3611165" cy="2667000"/>
          </a:xfrm>
        </p:spPr>
        <p:txBody>
          <a:bodyPr/>
          <a:lstStyle>
            <a:lvl1pPr algn="ctr">
              <a:defRPr/>
            </a:lvl1pPr>
          </a:lstStyle>
          <a:p>
            <a:r>
              <a:rPr lang="en-US" dirty="0"/>
              <a:t>Click to add photo</a:t>
            </a:r>
          </a:p>
        </p:txBody>
      </p:sp>
      <p:sp>
        <p:nvSpPr>
          <p:cNvPr id="21" name="Picture Placeholder 17">
            <a:extLst>
              <a:ext uri="{FF2B5EF4-FFF2-40B4-BE49-F238E27FC236}">
                <a16:creationId xmlns:a16="http://schemas.microsoft.com/office/drawing/2014/main" id="{7984968B-9811-4180-8D8E-0619C9D3BFB4}"/>
              </a:ext>
            </a:extLst>
          </p:cNvPr>
          <p:cNvSpPr>
            <a:spLocks noGrp="1"/>
          </p:cNvSpPr>
          <p:nvPr>
            <p:ph type="pic" sz="quarter" idx="14" hasCustomPrompt="1"/>
          </p:nvPr>
        </p:nvSpPr>
        <p:spPr>
          <a:xfrm>
            <a:off x="479560" y="3631470"/>
            <a:ext cx="3611165" cy="2562738"/>
          </a:xfrm>
        </p:spPr>
        <p:txBody>
          <a:bodyPr/>
          <a:lstStyle>
            <a:lvl1pPr algn="ctr">
              <a:defRPr/>
            </a:lvl1pPr>
          </a:lstStyle>
          <a:p>
            <a:r>
              <a:rPr lang="en-US" dirty="0"/>
              <a:t>Click to add photo</a:t>
            </a:r>
          </a:p>
        </p:txBody>
      </p:sp>
      <p:sp>
        <p:nvSpPr>
          <p:cNvPr id="23" name="Text Placeholder 22">
            <a:extLst>
              <a:ext uri="{FF2B5EF4-FFF2-40B4-BE49-F238E27FC236}">
                <a16:creationId xmlns:a16="http://schemas.microsoft.com/office/drawing/2014/main" id="{B503D483-6082-4C3B-A4C5-0ACE6698343B}"/>
              </a:ext>
            </a:extLst>
          </p:cNvPr>
          <p:cNvSpPr>
            <a:spLocks noGrp="1"/>
          </p:cNvSpPr>
          <p:nvPr>
            <p:ph type="body" sz="quarter" idx="15" hasCustomPrompt="1"/>
          </p:nvPr>
        </p:nvSpPr>
        <p:spPr>
          <a:xfrm>
            <a:off x="4861681" y="2365375"/>
            <a:ext cx="3852503" cy="2635251"/>
          </a:xfrm>
        </p:spPr>
        <p:txBody>
          <a:bodyPr/>
          <a:lstStyle>
            <a:lvl1pPr>
              <a:defRPr/>
            </a:lvl1pPr>
          </a:lstStyle>
          <a:p>
            <a:pPr lvl="0"/>
            <a:r>
              <a:rPr lang="en-US" dirty="0"/>
              <a:t>Click to add text</a:t>
            </a:r>
          </a:p>
        </p:txBody>
      </p:sp>
      <p:sp>
        <p:nvSpPr>
          <p:cNvPr id="14" name="Footer Placeholder 5">
            <a:extLst>
              <a:ext uri="{FF2B5EF4-FFF2-40B4-BE49-F238E27FC236}">
                <a16:creationId xmlns:a16="http://schemas.microsoft.com/office/drawing/2014/main" id="{CB94B83C-8B92-4303-A841-0D5ED386F97F}"/>
              </a:ext>
            </a:extLst>
          </p:cNvPr>
          <p:cNvSpPr>
            <a:spLocks noGrp="1"/>
          </p:cNvSpPr>
          <p:nvPr>
            <p:ph type="ftr" sz="quarter" idx="11"/>
          </p:nvPr>
        </p:nvSpPr>
        <p:spPr>
          <a:xfrm>
            <a:off x="479560" y="6356351"/>
            <a:ext cx="4718331" cy="365125"/>
          </a:xfrm>
        </p:spPr>
        <p:txBody>
          <a:bodyPr/>
          <a:lstStyle>
            <a:lvl1pPr>
              <a:defRPr>
                <a:solidFill>
                  <a:schemeClr val="tx1"/>
                </a:solidFill>
                <a:effectLst/>
              </a:defRPr>
            </a:lvl1pPr>
          </a:lstStyle>
          <a:p>
            <a:endParaRPr lang="en-US" dirty="0"/>
          </a:p>
        </p:txBody>
      </p:sp>
      <p:sp>
        <p:nvSpPr>
          <p:cNvPr id="15" name="Date Placeholder 3">
            <a:extLst>
              <a:ext uri="{FF2B5EF4-FFF2-40B4-BE49-F238E27FC236}">
                <a16:creationId xmlns:a16="http://schemas.microsoft.com/office/drawing/2014/main" id="{FB204443-B45C-4C1E-8601-4AD0359ABD2E}"/>
              </a:ext>
            </a:extLst>
          </p:cNvPr>
          <p:cNvSpPr>
            <a:spLocks noGrp="1"/>
          </p:cNvSpPr>
          <p:nvPr>
            <p:ph type="dt" sz="half" idx="10"/>
          </p:nvPr>
        </p:nvSpPr>
        <p:spPr>
          <a:xfrm>
            <a:off x="5471804" y="6356351"/>
            <a:ext cx="2275372" cy="365125"/>
          </a:xfrm>
        </p:spPr>
        <p:txBody>
          <a:bodyPr/>
          <a:lstStyle/>
          <a:p>
            <a:pPr>
              <a:defRPr/>
            </a:pPr>
            <a:endParaRPr lang="en-US" dirty="0">
              <a:solidFill>
                <a:srgbClr val="232323">
                  <a:lumMod val="90000"/>
                  <a:lumOff val="10000"/>
                </a:srgbClr>
              </a:solidFill>
            </a:endParaRPr>
          </a:p>
        </p:txBody>
      </p:sp>
      <p:sp>
        <p:nvSpPr>
          <p:cNvPr id="16" name="Slide Number Placeholder 8">
            <a:extLst>
              <a:ext uri="{FF2B5EF4-FFF2-40B4-BE49-F238E27FC236}">
                <a16:creationId xmlns:a16="http://schemas.microsoft.com/office/drawing/2014/main" id="{125F2A8A-5D48-4A14-B0A6-52E55D3E5657}"/>
              </a:ext>
            </a:extLst>
          </p:cNvPr>
          <p:cNvSpPr>
            <a:spLocks noGrp="1"/>
          </p:cNvSpPr>
          <p:nvPr>
            <p:ph type="sldNum" sz="quarter" idx="12"/>
          </p:nvPr>
        </p:nvSpPr>
        <p:spPr>
          <a:xfrm>
            <a:off x="8030955" y="6356351"/>
            <a:ext cx="633487" cy="365125"/>
          </a:xfrm>
        </p:spPr>
        <p:txBody>
          <a:bodyPr/>
          <a:lstStyle/>
          <a:p>
            <a:pPr defTabSz="685800">
              <a:defRPr/>
            </a:pPr>
            <a:fld id="{E20EFF4B-E35B-4DE6-97A9-05E54E649A15}" type="slidenum">
              <a:rPr lang="en-US" smtClean="0">
                <a:solidFill>
                  <a:srgbClr val="232323">
                    <a:lumMod val="90000"/>
                    <a:lumOff val="10000"/>
                  </a:srgbClr>
                </a:solidFill>
              </a:rPr>
              <a:pPr defTabSz="685800">
                <a:defRPr/>
              </a:pPr>
              <a:t>‹#›</a:t>
            </a:fld>
            <a:endParaRPr lang="en-US" dirty="0">
              <a:solidFill>
                <a:srgbClr val="232323">
                  <a:lumMod val="90000"/>
                  <a:lumOff val="10000"/>
                </a:srgbClr>
              </a:solidFill>
            </a:endParaRPr>
          </a:p>
        </p:txBody>
      </p:sp>
    </p:spTree>
    <p:extLst>
      <p:ext uri="{BB962C8B-B14F-4D97-AF65-F5344CB8AC3E}">
        <p14:creationId xmlns:p14="http://schemas.microsoft.com/office/powerpoint/2010/main" val="34079521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620C2886-3E99-43F7-A045-F15053959CE7}"/>
              </a:ext>
            </a:extLst>
          </p:cNvPr>
          <p:cNvSpPr>
            <a:spLocks noGrp="1"/>
          </p:cNvSpPr>
          <p:nvPr>
            <p:ph type="pic" sz="quarter" idx="13"/>
          </p:nvPr>
        </p:nvSpPr>
        <p:spPr>
          <a:xfrm>
            <a:off x="4570810" y="1"/>
            <a:ext cx="4570809" cy="6854825"/>
          </a:xfrm>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63D67587-8C0C-40DB-88B2-2CAC45DBF8DC}"/>
              </a:ext>
              <a:ext uri="{C183D7F6-B498-43B3-948B-1728B52AA6E4}">
                <adec:decorative xmlns:adec="http://schemas.microsoft.com/office/drawing/2017/decorative" val="1"/>
              </a:ext>
            </a:extLst>
          </p:cNvPr>
          <p:cNvSpPr/>
          <p:nvPr userDrawn="1"/>
        </p:nvSpPr>
        <p:spPr>
          <a:xfrm>
            <a:off x="0" y="914400"/>
            <a:ext cx="4570858" cy="5029200"/>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2" name="Title 1">
            <a:extLst>
              <a:ext uri="{FF2B5EF4-FFF2-40B4-BE49-F238E27FC236}">
                <a16:creationId xmlns:a16="http://schemas.microsoft.com/office/drawing/2014/main" id="{E11B7BFF-DF61-4F7F-BC0C-A774104FF416}"/>
              </a:ext>
            </a:extLst>
          </p:cNvPr>
          <p:cNvSpPr>
            <a:spLocks noGrp="1"/>
          </p:cNvSpPr>
          <p:nvPr>
            <p:ph type="ctrTitle" hasCustomPrompt="1"/>
          </p:nvPr>
        </p:nvSpPr>
        <p:spPr>
          <a:xfrm>
            <a:off x="571330" y="2814975"/>
            <a:ext cx="5077280" cy="1910972"/>
          </a:xfrm>
          <a:solidFill>
            <a:schemeClr val="tx2"/>
          </a:solidFill>
        </p:spPr>
        <p:txBody>
          <a:bodyPr anchor="b">
            <a:noAutofit/>
          </a:bodyPr>
          <a:lstStyle>
            <a:lvl1pPr marL="137160">
              <a:defRPr sz="4050">
                <a:solidFill>
                  <a:schemeClr val="bg1"/>
                </a:solidFill>
              </a:defRPr>
            </a:lvl1pPr>
          </a:lstStyle>
          <a:p>
            <a:r>
              <a:rPr lang="en-US" dirty="0">
                <a:solidFill>
                  <a:schemeClr val="bg1"/>
                </a:solidFill>
              </a:rPr>
              <a:t>Click to add title</a:t>
            </a:r>
          </a:p>
        </p:txBody>
      </p:sp>
      <p:sp>
        <p:nvSpPr>
          <p:cNvPr id="3" name="Text Placeholder 2">
            <a:extLst>
              <a:ext uri="{FF2B5EF4-FFF2-40B4-BE49-F238E27FC236}">
                <a16:creationId xmlns:a16="http://schemas.microsoft.com/office/drawing/2014/main" id="{43D0F1B1-D8F9-42A3-B0C7-AADC53D8F392}"/>
              </a:ext>
            </a:extLst>
          </p:cNvPr>
          <p:cNvSpPr>
            <a:spLocks noGrp="1"/>
          </p:cNvSpPr>
          <p:nvPr>
            <p:ph type="body" sz="quarter" idx="14" hasCustomPrompt="1"/>
          </p:nvPr>
        </p:nvSpPr>
        <p:spPr>
          <a:xfrm>
            <a:off x="571500" y="4657726"/>
            <a:ext cx="5076825" cy="731838"/>
          </a:xfrm>
          <a:solidFill>
            <a:schemeClr val="tx2"/>
          </a:solidFill>
        </p:spPr>
        <p:txBody>
          <a:bodyPr>
            <a:noAutofit/>
          </a:bodyPr>
          <a:lstStyle>
            <a:lvl1pPr marL="171450">
              <a:defRPr sz="1125" cap="all" spc="450" baseline="0">
                <a:solidFill>
                  <a:schemeClr val="bg1"/>
                </a:solidFill>
              </a:defRPr>
            </a:lvl1pPr>
            <a:lvl2pPr>
              <a:defRPr sz="1125">
                <a:solidFill>
                  <a:schemeClr val="bg1"/>
                </a:solidFill>
              </a:defRPr>
            </a:lvl2pPr>
            <a:lvl3pPr>
              <a:defRPr sz="1125">
                <a:solidFill>
                  <a:schemeClr val="bg1"/>
                </a:solidFill>
              </a:defRPr>
            </a:lvl3pPr>
            <a:lvl4pPr>
              <a:defRPr sz="1125">
                <a:solidFill>
                  <a:schemeClr val="bg1"/>
                </a:solidFill>
              </a:defRPr>
            </a:lvl4pPr>
            <a:lvl5pPr>
              <a:defRPr sz="1125">
                <a:solidFill>
                  <a:schemeClr val="bg1"/>
                </a:solidFill>
              </a:defRPr>
            </a:lvl5pPr>
          </a:lstStyle>
          <a:p>
            <a:pPr lvl="0"/>
            <a:r>
              <a:rPr lang="en-US" dirty="0"/>
              <a:t>CLICK TO ADD SUBTITLE</a:t>
            </a:r>
          </a:p>
        </p:txBody>
      </p:sp>
    </p:spTree>
    <p:extLst>
      <p:ext uri="{BB962C8B-B14F-4D97-AF65-F5344CB8AC3E}">
        <p14:creationId xmlns:p14="http://schemas.microsoft.com/office/powerpoint/2010/main" val="2462859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07196B1-3970-4386-8D54-A2067BA8417F}"/>
              </a:ext>
            </a:extLst>
          </p:cNvPr>
          <p:cNvSpPr>
            <a:spLocks noGrp="1"/>
          </p:cNvSpPr>
          <p:nvPr>
            <p:ph type="title"/>
          </p:nvPr>
        </p:nvSpPr>
        <p:spPr>
          <a:xfrm>
            <a:off x="479560" y="476086"/>
            <a:ext cx="8178326" cy="689608"/>
          </a:xfrm>
        </p:spPr>
        <p:txBody>
          <a:bodyPr/>
          <a:lstStyle/>
          <a:p>
            <a:r>
              <a:rPr lang="en-US"/>
              <a:t>Click to edit Master title style</a:t>
            </a:r>
            <a:endParaRPr lang="en-US" dirty="0"/>
          </a:p>
        </p:txBody>
      </p:sp>
      <p:sp>
        <p:nvSpPr>
          <p:cNvPr id="17" name="Footer Placeholder 14">
            <a:extLst>
              <a:ext uri="{FF2B5EF4-FFF2-40B4-BE49-F238E27FC236}">
                <a16:creationId xmlns:a16="http://schemas.microsoft.com/office/drawing/2014/main" id="{9535C1B1-EA9A-48AD-AB3B-00E7FEE05F01}"/>
              </a:ext>
            </a:extLst>
          </p:cNvPr>
          <p:cNvSpPr>
            <a:spLocks noGrp="1"/>
          </p:cNvSpPr>
          <p:nvPr>
            <p:ph type="ftr" sz="quarter" idx="11"/>
          </p:nvPr>
        </p:nvSpPr>
        <p:spPr>
          <a:xfrm>
            <a:off x="479560" y="6356351"/>
            <a:ext cx="4718331" cy="365125"/>
          </a:xfrm>
        </p:spPr>
        <p:txBody>
          <a:bodyPr/>
          <a:lstStyle>
            <a:lvl1pPr>
              <a:defRPr>
                <a:solidFill>
                  <a:schemeClr val="tx1"/>
                </a:solidFill>
              </a:defRPr>
            </a:lvl1pPr>
          </a:lstStyle>
          <a:p>
            <a:endParaRPr lang="en-US" dirty="0"/>
          </a:p>
        </p:txBody>
      </p:sp>
      <p:sp>
        <p:nvSpPr>
          <p:cNvPr id="18" name="Date Placeholder 12">
            <a:extLst>
              <a:ext uri="{FF2B5EF4-FFF2-40B4-BE49-F238E27FC236}">
                <a16:creationId xmlns:a16="http://schemas.microsoft.com/office/drawing/2014/main" id="{E334D19F-C91E-4007-9C85-89B0645F270D}"/>
              </a:ext>
            </a:extLst>
          </p:cNvPr>
          <p:cNvSpPr>
            <a:spLocks noGrp="1"/>
          </p:cNvSpPr>
          <p:nvPr>
            <p:ph type="dt" sz="half" idx="10"/>
          </p:nvPr>
        </p:nvSpPr>
        <p:spPr>
          <a:xfrm>
            <a:off x="5471804" y="6356351"/>
            <a:ext cx="2275372" cy="365125"/>
          </a:xfrm>
        </p:spPr>
        <p:txBody>
          <a:bodyPr/>
          <a:lstStyle/>
          <a:p>
            <a:pPr>
              <a:defRPr/>
            </a:pPr>
            <a:endParaRPr lang="en-US" dirty="0">
              <a:solidFill>
                <a:srgbClr val="232323">
                  <a:lumMod val="90000"/>
                  <a:lumOff val="10000"/>
                </a:srgbClr>
              </a:solidFill>
            </a:endParaRPr>
          </a:p>
        </p:txBody>
      </p:sp>
      <p:sp>
        <p:nvSpPr>
          <p:cNvPr id="19" name="Slide Number Placeholder 15">
            <a:extLst>
              <a:ext uri="{FF2B5EF4-FFF2-40B4-BE49-F238E27FC236}">
                <a16:creationId xmlns:a16="http://schemas.microsoft.com/office/drawing/2014/main" id="{00B1B695-CA8C-4B38-8D25-4E56BD079E7E}"/>
              </a:ext>
            </a:extLst>
          </p:cNvPr>
          <p:cNvSpPr>
            <a:spLocks noGrp="1"/>
          </p:cNvSpPr>
          <p:nvPr>
            <p:ph type="sldNum" sz="quarter" idx="12"/>
          </p:nvPr>
        </p:nvSpPr>
        <p:spPr>
          <a:xfrm>
            <a:off x="8030955" y="6356351"/>
            <a:ext cx="633487" cy="365125"/>
          </a:xfrm>
        </p:spPr>
        <p:txBody>
          <a:bodyPr/>
          <a:lstStyle/>
          <a:p>
            <a:pPr defTabSz="685800">
              <a:defRPr/>
            </a:pPr>
            <a:fld id="{E20EFF4B-E35B-4DE6-97A9-05E54E649A15}" type="slidenum">
              <a:rPr lang="en-US" smtClean="0">
                <a:solidFill>
                  <a:srgbClr val="232323">
                    <a:lumMod val="90000"/>
                    <a:lumOff val="10000"/>
                  </a:srgbClr>
                </a:solidFill>
              </a:rPr>
              <a:pPr defTabSz="685800">
                <a:defRPr/>
              </a:pPr>
              <a:t>‹#›</a:t>
            </a:fld>
            <a:endParaRPr lang="en-US" dirty="0">
              <a:solidFill>
                <a:srgbClr val="232323">
                  <a:lumMod val="90000"/>
                  <a:lumOff val="10000"/>
                </a:srgbClr>
              </a:solidFill>
            </a:endParaRPr>
          </a:p>
        </p:txBody>
      </p:sp>
      <p:sp>
        <p:nvSpPr>
          <p:cNvPr id="3" name="Content Placeholder 2">
            <a:extLst>
              <a:ext uri="{FF2B5EF4-FFF2-40B4-BE49-F238E27FC236}">
                <a16:creationId xmlns:a16="http://schemas.microsoft.com/office/drawing/2014/main" id="{219E4B01-1489-40C5-B290-E42D974C10E7}"/>
              </a:ext>
            </a:extLst>
          </p:cNvPr>
          <p:cNvSpPr>
            <a:spLocks noGrp="1"/>
          </p:cNvSpPr>
          <p:nvPr>
            <p:ph sz="quarter" idx="13" hasCustomPrompt="1"/>
          </p:nvPr>
        </p:nvSpPr>
        <p:spPr>
          <a:xfrm>
            <a:off x="703490" y="1735958"/>
            <a:ext cx="7738527" cy="4276220"/>
          </a:xfrm>
        </p:spPr>
        <p:txBody>
          <a:bodyPr/>
          <a:lstStyle>
            <a:lvl1pPr>
              <a:defRPr/>
            </a:lvl1pPr>
          </a:lstStyle>
          <a:p>
            <a:pPr lvl="0"/>
            <a:r>
              <a:rPr lang="en-US" dirty="0"/>
              <a:t>Click to add content</a:t>
            </a:r>
          </a:p>
        </p:txBody>
      </p:sp>
    </p:spTree>
    <p:extLst>
      <p:ext uri="{BB962C8B-B14F-4D97-AF65-F5344CB8AC3E}">
        <p14:creationId xmlns:p14="http://schemas.microsoft.com/office/powerpoint/2010/main" val="26379765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29640D-9D66-4252-AF26-226B9EF38E93}"/>
              </a:ext>
            </a:extLst>
          </p:cNvPr>
          <p:cNvSpPr>
            <a:spLocks noGrp="1"/>
          </p:cNvSpPr>
          <p:nvPr>
            <p:ph type="title"/>
          </p:nvPr>
        </p:nvSpPr>
        <p:spPr>
          <a:xfrm>
            <a:off x="479560" y="476086"/>
            <a:ext cx="8178326" cy="68960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72F585F-809A-43CB-A46F-35690087203B}"/>
              </a:ext>
            </a:extLst>
          </p:cNvPr>
          <p:cNvSpPr>
            <a:spLocks noGrp="1"/>
          </p:cNvSpPr>
          <p:nvPr>
            <p:ph sz="quarter" idx="13" hasCustomPrompt="1"/>
          </p:nvPr>
        </p:nvSpPr>
        <p:spPr>
          <a:xfrm>
            <a:off x="964407" y="2066926"/>
            <a:ext cx="7208044" cy="3630613"/>
          </a:xfrm>
        </p:spPr>
        <p:txBody>
          <a:bodyPr/>
          <a:lstStyle>
            <a:lvl1pPr>
              <a:defRPr/>
            </a:lvl1pPr>
          </a:lstStyle>
          <a:p>
            <a:pPr lvl="0"/>
            <a:r>
              <a:rPr lang="en-US" dirty="0"/>
              <a:t>Click to add content</a:t>
            </a:r>
          </a:p>
        </p:txBody>
      </p:sp>
      <p:sp>
        <p:nvSpPr>
          <p:cNvPr id="10" name="Footer Placeholder 14">
            <a:extLst>
              <a:ext uri="{FF2B5EF4-FFF2-40B4-BE49-F238E27FC236}">
                <a16:creationId xmlns:a16="http://schemas.microsoft.com/office/drawing/2014/main" id="{1F196FCF-777C-4746-AFAA-ECE173A0BDC6}"/>
              </a:ext>
            </a:extLst>
          </p:cNvPr>
          <p:cNvSpPr>
            <a:spLocks noGrp="1"/>
          </p:cNvSpPr>
          <p:nvPr>
            <p:ph type="ftr" sz="quarter" idx="11"/>
          </p:nvPr>
        </p:nvSpPr>
        <p:spPr>
          <a:xfrm>
            <a:off x="479560" y="6356351"/>
            <a:ext cx="4718331" cy="365125"/>
          </a:xfrm>
        </p:spPr>
        <p:txBody>
          <a:bodyPr/>
          <a:lstStyle>
            <a:lvl1pPr>
              <a:defRPr>
                <a:solidFill>
                  <a:schemeClr val="tx1"/>
                </a:solidFill>
              </a:defRPr>
            </a:lvl1pPr>
          </a:lstStyle>
          <a:p>
            <a:endParaRPr lang="en-US" dirty="0"/>
          </a:p>
        </p:txBody>
      </p:sp>
      <p:sp>
        <p:nvSpPr>
          <p:cNvPr id="11" name="Date Placeholder 12">
            <a:extLst>
              <a:ext uri="{FF2B5EF4-FFF2-40B4-BE49-F238E27FC236}">
                <a16:creationId xmlns:a16="http://schemas.microsoft.com/office/drawing/2014/main" id="{71EA376C-2DC1-4B5D-9628-4A223AA389BA}"/>
              </a:ext>
            </a:extLst>
          </p:cNvPr>
          <p:cNvSpPr>
            <a:spLocks noGrp="1"/>
          </p:cNvSpPr>
          <p:nvPr>
            <p:ph type="dt" sz="half" idx="10"/>
          </p:nvPr>
        </p:nvSpPr>
        <p:spPr>
          <a:xfrm>
            <a:off x="5471804" y="6356351"/>
            <a:ext cx="2275372" cy="365125"/>
          </a:xfrm>
        </p:spPr>
        <p:txBody>
          <a:bodyPr/>
          <a:lstStyle/>
          <a:p>
            <a:pPr>
              <a:defRPr/>
            </a:pPr>
            <a:endParaRPr lang="en-US" dirty="0">
              <a:solidFill>
                <a:srgbClr val="232323">
                  <a:lumMod val="90000"/>
                  <a:lumOff val="10000"/>
                </a:srgbClr>
              </a:solidFill>
            </a:endParaRPr>
          </a:p>
        </p:txBody>
      </p:sp>
      <p:sp>
        <p:nvSpPr>
          <p:cNvPr id="12" name="Slide Number Placeholder 15">
            <a:extLst>
              <a:ext uri="{FF2B5EF4-FFF2-40B4-BE49-F238E27FC236}">
                <a16:creationId xmlns:a16="http://schemas.microsoft.com/office/drawing/2014/main" id="{CCEC0CD5-B86D-4E13-B3A9-9D3B0CB1B565}"/>
              </a:ext>
            </a:extLst>
          </p:cNvPr>
          <p:cNvSpPr>
            <a:spLocks noGrp="1"/>
          </p:cNvSpPr>
          <p:nvPr>
            <p:ph type="sldNum" sz="quarter" idx="12"/>
          </p:nvPr>
        </p:nvSpPr>
        <p:spPr>
          <a:xfrm>
            <a:off x="8030955" y="6356351"/>
            <a:ext cx="633487" cy="365125"/>
          </a:xfrm>
        </p:spPr>
        <p:txBody>
          <a:bodyPr/>
          <a:lstStyle/>
          <a:p>
            <a:pPr defTabSz="685800">
              <a:defRPr/>
            </a:pPr>
            <a:fld id="{E20EFF4B-E35B-4DE6-97A9-05E54E649A15}" type="slidenum">
              <a:rPr lang="en-US" smtClean="0">
                <a:solidFill>
                  <a:srgbClr val="232323">
                    <a:lumMod val="90000"/>
                    <a:lumOff val="10000"/>
                  </a:srgbClr>
                </a:solidFill>
              </a:rPr>
              <a:pPr defTabSz="685800">
                <a:defRPr/>
              </a:pPr>
              <a:t>‹#›</a:t>
            </a:fld>
            <a:endParaRPr lang="en-US" dirty="0">
              <a:solidFill>
                <a:srgbClr val="232323">
                  <a:lumMod val="90000"/>
                  <a:lumOff val="10000"/>
                </a:srgbClr>
              </a:solidFill>
            </a:endParaRPr>
          </a:p>
        </p:txBody>
      </p:sp>
    </p:spTree>
    <p:extLst>
      <p:ext uri="{BB962C8B-B14F-4D97-AF65-F5344CB8AC3E}">
        <p14:creationId xmlns:p14="http://schemas.microsoft.com/office/powerpoint/2010/main" val="4267640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E07EFA-7299-44A6-85FB-04EC9B553E51}"/>
              </a:ext>
              <a:ext uri="{C183D7F6-B498-43B3-948B-1728B52AA6E4}">
                <adec:decorative xmlns:adec="http://schemas.microsoft.com/office/drawing/2017/decorative" val="1"/>
              </a:ext>
            </a:extLst>
          </p:cNvPr>
          <p:cNvSpPr/>
          <p:nvPr userDrawn="1"/>
        </p:nvSpPr>
        <p:spPr>
          <a:xfrm>
            <a:off x="0" y="914400"/>
            <a:ext cx="9144000" cy="5029200"/>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8" name="Rectangle 7">
            <a:extLst>
              <a:ext uri="{FF2B5EF4-FFF2-40B4-BE49-F238E27FC236}">
                <a16:creationId xmlns:a16="http://schemas.microsoft.com/office/drawing/2014/main" id="{F43A4CB2-29F8-49C3-8735-106975893B76}"/>
              </a:ext>
              <a:ext uri="{C183D7F6-B498-43B3-948B-1728B52AA6E4}">
                <adec:decorative xmlns:adec="http://schemas.microsoft.com/office/drawing/2017/decorative" val="1"/>
              </a:ext>
            </a:extLst>
          </p:cNvPr>
          <p:cNvSpPr/>
          <p:nvPr userDrawn="1"/>
        </p:nvSpPr>
        <p:spPr>
          <a:xfrm>
            <a:off x="4463716" y="1803214"/>
            <a:ext cx="4680284" cy="325288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9" name="Title 1">
            <a:extLst>
              <a:ext uri="{FF2B5EF4-FFF2-40B4-BE49-F238E27FC236}">
                <a16:creationId xmlns:a16="http://schemas.microsoft.com/office/drawing/2014/main" id="{02574195-3DF9-438B-B8AC-0F2029352481}"/>
              </a:ext>
            </a:extLst>
          </p:cNvPr>
          <p:cNvSpPr>
            <a:spLocks noGrp="1"/>
          </p:cNvSpPr>
          <p:nvPr>
            <p:ph type="title"/>
          </p:nvPr>
        </p:nvSpPr>
        <p:spPr>
          <a:xfrm>
            <a:off x="4868499" y="2025650"/>
            <a:ext cx="3793657" cy="2355732"/>
          </a:xfrm>
        </p:spPr>
        <p:txBody>
          <a:bodyPr>
            <a:normAutofit/>
          </a:bodyPr>
          <a:lstStyle>
            <a:lvl1pPr>
              <a:defRPr sz="3300"/>
            </a:lvl1pPr>
          </a:lstStyle>
          <a:p>
            <a:pPr>
              <a:lnSpc>
                <a:spcPct val="120000"/>
              </a:lnSpc>
            </a:pPr>
            <a:r>
              <a:rPr lang="en-US"/>
              <a:t>Click to edit Master title style</a:t>
            </a:r>
            <a:endParaRPr lang="en-US" dirty="0"/>
          </a:p>
        </p:txBody>
      </p:sp>
      <p:sp>
        <p:nvSpPr>
          <p:cNvPr id="16" name="Picture Placeholder 14">
            <a:extLst>
              <a:ext uri="{FF2B5EF4-FFF2-40B4-BE49-F238E27FC236}">
                <a16:creationId xmlns:a16="http://schemas.microsoft.com/office/drawing/2014/main" id="{57FAF158-BFC1-43C2-A23B-B93DEFAE3AB0}"/>
              </a:ext>
            </a:extLst>
          </p:cNvPr>
          <p:cNvSpPr>
            <a:spLocks noGrp="1"/>
          </p:cNvSpPr>
          <p:nvPr>
            <p:ph type="pic" sz="quarter" idx="13" hasCustomPrompt="1"/>
          </p:nvPr>
        </p:nvSpPr>
        <p:spPr>
          <a:xfrm>
            <a:off x="407194" y="0"/>
            <a:ext cx="4056460" cy="6858000"/>
          </a:xfrm>
        </p:spPr>
        <p:txBody>
          <a:bodyPr/>
          <a:lstStyle>
            <a:lvl1pPr algn="ctr">
              <a:defRPr/>
            </a:lvl1pPr>
          </a:lstStyle>
          <a:p>
            <a:r>
              <a:rPr lang="en-US" dirty="0"/>
              <a:t>Click to add photo</a:t>
            </a:r>
          </a:p>
        </p:txBody>
      </p:sp>
      <p:sp>
        <p:nvSpPr>
          <p:cNvPr id="10" name="Content Placeholder 2">
            <a:extLst>
              <a:ext uri="{FF2B5EF4-FFF2-40B4-BE49-F238E27FC236}">
                <a16:creationId xmlns:a16="http://schemas.microsoft.com/office/drawing/2014/main" id="{DB1025F5-5E2A-47DC-9E1F-F31EE762904F}"/>
              </a:ext>
            </a:extLst>
          </p:cNvPr>
          <p:cNvSpPr>
            <a:spLocks noGrp="1"/>
          </p:cNvSpPr>
          <p:nvPr>
            <p:ph idx="1"/>
          </p:nvPr>
        </p:nvSpPr>
        <p:spPr>
          <a:xfrm>
            <a:off x="4869643" y="4381383"/>
            <a:ext cx="3793657" cy="395405"/>
          </a:xfrm>
        </p:spPr>
        <p:txBody>
          <a:bodyPr anchor="t"/>
          <a:lstStyle>
            <a:lvl1pPr>
              <a:defRPr b="0" cap="all" spc="450" baseline="0"/>
            </a:lvl1pPr>
          </a:lstStyle>
          <a:p>
            <a:pPr lvl="0"/>
            <a:r>
              <a:rPr lang="en-US"/>
              <a:t>Click to edit Master text styles</a:t>
            </a:r>
          </a:p>
        </p:txBody>
      </p:sp>
      <p:sp>
        <p:nvSpPr>
          <p:cNvPr id="11" name="Footer Placeholder 14">
            <a:extLst>
              <a:ext uri="{FF2B5EF4-FFF2-40B4-BE49-F238E27FC236}">
                <a16:creationId xmlns:a16="http://schemas.microsoft.com/office/drawing/2014/main" id="{9F00502A-31A8-40B1-8042-91BBF64690FA}"/>
              </a:ext>
            </a:extLst>
          </p:cNvPr>
          <p:cNvSpPr>
            <a:spLocks noGrp="1"/>
          </p:cNvSpPr>
          <p:nvPr>
            <p:ph type="ftr" sz="quarter" idx="11"/>
          </p:nvPr>
        </p:nvSpPr>
        <p:spPr>
          <a:xfrm>
            <a:off x="479560" y="6356351"/>
            <a:ext cx="4718331" cy="365125"/>
          </a:xfrm>
        </p:spPr>
        <p:txBody>
          <a:bodyPr/>
          <a:lstStyle>
            <a:lvl1pPr>
              <a:defRPr>
                <a:solidFill>
                  <a:schemeClr val="bg1"/>
                </a:solidFill>
                <a:effectLst>
                  <a:outerShdw blurRad="38100" dist="38100" dir="2700000" algn="tl">
                    <a:srgbClr val="000000">
                      <a:alpha val="43137"/>
                    </a:srgbClr>
                  </a:outerShdw>
                </a:effectLst>
              </a:defRPr>
            </a:lvl1pPr>
          </a:lstStyle>
          <a:p>
            <a:endParaRPr lang="en-US" dirty="0"/>
          </a:p>
        </p:txBody>
      </p:sp>
      <p:sp>
        <p:nvSpPr>
          <p:cNvPr id="12" name="Date Placeholder 13">
            <a:extLst>
              <a:ext uri="{FF2B5EF4-FFF2-40B4-BE49-F238E27FC236}">
                <a16:creationId xmlns:a16="http://schemas.microsoft.com/office/drawing/2014/main" id="{1F0D82E2-6CDC-41FA-9FBD-29B16961536C}"/>
              </a:ext>
            </a:extLst>
          </p:cNvPr>
          <p:cNvSpPr>
            <a:spLocks noGrp="1"/>
          </p:cNvSpPr>
          <p:nvPr>
            <p:ph type="dt" sz="half" idx="10"/>
          </p:nvPr>
        </p:nvSpPr>
        <p:spPr>
          <a:xfrm>
            <a:off x="5471804" y="6356351"/>
            <a:ext cx="2275372" cy="365125"/>
          </a:xfrm>
        </p:spPr>
        <p:txBody>
          <a:bodyPr/>
          <a:lstStyle/>
          <a:p>
            <a:pPr>
              <a:defRPr/>
            </a:pPr>
            <a:endParaRPr lang="en-US" dirty="0">
              <a:solidFill>
                <a:srgbClr val="232323">
                  <a:lumMod val="90000"/>
                  <a:lumOff val="10000"/>
                </a:srgbClr>
              </a:solidFill>
            </a:endParaRPr>
          </a:p>
        </p:txBody>
      </p:sp>
      <p:sp>
        <p:nvSpPr>
          <p:cNvPr id="13" name="Slide Number Placeholder 15">
            <a:extLst>
              <a:ext uri="{FF2B5EF4-FFF2-40B4-BE49-F238E27FC236}">
                <a16:creationId xmlns:a16="http://schemas.microsoft.com/office/drawing/2014/main" id="{85DE54ED-1D6A-4185-BC18-EB63BF4B709F}"/>
              </a:ext>
            </a:extLst>
          </p:cNvPr>
          <p:cNvSpPr>
            <a:spLocks noGrp="1"/>
          </p:cNvSpPr>
          <p:nvPr>
            <p:ph type="sldNum" sz="quarter" idx="12"/>
          </p:nvPr>
        </p:nvSpPr>
        <p:spPr>
          <a:xfrm>
            <a:off x="8030955" y="6356351"/>
            <a:ext cx="633487" cy="365125"/>
          </a:xfrm>
        </p:spPr>
        <p:txBody>
          <a:bodyPr/>
          <a:lstStyle/>
          <a:p>
            <a:pPr defTabSz="685800">
              <a:defRPr/>
            </a:pPr>
            <a:fld id="{E20EFF4B-E35B-4DE6-97A9-05E54E649A15}" type="slidenum">
              <a:rPr lang="en-US" smtClean="0">
                <a:solidFill>
                  <a:srgbClr val="232323">
                    <a:lumMod val="90000"/>
                    <a:lumOff val="10000"/>
                  </a:srgbClr>
                </a:solidFill>
              </a:rPr>
              <a:pPr defTabSz="685800">
                <a:defRPr/>
              </a:pPr>
              <a:t>‹#›</a:t>
            </a:fld>
            <a:endParaRPr lang="en-US" dirty="0">
              <a:solidFill>
                <a:srgbClr val="232323">
                  <a:lumMod val="90000"/>
                  <a:lumOff val="10000"/>
                </a:srgbClr>
              </a:solidFill>
            </a:endParaRPr>
          </a:p>
        </p:txBody>
      </p:sp>
    </p:spTree>
    <p:extLst>
      <p:ext uri="{BB962C8B-B14F-4D97-AF65-F5344CB8AC3E}">
        <p14:creationId xmlns:p14="http://schemas.microsoft.com/office/powerpoint/2010/main" val="16919062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FC1626-6E5A-4321-B003-2ECADA2CDE6D}"/>
              </a:ext>
            </a:extLst>
          </p:cNvPr>
          <p:cNvSpPr>
            <a:spLocks noGrp="1"/>
          </p:cNvSpPr>
          <p:nvPr>
            <p:ph type="title"/>
          </p:nvPr>
        </p:nvSpPr>
        <p:spPr>
          <a:xfrm>
            <a:off x="479560" y="476086"/>
            <a:ext cx="8178326" cy="689608"/>
          </a:xfrm>
        </p:spPr>
        <p:txBody>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3955D66E-614C-4554-AD07-DBF50786CB1C}"/>
              </a:ext>
              <a:ext uri="{C183D7F6-B498-43B3-948B-1728B52AA6E4}">
                <adec:decorative xmlns:adec="http://schemas.microsoft.com/office/drawing/2017/decorative" val="1"/>
              </a:ext>
            </a:extLst>
          </p:cNvPr>
          <p:cNvSpPr/>
          <p:nvPr userDrawn="1"/>
        </p:nvSpPr>
        <p:spPr>
          <a:xfrm>
            <a:off x="-1429" y="1633494"/>
            <a:ext cx="9144000" cy="5224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6" name="Rectangle 15">
            <a:extLst>
              <a:ext uri="{FF2B5EF4-FFF2-40B4-BE49-F238E27FC236}">
                <a16:creationId xmlns:a16="http://schemas.microsoft.com/office/drawing/2014/main" id="{4FC25CFF-3341-490E-864B-9EE585E7DF4D}"/>
              </a:ext>
              <a:ext uri="{C183D7F6-B498-43B3-948B-1728B52AA6E4}">
                <adec:decorative xmlns:adec="http://schemas.microsoft.com/office/drawing/2017/decorative" val="1"/>
              </a:ext>
            </a:extLst>
          </p:cNvPr>
          <p:cNvSpPr/>
          <p:nvPr userDrawn="1"/>
        </p:nvSpPr>
        <p:spPr>
          <a:xfrm>
            <a:off x="-3278" y="1641780"/>
            <a:ext cx="9144000" cy="5224506"/>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2" name="Footer Placeholder 14">
            <a:extLst>
              <a:ext uri="{FF2B5EF4-FFF2-40B4-BE49-F238E27FC236}">
                <a16:creationId xmlns:a16="http://schemas.microsoft.com/office/drawing/2014/main" id="{1A47F1BE-C6F0-4B08-A876-3ACB9A160B5C}"/>
              </a:ext>
            </a:extLst>
          </p:cNvPr>
          <p:cNvSpPr>
            <a:spLocks noGrp="1"/>
          </p:cNvSpPr>
          <p:nvPr>
            <p:ph type="ftr" sz="quarter" idx="11"/>
          </p:nvPr>
        </p:nvSpPr>
        <p:spPr>
          <a:xfrm>
            <a:off x="479560" y="6356351"/>
            <a:ext cx="4718331" cy="365125"/>
          </a:xfrm>
        </p:spPr>
        <p:txBody>
          <a:bodyPr/>
          <a:lstStyle/>
          <a:p>
            <a:pPr defTabSz="685800">
              <a:defRPr/>
            </a:pPr>
            <a:endParaRPr lang="en-US" dirty="0">
              <a:solidFill>
                <a:srgbClr val="232323">
                  <a:lumMod val="90000"/>
                  <a:lumOff val="10000"/>
                </a:srgbClr>
              </a:solidFill>
            </a:endParaRPr>
          </a:p>
        </p:txBody>
      </p:sp>
      <p:sp>
        <p:nvSpPr>
          <p:cNvPr id="13" name="Date Placeholder 12">
            <a:extLst>
              <a:ext uri="{FF2B5EF4-FFF2-40B4-BE49-F238E27FC236}">
                <a16:creationId xmlns:a16="http://schemas.microsoft.com/office/drawing/2014/main" id="{EB34F470-EFAB-4873-9AF2-800F83174880}"/>
              </a:ext>
            </a:extLst>
          </p:cNvPr>
          <p:cNvSpPr>
            <a:spLocks noGrp="1"/>
          </p:cNvSpPr>
          <p:nvPr>
            <p:ph type="dt" sz="half" idx="10"/>
          </p:nvPr>
        </p:nvSpPr>
        <p:spPr>
          <a:xfrm>
            <a:off x="5471804" y="6356351"/>
            <a:ext cx="2275372" cy="365125"/>
          </a:xfrm>
        </p:spPr>
        <p:txBody>
          <a:bodyPr/>
          <a:lstStyle/>
          <a:p>
            <a:pPr>
              <a:defRPr/>
            </a:pPr>
            <a:endParaRPr lang="en-US" dirty="0">
              <a:solidFill>
                <a:srgbClr val="232323">
                  <a:lumMod val="90000"/>
                  <a:lumOff val="10000"/>
                </a:srgbClr>
              </a:solidFill>
            </a:endParaRPr>
          </a:p>
        </p:txBody>
      </p:sp>
      <p:sp>
        <p:nvSpPr>
          <p:cNvPr id="14" name="Slide Number Placeholder 15">
            <a:extLst>
              <a:ext uri="{FF2B5EF4-FFF2-40B4-BE49-F238E27FC236}">
                <a16:creationId xmlns:a16="http://schemas.microsoft.com/office/drawing/2014/main" id="{FCAA1492-8926-496A-9DE4-45E13BA70E71}"/>
              </a:ext>
            </a:extLst>
          </p:cNvPr>
          <p:cNvSpPr>
            <a:spLocks noGrp="1"/>
          </p:cNvSpPr>
          <p:nvPr>
            <p:ph type="sldNum" sz="quarter" idx="12"/>
          </p:nvPr>
        </p:nvSpPr>
        <p:spPr>
          <a:xfrm>
            <a:off x="8030955" y="6356351"/>
            <a:ext cx="633487" cy="365125"/>
          </a:xfrm>
        </p:spPr>
        <p:txBody>
          <a:bodyPr/>
          <a:lstStyle/>
          <a:p>
            <a:pPr defTabSz="685800">
              <a:defRPr/>
            </a:pPr>
            <a:fld id="{E20EFF4B-E35B-4DE6-97A9-05E54E649A15}" type="slidenum">
              <a:rPr lang="en-US" smtClean="0">
                <a:solidFill>
                  <a:srgbClr val="232323">
                    <a:lumMod val="90000"/>
                    <a:lumOff val="10000"/>
                  </a:srgbClr>
                </a:solidFill>
              </a:rPr>
              <a:pPr defTabSz="685800">
                <a:defRPr/>
              </a:pPr>
              <a:t>‹#›</a:t>
            </a:fld>
            <a:endParaRPr lang="en-US" dirty="0">
              <a:solidFill>
                <a:srgbClr val="232323">
                  <a:lumMod val="90000"/>
                  <a:lumOff val="10000"/>
                </a:srgbClr>
              </a:solidFill>
            </a:endParaRPr>
          </a:p>
        </p:txBody>
      </p:sp>
      <p:sp>
        <p:nvSpPr>
          <p:cNvPr id="3" name="Content Placeholder 2">
            <a:extLst>
              <a:ext uri="{FF2B5EF4-FFF2-40B4-BE49-F238E27FC236}">
                <a16:creationId xmlns:a16="http://schemas.microsoft.com/office/drawing/2014/main" id="{72F48288-2CF3-456E-8691-5772D99F82B1}"/>
              </a:ext>
            </a:extLst>
          </p:cNvPr>
          <p:cNvSpPr>
            <a:spLocks noGrp="1"/>
          </p:cNvSpPr>
          <p:nvPr>
            <p:ph sz="quarter" idx="13" hasCustomPrompt="1"/>
          </p:nvPr>
        </p:nvSpPr>
        <p:spPr>
          <a:xfrm>
            <a:off x="298677" y="1887311"/>
            <a:ext cx="8546646" cy="4343400"/>
          </a:xfrm>
        </p:spPr>
        <p:txBody>
          <a:bodyPr/>
          <a:lstStyle>
            <a:lvl1pPr>
              <a:defRPr/>
            </a:lvl1pPr>
          </a:lstStyle>
          <a:p>
            <a:pPr lvl="0"/>
            <a:r>
              <a:rPr lang="en-US" dirty="0"/>
              <a:t>Click to edit add content</a:t>
            </a:r>
          </a:p>
        </p:txBody>
      </p:sp>
    </p:spTree>
    <p:extLst>
      <p:ext uri="{BB962C8B-B14F-4D97-AF65-F5344CB8AC3E}">
        <p14:creationId xmlns:p14="http://schemas.microsoft.com/office/powerpoint/2010/main" val="3989789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D1103D-8943-46F2-B18E-36FF38CAFAE0}"/>
              </a:ext>
            </a:extLst>
          </p:cNvPr>
          <p:cNvSpPr>
            <a:spLocks noGrp="1"/>
          </p:cNvSpPr>
          <p:nvPr>
            <p:ph type="title"/>
          </p:nvPr>
        </p:nvSpPr>
        <p:spPr>
          <a:xfrm>
            <a:off x="479560" y="476086"/>
            <a:ext cx="8178326" cy="689608"/>
          </a:xfrm>
        </p:spPr>
        <p:txBody>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A902D366-4C48-4324-8771-8F9E7BECDD08}"/>
              </a:ext>
              <a:ext uri="{C183D7F6-B498-43B3-948B-1728B52AA6E4}">
                <adec:decorative xmlns:adec="http://schemas.microsoft.com/office/drawing/2017/decorative" val="1"/>
              </a:ext>
            </a:extLst>
          </p:cNvPr>
          <p:cNvSpPr/>
          <p:nvPr userDrawn="1"/>
        </p:nvSpPr>
        <p:spPr>
          <a:xfrm>
            <a:off x="-1429" y="1633494"/>
            <a:ext cx="9144000" cy="5224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5" name="Rectangle 14">
            <a:extLst>
              <a:ext uri="{FF2B5EF4-FFF2-40B4-BE49-F238E27FC236}">
                <a16:creationId xmlns:a16="http://schemas.microsoft.com/office/drawing/2014/main" id="{B139FB3E-2A6A-4BE8-9D79-47B91471CC23}"/>
              </a:ext>
              <a:ext uri="{C183D7F6-B498-43B3-948B-1728B52AA6E4}">
                <adec:decorative xmlns:adec="http://schemas.microsoft.com/office/drawing/2017/decorative" val="1"/>
              </a:ext>
            </a:extLst>
          </p:cNvPr>
          <p:cNvSpPr/>
          <p:nvPr userDrawn="1"/>
        </p:nvSpPr>
        <p:spPr>
          <a:xfrm>
            <a:off x="-3278" y="1641780"/>
            <a:ext cx="9144000" cy="5224506"/>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1" name="Footer Placeholder 14">
            <a:extLst>
              <a:ext uri="{FF2B5EF4-FFF2-40B4-BE49-F238E27FC236}">
                <a16:creationId xmlns:a16="http://schemas.microsoft.com/office/drawing/2014/main" id="{7E3BBCB1-5D3D-4802-A48D-5D6A7BA51550}"/>
              </a:ext>
            </a:extLst>
          </p:cNvPr>
          <p:cNvSpPr>
            <a:spLocks noGrp="1"/>
          </p:cNvSpPr>
          <p:nvPr>
            <p:ph type="ftr" sz="quarter" idx="11"/>
          </p:nvPr>
        </p:nvSpPr>
        <p:spPr>
          <a:xfrm>
            <a:off x="479560" y="6356351"/>
            <a:ext cx="4718331" cy="365125"/>
          </a:xfrm>
        </p:spPr>
        <p:txBody>
          <a:bodyPr/>
          <a:lstStyle/>
          <a:p>
            <a:pPr defTabSz="685800">
              <a:defRPr/>
            </a:pPr>
            <a:endParaRPr lang="en-US" dirty="0">
              <a:solidFill>
                <a:srgbClr val="232323">
                  <a:lumMod val="90000"/>
                  <a:lumOff val="10000"/>
                </a:srgbClr>
              </a:solidFill>
            </a:endParaRPr>
          </a:p>
        </p:txBody>
      </p:sp>
      <p:sp>
        <p:nvSpPr>
          <p:cNvPr id="12" name="Date Placeholder 12">
            <a:extLst>
              <a:ext uri="{FF2B5EF4-FFF2-40B4-BE49-F238E27FC236}">
                <a16:creationId xmlns:a16="http://schemas.microsoft.com/office/drawing/2014/main" id="{AE90937E-33CA-4432-A147-746EBB9E7C4A}"/>
              </a:ext>
            </a:extLst>
          </p:cNvPr>
          <p:cNvSpPr>
            <a:spLocks noGrp="1"/>
          </p:cNvSpPr>
          <p:nvPr>
            <p:ph type="dt" sz="half" idx="10"/>
          </p:nvPr>
        </p:nvSpPr>
        <p:spPr>
          <a:xfrm>
            <a:off x="5471804" y="6356351"/>
            <a:ext cx="2275372" cy="365125"/>
          </a:xfrm>
        </p:spPr>
        <p:txBody>
          <a:bodyPr/>
          <a:lstStyle/>
          <a:p>
            <a:pPr>
              <a:defRPr/>
            </a:pPr>
            <a:endParaRPr lang="en-US" dirty="0">
              <a:solidFill>
                <a:srgbClr val="232323">
                  <a:lumMod val="90000"/>
                  <a:lumOff val="10000"/>
                </a:srgbClr>
              </a:solidFill>
            </a:endParaRPr>
          </a:p>
        </p:txBody>
      </p:sp>
      <p:sp>
        <p:nvSpPr>
          <p:cNvPr id="13" name="Slide Number Placeholder 15">
            <a:extLst>
              <a:ext uri="{FF2B5EF4-FFF2-40B4-BE49-F238E27FC236}">
                <a16:creationId xmlns:a16="http://schemas.microsoft.com/office/drawing/2014/main" id="{CECD9BDC-A2A2-40A0-8DAD-4C56EBE1BDFA}"/>
              </a:ext>
            </a:extLst>
          </p:cNvPr>
          <p:cNvSpPr>
            <a:spLocks noGrp="1"/>
          </p:cNvSpPr>
          <p:nvPr>
            <p:ph type="sldNum" sz="quarter" idx="12"/>
          </p:nvPr>
        </p:nvSpPr>
        <p:spPr>
          <a:xfrm>
            <a:off x="8030955" y="6356351"/>
            <a:ext cx="633487" cy="365125"/>
          </a:xfrm>
        </p:spPr>
        <p:txBody>
          <a:bodyPr/>
          <a:lstStyle/>
          <a:p>
            <a:pPr defTabSz="685800">
              <a:defRPr/>
            </a:pPr>
            <a:fld id="{E20EFF4B-E35B-4DE6-97A9-05E54E649A15}" type="slidenum">
              <a:rPr lang="en-US" smtClean="0">
                <a:solidFill>
                  <a:srgbClr val="232323">
                    <a:lumMod val="90000"/>
                    <a:lumOff val="10000"/>
                  </a:srgbClr>
                </a:solidFill>
              </a:rPr>
              <a:pPr defTabSz="685800">
                <a:defRPr/>
              </a:pPr>
              <a:t>‹#›</a:t>
            </a:fld>
            <a:endParaRPr lang="en-US" dirty="0">
              <a:solidFill>
                <a:srgbClr val="232323">
                  <a:lumMod val="90000"/>
                  <a:lumOff val="10000"/>
                </a:srgbClr>
              </a:solidFill>
            </a:endParaRPr>
          </a:p>
        </p:txBody>
      </p:sp>
      <p:sp>
        <p:nvSpPr>
          <p:cNvPr id="3" name="Content Placeholder 2">
            <a:extLst>
              <a:ext uri="{FF2B5EF4-FFF2-40B4-BE49-F238E27FC236}">
                <a16:creationId xmlns:a16="http://schemas.microsoft.com/office/drawing/2014/main" id="{4C4E3704-0282-421F-BA62-C1A7E0B072EA}"/>
              </a:ext>
            </a:extLst>
          </p:cNvPr>
          <p:cNvSpPr>
            <a:spLocks noGrp="1"/>
          </p:cNvSpPr>
          <p:nvPr>
            <p:ph sz="quarter" idx="13" hasCustomPrompt="1"/>
          </p:nvPr>
        </p:nvSpPr>
        <p:spPr>
          <a:xfrm>
            <a:off x="628650" y="1619251"/>
            <a:ext cx="7886700" cy="4848225"/>
          </a:xfrm>
        </p:spPr>
        <p:txBody>
          <a:bodyPr/>
          <a:lstStyle>
            <a:lvl1pPr>
              <a:defRPr/>
            </a:lvl1pPr>
          </a:lstStyle>
          <a:p>
            <a:pPr lvl="0"/>
            <a:r>
              <a:rPr lang="en-US" dirty="0"/>
              <a:t>Click to add content</a:t>
            </a:r>
          </a:p>
        </p:txBody>
      </p:sp>
    </p:spTree>
    <p:extLst>
      <p:ext uri="{BB962C8B-B14F-4D97-AF65-F5344CB8AC3E}">
        <p14:creationId xmlns:p14="http://schemas.microsoft.com/office/powerpoint/2010/main" val="6525775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E79F0E-E6F3-4029-A461-CBE56588470B}"/>
              </a:ext>
            </a:extLst>
          </p:cNvPr>
          <p:cNvSpPr/>
          <p:nvPr/>
        </p:nvSpPr>
        <p:spPr>
          <a:xfrm>
            <a:off x="0" y="0"/>
            <a:ext cx="9144000" cy="986306"/>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FD5D58A2-1B1F-4DF4-936E-885ECC73E6F0}"/>
              </a:ext>
            </a:extLst>
          </p:cNvPr>
          <p:cNvSpPr/>
          <p:nvPr/>
        </p:nvSpPr>
        <p:spPr>
          <a:xfrm>
            <a:off x="262890" y="279793"/>
            <a:ext cx="8606790" cy="98630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rtlCol="0" anchor="ctr"/>
          <a:lstStyle/>
          <a:p>
            <a:endParaRPr lang="en-US" sz="1800" b="1" dirty="0">
              <a:latin typeface="Meiryo" panose="020B0604030504040204" pitchFamily="34" charset="-128"/>
              <a:ea typeface="Meiryo" panose="020B0604030504040204" pitchFamily="34" charset="-128"/>
            </a:endParaRPr>
          </a:p>
        </p:txBody>
      </p:sp>
      <p:sp>
        <p:nvSpPr>
          <p:cNvPr id="2" name="Title Placeholder 1">
            <a:extLst>
              <a:ext uri="{FF2B5EF4-FFF2-40B4-BE49-F238E27FC236}">
                <a16:creationId xmlns:a16="http://schemas.microsoft.com/office/drawing/2014/main" id="{2DD9B9AA-BDD3-49A4-84E0-99DC3EF10AFB}"/>
              </a:ext>
            </a:extLst>
          </p:cNvPr>
          <p:cNvSpPr>
            <a:spLocks noGrp="1"/>
          </p:cNvSpPr>
          <p:nvPr>
            <p:ph type="title"/>
          </p:nvPr>
        </p:nvSpPr>
        <p:spPr>
          <a:xfrm>
            <a:off x="479560" y="476086"/>
            <a:ext cx="8178326" cy="68960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B1D57-5959-4202-BB86-AFBA794FA532}"/>
              </a:ext>
            </a:extLst>
          </p:cNvPr>
          <p:cNvSpPr>
            <a:spLocks noGrp="1"/>
          </p:cNvSpPr>
          <p:nvPr>
            <p:ph type="body" idx="1"/>
          </p:nvPr>
        </p:nvSpPr>
        <p:spPr>
          <a:xfrm>
            <a:off x="479560" y="1639615"/>
            <a:ext cx="8178326" cy="45373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B0E3D2-19DD-4BA8-81DE-A095DB31E14C}"/>
              </a:ext>
            </a:extLst>
          </p:cNvPr>
          <p:cNvSpPr>
            <a:spLocks noGrp="1"/>
          </p:cNvSpPr>
          <p:nvPr>
            <p:ph type="dt" sz="half" idx="2"/>
          </p:nvPr>
        </p:nvSpPr>
        <p:spPr>
          <a:xfrm>
            <a:off x="5471804" y="6356351"/>
            <a:ext cx="2275372"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endParaRPr lang="en-US" dirty="0"/>
          </a:p>
        </p:txBody>
      </p:sp>
      <p:sp>
        <p:nvSpPr>
          <p:cNvPr id="5" name="Footer Placeholder 4">
            <a:extLst>
              <a:ext uri="{FF2B5EF4-FFF2-40B4-BE49-F238E27FC236}">
                <a16:creationId xmlns:a16="http://schemas.microsoft.com/office/drawing/2014/main" id="{B4962D90-3DF7-4BB4-808C-F89E354103E2}"/>
              </a:ext>
            </a:extLst>
          </p:cNvPr>
          <p:cNvSpPr>
            <a:spLocks noGrp="1"/>
          </p:cNvSpPr>
          <p:nvPr>
            <p:ph type="ftr" sz="quarter" idx="3"/>
          </p:nvPr>
        </p:nvSpPr>
        <p:spPr>
          <a:xfrm>
            <a:off x="479560" y="6356351"/>
            <a:ext cx="4718331"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endParaRPr lang="en-US" dirty="0"/>
          </a:p>
        </p:txBody>
      </p:sp>
      <p:sp>
        <p:nvSpPr>
          <p:cNvPr id="6" name="Slide Number Placeholder 5">
            <a:extLst>
              <a:ext uri="{FF2B5EF4-FFF2-40B4-BE49-F238E27FC236}">
                <a16:creationId xmlns:a16="http://schemas.microsoft.com/office/drawing/2014/main" id="{07276974-1464-4D58-B215-63300577672D}"/>
              </a:ext>
            </a:extLst>
          </p:cNvPr>
          <p:cNvSpPr>
            <a:spLocks noGrp="1"/>
          </p:cNvSpPr>
          <p:nvPr>
            <p:ph type="sldNum" sz="quarter" idx="4"/>
          </p:nvPr>
        </p:nvSpPr>
        <p:spPr>
          <a:xfrm>
            <a:off x="8030955" y="6356351"/>
            <a:ext cx="633487"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E20EFF4B-E35B-4DE6-97A9-05E54E649A15}" type="slidenum">
              <a:rPr lang="en-US" smtClean="0"/>
              <a:pPr/>
              <a:t>‹#›</a:t>
            </a:fld>
            <a:endParaRPr lang="en-US" dirty="0"/>
          </a:p>
        </p:txBody>
      </p:sp>
    </p:spTree>
    <p:extLst>
      <p:ext uri="{BB962C8B-B14F-4D97-AF65-F5344CB8AC3E}">
        <p14:creationId xmlns:p14="http://schemas.microsoft.com/office/powerpoint/2010/main" val="346138041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3" r:id="rId12"/>
    <p:sldLayoutId id="2147483722" r:id="rId13"/>
    <p:sldLayoutId id="2147483724" r:id="rId14"/>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ftr="0" dt="0"/>
  <p:txStyles>
    <p:titleStyle>
      <a:lvl1pPr marL="0" algn="l" defTabSz="685800" rtl="0" eaLnBrk="1" latinLnBrk="0" hangingPunct="1">
        <a:lnSpc>
          <a:spcPct val="90000"/>
        </a:lnSpc>
        <a:spcBef>
          <a:spcPct val="0"/>
        </a:spcBef>
        <a:buNone/>
        <a:defRPr lang="en-US" sz="1800" b="1" kern="1200" spc="113" baseline="0" dirty="0" smtClean="0">
          <a:solidFill>
            <a:schemeClr val="tx1"/>
          </a:solidFill>
          <a:latin typeface="+mj-lt"/>
          <a:ea typeface="+mj-ea"/>
          <a:cs typeface="+mj-cs"/>
        </a:defRPr>
      </a:lvl1pPr>
    </p:titleStyle>
    <p:bodyStyle>
      <a:lvl1pPr marL="0" indent="0" algn="l" defTabSz="685800" rtl="0" eaLnBrk="1" latinLnBrk="0" hangingPunct="1">
        <a:lnSpc>
          <a:spcPct val="150000"/>
        </a:lnSpc>
        <a:spcBef>
          <a:spcPts val="1125"/>
        </a:spcBef>
        <a:buClr>
          <a:schemeClr val="accent2"/>
        </a:buClr>
        <a:buFontTx/>
        <a:buNone/>
        <a:defRPr sz="1125" b="1" kern="1200" spc="113" baseline="0">
          <a:solidFill>
            <a:schemeClr val="tx1"/>
          </a:solidFill>
          <a:latin typeface="+mn-lt"/>
          <a:ea typeface="+mn-ea"/>
          <a:cs typeface="+mn-cs"/>
        </a:defRPr>
      </a:lvl1pPr>
      <a:lvl2pPr marL="0" indent="0" algn="l" defTabSz="685800" rtl="0" eaLnBrk="1" latinLnBrk="0" hangingPunct="1">
        <a:lnSpc>
          <a:spcPct val="150000"/>
        </a:lnSpc>
        <a:spcBef>
          <a:spcPts val="375"/>
        </a:spcBef>
        <a:buClr>
          <a:schemeClr val="accent2"/>
        </a:buClr>
        <a:buFontTx/>
        <a:buNone/>
        <a:defRPr sz="1125" kern="1200" spc="113" baseline="0">
          <a:solidFill>
            <a:schemeClr val="tx1"/>
          </a:solidFill>
          <a:latin typeface="+mn-lt"/>
          <a:ea typeface="+mn-ea"/>
          <a:cs typeface="+mn-cs"/>
        </a:defRPr>
      </a:lvl2pPr>
      <a:lvl3pPr marL="0" indent="0" algn="l" defTabSz="685800" rtl="0" eaLnBrk="1" latinLnBrk="0" hangingPunct="1">
        <a:lnSpc>
          <a:spcPct val="150000"/>
        </a:lnSpc>
        <a:spcBef>
          <a:spcPts val="375"/>
        </a:spcBef>
        <a:buClr>
          <a:schemeClr val="accent2"/>
        </a:buClr>
        <a:buFontTx/>
        <a:buNone/>
        <a:defRPr sz="1050" kern="1200" spc="113" baseline="0">
          <a:solidFill>
            <a:schemeClr val="tx1"/>
          </a:solidFill>
          <a:latin typeface="+mn-lt"/>
          <a:ea typeface="+mn-ea"/>
          <a:cs typeface="+mn-cs"/>
        </a:defRPr>
      </a:lvl3pPr>
      <a:lvl4pPr marL="0" indent="0" algn="l" defTabSz="685800" rtl="0" eaLnBrk="1" latinLnBrk="0" hangingPunct="1">
        <a:lnSpc>
          <a:spcPct val="150000"/>
        </a:lnSpc>
        <a:spcBef>
          <a:spcPts val="375"/>
        </a:spcBef>
        <a:buClr>
          <a:schemeClr val="accent2"/>
        </a:buClr>
        <a:buFontTx/>
        <a:buNone/>
        <a:defRPr sz="1050" kern="1200" spc="113" baseline="0">
          <a:solidFill>
            <a:schemeClr val="tx1"/>
          </a:solidFill>
          <a:latin typeface="+mn-lt"/>
          <a:ea typeface="+mn-ea"/>
          <a:cs typeface="+mn-cs"/>
        </a:defRPr>
      </a:lvl4pPr>
      <a:lvl5pPr marL="0" indent="0" algn="l" defTabSz="685800" rtl="0" eaLnBrk="1" latinLnBrk="0" hangingPunct="1">
        <a:lnSpc>
          <a:spcPct val="150000"/>
        </a:lnSpc>
        <a:spcBef>
          <a:spcPts val="375"/>
        </a:spcBef>
        <a:buClr>
          <a:schemeClr val="accent2"/>
        </a:buClr>
        <a:buFontTx/>
        <a:buNone/>
        <a:defRPr sz="1050" kern="1200" spc="113"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2DFE6010-0FC2-4302-8ABC-58026AC355A6}"/>
              </a:ext>
            </a:extLst>
          </p:cNvPr>
          <p:cNvSpPr>
            <a:spLocks noGrp="1"/>
          </p:cNvSpPr>
          <p:nvPr>
            <p:ph type="title"/>
          </p:nvPr>
        </p:nvSpPr>
        <p:spPr>
          <a:xfrm>
            <a:off x="4435521" y="1600118"/>
            <a:ext cx="3822473" cy="3586040"/>
          </a:xfrm>
        </p:spPr>
        <p:txBody>
          <a:bodyPr anchor="t">
            <a:normAutofit/>
          </a:bodyPr>
          <a:lstStyle/>
          <a:p>
            <a:pPr algn="ctr">
              <a:lnSpc>
                <a:spcPts val="6000"/>
              </a:lnSpc>
            </a:pPr>
            <a:r>
              <a:rPr lang="en-US" sz="6000" dirty="0">
                <a:latin typeface="Candara" panose="020E0502030303020204" pitchFamily="34" charset="0"/>
              </a:rPr>
              <a:t>The Kind Of Church God Wants</a:t>
            </a:r>
          </a:p>
        </p:txBody>
      </p:sp>
      <p:pic>
        <p:nvPicPr>
          <p:cNvPr id="13" name="Picture Placeholder 12" descr="Diagram, engineering drawing, blueprints">
            <a:extLst>
              <a:ext uri="{FF2B5EF4-FFF2-40B4-BE49-F238E27FC236}">
                <a16:creationId xmlns:a16="http://schemas.microsoft.com/office/drawing/2014/main" id="{79D0C4D2-EC8C-4F0F-AACB-309E76F4204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363912" y="1337072"/>
            <a:ext cx="3680054" cy="4183856"/>
          </a:xfrm>
        </p:spPr>
      </p:pic>
      <p:sp>
        <p:nvSpPr>
          <p:cNvPr id="3" name="Text Placeholder 2">
            <a:extLst>
              <a:ext uri="{FF2B5EF4-FFF2-40B4-BE49-F238E27FC236}">
                <a16:creationId xmlns:a16="http://schemas.microsoft.com/office/drawing/2014/main" id="{C6BC97D5-5E5F-8527-C7FB-B48F81AF746A}"/>
              </a:ext>
            </a:extLst>
          </p:cNvPr>
          <p:cNvSpPr>
            <a:spLocks noGrp="1"/>
          </p:cNvSpPr>
          <p:nvPr>
            <p:ph type="body" sz="quarter" idx="15"/>
          </p:nvPr>
        </p:nvSpPr>
        <p:spPr>
          <a:xfrm>
            <a:off x="4435521" y="5257882"/>
            <a:ext cx="3822473" cy="654581"/>
          </a:xfrm>
        </p:spPr>
        <p:txBody>
          <a:bodyPr/>
          <a:lstStyle/>
          <a:p>
            <a:pPr algn="ctr"/>
            <a:r>
              <a:rPr lang="en-US" i="1" dirty="0">
                <a:latin typeface="Candara" panose="020E0502030303020204" pitchFamily="34" charset="0"/>
              </a:rPr>
              <a:t>Ephesians 5:23-27</a:t>
            </a:r>
          </a:p>
        </p:txBody>
      </p:sp>
      <p:sp>
        <p:nvSpPr>
          <p:cNvPr id="4" name="TextBox 3">
            <a:extLst>
              <a:ext uri="{FF2B5EF4-FFF2-40B4-BE49-F238E27FC236}">
                <a16:creationId xmlns:a16="http://schemas.microsoft.com/office/drawing/2014/main" id="{833B77F0-974C-9B0E-8A86-BACE3D3E069A}"/>
              </a:ext>
            </a:extLst>
          </p:cNvPr>
          <p:cNvSpPr txBox="1"/>
          <p:nvPr/>
        </p:nvSpPr>
        <p:spPr>
          <a:xfrm>
            <a:off x="5912285" y="4816826"/>
            <a:ext cx="1048370" cy="369332"/>
          </a:xfrm>
          <a:prstGeom prst="rect">
            <a:avLst/>
          </a:prstGeom>
          <a:noFill/>
        </p:spPr>
        <p:txBody>
          <a:bodyPr wrap="square" rtlCol="0">
            <a:spAutoFit/>
          </a:bodyPr>
          <a:lstStyle/>
          <a:p>
            <a:pPr algn="ctr"/>
            <a:r>
              <a:rPr lang="en-US" dirty="0">
                <a:latin typeface="Candara" panose="020E0502030303020204" pitchFamily="34" charset="0"/>
              </a:rPr>
              <a:t>Part</a:t>
            </a:r>
            <a:r>
              <a:rPr lang="en-US" dirty="0"/>
              <a:t> 1</a:t>
            </a:r>
          </a:p>
        </p:txBody>
      </p:sp>
    </p:spTree>
    <p:extLst>
      <p:ext uri="{BB962C8B-B14F-4D97-AF65-F5344CB8AC3E}">
        <p14:creationId xmlns:p14="http://schemas.microsoft.com/office/powerpoint/2010/main" val="5978523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1250"/>
                                        <p:tgtEl>
                                          <p:spTgt spid="34"/>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1250"/>
                                        <p:tgtEl>
                                          <p:spTgt spid="4">
                                            <p:txEl>
                                              <p:pRg st="0" end="0"/>
                                            </p:txEl>
                                          </p:spTgt>
                                        </p:tgtEl>
                                      </p:cBhvr>
                                    </p:animEffect>
                                  </p:childTnLst>
                                </p:cTn>
                              </p:par>
                            </p:childTnLst>
                          </p:cTn>
                        </p:par>
                        <p:par>
                          <p:cTn id="11" fill="hold">
                            <p:stCondLst>
                              <p:cond delay="1250"/>
                            </p:stCondLst>
                            <p:childTnLst>
                              <p:par>
                                <p:cTn id="12" presetID="42"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A02D195B-D3D3-425B-A077-63F32D782516}"/>
              </a:ext>
            </a:extLst>
          </p:cNvPr>
          <p:cNvSpPr>
            <a:spLocks noGrp="1"/>
          </p:cNvSpPr>
          <p:nvPr>
            <p:ph type="title"/>
          </p:nvPr>
        </p:nvSpPr>
        <p:spPr>
          <a:xfrm>
            <a:off x="631064" y="-38637"/>
            <a:ext cx="8512935" cy="965915"/>
          </a:xfrm>
          <a:noFill/>
        </p:spPr>
        <p:txBody>
          <a:bodyPr anchor="t">
            <a:normAutofit fontScale="90000"/>
          </a:bodyPr>
          <a:lstStyle/>
          <a:p>
            <a:r>
              <a:rPr lang="en-US" sz="4400" dirty="0">
                <a:latin typeface="Candara" panose="020E0502030303020204" pitchFamily="34" charset="0"/>
              </a:rPr>
              <a:t>That Honors Christ As </a:t>
            </a:r>
            <a:r>
              <a:rPr lang="en-US" sz="4400" i="1" dirty="0">
                <a:latin typeface="Candara" panose="020E0502030303020204" pitchFamily="34" charset="0"/>
              </a:rPr>
              <a:t>“The Head”</a:t>
            </a:r>
          </a:p>
        </p:txBody>
      </p:sp>
      <p:sp>
        <p:nvSpPr>
          <p:cNvPr id="13" name="Content Placeholder 12">
            <a:extLst>
              <a:ext uri="{FF2B5EF4-FFF2-40B4-BE49-F238E27FC236}">
                <a16:creationId xmlns:a16="http://schemas.microsoft.com/office/drawing/2014/main" id="{6EA2EEAC-45AF-4B25-A661-594C6F81AED2}"/>
              </a:ext>
            </a:extLst>
          </p:cNvPr>
          <p:cNvSpPr>
            <a:spLocks noGrp="1"/>
          </p:cNvSpPr>
          <p:nvPr>
            <p:ph idx="1"/>
          </p:nvPr>
        </p:nvSpPr>
        <p:spPr>
          <a:xfrm>
            <a:off x="911334" y="968796"/>
            <a:ext cx="8232665" cy="5997644"/>
          </a:xfrm>
        </p:spPr>
        <p:txBody>
          <a:bodyPr>
            <a:normAutofit/>
          </a:bodyPr>
          <a:lstStyle/>
          <a:p>
            <a:pPr lvl="1">
              <a:lnSpc>
                <a:spcPct val="100000"/>
              </a:lnSpc>
              <a:spcBef>
                <a:spcPts val="0"/>
              </a:spcBef>
              <a:buClr>
                <a:schemeClr val="bg2">
                  <a:lumMod val="75000"/>
                </a:schemeClr>
              </a:buClr>
              <a:buSzPct val="98000"/>
            </a:pPr>
            <a:r>
              <a:rPr lang="en-US" sz="3200" b="1" dirty="0">
                <a:latin typeface="Candara" panose="020E0502030303020204" pitchFamily="34" charset="0"/>
              </a:rPr>
              <a:t>Christ has </a:t>
            </a:r>
            <a:r>
              <a:rPr lang="en-US" sz="3200" b="1" u="sng" dirty="0">
                <a:latin typeface="Candara" panose="020E0502030303020204" pitchFamily="34" charset="0"/>
              </a:rPr>
              <a:t>ALL</a:t>
            </a:r>
            <a:r>
              <a:rPr lang="en-US" sz="3200" b="1" dirty="0">
                <a:latin typeface="Candara" panose="020E0502030303020204" pitchFamily="34" charset="0"/>
              </a:rPr>
              <a:t> authority </a:t>
            </a:r>
            <a:r>
              <a:rPr lang="en-US" sz="3200" i="1" dirty="0">
                <a:latin typeface="Candara" panose="020E0502030303020204" pitchFamily="34" charset="0"/>
              </a:rPr>
              <a:t>– Matt 28:18</a:t>
            </a:r>
          </a:p>
          <a:p>
            <a:pPr marL="365760" lvl="1" indent="-274320">
              <a:lnSpc>
                <a:spcPts val="2800"/>
              </a:lnSpc>
              <a:spcBef>
                <a:spcPts val="0"/>
              </a:spcBef>
              <a:buClr>
                <a:schemeClr val="bg2">
                  <a:lumMod val="75000"/>
                </a:schemeClr>
              </a:buClr>
              <a:buSzPct val="98000"/>
              <a:buFont typeface="Wingdings" panose="05000000000000000000" pitchFamily="2" charset="2"/>
              <a:buChar char="§"/>
            </a:pPr>
            <a:r>
              <a:rPr lang="en-US" sz="2800" dirty="0">
                <a:latin typeface="Candara" panose="020E0502030303020204" pitchFamily="34" charset="0"/>
              </a:rPr>
              <a:t>This authority is not shared with </a:t>
            </a:r>
            <a:r>
              <a:rPr lang="en-US" sz="2800" b="1" i="1" u="sng" dirty="0">
                <a:latin typeface="Candara" panose="020E0502030303020204" pitchFamily="34" charset="0"/>
              </a:rPr>
              <a:t>ANY</a:t>
            </a:r>
            <a:r>
              <a:rPr lang="en-US" sz="2800" dirty="0">
                <a:latin typeface="Candara" panose="020E0502030303020204" pitchFamily="34" charset="0"/>
              </a:rPr>
              <a:t> man in heaven or on earth!</a:t>
            </a:r>
          </a:p>
          <a:p>
            <a:pPr lvl="1">
              <a:lnSpc>
                <a:spcPct val="100000"/>
              </a:lnSpc>
              <a:spcBef>
                <a:spcPts val="600"/>
              </a:spcBef>
              <a:buClr>
                <a:schemeClr val="bg2">
                  <a:lumMod val="75000"/>
                </a:schemeClr>
              </a:buClr>
              <a:buSzPct val="98000"/>
            </a:pPr>
            <a:r>
              <a:rPr lang="en-US" sz="3200" b="1" dirty="0">
                <a:latin typeface="Candara" panose="020E0502030303020204" pitchFamily="34" charset="0"/>
              </a:rPr>
              <a:t>Christ is the (one/only) Head of the church</a:t>
            </a:r>
          </a:p>
          <a:p>
            <a:pPr marL="365760" lvl="1" indent="-274320">
              <a:lnSpc>
                <a:spcPts val="2800"/>
              </a:lnSpc>
              <a:spcBef>
                <a:spcPts val="0"/>
              </a:spcBef>
              <a:buClr>
                <a:schemeClr val="bg2">
                  <a:lumMod val="75000"/>
                </a:schemeClr>
              </a:buClr>
              <a:buSzPct val="98000"/>
              <a:buFont typeface="Wingdings" panose="05000000000000000000" pitchFamily="2" charset="2"/>
              <a:buChar char="§"/>
            </a:pPr>
            <a:r>
              <a:rPr lang="en-US" sz="2800" i="1" dirty="0">
                <a:latin typeface="Candara" panose="020E0502030303020204" pitchFamily="34" charset="0"/>
              </a:rPr>
              <a:t>Eph. 1:22-23; 5:23; Col. 1:18</a:t>
            </a:r>
          </a:p>
          <a:p>
            <a:pPr lvl="1">
              <a:lnSpc>
                <a:spcPts val="3200"/>
              </a:lnSpc>
              <a:spcBef>
                <a:spcPts val="1200"/>
              </a:spcBef>
              <a:buClr>
                <a:schemeClr val="bg2">
                  <a:lumMod val="75000"/>
                </a:schemeClr>
              </a:buClr>
              <a:buSzPct val="98000"/>
            </a:pPr>
            <a:r>
              <a:rPr lang="en-US" sz="3200" b="1" dirty="0">
                <a:latin typeface="Candara" panose="020E0502030303020204" pitchFamily="34" charset="0"/>
              </a:rPr>
              <a:t>The Catholic Pope claims to be the </a:t>
            </a:r>
            <a:r>
              <a:rPr lang="en-US" sz="3200" b="1" i="1" u="sng" dirty="0">
                <a:latin typeface="Candara" panose="020E0502030303020204" pitchFamily="34" charset="0"/>
              </a:rPr>
              <a:t>earthly</a:t>
            </a:r>
            <a:r>
              <a:rPr lang="en-US" sz="3200" b="1" dirty="0">
                <a:latin typeface="Candara" panose="020E0502030303020204" pitchFamily="34" charset="0"/>
              </a:rPr>
              <a:t> head of the church while Christ is the </a:t>
            </a:r>
            <a:r>
              <a:rPr lang="en-US" sz="3200" b="1" i="1" u="sng" dirty="0">
                <a:latin typeface="Candara" panose="020E0502030303020204" pitchFamily="34" charset="0"/>
              </a:rPr>
              <a:t>heavenly</a:t>
            </a:r>
            <a:r>
              <a:rPr lang="en-US" sz="3200" b="1" dirty="0">
                <a:latin typeface="Candara" panose="020E0502030303020204" pitchFamily="34" charset="0"/>
              </a:rPr>
              <a:t> Head </a:t>
            </a:r>
            <a:r>
              <a:rPr lang="en-US" sz="3200" i="1" dirty="0">
                <a:latin typeface="Candara" panose="020E0502030303020204" pitchFamily="34" charset="0"/>
              </a:rPr>
              <a:t>– 1 Cor. 15:25-26</a:t>
            </a:r>
          </a:p>
        </p:txBody>
      </p:sp>
      <p:sp>
        <p:nvSpPr>
          <p:cNvPr id="2" name="Rectangle 1">
            <a:extLst>
              <a:ext uri="{FF2B5EF4-FFF2-40B4-BE49-F238E27FC236}">
                <a16:creationId xmlns:a16="http://schemas.microsoft.com/office/drawing/2014/main" id="{92BF9B56-817D-697C-5064-1B2A1B39EBDD}"/>
              </a:ext>
            </a:extLst>
          </p:cNvPr>
          <p:cNvSpPr/>
          <p:nvPr/>
        </p:nvSpPr>
        <p:spPr>
          <a:xfrm rot="16200000">
            <a:off x="-2423957" y="3536255"/>
            <a:ext cx="5575886" cy="830997"/>
          </a:xfrm>
          <a:prstGeom prst="rect">
            <a:avLst/>
          </a:prstGeom>
          <a:noFill/>
        </p:spPr>
        <p:txBody>
          <a:bodyPr wrap="none" lIns="91440" tIns="45720" rIns="91440" bIns="45720">
            <a:spAutoFit/>
          </a:bodyPr>
          <a:lstStyle/>
          <a:p>
            <a:pPr algn="ct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God Wants</a:t>
            </a:r>
            <a:r>
              <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 A </a:t>
            </a: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Church</a:t>
            </a:r>
            <a:endPar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endParaRPr>
          </a:p>
        </p:txBody>
      </p:sp>
      <p:sp>
        <p:nvSpPr>
          <p:cNvPr id="3" name="Arrow: Bent 2">
            <a:extLst>
              <a:ext uri="{FF2B5EF4-FFF2-40B4-BE49-F238E27FC236}">
                <a16:creationId xmlns:a16="http://schemas.microsoft.com/office/drawing/2014/main" id="{1FEE3C42-561D-98CC-AB6F-6A66D08AE12F}"/>
              </a:ext>
            </a:extLst>
          </p:cNvPr>
          <p:cNvSpPr/>
          <p:nvPr/>
        </p:nvSpPr>
        <p:spPr>
          <a:xfrm>
            <a:off x="306029" y="319087"/>
            <a:ext cx="605306" cy="745250"/>
          </a:xfrm>
          <a:prstGeom prst="bentArrow">
            <a:avLst>
              <a:gd name="adj1" fmla="val 25000"/>
              <a:gd name="adj2" fmla="val 25000"/>
              <a:gd name="adj3" fmla="val 44149"/>
              <a:gd name="adj4" fmla="val 4375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4EBE25E8-76F5-C138-E0F9-FD3EF0EB101C}"/>
              </a:ext>
            </a:extLst>
          </p:cNvPr>
          <p:cNvSpPr txBox="1"/>
          <p:nvPr/>
        </p:nvSpPr>
        <p:spPr>
          <a:xfrm>
            <a:off x="1075109" y="4796635"/>
            <a:ext cx="7427449" cy="1533625"/>
          </a:xfrm>
          <a:prstGeom prst="rect">
            <a:avLst/>
          </a:prstGeom>
          <a:solidFill>
            <a:schemeClr val="bg2"/>
          </a:solidFill>
        </p:spPr>
        <p:txBody>
          <a:bodyPr wrap="square" rtlCol="0">
            <a:spAutoFit/>
          </a:bodyPr>
          <a:lstStyle/>
          <a:p>
            <a:pPr>
              <a:lnSpc>
                <a:spcPts val="2800"/>
              </a:lnSpc>
            </a:pPr>
            <a:r>
              <a:rPr lang="en-US" sz="2800" b="1" i="1" dirty="0">
                <a:latin typeface="Candara" panose="020E0502030303020204" pitchFamily="34" charset="0"/>
              </a:rPr>
              <a:t>“And </a:t>
            </a:r>
            <a:r>
              <a:rPr lang="en-US" sz="2800" b="1" i="1" dirty="0">
                <a:solidFill>
                  <a:srgbClr val="FF0000"/>
                </a:solidFill>
                <a:latin typeface="Candara" panose="020E0502030303020204" pitchFamily="34" charset="0"/>
              </a:rPr>
              <a:t>hath put all things under his feet</a:t>
            </a:r>
            <a:r>
              <a:rPr lang="en-US" sz="2800" b="1" i="1" dirty="0">
                <a:latin typeface="Candara" panose="020E0502030303020204" pitchFamily="34" charset="0"/>
              </a:rPr>
              <a:t>, and gave him to be </a:t>
            </a:r>
            <a:r>
              <a:rPr lang="en-US" sz="2800" b="1" i="1" dirty="0">
                <a:solidFill>
                  <a:srgbClr val="FF0000"/>
                </a:solidFill>
                <a:latin typeface="Candara" panose="020E0502030303020204" pitchFamily="34" charset="0"/>
              </a:rPr>
              <a:t>the head over all things to the church</a:t>
            </a:r>
            <a:r>
              <a:rPr lang="en-US" sz="2800" b="1" i="1" dirty="0">
                <a:latin typeface="Candara" panose="020E0502030303020204" pitchFamily="34" charset="0"/>
              </a:rPr>
              <a:t>, </a:t>
            </a:r>
            <a:r>
              <a:rPr lang="en-US" sz="2800" b="1" i="1" dirty="0">
                <a:solidFill>
                  <a:srgbClr val="FF0000"/>
                </a:solidFill>
                <a:latin typeface="Candara" panose="020E0502030303020204" pitchFamily="34" charset="0"/>
              </a:rPr>
              <a:t>Which is his body</a:t>
            </a:r>
            <a:r>
              <a:rPr lang="en-US" sz="2800" b="1" i="1" dirty="0">
                <a:latin typeface="Candara" panose="020E0502030303020204" pitchFamily="34" charset="0"/>
              </a:rPr>
              <a:t>, the fulness of him that </a:t>
            </a:r>
            <a:r>
              <a:rPr lang="en-US" sz="2800" b="1" i="1" dirty="0" err="1">
                <a:latin typeface="Candara" panose="020E0502030303020204" pitchFamily="34" charset="0"/>
              </a:rPr>
              <a:t>filleth</a:t>
            </a:r>
            <a:r>
              <a:rPr lang="en-US" sz="2800" b="1" i="1" dirty="0">
                <a:latin typeface="Candara" panose="020E0502030303020204" pitchFamily="34" charset="0"/>
              </a:rPr>
              <a:t> all in all” </a:t>
            </a:r>
            <a:r>
              <a:rPr lang="en-US" sz="2800" i="1" dirty="0">
                <a:latin typeface="Candara" panose="020E0502030303020204" pitchFamily="34" charset="0"/>
              </a:rPr>
              <a:t>– Eph. 1:22-23</a:t>
            </a:r>
          </a:p>
        </p:txBody>
      </p:sp>
    </p:spTree>
    <p:extLst>
      <p:ext uri="{BB962C8B-B14F-4D97-AF65-F5344CB8AC3E}">
        <p14:creationId xmlns:p14="http://schemas.microsoft.com/office/powerpoint/2010/main" val="36548817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125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fade">
                                      <p:cBhvr>
                                        <p:cTn id="31" dur="1000"/>
                                        <p:tgtEl>
                                          <p:spTgt spid="13">
                                            <p:txEl>
                                              <p:pRg st="3" end="3"/>
                                            </p:txEl>
                                          </p:spTgt>
                                        </p:tgtEl>
                                      </p:cBhvr>
                                    </p:animEffect>
                                    <p:anim calcmode="lin" valueType="num">
                                      <p:cBhvr>
                                        <p:cTn id="3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xEl>
                                              <p:pRg st="4" end="4"/>
                                            </p:txEl>
                                          </p:spTgt>
                                        </p:tgtEl>
                                        <p:attrNameLst>
                                          <p:attrName>style.visibility</p:attrName>
                                        </p:attrNameLst>
                                      </p:cBhvr>
                                      <p:to>
                                        <p:strVal val="visible"/>
                                      </p:to>
                                    </p:set>
                                    <p:animEffect transition="in" filter="fade">
                                      <p:cBhvr>
                                        <p:cTn id="38" dur="1000"/>
                                        <p:tgtEl>
                                          <p:spTgt spid="13">
                                            <p:txEl>
                                              <p:pRg st="4" end="4"/>
                                            </p:txEl>
                                          </p:spTgt>
                                        </p:tgtEl>
                                      </p:cBhvr>
                                    </p:animEffect>
                                    <p:anim calcmode="lin" valueType="num">
                                      <p:cBhvr>
                                        <p:cTn id="39"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37"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outVertical)">
                                      <p:cBhvr>
                                        <p:cTn id="4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3" grpId="0" uiExpand="1"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A02D195B-D3D3-425B-A077-63F32D782516}"/>
              </a:ext>
            </a:extLst>
          </p:cNvPr>
          <p:cNvSpPr>
            <a:spLocks noGrp="1"/>
          </p:cNvSpPr>
          <p:nvPr>
            <p:ph type="title"/>
          </p:nvPr>
        </p:nvSpPr>
        <p:spPr>
          <a:xfrm>
            <a:off x="631064" y="-38637"/>
            <a:ext cx="8512935" cy="965915"/>
          </a:xfrm>
          <a:noFill/>
        </p:spPr>
        <p:txBody>
          <a:bodyPr anchor="t">
            <a:normAutofit fontScale="90000"/>
          </a:bodyPr>
          <a:lstStyle/>
          <a:p>
            <a:r>
              <a:rPr lang="en-US" sz="4400" dirty="0">
                <a:latin typeface="Candara" panose="020E0502030303020204" pitchFamily="34" charset="0"/>
              </a:rPr>
              <a:t>That Is Guided By Only The Bible </a:t>
            </a:r>
          </a:p>
        </p:txBody>
      </p:sp>
      <p:sp>
        <p:nvSpPr>
          <p:cNvPr id="13" name="Content Placeholder 12">
            <a:extLst>
              <a:ext uri="{FF2B5EF4-FFF2-40B4-BE49-F238E27FC236}">
                <a16:creationId xmlns:a16="http://schemas.microsoft.com/office/drawing/2014/main" id="{6EA2EEAC-45AF-4B25-A661-594C6F81AED2}"/>
              </a:ext>
            </a:extLst>
          </p:cNvPr>
          <p:cNvSpPr>
            <a:spLocks noGrp="1"/>
          </p:cNvSpPr>
          <p:nvPr>
            <p:ph idx="1"/>
          </p:nvPr>
        </p:nvSpPr>
        <p:spPr>
          <a:xfrm>
            <a:off x="924982" y="1037037"/>
            <a:ext cx="8026603" cy="2480387"/>
          </a:xfrm>
        </p:spPr>
        <p:txBody>
          <a:bodyPr>
            <a:normAutofit/>
          </a:bodyPr>
          <a:lstStyle/>
          <a:p>
            <a:pPr lvl="1">
              <a:lnSpc>
                <a:spcPts val="3200"/>
              </a:lnSpc>
              <a:spcBef>
                <a:spcPts val="0"/>
              </a:spcBef>
              <a:buClr>
                <a:schemeClr val="bg2">
                  <a:lumMod val="75000"/>
                </a:schemeClr>
              </a:buClr>
              <a:buSzPct val="98000"/>
            </a:pPr>
            <a:r>
              <a:rPr lang="en-US" sz="3200" b="1" dirty="0">
                <a:latin typeface="Candara" panose="020E0502030303020204" pitchFamily="34" charset="0"/>
              </a:rPr>
              <a:t>The scriptures are inspired of God and all sufficient </a:t>
            </a:r>
            <a:r>
              <a:rPr lang="en-US" sz="3200" dirty="0">
                <a:latin typeface="Candara" panose="020E0502030303020204" pitchFamily="34" charset="0"/>
              </a:rPr>
              <a:t>–</a:t>
            </a:r>
            <a:r>
              <a:rPr lang="en-US" sz="3200" b="1" dirty="0">
                <a:latin typeface="Candara" panose="020E0502030303020204" pitchFamily="34" charset="0"/>
              </a:rPr>
              <a:t> </a:t>
            </a:r>
            <a:r>
              <a:rPr lang="en-US" sz="3200" i="1" dirty="0">
                <a:latin typeface="Candara" panose="020E0502030303020204" pitchFamily="34" charset="0"/>
              </a:rPr>
              <a:t>2 Tim. 3:16-17; 2 Pet. 1:3</a:t>
            </a:r>
          </a:p>
          <a:p>
            <a:pPr lvl="1">
              <a:lnSpc>
                <a:spcPts val="3200"/>
              </a:lnSpc>
              <a:spcBef>
                <a:spcPts val="1200"/>
              </a:spcBef>
              <a:buClr>
                <a:schemeClr val="bg2">
                  <a:lumMod val="75000"/>
                </a:schemeClr>
              </a:buClr>
              <a:buSzPct val="98000"/>
            </a:pPr>
            <a:r>
              <a:rPr lang="en-US" sz="3200" b="1" dirty="0">
                <a:latin typeface="Candara" panose="020E0502030303020204" pitchFamily="34" charset="0"/>
              </a:rPr>
              <a:t>The scriptures are perfect </a:t>
            </a:r>
            <a:r>
              <a:rPr lang="en-US" sz="3200" i="1" dirty="0">
                <a:latin typeface="Candara" panose="020E0502030303020204" pitchFamily="34" charset="0"/>
              </a:rPr>
              <a:t>– Psa. 19:7-11</a:t>
            </a:r>
          </a:p>
          <a:p>
            <a:pPr lvl="1">
              <a:lnSpc>
                <a:spcPts val="3200"/>
              </a:lnSpc>
              <a:spcBef>
                <a:spcPts val="1200"/>
              </a:spcBef>
              <a:buClr>
                <a:schemeClr val="bg2">
                  <a:lumMod val="75000"/>
                </a:schemeClr>
              </a:buClr>
              <a:buSzPct val="98000"/>
            </a:pPr>
            <a:r>
              <a:rPr lang="en-US" sz="3200" b="1" dirty="0">
                <a:latin typeface="Candara" panose="020E0502030303020204" pitchFamily="34" charset="0"/>
              </a:rPr>
              <a:t>We must not tamper with God’s word</a:t>
            </a:r>
          </a:p>
          <a:p>
            <a:pPr marL="365760" lvl="1" indent="-274320">
              <a:lnSpc>
                <a:spcPts val="2800"/>
              </a:lnSpc>
              <a:spcBef>
                <a:spcPts val="0"/>
              </a:spcBef>
              <a:buClr>
                <a:schemeClr val="bg2">
                  <a:lumMod val="75000"/>
                </a:schemeClr>
              </a:buClr>
              <a:buSzPct val="98000"/>
              <a:buFont typeface="Wingdings" panose="05000000000000000000" pitchFamily="2" charset="2"/>
              <a:buChar char="§"/>
            </a:pPr>
            <a:r>
              <a:rPr lang="en-US" sz="2800" i="1" dirty="0">
                <a:latin typeface="Candara" panose="020E0502030303020204" pitchFamily="34" charset="0"/>
              </a:rPr>
              <a:t>Deut. 4:2; Rev.22:18-19; Gal. 1:6-7; 5:7-10</a:t>
            </a:r>
          </a:p>
        </p:txBody>
      </p:sp>
      <p:sp>
        <p:nvSpPr>
          <p:cNvPr id="2" name="Rectangle 1">
            <a:extLst>
              <a:ext uri="{FF2B5EF4-FFF2-40B4-BE49-F238E27FC236}">
                <a16:creationId xmlns:a16="http://schemas.microsoft.com/office/drawing/2014/main" id="{92BF9B56-817D-697C-5064-1B2A1B39EBDD}"/>
              </a:ext>
            </a:extLst>
          </p:cNvPr>
          <p:cNvSpPr/>
          <p:nvPr/>
        </p:nvSpPr>
        <p:spPr>
          <a:xfrm rot="16200000">
            <a:off x="-2423957" y="3536255"/>
            <a:ext cx="5575886" cy="830997"/>
          </a:xfrm>
          <a:prstGeom prst="rect">
            <a:avLst/>
          </a:prstGeom>
          <a:noFill/>
        </p:spPr>
        <p:txBody>
          <a:bodyPr wrap="none" lIns="91440" tIns="45720" rIns="91440" bIns="45720">
            <a:spAutoFit/>
          </a:bodyPr>
          <a:lstStyle/>
          <a:p>
            <a:pPr algn="ct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God Wants</a:t>
            </a:r>
            <a:r>
              <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 A </a:t>
            </a: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Church</a:t>
            </a:r>
            <a:endPar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endParaRPr>
          </a:p>
        </p:txBody>
      </p:sp>
      <p:sp>
        <p:nvSpPr>
          <p:cNvPr id="3" name="Arrow: Bent 2">
            <a:extLst>
              <a:ext uri="{FF2B5EF4-FFF2-40B4-BE49-F238E27FC236}">
                <a16:creationId xmlns:a16="http://schemas.microsoft.com/office/drawing/2014/main" id="{1FEE3C42-561D-98CC-AB6F-6A66D08AE12F}"/>
              </a:ext>
            </a:extLst>
          </p:cNvPr>
          <p:cNvSpPr/>
          <p:nvPr/>
        </p:nvSpPr>
        <p:spPr>
          <a:xfrm>
            <a:off x="306029" y="319087"/>
            <a:ext cx="605306" cy="745250"/>
          </a:xfrm>
          <a:prstGeom prst="bentArrow">
            <a:avLst>
              <a:gd name="adj1" fmla="val 25000"/>
              <a:gd name="adj2" fmla="val 25000"/>
              <a:gd name="adj3" fmla="val 44149"/>
              <a:gd name="adj4" fmla="val 4375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9C98F8AC-5D8A-A28B-DDC1-1FFFFE706031}"/>
              </a:ext>
            </a:extLst>
          </p:cNvPr>
          <p:cNvSpPr txBox="1"/>
          <p:nvPr/>
        </p:nvSpPr>
        <p:spPr>
          <a:xfrm>
            <a:off x="1114925" y="3493831"/>
            <a:ext cx="7715180" cy="3097771"/>
          </a:xfrm>
          <a:prstGeom prst="rect">
            <a:avLst/>
          </a:prstGeom>
          <a:solidFill>
            <a:schemeClr val="bg2"/>
          </a:solidFill>
        </p:spPr>
        <p:txBody>
          <a:bodyPr wrap="square" rtlCol="0">
            <a:spAutoFit/>
          </a:bodyPr>
          <a:lstStyle/>
          <a:p>
            <a:pPr>
              <a:lnSpc>
                <a:spcPts val="2600"/>
              </a:lnSpc>
            </a:pPr>
            <a:r>
              <a:rPr lang="en-US" sz="2600" b="1" i="1" dirty="0">
                <a:latin typeface="Candara" panose="020E0502030303020204" pitchFamily="34" charset="0"/>
              </a:rPr>
              <a:t>“But be ye doers of the word, and not hearers only, deceiving your own selves. For if any be a hearer of the word, and not a doer, he is like unto a man beholding his natural face in a glass: For he </a:t>
            </a:r>
            <a:r>
              <a:rPr lang="en-US" sz="2600" b="1" i="1" dirty="0" err="1">
                <a:latin typeface="Candara" panose="020E0502030303020204" pitchFamily="34" charset="0"/>
              </a:rPr>
              <a:t>beholdeth</a:t>
            </a:r>
            <a:r>
              <a:rPr lang="en-US" sz="2600" b="1" i="1" dirty="0">
                <a:latin typeface="Candara" panose="020E0502030303020204" pitchFamily="34" charset="0"/>
              </a:rPr>
              <a:t> himself, and </a:t>
            </a:r>
            <a:r>
              <a:rPr lang="en-US" sz="2600" b="1" i="1" dirty="0" err="1">
                <a:latin typeface="Candara" panose="020E0502030303020204" pitchFamily="34" charset="0"/>
              </a:rPr>
              <a:t>goeth</a:t>
            </a:r>
            <a:r>
              <a:rPr lang="en-US" sz="2600" b="1" i="1" dirty="0">
                <a:latin typeface="Candara" panose="020E0502030303020204" pitchFamily="34" charset="0"/>
              </a:rPr>
              <a:t> his way, and straightway </a:t>
            </a:r>
            <a:r>
              <a:rPr lang="en-US" sz="2600" b="1" i="1" dirty="0" err="1">
                <a:latin typeface="Candara" panose="020E0502030303020204" pitchFamily="34" charset="0"/>
              </a:rPr>
              <a:t>forgetteth</a:t>
            </a:r>
            <a:r>
              <a:rPr lang="en-US" sz="2600" b="1" i="1" dirty="0">
                <a:latin typeface="Candara" panose="020E0502030303020204" pitchFamily="34" charset="0"/>
              </a:rPr>
              <a:t> what manner of man he was. But whoso </a:t>
            </a:r>
            <a:r>
              <a:rPr lang="en-US" sz="2600" b="1" i="1" dirty="0" err="1">
                <a:latin typeface="Candara" panose="020E0502030303020204" pitchFamily="34" charset="0"/>
              </a:rPr>
              <a:t>looketh</a:t>
            </a:r>
            <a:r>
              <a:rPr lang="en-US" sz="2600" b="1" i="1" dirty="0">
                <a:latin typeface="Candara" panose="020E0502030303020204" pitchFamily="34" charset="0"/>
              </a:rPr>
              <a:t> into the </a:t>
            </a:r>
            <a:r>
              <a:rPr lang="en-US" sz="2600" b="1" i="1" dirty="0">
                <a:solidFill>
                  <a:srgbClr val="FF0000"/>
                </a:solidFill>
                <a:latin typeface="Candara" panose="020E0502030303020204" pitchFamily="34" charset="0"/>
              </a:rPr>
              <a:t>perfect law of liberty</a:t>
            </a:r>
            <a:r>
              <a:rPr lang="en-US" sz="2600" b="1" i="1" dirty="0">
                <a:latin typeface="Candara" panose="020E0502030303020204" pitchFamily="34" charset="0"/>
              </a:rPr>
              <a:t>, and </a:t>
            </a:r>
            <a:r>
              <a:rPr lang="en-US" sz="2600" b="1" i="1" dirty="0" err="1">
                <a:latin typeface="Candara" panose="020E0502030303020204" pitchFamily="34" charset="0"/>
              </a:rPr>
              <a:t>continueth</a:t>
            </a:r>
            <a:r>
              <a:rPr lang="en-US" sz="2600" b="1" i="1" dirty="0">
                <a:latin typeface="Candara" panose="020E0502030303020204" pitchFamily="34" charset="0"/>
              </a:rPr>
              <a:t> therein, he being not a forgetful hearer, but a doer of the work, this man shall be blessed in his deed</a:t>
            </a:r>
            <a:r>
              <a:rPr lang="en-US" sz="2600" b="1" dirty="0">
                <a:latin typeface="Candara" panose="020E0502030303020204" pitchFamily="34" charset="0"/>
              </a:rPr>
              <a:t>”</a:t>
            </a:r>
            <a:r>
              <a:rPr lang="en-US" sz="2600" dirty="0">
                <a:latin typeface="Candara" panose="020E0502030303020204" pitchFamily="34" charset="0"/>
              </a:rPr>
              <a:t> </a:t>
            </a:r>
            <a:r>
              <a:rPr lang="en-US" sz="2600" i="1" dirty="0">
                <a:latin typeface="Candara" panose="020E0502030303020204" pitchFamily="34" charset="0"/>
              </a:rPr>
              <a:t>– James 1:22-25</a:t>
            </a:r>
          </a:p>
        </p:txBody>
      </p:sp>
    </p:spTree>
    <p:extLst>
      <p:ext uri="{BB962C8B-B14F-4D97-AF65-F5344CB8AC3E}">
        <p14:creationId xmlns:p14="http://schemas.microsoft.com/office/powerpoint/2010/main" val="22982534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125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fade">
                                      <p:cBhvr>
                                        <p:cTn id="31" dur="1000"/>
                                        <p:tgtEl>
                                          <p:spTgt spid="13">
                                            <p:txEl>
                                              <p:pRg st="3" end="3"/>
                                            </p:txEl>
                                          </p:spTgt>
                                        </p:tgtEl>
                                      </p:cBhvr>
                                    </p:animEffect>
                                    <p:anim calcmode="lin" valueType="num">
                                      <p:cBhvr>
                                        <p:cTn id="3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outVertical)">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3" grpId="0" uiExpand="1"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BF9B56-817D-697C-5064-1B2A1B39EBDD}"/>
              </a:ext>
            </a:extLst>
          </p:cNvPr>
          <p:cNvSpPr/>
          <p:nvPr/>
        </p:nvSpPr>
        <p:spPr>
          <a:xfrm rot="16200000">
            <a:off x="-2423957" y="3536255"/>
            <a:ext cx="5575886" cy="830997"/>
          </a:xfrm>
          <a:prstGeom prst="rect">
            <a:avLst/>
          </a:prstGeom>
          <a:noFill/>
        </p:spPr>
        <p:txBody>
          <a:bodyPr wrap="none" lIns="91440" tIns="45720" rIns="91440" bIns="45720">
            <a:spAutoFit/>
          </a:bodyPr>
          <a:lstStyle/>
          <a:p>
            <a:pPr algn="ct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God Wants</a:t>
            </a:r>
            <a:r>
              <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 A </a:t>
            </a: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Church</a:t>
            </a:r>
            <a:endPar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endParaRPr>
          </a:p>
        </p:txBody>
      </p:sp>
      <p:sp>
        <p:nvSpPr>
          <p:cNvPr id="3" name="Arrow: Bent 2">
            <a:extLst>
              <a:ext uri="{FF2B5EF4-FFF2-40B4-BE49-F238E27FC236}">
                <a16:creationId xmlns:a16="http://schemas.microsoft.com/office/drawing/2014/main" id="{1FEE3C42-561D-98CC-AB6F-6A66D08AE12F}"/>
              </a:ext>
            </a:extLst>
          </p:cNvPr>
          <p:cNvSpPr/>
          <p:nvPr/>
        </p:nvSpPr>
        <p:spPr>
          <a:xfrm>
            <a:off x="306029" y="319087"/>
            <a:ext cx="605306" cy="745250"/>
          </a:xfrm>
          <a:prstGeom prst="bentArrow">
            <a:avLst>
              <a:gd name="adj1" fmla="val 25000"/>
              <a:gd name="adj2" fmla="val 25000"/>
              <a:gd name="adj3" fmla="val 44149"/>
              <a:gd name="adj4" fmla="val 4375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7B96F553-83E3-3592-7221-2502B1812526}"/>
              </a:ext>
            </a:extLst>
          </p:cNvPr>
          <p:cNvSpPr txBox="1"/>
          <p:nvPr/>
        </p:nvSpPr>
        <p:spPr>
          <a:xfrm>
            <a:off x="972555" y="224885"/>
            <a:ext cx="7916449" cy="1535100"/>
          </a:xfrm>
          <a:prstGeom prst="rect">
            <a:avLst/>
          </a:prstGeom>
          <a:solidFill>
            <a:schemeClr val="accent1">
              <a:lumMod val="20000"/>
              <a:lumOff val="80000"/>
            </a:schemeClr>
          </a:solidFill>
        </p:spPr>
        <p:txBody>
          <a:bodyPr wrap="square" rtlCol="0">
            <a:spAutoFit/>
          </a:bodyPr>
          <a:lstStyle/>
          <a:p>
            <a:pPr marL="91440">
              <a:lnSpc>
                <a:spcPts val="3600"/>
              </a:lnSpc>
              <a:spcBef>
                <a:spcPts val="200"/>
              </a:spcBef>
            </a:pPr>
            <a:r>
              <a:rPr lang="en-US" sz="3600" b="1" dirty="0">
                <a:latin typeface="Candara" panose="020E0502030303020204" pitchFamily="34" charset="0"/>
              </a:rPr>
              <a:t>That Honors Christ as Builder</a:t>
            </a:r>
          </a:p>
          <a:p>
            <a:pPr marL="91440">
              <a:lnSpc>
                <a:spcPts val="3600"/>
              </a:lnSpc>
              <a:spcBef>
                <a:spcPts val="200"/>
              </a:spcBef>
            </a:pPr>
            <a:r>
              <a:rPr lang="en-US" sz="3600" b="1" dirty="0">
                <a:latin typeface="Candara" panose="020E0502030303020204" pitchFamily="34" charset="0"/>
              </a:rPr>
              <a:t>That Honors Christ as </a:t>
            </a:r>
            <a:r>
              <a:rPr lang="en-US" sz="3600" b="1" i="1" dirty="0">
                <a:latin typeface="Candara" panose="020E0502030303020204" pitchFamily="34" charset="0"/>
              </a:rPr>
              <a:t>“The Head”</a:t>
            </a:r>
          </a:p>
          <a:p>
            <a:pPr marL="91440">
              <a:lnSpc>
                <a:spcPts val="3600"/>
              </a:lnSpc>
              <a:spcBef>
                <a:spcPts val="200"/>
              </a:spcBef>
            </a:pPr>
            <a:r>
              <a:rPr lang="en-US" sz="3600" b="1" dirty="0">
                <a:latin typeface="Candara" panose="020E0502030303020204" pitchFamily="34" charset="0"/>
              </a:rPr>
              <a:t>That Is Guided By Only The Bible</a:t>
            </a:r>
          </a:p>
        </p:txBody>
      </p:sp>
      <p:sp>
        <p:nvSpPr>
          <p:cNvPr id="14" name="Rectangle 13">
            <a:extLst>
              <a:ext uri="{FF2B5EF4-FFF2-40B4-BE49-F238E27FC236}">
                <a16:creationId xmlns:a16="http://schemas.microsoft.com/office/drawing/2014/main" id="{9057E168-B453-30F6-02A2-BD392546067C}"/>
              </a:ext>
            </a:extLst>
          </p:cNvPr>
          <p:cNvSpPr/>
          <p:nvPr/>
        </p:nvSpPr>
        <p:spPr>
          <a:xfrm rot="3268179">
            <a:off x="6354102" y="2896116"/>
            <a:ext cx="2815194" cy="1015663"/>
          </a:xfrm>
          <a:prstGeom prst="rect">
            <a:avLst/>
          </a:prstGeom>
          <a:noFill/>
        </p:spPr>
        <p:txBody>
          <a:bodyPr wrap="none" lIns="91440" tIns="45720" rIns="91440" bIns="45720">
            <a:spAutoFit/>
          </a:bodyPr>
          <a:lstStyle/>
          <a:p>
            <a:pPr algn="ctr"/>
            <a:r>
              <a:rPr lang="en-US" sz="6000" b="1" cap="none" spc="0" dirty="0">
                <a:ln w="12700">
                  <a:solidFill>
                    <a:schemeClr val="accent1"/>
                  </a:solidFill>
                  <a:prstDash val="solid"/>
                </a:ln>
                <a:solidFill>
                  <a:schemeClr val="bg2">
                    <a:lumMod val="75000"/>
                  </a:schemeClr>
                </a:solidFill>
                <a:effectLst>
                  <a:outerShdw dist="38100" dir="2640000" algn="bl" rotWithShape="0">
                    <a:schemeClr val="accent1"/>
                  </a:outerShdw>
                </a:effectLst>
                <a:latin typeface="Candara" panose="020E0502030303020204" pitchFamily="34" charset="0"/>
              </a:rPr>
              <a:t>REVIEW</a:t>
            </a:r>
          </a:p>
        </p:txBody>
      </p:sp>
    </p:spTree>
    <p:extLst>
      <p:ext uri="{BB962C8B-B14F-4D97-AF65-F5344CB8AC3E}">
        <p14:creationId xmlns:p14="http://schemas.microsoft.com/office/powerpoint/2010/main" val="28839155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A6B56C3-77F0-4E92-B09D-C8D4A68D5E79}"/>
              </a:ext>
            </a:extLst>
          </p:cNvPr>
          <p:cNvSpPr>
            <a:spLocks noGrp="1"/>
          </p:cNvSpPr>
          <p:nvPr>
            <p:ph idx="1"/>
          </p:nvPr>
        </p:nvSpPr>
        <p:spPr>
          <a:xfrm>
            <a:off x="296214" y="1439442"/>
            <a:ext cx="8577330" cy="5022531"/>
          </a:xfrm>
          <a:solidFill>
            <a:schemeClr val="bg2">
              <a:lumMod val="90000"/>
            </a:schemeClr>
          </a:solidFill>
          <a:ln>
            <a:noFill/>
          </a:ln>
        </p:spPr>
        <p:txBody>
          <a:bodyPr vert="horz" wrap="square" lIns="68580" tIns="34290" rIns="68580" bIns="34290" numCol="1" rtlCol="0" anchor="t" anchorCtr="0" compatLnSpc="1">
            <a:prstTxWarp prst="textNoShape">
              <a:avLst/>
            </a:prstTxWarp>
            <a:noAutofit/>
          </a:bodyPr>
          <a:lstStyle/>
          <a:p>
            <a:pPr marL="0" indent="0">
              <a:lnSpc>
                <a:spcPct val="100000"/>
              </a:lnSpc>
              <a:spcBef>
                <a:spcPts val="0"/>
              </a:spcBef>
              <a:buClr>
                <a:schemeClr val="bg1"/>
              </a:buClr>
              <a:buNone/>
              <a:defRPr/>
            </a:pPr>
            <a:r>
              <a:rPr lang="en-US" altLang="en-US" sz="3600" b="1" dirty="0">
                <a:solidFill>
                  <a:srgbClr val="111111"/>
                </a:solidFill>
                <a:effectLst/>
                <a:latin typeface="Candara" panose="020E0502030303020204" pitchFamily="34" charset="0"/>
              </a:rPr>
              <a:t>Alien sinners must…</a:t>
            </a:r>
          </a:p>
          <a:p>
            <a:pPr marL="27432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Hear the Gospel </a:t>
            </a:r>
            <a:r>
              <a:rPr lang="en-US" altLang="en-US" sz="2800" b="0" dirty="0">
                <a:solidFill>
                  <a:srgbClr val="111111"/>
                </a:solidFill>
                <a:effectLst/>
                <a:latin typeface="Candara" panose="020E0502030303020204" pitchFamily="34" charset="0"/>
              </a:rPr>
              <a:t>– </a:t>
            </a:r>
            <a:r>
              <a:rPr lang="en-US" altLang="en-US" sz="2800" b="0" i="1" dirty="0">
                <a:solidFill>
                  <a:srgbClr val="111111"/>
                </a:solidFill>
                <a:effectLst/>
                <a:latin typeface="Candara" panose="020E0502030303020204" pitchFamily="34" charset="0"/>
              </a:rPr>
              <a:t>Rom. 10:17; Heb</a:t>
            </a:r>
            <a:r>
              <a:rPr lang="en-US" altLang="en-US" sz="2800" b="0" i="1" dirty="0">
                <a:solidFill>
                  <a:srgbClr val="111111"/>
                </a:solidFill>
                <a:latin typeface="Candara" panose="020E0502030303020204" pitchFamily="34" charset="0"/>
              </a:rPr>
              <a:t>. </a:t>
            </a:r>
            <a:r>
              <a:rPr lang="en-US" altLang="en-US" sz="2800" b="0" i="1" dirty="0">
                <a:solidFill>
                  <a:srgbClr val="111111"/>
                </a:solidFill>
                <a:effectLst/>
                <a:latin typeface="Candara" panose="020E0502030303020204" pitchFamily="34" charset="0"/>
              </a:rPr>
              <a:t>11:6</a:t>
            </a:r>
          </a:p>
          <a:p>
            <a:pPr marL="27432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Believe it </a:t>
            </a:r>
            <a:r>
              <a:rPr lang="en-US" altLang="en-US" sz="2800" b="0" i="1" dirty="0">
                <a:solidFill>
                  <a:srgbClr val="111111"/>
                </a:solidFill>
                <a:effectLst/>
                <a:latin typeface="Candara" panose="020E0502030303020204" pitchFamily="34" charset="0"/>
              </a:rPr>
              <a:t>– John 8:24</a:t>
            </a:r>
          </a:p>
          <a:p>
            <a:pPr marL="27432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Repent of sin in your life </a:t>
            </a:r>
            <a:r>
              <a:rPr lang="en-US" altLang="en-US" sz="2800" b="0" i="1" dirty="0">
                <a:solidFill>
                  <a:srgbClr val="111111"/>
                </a:solidFill>
                <a:effectLst/>
                <a:latin typeface="Candara" panose="020E0502030303020204" pitchFamily="34" charset="0"/>
              </a:rPr>
              <a:t>– Acts 17:30</a:t>
            </a:r>
          </a:p>
          <a:p>
            <a:pPr marL="27432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Confess that Christ is God’s Son </a:t>
            </a:r>
            <a:r>
              <a:rPr lang="en-US" altLang="en-US" sz="2800" b="0" i="1" dirty="0">
                <a:solidFill>
                  <a:srgbClr val="111111"/>
                </a:solidFill>
                <a:effectLst/>
                <a:latin typeface="Candara" panose="020E0502030303020204" pitchFamily="34" charset="0"/>
              </a:rPr>
              <a:t>– Matt. 10:32</a:t>
            </a:r>
          </a:p>
          <a:p>
            <a:pPr marL="27432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Be baptized to wash away your </a:t>
            </a:r>
            <a:r>
              <a:rPr lang="en-US" altLang="en-US" sz="2800" b="0" dirty="0">
                <a:solidFill>
                  <a:srgbClr val="111111"/>
                </a:solidFill>
                <a:effectLst/>
                <a:latin typeface="Candara" panose="020E0502030303020204" pitchFamily="34" charset="0"/>
              </a:rPr>
              <a:t>sins </a:t>
            </a:r>
            <a:r>
              <a:rPr lang="en-US" altLang="en-US" sz="2800" b="0" i="1" dirty="0">
                <a:solidFill>
                  <a:srgbClr val="111111"/>
                </a:solidFill>
                <a:effectLst/>
                <a:latin typeface="Candara" panose="020E0502030303020204" pitchFamily="34" charset="0"/>
              </a:rPr>
              <a:t>– Acts 2:38</a:t>
            </a:r>
          </a:p>
          <a:p>
            <a:pPr marL="0" lvl="1" indent="0">
              <a:lnSpc>
                <a:spcPct val="100000"/>
              </a:lnSpc>
              <a:spcBef>
                <a:spcPts val="600"/>
              </a:spcBef>
              <a:spcAft>
                <a:spcPts val="0"/>
              </a:spcAft>
              <a:buClr>
                <a:schemeClr val="bg1"/>
              </a:buClr>
              <a:buNone/>
              <a:defRPr/>
            </a:pPr>
            <a:r>
              <a:rPr lang="en-US" altLang="en-US" sz="3600" b="1" dirty="0">
                <a:solidFill>
                  <a:srgbClr val="111111"/>
                </a:solidFill>
                <a:effectLst/>
                <a:latin typeface="Candara" panose="020E0502030303020204" pitchFamily="34" charset="0"/>
              </a:rPr>
              <a:t>An erring child of God must…</a:t>
            </a:r>
          </a:p>
          <a:p>
            <a:pPr marL="274320" indent="-274320">
              <a:lnSpc>
                <a:spcPts val="28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Repent and pray for forgiveness </a:t>
            </a:r>
            <a:r>
              <a:rPr lang="en-US" altLang="en-US" sz="2800" b="0" i="1" dirty="0">
                <a:solidFill>
                  <a:srgbClr val="111111"/>
                </a:solidFill>
                <a:effectLst/>
                <a:latin typeface="Candara" panose="020E0502030303020204" pitchFamily="34" charset="0"/>
              </a:rPr>
              <a:t>– 1 John 1:7-9</a:t>
            </a:r>
          </a:p>
          <a:p>
            <a:pPr>
              <a:lnSpc>
                <a:spcPct val="100000"/>
              </a:lnSpc>
              <a:spcBef>
                <a:spcPts val="600"/>
              </a:spcBef>
              <a:spcAft>
                <a:spcPts val="0"/>
              </a:spcAft>
              <a:buClrTx/>
              <a:buSzPct val="100000"/>
              <a:defRPr/>
            </a:pPr>
            <a:r>
              <a:rPr lang="en-US" altLang="en-US" sz="3600" b="1" dirty="0">
                <a:solidFill>
                  <a:srgbClr val="111111"/>
                </a:solidFill>
                <a:effectLst/>
                <a:latin typeface="Candara" panose="020E0502030303020204" pitchFamily="34" charset="0"/>
              </a:rPr>
              <a:t>Endure </a:t>
            </a:r>
            <a:r>
              <a:rPr lang="en-US" altLang="en-US" sz="3600" dirty="0">
                <a:solidFill>
                  <a:srgbClr val="111111"/>
                </a:solidFill>
                <a:latin typeface="Candara" panose="020E0502030303020204" pitchFamily="34" charset="0"/>
              </a:rPr>
              <a:t>t</a:t>
            </a:r>
            <a:r>
              <a:rPr lang="en-US" altLang="en-US" sz="3600" b="1" dirty="0">
                <a:solidFill>
                  <a:srgbClr val="111111"/>
                </a:solidFill>
                <a:effectLst/>
                <a:latin typeface="Candara" panose="020E0502030303020204" pitchFamily="34" charset="0"/>
              </a:rPr>
              <a:t>rials &amp; </a:t>
            </a:r>
            <a:r>
              <a:rPr lang="en-US" altLang="en-US" sz="3600" b="1" i="1" dirty="0">
                <a:solidFill>
                  <a:srgbClr val="111111"/>
                </a:solidFill>
                <a:effectLst/>
                <a:latin typeface="Candara" panose="020E0502030303020204" pitchFamily="34" charset="0"/>
              </a:rPr>
              <a:t>“be faithful </a:t>
            </a:r>
            <a:r>
              <a:rPr lang="en-US" altLang="en-US" sz="3600" b="1" i="1" u="sng" dirty="0">
                <a:solidFill>
                  <a:srgbClr val="111111"/>
                </a:solidFill>
                <a:effectLst/>
                <a:latin typeface="Candara" panose="020E0502030303020204" pitchFamily="34" charset="0"/>
              </a:rPr>
              <a:t>unto</a:t>
            </a:r>
            <a:r>
              <a:rPr lang="en-US" altLang="en-US" sz="3600" b="1" i="1" dirty="0">
                <a:solidFill>
                  <a:srgbClr val="111111"/>
                </a:solidFill>
                <a:effectLst/>
                <a:latin typeface="Candara" panose="020E0502030303020204" pitchFamily="34" charset="0"/>
              </a:rPr>
              <a:t> death”</a:t>
            </a:r>
          </a:p>
          <a:p>
            <a:pPr marL="274320" indent="-274320">
              <a:lnSpc>
                <a:spcPts val="2800"/>
              </a:lnSpc>
              <a:spcBef>
                <a:spcPts val="0"/>
              </a:spcBef>
              <a:buClrTx/>
              <a:buSzPct val="100000"/>
              <a:buFont typeface="Wingdings" panose="05000000000000000000" pitchFamily="2" charset="2"/>
              <a:buChar char="§"/>
              <a:defRPr/>
            </a:pPr>
            <a:r>
              <a:rPr lang="en-US" altLang="en-US" sz="2800" b="0" i="1" dirty="0">
                <a:solidFill>
                  <a:srgbClr val="111111"/>
                </a:solidFill>
                <a:effectLst/>
                <a:latin typeface="Candara" panose="020E0502030303020204" pitchFamily="34" charset="0"/>
              </a:rPr>
              <a:t>Rev. 2:10</a:t>
            </a:r>
          </a:p>
        </p:txBody>
      </p:sp>
      <p:sp>
        <p:nvSpPr>
          <p:cNvPr id="9" name="Rectangle 8">
            <a:extLst>
              <a:ext uri="{FF2B5EF4-FFF2-40B4-BE49-F238E27FC236}">
                <a16:creationId xmlns:a16="http://schemas.microsoft.com/office/drawing/2014/main" id="{57BF28A0-721A-441C-A00B-EFD5CA5530F7}"/>
              </a:ext>
            </a:extLst>
          </p:cNvPr>
          <p:cNvSpPr/>
          <p:nvPr/>
        </p:nvSpPr>
        <p:spPr>
          <a:xfrm>
            <a:off x="493324" y="5773207"/>
            <a:ext cx="6965578" cy="707886"/>
          </a:xfrm>
          <a:prstGeom prst="rect">
            <a:avLst/>
          </a:prstGeom>
          <a:noFill/>
        </p:spPr>
        <p:txBody>
          <a:bodyPr wrap="square" lIns="91440" tIns="45720" rIns="91440" bIns="45720">
            <a:spAutoFit/>
          </a:bodyPr>
          <a:lstStyle/>
          <a:p>
            <a:pPr algn="ct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4" name="TextBox 3">
            <a:extLst>
              <a:ext uri="{FF2B5EF4-FFF2-40B4-BE49-F238E27FC236}">
                <a16:creationId xmlns:a16="http://schemas.microsoft.com/office/drawing/2014/main" id="{FDB3C018-6904-4094-85A6-7BAF69A201A5}"/>
              </a:ext>
            </a:extLst>
          </p:cNvPr>
          <p:cNvSpPr txBox="1"/>
          <p:nvPr/>
        </p:nvSpPr>
        <p:spPr>
          <a:xfrm>
            <a:off x="7772407" y="444157"/>
            <a:ext cx="721326" cy="646331"/>
          </a:xfrm>
          <a:prstGeom prst="rect">
            <a:avLst/>
          </a:prstGeom>
          <a:noFill/>
        </p:spPr>
        <p:txBody>
          <a:bodyPr wrap="square" rtlCol="0">
            <a:spAutoFit/>
          </a:bodyPr>
          <a:lstStyle/>
          <a:p>
            <a:pPr algn="ctr"/>
            <a:r>
              <a:rPr lang="en-US" i="1" dirty="0">
                <a:solidFill>
                  <a:srgbClr val="002060"/>
                </a:solidFill>
                <a:latin typeface="Candara" panose="020E0502030303020204" pitchFamily="34" charset="0"/>
              </a:rPr>
              <a:t>Acts 16:30</a:t>
            </a:r>
          </a:p>
        </p:txBody>
      </p:sp>
      <p:sp>
        <p:nvSpPr>
          <p:cNvPr id="2" name="TextBox 1">
            <a:extLst>
              <a:ext uri="{FF2B5EF4-FFF2-40B4-BE49-F238E27FC236}">
                <a16:creationId xmlns:a16="http://schemas.microsoft.com/office/drawing/2014/main" id="{184BB266-972C-327C-9A17-587A9591A49A}"/>
              </a:ext>
            </a:extLst>
          </p:cNvPr>
          <p:cNvSpPr txBox="1"/>
          <p:nvPr/>
        </p:nvSpPr>
        <p:spPr>
          <a:xfrm>
            <a:off x="296214" y="355709"/>
            <a:ext cx="7559899" cy="769441"/>
          </a:xfrm>
          <a:prstGeom prst="rect">
            <a:avLst/>
          </a:prstGeom>
          <a:noFill/>
        </p:spPr>
        <p:txBody>
          <a:bodyPr wrap="square" rtlCol="0">
            <a:spAutoFit/>
          </a:bodyPr>
          <a:lstStyle/>
          <a:p>
            <a:r>
              <a:rPr lang="en-US" sz="4400" b="1" i="1" dirty="0">
                <a:latin typeface="Candara" panose="020E0502030303020204" pitchFamily="34" charset="0"/>
              </a:rPr>
              <a:t>“What Must I Do To Be Saved?”</a:t>
            </a:r>
          </a:p>
        </p:txBody>
      </p:sp>
    </p:spTree>
    <p:extLst>
      <p:ext uri="{BB962C8B-B14F-4D97-AF65-F5344CB8AC3E}">
        <p14:creationId xmlns:p14="http://schemas.microsoft.com/office/powerpoint/2010/main" val="2970185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750"/>
                                        <p:tgtEl>
                                          <p:spTgt spid="7">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75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750"/>
                                        <p:tgtEl>
                                          <p:spTgt spid="7">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750"/>
                                        <p:tgtEl>
                                          <p:spTgt spid="7">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750"/>
                                        <p:tgtEl>
                                          <p:spTgt spid="7">
                                            <p:txEl>
                                              <p:pRg st="3" end="3"/>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750"/>
                                        <p:tgtEl>
                                          <p:spTgt spid="7">
                                            <p:txEl>
                                              <p:pRg st="4" end="4"/>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750"/>
                                        <p:tgtEl>
                                          <p:spTgt spid="7">
                                            <p:txEl>
                                              <p:pRg st="5" end="5"/>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750"/>
                                        <p:tgtEl>
                                          <p:spTgt spid="7">
                                            <p:txEl>
                                              <p:pRg st="6" end="6"/>
                                            </p:tx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750"/>
                                        <p:tgtEl>
                                          <p:spTgt spid="7">
                                            <p:txEl>
                                              <p:pRg st="7" end="7"/>
                                            </p:txEl>
                                          </p:spTgt>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750"/>
                                        <p:tgtEl>
                                          <p:spTgt spid="7">
                                            <p:txEl>
                                              <p:pRg st="8" end="8"/>
                                            </p:txEl>
                                          </p:spTgt>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75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68FE-747C-8A72-9D2B-9EA259A1AD9B}"/>
              </a:ext>
            </a:extLst>
          </p:cNvPr>
          <p:cNvSpPr>
            <a:spLocks noGrp="1"/>
          </p:cNvSpPr>
          <p:nvPr>
            <p:ph type="title"/>
          </p:nvPr>
        </p:nvSpPr>
        <p:spPr/>
        <p:txBody>
          <a:bodyPr>
            <a:noAutofit/>
          </a:bodyPr>
          <a:lstStyle/>
          <a:p>
            <a:r>
              <a:rPr lang="en-US" sz="5400" dirty="0">
                <a:latin typeface="Candara" panose="020E0502030303020204" pitchFamily="34" charset="0"/>
              </a:rPr>
              <a:t>INTRODUCTION</a:t>
            </a:r>
          </a:p>
        </p:txBody>
      </p:sp>
      <p:sp>
        <p:nvSpPr>
          <p:cNvPr id="3" name="Content Placeholder 2">
            <a:extLst>
              <a:ext uri="{FF2B5EF4-FFF2-40B4-BE49-F238E27FC236}">
                <a16:creationId xmlns:a16="http://schemas.microsoft.com/office/drawing/2014/main" id="{7EF5BB2C-1840-FFC4-A534-F29B344BA563}"/>
              </a:ext>
            </a:extLst>
          </p:cNvPr>
          <p:cNvSpPr>
            <a:spLocks noGrp="1"/>
          </p:cNvSpPr>
          <p:nvPr>
            <p:ph sz="quarter" idx="13"/>
          </p:nvPr>
        </p:nvSpPr>
        <p:spPr>
          <a:xfrm>
            <a:off x="267420" y="1608159"/>
            <a:ext cx="8552014" cy="5230524"/>
          </a:xfrm>
        </p:spPr>
        <p:txBody>
          <a:bodyPr>
            <a:normAutofit/>
          </a:bodyPr>
          <a:lstStyle/>
          <a:p>
            <a:pPr marL="0" indent="0">
              <a:lnSpc>
                <a:spcPct val="100000"/>
              </a:lnSpc>
              <a:spcBef>
                <a:spcPts val="0"/>
              </a:spcBef>
              <a:spcAft>
                <a:spcPts val="0"/>
              </a:spcAft>
              <a:buNone/>
            </a:pPr>
            <a:r>
              <a:rPr lang="en-US" sz="3200" b="1" dirty="0">
                <a:latin typeface="Candara" panose="020E0502030303020204" pitchFamily="34" charset="0"/>
              </a:rPr>
              <a:t>Jesus promised He would build </a:t>
            </a:r>
            <a:r>
              <a:rPr lang="en-US" sz="3200" b="1" i="1" u="sng" dirty="0">
                <a:latin typeface="Candara" panose="020E0502030303020204" pitchFamily="34" charset="0"/>
              </a:rPr>
              <a:t>HIS</a:t>
            </a:r>
            <a:r>
              <a:rPr lang="en-US" sz="3200" b="1" dirty="0">
                <a:latin typeface="Candara" panose="020E0502030303020204" pitchFamily="34" charset="0"/>
              </a:rPr>
              <a:t> church</a:t>
            </a:r>
          </a:p>
          <a:p>
            <a:pPr marL="274320" indent="-274320">
              <a:lnSpc>
                <a:spcPct val="100000"/>
              </a:lnSpc>
              <a:spcBef>
                <a:spcPts val="0"/>
              </a:spcBef>
              <a:buClr>
                <a:schemeClr val="bg2">
                  <a:lumMod val="75000"/>
                </a:schemeClr>
              </a:buClr>
              <a:buFont typeface="Wingdings" panose="05000000000000000000" pitchFamily="2" charset="2"/>
              <a:buChar char="§"/>
            </a:pPr>
            <a:r>
              <a:rPr lang="en-US" sz="2800" b="0" i="1" dirty="0">
                <a:latin typeface="Candara" panose="020E0502030303020204" pitchFamily="34" charset="0"/>
              </a:rPr>
              <a:t>Matt. 16:18; Mark 9:1; Acts 1:6-8; 2:1ff</a:t>
            </a:r>
          </a:p>
          <a:p>
            <a:pPr marL="0" indent="0">
              <a:lnSpc>
                <a:spcPct val="100000"/>
              </a:lnSpc>
              <a:spcBef>
                <a:spcPts val="1200"/>
              </a:spcBef>
              <a:spcAft>
                <a:spcPts val="0"/>
              </a:spcAft>
              <a:buNone/>
            </a:pPr>
            <a:r>
              <a:rPr lang="en-US" sz="3200" dirty="0">
                <a:latin typeface="Candara" panose="020E0502030303020204" pitchFamily="34" charset="0"/>
              </a:rPr>
              <a:t>He built </a:t>
            </a:r>
            <a:r>
              <a:rPr lang="en-US" sz="3200" i="1" u="sng" dirty="0">
                <a:latin typeface="Candara" panose="020E0502030303020204" pitchFamily="34" charset="0"/>
              </a:rPr>
              <a:t>IT</a:t>
            </a:r>
            <a:r>
              <a:rPr lang="en-US" sz="3200" dirty="0">
                <a:latin typeface="Candara" panose="020E0502030303020204" pitchFamily="34" charset="0"/>
              </a:rPr>
              <a:t> upon the truth Peter confessed</a:t>
            </a:r>
          </a:p>
          <a:p>
            <a:pPr marL="274320" indent="-274320">
              <a:lnSpc>
                <a:spcPct val="100000"/>
              </a:lnSpc>
              <a:spcBef>
                <a:spcPts val="0"/>
              </a:spcBef>
              <a:spcAft>
                <a:spcPts val="0"/>
              </a:spcAft>
              <a:buClr>
                <a:schemeClr val="bg2">
                  <a:lumMod val="75000"/>
                </a:schemeClr>
              </a:buClr>
              <a:buFont typeface="Wingdings" panose="05000000000000000000" pitchFamily="2" charset="2"/>
              <a:buChar char="§"/>
            </a:pPr>
            <a:r>
              <a:rPr lang="en-US" sz="2800" i="1" dirty="0">
                <a:latin typeface="Candara" panose="020E0502030303020204" pitchFamily="34" charset="0"/>
              </a:rPr>
              <a:t>“</a:t>
            </a:r>
            <a:r>
              <a:rPr lang="en-US" sz="2800" i="1" u="none" strike="noStrike" baseline="0" dirty="0">
                <a:latin typeface="Candara" panose="020E0502030303020204" pitchFamily="34" charset="0"/>
              </a:rPr>
              <a:t>You are the Christ, the Son of the living God”</a:t>
            </a:r>
          </a:p>
          <a:p>
            <a:pPr marL="365760" lvl="2" indent="182880">
              <a:lnSpc>
                <a:spcPct val="100000"/>
              </a:lnSpc>
              <a:spcBef>
                <a:spcPts val="0"/>
              </a:spcBef>
              <a:buClr>
                <a:schemeClr val="bg2">
                  <a:lumMod val="75000"/>
                </a:schemeClr>
              </a:buClr>
              <a:buFont typeface="Wingdings" panose="05000000000000000000" pitchFamily="2" charset="2"/>
              <a:buChar char="§"/>
            </a:pPr>
            <a:r>
              <a:rPr lang="en-US" sz="2400" i="1" dirty="0">
                <a:latin typeface="Candara" panose="020E0502030303020204" pitchFamily="34" charset="0"/>
              </a:rPr>
              <a:t>Matt. 16:18, 16</a:t>
            </a:r>
          </a:p>
          <a:p>
            <a:pPr marL="0" indent="0">
              <a:lnSpc>
                <a:spcPct val="100000"/>
              </a:lnSpc>
              <a:spcBef>
                <a:spcPts val="1200"/>
              </a:spcBef>
              <a:spcAft>
                <a:spcPts val="0"/>
              </a:spcAft>
              <a:buNone/>
            </a:pPr>
            <a:r>
              <a:rPr lang="en-US" sz="3200" b="1" dirty="0">
                <a:latin typeface="Candara" panose="020E0502030303020204" pitchFamily="34" charset="0"/>
              </a:rPr>
              <a:t>He declared His superior power to build </a:t>
            </a:r>
            <a:r>
              <a:rPr lang="en-US" sz="3200" i="1" u="sng" dirty="0">
                <a:latin typeface="Candara" panose="020E0502030303020204" pitchFamily="34" charset="0"/>
              </a:rPr>
              <a:t>IT</a:t>
            </a:r>
            <a:endParaRPr lang="en-US" sz="3200" b="1" i="1" u="sng" dirty="0">
              <a:latin typeface="Candara" panose="020E0502030303020204" pitchFamily="34" charset="0"/>
            </a:endParaRPr>
          </a:p>
          <a:p>
            <a:pPr marL="274320" indent="-274320">
              <a:lnSpc>
                <a:spcPct val="100000"/>
              </a:lnSpc>
              <a:spcBef>
                <a:spcPts val="0"/>
              </a:spcBef>
              <a:spcAft>
                <a:spcPts val="0"/>
              </a:spcAft>
              <a:buClr>
                <a:schemeClr val="bg2">
                  <a:lumMod val="75000"/>
                </a:schemeClr>
              </a:buClr>
              <a:buSzPct val="98000"/>
              <a:buFont typeface="Wingdings" panose="05000000000000000000" pitchFamily="2" charset="2"/>
              <a:buChar char="§"/>
            </a:pPr>
            <a:r>
              <a:rPr lang="en-US" sz="2800" i="1" dirty="0">
                <a:latin typeface="Candara" panose="020E0502030303020204" pitchFamily="34" charset="0"/>
              </a:rPr>
              <a:t>“the gates of hades shall not prevail against it”</a:t>
            </a:r>
          </a:p>
          <a:p>
            <a:pPr marL="365760" lvl="4" indent="182880">
              <a:lnSpc>
                <a:spcPct val="100000"/>
              </a:lnSpc>
              <a:spcBef>
                <a:spcPts val="0"/>
              </a:spcBef>
              <a:buClr>
                <a:schemeClr val="bg2">
                  <a:lumMod val="75000"/>
                </a:schemeClr>
              </a:buClr>
              <a:buSzPct val="98000"/>
              <a:buFont typeface="Wingdings" panose="05000000000000000000" pitchFamily="2" charset="2"/>
              <a:buChar char="§"/>
            </a:pPr>
            <a:r>
              <a:rPr lang="en-US" sz="2400" i="1" dirty="0">
                <a:latin typeface="Candara" panose="020E0502030303020204" pitchFamily="34" charset="0"/>
              </a:rPr>
              <a:t>Matt. 16:18</a:t>
            </a:r>
          </a:p>
          <a:p>
            <a:pPr marL="274320" lvl="1" indent="-274320">
              <a:lnSpc>
                <a:spcPts val="2800"/>
              </a:lnSpc>
              <a:spcBef>
                <a:spcPts val="600"/>
              </a:spcBef>
              <a:buClr>
                <a:schemeClr val="bg2">
                  <a:lumMod val="75000"/>
                </a:schemeClr>
              </a:buClr>
              <a:buSzPct val="98000"/>
              <a:buFont typeface="Wingdings" panose="05000000000000000000" pitchFamily="2" charset="2"/>
              <a:buChar char="§"/>
            </a:pPr>
            <a:r>
              <a:rPr lang="en-US" sz="2550" dirty="0">
                <a:latin typeface="Candara" panose="020E0502030303020204" pitchFamily="34" charset="0"/>
              </a:rPr>
              <a:t>His death did not prevent Him from building His church – </a:t>
            </a:r>
            <a:r>
              <a:rPr lang="en-US" sz="2550" i="1" dirty="0">
                <a:latin typeface="Candara" panose="020E0502030303020204" pitchFamily="34" charset="0"/>
              </a:rPr>
              <a:t>Acts 2:24-27</a:t>
            </a:r>
          </a:p>
          <a:p>
            <a:pPr marL="0" indent="0">
              <a:lnSpc>
                <a:spcPct val="100000"/>
              </a:lnSpc>
              <a:spcBef>
                <a:spcPts val="0"/>
              </a:spcBef>
              <a:spcAft>
                <a:spcPts val="0"/>
              </a:spcAft>
              <a:buNone/>
            </a:pPr>
            <a:endParaRPr lang="en-US" sz="2800" b="1" i="1" dirty="0">
              <a:latin typeface="Candara" panose="020E0502030303020204" pitchFamily="34" charset="0"/>
            </a:endParaRPr>
          </a:p>
          <a:p>
            <a:endParaRPr lang="en-US" dirty="0"/>
          </a:p>
        </p:txBody>
      </p:sp>
    </p:spTree>
    <p:extLst>
      <p:ext uri="{BB962C8B-B14F-4D97-AF65-F5344CB8AC3E}">
        <p14:creationId xmlns:p14="http://schemas.microsoft.com/office/powerpoint/2010/main" val="15017854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descr="Drawing board with plans">
            <a:extLst>
              <a:ext uri="{FF2B5EF4-FFF2-40B4-BE49-F238E27FC236}">
                <a16:creationId xmlns:a16="http://schemas.microsoft.com/office/drawing/2014/main" id="{57347C71-A025-4239-BE2E-2992DCF014CE}"/>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0" y="-193182"/>
            <a:ext cx="3047742" cy="1892554"/>
          </a:xfrm>
        </p:spPr>
      </p:pic>
      <p:sp>
        <p:nvSpPr>
          <p:cNvPr id="65" name="Title 64">
            <a:extLst>
              <a:ext uri="{FF2B5EF4-FFF2-40B4-BE49-F238E27FC236}">
                <a16:creationId xmlns:a16="http://schemas.microsoft.com/office/drawing/2014/main" id="{A02D195B-D3D3-425B-A077-63F32D782516}"/>
              </a:ext>
            </a:extLst>
          </p:cNvPr>
          <p:cNvSpPr>
            <a:spLocks noGrp="1"/>
          </p:cNvSpPr>
          <p:nvPr>
            <p:ph type="title"/>
          </p:nvPr>
        </p:nvSpPr>
        <p:spPr>
          <a:xfrm>
            <a:off x="3047742" y="959643"/>
            <a:ext cx="6096258" cy="739728"/>
          </a:xfrm>
        </p:spPr>
        <p:txBody>
          <a:bodyPr>
            <a:noAutofit/>
          </a:bodyPr>
          <a:lstStyle/>
          <a:p>
            <a:r>
              <a:rPr lang="en-US" sz="5400" dirty="0">
                <a:latin typeface="Candara" panose="020E0502030303020204" pitchFamily="34" charset="0"/>
              </a:rPr>
              <a:t>INTRODUCTION</a:t>
            </a:r>
          </a:p>
        </p:txBody>
      </p:sp>
      <p:sp>
        <p:nvSpPr>
          <p:cNvPr id="13" name="Content Placeholder 12">
            <a:extLst>
              <a:ext uri="{FF2B5EF4-FFF2-40B4-BE49-F238E27FC236}">
                <a16:creationId xmlns:a16="http://schemas.microsoft.com/office/drawing/2014/main" id="{6EA2EEAC-45AF-4B25-A661-594C6F81AED2}"/>
              </a:ext>
            </a:extLst>
          </p:cNvPr>
          <p:cNvSpPr>
            <a:spLocks noGrp="1"/>
          </p:cNvSpPr>
          <p:nvPr>
            <p:ph idx="1"/>
          </p:nvPr>
        </p:nvSpPr>
        <p:spPr>
          <a:xfrm>
            <a:off x="309094" y="2078798"/>
            <a:ext cx="8671134" cy="4553821"/>
          </a:xfrm>
        </p:spPr>
        <p:txBody>
          <a:bodyPr>
            <a:normAutofit/>
          </a:bodyPr>
          <a:lstStyle/>
          <a:p>
            <a:pPr lvl="1">
              <a:lnSpc>
                <a:spcPts val="3200"/>
              </a:lnSpc>
              <a:spcBef>
                <a:spcPts val="0"/>
              </a:spcBef>
              <a:buClr>
                <a:schemeClr val="bg2">
                  <a:lumMod val="75000"/>
                </a:schemeClr>
              </a:buClr>
              <a:buSzPct val="98000"/>
            </a:pPr>
            <a:r>
              <a:rPr lang="en-US" sz="3200" b="1" dirty="0">
                <a:latin typeface="Candara" panose="020E0502030303020204" pitchFamily="34" charset="0"/>
              </a:rPr>
              <a:t>His resurrection proved He was the Son of God </a:t>
            </a:r>
            <a:r>
              <a:rPr lang="en-US" sz="3200" i="1" dirty="0">
                <a:latin typeface="Candara" panose="020E0502030303020204" pitchFamily="34" charset="0"/>
              </a:rPr>
              <a:t>– Rom. 1:4; 1 Pet. 1:3; 3:21</a:t>
            </a:r>
          </a:p>
          <a:p>
            <a:pPr lvl="1">
              <a:lnSpc>
                <a:spcPct val="100000"/>
              </a:lnSpc>
              <a:spcBef>
                <a:spcPts val="1200"/>
              </a:spcBef>
              <a:buClr>
                <a:schemeClr val="bg2">
                  <a:lumMod val="75000"/>
                </a:schemeClr>
              </a:buClr>
              <a:buSzPct val="98000"/>
            </a:pPr>
            <a:r>
              <a:rPr lang="en-US" sz="3200" b="1" i="0" u="none" strike="noStrike" baseline="0" dirty="0">
                <a:latin typeface="Candara" panose="020E0502030303020204" pitchFamily="34" charset="0"/>
              </a:rPr>
              <a:t>The gospel calls the lost to salvation</a:t>
            </a:r>
          </a:p>
          <a:p>
            <a:pPr marL="274320" lvl="1" indent="-274320">
              <a:lnSpc>
                <a:spcPct val="100000"/>
              </a:lnSpc>
              <a:spcBef>
                <a:spcPts val="0"/>
              </a:spcBef>
              <a:buClr>
                <a:schemeClr val="bg2">
                  <a:lumMod val="75000"/>
                </a:schemeClr>
              </a:buClr>
              <a:buSzPct val="98000"/>
              <a:buFont typeface="Wingdings" panose="05000000000000000000" pitchFamily="2" charset="2"/>
              <a:buChar char="§"/>
            </a:pPr>
            <a:r>
              <a:rPr lang="en-US" sz="2800" b="0" i="1" u="none" strike="noStrike" baseline="0" dirty="0">
                <a:latin typeface="Candara" panose="020E0502030303020204" pitchFamily="34" charset="0"/>
              </a:rPr>
              <a:t>2 Thess</a:t>
            </a:r>
            <a:r>
              <a:rPr lang="en-US" sz="2800" i="1" dirty="0">
                <a:latin typeface="Candara" panose="020E0502030303020204" pitchFamily="34" charset="0"/>
              </a:rPr>
              <a:t>.</a:t>
            </a:r>
            <a:r>
              <a:rPr lang="en-US" sz="2800" b="0" i="1" u="none" strike="noStrike" baseline="0" dirty="0">
                <a:latin typeface="Candara" panose="020E0502030303020204" pitchFamily="34" charset="0"/>
              </a:rPr>
              <a:t> 2:14</a:t>
            </a:r>
          </a:p>
          <a:p>
            <a:pPr lvl="1">
              <a:lnSpc>
                <a:spcPts val="3200"/>
              </a:lnSpc>
              <a:spcBef>
                <a:spcPts val="1200"/>
              </a:spcBef>
              <a:buClr>
                <a:schemeClr val="bg2">
                  <a:lumMod val="75000"/>
                </a:schemeClr>
              </a:buClr>
              <a:buSzPct val="98000"/>
            </a:pPr>
            <a:r>
              <a:rPr lang="en-US" sz="3200" b="1" i="0" u="none" strike="noStrike" baseline="0" dirty="0">
                <a:latin typeface="Candara" panose="020E0502030303020204" pitchFamily="34" charset="0"/>
              </a:rPr>
              <a:t>Jesus adds to His church those saved </a:t>
            </a:r>
            <a:r>
              <a:rPr lang="en-US" sz="3200" b="1" dirty="0">
                <a:latin typeface="Candara" panose="020E0502030303020204" pitchFamily="34" charset="0"/>
              </a:rPr>
              <a:t>when they gladly receive His word, the gospel and then abide in His doctrine </a:t>
            </a:r>
            <a:r>
              <a:rPr lang="en-US" sz="3200" i="1" dirty="0">
                <a:latin typeface="Candara" panose="020E0502030303020204" pitchFamily="34" charset="0"/>
              </a:rPr>
              <a:t>– </a:t>
            </a:r>
            <a:r>
              <a:rPr lang="en-US" sz="3200" i="1" u="none" strike="noStrike" baseline="0" dirty="0">
                <a:latin typeface="Candara" panose="020E0502030303020204" pitchFamily="34" charset="0"/>
              </a:rPr>
              <a:t>Acts 2:41-47</a:t>
            </a:r>
          </a:p>
          <a:p>
            <a:pPr marL="457200" lvl="1" indent="-457200">
              <a:lnSpc>
                <a:spcPct val="100000"/>
              </a:lnSpc>
              <a:spcBef>
                <a:spcPts val="1200"/>
              </a:spcBef>
              <a:buClr>
                <a:schemeClr val="bg2">
                  <a:lumMod val="75000"/>
                </a:schemeClr>
              </a:buClr>
              <a:buSzPct val="98000"/>
              <a:buFont typeface="Wingdings" panose="05000000000000000000" pitchFamily="2" charset="2"/>
              <a:buChar char="§"/>
            </a:pPr>
            <a:endParaRPr lang="en-US" sz="3200" dirty="0">
              <a:latin typeface="Candara" panose="020E0502030303020204" pitchFamily="34" charset="0"/>
            </a:endParaRPr>
          </a:p>
        </p:txBody>
      </p:sp>
    </p:spTree>
    <p:extLst>
      <p:ext uri="{BB962C8B-B14F-4D97-AF65-F5344CB8AC3E}">
        <p14:creationId xmlns:p14="http://schemas.microsoft.com/office/powerpoint/2010/main" val="38264324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1000"/>
                                        <p:tgtEl>
                                          <p:spTgt spid="13">
                                            <p:txEl>
                                              <p:pRg st="2" end="2"/>
                                            </p:txEl>
                                          </p:spTgt>
                                        </p:tgtEl>
                                      </p:cBhvr>
                                    </p:animEffect>
                                    <p:anim calcmode="lin" valueType="num">
                                      <p:cBhvr>
                                        <p:cTn id="2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Effect transition="in" filter="fade">
                                      <p:cBhvr>
                                        <p:cTn id="26" dur="1000"/>
                                        <p:tgtEl>
                                          <p:spTgt spid="13">
                                            <p:txEl>
                                              <p:pRg st="3" end="3"/>
                                            </p:txEl>
                                          </p:spTgt>
                                        </p:tgtEl>
                                      </p:cBhvr>
                                    </p:animEffect>
                                    <p:anim calcmode="lin" valueType="num">
                                      <p:cBhvr>
                                        <p:cTn id="2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68FE-747C-8A72-9D2B-9EA259A1AD9B}"/>
              </a:ext>
            </a:extLst>
          </p:cNvPr>
          <p:cNvSpPr>
            <a:spLocks noGrp="1"/>
          </p:cNvSpPr>
          <p:nvPr>
            <p:ph type="title"/>
          </p:nvPr>
        </p:nvSpPr>
        <p:spPr/>
        <p:txBody>
          <a:bodyPr>
            <a:noAutofit/>
          </a:bodyPr>
          <a:lstStyle/>
          <a:p>
            <a:r>
              <a:rPr lang="en-US" sz="5400" dirty="0">
                <a:latin typeface="Candara" panose="020E0502030303020204" pitchFamily="34" charset="0"/>
              </a:rPr>
              <a:t>INTRODUCTION</a:t>
            </a:r>
          </a:p>
        </p:txBody>
      </p:sp>
      <p:sp>
        <p:nvSpPr>
          <p:cNvPr id="3" name="Content Placeholder 2">
            <a:extLst>
              <a:ext uri="{FF2B5EF4-FFF2-40B4-BE49-F238E27FC236}">
                <a16:creationId xmlns:a16="http://schemas.microsoft.com/office/drawing/2014/main" id="{7EF5BB2C-1840-FFC4-A534-F29B344BA563}"/>
              </a:ext>
            </a:extLst>
          </p:cNvPr>
          <p:cNvSpPr>
            <a:spLocks noGrp="1"/>
          </p:cNvSpPr>
          <p:nvPr>
            <p:ph sz="quarter" idx="13"/>
          </p:nvPr>
        </p:nvSpPr>
        <p:spPr>
          <a:xfrm>
            <a:off x="267420" y="1608159"/>
            <a:ext cx="8552014" cy="5230524"/>
          </a:xfrm>
        </p:spPr>
        <p:txBody>
          <a:bodyPr>
            <a:normAutofit fontScale="92500"/>
          </a:bodyPr>
          <a:lstStyle/>
          <a:p>
            <a:pPr marL="0" indent="0">
              <a:lnSpc>
                <a:spcPts val="3200"/>
              </a:lnSpc>
              <a:spcBef>
                <a:spcPts val="0"/>
              </a:spcBef>
              <a:spcAft>
                <a:spcPts val="0"/>
              </a:spcAft>
              <a:buNone/>
            </a:pPr>
            <a:r>
              <a:rPr lang="en-US" sz="3200" dirty="0">
                <a:latin typeface="Candara" panose="020E0502030303020204" pitchFamily="34" charset="0"/>
              </a:rPr>
              <a:t>The Lord’s </a:t>
            </a:r>
            <a:r>
              <a:rPr lang="en-US" sz="3200" b="1" dirty="0">
                <a:latin typeface="Candara" panose="020E0502030303020204" pitchFamily="34" charset="0"/>
              </a:rPr>
              <a:t>church is a very important </a:t>
            </a:r>
            <a:r>
              <a:rPr lang="en-US" sz="3200" dirty="0">
                <a:latin typeface="Candara" panose="020E0502030303020204" pitchFamily="34" charset="0"/>
              </a:rPr>
              <a:t>institution </a:t>
            </a:r>
            <a:r>
              <a:rPr lang="en-US" sz="3200" b="0" i="1" dirty="0">
                <a:latin typeface="Candara" panose="020E0502030303020204" pitchFamily="34" charset="0"/>
              </a:rPr>
              <a:t>– Acts 20:28; Eph. 5:25</a:t>
            </a:r>
          </a:p>
          <a:p>
            <a:pPr marL="0" indent="0">
              <a:lnSpc>
                <a:spcPts val="3200"/>
              </a:lnSpc>
              <a:spcBef>
                <a:spcPts val="1200"/>
              </a:spcBef>
              <a:spcAft>
                <a:spcPts val="0"/>
              </a:spcAft>
              <a:buNone/>
            </a:pPr>
            <a:r>
              <a:rPr lang="en-US" sz="3200" dirty="0">
                <a:latin typeface="Candara" panose="020E0502030303020204" pitchFamily="34" charset="0"/>
              </a:rPr>
              <a:t>Most people </a:t>
            </a:r>
            <a:r>
              <a:rPr lang="en-US" sz="3200">
                <a:latin typeface="Candara" panose="020E0502030303020204" pitchFamily="34" charset="0"/>
              </a:rPr>
              <a:t>are pleased </a:t>
            </a:r>
            <a:r>
              <a:rPr lang="en-US" sz="3200" dirty="0">
                <a:latin typeface="Candara" panose="020E0502030303020204" pitchFamily="34" charset="0"/>
              </a:rPr>
              <a:t>with the church to which they belong</a:t>
            </a:r>
          </a:p>
          <a:p>
            <a:pPr marL="0" indent="0">
              <a:lnSpc>
                <a:spcPts val="3200"/>
              </a:lnSpc>
              <a:spcBef>
                <a:spcPts val="1200"/>
              </a:spcBef>
              <a:spcAft>
                <a:spcPts val="0"/>
              </a:spcAft>
              <a:buNone/>
            </a:pPr>
            <a:r>
              <a:rPr lang="en-US" sz="3200" dirty="0">
                <a:latin typeface="Candara" panose="020E0502030303020204" pitchFamily="34" charset="0"/>
              </a:rPr>
              <a:t>The most important question is, </a:t>
            </a:r>
            <a:r>
              <a:rPr lang="en-US" sz="3200" i="1" dirty="0">
                <a:solidFill>
                  <a:srgbClr val="FF0000"/>
                </a:solidFill>
                <a:latin typeface="Candara" panose="020E0502030303020204" pitchFamily="34" charset="0"/>
              </a:rPr>
              <a:t>“</a:t>
            </a:r>
            <a:r>
              <a:rPr lang="en-US" sz="3200" i="1" u="sng" dirty="0">
                <a:solidFill>
                  <a:srgbClr val="FF0000"/>
                </a:solidFill>
                <a:latin typeface="Candara" panose="020E0502030303020204" pitchFamily="34" charset="0"/>
              </a:rPr>
              <a:t>Is God pleased with it</a:t>
            </a:r>
            <a:r>
              <a:rPr lang="en-US" sz="3200" i="1" dirty="0">
                <a:solidFill>
                  <a:srgbClr val="FF0000"/>
                </a:solidFill>
                <a:latin typeface="Candara" panose="020E0502030303020204" pitchFamily="34" charset="0"/>
              </a:rPr>
              <a:t>?”</a:t>
            </a:r>
          </a:p>
          <a:p>
            <a:pPr marL="0" indent="0">
              <a:lnSpc>
                <a:spcPts val="3200"/>
              </a:lnSpc>
              <a:spcBef>
                <a:spcPts val="1200"/>
              </a:spcBef>
              <a:spcAft>
                <a:spcPts val="0"/>
              </a:spcAft>
              <a:buNone/>
            </a:pPr>
            <a:r>
              <a:rPr lang="en-US" sz="3200" b="1" dirty="0">
                <a:latin typeface="Candara" panose="020E0502030303020204" pitchFamily="34" charset="0"/>
              </a:rPr>
              <a:t>If God is not pleased, all hopes of salvation are in vain</a:t>
            </a:r>
            <a:endParaRPr lang="en-US" sz="2800" i="1" dirty="0">
              <a:latin typeface="Candara" panose="020E0502030303020204" pitchFamily="34" charset="0"/>
            </a:endParaRPr>
          </a:p>
          <a:p>
            <a:pPr marL="0" indent="0" algn="ctr">
              <a:lnSpc>
                <a:spcPct val="100000"/>
              </a:lnSpc>
              <a:spcBef>
                <a:spcPts val="1200"/>
              </a:spcBef>
              <a:spcAft>
                <a:spcPts val="0"/>
              </a:spcAft>
              <a:buNone/>
            </a:pPr>
            <a:r>
              <a:rPr lang="en-US" sz="4800" b="1" i="1" dirty="0">
                <a:solidFill>
                  <a:srgbClr val="FF0000"/>
                </a:solidFill>
                <a:latin typeface="Candara" panose="020E0502030303020204" pitchFamily="34" charset="0"/>
              </a:rPr>
              <a:t>“What </a:t>
            </a:r>
            <a:r>
              <a:rPr lang="en-US" sz="4800" i="1" dirty="0">
                <a:solidFill>
                  <a:srgbClr val="FF0000"/>
                </a:solidFill>
                <a:latin typeface="Candara" panose="020E0502030303020204" pitchFamily="34" charset="0"/>
              </a:rPr>
              <a:t>doeth the Lord require?</a:t>
            </a:r>
            <a:r>
              <a:rPr lang="en-US" sz="4800" b="1" i="1" dirty="0">
                <a:solidFill>
                  <a:srgbClr val="FF0000"/>
                </a:solidFill>
                <a:latin typeface="Candara" panose="020E0502030303020204" pitchFamily="34" charset="0"/>
              </a:rPr>
              <a:t>”</a:t>
            </a:r>
          </a:p>
          <a:p>
            <a:pPr marL="0" indent="0" algn="ctr">
              <a:lnSpc>
                <a:spcPts val="2800"/>
              </a:lnSpc>
              <a:spcBef>
                <a:spcPts val="0"/>
              </a:spcBef>
              <a:spcAft>
                <a:spcPts val="0"/>
              </a:spcAft>
              <a:buNone/>
            </a:pPr>
            <a:r>
              <a:rPr lang="en-US" sz="2800" b="0" i="1" dirty="0">
                <a:latin typeface="Candara" panose="020E0502030303020204" pitchFamily="34" charset="0"/>
              </a:rPr>
              <a:t>Micah 6:8</a:t>
            </a:r>
            <a:endParaRPr lang="en-US" sz="2800" b="0" dirty="0">
              <a:latin typeface="Candara" panose="020E0502030303020204" pitchFamily="34" charset="0"/>
            </a:endParaRPr>
          </a:p>
        </p:txBody>
      </p:sp>
    </p:spTree>
    <p:extLst>
      <p:ext uri="{BB962C8B-B14F-4D97-AF65-F5344CB8AC3E}">
        <p14:creationId xmlns:p14="http://schemas.microsoft.com/office/powerpoint/2010/main" val="2466195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68FE-747C-8A72-9D2B-9EA259A1AD9B}"/>
              </a:ext>
            </a:extLst>
          </p:cNvPr>
          <p:cNvSpPr>
            <a:spLocks noGrp="1"/>
          </p:cNvSpPr>
          <p:nvPr>
            <p:ph type="title"/>
          </p:nvPr>
        </p:nvSpPr>
        <p:spPr/>
        <p:txBody>
          <a:bodyPr>
            <a:noAutofit/>
          </a:bodyPr>
          <a:lstStyle/>
          <a:p>
            <a:r>
              <a:rPr lang="en-US" sz="4800" dirty="0">
                <a:latin typeface="Candara" panose="020E0502030303020204" pitchFamily="34" charset="0"/>
              </a:rPr>
              <a:t>7 Churches of Asia </a:t>
            </a:r>
            <a:r>
              <a:rPr lang="en-US" sz="3600" b="0" dirty="0">
                <a:latin typeface="Candara" panose="020E0502030303020204" pitchFamily="34" charset="0"/>
              </a:rPr>
              <a:t>– (Rev. 2-3)</a:t>
            </a:r>
          </a:p>
        </p:txBody>
      </p:sp>
      <p:sp>
        <p:nvSpPr>
          <p:cNvPr id="3" name="Content Placeholder 2">
            <a:extLst>
              <a:ext uri="{FF2B5EF4-FFF2-40B4-BE49-F238E27FC236}">
                <a16:creationId xmlns:a16="http://schemas.microsoft.com/office/drawing/2014/main" id="{7EF5BB2C-1840-FFC4-A534-F29B344BA563}"/>
              </a:ext>
            </a:extLst>
          </p:cNvPr>
          <p:cNvSpPr>
            <a:spLocks noGrp="1"/>
          </p:cNvSpPr>
          <p:nvPr>
            <p:ph sz="quarter" idx="13"/>
          </p:nvPr>
        </p:nvSpPr>
        <p:spPr>
          <a:xfrm>
            <a:off x="308364" y="1384093"/>
            <a:ext cx="8597641" cy="5267227"/>
          </a:xfrm>
        </p:spPr>
        <p:txBody>
          <a:bodyPr>
            <a:normAutofit/>
          </a:bodyPr>
          <a:lstStyle/>
          <a:p>
            <a:pPr>
              <a:lnSpc>
                <a:spcPts val="2800"/>
              </a:lnSpc>
              <a:spcBef>
                <a:spcPts val="0"/>
              </a:spcBef>
            </a:pPr>
            <a:r>
              <a:rPr lang="en-US" sz="2800" u="sng" cap="all" dirty="0">
                <a:latin typeface="Candara" panose="020E0502030303020204" pitchFamily="34" charset="0"/>
              </a:rPr>
              <a:t>Ephesus</a:t>
            </a:r>
            <a:r>
              <a:rPr lang="en-US" sz="2800" dirty="0">
                <a:latin typeface="Candara" panose="020E0502030303020204" pitchFamily="34" charset="0"/>
              </a:rPr>
              <a:t> – </a:t>
            </a:r>
            <a:r>
              <a:rPr lang="en-US" sz="2800" i="1" dirty="0">
                <a:latin typeface="Candara" panose="020E0502030303020204" pitchFamily="34" charset="0"/>
              </a:rPr>
              <a:t>“Nevertheless I have somewhat against thee, because </a:t>
            </a:r>
            <a:r>
              <a:rPr lang="en-US" sz="2800" i="1" dirty="0">
                <a:solidFill>
                  <a:srgbClr val="FF0000"/>
                </a:solidFill>
                <a:latin typeface="Candara" panose="020E0502030303020204" pitchFamily="34" charset="0"/>
              </a:rPr>
              <a:t>thou hast left thy first love</a:t>
            </a:r>
            <a:r>
              <a:rPr lang="en-US" sz="2800" i="1" dirty="0">
                <a:latin typeface="Candara" panose="020E0502030303020204" pitchFamily="34" charset="0"/>
              </a:rPr>
              <a:t>” </a:t>
            </a:r>
            <a:r>
              <a:rPr lang="en-US" sz="2800" b="0" dirty="0">
                <a:latin typeface="Candara" panose="020E0502030303020204" pitchFamily="34" charset="0"/>
              </a:rPr>
              <a:t>(2:1-7)</a:t>
            </a:r>
          </a:p>
          <a:p>
            <a:pPr>
              <a:lnSpc>
                <a:spcPts val="2800"/>
              </a:lnSpc>
              <a:spcBef>
                <a:spcPts val="1800"/>
              </a:spcBef>
            </a:pPr>
            <a:r>
              <a:rPr lang="en-US" sz="2800" u="sng" cap="all" dirty="0">
                <a:latin typeface="Candara" panose="020E0502030303020204" pitchFamily="34" charset="0"/>
              </a:rPr>
              <a:t>Smyrna</a:t>
            </a:r>
            <a:r>
              <a:rPr lang="en-US" sz="2800" dirty="0">
                <a:latin typeface="Candara" panose="020E0502030303020204" pitchFamily="34" charset="0"/>
              </a:rPr>
              <a:t> – </a:t>
            </a:r>
            <a:r>
              <a:rPr lang="en-US" sz="2800" i="1" dirty="0">
                <a:latin typeface="Candara" panose="020E0502030303020204" pitchFamily="34" charset="0"/>
              </a:rPr>
              <a:t>“</a:t>
            </a:r>
            <a:r>
              <a:rPr lang="en-US" sz="2800" i="1" dirty="0">
                <a:solidFill>
                  <a:srgbClr val="FF0000"/>
                </a:solidFill>
                <a:latin typeface="Candara" panose="020E0502030303020204" pitchFamily="34" charset="0"/>
                <a:cs typeface="Arial" panose="020B0604020202020204" pitchFamily="34" charset="0"/>
              </a:rPr>
              <a:t>Fear none of those things which thou shalt suffer</a:t>
            </a:r>
            <a:r>
              <a:rPr lang="en-US" sz="2800" i="1" dirty="0">
                <a:latin typeface="Candara" panose="020E0502030303020204" pitchFamily="34" charset="0"/>
                <a:cs typeface="Arial" panose="020B0604020202020204" pitchFamily="34" charset="0"/>
              </a:rPr>
              <a:t>: behold, the devil shall cast some of you into prison, that ye may be tried; and ye shall have tribulation ten days: </a:t>
            </a:r>
            <a:r>
              <a:rPr lang="en-US" sz="2800" i="1" dirty="0">
                <a:solidFill>
                  <a:srgbClr val="FF0000"/>
                </a:solidFill>
                <a:latin typeface="Candara" panose="020E0502030303020204" pitchFamily="34" charset="0"/>
                <a:cs typeface="Arial" panose="020B0604020202020204" pitchFamily="34" charset="0"/>
              </a:rPr>
              <a:t>be thou faithful unto death</a:t>
            </a:r>
            <a:r>
              <a:rPr lang="en-US" sz="2800" i="1" dirty="0">
                <a:latin typeface="Candara" panose="020E0502030303020204" pitchFamily="34" charset="0"/>
                <a:cs typeface="Arial" panose="020B0604020202020204" pitchFamily="34" charset="0"/>
              </a:rPr>
              <a:t>, and I will give thee a crown of life” </a:t>
            </a:r>
            <a:r>
              <a:rPr lang="en-US" sz="2800" b="0" dirty="0">
                <a:latin typeface="Candara" panose="020E0502030303020204" pitchFamily="34" charset="0"/>
                <a:cs typeface="Arial" panose="020B0604020202020204" pitchFamily="34" charset="0"/>
              </a:rPr>
              <a:t>(2:8-11)</a:t>
            </a:r>
          </a:p>
          <a:p>
            <a:pPr>
              <a:lnSpc>
                <a:spcPts val="2700"/>
              </a:lnSpc>
              <a:spcBef>
                <a:spcPts val="1800"/>
              </a:spcBef>
            </a:pPr>
            <a:r>
              <a:rPr lang="en-US" sz="2800" u="sng" cap="all" dirty="0">
                <a:latin typeface="Candara" panose="020E0502030303020204" pitchFamily="34" charset="0"/>
              </a:rPr>
              <a:t>Pergamos</a:t>
            </a:r>
            <a:r>
              <a:rPr lang="en-US" sz="2800" dirty="0">
                <a:latin typeface="Candara" panose="020E0502030303020204" pitchFamily="34" charset="0"/>
              </a:rPr>
              <a:t> – </a:t>
            </a:r>
            <a:r>
              <a:rPr lang="en-US" sz="2800" i="1" dirty="0">
                <a:latin typeface="Candara" panose="020E0502030303020204" pitchFamily="34" charset="0"/>
              </a:rPr>
              <a:t>“But I have a few things against thee, because </a:t>
            </a:r>
            <a:r>
              <a:rPr lang="en-US" sz="2800" i="1" dirty="0">
                <a:solidFill>
                  <a:srgbClr val="FF0000"/>
                </a:solidFill>
                <a:latin typeface="Candara" panose="020E0502030303020204" pitchFamily="34" charset="0"/>
              </a:rPr>
              <a:t>thou hast there them that hold the doctrine of Balaam</a:t>
            </a:r>
            <a:r>
              <a:rPr lang="en-US" sz="2800" i="1" dirty="0">
                <a:latin typeface="Candara" panose="020E0502030303020204" pitchFamily="34" charset="0"/>
              </a:rPr>
              <a:t>, who taught </a:t>
            </a:r>
            <a:r>
              <a:rPr lang="en-US" sz="2800" i="1" dirty="0" err="1">
                <a:latin typeface="Candara" panose="020E0502030303020204" pitchFamily="34" charset="0"/>
              </a:rPr>
              <a:t>Balac</a:t>
            </a:r>
            <a:r>
              <a:rPr lang="en-US" sz="2800" i="1" dirty="0">
                <a:latin typeface="Candara" panose="020E0502030303020204" pitchFamily="34" charset="0"/>
              </a:rPr>
              <a:t> to cast a stumbling block before the children of Israel, to eat things sacrificed unto idols, and to commit fornication” </a:t>
            </a:r>
            <a:r>
              <a:rPr lang="en-US" sz="2800" b="0" dirty="0">
                <a:latin typeface="Candara" panose="020E0502030303020204" pitchFamily="34" charset="0"/>
              </a:rPr>
              <a:t>(2:12-17) </a:t>
            </a:r>
          </a:p>
          <a:p>
            <a:pPr>
              <a:lnSpc>
                <a:spcPts val="2800"/>
              </a:lnSpc>
              <a:spcBef>
                <a:spcPts val="1200"/>
              </a:spcBef>
            </a:pPr>
            <a:endParaRPr lang="en-US" sz="2800" dirty="0">
              <a:latin typeface="Candara" panose="020E0502030303020204" pitchFamily="34" charset="0"/>
            </a:endParaRPr>
          </a:p>
        </p:txBody>
      </p:sp>
    </p:spTree>
    <p:extLst>
      <p:ext uri="{BB962C8B-B14F-4D97-AF65-F5344CB8AC3E}">
        <p14:creationId xmlns:p14="http://schemas.microsoft.com/office/powerpoint/2010/main" val="32423142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68FE-747C-8A72-9D2B-9EA259A1AD9B}"/>
              </a:ext>
            </a:extLst>
          </p:cNvPr>
          <p:cNvSpPr>
            <a:spLocks noGrp="1"/>
          </p:cNvSpPr>
          <p:nvPr>
            <p:ph type="title"/>
          </p:nvPr>
        </p:nvSpPr>
        <p:spPr/>
        <p:txBody>
          <a:bodyPr>
            <a:noAutofit/>
          </a:bodyPr>
          <a:lstStyle/>
          <a:p>
            <a:r>
              <a:rPr lang="en-US" sz="4800" dirty="0">
                <a:latin typeface="Candara" panose="020E0502030303020204" pitchFamily="34" charset="0"/>
              </a:rPr>
              <a:t>7 Churches of Asia </a:t>
            </a:r>
            <a:r>
              <a:rPr lang="en-US" sz="3600" b="0" i="1" dirty="0">
                <a:latin typeface="Candara" panose="020E0502030303020204" pitchFamily="34" charset="0"/>
              </a:rPr>
              <a:t>– (Rev. 2-3)</a:t>
            </a:r>
          </a:p>
        </p:txBody>
      </p:sp>
      <p:sp>
        <p:nvSpPr>
          <p:cNvPr id="3" name="Content Placeholder 2">
            <a:extLst>
              <a:ext uri="{FF2B5EF4-FFF2-40B4-BE49-F238E27FC236}">
                <a16:creationId xmlns:a16="http://schemas.microsoft.com/office/drawing/2014/main" id="{7EF5BB2C-1840-FFC4-A534-F29B344BA563}"/>
              </a:ext>
            </a:extLst>
          </p:cNvPr>
          <p:cNvSpPr>
            <a:spLocks noGrp="1"/>
          </p:cNvSpPr>
          <p:nvPr>
            <p:ph sz="quarter" idx="13"/>
          </p:nvPr>
        </p:nvSpPr>
        <p:spPr>
          <a:xfrm>
            <a:off x="308364" y="1384094"/>
            <a:ext cx="8712806" cy="5337382"/>
          </a:xfrm>
        </p:spPr>
        <p:txBody>
          <a:bodyPr>
            <a:normAutofit/>
          </a:bodyPr>
          <a:lstStyle/>
          <a:p>
            <a:pPr>
              <a:lnSpc>
                <a:spcPts val="2800"/>
              </a:lnSpc>
              <a:spcBef>
                <a:spcPts val="0"/>
              </a:spcBef>
            </a:pPr>
            <a:r>
              <a:rPr lang="en-US" sz="2800" u="sng" cap="all" dirty="0" err="1">
                <a:latin typeface="Candara" panose="020E0502030303020204" pitchFamily="34" charset="0"/>
              </a:rPr>
              <a:t>thyatira</a:t>
            </a:r>
            <a:r>
              <a:rPr lang="en-US" sz="2800" dirty="0">
                <a:latin typeface="Candara" panose="020E0502030303020204" pitchFamily="34" charset="0"/>
              </a:rPr>
              <a:t> – </a:t>
            </a:r>
            <a:r>
              <a:rPr lang="en-US" sz="2800" i="1" dirty="0">
                <a:latin typeface="Candara" panose="020E0502030303020204" pitchFamily="34" charset="0"/>
              </a:rPr>
              <a:t>“</a:t>
            </a:r>
            <a:r>
              <a:rPr lang="en-US" sz="2800" i="1" dirty="0">
                <a:latin typeface="Candara" panose="020E0502030303020204" pitchFamily="34" charset="0"/>
                <a:cs typeface="Arial" panose="020B0604020202020204" pitchFamily="34" charset="0"/>
              </a:rPr>
              <a:t>Notwithstanding I have a few things against thee, because </a:t>
            </a:r>
            <a:r>
              <a:rPr lang="en-US" sz="2800" i="1" dirty="0">
                <a:solidFill>
                  <a:srgbClr val="FF0000"/>
                </a:solidFill>
                <a:latin typeface="Candara" panose="020E0502030303020204" pitchFamily="34" charset="0"/>
                <a:cs typeface="Arial" panose="020B0604020202020204" pitchFamily="34" charset="0"/>
              </a:rPr>
              <a:t>thou </a:t>
            </a:r>
            <a:r>
              <a:rPr lang="en-US" sz="2800" i="1" dirty="0" err="1">
                <a:solidFill>
                  <a:srgbClr val="FF0000"/>
                </a:solidFill>
                <a:latin typeface="Candara" panose="020E0502030303020204" pitchFamily="34" charset="0"/>
                <a:cs typeface="Arial" panose="020B0604020202020204" pitchFamily="34" charset="0"/>
              </a:rPr>
              <a:t>sufferest</a:t>
            </a:r>
            <a:r>
              <a:rPr lang="en-US" sz="2800" i="1" dirty="0">
                <a:solidFill>
                  <a:srgbClr val="FF0000"/>
                </a:solidFill>
                <a:latin typeface="Candara" panose="020E0502030303020204" pitchFamily="34" charset="0"/>
                <a:cs typeface="Arial" panose="020B0604020202020204" pitchFamily="34" charset="0"/>
              </a:rPr>
              <a:t> that woman Jezebel, which calleth herself a prophetess, to teach and to seduce my servants to commit fornication, and to eat things sacrificed unto idols</a:t>
            </a:r>
            <a:r>
              <a:rPr lang="en-US" sz="2800" i="1" dirty="0">
                <a:latin typeface="Candara" panose="020E0502030303020204" pitchFamily="34" charset="0"/>
              </a:rPr>
              <a:t>” </a:t>
            </a:r>
            <a:r>
              <a:rPr lang="en-US" sz="2800" b="0" dirty="0">
                <a:latin typeface="Candara" panose="020E0502030303020204" pitchFamily="34" charset="0"/>
              </a:rPr>
              <a:t>(2:18-29)</a:t>
            </a:r>
          </a:p>
          <a:p>
            <a:pPr>
              <a:lnSpc>
                <a:spcPts val="2800"/>
              </a:lnSpc>
              <a:spcBef>
                <a:spcPts val="1800"/>
              </a:spcBef>
            </a:pPr>
            <a:r>
              <a:rPr lang="en-US" sz="2800" u="sng" dirty="0">
                <a:latin typeface="Candara" panose="020E0502030303020204" pitchFamily="34" charset="0"/>
              </a:rPr>
              <a:t>SARDIS</a:t>
            </a:r>
            <a:r>
              <a:rPr lang="en-US" sz="2800" dirty="0">
                <a:latin typeface="Candara" panose="020E0502030303020204" pitchFamily="34" charset="0"/>
              </a:rPr>
              <a:t> – </a:t>
            </a:r>
            <a:r>
              <a:rPr lang="en-US" sz="2800" i="1" dirty="0">
                <a:latin typeface="Candara" panose="020E0502030303020204" pitchFamily="34" charset="0"/>
              </a:rPr>
              <a:t>“</a:t>
            </a:r>
            <a:r>
              <a:rPr lang="en-US" sz="2800" i="1" dirty="0">
                <a:latin typeface="Candara" panose="020E0502030303020204" pitchFamily="34" charset="0"/>
                <a:cs typeface="Arial" panose="020B0604020202020204" pitchFamily="34" charset="0"/>
              </a:rPr>
              <a:t>And unto the angel of the church in Sardis write; These things saith he that hath the seven Spirits of God, and the seven stars; </a:t>
            </a:r>
            <a:r>
              <a:rPr lang="en-US" sz="2800" i="1" dirty="0">
                <a:solidFill>
                  <a:srgbClr val="FF0000"/>
                </a:solidFill>
                <a:latin typeface="Candara" panose="020E0502030303020204" pitchFamily="34" charset="0"/>
                <a:cs typeface="Arial" panose="020B0604020202020204" pitchFamily="34" charset="0"/>
              </a:rPr>
              <a:t>I know thy works, that thou hast a name that thou </a:t>
            </a:r>
            <a:r>
              <a:rPr lang="en-US" sz="2800" i="1" dirty="0" err="1">
                <a:solidFill>
                  <a:srgbClr val="FF0000"/>
                </a:solidFill>
                <a:latin typeface="Candara" panose="020E0502030303020204" pitchFamily="34" charset="0"/>
                <a:cs typeface="Arial" panose="020B0604020202020204" pitchFamily="34" charset="0"/>
              </a:rPr>
              <a:t>livest</a:t>
            </a:r>
            <a:r>
              <a:rPr lang="en-US" sz="2800" i="1" dirty="0">
                <a:solidFill>
                  <a:srgbClr val="FF0000"/>
                </a:solidFill>
                <a:latin typeface="Candara" panose="020E0502030303020204" pitchFamily="34" charset="0"/>
                <a:cs typeface="Arial" panose="020B0604020202020204" pitchFamily="34" charset="0"/>
              </a:rPr>
              <a:t>, and art dead. </a:t>
            </a:r>
            <a:r>
              <a:rPr lang="en-US" sz="2800" i="1" dirty="0">
                <a:latin typeface="Candara" panose="020E0502030303020204" pitchFamily="34" charset="0"/>
                <a:cs typeface="Arial" panose="020B0604020202020204" pitchFamily="34" charset="0"/>
              </a:rPr>
              <a:t>2 Be watchful, and strengthen the things which remain, that are ready to die: </a:t>
            </a:r>
            <a:r>
              <a:rPr lang="en-US" sz="2800" i="1" dirty="0">
                <a:solidFill>
                  <a:srgbClr val="FF0000"/>
                </a:solidFill>
                <a:latin typeface="Candara" panose="020E0502030303020204" pitchFamily="34" charset="0"/>
                <a:cs typeface="Arial" panose="020B0604020202020204" pitchFamily="34" charset="0"/>
              </a:rPr>
              <a:t>for I have not found thy works perfect before God</a:t>
            </a:r>
            <a:r>
              <a:rPr lang="en-US" sz="2800" i="1" dirty="0">
                <a:latin typeface="Candara" panose="020E0502030303020204" pitchFamily="34" charset="0"/>
                <a:cs typeface="Arial" panose="020B0604020202020204" pitchFamily="34" charset="0"/>
              </a:rPr>
              <a:t>” </a:t>
            </a:r>
            <a:r>
              <a:rPr lang="en-US" sz="2800" b="0" dirty="0">
                <a:latin typeface="Candara" panose="020E0502030303020204" pitchFamily="34" charset="0"/>
                <a:cs typeface="Arial" panose="020B0604020202020204" pitchFamily="34" charset="0"/>
              </a:rPr>
              <a:t>(3:1-6)</a:t>
            </a:r>
            <a:endParaRPr lang="en-US" sz="2800" b="0" dirty="0">
              <a:latin typeface="Candara" panose="020E0502030303020204" pitchFamily="34" charset="0"/>
            </a:endParaRPr>
          </a:p>
          <a:p>
            <a:pPr>
              <a:lnSpc>
                <a:spcPts val="2800"/>
              </a:lnSpc>
              <a:spcBef>
                <a:spcPts val="1200"/>
              </a:spcBef>
            </a:pPr>
            <a:endParaRPr lang="en-US" sz="2800" dirty="0">
              <a:latin typeface="Candara" panose="020E0502030303020204" pitchFamily="34" charset="0"/>
            </a:endParaRPr>
          </a:p>
        </p:txBody>
      </p:sp>
    </p:spTree>
    <p:extLst>
      <p:ext uri="{BB962C8B-B14F-4D97-AF65-F5344CB8AC3E}">
        <p14:creationId xmlns:p14="http://schemas.microsoft.com/office/powerpoint/2010/main" val="3194848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68FE-747C-8A72-9D2B-9EA259A1AD9B}"/>
              </a:ext>
            </a:extLst>
          </p:cNvPr>
          <p:cNvSpPr>
            <a:spLocks noGrp="1"/>
          </p:cNvSpPr>
          <p:nvPr>
            <p:ph type="title"/>
          </p:nvPr>
        </p:nvSpPr>
        <p:spPr/>
        <p:txBody>
          <a:bodyPr>
            <a:noAutofit/>
          </a:bodyPr>
          <a:lstStyle/>
          <a:p>
            <a:r>
              <a:rPr lang="en-US" sz="4800" dirty="0">
                <a:latin typeface="Candara" panose="020E0502030303020204" pitchFamily="34" charset="0"/>
              </a:rPr>
              <a:t>7 Churches of Asia </a:t>
            </a:r>
            <a:r>
              <a:rPr lang="en-US" sz="3600" b="0" i="1" dirty="0">
                <a:latin typeface="Candara" panose="020E0502030303020204" pitchFamily="34" charset="0"/>
              </a:rPr>
              <a:t>– (Rev. 2-3)</a:t>
            </a:r>
          </a:p>
        </p:txBody>
      </p:sp>
      <p:sp>
        <p:nvSpPr>
          <p:cNvPr id="3" name="Content Placeholder 2">
            <a:extLst>
              <a:ext uri="{FF2B5EF4-FFF2-40B4-BE49-F238E27FC236}">
                <a16:creationId xmlns:a16="http://schemas.microsoft.com/office/drawing/2014/main" id="{7EF5BB2C-1840-FFC4-A534-F29B344BA563}"/>
              </a:ext>
            </a:extLst>
          </p:cNvPr>
          <p:cNvSpPr>
            <a:spLocks noGrp="1"/>
          </p:cNvSpPr>
          <p:nvPr>
            <p:ph sz="quarter" idx="13"/>
          </p:nvPr>
        </p:nvSpPr>
        <p:spPr>
          <a:xfrm>
            <a:off x="308364" y="1384094"/>
            <a:ext cx="8712806" cy="5337382"/>
          </a:xfrm>
        </p:spPr>
        <p:txBody>
          <a:bodyPr>
            <a:normAutofit/>
          </a:bodyPr>
          <a:lstStyle/>
          <a:p>
            <a:pPr>
              <a:lnSpc>
                <a:spcPts val="2800"/>
              </a:lnSpc>
              <a:spcBef>
                <a:spcPts val="0"/>
              </a:spcBef>
            </a:pPr>
            <a:r>
              <a:rPr lang="en-US" sz="2800" u="sng" cap="all" dirty="0">
                <a:latin typeface="Candara" panose="020E0502030303020204" pitchFamily="34" charset="0"/>
              </a:rPr>
              <a:t>PHILADELPHIA</a:t>
            </a:r>
            <a:r>
              <a:rPr lang="en-US" sz="2800" dirty="0">
                <a:latin typeface="Candara" panose="020E0502030303020204" pitchFamily="34" charset="0"/>
              </a:rPr>
              <a:t> – </a:t>
            </a:r>
            <a:r>
              <a:rPr lang="en-US" sz="2800" i="1" dirty="0">
                <a:latin typeface="Candara" panose="020E0502030303020204" pitchFamily="34" charset="0"/>
              </a:rPr>
              <a:t>“</a:t>
            </a:r>
            <a:r>
              <a:rPr lang="en-US" sz="2800" i="1" dirty="0">
                <a:latin typeface="Candara" panose="020E0502030303020204" pitchFamily="34" charset="0"/>
                <a:cs typeface="Arial" panose="020B0604020202020204" pitchFamily="34" charset="0"/>
              </a:rPr>
              <a:t>I know thy works: behold, </a:t>
            </a:r>
            <a:r>
              <a:rPr lang="en-US" sz="2800" i="1" dirty="0">
                <a:solidFill>
                  <a:srgbClr val="FF0000"/>
                </a:solidFill>
                <a:latin typeface="Candara" panose="020E0502030303020204" pitchFamily="34" charset="0"/>
                <a:cs typeface="Arial" panose="020B0604020202020204" pitchFamily="34" charset="0"/>
              </a:rPr>
              <a:t>I have set before thee an open door, and no man can shut it</a:t>
            </a:r>
            <a:r>
              <a:rPr lang="en-US" sz="2800" i="1" dirty="0">
                <a:latin typeface="Candara" panose="020E0502030303020204" pitchFamily="34" charset="0"/>
                <a:cs typeface="Arial" panose="020B0604020202020204" pitchFamily="34" charset="0"/>
              </a:rPr>
              <a:t>: for thou hast a little strength, and hast kept my word, and hast not denied my name. 10 Because thou hast kept the word of my patience, </a:t>
            </a:r>
            <a:r>
              <a:rPr lang="en-US" sz="2800" i="1" dirty="0">
                <a:solidFill>
                  <a:srgbClr val="FF0000"/>
                </a:solidFill>
                <a:latin typeface="Candara" panose="020E0502030303020204" pitchFamily="34" charset="0"/>
                <a:cs typeface="Arial" panose="020B0604020202020204" pitchFamily="34" charset="0"/>
              </a:rPr>
              <a:t>I also will keep thee from the hour of temptation</a:t>
            </a:r>
            <a:r>
              <a:rPr lang="en-US" sz="2800" i="1" dirty="0">
                <a:latin typeface="Candara" panose="020E0502030303020204" pitchFamily="34" charset="0"/>
                <a:cs typeface="Arial" panose="020B0604020202020204" pitchFamily="34" charset="0"/>
              </a:rPr>
              <a:t>, which shall come upon all the world, to try them that dwell upon the earth</a:t>
            </a:r>
            <a:r>
              <a:rPr lang="en-US" sz="2800" i="1" dirty="0">
                <a:latin typeface="Candara" panose="020E0502030303020204" pitchFamily="34" charset="0"/>
              </a:rPr>
              <a:t>” </a:t>
            </a:r>
            <a:r>
              <a:rPr lang="en-US" sz="2800" b="0" dirty="0">
                <a:latin typeface="Candara" panose="020E0502030303020204" pitchFamily="34" charset="0"/>
              </a:rPr>
              <a:t>(3:7-13)</a:t>
            </a:r>
          </a:p>
          <a:p>
            <a:pPr>
              <a:lnSpc>
                <a:spcPts val="2800"/>
              </a:lnSpc>
              <a:spcBef>
                <a:spcPts val="1800"/>
              </a:spcBef>
            </a:pPr>
            <a:r>
              <a:rPr lang="en-US" sz="2800" u="sng" dirty="0">
                <a:latin typeface="Candara" panose="020E0502030303020204" pitchFamily="34" charset="0"/>
              </a:rPr>
              <a:t>LAODICIA</a:t>
            </a:r>
            <a:r>
              <a:rPr lang="en-US" sz="2800" dirty="0">
                <a:latin typeface="Candara" panose="020E0502030303020204" pitchFamily="34" charset="0"/>
              </a:rPr>
              <a:t> – </a:t>
            </a:r>
            <a:r>
              <a:rPr lang="en-US" sz="2800" i="1" dirty="0">
                <a:latin typeface="Candara" panose="020E0502030303020204" pitchFamily="34" charset="0"/>
              </a:rPr>
              <a:t>“</a:t>
            </a:r>
            <a:r>
              <a:rPr lang="en-US" sz="2800" i="1" dirty="0">
                <a:latin typeface="Candara" panose="020E0502030303020204" pitchFamily="34" charset="0"/>
                <a:cs typeface="Arial" panose="020B0604020202020204" pitchFamily="34" charset="0"/>
              </a:rPr>
              <a:t>I know thy works, that </a:t>
            </a:r>
            <a:r>
              <a:rPr lang="en-US" sz="2800" i="1" dirty="0">
                <a:solidFill>
                  <a:srgbClr val="FF0000"/>
                </a:solidFill>
                <a:latin typeface="Candara" panose="020E0502030303020204" pitchFamily="34" charset="0"/>
                <a:cs typeface="Arial" panose="020B0604020202020204" pitchFamily="34" charset="0"/>
              </a:rPr>
              <a:t>thou art neither cold nor hot: I would thou wert cold or hot. 16 So then because thou art lukewarm, and neither cold nor hot, I will spue thee out of my mouth</a:t>
            </a:r>
            <a:r>
              <a:rPr lang="en-US" sz="2800" i="1" dirty="0">
                <a:latin typeface="Candara" panose="020E0502030303020204" pitchFamily="34" charset="0"/>
                <a:cs typeface="Arial" panose="020B0604020202020204" pitchFamily="34" charset="0"/>
              </a:rPr>
              <a:t>” </a:t>
            </a:r>
            <a:r>
              <a:rPr lang="en-US" sz="2800" b="0" dirty="0">
                <a:latin typeface="Candara" panose="020E0502030303020204" pitchFamily="34" charset="0"/>
                <a:cs typeface="Arial" panose="020B0604020202020204" pitchFamily="34" charset="0"/>
              </a:rPr>
              <a:t>(3:14-22)</a:t>
            </a:r>
            <a:endParaRPr lang="en-US" sz="2800" b="0" dirty="0">
              <a:latin typeface="Candara" panose="020E0502030303020204" pitchFamily="34" charset="0"/>
            </a:endParaRPr>
          </a:p>
          <a:p>
            <a:pPr>
              <a:lnSpc>
                <a:spcPts val="2800"/>
              </a:lnSpc>
              <a:spcBef>
                <a:spcPts val="1200"/>
              </a:spcBef>
            </a:pPr>
            <a:endParaRPr lang="en-US" sz="2800" dirty="0">
              <a:latin typeface="Candara" panose="020E0502030303020204" pitchFamily="34" charset="0"/>
            </a:endParaRPr>
          </a:p>
        </p:txBody>
      </p:sp>
    </p:spTree>
    <p:extLst>
      <p:ext uri="{BB962C8B-B14F-4D97-AF65-F5344CB8AC3E}">
        <p14:creationId xmlns:p14="http://schemas.microsoft.com/office/powerpoint/2010/main" val="1547135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A02D195B-D3D3-425B-A077-63F32D782516}"/>
              </a:ext>
            </a:extLst>
          </p:cNvPr>
          <p:cNvSpPr>
            <a:spLocks noGrp="1"/>
          </p:cNvSpPr>
          <p:nvPr>
            <p:ph type="title"/>
          </p:nvPr>
        </p:nvSpPr>
        <p:spPr>
          <a:xfrm>
            <a:off x="3048131" y="940492"/>
            <a:ext cx="6096258" cy="739728"/>
          </a:xfrm>
        </p:spPr>
        <p:txBody>
          <a:bodyPr>
            <a:noAutofit/>
          </a:bodyPr>
          <a:lstStyle/>
          <a:p>
            <a:r>
              <a:rPr lang="en-US" sz="4400">
                <a:latin typeface="Candara" panose="020E0502030303020204" pitchFamily="34" charset="0"/>
              </a:rPr>
              <a:t>INTRODUCTION</a:t>
            </a:r>
            <a:endParaRPr lang="en-US" sz="4400" dirty="0">
              <a:latin typeface="Candara" panose="020E0502030303020204" pitchFamily="34" charset="0"/>
            </a:endParaRPr>
          </a:p>
        </p:txBody>
      </p:sp>
      <p:sp>
        <p:nvSpPr>
          <p:cNvPr id="13" name="Content Placeholder 12">
            <a:extLst>
              <a:ext uri="{FF2B5EF4-FFF2-40B4-BE49-F238E27FC236}">
                <a16:creationId xmlns:a16="http://schemas.microsoft.com/office/drawing/2014/main" id="{6EA2EEAC-45AF-4B25-A661-594C6F81AED2}"/>
              </a:ext>
            </a:extLst>
          </p:cNvPr>
          <p:cNvSpPr>
            <a:spLocks noGrp="1"/>
          </p:cNvSpPr>
          <p:nvPr>
            <p:ph idx="1"/>
          </p:nvPr>
        </p:nvSpPr>
        <p:spPr>
          <a:xfrm>
            <a:off x="309093" y="2078798"/>
            <a:ext cx="8507362" cy="4779201"/>
          </a:xfrm>
        </p:spPr>
        <p:txBody>
          <a:bodyPr>
            <a:normAutofit/>
          </a:bodyPr>
          <a:lstStyle/>
          <a:p>
            <a:pPr lvl="1">
              <a:lnSpc>
                <a:spcPts val="3200"/>
              </a:lnSpc>
              <a:spcBef>
                <a:spcPts val="0"/>
              </a:spcBef>
              <a:buClr>
                <a:schemeClr val="bg2">
                  <a:lumMod val="75000"/>
                </a:schemeClr>
              </a:buClr>
              <a:buSzPct val="98000"/>
            </a:pPr>
            <a:r>
              <a:rPr lang="en-US" sz="3200" b="1" dirty="0">
                <a:latin typeface="Candara" panose="020E0502030303020204" pitchFamily="34" charset="0"/>
              </a:rPr>
              <a:t>Jesus promised to gave the </a:t>
            </a:r>
            <a:r>
              <a:rPr lang="en-US" sz="3200" b="1" i="1" dirty="0">
                <a:latin typeface="Candara" panose="020E0502030303020204" pitchFamily="34" charset="0"/>
              </a:rPr>
              <a:t>“</a:t>
            </a:r>
            <a:r>
              <a:rPr lang="en-US" sz="3200" b="1" i="1" u="sng" dirty="0">
                <a:latin typeface="Candara" panose="020E0502030303020204" pitchFamily="34" charset="0"/>
              </a:rPr>
              <a:t>keys of the kingdom</a:t>
            </a:r>
            <a:r>
              <a:rPr lang="en-US" sz="3200" b="1" i="1" dirty="0">
                <a:latin typeface="Candara" panose="020E0502030303020204" pitchFamily="34" charset="0"/>
              </a:rPr>
              <a:t>”</a:t>
            </a:r>
            <a:r>
              <a:rPr lang="en-US" sz="3200" b="1" dirty="0">
                <a:latin typeface="Candara" panose="020E0502030303020204" pitchFamily="34" charset="0"/>
              </a:rPr>
              <a:t> to the apostles – the terms of entrance – the gospel</a:t>
            </a:r>
            <a:r>
              <a:rPr lang="en-US" sz="3200" dirty="0">
                <a:latin typeface="Candara" panose="020E0502030303020204" pitchFamily="34" charset="0"/>
              </a:rPr>
              <a:t> </a:t>
            </a:r>
            <a:r>
              <a:rPr lang="en-US" sz="3200" i="1" dirty="0">
                <a:latin typeface="Candara" panose="020E0502030303020204" pitchFamily="34" charset="0"/>
              </a:rPr>
              <a:t>– Matt. 16:19</a:t>
            </a:r>
          </a:p>
          <a:p>
            <a:pPr marL="274320" lvl="5" indent="-274320">
              <a:lnSpc>
                <a:spcPts val="2800"/>
              </a:lnSpc>
              <a:spcBef>
                <a:spcPts val="1200"/>
              </a:spcBef>
              <a:buClr>
                <a:schemeClr val="bg2">
                  <a:lumMod val="75000"/>
                </a:schemeClr>
              </a:buClr>
              <a:buSzPct val="98000"/>
              <a:buFont typeface="Wingdings" panose="05000000000000000000" pitchFamily="2" charset="2"/>
              <a:buChar char="§"/>
            </a:pPr>
            <a:r>
              <a:rPr lang="en-US" sz="2800" b="1" i="1" dirty="0">
                <a:latin typeface="Candara" panose="020E0502030303020204" pitchFamily="34" charset="0"/>
              </a:rPr>
              <a:t>“I will give you the </a:t>
            </a:r>
            <a:r>
              <a:rPr lang="en-US" sz="2800" b="1" i="1" dirty="0">
                <a:solidFill>
                  <a:srgbClr val="FF0000"/>
                </a:solidFill>
                <a:latin typeface="Candara" panose="020E0502030303020204" pitchFamily="34" charset="0"/>
              </a:rPr>
              <a:t>keys of the kingdom of heaven</a:t>
            </a:r>
            <a:r>
              <a:rPr lang="en-US" sz="2800" b="1" i="1" dirty="0">
                <a:latin typeface="Candara" panose="020E0502030303020204" pitchFamily="34" charset="0"/>
              </a:rPr>
              <a:t>; and whatever you bind on earth </a:t>
            </a:r>
            <a:r>
              <a:rPr lang="en-US" sz="2800" b="1" i="1" dirty="0">
                <a:solidFill>
                  <a:srgbClr val="FF0000"/>
                </a:solidFill>
                <a:latin typeface="Candara" panose="020E0502030303020204" pitchFamily="34" charset="0"/>
              </a:rPr>
              <a:t>shall have been </a:t>
            </a:r>
            <a:r>
              <a:rPr lang="en-US" sz="2800" b="1" i="1" dirty="0">
                <a:latin typeface="Candara" panose="020E0502030303020204" pitchFamily="34" charset="0"/>
              </a:rPr>
              <a:t>bound in heaven, and whatever you loose on earth </a:t>
            </a:r>
            <a:r>
              <a:rPr lang="en-US" sz="2800" b="1" i="1" dirty="0">
                <a:solidFill>
                  <a:srgbClr val="FF0000"/>
                </a:solidFill>
                <a:latin typeface="Candara" panose="020E0502030303020204" pitchFamily="34" charset="0"/>
              </a:rPr>
              <a:t>shall have been</a:t>
            </a:r>
            <a:r>
              <a:rPr lang="en-US" sz="2800" b="1" i="1" dirty="0">
                <a:latin typeface="Candara" panose="020E0502030303020204" pitchFamily="34" charset="0"/>
              </a:rPr>
              <a:t> loosed in heaven” – </a:t>
            </a:r>
            <a:r>
              <a:rPr lang="en-US" sz="2800" dirty="0">
                <a:latin typeface="Candara" panose="020E0502030303020204" pitchFamily="34" charset="0"/>
              </a:rPr>
              <a:t>Matthew 16:19, NASB95</a:t>
            </a:r>
          </a:p>
          <a:p>
            <a:pPr marL="0" lvl="5" indent="0" algn="ctr">
              <a:lnSpc>
                <a:spcPts val="3600"/>
              </a:lnSpc>
              <a:spcBef>
                <a:spcPts val="1800"/>
              </a:spcBef>
              <a:buClr>
                <a:schemeClr val="bg2">
                  <a:lumMod val="75000"/>
                </a:schemeClr>
              </a:buClr>
              <a:buSzPct val="98000"/>
              <a:buNone/>
            </a:pPr>
            <a:r>
              <a:rPr lang="en-US" sz="3600" b="1" dirty="0">
                <a:solidFill>
                  <a:srgbClr val="FF0000"/>
                </a:solidFill>
                <a:latin typeface="Candara" panose="020E0502030303020204" pitchFamily="34" charset="0"/>
              </a:rPr>
              <a:t>In this lesson, we will consider Bible truths concerning the church God wants</a:t>
            </a:r>
          </a:p>
          <a:p>
            <a:pPr lvl="1">
              <a:lnSpc>
                <a:spcPct val="100000"/>
              </a:lnSpc>
              <a:spcBef>
                <a:spcPts val="0"/>
              </a:spcBef>
              <a:buClr>
                <a:schemeClr val="bg2">
                  <a:lumMod val="75000"/>
                </a:schemeClr>
              </a:buClr>
              <a:buSzPct val="98000"/>
            </a:pPr>
            <a:endParaRPr lang="en-US" sz="3200" dirty="0">
              <a:latin typeface="Candara" panose="020E0502030303020204" pitchFamily="34" charset="0"/>
            </a:endParaRPr>
          </a:p>
        </p:txBody>
      </p:sp>
      <p:pic>
        <p:nvPicPr>
          <p:cNvPr id="3" name="Picture 2" descr="Housekeys with tiny house attached as keychain">
            <a:extLst>
              <a:ext uri="{FF2B5EF4-FFF2-40B4-BE49-F238E27FC236}">
                <a16:creationId xmlns:a16="http://schemas.microsoft.com/office/drawing/2014/main" id="{DB05EBB8-9AD0-817D-B559-1B4F3D459C96}"/>
              </a:ext>
            </a:extLst>
          </p:cNvPr>
          <p:cNvPicPr>
            <a:picLocks noChangeAspect="1"/>
          </p:cNvPicPr>
          <p:nvPr/>
        </p:nvPicPr>
        <p:blipFill>
          <a:blip r:embed="rId3"/>
          <a:stretch>
            <a:fillRect/>
          </a:stretch>
        </p:blipFill>
        <p:spPr>
          <a:xfrm>
            <a:off x="0" y="0"/>
            <a:ext cx="3048131" cy="1680220"/>
          </a:xfrm>
          <a:prstGeom prst="rect">
            <a:avLst/>
          </a:prstGeom>
        </p:spPr>
      </p:pic>
    </p:spTree>
    <p:extLst>
      <p:ext uri="{BB962C8B-B14F-4D97-AF65-F5344CB8AC3E}">
        <p14:creationId xmlns:p14="http://schemas.microsoft.com/office/powerpoint/2010/main" val="6322078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A02D195B-D3D3-425B-A077-63F32D782516}"/>
              </a:ext>
            </a:extLst>
          </p:cNvPr>
          <p:cNvSpPr>
            <a:spLocks noGrp="1"/>
          </p:cNvSpPr>
          <p:nvPr>
            <p:ph type="title"/>
          </p:nvPr>
        </p:nvSpPr>
        <p:spPr>
          <a:xfrm>
            <a:off x="631064" y="-38637"/>
            <a:ext cx="8512935" cy="965915"/>
          </a:xfrm>
          <a:noFill/>
        </p:spPr>
        <p:txBody>
          <a:bodyPr anchor="t">
            <a:normAutofit fontScale="90000"/>
          </a:bodyPr>
          <a:lstStyle/>
          <a:p>
            <a:r>
              <a:rPr lang="en-US" sz="4400" dirty="0">
                <a:latin typeface="Candara" panose="020E0502030303020204" pitchFamily="34" charset="0"/>
              </a:rPr>
              <a:t>That Honors Christ As Builder</a:t>
            </a:r>
          </a:p>
        </p:txBody>
      </p:sp>
      <p:sp>
        <p:nvSpPr>
          <p:cNvPr id="13" name="Content Placeholder 12">
            <a:extLst>
              <a:ext uri="{FF2B5EF4-FFF2-40B4-BE49-F238E27FC236}">
                <a16:creationId xmlns:a16="http://schemas.microsoft.com/office/drawing/2014/main" id="{6EA2EEAC-45AF-4B25-A661-594C6F81AED2}"/>
              </a:ext>
            </a:extLst>
          </p:cNvPr>
          <p:cNvSpPr>
            <a:spLocks noGrp="1"/>
          </p:cNvSpPr>
          <p:nvPr>
            <p:ph idx="1"/>
          </p:nvPr>
        </p:nvSpPr>
        <p:spPr>
          <a:xfrm>
            <a:off x="911334" y="1023388"/>
            <a:ext cx="8232665" cy="4353830"/>
          </a:xfrm>
        </p:spPr>
        <p:txBody>
          <a:bodyPr>
            <a:normAutofit/>
          </a:bodyPr>
          <a:lstStyle/>
          <a:p>
            <a:pPr lvl="1">
              <a:lnSpc>
                <a:spcPts val="3200"/>
              </a:lnSpc>
              <a:spcBef>
                <a:spcPts val="0"/>
              </a:spcBef>
              <a:buClr>
                <a:schemeClr val="bg2">
                  <a:lumMod val="75000"/>
                </a:schemeClr>
              </a:buClr>
              <a:buSzPct val="98000"/>
            </a:pPr>
            <a:r>
              <a:rPr lang="en-US" sz="3200" b="1" dirty="0">
                <a:latin typeface="Candara" panose="020E0502030303020204" pitchFamily="34" charset="0"/>
              </a:rPr>
              <a:t>The OT foretold of a King ruling over an everlasting Kingdom </a:t>
            </a:r>
            <a:r>
              <a:rPr lang="en-US" sz="3200" i="1" dirty="0">
                <a:latin typeface="Candara" panose="020E0502030303020204" pitchFamily="34" charset="0"/>
              </a:rPr>
              <a:t>– Dan. 2:44</a:t>
            </a:r>
          </a:p>
          <a:p>
            <a:pPr marL="365760" lvl="1" indent="-274320">
              <a:lnSpc>
                <a:spcPts val="2800"/>
              </a:lnSpc>
              <a:spcBef>
                <a:spcPts val="0"/>
              </a:spcBef>
              <a:buClr>
                <a:schemeClr val="bg2">
                  <a:lumMod val="75000"/>
                </a:schemeClr>
              </a:buClr>
              <a:buSzPct val="98000"/>
              <a:buFont typeface="Wingdings" panose="05000000000000000000" pitchFamily="2" charset="2"/>
              <a:buChar char="§"/>
            </a:pPr>
            <a:r>
              <a:rPr lang="en-US" sz="2800" i="1" dirty="0">
                <a:latin typeface="Candara" panose="020E0502030303020204" pitchFamily="34" charset="0"/>
              </a:rPr>
              <a:t>Psa. 2:6-7; 110:1-3; 1Isa. 9:6-7</a:t>
            </a:r>
          </a:p>
          <a:p>
            <a:pPr lvl="1">
              <a:lnSpc>
                <a:spcPts val="3200"/>
              </a:lnSpc>
              <a:spcBef>
                <a:spcPts val="600"/>
              </a:spcBef>
              <a:buClr>
                <a:schemeClr val="bg2">
                  <a:lumMod val="75000"/>
                </a:schemeClr>
              </a:buClr>
              <a:buSzPct val="98000"/>
            </a:pPr>
            <a:r>
              <a:rPr lang="en-US" sz="3200" b="1" dirty="0">
                <a:latin typeface="Candara" panose="020E0502030303020204" pitchFamily="34" charset="0"/>
              </a:rPr>
              <a:t>Jesus built it </a:t>
            </a:r>
            <a:r>
              <a:rPr lang="en-US" sz="3200" i="1" dirty="0">
                <a:latin typeface="Candara" panose="020E0502030303020204" pitchFamily="34" charset="0"/>
              </a:rPr>
              <a:t>– Matt. 16:18; cf. Ps. 127:1</a:t>
            </a:r>
          </a:p>
          <a:p>
            <a:pPr lvl="1">
              <a:lnSpc>
                <a:spcPts val="3200"/>
              </a:lnSpc>
              <a:spcBef>
                <a:spcPts val="800"/>
              </a:spcBef>
              <a:buClr>
                <a:schemeClr val="bg2">
                  <a:lumMod val="75000"/>
                </a:schemeClr>
              </a:buClr>
              <a:buSzPct val="98000"/>
            </a:pPr>
            <a:r>
              <a:rPr lang="en-US" sz="3200" b="1" dirty="0">
                <a:latin typeface="Candara" panose="020E0502030303020204" pitchFamily="34" charset="0"/>
              </a:rPr>
              <a:t>Jesus</a:t>
            </a:r>
            <a:r>
              <a:rPr lang="en-US" sz="3200" i="1" dirty="0">
                <a:latin typeface="Candara" panose="020E0502030303020204" pitchFamily="34" charset="0"/>
              </a:rPr>
              <a:t> </a:t>
            </a:r>
            <a:r>
              <a:rPr lang="en-US" sz="3200" b="1" i="1" dirty="0">
                <a:latin typeface="Candara" panose="020E0502030303020204" pitchFamily="34" charset="0"/>
              </a:rPr>
              <a:t>“</a:t>
            </a:r>
            <a:r>
              <a:rPr lang="en-US" sz="3200" b="1" i="1" u="sng" dirty="0">
                <a:latin typeface="Candara" panose="020E0502030303020204" pitchFamily="34" charset="0"/>
              </a:rPr>
              <a:t>pitched</a:t>
            </a:r>
            <a:r>
              <a:rPr lang="en-US" sz="3200" b="1" i="1" dirty="0">
                <a:latin typeface="Candara" panose="020E0502030303020204" pitchFamily="34" charset="0"/>
              </a:rPr>
              <a:t>” </a:t>
            </a:r>
            <a:r>
              <a:rPr lang="en-US" sz="3200" b="1" dirty="0">
                <a:latin typeface="Candara" panose="020E0502030303020204" pitchFamily="34" charset="0"/>
              </a:rPr>
              <a:t>His church, the </a:t>
            </a:r>
            <a:r>
              <a:rPr lang="en-US" sz="3200" b="1" i="1" dirty="0">
                <a:latin typeface="Candara" panose="020E0502030303020204" pitchFamily="34" charset="0"/>
              </a:rPr>
              <a:t>“</a:t>
            </a:r>
            <a:r>
              <a:rPr lang="en-US" sz="3200" b="1" i="1" u="sng" dirty="0">
                <a:latin typeface="Candara" panose="020E0502030303020204" pitchFamily="34" charset="0"/>
              </a:rPr>
              <a:t>true tabernacle</a:t>
            </a:r>
            <a:r>
              <a:rPr lang="en-US" sz="3200" b="1" i="1" dirty="0">
                <a:latin typeface="Candara" panose="020E0502030303020204" pitchFamily="34" charset="0"/>
              </a:rPr>
              <a:t>”</a:t>
            </a:r>
            <a:r>
              <a:rPr lang="en-US" sz="3200" b="1" dirty="0">
                <a:latin typeface="Candara" panose="020E0502030303020204" pitchFamily="34" charset="0"/>
              </a:rPr>
              <a:t> </a:t>
            </a:r>
            <a:r>
              <a:rPr lang="en-US" sz="3200" i="1" dirty="0">
                <a:latin typeface="Candara" panose="020E0502030303020204" pitchFamily="34" charset="0"/>
              </a:rPr>
              <a:t>– Heb. 8:2; 3:3-4; Matt. 15:13</a:t>
            </a:r>
          </a:p>
          <a:p>
            <a:pPr marL="365760" lvl="1" indent="-274320">
              <a:lnSpc>
                <a:spcPts val="3200"/>
              </a:lnSpc>
              <a:spcBef>
                <a:spcPts val="0"/>
              </a:spcBef>
              <a:buClr>
                <a:schemeClr val="bg2">
                  <a:lumMod val="75000"/>
                </a:schemeClr>
              </a:buClr>
              <a:buSzPct val="98000"/>
              <a:buFont typeface="Wingdings" panose="05000000000000000000" pitchFamily="2" charset="2"/>
              <a:buChar char="§"/>
            </a:pPr>
            <a:r>
              <a:rPr lang="en-US" sz="2800" dirty="0">
                <a:latin typeface="Candara" panose="020E0502030303020204" pitchFamily="34" charset="0"/>
              </a:rPr>
              <a:t>Christs’ ministry is exercised thereby</a:t>
            </a:r>
          </a:p>
          <a:p>
            <a:pPr lvl="1">
              <a:lnSpc>
                <a:spcPts val="3200"/>
              </a:lnSpc>
              <a:spcBef>
                <a:spcPts val="600"/>
              </a:spcBef>
              <a:buClr>
                <a:schemeClr val="bg2">
                  <a:lumMod val="75000"/>
                </a:schemeClr>
              </a:buClr>
              <a:buSzPct val="98000"/>
            </a:pPr>
            <a:r>
              <a:rPr lang="en-US" sz="3200" b="1" dirty="0">
                <a:latin typeface="Candara" panose="020E0502030303020204" pitchFamily="34" charset="0"/>
              </a:rPr>
              <a:t>We must not honor any other man</a:t>
            </a:r>
          </a:p>
          <a:p>
            <a:pPr marL="365760" lvl="1" indent="-274320">
              <a:lnSpc>
                <a:spcPts val="2800"/>
              </a:lnSpc>
              <a:spcBef>
                <a:spcPts val="0"/>
              </a:spcBef>
              <a:buClr>
                <a:schemeClr val="bg2">
                  <a:lumMod val="75000"/>
                </a:schemeClr>
              </a:buClr>
              <a:buSzPct val="98000"/>
              <a:buFont typeface="Wingdings" panose="05000000000000000000" pitchFamily="2" charset="2"/>
              <a:buChar char="§"/>
            </a:pPr>
            <a:r>
              <a:rPr lang="en-US" sz="2800" dirty="0">
                <a:latin typeface="Candara" panose="020E0502030303020204" pitchFamily="34" charset="0"/>
              </a:rPr>
              <a:t>Not John the Baptist </a:t>
            </a:r>
            <a:r>
              <a:rPr lang="en-US" sz="2800" i="1" dirty="0">
                <a:latin typeface="Candara" panose="020E0502030303020204" pitchFamily="34" charset="0"/>
              </a:rPr>
              <a:t>– Matt. 14:10</a:t>
            </a:r>
          </a:p>
          <a:p>
            <a:pPr marL="365760" lvl="1" indent="-274320">
              <a:lnSpc>
                <a:spcPts val="2800"/>
              </a:lnSpc>
              <a:spcBef>
                <a:spcPts val="600"/>
              </a:spcBef>
              <a:buClr>
                <a:schemeClr val="bg2">
                  <a:lumMod val="75000"/>
                </a:schemeClr>
              </a:buClr>
              <a:buSzPct val="98000"/>
              <a:buFont typeface="Wingdings" panose="05000000000000000000" pitchFamily="2" charset="2"/>
              <a:buChar char="§"/>
            </a:pPr>
            <a:r>
              <a:rPr lang="en-US" sz="2800" dirty="0">
                <a:latin typeface="Candara" panose="020E0502030303020204" pitchFamily="34" charset="0"/>
              </a:rPr>
              <a:t>Not Peter the apostle – </a:t>
            </a:r>
            <a:r>
              <a:rPr lang="en-US" sz="2800" i="1" dirty="0">
                <a:latin typeface="Candara" panose="020E0502030303020204" pitchFamily="34" charset="0"/>
              </a:rPr>
              <a:t>Acts 10:25-26 </a:t>
            </a:r>
          </a:p>
        </p:txBody>
      </p:sp>
      <p:sp>
        <p:nvSpPr>
          <p:cNvPr id="2" name="Rectangle 1">
            <a:extLst>
              <a:ext uri="{FF2B5EF4-FFF2-40B4-BE49-F238E27FC236}">
                <a16:creationId xmlns:a16="http://schemas.microsoft.com/office/drawing/2014/main" id="{92BF9B56-817D-697C-5064-1B2A1B39EBDD}"/>
              </a:ext>
            </a:extLst>
          </p:cNvPr>
          <p:cNvSpPr/>
          <p:nvPr/>
        </p:nvSpPr>
        <p:spPr>
          <a:xfrm rot="16200000">
            <a:off x="-2423957" y="3536255"/>
            <a:ext cx="5575886" cy="830997"/>
          </a:xfrm>
          <a:prstGeom prst="rect">
            <a:avLst/>
          </a:prstGeom>
          <a:noFill/>
        </p:spPr>
        <p:txBody>
          <a:bodyPr wrap="none" lIns="91440" tIns="45720" rIns="91440" bIns="45720">
            <a:spAutoFit/>
          </a:bodyPr>
          <a:lstStyle/>
          <a:p>
            <a:pPr algn="ct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God Wants</a:t>
            </a:r>
            <a:r>
              <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 A </a:t>
            </a: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rPr>
              <a:t>Church</a:t>
            </a:r>
            <a:endPar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ndara" panose="020E0502030303020204" pitchFamily="34" charset="0"/>
            </a:endParaRPr>
          </a:p>
        </p:txBody>
      </p:sp>
      <p:sp>
        <p:nvSpPr>
          <p:cNvPr id="3" name="Arrow: Bent 2">
            <a:extLst>
              <a:ext uri="{FF2B5EF4-FFF2-40B4-BE49-F238E27FC236}">
                <a16:creationId xmlns:a16="http://schemas.microsoft.com/office/drawing/2014/main" id="{1FEE3C42-561D-98CC-AB6F-6A66D08AE12F}"/>
              </a:ext>
            </a:extLst>
          </p:cNvPr>
          <p:cNvSpPr/>
          <p:nvPr/>
        </p:nvSpPr>
        <p:spPr>
          <a:xfrm>
            <a:off x="306029" y="319087"/>
            <a:ext cx="605306" cy="745250"/>
          </a:xfrm>
          <a:prstGeom prst="bentArrow">
            <a:avLst>
              <a:gd name="adj1" fmla="val 25000"/>
              <a:gd name="adj2" fmla="val 25000"/>
              <a:gd name="adj3" fmla="val 44149"/>
              <a:gd name="adj4" fmla="val 4375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0E67EA52-CC00-48BF-388C-EB21687DC29C}"/>
              </a:ext>
            </a:extLst>
          </p:cNvPr>
          <p:cNvSpPr txBox="1"/>
          <p:nvPr/>
        </p:nvSpPr>
        <p:spPr>
          <a:xfrm>
            <a:off x="1075109" y="5315256"/>
            <a:ext cx="7427449" cy="1430648"/>
          </a:xfrm>
          <a:prstGeom prst="rect">
            <a:avLst/>
          </a:prstGeom>
          <a:solidFill>
            <a:schemeClr val="bg2"/>
          </a:solidFill>
        </p:spPr>
        <p:txBody>
          <a:bodyPr wrap="square" rtlCol="0">
            <a:spAutoFit/>
          </a:bodyPr>
          <a:lstStyle/>
          <a:p>
            <a:pPr>
              <a:lnSpc>
                <a:spcPts val="2600"/>
              </a:lnSpc>
            </a:pPr>
            <a:r>
              <a:rPr lang="en-US" sz="2600" b="1" i="1" dirty="0">
                <a:latin typeface="Candara" panose="020E0502030303020204" pitchFamily="34" charset="0"/>
              </a:rPr>
              <a:t>“Take heed therefore unto yourselves, and to all the flock, over the which the Holy Ghost hath made you overseers, to feed the church of God, </a:t>
            </a:r>
            <a:r>
              <a:rPr lang="en-US" sz="2600" b="1" i="1" dirty="0">
                <a:solidFill>
                  <a:srgbClr val="FF0000"/>
                </a:solidFill>
                <a:latin typeface="Candara" panose="020E0502030303020204" pitchFamily="34" charset="0"/>
              </a:rPr>
              <a:t>which he hath purchased with his own blood</a:t>
            </a:r>
            <a:r>
              <a:rPr lang="en-US" sz="2600" b="1" i="1" dirty="0">
                <a:latin typeface="Candara" panose="020E0502030303020204" pitchFamily="34" charset="0"/>
              </a:rPr>
              <a:t>” </a:t>
            </a:r>
            <a:r>
              <a:rPr lang="en-US" sz="2600" dirty="0">
                <a:latin typeface="Candara" panose="020E0502030303020204" pitchFamily="34" charset="0"/>
              </a:rPr>
              <a:t>– Acts 20:28</a:t>
            </a:r>
          </a:p>
        </p:txBody>
      </p:sp>
    </p:spTree>
    <p:extLst>
      <p:ext uri="{BB962C8B-B14F-4D97-AF65-F5344CB8AC3E}">
        <p14:creationId xmlns:p14="http://schemas.microsoft.com/office/powerpoint/2010/main" val="15298925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125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1000"/>
                                        <p:tgtEl>
                                          <p:spTgt spid="13">
                                            <p:txEl>
                                              <p:pRg st="1" end="1"/>
                                            </p:txEl>
                                          </p:spTgt>
                                        </p:tgtEl>
                                      </p:cBhvr>
                                    </p:animEffect>
                                    <p:anim calcmode="lin" valueType="num">
                                      <p:cBhvr>
                                        <p:cTn id="1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1000"/>
                                        <p:tgtEl>
                                          <p:spTgt spid="13">
                                            <p:txEl>
                                              <p:pRg st="2" end="2"/>
                                            </p:txEl>
                                          </p:spTgt>
                                        </p:tgtEl>
                                      </p:cBhvr>
                                    </p:animEffect>
                                    <p:anim calcmode="lin" valueType="num">
                                      <p:cBhvr>
                                        <p:cTn id="2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fade">
                                      <p:cBhvr>
                                        <p:cTn id="31" dur="1000"/>
                                        <p:tgtEl>
                                          <p:spTgt spid="13">
                                            <p:txEl>
                                              <p:pRg st="3" end="3"/>
                                            </p:txEl>
                                          </p:spTgt>
                                        </p:tgtEl>
                                      </p:cBhvr>
                                    </p:animEffect>
                                    <p:anim calcmode="lin" valueType="num">
                                      <p:cBhvr>
                                        <p:cTn id="3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xEl>
                                              <p:pRg st="4" end="4"/>
                                            </p:txEl>
                                          </p:spTgt>
                                        </p:tgtEl>
                                        <p:attrNameLst>
                                          <p:attrName>style.visibility</p:attrName>
                                        </p:attrNameLst>
                                      </p:cBhvr>
                                      <p:to>
                                        <p:strVal val="visible"/>
                                      </p:to>
                                    </p:set>
                                    <p:animEffect transition="in" filter="fade">
                                      <p:cBhvr>
                                        <p:cTn id="38" dur="1000"/>
                                        <p:tgtEl>
                                          <p:spTgt spid="13">
                                            <p:txEl>
                                              <p:pRg st="4" end="4"/>
                                            </p:txEl>
                                          </p:spTgt>
                                        </p:tgtEl>
                                      </p:cBhvr>
                                    </p:animEffect>
                                    <p:anim calcmode="lin" valueType="num">
                                      <p:cBhvr>
                                        <p:cTn id="39"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3">
                                            <p:txEl>
                                              <p:pRg st="5" end="5"/>
                                            </p:txEl>
                                          </p:spTgt>
                                        </p:tgtEl>
                                        <p:attrNameLst>
                                          <p:attrName>style.visibility</p:attrName>
                                        </p:attrNameLst>
                                      </p:cBhvr>
                                      <p:to>
                                        <p:strVal val="visible"/>
                                      </p:to>
                                    </p:set>
                                    <p:animEffect transition="in" filter="fade">
                                      <p:cBhvr>
                                        <p:cTn id="45" dur="1000"/>
                                        <p:tgtEl>
                                          <p:spTgt spid="13">
                                            <p:txEl>
                                              <p:pRg st="5" end="5"/>
                                            </p:txEl>
                                          </p:spTgt>
                                        </p:tgtEl>
                                      </p:cBhvr>
                                    </p:animEffect>
                                    <p:anim calcmode="lin" valueType="num">
                                      <p:cBhvr>
                                        <p:cTn id="46"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
                                            <p:txEl>
                                              <p:pRg st="6" end="6"/>
                                            </p:txEl>
                                          </p:spTgt>
                                        </p:tgtEl>
                                        <p:attrNameLst>
                                          <p:attrName>style.visibility</p:attrName>
                                        </p:attrNameLst>
                                      </p:cBhvr>
                                      <p:to>
                                        <p:strVal val="visible"/>
                                      </p:to>
                                    </p:set>
                                    <p:animEffect transition="in" filter="fade">
                                      <p:cBhvr>
                                        <p:cTn id="52" dur="1000"/>
                                        <p:tgtEl>
                                          <p:spTgt spid="13">
                                            <p:txEl>
                                              <p:pRg st="6" end="6"/>
                                            </p:txEl>
                                          </p:spTgt>
                                        </p:tgtEl>
                                      </p:cBhvr>
                                    </p:animEffect>
                                    <p:anim calcmode="lin" valueType="num">
                                      <p:cBhvr>
                                        <p:cTn id="5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3">
                                            <p:txEl>
                                              <p:pRg st="7" end="7"/>
                                            </p:txEl>
                                          </p:spTgt>
                                        </p:tgtEl>
                                        <p:attrNameLst>
                                          <p:attrName>style.visibility</p:attrName>
                                        </p:attrNameLst>
                                      </p:cBhvr>
                                      <p:to>
                                        <p:strVal val="visible"/>
                                      </p:to>
                                    </p:set>
                                    <p:animEffect transition="in" filter="fade">
                                      <p:cBhvr>
                                        <p:cTn id="59" dur="1000"/>
                                        <p:tgtEl>
                                          <p:spTgt spid="13">
                                            <p:txEl>
                                              <p:pRg st="7" end="7"/>
                                            </p:txEl>
                                          </p:spTgt>
                                        </p:tgtEl>
                                      </p:cBhvr>
                                    </p:animEffect>
                                    <p:anim calcmode="lin" valueType="num">
                                      <p:cBhvr>
                                        <p:cTn id="60"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37"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barn(outVertical)">
                                      <p:cBhvr>
                                        <p:cTn id="6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3" grpId="0" uiExpand="1" build="p"/>
      <p:bldP spid="4" grpId="0" animBg="1"/>
    </p:bldLst>
  </p:timing>
</p:sld>
</file>

<file path=ppt/theme/theme1.xml><?xml version="1.0" encoding="utf-8"?>
<a:theme xmlns:a="http://schemas.openxmlformats.org/drawingml/2006/main" name="MeiryoVTI">
  <a:themeElements>
    <a:clrScheme name="Meiryo">
      <a:dk1>
        <a:srgbClr val="232323"/>
      </a:dk1>
      <a:lt1>
        <a:srgbClr val="FFFFFF"/>
      </a:lt1>
      <a:dk2>
        <a:srgbClr val="231B23"/>
      </a:dk2>
      <a:lt2>
        <a:srgbClr val="FCF5E5"/>
      </a:lt2>
      <a:accent1>
        <a:srgbClr val="FDA431"/>
      </a:accent1>
      <a:accent2>
        <a:srgbClr val="4DA1A8"/>
      </a:accent2>
      <a:accent3>
        <a:srgbClr val="B9D587"/>
      </a:accent3>
      <a:accent4>
        <a:srgbClr val="E8BD32"/>
      </a:accent4>
      <a:accent5>
        <a:srgbClr val="809EC2"/>
      </a:accent5>
      <a:accent6>
        <a:srgbClr val="E3ADB6"/>
      </a:accent6>
      <a:hlink>
        <a:srgbClr val="34ADB6"/>
      </a:hlink>
      <a:folHlink>
        <a:srgbClr val="B2B2B2"/>
      </a:folHlink>
    </a:clrScheme>
    <a:fontScheme name="Meiryo UI">
      <a:majorFont>
        <a:latin typeface="Meiryo UI"/>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iyo_Win32_JC_SL_v2.potx" id="{77663EF8-81AF-4A53-AD14-18F5794291B2}" vid="{1972F907-976D-4EFE-B456-F83CC7D3E4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83F5A4AD-A372-48FB-978B-A62EF04BB6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89B4F5-D858-4228-A1A8-F9C09A238B60}">
  <ds:schemaRefs>
    <ds:schemaRef ds:uri="http://schemas.microsoft.com/sharepoint/v3/contenttype/forms"/>
  </ds:schemaRefs>
</ds:datastoreItem>
</file>

<file path=customXml/itemProps3.xml><?xml version="1.0" encoding="utf-8"?>
<ds:datastoreItem xmlns:ds="http://schemas.openxmlformats.org/officeDocument/2006/customXml" ds:itemID="{0B4605F9-2AA0-4698-BBDB-0F81CCABFD7B}">
  <ds:schemaRefs>
    <ds:schemaRef ds:uri="http://schemas.microsoft.com/office/infopath/2007/PartnerControls"/>
    <ds:schemaRef ds:uri="http://purl.org/dc/dcmitype/"/>
    <ds:schemaRef ds:uri="http://purl.org/dc/terms/"/>
    <ds:schemaRef ds:uri="http://schemas.microsoft.com/sharepoint/v3"/>
    <ds:schemaRef ds:uri="http://schemas.microsoft.com/office/2006/documentManagement/types"/>
    <ds:schemaRef ds:uri="http://schemas.openxmlformats.org/package/2006/metadata/core-properties"/>
    <ds:schemaRef ds:uri="71af3243-3dd4-4a8d-8c0d-dd76da1f02a5"/>
    <ds:schemaRef ds:uri="http://purl.org/dc/elements/1.1/"/>
    <ds:schemaRef ds:uri="http://schemas.microsoft.com/office/2006/metadata/properties"/>
    <ds:schemaRef ds:uri="230e9df3-be65-4c73-a93b-d1236ebd677e"/>
    <ds:schemaRef ds:uri="16c05727-aa75-4e4a-9b5f-8a80a1165891"/>
    <ds:schemaRef ds:uri="http://www.w3.org/XML/1998/namespac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Meriyo design</Template>
  <TotalTime>2002</TotalTime>
  <Words>6147</Words>
  <Application>Microsoft Office PowerPoint</Application>
  <PresentationFormat>On-screen Show (4:3)</PresentationFormat>
  <Paragraphs>184</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Meiryo</vt:lpstr>
      <vt:lpstr>Meiryo UI</vt:lpstr>
      <vt:lpstr>Arial</vt:lpstr>
      <vt:lpstr>Calibri</vt:lpstr>
      <vt:lpstr>Candara</vt:lpstr>
      <vt:lpstr>Wingdings</vt:lpstr>
      <vt:lpstr>MeiryoVTI</vt:lpstr>
      <vt:lpstr>The Kind Of Church God Wants</vt:lpstr>
      <vt:lpstr>INTRODUCTION</vt:lpstr>
      <vt:lpstr>INTRODUCTION</vt:lpstr>
      <vt:lpstr>INTRODUCTION</vt:lpstr>
      <vt:lpstr>7 Churches of Asia – (Rev. 2-3)</vt:lpstr>
      <vt:lpstr>7 Churches of Asia – (Rev. 2-3)</vt:lpstr>
      <vt:lpstr>7 Churches of Asia – (Rev. 2-3)</vt:lpstr>
      <vt:lpstr>INTRODUCTION</vt:lpstr>
      <vt:lpstr>That Honors Christ As Builder</vt:lpstr>
      <vt:lpstr>That Honors Christ As “The Head”</vt:lpstr>
      <vt:lpstr>That Is Guided By Only The Bible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Tommy McClure</dc:creator>
  <cp:lastModifiedBy>Tommy McClure</cp:lastModifiedBy>
  <cp:revision>8</cp:revision>
  <cp:lastPrinted>2024-07-07T01:11:31Z</cp:lastPrinted>
  <dcterms:created xsi:type="dcterms:W3CDTF">2023-07-13T16:53:50Z</dcterms:created>
  <dcterms:modified xsi:type="dcterms:W3CDTF">2024-07-15T19:20:52Z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