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928" r:id="rId2"/>
    <p:sldId id="256" r:id="rId3"/>
    <p:sldId id="257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B154"/>
    <a:srgbClr val="8AB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EEE73-57FE-43C9-BB58-0868AB8570E9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0C331-E355-4E49-9EC9-1C79A190C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31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B5303B-213A-D96B-D5E9-764336C93A6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82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D130F-B295-D743-9EE5-C9373AE47C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91C46-AE60-3B4D-7D62-7F65BB6EEF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What Is Intermittent Fasting And Is It Right For You? | UpMeals">
            <a:extLst>
              <a:ext uri="{FF2B5EF4-FFF2-40B4-BE49-F238E27FC236}">
                <a16:creationId xmlns:a16="http://schemas.microsoft.com/office/drawing/2014/main" id="{5B213C37-10A5-AE7F-E010-9B07E2061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938" y="0"/>
            <a:ext cx="10573062" cy="684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green wall with a white stripe&#10;&#10;Description automatically generated with medium confidence">
            <a:extLst>
              <a:ext uri="{FF2B5EF4-FFF2-40B4-BE49-F238E27FC236}">
                <a16:creationId xmlns:a16="http://schemas.microsoft.com/office/drawing/2014/main" id="{6715144A-D6C2-FCDD-DF7C-690DEEAA5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2" y="0"/>
            <a:ext cx="1618939" cy="684123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D764B6B-96B4-036C-E70E-BD1D20316800}"/>
              </a:ext>
            </a:extLst>
          </p:cNvPr>
          <p:cNvSpPr txBox="1">
            <a:spLocks/>
          </p:cNvSpPr>
          <p:nvPr/>
        </p:nvSpPr>
        <p:spPr>
          <a:xfrm>
            <a:off x="224853" y="3488960"/>
            <a:ext cx="5871147" cy="29104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Fasting, Are We Commanded To Practice It?</a:t>
            </a:r>
          </a:p>
        </p:txBody>
      </p:sp>
    </p:spTree>
    <p:extLst>
      <p:ext uri="{BB962C8B-B14F-4D97-AF65-F5344CB8AC3E}">
        <p14:creationId xmlns:p14="http://schemas.microsoft.com/office/powerpoint/2010/main" val="105616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3DB9-5AE8-3FBC-EAA0-7EC5A438A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3" y="483405"/>
            <a:ext cx="10193311" cy="1080938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Fasting, Are We Commanded To Practice It?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DF31DB-6FAE-951D-0C16-5B63DF3CD3EE}"/>
              </a:ext>
            </a:extLst>
          </p:cNvPr>
          <p:cNvSpPr/>
          <p:nvPr/>
        </p:nvSpPr>
        <p:spPr>
          <a:xfrm>
            <a:off x="0" y="1319133"/>
            <a:ext cx="12192000" cy="949747"/>
          </a:xfrm>
          <a:prstGeom prst="rect">
            <a:avLst/>
          </a:prstGeom>
          <a:solidFill>
            <a:srgbClr val="7EB154"/>
          </a:solidFill>
          <a:ln>
            <a:solidFill>
              <a:srgbClr val="8ABD5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CBB23-D3E5-4820-D619-1475D5A21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53" y="1564344"/>
            <a:ext cx="11692328" cy="515125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sz="3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Fasting in the O.T. </a:t>
            </a:r>
          </a:p>
          <a:p>
            <a:pPr lvl="1">
              <a:spcBef>
                <a:spcPts val="1200"/>
              </a:spcBef>
            </a:pPr>
            <a:r>
              <a:rPr lang="en-US" sz="3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Fasting was never commanded as a religious practice except for one day a year. </a:t>
            </a:r>
            <a:r>
              <a:rPr lang="en-US" sz="3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Lev. 16:29-31</a:t>
            </a:r>
          </a:p>
          <a:p>
            <a:pPr lvl="1">
              <a:spcBef>
                <a:spcPts val="1200"/>
              </a:spcBef>
            </a:pPr>
            <a:r>
              <a:rPr lang="en-US" sz="3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However, fasting was practiced under many circumstances along with prayer:</a:t>
            </a:r>
          </a:p>
          <a:p>
            <a:pPr lvl="2">
              <a:spcBef>
                <a:spcPts val="1200"/>
              </a:spcBef>
            </a:pPr>
            <a:r>
              <a:rPr lang="en-US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When Israel recognized they had angered the Lord.                   </a:t>
            </a:r>
            <a:r>
              <a:rPr lang="en-US" sz="3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1 Sam. 7:3-6</a:t>
            </a:r>
          </a:p>
          <a:p>
            <a:pPr lvl="2">
              <a:spcBef>
                <a:spcPts val="1200"/>
              </a:spcBef>
            </a:pPr>
            <a:r>
              <a:rPr lang="en-US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When confessing their sins to God. </a:t>
            </a:r>
            <a:r>
              <a:rPr lang="en-US" sz="3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Neh. 9:1-3</a:t>
            </a:r>
          </a:p>
          <a:p>
            <a:pPr lvl="2">
              <a:spcBef>
                <a:spcPts val="1200"/>
              </a:spcBef>
            </a:pPr>
            <a:r>
              <a:rPr lang="en-US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When grieving for one who died. </a:t>
            </a:r>
            <a:r>
              <a:rPr lang="en-US" sz="3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1 Sam. 31:11-13;               2 Sam. 1:11-12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6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3DB9-5AE8-3FBC-EAA0-7EC5A438A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3" y="483405"/>
            <a:ext cx="10193311" cy="1080938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Fasting, Are We Commanded To Practice It?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DF31DB-6FAE-951D-0C16-5B63DF3CD3EE}"/>
              </a:ext>
            </a:extLst>
          </p:cNvPr>
          <p:cNvSpPr/>
          <p:nvPr/>
        </p:nvSpPr>
        <p:spPr>
          <a:xfrm>
            <a:off x="0" y="1319133"/>
            <a:ext cx="12192000" cy="949747"/>
          </a:xfrm>
          <a:prstGeom prst="rect">
            <a:avLst/>
          </a:prstGeom>
          <a:solidFill>
            <a:srgbClr val="7EB154"/>
          </a:solidFill>
          <a:ln>
            <a:solidFill>
              <a:srgbClr val="8ABD5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CBB23-D3E5-4820-D619-1475D5A21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53" y="1564344"/>
            <a:ext cx="11692328" cy="51512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was the purpose of fasting?</a:t>
            </a:r>
          </a:p>
          <a:p>
            <a:pPr lvl="1">
              <a:spcBef>
                <a:spcPts val="1200"/>
              </a:spcBef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It demonstrated humility.                                                                       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1 Kings 21:23-29  </a:t>
            </a:r>
          </a:p>
          <a:p>
            <a:pPr lvl="1">
              <a:spcBef>
                <a:spcPts val="1200"/>
              </a:spcBef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It was not to make one “more righteous”.                                     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Isa. 58:1-5; Zech. 7:5</a:t>
            </a:r>
          </a:p>
          <a:p>
            <a:pPr lvl="1">
              <a:spcBef>
                <a:spcPts val="1200"/>
              </a:spcBef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It would not </a:t>
            </a:r>
            <a:r>
              <a:rPr lang="en-US" sz="3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MAKE</a:t>
            </a: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 God “grant or listen” to prayers.                    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Jer. 14:12</a:t>
            </a:r>
          </a:p>
          <a:p>
            <a:pPr lvl="1">
              <a:spcBef>
                <a:spcPts val="1200"/>
              </a:spcBef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Should not be done to impress God or others.                             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Luke 18:11-12; Matt. 6:16-18</a:t>
            </a:r>
          </a:p>
        </p:txBody>
      </p:sp>
    </p:spTree>
    <p:extLst>
      <p:ext uri="{BB962C8B-B14F-4D97-AF65-F5344CB8AC3E}">
        <p14:creationId xmlns:p14="http://schemas.microsoft.com/office/powerpoint/2010/main" val="394273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3DB9-5AE8-3FBC-EAA0-7EC5A438A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3" y="483405"/>
            <a:ext cx="10193311" cy="1080938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Fasting, Are We Commanded To Practice It?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DF31DB-6FAE-951D-0C16-5B63DF3CD3EE}"/>
              </a:ext>
            </a:extLst>
          </p:cNvPr>
          <p:cNvSpPr/>
          <p:nvPr/>
        </p:nvSpPr>
        <p:spPr>
          <a:xfrm>
            <a:off x="0" y="1319133"/>
            <a:ext cx="12192000" cy="949747"/>
          </a:xfrm>
          <a:prstGeom prst="rect">
            <a:avLst/>
          </a:prstGeom>
          <a:solidFill>
            <a:srgbClr val="7EB154"/>
          </a:solidFill>
          <a:ln>
            <a:solidFill>
              <a:srgbClr val="8ABD5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CBB23-D3E5-4820-D619-1475D5A21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53" y="1564344"/>
            <a:ext cx="11692328" cy="51512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Should Christians today fast? </a:t>
            </a:r>
          </a:p>
          <a:p>
            <a:pPr lvl="1">
              <a:spcBef>
                <a:spcPts val="1200"/>
              </a:spcBef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We have no command to fast, but it can be very helpful in many areas of the Christian life.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Matt. 17:19-21</a:t>
            </a:r>
          </a:p>
          <a:p>
            <a:pPr lvl="1">
              <a:spcBef>
                <a:spcPts val="1200"/>
              </a:spcBef>
            </a:pP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Fasting from food can be dangerous for several of us. </a:t>
            </a:r>
          </a:p>
        </p:txBody>
      </p:sp>
    </p:spTree>
    <p:extLst>
      <p:ext uri="{BB962C8B-B14F-4D97-AF65-F5344CB8AC3E}">
        <p14:creationId xmlns:p14="http://schemas.microsoft.com/office/powerpoint/2010/main" val="346448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3DB9-5AE8-3FBC-EAA0-7EC5A438A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3" y="483405"/>
            <a:ext cx="10193311" cy="1080938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Fasting, Are We Commanded To Practice It?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DF31DB-6FAE-951D-0C16-5B63DF3CD3EE}"/>
              </a:ext>
            </a:extLst>
          </p:cNvPr>
          <p:cNvSpPr/>
          <p:nvPr/>
        </p:nvSpPr>
        <p:spPr>
          <a:xfrm>
            <a:off x="0" y="1319133"/>
            <a:ext cx="12192000" cy="949747"/>
          </a:xfrm>
          <a:prstGeom prst="rect">
            <a:avLst/>
          </a:prstGeom>
          <a:solidFill>
            <a:srgbClr val="7EB154"/>
          </a:solidFill>
          <a:ln>
            <a:solidFill>
              <a:srgbClr val="8ABD5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CBB23-D3E5-4820-D619-1475D5A21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53" y="1564344"/>
            <a:ext cx="11692328" cy="51512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Should Christians today fast? </a:t>
            </a:r>
            <a:r>
              <a:rPr lang="en-US" sz="3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ABSOLUTELY! </a:t>
            </a:r>
          </a:p>
          <a:p>
            <a:pPr lvl="1">
              <a:spcBef>
                <a:spcPts val="1200"/>
              </a:spcBef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But instead of fasting from food, let me recommend some things that can be of great benefit to fast from:</a:t>
            </a:r>
          </a:p>
          <a:p>
            <a:pPr lvl="2">
              <a:spcBef>
                <a:spcPts val="1200"/>
              </a:spcBef>
            </a:pP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T.V., Facebook, Netflix, the internet, etc.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Ps. 101:3</a:t>
            </a:r>
          </a:p>
          <a:p>
            <a:pPr lvl="2">
              <a:spcBef>
                <a:spcPts val="1200"/>
              </a:spcBef>
            </a:pP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Sports.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1 Tim. 4:8</a:t>
            </a:r>
          </a:p>
          <a:p>
            <a:pPr lvl="2">
              <a:spcBef>
                <a:spcPts val="1200"/>
              </a:spcBef>
            </a:pP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Any and every activity that does not have spiritual benefit to yourself or others. </a:t>
            </a:r>
          </a:p>
          <a:p>
            <a:pPr lvl="2">
              <a:spcBef>
                <a:spcPts val="1200"/>
              </a:spcBef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But don’t just fast from these things,  replace them with good things.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Phil. 4:8</a:t>
            </a:r>
          </a:p>
          <a:p>
            <a:pPr lvl="2">
              <a:spcBef>
                <a:spcPts val="1200"/>
              </a:spcBef>
            </a:pPr>
            <a:endParaRPr lang="en-US" sz="3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95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EF64257-39A7-F3A6-BF36-0EAA60673F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6" descr="Steps of SalvationJGentry.jpg">
            <a:extLst>
              <a:ext uri="{FF2B5EF4-FFF2-40B4-BE49-F238E27FC236}">
                <a16:creationId xmlns:a16="http://schemas.microsoft.com/office/drawing/2014/main" id="{D1797D11-ABD8-FDE2-1E56-1CBFE76BFE1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5455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91</TotalTime>
  <Words>307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Trebuchet MS</vt:lpstr>
      <vt:lpstr>Berlin</vt:lpstr>
      <vt:lpstr>PowerPoint Presentation</vt:lpstr>
      <vt:lpstr>PowerPoint Presentation</vt:lpstr>
      <vt:lpstr>Fasting, Are We Commanded To Practice It?</vt:lpstr>
      <vt:lpstr>Fasting, Are We Commanded To Practice It?</vt:lpstr>
      <vt:lpstr>Fasting, Are We Commanded To Practice It?</vt:lpstr>
      <vt:lpstr>Fasting, Are We Commanded To Practice It?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Guillermo Alvarez</dc:creator>
  <cp:lastModifiedBy>Tommy McClure</cp:lastModifiedBy>
  <cp:revision>10</cp:revision>
  <dcterms:created xsi:type="dcterms:W3CDTF">2024-06-23T00:03:20Z</dcterms:created>
  <dcterms:modified xsi:type="dcterms:W3CDTF">2024-07-08T16:13:04Z</dcterms:modified>
</cp:coreProperties>
</file>