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4" r:id="rId2"/>
    <p:sldId id="256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01F"/>
    <a:srgbClr val="000B00"/>
    <a:srgbClr val="A50021"/>
    <a:srgbClr val="444B5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54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E99DC-8C38-4736-BEF8-970BB119F34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53AD9-68DE-4BD2-9F70-003B89C8C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7F2CF-B3F6-4754-AA49-3FB39A65C862}" type="datetimeFigureOut">
              <a:rPr lang="es-MX" smtClean="0"/>
              <a:t>08/07/2024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9454A-293C-4CA8-B38B-18708D5055C5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469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3A83F1-7B21-40C5-93B6-65AD05302DD0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9055FE-6203-4F1A-AE33-F7E5AF4EFC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3431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vercoming Fear and Anxiety | Krav Maga Self Defence">
            <a:extLst>
              <a:ext uri="{FF2B5EF4-FFF2-40B4-BE49-F238E27FC236}">
                <a16:creationId xmlns:a16="http://schemas.microsoft.com/office/drawing/2014/main" id="{7BE1AA1F-8A98-7769-6923-706D02089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1447800"/>
            <a:ext cx="5943600" cy="2514600"/>
          </a:xfrm>
        </p:spPr>
        <p:txBody>
          <a:bodyPr>
            <a:noAutofit/>
          </a:bodyPr>
          <a:lstStyle/>
          <a:p>
            <a:pPr algn="ctr"/>
            <a:r>
              <a:rPr lang="en-US" sz="5500" b="1" cap="none" dirty="0">
                <a:solidFill>
                  <a:srgbClr val="444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God Has Not Given Us A Spirit Of Fear</a:t>
            </a:r>
            <a:br>
              <a:rPr lang="en-US" sz="5500" b="1" cap="none" dirty="0">
                <a:solidFill>
                  <a:srgbClr val="444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5500" b="1" i="1" cap="none" dirty="0">
                <a:solidFill>
                  <a:srgbClr val="A5002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Tim. 1:7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8382000" cy="1219200"/>
          </a:xfrm>
        </p:spPr>
        <p:txBody>
          <a:bodyPr>
            <a:noAutofit/>
          </a:bodyPr>
          <a:lstStyle/>
          <a:p>
            <a:pPr algn="ctr"/>
            <a:r>
              <a:rPr lang="en-US" sz="3600" b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God Has Not Given Us A Spirit Of Fear</a:t>
            </a:r>
            <a:br>
              <a:rPr lang="en-US" sz="3600" b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3600" b="1" i="1" cap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Tim. 1:7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11353800" cy="44958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What fear does to you:</a:t>
            </a:r>
          </a:p>
          <a:p>
            <a:pPr lvl="1"/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Prevents you from doing the right thing.                                    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Matt. 25:24-30; Rev. 21:8</a:t>
            </a:r>
          </a:p>
          <a:p>
            <a:pPr lvl="1"/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Will make you lose, even </a:t>
            </a:r>
            <a:r>
              <a:rPr lang="en-US" sz="3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everything is </a:t>
            </a:r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 your favor.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Jud. 7:12-22</a:t>
            </a:r>
          </a:p>
          <a:p>
            <a:pPr lvl="1"/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It will make you doubt, even when the blessing is in front of you.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Matt. 14:22-31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11277600" cy="4495800"/>
          </a:xfrm>
        </p:spPr>
        <p:txBody>
          <a:bodyPr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How to overcome our fear. </a:t>
            </a:r>
          </a:p>
          <a:p>
            <a:pPr lvl="1"/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Keep in mind who is with you.                                                      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John 4:4; Josh. 1:1-7; Ps. 23:4</a:t>
            </a:r>
          </a:p>
          <a:p>
            <a:pPr lvl="1"/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God has shown us the way.                                                             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John 5:4; 1 Cor. 10:13; Ps. 119:9-11</a:t>
            </a:r>
          </a:p>
          <a:p>
            <a:pPr lvl="1"/>
            <a:r>
              <a:rPr lang="en-US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Always keep in mind the reward at stake.                                   </a:t>
            </a:r>
            <a:r>
              <a:rPr lang="en-US" sz="3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Cor. 9:24-27; Heb. 10:36-39; 2 Tim. 4:7-8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620B30B-05BD-CE26-4123-1C83BE9E7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0"/>
            <a:ext cx="8382000" cy="1219200"/>
          </a:xfrm>
        </p:spPr>
        <p:txBody>
          <a:bodyPr>
            <a:noAutofit/>
          </a:bodyPr>
          <a:lstStyle/>
          <a:p>
            <a:pPr algn="ctr"/>
            <a:r>
              <a:rPr lang="en-US" sz="3600" b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God Has Not Given Us A Spirit Of Fear</a:t>
            </a:r>
            <a:br>
              <a:rPr lang="en-US" sz="3600" b="1" cap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n-US" sz="3600" b="1" i="1" cap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 Tim. 1:7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F9DA6D-E9F1-0005-D4C6-94CC968A4E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91</TotalTime>
  <Words>164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Tw Cen MT</vt:lpstr>
      <vt:lpstr>Wingdings</vt:lpstr>
      <vt:lpstr>Wingdings 2</vt:lpstr>
      <vt:lpstr>Median</vt:lpstr>
      <vt:lpstr>PowerPoint Presentation</vt:lpstr>
      <vt:lpstr>God Has Not Given Us A Spirit Of Fear 2 Tim. 1:7</vt:lpstr>
      <vt:lpstr>God Has Not Given Us A Spirit Of Fear 2 Tim. 1:7</vt:lpstr>
      <vt:lpstr>God Has Not Given Us A Spirit Of Fear 2 Tim. 1:7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Memo</dc:creator>
  <cp:lastModifiedBy>Tommy McClure</cp:lastModifiedBy>
  <cp:revision>15</cp:revision>
  <dcterms:created xsi:type="dcterms:W3CDTF">2015-02-01T03:39:35Z</dcterms:created>
  <dcterms:modified xsi:type="dcterms:W3CDTF">2024-07-08T16:10:44Z</dcterms:modified>
</cp:coreProperties>
</file>