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0416F2-2712-4311-94DA-089B95AE0208}" v="1524" dt="2024-05-27T00:13:37.769"/>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88" d="100"/>
          <a:sy n="88" d="100"/>
        </p:scale>
        <p:origin x="2310" y="96"/>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pChg chg="mod">
          <ac:chgData name="Tommy McClure" userId="5f57beb918c8a44c" providerId="LiveId" clId="{DA0416F2-2712-4311-94DA-089B95AE0208}" dt="2024-05-27T00:13:37.769" v="1529" actId="20577"/>
          <ac:spMkLst>
            <pc:docMk/>
            <pc:sldMk cId="817661822" sldId="283"/>
            <ac:spMk id="3" creationId="{EE3E58EC-733E-4D00-9CA9-970380AD5790}"/>
          </ac:spMkLst>
        </pc:spChg>
      </pc:sldChg>
      <pc:sldChg chg="modSp mod modAnim">
        <pc:chgData name="Tommy McClure" userId="5f57beb918c8a44c" providerId="LiveId" clId="{DA0416F2-2712-4311-94DA-089B95AE0208}" dt="2024-05-25T18:13:40.379" v="1509" actId="20577"/>
        <pc:sldMkLst>
          <pc:docMk/>
          <pc:sldMk cId="1653586594" sldId="284"/>
        </pc:sldMkLst>
        <pc:spChg chg="mod">
          <ac:chgData name="Tommy McClure" userId="5f57beb918c8a44c" providerId="LiveId" clId="{DA0416F2-2712-4311-94DA-089B95AE0208}" dt="2024-05-25T18:13:40.379" v="1509" actId="20577"/>
          <ac:spMkLst>
            <pc:docMk/>
            <pc:sldMk cId="1653586594" sldId="284"/>
            <ac:spMk id="3" creationId="{EE3E58EC-733E-4D00-9CA9-970380AD57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6/30/2024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6/30/2024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6/30/2024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6/30/2024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9714" y="1438393"/>
            <a:ext cx="7374835" cy="3035636"/>
          </a:xfrm>
          <a:solidFill>
            <a:schemeClr val="accent4">
              <a:lumMod val="40000"/>
              <a:lumOff val="60000"/>
            </a:schemeClr>
          </a:solidFill>
        </p:spPr>
        <p:txBody>
          <a:bodyPr anchor="t"/>
          <a:lstStyle/>
          <a:p>
            <a:pPr>
              <a:lnSpc>
                <a:spcPts val="8000"/>
              </a:lnSpc>
            </a:pPr>
            <a:r>
              <a:rPr lang="en-US" sz="8000" b="1" i="1" dirty="0">
                <a:solidFill>
                  <a:srgbClr val="514843"/>
                </a:solidFill>
                <a:latin typeface="Candara" panose="020E0502030303020204" pitchFamily="34" charset="0"/>
              </a:rPr>
              <a:t>“When My Love To Christ Grows Weak”</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52250" y="1911624"/>
            <a:ext cx="9091750" cy="4946376"/>
          </a:xfrm>
        </p:spPr>
        <p:txBody>
          <a:bodyPr>
            <a:noAutofit/>
          </a:bodyPr>
          <a:lstStyle/>
          <a:p>
            <a:pPr marL="0" indent="0">
              <a:spcBef>
                <a:spcPts val="0"/>
              </a:spcBef>
              <a:buNone/>
            </a:pPr>
            <a:r>
              <a:rPr lang="en-US" sz="3500" b="1" i="1" dirty="0">
                <a:latin typeface="Candara" panose="020E0502030303020204" pitchFamily="34" charset="0"/>
              </a:rPr>
              <a:t>Remember Christ in the Garden of Gethsemane</a:t>
            </a:r>
            <a:endParaRPr lang="en-US" sz="3500" i="1" dirty="0">
              <a:latin typeface="Candara" panose="020E0502030303020204" pitchFamily="34" charset="0"/>
            </a:endParaRPr>
          </a:p>
          <a:p>
            <a:pPr marL="274320" indent="-365760">
              <a:lnSpc>
                <a:spcPts val="3000"/>
              </a:lnSpc>
              <a:spcBef>
                <a:spcPts val="0"/>
              </a:spcBef>
              <a:buFont typeface="+mj-lt"/>
              <a:buAutoNum type="arabicPeriod"/>
            </a:pPr>
            <a:r>
              <a:rPr lang="en-US" sz="3000" i="1" dirty="0">
                <a:latin typeface="Candara" panose="020E0502030303020204" pitchFamily="34" charset="0"/>
              </a:rPr>
              <a:t>Isa. 53:4-5 </a:t>
            </a:r>
            <a:r>
              <a:rPr lang="en-US" sz="3000" dirty="0">
                <a:latin typeface="Candara" panose="020E0502030303020204" pitchFamily="34" charset="0"/>
              </a:rPr>
              <a:t>- # 350 – </a:t>
            </a:r>
            <a:r>
              <a:rPr lang="en-US" sz="2900" b="1" i="1" dirty="0">
                <a:latin typeface="Candara" panose="020E0502030303020204" pitchFamily="34" charset="0"/>
              </a:rPr>
              <a:t>When my love to Christ grows weak</a:t>
            </a:r>
          </a:p>
          <a:p>
            <a:pPr marL="274320" indent="-365760">
              <a:lnSpc>
                <a:spcPts val="3000"/>
              </a:lnSpc>
              <a:spcBef>
                <a:spcPts val="600"/>
              </a:spcBef>
              <a:buFont typeface="+mj-lt"/>
              <a:buAutoNum type="arabicPeriod"/>
            </a:pPr>
            <a:r>
              <a:rPr lang="en-US" sz="3000" i="1" dirty="0">
                <a:latin typeface="Candara" panose="020E0502030303020204" pitchFamily="34" charset="0"/>
              </a:rPr>
              <a:t>Matt. 26:36-37 </a:t>
            </a:r>
            <a:r>
              <a:rPr lang="en-US" sz="3000" dirty="0">
                <a:latin typeface="Candara" panose="020E0502030303020204" pitchFamily="34" charset="0"/>
              </a:rPr>
              <a:t>- # 793 – </a:t>
            </a:r>
            <a:r>
              <a:rPr lang="en-US" sz="3000" b="1" i="1" dirty="0">
                <a:latin typeface="Candara" panose="020E0502030303020204" pitchFamily="34" charset="0"/>
              </a:rPr>
              <a:t>There’s a Garden</a:t>
            </a:r>
          </a:p>
          <a:p>
            <a:pPr marL="0" indent="0">
              <a:lnSpc>
                <a:spcPts val="3600"/>
              </a:lnSpc>
              <a:spcBef>
                <a:spcPts val="1200"/>
              </a:spcBef>
              <a:buNone/>
            </a:pPr>
            <a:r>
              <a:rPr lang="en-US" sz="3600" b="1" i="1" dirty="0">
                <a:latin typeface="Candara" panose="020E0502030303020204" pitchFamily="34" charset="0"/>
              </a:rPr>
              <a:t>Remember Jesus Weeping and Praying Alone</a:t>
            </a:r>
          </a:p>
          <a:p>
            <a:pPr marL="274320" indent="-365760">
              <a:lnSpc>
                <a:spcPts val="3000"/>
              </a:lnSpc>
              <a:spcBef>
                <a:spcPts val="600"/>
              </a:spcBef>
              <a:buFont typeface="+mj-lt"/>
              <a:buAutoNum type="arabicPeriod" startAt="3"/>
            </a:pPr>
            <a:r>
              <a:rPr lang="en-US" sz="3000" i="1" dirty="0">
                <a:latin typeface="Candara" panose="020E0502030303020204" pitchFamily="34" charset="0"/>
              </a:rPr>
              <a:t>Matt. 26:38-46 - # 387 – </a:t>
            </a:r>
            <a:r>
              <a:rPr lang="en-US" sz="3000" b="1" i="1" dirty="0">
                <a:latin typeface="Candara" panose="020E0502030303020204" pitchFamily="34" charset="0"/>
              </a:rPr>
              <a:t>Tell Me the Story of Jesus</a:t>
            </a:r>
          </a:p>
          <a:p>
            <a:pPr marL="274320" indent="-365760">
              <a:lnSpc>
                <a:spcPts val="3000"/>
              </a:lnSpc>
              <a:spcBef>
                <a:spcPts val="600"/>
              </a:spcBef>
              <a:buFont typeface="+mj-lt"/>
              <a:buAutoNum type="arabicPeriod" startAt="3"/>
            </a:pPr>
            <a:r>
              <a:rPr lang="en-US" sz="3000" i="1" dirty="0">
                <a:latin typeface="Candara" panose="020E0502030303020204" pitchFamily="34" charset="0"/>
              </a:rPr>
              <a:t>Mark 13:32-37 - # 849 –</a:t>
            </a:r>
            <a:r>
              <a:rPr lang="en-US" sz="3000" b="1" i="1" dirty="0">
                <a:latin typeface="Candara" panose="020E0502030303020204" pitchFamily="34" charset="0"/>
              </a:rPr>
              <a:t> Tis the Blessed Hour of Prayer</a:t>
            </a:r>
          </a:p>
          <a:p>
            <a:pPr marL="0" indent="0">
              <a:lnSpc>
                <a:spcPts val="3600"/>
              </a:lnSpc>
              <a:spcBef>
                <a:spcPts val="1200"/>
              </a:spcBef>
              <a:buNone/>
            </a:pPr>
            <a:r>
              <a:rPr lang="en-US" sz="3600" b="1" i="1" dirty="0">
                <a:latin typeface="Candara" panose="020E0502030303020204" pitchFamily="34" charset="0"/>
              </a:rPr>
              <a:t>Look to Jesus at Calvary for a Stronger Faith</a:t>
            </a:r>
          </a:p>
          <a:p>
            <a:pPr marL="274320" indent="-365760">
              <a:spcBef>
                <a:spcPts val="0"/>
              </a:spcBef>
              <a:buFont typeface="+mj-lt"/>
              <a:buAutoNum type="arabicPeriod" startAt="5"/>
            </a:pPr>
            <a:r>
              <a:rPr lang="en-US" sz="3000" i="1" dirty="0">
                <a:latin typeface="Candara" panose="020E0502030303020204" pitchFamily="34" charset="0"/>
              </a:rPr>
              <a:t>Luke 23:31-34 </a:t>
            </a:r>
            <a:r>
              <a:rPr lang="fr-FR" sz="3000" dirty="0">
                <a:latin typeface="Candara" panose="020E0502030303020204" pitchFamily="34" charset="0"/>
              </a:rPr>
              <a:t>-</a:t>
            </a:r>
            <a:r>
              <a:rPr lang="en-US" sz="3000" dirty="0">
                <a:latin typeface="Candara" panose="020E0502030303020204" pitchFamily="34" charset="0"/>
              </a:rPr>
              <a:t> # 381 – </a:t>
            </a:r>
            <a:r>
              <a:rPr lang="en-US" sz="3000" b="1" i="1" dirty="0">
                <a:latin typeface="Candara" panose="020E0502030303020204" pitchFamily="34" charset="0"/>
              </a:rPr>
              <a:t>Years I Spent in Vanity</a:t>
            </a:r>
            <a:endParaRPr lang="en-US" sz="3000" i="1" dirty="0">
              <a:latin typeface="Candara" panose="020E0502030303020204" pitchFamily="34" charset="0"/>
            </a:endParaRPr>
          </a:p>
          <a:p>
            <a:pPr marL="274320" indent="-365760">
              <a:spcBef>
                <a:spcPts val="400"/>
              </a:spcBef>
              <a:buFont typeface="+mj-lt"/>
              <a:buAutoNum type="arabicPeriod" startAt="5"/>
            </a:pPr>
            <a:r>
              <a:rPr lang="en-US" sz="3000" i="1" dirty="0">
                <a:latin typeface="Candara" panose="020E0502030303020204" pitchFamily="34" charset="0"/>
              </a:rPr>
              <a:t>Heb. 12:1-2 </a:t>
            </a:r>
            <a:r>
              <a:rPr lang="en-US" sz="3000" dirty="0">
                <a:latin typeface="Candara" panose="020E0502030303020204" pitchFamily="34" charset="0"/>
              </a:rPr>
              <a:t>- # 586 – </a:t>
            </a:r>
            <a:r>
              <a:rPr lang="en-US" sz="3000" b="1" i="1" dirty="0">
                <a:latin typeface="Candara" panose="020E0502030303020204" pitchFamily="34" charset="0"/>
              </a:rPr>
              <a:t>My Faith Looks Up To Thee</a:t>
            </a:r>
          </a:p>
          <a:p>
            <a:pPr lvl="1">
              <a:spcBef>
                <a:spcPts val="6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435428" y="800817"/>
            <a:ext cx="8218714" cy="1019959"/>
          </a:xfrm>
          <a:prstGeom prst="rect">
            <a:avLst/>
          </a:prstGeom>
          <a:solidFill>
            <a:schemeClr val="accent4">
              <a:lumMod val="40000"/>
              <a:lumOff val="60000"/>
            </a:schemeClr>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“And being in an agony he prayed more earnestly: and his sweat was as it were great drops of blood falling down to the ground? </a:t>
            </a:r>
            <a:r>
              <a:rPr lang="en-US" sz="2400" u="none" strike="noStrike" baseline="0" dirty="0">
                <a:latin typeface="Candara" panose="020E0502030303020204" pitchFamily="34" charset="0"/>
              </a:rPr>
              <a:t>(Luke 22:44)</a:t>
            </a:r>
            <a:endParaRPr lang="en-US" sz="2400"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0" y="133350"/>
            <a:ext cx="9144000" cy="735643"/>
          </a:xfrm>
        </p:spPr>
        <p:txBody>
          <a:bodyPr anchor="ctr"/>
          <a:lstStyle/>
          <a:p>
            <a:r>
              <a:rPr lang="en-US" sz="4200" b="1" i="1" dirty="0">
                <a:solidFill>
                  <a:srgbClr val="514943"/>
                </a:solidFill>
                <a:latin typeface="Candara" panose="020E0502030303020204" pitchFamily="34" charset="0"/>
              </a:rPr>
              <a:t>“When My Love To Christ Grows Weak”</a:t>
            </a:r>
            <a:r>
              <a:rPr lang="en-US" sz="4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43543" y="1912113"/>
            <a:ext cx="9056914" cy="4791489"/>
          </a:xfrm>
        </p:spPr>
        <p:txBody>
          <a:bodyPr>
            <a:normAutofit/>
          </a:bodyPr>
          <a:lstStyle/>
          <a:p>
            <a:pPr marL="0" indent="0">
              <a:spcBef>
                <a:spcPts val="600"/>
              </a:spcBef>
              <a:buNone/>
            </a:pPr>
            <a:r>
              <a:rPr lang="en-US" sz="3600" b="1" i="1" dirty="0">
                <a:latin typeface="Candara" panose="020E0502030303020204" pitchFamily="34" charset="0"/>
              </a:rPr>
              <a:t>Remember His Suffering and Death on Calvary</a:t>
            </a:r>
          </a:p>
          <a:p>
            <a:pPr marL="274320" indent="-365760">
              <a:lnSpc>
                <a:spcPts val="3000"/>
              </a:lnSpc>
              <a:spcBef>
                <a:spcPts val="0"/>
              </a:spcBef>
              <a:buFont typeface="+mj-lt"/>
              <a:buAutoNum type="arabicPeriod" startAt="7"/>
            </a:pPr>
            <a:r>
              <a:rPr lang="en-US" sz="3000" i="1" dirty="0">
                <a:latin typeface="Candara" panose="020E0502030303020204" pitchFamily="34" charset="0"/>
              </a:rPr>
              <a:t>Isa. 53:3-5 </a:t>
            </a:r>
            <a:r>
              <a:rPr lang="en-US" sz="3000" dirty="0">
                <a:latin typeface="Candara" panose="020E0502030303020204" pitchFamily="34" charset="0"/>
              </a:rPr>
              <a:t>- #328 – </a:t>
            </a:r>
            <a:r>
              <a:rPr lang="en-US" sz="3000" b="1" i="1" dirty="0">
                <a:latin typeface="Candara" panose="020E0502030303020204" pitchFamily="34" charset="0"/>
              </a:rPr>
              <a:t>Wounded For Me</a:t>
            </a:r>
          </a:p>
          <a:p>
            <a:pPr marL="274320" indent="-365760">
              <a:lnSpc>
                <a:spcPts val="3000"/>
              </a:lnSpc>
              <a:spcBef>
                <a:spcPts val="600"/>
              </a:spcBef>
              <a:buFont typeface="+mj-lt"/>
              <a:buAutoNum type="arabicPeriod" startAt="7"/>
            </a:pPr>
            <a:r>
              <a:rPr lang="en-US" sz="3000" i="1">
                <a:latin typeface="Candara" panose="020E0502030303020204" pitchFamily="34" charset="0"/>
              </a:rPr>
              <a:t>John 20:24-31 </a:t>
            </a:r>
            <a:r>
              <a:rPr lang="en-US" sz="3000" dirty="0">
                <a:latin typeface="Candara" panose="020E0502030303020204" pitchFamily="34" charset="0"/>
              </a:rPr>
              <a:t>- # 361 </a:t>
            </a:r>
            <a:r>
              <a:rPr lang="en-US" sz="3000" i="1" dirty="0">
                <a:latin typeface="Candara" panose="020E0502030303020204" pitchFamily="34" charset="0"/>
              </a:rPr>
              <a:t>– </a:t>
            </a:r>
            <a:r>
              <a:rPr lang="en-US" sz="3000" b="1" i="1" dirty="0">
                <a:latin typeface="Candara" panose="020E0502030303020204" pitchFamily="34" charset="0"/>
              </a:rPr>
              <a:t>Nailed to The Cross</a:t>
            </a:r>
          </a:p>
          <a:p>
            <a:pPr marL="0" indent="0">
              <a:spcBef>
                <a:spcPts val="600"/>
              </a:spcBef>
              <a:buNone/>
            </a:pPr>
            <a:r>
              <a:rPr lang="en-US" sz="3600" b="1" i="1" dirty="0">
                <a:latin typeface="Candara" panose="020E0502030303020204" pitchFamily="34" charset="0"/>
              </a:rPr>
              <a:t>We Must Live A Sacrificial Life For Him</a:t>
            </a:r>
          </a:p>
          <a:p>
            <a:pPr marL="274320" indent="-365760">
              <a:lnSpc>
                <a:spcPts val="3000"/>
              </a:lnSpc>
              <a:spcBef>
                <a:spcPts val="600"/>
              </a:spcBef>
              <a:buFont typeface="+mj-lt"/>
              <a:buAutoNum type="arabicPeriod" startAt="9"/>
            </a:pPr>
            <a:r>
              <a:rPr lang="en-US" sz="3000" i="1" dirty="0">
                <a:latin typeface="Candara" panose="020E0502030303020204" pitchFamily="34" charset="0"/>
              </a:rPr>
              <a:t>Luke 9:23-26 </a:t>
            </a:r>
            <a:r>
              <a:rPr lang="fr-FR" sz="3000" dirty="0">
                <a:latin typeface="Candara" panose="020E0502030303020204" pitchFamily="34" charset="0"/>
              </a:rPr>
              <a:t>- </a:t>
            </a:r>
            <a:r>
              <a:rPr lang="en-US" sz="3000" dirty="0">
                <a:latin typeface="Candara" panose="020E0502030303020204" pitchFamily="34" charset="0"/>
              </a:rPr>
              <a:t># 695 </a:t>
            </a:r>
            <a:r>
              <a:rPr lang="en-US" sz="3000" i="1" dirty="0">
                <a:latin typeface="Candara" panose="020E0502030303020204" pitchFamily="34" charset="0"/>
              </a:rPr>
              <a:t>–</a:t>
            </a:r>
            <a:r>
              <a:rPr lang="en-US" sz="3000" b="1" i="1" dirty="0">
                <a:latin typeface="Candara" panose="020E0502030303020204" pitchFamily="34" charset="0"/>
              </a:rPr>
              <a:t> None of Self and All of Thee</a:t>
            </a:r>
          </a:p>
          <a:p>
            <a:pPr marL="274320" indent="-365760">
              <a:lnSpc>
                <a:spcPts val="3000"/>
              </a:lnSpc>
              <a:spcBef>
                <a:spcPts val="600"/>
              </a:spcBef>
              <a:buFont typeface="+mj-lt"/>
              <a:buAutoNum type="arabicPeriod" startAt="9"/>
            </a:pPr>
            <a:r>
              <a:rPr lang="en-US" sz="3000" i="1" dirty="0">
                <a:latin typeface="Candara" panose="020E0502030303020204" pitchFamily="34" charset="0"/>
              </a:rPr>
              <a:t> Rom. 12:1-2 - </a:t>
            </a:r>
            <a:r>
              <a:rPr lang="en-US" sz="3000" dirty="0">
                <a:latin typeface="Candara" panose="020E0502030303020204" pitchFamily="34" charset="0"/>
              </a:rPr>
              <a:t>#669 </a:t>
            </a:r>
            <a:r>
              <a:rPr lang="en-US" sz="3000" i="1" dirty="0">
                <a:latin typeface="Candara" panose="020E0502030303020204" pitchFamily="34" charset="0"/>
              </a:rPr>
              <a:t>– </a:t>
            </a:r>
            <a:r>
              <a:rPr lang="en-US" sz="3000" b="1" i="1" dirty="0">
                <a:latin typeface="Candara" panose="020E0502030303020204" pitchFamily="34" charset="0"/>
              </a:rPr>
              <a:t>Take My Life, and Let It Be</a:t>
            </a:r>
          </a:p>
          <a:p>
            <a:pPr marL="91440" indent="0">
              <a:spcBef>
                <a:spcPts val="2400"/>
              </a:spcBef>
              <a:buNone/>
            </a:pPr>
            <a:r>
              <a:rPr lang="en-US" sz="3500" b="1" dirty="0">
                <a:latin typeface="Candara" panose="020E0502030303020204" pitchFamily="34" charset="0"/>
              </a:rPr>
              <a:t>INVITATION READING </a:t>
            </a:r>
            <a:r>
              <a:rPr lang="fr-FR" sz="3500" dirty="0">
                <a:latin typeface="Candara" panose="020E0502030303020204" pitchFamily="34" charset="0"/>
              </a:rPr>
              <a:t>–</a:t>
            </a:r>
            <a:r>
              <a:rPr lang="en-US" sz="3500" dirty="0">
                <a:latin typeface="Candara" panose="020E0502030303020204" pitchFamily="34" charset="0"/>
              </a:rPr>
              <a:t> </a:t>
            </a:r>
            <a:r>
              <a:rPr lang="en-US" sz="3500" i="1" dirty="0">
                <a:latin typeface="Candara" panose="020E0502030303020204" pitchFamily="34" charset="0"/>
              </a:rPr>
              <a:t>1 Peter 2:19-25</a:t>
            </a:r>
          </a:p>
          <a:p>
            <a:pPr marL="548640" lvl="1" indent="-365760">
              <a:lnSpc>
                <a:spcPts val="2800"/>
              </a:lnSpc>
              <a:spcBef>
                <a:spcPts val="0"/>
              </a:spcBef>
              <a:buNone/>
            </a:pPr>
            <a:r>
              <a:rPr lang="en-US" sz="2800" dirty="0">
                <a:latin typeface="Candara" panose="020E0502030303020204" pitchFamily="34" charset="0"/>
              </a:rPr>
              <a:t># </a:t>
            </a:r>
            <a:r>
              <a:rPr lang="en-US" sz="3000" dirty="0">
                <a:latin typeface="Candara" panose="020E0502030303020204" pitchFamily="34" charset="0"/>
              </a:rPr>
              <a:t>375 – </a:t>
            </a:r>
            <a:r>
              <a:rPr lang="en-US" sz="3000" b="1" i="1" dirty="0">
                <a:latin typeface="Candara" panose="020E0502030303020204" pitchFamily="34" charset="0"/>
              </a:rPr>
              <a:t>Oh, the Depth and the Riches</a:t>
            </a:r>
            <a:endParaRPr lang="en-US" sz="2600" i="1" dirty="0">
              <a:latin typeface="Candara" panose="020E0502030303020204" pitchFamily="34" charset="0"/>
            </a:endParaRPr>
          </a:p>
          <a:p>
            <a:pPr lvl="1">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6" name="Title 1">
            <a:extLst>
              <a:ext uri="{FF2B5EF4-FFF2-40B4-BE49-F238E27FC236}">
                <a16:creationId xmlns:a16="http://schemas.microsoft.com/office/drawing/2014/main" id="{FA9054A7-36F3-AB18-3641-1A8F5C6ED652}"/>
              </a:ext>
            </a:extLst>
          </p:cNvPr>
          <p:cNvSpPr>
            <a:spLocks noGrp="1"/>
          </p:cNvSpPr>
          <p:nvPr>
            <p:ph type="title"/>
          </p:nvPr>
        </p:nvSpPr>
        <p:spPr>
          <a:xfrm>
            <a:off x="0" y="133350"/>
            <a:ext cx="9144000" cy="735643"/>
          </a:xfrm>
        </p:spPr>
        <p:txBody>
          <a:bodyPr anchor="ctr"/>
          <a:lstStyle/>
          <a:p>
            <a:r>
              <a:rPr lang="en-US" sz="4200" b="1" i="1" dirty="0">
                <a:solidFill>
                  <a:srgbClr val="514943"/>
                </a:solidFill>
                <a:latin typeface="Candara" panose="020E0502030303020204" pitchFamily="34" charset="0"/>
              </a:rPr>
              <a:t>“When My Love To Christ Grows Weak”</a:t>
            </a:r>
            <a:r>
              <a:rPr lang="en-US" sz="4200" dirty="0">
                <a:solidFill>
                  <a:srgbClr val="514943"/>
                </a:solidFill>
                <a:latin typeface="Candara" panose="020E0502030303020204" pitchFamily="34" charset="0"/>
              </a:rPr>
              <a:t> </a:t>
            </a:r>
          </a:p>
        </p:txBody>
      </p:sp>
      <p:sp>
        <p:nvSpPr>
          <p:cNvPr id="7" name="TextBox 6">
            <a:extLst>
              <a:ext uri="{FF2B5EF4-FFF2-40B4-BE49-F238E27FC236}">
                <a16:creationId xmlns:a16="http://schemas.microsoft.com/office/drawing/2014/main" id="{EA7F9B80-BE0A-766E-2FC4-75DC3C510036}"/>
              </a:ext>
            </a:extLst>
          </p:cNvPr>
          <p:cNvSpPr txBox="1"/>
          <p:nvPr/>
        </p:nvSpPr>
        <p:spPr>
          <a:xfrm>
            <a:off x="431627" y="800817"/>
            <a:ext cx="8280745" cy="1019959"/>
          </a:xfrm>
          <a:prstGeom prst="rect">
            <a:avLst/>
          </a:prstGeom>
          <a:solidFill>
            <a:schemeClr val="accent4">
              <a:lumMod val="40000"/>
              <a:lumOff val="60000"/>
            </a:schemeClr>
          </a:solidFill>
          <a:ln>
            <a:solidFill>
              <a:schemeClr val="tx1"/>
            </a:solidFill>
          </a:ln>
        </p:spPr>
        <p:txBody>
          <a:bodyPr wrap="square" rtlCol="0">
            <a:spAutoFit/>
          </a:bodyPr>
          <a:lstStyle/>
          <a:p>
            <a:pPr>
              <a:lnSpc>
                <a:spcPts val="2400"/>
              </a:lnSpc>
            </a:pPr>
            <a:r>
              <a:rPr lang="en-US" sz="2400" b="1" i="1" u="none" strike="noStrike" baseline="0" dirty="0">
                <a:latin typeface="Candara" panose="020E0502030303020204" pitchFamily="34" charset="0"/>
              </a:rPr>
              <a:t>“And being in an agony he prayed more earnestly: and his sweat was as it were great drops of blood falling down to the ground? </a:t>
            </a:r>
            <a:r>
              <a:rPr lang="en-US" sz="2400" u="none" strike="noStrike" baseline="0" dirty="0">
                <a:latin typeface="Candara" panose="020E0502030303020204" pitchFamily="34" charset="0"/>
              </a:rPr>
              <a:t>(Luke 22:44)</a:t>
            </a:r>
            <a:endParaRPr lang="en-US" sz="2400" dirty="0">
              <a:latin typeface="Candara" panose="020E0502030303020204" pitchFamily="34" charset="0"/>
            </a:endParaRP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chemeClr val="accent4">
              <a:lumMod val="40000"/>
              <a:lumOff val="60000"/>
            </a:schemeClr>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accent4">
              <a:lumMod val="40000"/>
              <a:lumOff val="60000"/>
            </a:schemeClr>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a:t>
            </a:r>
            <a:r>
              <a:rPr lang="en-US" altLang="en-US" sz="2475" i="1" dirty="0">
                <a:latin typeface="Candara" panose="020E0502030303020204" pitchFamily="34" charset="0"/>
              </a:rPr>
              <a:t>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a:t>
            </a:r>
            <a:r>
              <a:rPr lang="en-US" altLang="en-US" sz="2475" i="1" dirty="0">
                <a:latin typeface="Candara" panose="020E0502030303020204" pitchFamily="34" charset="0"/>
              </a:rPr>
              <a:t>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t>
            </a:r>
            <a:r>
              <a:rPr lang="en-US" altLang="en-US" sz="2475" i="1" dirty="0">
                <a:latin typeface="Candara" panose="020E0502030303020204" pitchFamily="34" charset="0"/>
              </a:rPr>
              <a:t>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a:t>
            </a:r>
            <a:r>
              <a:rPr lang="en-US" altLang="en-US" sz="2475" i="1" dirty="0">
                <a:latin typeface="Candara" panose="020E0502030303020204" pitchFamily="34" charset="0"/>
              </a:rPr>
              <a:t>Matthew 10:32</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t>
            </a:r>
            <a:r>
              <a:rPr lang="en-US" altLang="en-US" sz="2475"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1559</TotalTime>
  <Words>780</Words>
  <Application>Microsoft Office PowerPoint</Application>
  <PresentationFormat>On-screen Show (4:3)</PresentationFormat>
  <Paragraphs>48</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“When My Love To Christ Grows Weak” Sermon-In-Song </vt:lpstr>
      <vt:lpstr>“When My Love To Christ Grows Weak” </vt:lpstr>
      <vt:lpstr>“When My Love To Christ Grows Weak”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64</cp:revision>
  <cp:lastPrinted>2024-04-28T14:28:05Z</cp:lastPrinted>
  <dcterms:created xsi:type="dcterms:W3CDTF">2022-01-30T22:20:48Z</dcterms:created>
  <dcterms:modified xsi:type="dcterms:W3CDTF">2024-06-30T00:02:27Z</dcterms:modified>
</cp:coreProperties>
</file>