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handoutMasterIdLst>
    <p:handoutMasterId r:id="rId21"/>
  </p:handoutMasterIdLst>
  <p:sldIdLst>
    <p:sldId id="404" r:id="rId5"/>
    <p:sldId id="403" r:id="rId6"/>
    <p:sldId id="407" r:id="rId7"/>
    <p:sldId id="269" r:id="rId8"/>
    <p:sldId id="408" r:id="rId9"/>
    <p:sldId id="409" r:id="rId10"/>
    <p:sldId id="410" r:id="rId11"/>
    <p:sldId id="411" r:id="rId12"/>
    <p:sldId id="412" r:id="rId13"/>
    <p:sldId id="413" r:id="rId14"/>
    <p:sldId id="414" r:id="rId15"/>
    <p:sldId id="415" r:id="rId16"/>
    <p:sldId id="395" r:id="rId17"/>
    <p:sldId id="405" r:id="rId18"/>
    <p:sldId id="380"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2BC820-6BFB-44C5-8388-08B18579F84E}" v="6003" dt="2024-06-30T13:16:09.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57396" autoAdjust="0"/>
  </p:normalViewPr>
  <p:slideViewPr>
    <p:cSldViewPr snapToGrid="0" showGuides="1">
      <p:cViewPr varScale="1">
        <p:scale>
          <a:sx n="61" d="100"/>
          <a:sy n="61" d="100"/>
        </p:scale>
        <p:origin x="2652" y="60"/>
      </p:cViewPr>
      <p:guideLst>
        <p:guide orient="horz" pos="2136"/>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pChg chg="mod">
          <ac:chgData name="Tommy McClure" userId="5f57beb918c8a44c" providerId="LiveId" clId="{E81C90B1-FEAB-49C4-8121-EEFC14533C90}" dt="2023-07-30T14:11:49.123" v="100" actId="14100"/>
          <ac:spMkLst>
            <pc:docMk/>
            <pc:sldMk cId="3695549463" sldId="269"/>
            <ac:spMk id="3" creationId="{53695C33-E9D2-5B83-BB24-636238D978A3}"/>
          </ac:spMkLst>
        </pc:spChg>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3598A2AF-8278-446F-B3F2-E1638A78B05D}"/>
    <pc:docChg chg="undo custSel addSld delSld modSld sldOrd">
      <pc:chgData name="Tommy McClure" userId="5f57beb918c8a44c" providerId="LiveId" clId="{3598A2AF-8278-446F-B3F2-E1638A78B05D}" dt="2024-05-25T02:00:32.167" v="3973" actId="20577"/>
      <pc:docMkLst>
        <pc:docMk/>
      </pc:docMkLst>
      <pc:sldChg chg="del">
        <pc:chgData name="Tommy McClure" userId="5f57beb918c8a44c" providerId="LiveId" clId="{3598A2AF-8278-446F-B3F2-E1638A78B05D}" dt="2024-05-24T21:55:45.333" v="3628" actId="2696"/>
        <pc:sldMkLst>
          <pc:docMk/>
          <pc:sldMk cId="1652133998" sldId="256"/>
        </pc:sldMkLst>
      </pc:sldChg>
      <pc:sldChg chg="modSp modNotesTx">
        <pc:chgData name="Tommy McClure" userId="5f57beb918c8a44c" providerId="LiveId" clId="{3598A2AF-8278-446F-B3F2-E1638A78B05D}" dt="2024-05-24T23:11:09.484" v="3946" actId="20577"/>
        <pc:sldMkLst>
          <pc:docMk/>
          <pc:sldMk cId="3695549463" sldId="269"/>
        </pc:sldMkLst>
        <pc:spChg chg="mod">
          <ac:chgData name="Tommy McClure" userId="5f57beb918c8a44c" providerId="LiveId" clId="{3598A2AF-8278-446F-B3F2-E1638A78B05D}" dt="2024-05-24T23:09:34.992" v="3925" actId="20577"/>
          <ac:spMkLst>
            <pc:docMk/>
            <pc:sldMk cId="3695549463" sldId="269"/>
            <ac:spMk id="3" creationId="{53695C33-E9D2-5B83-BB24-636238D978A3}"/>
          </ac:spMkLst>
        </pc:spChg>
      </pc:sldChg>
      <pc:sldChg chg="modSp">
        <pc:chgData name="Tommy McClure" userId="5f57beb918c8a44c" providerId="LiveId" clId="{3598A2AF-8278-446F-B3F2-E1638A78B05D}" dt="2024-05-24T21:55:11.456" v="3624" actId="20577"/>
        <pc:sldMkLst>
          <pc:docMk/>
          <pc:sldMk cId="2970185068" sldId="380"/>
        </pc:sldMkLst>
        <pc:spChg chg="mod">
          <ac:chgData name="Tommy McClure" userId="5f57beb918c8a44c" providerId="LiveId" clId="{3598A2AF-8278-446F-B3F2-E1638A78B05D}" dt="2024-05-24T21:55:11.456" v="3624" actId="20577"/>
          <ac:spMkLst>
            <pc:docMk/>
            <pc:sldMk cId="2970185068" sldId="380"/>
            <ac:spMk id="7" creationId="{2A6B56C3-77F0-4E92-B09D-C8D4A68D5E79}"/>
          </ac:spMkLst>
        </pc:spChg>
      </pc:sldChg>
      <pc:sldChg chg="del">
        <pc:chgData name="Tommy McClure" userId="5f57beb918c8a44c" providerId="LiveId" clId="{3598A2AF-8278-446F-B3F2-E1638A78B05D}" dt="2024-05-24T20:37:23.253" v="3617" actId="2696"/>
        <pc:sldMkLst>
          <pc:docMk/>
          <pc:sldMk cId="2303964517" sldId="389"/>
        </pc:sldMkLst>
      </pc:sldChg>
      <pc:sldChg chg="modSp mod modAnim modNotesTx">
        <pc:chgData name="Tommy McClure" userId="5f57beb918c8a44c" providerId="LiveId" clId="{3598A2AF-8278-446F-B3F2-E1638A78B05D}" dt="2024-05-24T23:16:20.001" v="3970" actId="114"/>
        <pc:sldMkLst>
          <pc:docMk/>
          <pc:sldMk cId="3102821322" sldId="390"/>
        </pc:sldMkLst>
        <pc:spChg chg="mod">
          <ac:chgData name="Tommy McClure" userId="5f57beb918c8a44c" providerId="LiveId" clId="{3598A2AF-8278-446F-B3F2-E1638A78B05D}" dt="2024-05-24T19:50:18.142" v="1905" actId="20577"/>
          <ac:spMkLst>
            <pc:docMk/>
            <pc:sldMk cId="3102821322" sldId="390"/>
            <ac:spMk id="2" creationId="{F47B1855-B6BE-E9A8-D12A-A4941D0C42E6}"/>
          </ac:spMkLst>
        </pc:spChg>
        <pc:spChg chg="mod">
          <ac:chgData name="Tommy McClure" userId="5f57beb918c8a44c" providerId="LiveId" clId="{3598A2AF-8278-446F-B3F2-E1638A78B05D}" dt="2024-05-24T19:49:28.955" v="1797" actId="20577"/>
          <ac:spMkLst>
            <pc:docMk/>
            <pc:sldMk cId="3102821322" sldId="390"/>
            <ac:spMk id="4" creationId="{2270FE42-424A-78FA-1845-4759D7E51CDD}"/>
          </ac:spMkLst>
        </pc:spChg>
        <pc:spChg chg="mod">
          <ac:chgData name="Tommy McClure" userId="5f57beb918c8a44c" providerId="LiveId" clId="{3598A2AF-8278-446F-B3F2-E1638A78B05D}" dt="2024-05-24T23:15:35.459" v="3969" actId="20577"/>
          <ac:spMkLst>
            <pc:docMk/>
            <pc:sldMk cId="3102821322" sldId="390"/>
            <ac:spMk id="7" creationId="{02ACA1A0-5294-681C-03C0-68EDD9131E38}"/>
          </ac:spMkLst>
        </pc:spChg>
      </pc:sldChg>
      <pc:sldChg chg="modSp mod modAnim modNotesTx">
        <pc:chgData name="Tommy McClure" userId="5f57beb918c8a44c" providerId="LiveId" clId="{3598A2AF-8278-446F-B3F2-E1638A78B05D}" dt="2024-05-25T02:00:32.167" v="3973" actId="20577"/>
        <pc:sldMkLst>
          <pc:docMk/>
          <pc:sldMk cId="2662349875" sldId="391"/>
        </pc:sldMkLst>
        <pc:spChg chg="mod">
          <ac:chgData name="Tommy McClure" userId="5f57beb918c8a44c" providerId="LiveId" clId="{3598A2AF-8278-446F-B3F2-E1638A78B05D}" dt="2024-05-24T18:15:44.401" v="81" actId="20577"/>
          <ac:spMkLst>
            <pc:docMk/>
            <pc:sldMk cId="2662349875" sldId="391"/>
            <ac:spMk id="2" creationId="{F47B1855-B6BE-E9A8-D12A-A4941D0C42E6}"/>
          </ac:spMkLst>
        </pc:spChg>
        <pc:spChg chg="mod">
          <ac:chgData name="Tommy McClure" userId="5f57beb918c8a44c" providerId="LiveId" clId="{3598A2AF-8278-446F-B3F2-E1638A78B05D}" dt="2024-05-24T18:15:16.382" v="9" actId="20577"/>
          <ac:spMkLst>
            <pc:docMk/>
            <pc:sldMk cId="2662349875" sldId="391"/>
            <ac:spMk id="4" creationId="{2270FE42-424A-78FA-1845-4759D7E51CDD}"/>
          </ac:spMkLst>
        </pc:spChg>
        <pc:spChg chg="mod">
          <ac:chgData name="Tommy McClure" userId="5f57beb918c8a44c" providerId="LiveId" clId="{3598A2AF-8278-446F-B3F2-E1638A78B05D}" dt="2024-05-25T02:00:32.167" v="3973" actId="20577"/>
          <ac:spMkLst>
            <pc:docMk/>
            <pc:sldMk cId="2662349875" sldId="391"/>
            <ac:spMk id="7" creationId="{02ACA1A0-5294-681C-03C0-68EDD9131E38}"/>
          </ac:spMkLst>
        </pc:spChg>
      </pc:sldChg>
      <pc:sldChg chg="del ord">
        <pc:chgData name="Tommy McClure" userId="5f57beb918c8a44c" providerId="LiveId" clId="{3598A2AF-8278-446F-B3F2-E1638A78B05D}" dt="2024-05-24T21:55:23.708" v="3627" actId="2696"/>
        <pc:sldMkLst>
          <pc:docMk/>
          <pc:sldMk cId="1075974986" sldId="392"/>
        </pc:sldMkLst>
      </pc:sldChg>
      <pc:sldChg chg="del">
        <pc:chgData name="Tommy McClure" userId="5f57beb918c8a44c" providerId="LiveId" clId="{3598A2AF-8278-446F-B3F2-E1638A78B05D}" dt="2024-05-24T21:55:19.199" v="3626" actId="2696"/>
        <pc:sldMkLst>
          <pc:docMk/>
          <pc:sldMk cId="2256426777" sldId="393"/>
        </pc:sldMkLst>
      </pc:sldChg>
      <pc:sldChg chg="modSp mod modAnim modNotesTx">
        <pc:chgData name="Tommy McClure" userId="5f57beb918c8a44c" providerId="LiveId" clId="{3598A2AF-8278-446F-B3F2-E1638A78B05D}" dt="2024-05-24T23:14:05.773" v="3950"/>
        <pc:sldMkLst>
          <pc:docMk/>
          <pc:sldMk cId="3596143194" sldId="394"/>
        </pc:sldMkLst>
        <pc:spChg chg="mod">
          <ac:chgData name="Tommy McClure" userId="5f57beb918c8a44c" providerId="LiveId" clId="{3598A2AF-8278-446F-B3F2-E1638A78B05D}" dt="2024-05-24T18:50:50.855" v="1064" actId="20577"/>
          <ac:spMkLst>
            <pc:docMk/>
            <pc:sldMk cId="3596143194" sldId="394"/>
            <ac:spMk id="2" creationId="{F47B1855-B6BE-E9A8-D12A-A4941D0C42E6}"/>
          </ac:spMkLst>
        </pc:spChg>
        <pc:spChg chg="mod">
          <ac:chgData name="Tommy McClure" userId="5f57beb918c8a44c" providerId="LiveId" clId="{3598A2AF-8278-446F-B3F2-E1638A78B05D}" dt="2024-05-24T18:50:34.645" v="1014" actId="20577"/>
          <ac:spMkLst>
            <pc:docMk/>
            <pc:sldMk cId="3596143194" sldId="394"/>
            <ac:spMk id="4" creationId="{2270FE42-424A-78FA-1845-4759D7E51CDD}"/>
          </ac:spMkLst>
        </pc:spChg>
        <pc:spChg chg="mod">
          <ac:chgData name="Tommy McClure" userId="5f57beb918c8a44c" providerId="LiveId" clId="{3598A2AF-8278-446F-B3F2-E1638A78B05D}" dt="2024-05-24T19:49:10.586" v="1791" actId="20577"/>
          <ac:spMkLst>
            <pc:docMk/>
            <pc:sldMk cId="3596143194" sldId="394"/>
            <ac:spMk id="7" creationId="{02ACA1A0-5294-681C-03C0-68EDD9131E38}"/>
          </ac:spMkLst>
        </pc:spChg>
      </pc:sldChg>
      <pc:sldChg chg="modSp mod modAnim modNotesTx">
        <pc:chgData name="Tommy McClure" userId="5f57beb918c8a44c" providerId="LiveId" clId="{3598A2AF-8278-446F-B3F2-E1638A78B05D}" dt="2024-05-24T23:07:18.398" v="3908" actId="113"/>
        <pc:sldMkLst>
          <pc:docMk/>
          <pc:sldMk cId="771146421" sldId="395"/>
        </pc:sldMkLst>
        <pc:spChg chg="mod">
          <ac:chgData name="Tommy McClure" userId="5f57beb918c8a44c" providerId="LiveId" clId="{3598A2AF-8278-446F-B3F2-E1638A78B05D}" dt="2024-05-24T20:34:40.347" v="3513" actId="313"/>
          <ac:spMkLst>
            <pc:docMk/>
            <pc:sldMk cId="771146421" sldId="395"/>
            <ac:spMk id="2" creationId="{F47B1855-B6BE-E9A8-D12A-A4941D0C42E6}"/>
          </ac:spMkLst>
        </pc:spChg>
        <pc:spChg chg="mod">
          <ac:chgData name="Tommy McClure" userId="5f57beb918c8a44c" providerId="LiveId" clId="{3598A2AF-8278-446F-B3F2-E1638A78B05D}" dt="2024-05-24T20:12:02.102" v="2479" actId="20577"/>
          <ac:spMkLst>
            <pc:docMk/>
            <pc:sldMk cId="771146421" sldId="395"/>
            <ac:spMk id="4" creationId="{2270FE42-424A-78FA-1845-4759D7E51CDD}"/>
          </ac:spMkLst>
        </pc:spChg>
        <pc:spChg chg="mod">
          <ac:chgData name="Tommy McClure" userId="5f57beb918c8a44c" providerId="LiveId" clId="{3598A2AF-8278-446F-B3F2-E1638A78B05D}" dt="2024-05-24T23:04:41.081" v="3891" actId="115"/>
          <ac:spMkLst>
            <pc:docMk/>
            <pc:sldMk cId="771146421" sldId="395"/>
            <ac:spMk id="7" creationId="{02ACA1A0-5294-681C-03C0-68EDD9131E38}"/>
          </ac:spMkLst>
        </pc:spChg>
      </pc:sldChg>
      <pc:sldChg chg="del">
        <pc:chgData name="Tommy McClure" userId="5f57beb918c8a44c" providerId="LiveId" clId="{3598A2AF-8278-446F-B3F2-E1638A78B05D}" dt="2024-05-24T20:37:27.867" v="3618" actId="2696"/>
        <pc:sldMkLst>
          <pc:docMk/>
          <pc:sldMk cId="324091114" sldId="396"/>
        </pc:sldMkLst>
      </pc:sldChg>
      <pc:sldChg chg="del">
        <pc:chgData name="Tommy McClure" userId="5f57beb918c8a44c" providerId="LiveId" clId="{3598A2AF-8278-446F-B3F2-E1638A78B05D}" dt="2024-05-24T20:37:33.210" v="3619" actId="2696"/>
        <pc:sldMkLst>
          <pc:docMk/>
          <pc:sldMk cId="1618969578" sldId="397"/>
        </pc:sldMkLst>
      </pc:sldChg>
      <pc:sldChg chg="del">
        <pc:chgData name="Tommy McClure" userId="5f57beb918c8a44c" providerId="LiveId" clId="{3598A2AF-8278-446F-B3F2-E1638A78B05D}" dt="2024-05-24T20:37:35.986" v="3620" actId="2696"/>
        <pc:sldMkLst>
          <pc:docMk/>
          <pc:sldMk cId="3755125502" sldId="398"/>
        </pc:sldMkLst>
      </pc:sldChg>
      <pc:sldChg chg="del">
        <pc:chgData name="Tommy McClure" userId="5f57beb918c8a44c" providerId="LiveId" clId="{3598A2AF-8278-446F-B3F2-E1638A78B05D}" dt="2024-05-24T20:37:38.782" v="3621" actId="2696"/>
        <pc:sldMkLst>
          <pc:docMk/>
          <pc:sldMk cId="2428964825" sldId="399"/>
        </pc:sldMkLst>
      </pc:sldChg>
      <pc:sldChg chg="del">
        <pc:chgData name="Tommy McClure" userId="5f57beb918c8a44c" providerId="LiveId" clId="{3598A2AF-8278-446F-B3F2-E1638A78B05D}" dt="2024-05-24T20:37:42.401" v="3622" actId="2696"/>
        <pc:sldMkLst>
          <pc:docMk/>
          <pc:sldMk cId="3330071865" sldId="400"/>
        </pc:sldMkLst>
      </pc:sldChg>
      <pc:sldChg chg="del">
        <pc:chgData name="Tommy McClure" userId="5f57beb918c8a44c" providerId="LiveId" clId="{3598A2AF-8278-446F-B3F2-E1638A78B05D}" dt="2024-05-24T21:55:16.641" v="3625" actId="2696"/>
        <pc:sldMkLst>
          <pc:docMk/>
          <pc:sldMk cId="1353689203" sldId="402"/>
        </pc:sldMkLst>
      </pc:sldChg>
      <pc:sldChg chg="addSp delSp modSp add mod addAnim delAnim modAnim">
        <pc:chgData name="Tommy McClure" userId="5f57beb918c8a44c" providerId="LiveId" clId="{3598A2AF-8278-446F-B3F2-E1638A78B05D}" dt="2024-05-24T21:56:11.060" v="3662" actId="20577"/>
        <pc:sldMkLst>
          <pc:docMk/>
          <pc:sldMk cId="2822173026" sldId="404"/>
        </pc:sldMkLst>
        <pc:spChg chg="add del mod">
          <ac:chgData name="Tommy McClure" userId="5f57beb918c8a44c" providerId="LiveId" clId="{3598A2AF-8278-446F-B3F2-E1638A78B05D}" dt="2024-05-24T21:55:55.446" v="3630" actId="478"/>
          <ac:spMkLst>
            <pc:docMk/>
            <pc:sldMk cId="2822173026" sldId="404"/>
            <ac:spMk id="4" creationId="{BD51171C-ED01-AA3D-C9E2-7FF3F3104EE6}"/>
          </ac:spMkLst>
        </pc:spChg>
        <pc:spChg chg="add del mod">
          <ac:chgData name="Tommy McClure" userId="5f57beb918c8a44c" providerId="LiveId" clId="{3598A2AF-8278-446F-B3F2-E1638A78B05D}" dt="2024-05-24T21:56:11.060" v="3662" actId="20577"/>
          <ac:spMkLst>
            <pc:docMk/>
            <pc:sldMk cId="2822173026" sldId="404"/>
            <ac:spMk id="7" creationId="{00000000-0000-0000-0000-000000000000}"/>
          </ac:spMkLst>
        </pc:spChg>
      </pc:sldChg>
      <pc:sldChg chg="addSp delSp modSp add mod ord modClrScheme chgLayout modNotesTx">
        <pc:chgData name="Tommy McClure" userId="5f57beb918c8a44c" providerId="LiveId" clId="{3598A2AF-8278-446F-B3F2-E1638A78B05D}" dt="2024-05-24T23:06:01.850" v="3902" actId="113"/>
        <pc:sldMkLst>
          <pc:docMk/>
          <pc:sldMk cId="2701225877" sldId="405"/>
        </pc:sldMkLst>
        <pc:spChg chg="mod modVis">
          <ac:chgData name="Tommy McClure" userId="5f57beb918c8a44c" providerId="LiveId" clId="{3598A2AF-8278-446F-B3F2-E1638A78B05D}" dt="2024-05-24T20:33:34.398" v="3454" actId="26606"/>
          <ac:spMkLst>
            <pc:docMk/>
            <pc:sldMk cId="2701225877" sldId="405"/>
            <ac:spMk id="3" creationId="{33BBDA0F-E6E2-5939-B631-1A1D0DD1DABF}"/>
          </ac:spMkLst>
        </pc:spChg>
        <pc:spChg chg="add mod">
          <ac:chgData name="Tommy McClure" userId="5f57beb918c8a44c" providerId="LiveId" clId="{3598A2AF-8278-446F-B3F2-E1638A78B05D}" dt="2024-05-24T20:37:03.655" v="3616" actId="1076"/>
          <ac:spMkLst>
            <pc:docMk/>
            <pc:sldMk cId="2701225877" sldId="405"/>
            <ac:spMk id="4" creationId="{4B9A2CFB-2AA6-9EDD-3302-22CE186E433E}"/>
          </ac:spMkLst>
        </pc:spChg>
        <pc:spChg chg="mod">
          <ac:chgData name="Tommy McClure" userId="5f57beb918c8a44c" providerId="LiveId" clId="{3598A2AF-8278-446F-B3F2-E1638A78B05D}" dt="2024-05-24T20:36:22.658" v="3590" actId="114"/>
          <ac:spMkLst>
            <pc:docMk/>
            <pc:sldMk cId="2701225877" sldId="405"/>
            <ac:spMk id="13" creationId="{00000000-0000-0000-0000-000000000000}"/>
          </ac:spMkLst>
        </pc:spChg>
        <pc:spChg chg="del mod">
          <ac:chgData name="Tommy McClure" userId="5f57beb918c8a44c" providerId="LiveId" clId="{3598A2AF-8278-446F-B3F2-E1638A78B05D}" dt="2024-05-24T20:34:57.069" v="3516" actId="478"/>
          <ac:spMkLst>
            <pc:docMk/>
            <pc:sldMk cId="2701225877" sldId="405"/>
            <ac:spMk id="14" creationId="{00000000-0000-0000-0000-000000000000}"/>
          </ac:spMkLst>
        </pc:spChg>
      </pc:sldChg>
    </pc:docChg>
  </pc:docChgLst>
  <pc:docChgLst>
    <pc:chgData name="Tommy McClure" userId="5f57beb918c8a44c" providerId="LiveId" clId="{292BC820-6BFB-44C5-8388-08B18579F84E}"/>
    <pc:docChg chg="undo custSel addSld delSld modSld sldOrd">
      <pc:chgData name="Tommy McClure" userId="5f57beb918c8a44c" providerId="LiveId" clId="{292BC820-6BFB-44C5-8388-08B18579F84E}" dt="2024-06-30T13:16:09.821" v="8219" actId="20577"/>
      <pc:docMkLst>
        <pc:docMk/>
      </pc:docMkLst>
      <pc:sldChg chg="addSp delSp modSp mod addAnim delAnim modAnim">
        <pc:chgData name="Tommy McClure" userId="5f57beb918c8a44c" providerId="LiveId" clId="{292BC820-6BFB-44C5-8388-08B18579F84E}" dt="2024-06-29T03:03:18.665" v="6315" actId="20577"/>
        <pc:sldMkLst>
          <pc:docMk/>
          <pc:sldMk cId="3695549463" sldId="269"/>
        </pc:sldMkLst>
        <pc:spChg chg="add del mod">
          <ac:chgData name="Tommy McClure" userId="5f57beb918c8a44c" providerId="LiveId" clId="{292BC820-6BFB-44C5-8388-08B18579F84E}" dt="2024-06-29T03:03:18.665" v="6315" actId="20577"/>
          <ac:spMkLst>
            <pc:docMk/>
            <pc:sldMk cId="3695549463" sldId="269"/>
            <ac:spMk id="3" creationId="{53695C33-E9D2-5B83-BB24-636238D978A3}"/>
          </ac:spMkLst>
        </pc:spChg>
        <pc:spChg chg="add del mod">
          <ac:chgData name="Tommy McClure" userId="5f57beb918c8a44c" providerId="LiveId" clId="{292BC820-6BFB-44C5-8388-08B18579F84E}" dt="2024-06-27T22:09:35.815" v="93" actId="478"/>
          <ac:spMkLst>
            <pc:docMk/>
            <pc:sldMk cId="3695549463" sldId="269"/>
            <ac:spMk id="7" creationId="{FA129ABF-2AAB-E973-94B3-6FC3EA9E165E}"/>
          </ac:spMkLst>
        </pc:spChg>
      </pc:sldChg>
      <pc:sldChg chg="modSp mod modAnim modNotesTx">
        <pc:chgData name="Tommy McClure" userId="5f57beb918c8a44c" providerId="LiveId" clId="{292BC820-6BFB-44C5-8388-08B18579F84E}" dt="2024-06-29T03:02:38.403" v="6312" actId="255"/>
        <pc:sldMkLst>
          <pc:docMk/>
          <pc:sldMk cId="2970185068" sldId="380"/>
        </pc:sldMkLst>
        <pc:spChg chg="mod">
          <ac:chgData name="Tommy McClure" userId="5f57beb918c8a44c" providerId="LiveId" clId="{292BC820-6BFB-44C5-8388-08B18579F84E}" dt="2024-06-29T03:00:26.050" v="6293" actId="114"/>
          <ac:spMkLst>
            <pc:docMk/>
            <pc:sldMk cId="2970185068" sldId="380"/>
            <ac:spMk id="4" creationId="{FDB3C018-6904-4094-85A6-7BAF69A201A5}"/>
          </ac:spMkLst>
        </pc:spChg>
        <pc:spChg chg="mod">
          <ac:chgData name="Tommy McClure" userId="5f57beb918c8a44c" providerId="LiveId" clId="{292BC820-6BFB-44C5-8388-08B18579F84E}" dt="2024-06-29T03:02:19.424" v="6311" actId="114"/>
          <ac:spMkLst>
            <pc:docMk/>
            <pc:sldMk cId="2970185068" sldId="380"/>
            <ac:spMk id="7" creationId="{2A6B56C3-77F0-4E92-B09D-C8D4A68D5E79}"/>
          </ac:spMkLst>
        </pc:spChg>
        <pc:spChg chg="mod">
          <ac:chgData name="Tommy McClure" userId="5f57beb918c8a44c" providerId="LiveId" clId="{292BC820-6BFB-44C5-8388-08B18579F84E}" dt="2024-06-29T03:02:38.403" v="6312" actId="255"/>
          <ac:spMkLst>
            <pc:docMk/>
            <pc:sldMk cId="2970185068" sldId="380"/>
            <ac:spMk id="10" creationId="{BB8A7FBA-4C4C-4440-9886-90F8BD6246FB}"/>
          </ac:spMkLst>
        </pc:spChg>
      </pc:sldChg>
      <pc:sldChg chg="del">
        <pc:chgData name="Tommy McClure" userId="5f57beb918c8a44c" providerId="LiveId" clId="{292BC820-6BFB-44C5-8388-08B18579F84E}" dt="2024-06-29T02:45:33.725" v="5480" actId="2696"/>
        <pc:sldMkLst>
          <pc:docMk/>
          <pc:sldMk cId="3102821322" sldId="390"/>
        </pc:sldMkLst>
      </pc:sldChg>
      <pc:sldChg chg="del">
        <pc:chgData name="Tommy McClure" userId="5f57beb918c8a44c" providerId="LiveId" clId="{292BC820-6BFB-44C5-8388-08B18579F84E}" dt="2024-06-29T02:45:27.150" v="5478" actId="2696"/>
        <pc:sldMkLst>
          <pc:docMk/>
          <pc:sldMk cId="2662349875" sldId="391"/>
        </pc:sldMkLst>
      </pc:sldChg>
      <pc:sldChg chg="del">
        <pc:chgData name="Tommy McClure" userId="5f57beb918c8a44c" providerId="LiveId" clId="{292BC820-6BFB-44C5-8388-08B18579F84E}" dt="2024-06-29T02:45:31.059" v="5479" actId="2696"/>
        <pc:sldMkLst>
          <pc:docMk/>
          <pc:sldMk cId="3596143194" sldId="394"/>
        </pc:sldMkLst>
      </pc:sldChg>
      <pc:sldChg chg="addSp delSp modSp add del mod delAnim modAnim modNotesTx">
        <pc:chgData name="Tommy McClure" userId="5f57beb918c8a44c" providerId="LiveId" clId="{292BC820-6BFB-44C5-8388-08B18579F84E}" dt="2024-06-29T17:43:24.290" v="8063" actId="20577"/>
        <pc:sldMkLst>
          <pc:docMk/>
          <pc:sldMk cId="771146421" sldId="395"/>
        </pc:sldMkLst>
        <pc:spChg chg="mod">
          <ac:chgData name="Tommy McClure" userId="5f57beb918c8a44c" providerId="LiveId" clId="{292BC820-6BFB-44C5-8388-08B18579F84E}" dt="2024-06-29T02:58:34.474" v="6283" actId="114"/>
          <ac:spMkLst>
            <pc:docMk/>
            <pc:sldMk cId="771146421" sldId="395"/>
            <ac:spMk id="2" creationId="{F47B1855-B6BE-E9A8-D12A-A4941D0C42E6}"/>
          </ac:spMkLst>
        </pc:spChg>
        <pc:spChg chg="del">
          <ac:chgData name="Tommy McClure" userId="5f57beb918c8a44c" providerId="LiveId" clId="{292BC820-6BFB-44C5-8388-08B18579F84E}" dt="2024-06-29T02:45:51.960" v="5483" actId="478"/>
          <ac:spMkLst>
            <pc:docMk/>
            <pc:sldMk cId="771146421" sldId="395"/>
            <ac:spMk id="4" creationId="{2270FE42-424A-78FA-1845-4759D7E51CDD}"/>
          </ac:spMkLst>
        </pc:spChg>
        <pc:spChg chg="del mod">
          <ac:chgData name="Tommy McClure" userId="5f57beb918c8a44c" providerId="LiveId" clId="{292BC820-6BFB-44C5-8388-08B18579F84E}" dt="2024-06-29T02:56:53.624" v="6269" actId="478"/>
          <ac:spMkLst>
            <pc:docMk/>
            <pc:sldMk cId="771146421" sldId="395"/>
            <ac:spMk id="5" creationId="{82D8DCBC-825A-4A7C-9E58-85C727C48684}"/>
          </ac:spMkLst>
        </pc:spChg>
        <pc:spChg chg="add mod">
          <ac:chgData name="Tommy McClure" userId="5f57beb918c8a44c" providerId="LiveId" clId="{292BC820-6BFB-44C5-8388-08B18579F84E}" dt="2024-06-29T16:45:52.626" v="7633" actId="14100"/>
          <ac:spMkLst>
            <pc:docMk/>
            <pc:sldMk cId="771146421" sldId="395"/>
            <ac:spMk id="6" creationId="{17EE892D-B726-91BA-1456-A1600193AC64}"/>
          </ac:spMkLst>
        </pc:spChg>
        <pc:spChg chg="mod">
          <ac:chgData name="Tommy McClure" userId="5f57beb918c8a44c" providerId="LiveId" clId="{292BC820-6BFB-44C5-8388-08B18579F84E}" dt="2024-06-29T17:43:24.290" v="8063" actId="20577"/>
          <ac:spMkLst>
            <pc:docMk/>
            <pc:sldMk cId="771146421" sldId="395"/>
            <ac:spMk id="7" creationId="{02ACA1A0-5294-681C-03C0-68EDD9131E38}"/>
          </ac:spMkLst>
        </pc:spChg>
      </pc:sldChg>
      <pc:sldChg chg="modSp mod modNotes">
        <pc:chgData name="Tommy McClure" userId="5f57beb918c8a44c" providerId="LiveId" clId="{292BC820-6BFB-44C5-8388-08B18579F84E}" dt="2024-06-29T23:29:26.964" v="8203" actId="20577"/>
        <pc:sldMkLst>
          <pc:docMk/>
          <pc:sldMk cId="2314493847" sldId="403"/>
        </pc:sldMkLst>
        <pc:spChg chg="mod">
          <ac:chgData name="Tommy McClure" userId="5f57beb918c8a44c" providerId="LiveId" clId="{292BC820-6BFB-44C5-8388-08B18579F84E}" dt="2024-06-29T23:29:26.964" v="8203" actId="20577"/>
          <ac:spMkLst>
            <pc:docMk/>
            <pc:sldMk cId="2314493847" sldId="403"/>
            <ac:spMk id="13" creationId="{00000000-0000-0000-0000-000000000000}"/>
          </ac:spMkLst>
        </pc:spChg>
      </pc:sldChg>
      <pc:sldChg chg="addSp delSp modSp mod">
        <pc:chgData name="Tommy McClure" userId="5f57beb918c8a44c" providerId="LiveId" clId="{292BC820-6BFB-44C5-8388-08B18579F84E}" dt="2024-06-29T23:14:23.964" v="8134" actId="1036"/>
        <pc:sldMkLst>
          <pc:docMk/>
          <pc:sldMk cId="2822173026" sldId="404"/>
        </pc:sldMkLst>
        <pc:spChg chg="add mod">
          <ac:chgData name="Tommy McClure" userId="5f57beb918c8a44c" providerId="LiveId" clId="{292BC820-6BFB-44C5-8388-08B18579F84E}" dt="2024-06-29T23:14:23.964" v="8134" actId="1036"/>
          <ac:spMkLst>
            <pc:docMk/>
            <pc:sldMk cId="2822173026" sldId="404"/>
            <ac:spMk id="2" creationId="{84950999-DFC3-6D6D-C266-CAEAD90C774A}"/>
          </ac:spMkLst>
        </pc:spChg>
        <pc:spChg chg="del mod">
          <ac:chgData name="Tommy McClure" userId="5f57beb918c8a44c" providerId="LiveId" clId="{292BC820-6BFB-44C5-8388-08B18579F84E}" dt="2024-06-29T02:48:03.256" v="5595" actId="478"/>
          <ac:spMkLst>
            <pc:docMk/>
            <pc:sldMk cId="2822173026" sldId="404"/>
            <ac:spMk id="2" creationId="{ED4F3A08-8C70-87F4-EDD8-2E039CA59633}"/>
          </ac:spMkLst>
        </pc:spChg>
        <pc:spChg chg="mod">
          <ac:chgData name="Tommy McClure" userId="5f57beb918c8a44c" providerId="LiveId" clId="{292BC820-6BFB-44C5-8388-08B18579F84E}" dt="2024-06-29T02:47:45.680" v="5593" actId="20577"/>
          <ac:spMkLst>
            <pc:docMk/>
            <pc:sldMk cId="2822173026" sldId="404"/>
            <ac:spMk id="7" creationId="{00000000-0000-0000-0000-000000000000}"/>
          </ac:spMkLst>
        </pc:spChg>
      </pc:sldChg>
      <pc:sldChg chg="addSp delSp modSp mod modAnim modNotesTx">
        <pc:chgData name="Tommy McClure" userId="5f57beb918c8a44c" providerId="LiveId" clId="{292BC820-6BFB-44C5-8388-08B18579F84E}" dt="2024-06-29T03:07:04.519" v="6322" actId="6549"/>
        <pc:sldMkLst>
          <pc:docMk/>
          <pc:sldMk cId="2701225877" sldId="405"/>
        </pc:sldMkLst>
        <pc:spChg chg="del">
          <ac:chgData name="Tommy McClure" userId="5f57beb918c8a44c" providerId="LiveId" clId="{292BC820-6BFB-44C5-8388-08B18579F84E}" dt="2024-06-29T02:47:10.432" v="5581" actId="478"/>
          <ac:spMkLst>
            <pc:docMk/>
            <pc:sldMk cId="2701225877" sldId="405"/>
            <ac:spMk id="4" creationId="{4B9A2CFB-2AA6-9EDD-3302-22CE186E433E}"/>
          </ac:spMkLst>
        </pc:spChg>
        <pc:spChg chg="add del mod">
          <ac:chgData name="Tommy McClure" userId="5f57beb918c8a44c" providerId="LiveId" clId="{292BC820-6BFB-44C5-8388-08B18579F84E}" dt="2024-06-29T02:46:42.238" v="5579" actId="478"/>
          <ac:spMkLst>
            <pc:docMk/>
            <pc:sldMk cId="2701225877" sldId="405"/>
            <ac:spMk id="5" creationId="{2A8DB22A-5E9E-9013-0B3E-24D41A71DF43}"/>
          </ac:spMkLst>
        </pc:spChg>
        <pc:spChg chg="add mod">
          <ac:chgData name="Tommy McClure" userId="5f57beb918c8a44c" providerId="LiveId" clId="{292BC820-6BFB-44C5-8388-08B18579F84E}" dt="2024-06-29T02:47:03.638" v="5580"/>
          <ac:spMkLst>
            <pc:docMk/>
            <pc:sldMk cId="2701225877" sldId="405"/>
            <ac:spMk id="6" creationId="{8915799B-7CC8-0CDA-81DF-4627088A4CC1}"/>
          </ac:spMkLst>
        </pc:spChg>
        <pc:spChg chg="add del mod">
          <ac:chgData name="Tommy McClure" userId="5f57beb918c8a44c" providerId="LiveId" clId="{292BC820-6BFB-44C5-8388-08B18579F84E}" dt="2024-06-29T02:47:13.317" v="5582" actId="478"/>
          <ac:spMkLst>
            <pc:docMk/>
            <pc:sldMk cId="2701225877" sldId="405"/>
            <ac:spMk id="8" creationId="{719F3272-BC37-1724-2E37-7B13B3517818}"/>
          </ac:spMkLst>
        </pc:spChg>
        <pc:spChg chg="del mod">
          <ac:chgData name="Tommy McClure" userId="5f57beb918c8a44c" providerId="LiveId" clId="{292BC820-6BFB-44C5-8388-08B18579F84E}" dt="2024-06-29T02:46:39.142" v="5578" actId="478"/>
          <ac:spMkLst>
            <pc:docMk/>
            <pc:sldMk cId="2701225877" sldId="405"/>
            <ac:spMk id="13" creationId="{00000000-0000-0000-0000-000000000000}"/>
          </ac:spMkLst>
        </pc:spChg>
      </pc:sldChg>
      <pc:sldChg chg="del">
        <pc:chgData name="Tommy McClure" userId="5f57beb918c8a44c" providerId="LiveId" clId="{292BC820-6BFB-44C5-8388-08B18579F84E}" dt="2024-06-28T23:27:51.822" v="777" actId="2696"/>
        <pc:sldMkLst>
          <pc:docMk/>
          <pc:sldMk cId="3408729091" sldId="406"/>
        </pc:sldMkLst>
      </pc:sldChg>
      <pc:sldChg chg="modSp mod">
        <pc:chgData name="Tommy McClure" userId="5f57beb918c8a44c" providerId="LiveId" clId="{292BC820-6BFB-44C5-8388-08B18579F84E}" dt="2024-06-29T23:29:36.144" v="8215" actId="20577"/>
        <pc:sldMkLst>
          <pc:docMk/>
          <pc:sldMk cId="4245823189" sldId="407"/>
        </pc:sldMkLst>
        <pc:spChg chg="mod">
          <ac:chgData name="Tommy McClure" userId="5f57beb918c8a44c" providerId="LiveId" clId="{292BC820-6BFB-44C5-8388-08B18579F84E}" dt="2024-06-29T23:29:36.144" v="8215" actId="20577"/>
          <ac:spMkLst>
            <pc:docMk/>
            <pc:sldMk cId="4245823189" sldId="407"/>
            <ac:spMk id="13" creationId="{00000000-0000-0000-0000-000000000000}"/>
          </ac:spMkLst>
        </pc:spChg>
      </pc:sldChg>
      <pc:sldChg chg="modSp add mod modAnim modNotes modNotesTx">
        <pc:chgData name="Tommy McClure" userId="5f57beb918c8a44c" providerId="LiveId" clId="{292BC820-6BFB-44C5-8388-08B18579F84E}" dt="2024-06-29T23:21:40.329" v="8137" actId="255"/>
        <pc:sldMkLst>
          <pc:docMk/>
          <pc:sldMk cId="4144182142" sldId="408"/>
        </pc:sldMkLst>
        <pc:spChg chg="mod">
          <ac:chgData name="Tommy McClure" userId="5f57beb918c8a44c" providerId="LiveId" clId="{292BC820-6BFB-44C5-8388-08B18579F84E}" dt="2024-06-29T23:18:47.344" v="8135" actId="113"/>
          <ac:spMkLst>
            <pc:docMk/>
            <pc:sldMk cId="4144182142" sldId="408"/>
            <ac:spMk id="3" creationId="{53695C33-E9D2-5B83-BB24-636238D978A3}"/>
          </ac:spMkLst>
        </pc:spChg>
      </pc:sldChg>
      <pc:sldChg chg="addSp modSp add mod ord modAnim modNotesTx">
        <pc:chgData name="Tommy McClure" userId="5f57beb918c8a44c" providerId="LiveId" clId="{292BC820-6BFB-44C5-8388-08B18579F84E}" dt="2024-06-29T17:40:58.796" v="8055"/>
        <pc:sldMkLst>
          <pc:docMk/>
          <pc:sldMk cId="3547456384" sldId="409"/>
        </pc:sldMkLst>
        <pc:spChg chg="mod">
          <ac:chgData name="Tommy McClure" userId="5f57beb918c8a44c" providerId="LiveId" clId="{292BC820-6BFB-44C5-8388-08B18579F84E}" dt="2024-06-28T23:28:04.344" v="780" actId="6549"/>
          <ac:spMkLst>
            <pc:docMk/>
            <pc:sldMk cId="3547456384" sldId="409"/>
            <ac:spMk id="3" creationId="{53695C33-E9D2-5B83-BB24-636238D978A3}"/>
          </ac:spMkLst>
        </pc:spChg>
        <pc:spChg chg="add mod">
          <ac:chgData name="Tommy McClure" userId="5f57beb918c8a44c" providerId="LiveId" clId="{292BC820-6BFB-44C5-8388-08B18579F84E}" dt="2024-06-29T01:08:09.196" v="1606" actId="20577"/>
          <ac:spMkLst>
            <pc:docMk/>
            <pc:sldMk cId="3547456384" sldId="409"/>
            <ac:spMk id="6" creationId="{DF08A59E-A974-823E-B28F-16C179D85576}"/>
          </ac:spMkLst>
        </pc:spChg>
      </pc:sldChg>
      <pc:sldChg chg="modSp add mod modAnim modNotes modNotesTx">
        <pc:chgData name="Tommy McClure" userId="5f57beb918c8a44c" providerId="LiveId" clId="{292BC820-6BFB-44C5-8388-08B18579F84E}" dt="2024-06-29T23:27:57.982" v="8191" actId="113"/>
        <pc:sldMkLst>
          <pc:docMk/>
          <pc:sldMk cId="624740541" sldId="410"/>
        </pc:sldMkLst>
        <pc:spChg chg="mod">
          <ac:chgData name="Tommy McClure" userId="5f57beb918c8a44c" providerId="LiveId" clId="{292BC820-6BFB-44C5-8388-08B18579F84E}" dt="2024-06-29T01:28:11.600" v="2709" actId="1076"/>
          <ac:spMkLst>
            <pc:docMk/>
            <pc:sldMk cId="624740541" sldId="410"/>
            <ac:spMk id="5" creationId="{A9AA916E-CD8C-F388-79C1-3021ED250D18}"/>
          </ac:spMkLst>
        </pc:spChg>
        <pc:spChg chg="mod">
          <ac:chgData name="Tommy McClure" userId="5f57beb918c8a44c" providerId="LiveId" clId="{292BC820-6BFB-44C5-8388-08B18579F84E}" dt="2024-06-29T16:58:29.379" v="7666" actId="114"/>
          <ac:spMkLst>
            <pc:docMk/>
            <pc:sldMk cId="624740541" sldId="410"/>
            <ac:spMk id="6" creationId="{DF08A59E-A974-823E-B28F-16C179D85576}"/>
          </ac:spMkLst>
        </pc:spChg>
      </pc:sldChg>
      <pc:sldChg chg="modSp add mod modAnim modNotesTx">
        <pc:chgData name="Tommy McClure" userId="5f57beb918c8a44c" providerId="LiveId" clId="{292BC820-6BFB-44C5-8388-08B18579F84E}" dt="2024-06-30T13:15:49.053" v="8216" actId="20577"/>
        <pc:sldMkLst>
          <pc:docMk/>
          <pc:sldMk cId="3096341618" sldId="411"/>
        </pc:sldMkLst>
        <pc:spChg chg="mod">
          <ac:chgData name="Tommy McClure" userId="5f57beb918c8a44c" providerId="LiveId" clId="{292BC820-6BFB-44C5-8388-08B18579F84E}" dt="2024-06-29T15:44:53.607" v="6923" actId="20577"/>
          <ac:spMkLst>
            <pc:docMk/>
            <pc:sldMk cId="3096341618" sldId="411"/>
            <ac:spMk id="2" creationId="{F47B1855-B6BE-E9A8-D12A-A4941D0C42E6}"/>
          </ac:spMkLst>
        </pc:spChg>
        <pc:spChg chg="mod">
          <ac:chgData name="Tommy McClure" userId="5f57beb918c8a44c" providerId="LiveId" clId="{292BC820-6BFB-44C5-8388-08B18579F84E}" dt="2024-06-30T13:15:49.053" v="8216" actId="20577"/>
          <ac:spMkLst>
            <pc:docMk/>
            <pc:sldMk cId="3096341618" sldId="411"/>
            <ac:spMk id="6" creationId="{DF08A59E-A974-823E-B28F-16C179D85576}"/>
          </ac:spMkLst>
        </pc:spChg>
      </pc:sldChg>
      <pc:sldChg chg="modSp add modAnim modNotesTx">
        <pc:chgData name="Tommy McClure" userId="5f57beb918c8a44c" providerId="LiveId" clId="{292BC820-6BFB-44C5-8388-08B18579F84E}" dt="2024-06-30T13:15:56.335" v="8217" actId="20577"/>
        <pc:sldMkLst>
          <pc:docMk/>
          <pc:sldMk cId="2605156164" sldId="412"/>
        </pc:sldMkLst>
        <pc:spChg chg="mod">
          <ac:chgData name="Tommy McClure" userId="5f57beb918c8a44c" providerId="LiveId" clId="{292BC820-6BFB-44C5-8388-08B18579F84E}" dt="2024-06-30T13:15:56.335" v="8217" actId="20577"/>
          <ac:spMkLst>
            <pc:docMk/>
            <pc:sldMk cId="2605156164" sldId="412"/>
            <ac:spMk id="6" creationId="{DF08A59E-A974-823E-B28F-16C179D85576}"/>
          </ac:spMkLst>
        </pc:spChg>
      </pc:sldChg>
      <pc:sldChg chg="modSp add modAnim modNotesTx">
        <pc:chgData name="Tommy McClure" userId="5f57beb918c8a44c" providerId="LiveId" clId="{292BC820-6BFB-44C5-8388-08B18579F84E}" dt="2024-06-30T13:16:05.050" v="8218" actId="20577"/>
        <pc:sldMkLst>
          <pc:docMk/>
          <pc:sldMk cId="3896446022" sldId="413"/>
        </pc:sldMkLst>
        <pc:spChg chg="mod">
          <ac:chgData name="Tommy McClure" userId="5f57beb918c8a44c" providerId="LiveId" clId="{292BC820-6BFB-44C5-8388-08B18579F84E}" dt="2024-06-30T13:16:05.050" v="8218" actId="20577"/>
          <ac:spMkLst>
            <pc:docMk/>
            <pc:sldMk cId="3896446022" sldId="413"/>
            <ac:spMk id="6" creationId="{DF08A59E-A974-823E-B28F-16C179D85576}"/>
          </ac:spMkLst>
        </pc:spChg>
      </pc:sldChg>
      <pc:sldChg chg="addSp modSp add mod modAnim modNotesTx">
        <pc:chgData name="Tommy McClure" userId="5f57beb918c8a44c" providerId="LiveId" clId="{292BC820-6BFB-44C5-8388-08B18579F84E}" dt="2024-06-30T13:16:09.821" v="8219" actId="20577"/>
        <pc:sldMkLst>
          <pc:docMk/>
          <pc:sldMk cId="3398131714" sldId="414"/>
        </pc:sldMkLst>
        <pc:spChg chg="mod">
          <ac:chgData name="Tommy McClure" userId="5f57beb918c8a44c" providerId="LiveId" clId="{292BC820-6BFB-44C5-8388-08B18579F84E}" dt="2024-06-29T15:32:48.573" v="6326" actId="20577"/>
          <ac:spMkLst>
            <pc:docMk/>
            <pc:sldMk cId="3398131714" sldId="414"/>
            <ac:spMk id="2" creationId="{F47B1855-B6BE-E9A8-D12A-A4941D0C42E6}"/>
          </ac:spMkLst>
        </pc:spChg>
        <pc:spChg chg="mod">
          <ac:chgData name="Tommy McClure" userId="5f57beb918c8a44c" providerId="LiveId" clId="{292BC820-6BFB-44C5-8388-08B18579F84E}" dt="2024-06-30T13:16:09.821" v="8219" actId="20577"/>
          <ac:spMkLst>
            <pc:docMk/>
            <pc:sldMk cId="3398131714" sldId="414"/>
            <ac:spMk id="6" creationId="{DF08A59E-A974-823E-B28F-16C179D85576}"/>
          </ac:spMkLst>
        </pc:spChg>
        <pc:spChg chg="add mod">
          <ac:chgData name="Tommy McClure" userId="5f57beb918c8a44c" providerId="LiveId" clId="{292BC820-6BFB-44C5-8388-08B18579F84E}" dt="2024-06-29T02:43:57.980" v="5468" actId="1038"/>
          <ac:spMkLst>
            <pc:docMk/>
            <pc:sldMk cId="3398131714" sldId="414"/>
            <ac:spMk id="7" creationId="{D639E76F-5A6D-018B-F337-54B1437D770E}"/>
          </ac:spMkLst>
        </pc:spChg>
      </pc:sldChg>
      <pc:sldChg chg="addSp delSp modSp add mod delAnim modAnim modNotesTx">
        <pc:chgData name="Tommy McClure" userId="5f57beb918c8a44c" providerId="LiveId" clId="{292BC820-6BFB-44C5-8388-08B18579F84E}" dt="2024-06-29T21:08:36.713" v="8121" actId="113"/>
        <pc:sldMkLst>
          <pc:docMk/>
          <pc:sldMk cId="4029403211" sldId="415"/>
        </pc:sldMkLst>
        <pc:spChg chg="mod">
          <ac:chgData name="Tommy McClure" userId="5f57beb918c8a44c" providerId="LiveId" clId="{292BC820-6BFB-44C5-8388-08B18579F84E}" dt="2024-06-29T21:07:25.865" v="8120" actId="20577"/>
          <ac:spMkLst>
            <pc:docMk/>
            <pc:sldMk cId="4029403211" sldId="415"/>
            <ac:spMk id="2" creationId="{F47B1855-B6BE-E9A8-D12A-A4941D0C42E6}"/>
          </ac:spMkLst>
        </pc:spChg>
        <pc:spChg chg="mod">
          <ac:chgData name="Tommy McClure" userId="5f57beb918c8a44c" providerId="LiveId" clId="{292BC820-6BFB-44C5-8388-08B18579F84E}" dt="2024-06-29T16:43:38.157" v="7616" actId="20577"/>
          <ac:spMkLst>
            <pc:docMk/>
            <pc:sldMk cId="4029403211" sldId="415"/>
            <ac:spMk id="3" creationId="{53695C33-E9D2-5B83-BB24-636238D978A3}"/>
          </ac:spMkLst>
        </pc:spChg>
        <pc:spChg chg="add del">
          <ac:chgData name="Tommy McClure" userId="5f57beb918c8a44c" providerId="LiveId" clId="{292BC820-6BFB-44C5-8388-08B18579F84E}" dt="2024-06-29T15:33:25.466" v="6366" actId="478"/>
          <ac:spMkLst>
            <pc:docMk/>
            <pc:sldMk cId="4029403211" sldId="415"/>
            <ac:spMk id="4" creationId="{2270FE42-424A-78FA-1845-4759D7E51CDD}"/>
          </ac:spMkLst>
        </pc:spChg>
        <pc:spChg chg="mod">
          <ac:chgData name="Tommy McClure" userId="5f57beb918c8a44c" providerId="LiveId" clId="{292BC820-6BFB-44C5-8388-08B18579F84E}" dt="2024-06-29T15:45:42.506" v="6926" actId="14100"/>
          <ac:spMkLst>
            <pc:docMk/>
            <pc:sldMk cId="4029403211" sldId="415"/>
            <ac:spMk id="6" creationId="{DF08A59E-A974-823E-B28F-16C179D85576}"/>
          </ac:spMkLst>
        </pc:spChg>
        <pc:spChg chg="del">
          <ac:chgData name="Tommy McClure" userId="5f57beb918c8a44c" providerId="LiveId" clId="{292BC820-6BFB-44C5-8388-08B18579F84E}" dt="2024-06-29T15:35:39.677" v="6523" actId="478"/>
          <ac:spMkLst>
            <pc:docMk/>
            <pc:sldMk cId="4029403211" sldId="415"/>
            <ac:spMk id="7" creationId="{D639E76F-5A6D-018B-F337-54B1437D770E}"/>
          </ac:spMkLst>
        </pc:spChg>
      </pc:sldChg>
      <pc:sldChg chg="modSp add del modAnim">
        <pc:chgData name="Tommy McClure" userId="5f57beb918c8a44c" providerId="LiveId" clId="{292BC820-6BFB-44C5-8388-08B18579F84E}" dt="2024-06-29T15:45:34.294" v="6925" actId="2696"/>
        <pc:sldMkLst>
          <pc:docMk/>
          <pc:sldMk cId="392697212" sldId="416"/>
        </pc:sldMkLst>
        <pc:spChg chg="mod">
          <ac:chgData name="Tommy McClure" userId="5f57beb918c8a44c" providerId="LiveId" clId="{292BC820-6BFB-44C5-8388-08B18579F84E}" dt="2024-06-29T15:44:05.375" v="6856"/>
          <ac:spMkLst>
            <pc:docMk/>
            <pc:sldMk cId="392697212" sldId="416"/>
            <ac:spMk id="6" creationId="{DF08A59E-A974-823E-B28F-16C179D85576}"/>
          </ac:spMkLst>
        </pc:spChg>
      </pc:sldChg>
    </pc:docChg>
  </pc:docChgLst>
  <pc:docChgLst>
    <pc:chgData name="Tommy McClure" userId="5f57beb918c8a44c" providerId="LiveId" clId="{1C27C37D-953D-413D-A9DC-350700D59F75}"/>
    <pc:docChg chg="undo custSel addSld delSld modSld">
      <pc:chgData name="Tommy McClure" userId="5f57beb918c8a44c" providerId="LiveId" clId="{1C27C37D-953D-413D-A9DC-350700D59F75}" dt="2024-05-26T14:44:09.430" v="1757" actId="255"/>
      <pc:docMkLst>
        <pc:docMk/>
      </pc:docMkLst>
      <pc:sldChg chg="modNotes modNotesTx">
        <pc:chgData name="Tommy McClure" userId="5f57beb918c8a44c" providerId="LiveId" clId="{1C27C37D-953D-413D-A9DC-350700D59F75}" dt="2024-05-26T14:10:23.348" v="1558" actId="255"/>
        <pc:sldMkLst>
          <pc:docMk/>
          <pc:sldMk cId="1654255301" sldId="257"/>
        </pc:sldMkLst>
      </pc:sldChg>
      <pc:sldChg chg="modSp modNotes modNotesTx">
        <pc:chgData name="Tommy McClure" userId="5f57beb918c8a44c" providerId="LiveId" clId="{1C27C37D-953D-413D-A9DC-350700D59F75}" dt="2024-05-26T14:43:39.757" v="1756" actId="255"/>
        <pc:sldMkLst>
          <pc:docMk/>
          <pc:sldMk cId="3695549463" sldId="269"/>
        </pc:sldMkLst>
        <pc:spChg chg="mod">
          <ac:chgData name="Tommy McClure" userId="5f57beb918c8a44c" providerId="LiveId" clId="{1C27C37D-953D-413D-A9DC-350700D59F75}" dt="2024-05-25T20:12:04.012" v="963" actId="20577"/>
          <ac:spMkLst>
            <pc:docMk/>
            <pc:sldMk cId="3695549463" sldId="269"/>
            <ac:spMk id="3" creationId="{53695C33-E9D2-5B83-BB24-636238D978A3}"/>
          </ac:spMkLst>
        </pc:spChg>
      </pc:sldChg>
      <pc:sldChg chg="modSp mod modNotes modNotesTx">
        <pc:chgData name="Tommy McClure" userId="5f57beb918c8a44c" providerId="LiveId" clId="{1C27C37D-953D-413D-A9DC-350700D59F75}" dt="2024-05-26T14:43:22.342" v="1755" actId="255"/>
        <pc:sldMkLst>
          <pc:docMk/>
          <pc:sldMk cId="3102821322" sldId="390"/>
        </pc:sldMkLst>
        <pc:spChg chg="mod">
          <ac:chgData name="Tommy McClure" userId="5f57beb918c8a44c" providerId="LiveId" clId="{1C27C37D-953D-413D-A9DC-350700D59F75}" dt="2024-05-25T20:10:25.260" v="838" actId="20577"/>
          <ac:spMkLst>
            <pc:docMk/>
            <pc:sldMk cId="3102821322" sldId="390"/>
            <ac:spMk id="2" creationId="{F47B1855-B6BE-E9A8-D12A-A4941D0C42E6}"/>
          </ac:spMkLst>
        </pc:spChg>
        <pc:spChg chg="mod">
          <ac:chgData name="Tommy McClure" userId="5f57beb918c8a44c" providerId="LiveId" clId="{1C27C37D-953D-413D-A9DC-350700D59F75}" dt="2024-05-25T20:06:41.479" v="644" actId="313"/>
          <ac:spMkLst>
            <pc:docMk/>
            <pc:sldMk cId="3102821322" sldId="390"/>
            <ac:spMk id="7" creationId="{02ACA1A0-5294-681C-03C0-68EDD9131E38}"/>
          </ac:spMkLst>
        </pc:spChg>
      </pc:sldChg>
      <pc:sldChg chg="modSp mod modNotes modNotesTx">
        <pc:chgData name="Tommy McClure" userId="5f57beb918c8a44c" providerId="LiveId" clId="{1C27C37D-953D-413D-A9DC-350700D59F75}" dt="2024-05-26T04:31:00.521" v="1543" actId="113"/>
        <pc:sldMkLst>
          <pc:docMk/>
          <pc:sldMk cId="2662349875" sldId="391"/>
        </pc:sldMkLst>
        <pc:spChg chg="mod">
          <ac:chgData name="Tommy McClure" userId="5f57beb918c8a44c" providerId="LiveId" clId="{1C27C37D-953D-413D-A9DC-350700D59F75}" dt="2024-05-25T20:10:05.912" v="792" actId="20577"/>
          <ac:spMkLst>
            <pc:docMk/>
            <pc:sldMk cId="2662349875" sldId="391"/>
            <ac:spMk id="2" creationId="{F47B1855-B6BE-E9A8-D12A-A4941D0C42E6}"/>
          </ac:spMkLst>
        </pc:spChg>
        <pc:spChg chg="mod">
          <ac:chgData name="Tommy McClure" userId="5f57beb918c8a44c" providerId="LiveId" clId="{1C27C37D-953D-413D-A9DC-350700D59F75}" dt="2024-05-25T20:54:21.395" v="1389" actId="20577"/>
          <ac:spMkLst>
            <pc:docMk/>
            <pc:sldMk cId="2662349875" sldId="391"/>
            <ac:spMk id="7" creationId="{02ACA1A0-5294-681C-03C0-68EDD9131E38}"/>
          </ac:spMkLst>
        </pc:spChg>
      </pc:sldChg>
      <pc:sldChg chg="modSp mod modNotesTx">
        <pc:chgData name="Tommy McClure" userId="5f57beb918c8a44c" providerId="LiveId" clId="{1C27C37D-953D-413D-A9DC-350700D59F75}" dt="2024-05-25T20:09:44.865" v="746" actId="20577"/>
        <pc:sldMkLst>
          <pc:docMk/>
          <pc:sldMk cId="3596143194" sldId="394"/>
        </pc:sldMkLst>
        <pc:spChg chg="mod">
          <ac:chgData name="Tommy McClure" userId="5f57beb918c8a44c" providerId="LiveId" clId="{1C27C37D-953D-413D-A9DC-350700D59F75}" dt="2024-05-25T20:09:44.865" v="746" actId="20577"/>
          <ac:spMkLst>
            <pc:docMk/>
            <pc:sldMk cId="3596143194" sldId="394"/>
            <ac:spMk id="2" creationId="{F47B1855-B6BE-E9A8-D12A-A4941D0C42E6}"/>
          </ac:spMkLst>
        </pc:spChg>
        <pc:spChg chg="mod">
          <ac:chgData name="Tommy McClure" userId="5f57beb918c8a44c" providerId="LiveId" clId="{1C27C37D-953D-413D-A9DC-350700D59F75}" dt="2024-05-25T19:37:42.855" v="529" actId="207"/>
          <ac:spMkLst>
            <pc:docMk/>
            <pc:sldMk cId="3596143194" sldId="394"/>
            <ac:spMk id="7" creationId="{02ACA1A0-5294-681C-03C0-68EDD9131E38}"/>
          </ac:spMkLst>
        </pc:spChg>
      </pc:sldChg>
      <pc:sldChg chg="modSp mod modAnim modNotes modNotesTx">
        <pc:chgData name="Tommy McClure" userId="5f57beb918c8a44c" providerId="LiveId" clId="{1C27C37D-953D-413D-A9DC-350700D59F75}" dt="2024-05-26T14:44:09.430" v="1757" actId="255"/>
        <pc:sldMkLst>
          <pc:docMk/>
          <pc:sldMk cId="771146421" sldId="395"/>
        </pc:sldMkLst>
        <pc:spChg chg="mod">
          <ac:chgData name="Tommy McClure" userId="5f57beb918c8a44c" providerId="LiveId" clId="{1C27C37D-953D-413D-A9DC-350700D59F75}" dt="2024-05-25T20:10:55.246" v="914" actId="20577"/>
          <ac:spMkLst>
            <pc:docMk/>
            <pc:sldMk cId="771146421" sldId="395"/>
            <ac:spMk id="2" creationId="{F47B1855-B6BE-E9A8-D12A-A4941D0C42E6}"/>
          </ac:spMkLst>
        </pc:spChg>
        <pc:spChg chg="mod">
          <ac:chgData name="Tommy McClure" userId="5f57beb918c8a44c" providerId="LiveId" clId="{1C27C37D-953D-413D-A9DC-350700D59F75}" dt="2024-05-25T19:37:34.528" v="528" actId="207"/>
          <ac:spMkLst>
            <pc:docMk/>
            <pc:sldMk cId="771146421" sldId="395"/>
            <ac:spMk id="7" creationId="{02ACA1A0-5294-681C-03C0-68EDD9131E38}"/>
          </ac:spMkLst>
        </pc:spChg>
      </pc:sldChg>
      <pc:sldChg chg="modNotes">
        <pc:chgData name="Tommy McClure" userId="5f57beb918c8a44c" providerId="LiveId" clId="{1C27C37D-953D-413D-A9DC-350700D59F75}" dt="2024-05-26T14:23:51.895" v="1683" actId="20577"/>
        <pc:sldMkLst>
          <pc:docMk/>
          <pc:sldMk cId="2314493847" sldId="403"/>
        </pc:sldMkLst>
      </pc:sldChg>
      <pc:sldChg chg="modSp">
        <pc:chgData name="Tommy McClure" userId="5f57beb918c8a44c" providerId="LiveId" clId="{1C27C37D-953D-413D-A9DC-350700D59F75}" dt="2024-05-25T03:56:02.521" v="2" actId="113"/>
        <pc:sldMkLst>
          <pc:docMk/>
          <pc:sldMk cId="2822173026" sldId="404"/>
        </pc:sldMkLst>
        <pc:spChg chg="mod">
          <ac:chgData name="Tommy McClure" userId="5f57beb918c8a44c" providerId="LiveId" clId="{1C27C37D-953D-413D-A9DC-350700D59F75}" dt="2024-05-25T03:56:02.521" v="2" actId="113"/>
          <ac:spMkLst>
            <pc:docMk/>
            <pc:sldMk cId="2822173026" sldId="404"/>
            <ac:spMk id="7" creationId="{00000000-0000-0000-0000-000000000000}"/>
          </ac:spMkLst>
        </pc:spChg>
      </pc:sldChg>
      <pc:sldChg chg="modNotes">
        <pc:chgData name="Tommy McClure" userId="5f57beb918c8a44c" providerId="LiveId" clId="{1C27C37D-953D-413D-A9DC-350700D59F75}" dt="2024-05-26T14:43:10.074" v="1754" actId="255"/>
        <pc:sldMkLst>
          <pc:docMk/>
          <pc:sldMk cId="2701225877" sldId="405"/>
        </pc:sldMkLst>
      </pc:sldChg>
      <pc:sldChg chg="addSp delSp modSp add del mod modClrScheme chgLayout">
        <pc:chgData name="Tommy McClure" userId="5f57beb918c8a44c" providerId="LiveId" clId="{1C27C37D-953D-413D-A9DC-350700D59F75}" dt="2024-05-25T20:18:36.043" v="967" actId="2696"/>
        <pc:sldMkLst>
          <pc:docMk/>
          <pc:sldMk cId="2186378411" sldId="406"/>
        </pc:sldMkLst>
        <pc:spChg chg="mod ord">
          <ac:chgData name="Tommy McClure" userId="5f57beb918c8a44c" providerId="LiveId" clId="{1C27C37D-953D-413D-A9DC-350700D59F75}" dt="2024-05-25T20:18:32.605" v="966" actId="26606"/>
          <ac:spMkLst>
            <pc:docMk/>
            <pc:sldMk cId="2186378411" sldId="406"/>
            <ac:spMk id="3" creationId="{33BBDA0F-E6E2-5939-B631-1A1D0DD1DABF}"/>
          </ac:spMkLst>
        </pc:spChg>
        <pc:spChg chg="mod">
          <ac:chgData name="Tommy McClure" userId="5f57beb918c8a44c" providerId="LiveId" clId="{1C27C37D-953D-413D-A9DC-350700D59F75}" dt="2024-05-25T20:18:32.605" v="966" actId="26606"/>
          <ac:spMkLst>
            <pc:docMk/>
            <pc:sldMk cId="2186378411" sldId="406"/>
            <ac:spMk id="4" creationId="{4B9A2CFB-2AA6-9EDD-3302-22CE186E433E}"/>
          </ac:spMkLst>
        </pc:spChg>
        <pc:spChg chg="mod">
          <ac:chgData name="Tommy McClure" userId="5f57beb918c8a44c" providerId="LiveId" clId="{1C27C37D-953D-413D-A9DC-350700D59F75}" dt="2024-05-25T20:18:32.605" v="966" actId="26606"/>
          <ac:spMkLst>
            <pc:docMk/>
            <pc:sldMk cId="2186378411" sldId="406"/>
            <ac:spMk id="13" creationId="{00000000-0000-0000-0000-000000000000}"/>
          </ac:spMkLst>
        </pc:spChg>
        <pc:spChg chg="add del mod">
          <ac:chgData name="Tommy McClure" userId="5f57beb918c8a44c" providerId="LiveId" clId="{1C27C37D-953D-413D-A9DC-350700D59F75}" dt="2024-05-25T20:18:32.605" v="966" actId="26606"/>
          <ac:spMkLst>
            <pc:docMk/>
            <pc:sldMk cId="2186378411" sldId="406"/>
            <ac:spMk id="18" creationId="{F409C9F5-5348-D7B3-CA5C-F6228D678C7E}"/>
          </ac:spMkLst>
        </pc:spChg>
      </pc:sldChg>
      <pc:sldChg chg="addSp delSp modSp add mod modAnim modNotes">
        <pc:chgData name="Tommy McClure" userId="5f57beb918c8a44c" providerId="LiveId" clId="{1C27C37D-953D-413D-A9DC-350700D59F75}" dt="2024-05-26T04:22:16.579" v="1542" actId="20577"/>
        <pc:sldMkLst>
          <pc:docMk/>
          <pc:sldMk cId="3408729091" sldId="406"/>
        </pc:sldMkLst>
        <pc:spChg chg="del">
          <ac:chgData name="Tommy McClure" userId="5f57beb918c8a44c" providerId="LiveId" clId="{1C27C37D-953D-413D-A9DC-350700D59F75}" dt="2024-05-25T20:18:54.895" v="969" actId="478"/>
          <ac:spMkLst>
            <pc:docMk/>
            <pc:sldMk cId="3408729091" sldId="406"/>
            <ac:spMk id="2" creationId="{F47B1855-B6BE-E9A8-D12A-A4941D0C42E6}"/>
          </ac:spMkLst>
        </pc:spChg>
        <pc:spChg chg="mod">
          <ac:chgData name="Tommy McClure" userId="5f57beb918c8a44c" providerId="LiveId" clId="{1C27C37D-953D-413D-A9DC-350700D59F75}" dt="2024-05-25T20:52:54.023" v="1349" actId="20577"/>
          <ac:spMkLst>
            <pc:docMk/>
            <pc:sldMk cId="3408729091" sldId="406"/>
            <ac:spMk id="3" creationId="{53695C33-E9D2-5B83-BB24-636238D978A3}"/>
          </ac:spMkLst>
        </pc:spChg>
        <pc:spChg chg="del">
          <ac:chgData name="Tommy McClure" userId="5f57beb918c8a44c" providerId="LiveId" clId="{1C27C37D-953D-413D-A9DC-350700D59F75}" dt="2024-05-25T20:19:24.612" v="1008" actId="478"/>
          <ac:spMkLst>
            <pc:docMk/>
            <pc:sldMk cId="3408729091" sldId="406"/>
            <ac:spMk id="4" creationId="{2270FE42-424A-78FA-1845-4759D7E51CDD}"/>
          </ac:spMkLst>
        </pc:spChg>
        <pc:spChg chg="add mod">
          <ac:chgData name="Tommy McClure" userId="5f57beb918c8a44c" providerId="LiveId" clId="{1C27C37D-953D-413D-A9DC-350700D59F75}" dt="2024-05-25T20:50:17.162" v="1317" actId="20577"/>
          <ac:spMkLst>
            <pc:docMk/>
            <pc:sldMk cId="3408729091" sldId="406"/>
            <ac:spMk id="7" creationId="{C7783C60-C3C8-FD07-F16E-3FA1FF555146}"/>
          </ac:spMkLst>
        </pc:spChg>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pChg chg="mod">
          <ac:chgData name="Tommy McClure" userId="5f57beb918c8a44c" providerId="LiveId" clId="{8962462E-A9E9-40DB-8A46-DB278ACFA5B5}" dt="2023-07-28T23:47:05.222" v="4362" actId="114"/>
          <ac:spMkLst>
            <pc:docMk/>
            <pc:sldMk cId="1652133998" sldId="256"/>
            <ac:spMk id="6" creationId="{00000000-0000-0000-0000-000000000000}"/>
          </ac:spMkLst>
        </pc:spChg>
        <pc:spChg chg="mod">
          <ac:chgData name="Tommy McClure" userId="5f57beb918c8a44c" providerId="LiveId" clId="{8962462E-A9E9-40DB-8A46-DB278ACFA5B5}" dt="2023-07-29T19:46:09.048" v="4741" actId="1076"/>
          <ac:spMkLst>
            <pc:docMk/>
            <pc:sldMk cId="1652133998" sldId="256"/>
            <ac:spMk id="7" creationId="{00000000-0000-0000-0000-000000000000}"/>
          </ac:spMkLst>
        </pc:spChg>
        <pc:picChg chg="ord">
          <ac:chgData name="Tommy McClure" userId="5f57beb918c8a44c" providerId="LiveId" clId="{8962462E-A9E9-40DB-8A46-DB278ACFA5B5}" dt="2023-07-29T19:45:32.340" v="4737" actId="167"/>
          <ac:picMkLst>
            <pc:docMk/>
            <pc:sldMk cId="1652133998" sldId="256"/>
            <ac:picMk id="16" creationId="{184B4D63-45B0-09D4-0FB9-6D7C35A689D5}"/>
          </ac:picMkLst>
        </pc:picChg>
      </pc:sldChg>
      <pc:sldChg chg="modSp mod ord modTransition">
        <pc:chgData name="Tommy McClure" userId="5f57beb918c8a44c" providerId="LiveId" clId="{8962462E-A9E9-40DB-8A46-DB278ACFA5B5}" dt="2023-07-28T23:17:48.958" v="4342"/>
        <pc:sldMkLst>
          <pc:docMk/>
          <pc:sldMk cId="1654255301" sldId="257"/>
        </pc:sldMkLst>
        <pc:spChg chg="mod">
          <ac:chgData name="Tommy McClure" userId="5f57beb918c8a44c" providerId="LiveId" clId="{8962462E-A9E9-40DB-8A46-DB278ACFA5B5}" dt="2023-07-28T19:55:05.304" v="562" actId="20577"/>
          <ac:spMkLst>
            <pc:docMk/>
            <pc:sldMk cId="1654255301" sldId="257"/>
            <ac:spMk id="13" creationId="{00000000-0000-0000-0000-000000000000}"/>
          </ac:spMkLst>
        </pc:spChg>
        <pc:spChg chg="mod">
          <ac:chgData name="Tommy McClure" userId="5f57beb918c8a44c" providerId="LiveId" clId="{8962462E-A9E9-40DB-8A46-DB278ACFA5B5}" dt="2023-07-28T19:54:30.751" v="551" actId="207"/>
          <ac:spMkLst>
            <pc:docMk/>
            <pc:sldMk cId="1654255301" sldId="257"/>
            <ac:spMk id="14" creationId="{00000000-0000-0000-0000-000000000000}"/>
          </ac:spMkLst>
        </pc:spChg>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pChg chg="mod">
          <ac:chgData name="Tommy McClure" userId="5f57beb918c8a44c" providerId="LiveId" clId="{8962462E-A9E9-40DB-8A46-DB278ACFA5B5}" dt="2023-07-28T23:07:31.337" v="4265" actId="20577"/>
          <ac:spMkLst>
            <pc:docMk/>
            <pc:sldMk cId="3683544629" sldId="266"/>
            <ac:spMk id="2" creationId="{00000000-0000-0000-0000-000000000000}"/>
          </ac:spMkLst>
        </pc:spChg>
        <pc:spChg chg="mod">
          <ac:chgData name="Tommy McClure" userId="5f57beb918c8a44c" providerId="LiveId" clId="{8962462E-A9E9-40DB-8A46-DB278ACFA5B5}" dt="2023-07-28T23:14:34.169" v="4327"/>
          <ac:spMkLst>
            <pc:docMk/>
            <pc:sldMk cId="3683544629" sldId="266"/>
            <ac:spMk id="4" creationId="{00000000-0000-0000-0000-000000000000}"/>
          </ac:spMkLst>
        </pc:spChg>
        <pc:spChg chg="add del mod">
          <ac:chgData name="Tommy McClure" userId="5f57beb918c8a44c" providerId="LiveId" clId="{8962462E-A9E9-40DB-8A46-DB278ACFA5B5}" dt="2023-07-28T22:54:23.710" v="4162" actId="931"/>
          <ac:spMkLst>
            <pc:docMk/>
            <pc:sldMk cId="3683544629" sldId="266"/>
            <ac:spMk id="6" creationId="{47DEEFCD-3B07-2540-921B-289D7108DFD9}"/>
          </ac:spMkLst>
        </pc:spChg>
        <pc:spChg chg="add del mod">
          <ac:chgData name="Tommy McClure" userId="5f57beb918c8a44c" providerId="LiveId" clId="{8962462E-A9E9-40DB-8A46-DB278ACFA5B5}" dt="2023-07-28T22:54:38.626" v="4168" actId="478"/>
          <ac:spMkLst>
            <pc:docMk/>
            <pc:sldMk cId="3683544629" sldId="266"/>
            <ac:spMk id="9" creationId="{A197AAE0-9ED2-BE1F-AD82-0AADEAF4DF41}"/>
          </ac:spMkLst>
        </pc:spChg>
        <pc:spChg chg="add del mod">
          <ac:chgData name="Tommy McClure" userId="5f57beb918c8a44c" providerId="LiveId" clId="{8962462E-A9E9-40DB-8A46-DB278ACFA5B5}" dt="2023-07-28T22:56:23.818" v="4174"/>
          <ac:spMkLst>
            <pc:docMk/>
            <pc:sldMk cId="3683544629" sldId="266"/>
            <ac:spMk id="11" creationId="{F9BCD55D-6126-8A5B-06A9-D30644986F17}"/>
          </ac:spMkLst>
        </pc:spChg>
        <pc:spChg chg="add del mod">
          <ac:chgData name="Tommy McClure" userId="5f57beb918c8a44c" providerId="LiveId" clId="{8962462E-A9E9-40DB-8A46-DB278ACFA5B5}" dt="2023-07-28T22:57:09.087" v="4181" actId="478"/>
          <ac:spMkLst>
            <pc:docMk/>
            <pc:sldMk cId="3683544629" sldId="266"/>
            <ac:spMk id="13" creationId="{F1ECA11E-F849-852B-6B98-CB11425E53FB}"/>
          </ac:spMkLst>
        </pc:spChg>
        <pc:picChg chg="del">
          <ac:chgData name="Tommy McClure" userId="5f57beb918c8a44c" providerId="LiveId" clId="{8962462E-A9E9-40DB-8A46-DB278ACFA5B5}" dt="2023-07-28T22:53:04.852" v="4161" actId="478"/>
          <ac:picMkLst>
            <pc:docMk/>
            <pc:sldMk cId="3683544629" sldId="266"/>
            <ac:picMk id="5" creationId="{00000000-0000-0000-0000-000000000000}"/>
          </ac:picMkLst>
        </pc:picChg>
        <pc:picChg chg="add del mod">
          <ac:chgData name="Tommy McClure" userId="5f57beb918c8a44c" providerId="LiveId" clId="{8962462E-A9E9-40DB-8A46-DB278ACFA5B5}" dt="2023-07-28T22:56:20.894" v="4173" actId="478"/>
          <ac:picMkLst>
            <pc:docMk/>
            <pc:sldMk cId="3683544629" sldId="266"/>
            <ac:picMk id="8" creationId="{7A13C21E-ED58-45AB-B902-552D5AF5534C}"/>
          </ac:picMkLst>
        </pc:picChg>
        <pc:picChg chg="add del mod">
          <ac:chgData name="Tommy McClure" userId="5f57beb918c8a44c" providerId="LiveId" clId="{8962462E-A9E9-40DB-8A46-DB278ACFA5B5}" dt="2023-07-28T22:57:06.347" v="4180" actId="478"/>
          <ac:picMkLst>
            <pc:docMk/>
            <pc:sldMk cId="3683544629" sldId="266"/>
            <ac:picMk id="12" creationId="{F8F49170-BD5D-4D2F-AABD-B3A272853356}"/>
          </ac:picMkLst>
        </pc:picChg>
        <pc:picChg chg="add mod">
          <ac:chgData name="Tommy McClure" userId="5f57beb918c8a44c" providerId="LiveId" clId="{8962462E-A9E9-40DB-8A46-DB278ACFA5B5}" dt="2023-07-28T23:11:09.360" v="4305" actId="14100"/>
          <ac:picMkLst>
            <pc:docMk/>
            <pc:sldMk cId="3683544629" sldId="266"/>
            <ac:picMk id="14" creationId="{6B0271A1-6B8C-2615-D0A5-65EF4029FF0A}"/>
          </ac:picMkLst>
        </pc:picChg>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pChg chg="mod">
          <ac:chgData name="Tommy McClure" userId="5f57beb918c8a44c" providerId="LiveId" clId="{8962462E-A9E9-40DB-8A46-DB278ACFA5B5}" dt="2023-07-29T00:00:04.810" v="4553" actId="255"/>
          <ac:spMkLst>
            <pc:docMk/>
            <pc:sldMk cId="3695549463" sldId="269"/>
            <ac:spMk id="3" creationId="{53695C33-E9D2-5B83-BB24-636238D978A3}"/>
          </ac:spMkLst>
        </pc:spChg>
      </pc:sldChg>
      <pc:sldChg chg="modSp modTransition modAnim modNotes modNotesTx">
        <pc:chgData name="Tommy McClure" userId="5f57beb918c8a44c" providerId="LiveId" clId="{8962462E-A9E9-40DB-8A46-DB278ACFA5B5}" dt="2023-07-30T01:12:52.619" v="4839" actId="113"/>
        <pc:sldMkLst>
          <pc:docMk/>
          <pc:sldMk cId="3656091068" sldId="270"/>
        </pc:sldMkLst>
        <pc:spChg chg="mod">
          <ac:chgData name="Tommy McClure" userId="5f57beb918c8a44c" providerId="LiveId" clId="{8962462E-A9E9-40DB-8A46-DB278ACFA5B5}" dt="2023-07-28T19:06:55.651" v="542" actId="255"/>
          <ac:spMkLst>
            <pc:docMk/>
            <pc:sldMk cId="3656091068" sldId="270"/>
            <ac:spMk id="3" creationId="{53695C33-E9D2-5B83-BB24-636238D978A3}"/>
          </ac:spMkLst>
        </pc:spChg>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pChg chg="mod">
          <ac:chgData name="Tommy McClure" userId="5f57beb918c8a44c" providerId="LiveId" clId="{8962462E-A9E9-40DB-8A46-DB278ACFA5B5}" dt="2023-07-28T20:00:40.493" v="649" actId="114"/>
          <ac:spMkLst>
            <pc:docMk/>
            <pc:sldMk cId="1823397815" sldId="271"/>
            <ac:spMk id="2" creationId="{AECD741A-6C97-D02F-F3E5-93E635BFDD95}"/>
          </ac:spMkLst>
        </pc:spChg>
        <pc:spChg chg="mod">
          <ac:chgData name="Tommy McClure" userId="5f57beb918c8a44c" providerId="LiveId" clId="{8962462E-A9E9-40DB-8A46-DB278ACFA5B5}" dt="2023-07-28T21:09:27.208" v="2196" actId="113"/>
          <ac:spMkLst>
            <pc:docMk/>
            <pc:sldMk cId="1823397815" sldId="271"/>
            <ac:spMk id="3" creationId="{B0041030-74BF-4DB0-DD19-A5D35B57D0CA}"/>
          </ac:spMkLst>
        </pc:spChg>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pChg chg="mod">
          <ac:chgData name="Tommy McClure" userId="5f57beb918c8a44c" providerId="LiveId" clId="{8962462E-A9E9-40DB-8A46-DB278ACFA5B5}" dt="2023-07-29T19:12:28.603" v="4643" actId="20577"/>
          <ac:spMkLst>
            <pc:docMk/>
            <pc:sldMk cId="77348872" sldId="272"/>
            <ac:spMk id="3" creationId="{B0041030-74BF-4DB0-DD19-A5D35B57D0CA}"/>
          </ac:spMkLst>
        </pc:spChg>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pChg chg="mod">
          <ac:chgData name="Tommy McClure" userId="5f57beb918c8a44c" providerId="LiveId" clId="{8962462E-A9E9-40DB-8A46-DB278ACFA5B5}" dt="2023-07-28T23:20:29.742" v="4356" actId="20577"/>
          <ac:spMkLst>
            <pc:docMk/>
            <pc:sldMk cId="2768436734" sldId="273"/>
            <ac:spMk id="3" creationId="{B0041030-74BF-4DB0-DD19-A5D35B57D0CA}"/>
          </ac:spMkLst>
        </pc:spChg>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pChg chg="mod">
          <ac:chgData name="Tommy McClure" userId="5f57beb918c8a44c" providerId="LiveId" clId="{8962462E-A9E9-40DB-8A46-DB278ACFA5B5}" dt="2023-07-28T22:18:35.767" v="3453" actId="20577"/>
          <ac:spMkLst>
            <pc:docMk/>
            <pc:sldMk cId="953849423" sldId="274"/>
            <ac:spMk id="2" creationId="{F47B1855-B6BE-E9A8-D12A-A4941D0C42E6}"/>
          </ac:spMkLst>
        </pc:spChg>
        <pc:spChg chg="mod">
          <ac:chgData name="Tommy McClure" userId="5f57beb918c8a44c" providerId="LiveId" clId="{8962462E-A9E9-40DB-8A46-DB278ACFA5B5}" dt="2023-07-28T22:30:21.017" v="3599" actId="255"/>
          <ac:spMkLst>
            <pc:docMk/>
            <pc:sldMk cId="953849423" sldId="274"/>
            <ac:spMk id="3" creationId="{53695C33-E9D2-5B83-BB24-636238D978A3}"/>
          </ac:spMkLst>
        </pc:spChg>
        <pc:spChg chg="add del">
          <ac:chgData name="Tommy McClure" userId="5f57beb918c8a44c" providerId="LiveId" clId="{8962462E-A9E9-40DB-8A46-DB278ACFA5B5}" dt="2023-07-28T22:30:05.548" v="3598" actId="22"/>
          <ac:spMkLst>
            <pc:docMk/>
            <pc:sldMk cId="953849423" sldId="274"/>
            <ac:spMk id="5" creationId="{AD276343-DA75-6D55-0EEB-259E5F0F4476}"/>
          </ac:spMkLst>
        </pc:spChg>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pChg chg="mod">
          <ac:chgData name="Tommy McClure" userId="5f57beb918c8a44c" providerId="LiveId" clId="{8962462E-A9E9-40DB-8A46-DB278ACFA5B5}" dt="2023-07-28T21:34:25.869" v="2959"/>
          <ac:spMkLst>
            <pc:docMk/>
            <pc:sldMk cId="1939248368" sldId="275"/>
            <ac:spMk id="2" creationId="{F47B1855-B6BE-E9A8-D12A-A4941D0C42E6}"/>
          </ac:spMkLst>
        </pc:spChg>
        <pc:spChg chg="mod">
          <ac:chgData name="Tommy McClure" userId="5f57beb918c8a44c" providerId="LiveId" clId="{8962462E-A9E9-40DB-8A46-DB278ACFA5B5}" dt="2023-07-28T22:20:38.826" v="3536" actId="20577"/>
          <ac:spMkLst>
            <pc:docMk/>
            <pc:sldMk cId="1939248368" sldId="275"/>
            <ac:spMk id="3" creationId="{53695C33-E9D2-5B83-BB24-636238D978A3}"/>
          </ac:spMkLst>
        </pc:spChg>
        <pc:spChg chg="add del">
          <ac:chgData name="Tommy McClure" userId="5f57beb918c8a44c" providerId="LiveId" clId="{8962462E-A9E9-40DB-8A46-DB278ACFA5B5}" dt="2023-07-28T21:34:21.620" v="2957" actId="22"/>
          <ac:spMkLst>
            <pc:docMk/>
            <pc:sldMk cId="1939248368" sldId="275"/>
            <ac:spMk id="5" creationId="{9AFB6862-3B11-0B54-A57E-50D6DB58298C}"/>
          </ac:spMkLst>
        </pc:spChg>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pChg chg="mod">
          <ac:chgData name="Tommy McClure" userId="5f57beb918c8a44c" providerId="LiveId" clId="{8962462E-A9E9-40DB-8A46-DB278ACFA5B5}" dt="2023-07-28T22:30:54.091" v="3603" actId="255"/>
          <ac:spMkLst>
            <pc:docMk/>
            <pc:sldMk cId="361858454" sldId="276"/>
            <ac:spMk id="3" creationId="{53695C33-E9D2-5B83-BB24-636238D978A3}"/>
          </ac:spMkLst>
        </pc:spChg>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pChg chg="mod">
          <ac:chgData name="Tommy McClure" userId="5f57beb918c8a44c" providerId="LiveId" clId="{8962462E-A9E9-40DB-8A46-DB278ACFA5B5}" dt="2023-07-28T22:18:17.569" v="3436" actId="20577"/>
          <ac:spMkLst>
            <pc:docMk/>
            <pc:sldMk cId="2351280357" sldId="277"/>
            <ac:spMk id="2" creationId="{F47B1855-B6BE-E9A8-D12A-A4941D0C42E6}"/>
          </ac:spMkLst>
        </pc:spChg>
        <pc:spChg chg="mod">
          <ac:chgData name="Tommy McClure" userId="5f57beb918c8a44c" providerId="LiveId" clId="{8962462E-A9E9-40DB-8A46-DB278ACFA5B5}" dt="2023-07-28T22:31:43.113" v="3605" actId="14100"/>
          <ac:spMkLst>
            <pc:docMk/>
            <pc:sldMk cId="2351280357" sldId="277"/>
            <ac:spMk id="3" creationId="{53695C33-E9D2-5B83-BB24-636238D978A3}"/>
          </ac:spMkLst>
        </pc:spChg>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pChg chg="mod">
          <ac:chgData name="Tommy McClure" userId="5f57beb918c8a44c" providerId="LiveId" clId="{8962462E-A9E9-40DB-8A46-DB278ACFA5B5}" dt="2023-07-28T23:54:31.203" v="4548" actId="20577"/>
          <ac:spMkLst>
            <pc:docMk/>
            <pc:sldMk cId="3718683771" sldId="278"/>
            <ac:spMk id="3" creationId="{53695C33-E9D2-5B83-BB24-636238D978A3}"/>
          </ac:spMkLst>
        </pc:spChg>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pChg chg="mod">
          <ac:chgData name="Tommy McClure" userId="5f57beb918c8a44c" providerId="LiveId" clId="{8962462E-A9E9-40DB-8A46-DB278ACFA5B5}" dt="2023-07-28T22:39:19.581" v="3753" actId="20577"/>
          <ac:spMkLst>
            <pc:docMk/>
            <pc:sldMk cId="3898868205" sldId="279"/>
            <ac:spMk id="3" creationId="{53695C33-E9D2-5B83-BB24-636238D978A3}"/>
          </ac:spMkLst>
        </pc:spChg>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pChg chg="mod">
          <ac:chgData name="Tommy McClure" userId="5f57beb918c8a44c" providerId="LiveId" clId="{8962462E-A9E9-40DB-8A46-DB278ACFA5B5}" dt="2023-07-28T22:42:03.515" v="3783" actId="20577"/>
          <ac:spMkLst>
            <pc:docMk/>
            <pc:sldMk cId="13724849" sldId="280"/>
            <ac:spMk id="2" creationId="{F47B1855-B6BE-E9A8-D12A-A4941D0C42E6}"/>
          </ac:spMkLst>
        </pc:spChg>
        <pc:spChg chg="mod">
          <ac:chgData name="Tommy McClure" userId="5f57beb918c8a44c" providerId="LiveId" clId="{8962462E-A9E9-40DB-8A46-DB278ACFA5B5}" dt="2023-07-28T22:51:20.879" v="4154" actId="20577"/>
          <ac:spMkLst>
            <pc:docMk/>
            <pc:sldMk cId="13724849" sldId="280"/>
            <ac:spMk id="3" creationId="{53695C33-E9D2-5B83-BB24-636238D978A3}"/>
          </ac:spMkLst>
        </pc:spChg>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pChg chg="mod">
          <ac:chgData name="Tommy McClure" userId="5f57beb918c8a44c" providerId="LiveId" clId="{8962462E-A9E9-40DB-8A46-DB278ACFA5B5}" dt="2023-07-28T23:17:07.240" v="4339" actId="207"/>
          <ac:spMkLst>
            <pc:docMk/>
            <pc:sldMk cId="2970185068" sldId="380"/>
            <ac:spMk id="7" creationId="{2A6B56C3-77F0-4E92-B09D-C8D4A68D5E79}"/>
          </ac:spMkLst>
        </pc:spChg>
        <pc:spChg chg="mod">
          <ac:chgData name="Tommy McClure" userId="5f57beb918c8a44c" providerId="LiveId" clId="{8962462E-A9E9-40DB-8A46-DB278ACFA5B5}" dt="2023-07-28T23:17:14.291" v="4340" actId="207"/>
          <ac:spMkLst>
            <pc:docMk/>
            <pc:sldMk cId="2970185068" sldId="380"/>
            <ac:spMk id="10" creationId="{BB8A7FBA-4C4C-4440-9886-90F8BD6246FB}"/>
          </ac:spMkLst>
        </pc:spChg>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docChgLst>
    <pc:chgData name="Tommy McClure" userId="5f57beb918c8a44c" providerId="LiveId" clId="{2B5EDF89-2AF1-4945-B4BA-FCAB652BA3A4}"/>
    <pc:docChg chg="undo custSel addSld delSld modSld">
      <pc:chgData name="Tommy McClure" userId="5f57beb918c8a44c" providerId="LiveId" clId="{2B5EDF89-2AF1-4945-B4BA-FCAB652BA3A4}" dt="2024-01-28T15:43:51.482" v="5298" actId="6549"/>
      <pc:docMkLst>
        <pc:docMk/>
      </pc:docMkLst>
      <pc:sldChg chg="addSp modSp mod">
        <pc:chgData name="Tommy McClure" userId="5f57beb918c8a44c" providerId="LiveId" clId="{2B5EDF89-2AF1-4945-B4BA-FCAB652BA3A4}" dt="2024-01-27T23:04:49.129" v="4861" actId="1038"/>
        <pc:sldMkLst>
          <pc:docMk/>
          <pc:sldMk cId="1652133998" sldId="256"/>
        </pc:sldMkLst>
        <pc:spChg chg="add mod">
          <ac:chgData name="Tommy McClure" userId="5f57beb918c8a44c" providerId="LiveId" clId="{2B5EDF89-2AF1-4945-B4BA-FCAB652BA3A4}" dt="2024-01-27T23:04:49.129" v="4861" actId="1038"/>
          <ac:spMkLst>
            <pc:docMk/>
            <pc:sldMk cId="1652133998" sldId="256"/>
            <ac:spMk id="2" creationId="{ED4F3A08-8C70-87F4-EDD8-2E039CA59633}"/>
          </ac:spMkLst>
        </pc:spChg>
        <pc:spChg chg="mod">
          <ac:chgData name="Tommy McClure" userId="5f57beb918c8a44c" providerId="LiveId" clId="{2B5EDF89-2AF1-4945-B4BA-FCAB652BA3A4}" dt="2024-01-27T03:05:22.732" v="4699" actId="20577"/>
          <ac:spMkLst>
            <pc:docMk/>
            <pc:sldMk cId="1652133998" sldId="256"/>
            <ac:spMk id="7" creationId="{00000000-0000-0000-0000-000000000000}"/>
          </ac:spMkLst>
        </pc:spChg>
      </pc:sldChg>
      <pc:sldChg chg="addSp modSp mod modAnim modNotes modNotesTx">
        <pc:chgData name="Tommy McClure" userId="5f57beb918c8a44c" providerId="LiveId" clId="{2B5EDF89-2AF1-4945-B4BA-FCAB652BA3A4}" dt="2024-01-28T15:43:51.482" v="5298" actId="6549"/>
        <pc:sldMkLst>
          <pc:docMk/>
          <pc:sldMk cId="1654255301" sldId="257"/>
        </pc:sldMkLst>
        <pc:spChg chg="add mod">
          <ac:chgData name="Tommy McClure" userId="5f57beb918c8a44c" providerId="LiveId" clId="{2B5EDF89-2AF1-4945-B4BA-FCAB652BA3A4}" dt="2024-01-27T23:16:38.024" v="5050" actId="1037"/>
          <ac:spMkLst>
            <pc:docMk/>
            <pc:sldMk cId="1654255301" sldId="257"/>
            <ac:spMk id="2" creationId="{EABDB078-6237-9493-3541-1BCAAED384AC}"/>
          </ac:spMkLst>
        </pc:spChg>
        <pc:spChg chg="mod">
          <ac:chgData name="Tommy McClure" userId="5f57beb918c8a44c" providerId="LiveId" clId="{2B5EDF89-2AF1-4945-B4BA-FCAB652BA3A4}" dt="2024-01-27T23:15:17.164" v="5021" actId="20577"/>
          <ac:spMkLst>
            <pc:docMk/>
            <pc:sldMk cId="1654255301" sldId="257"/>
            <ac:spMk id="14" creationId="{00000000-0000-0000-0000-000000000000}"/>
          </ac:spMkLst>
        </pc:spChg>
      </pc:sldChg>
      <pc:sldChg chg="del">
        <pc:chgData name="Tommy McClure" userId="5f57beb918c8a44c" providerId="LiveId" clId="{2B5EDF89-2AF1-4945-B4BA-FCAB652BA3A4}" dt="2024-01-27T01:58:38.337" v="4625" actId="2696"/>
        <pc:sldMkLst>
          <pc:docMk/>
          <pc:sldMk cId="3683544629" sldId="266"/>
        </pc:sldMkLst>
      </pc:sldChg>
      <pc:sldChg chg="modSp mod modNotesTx">
        <pc:chgData name="Tommy McClure" userId="5f57beb918c8a44c" providerId="LiveId" clId="{2B5EDF89-2AF1-4945-B4BA-FCAB652BA3A4}" dt="2024-01-26T22:43:34.467" v="594" actId="14100"/>
        <pc:sldMkLst>
          <pc:docMk/>
          <pc:sldMk cId="3695549463" sldId="269"/>
        </pc:sldMkLst>
        <pc:spChg chg="mod">
          <ac:chgData name="Tommy McClure" userId="5f57beb918c8a44c" providerId="LiveId" clId="{2B5EDF89-2AF1-4945-B4BA-FCAB652BA3A4}" dt="2024-01-26T22:21:32.014" v="109" actId="113"/>
          <ac:spMkLst>
            <pc:docMk/>
            <pc:sldMk cId="3695549463" sldId="269"/>
            <ac:spMk id="2" creationId="{F47B1855-B6BE-E9A8-D12A-A4941D0C42E6}"/>
          </ac:spMkLst>
        </pc:spChg>
        <pc:spChg chg="mod">
          <ac:chgData name="Tommy McClure" userId="5f57beb918c8a44c" providerId="LiveId" clId="{2B5EDF89-2AF1-4945-B4BA-FCAB652BA3A4}" dt="2024-01-26T22:43:34.467" v="594" actId="14100"/>
          <ac:spMkLst>
            <pc:docMk/>
            <pc:sldMk cId="3695549463" sldId="269"/>
            <ac:spMk id="3" creationId="{53695C33-E9D2-5B83-BB24-636238D978A3}"/>
          </ac:spMkLst>
        </pc:spChg>
      </pc:sldChg>
      <pc:sldChg chg="del">
        <pc:chgData name="Tommy McClure" userId="5f57beb918c8a44c" providerId="LiveId" clId="{2B5EDF89-2AF1-4945-B4BA-FCAB652BA3A4}" dt="2024-01-27T01:57:51.223" v="4613" actId="2696"/>
        <pc:sldMkLst>
          <pc:docMk/>
          <pc:sldMk cId="3656091068" sldId="270"/>
        </pc:sldMkLst>
      </pc:sldChg>
      <pc:sldChg chg="del">
        <pc:chgData name="Tommy McClure" userId="5f57beb918c8a44c" providerId="LiveId" clId="{2B5EDF89-2AF1-4945-B4BA-FCAB652BA3A4}" dt="2024-01-27T01:57:57.279" v="4615" actId="2696"/>
        <pc:sldMkLst>
          <pc:docMk/>
          <pc:sldMk cId="1823397815" sldId="271"/>
        </pc:sldMkLst>
      </pc:sldChg>
      <pc:sldChg chg="del">
        <pc:chgData name="Tommy McClure" userId="5f57beb918c8a44c" providerId="LiveId" clId="{2B5EDF89-2AF1-4945-B4BA-FCAB652BA3A4}" dt="2024-01-27T01:58:00.059" v="4616" actId="2696"/>
        <pc:sldMkLst>
          <pc:docMk/>
          <pc:sldMk cId="77348872" sldId="272"/>
        </pc:sldMkLst>
      </pc:sldChg>
      <pc:sldChg chg="del">
        <pc:chgData name="Tommy McClure" userId="5f57beb918c8a44c" providerId="LiveId" clId="{2B5EDF89-2AF1-4945-B4BA-FCAB652BA3A4}" dt="2024-01-27T01:58:02.559" v="4617" actId="2696"/>
        <pc:sldMkLst>
          <pc:docMk/>
          <pc:sldMk cId="2768436734" sldId="273"/>
        </pc:sldMkLst>
      </pc:sldChg>
      <pc:sldChg chg="del">
        <pc:chgData name="Tommy McClure" userId="5f57beb918c8a44c" providerId="LiveId" clId="{2B5EDF89-2AF1-4945-B4BA-FCAB652BA3A4}" dt="2024-01-27T01:58:17.004" v="4622" actId="2696"/>
        <pc:sldMkLst>
          <pc:docMk/>
          <pc:sldMk cId="953849423" sldId="274"/>
        </pc:sldMkLst>
      </pc:sldChg>
      <pc:sldChg chg="del">
        <pc:chgData name="Tommy McClure" userId="5f57beb918c8a44c" providerId="LiveId" clId="{2B5EDF89-2AF1-4945-B4BA-FCAB652BA3A4}" dt="2024-01-27T01:58:08.406" v="4619" actId="2696"/>
        <pc:sldMkLst>
          <pc:docMk/>
          <pc:sldMk cId="1939248368" sldId="275"/>
        </pc:sldMkLst>
      </pc:sldChg>
      <pc:sldChg chg="del">
        <pc:chgData name="Tommy McClure" userId="5f57beb918c8a44c" providerId="LiveId" clId="{2B5EDF89-2AF1-4945-B4BA-FCAB652BA3A4}" dt="2024-01-27T01:58:05.346" v="4618" actId="2696"/>
        <pc:sldMkLst>
          <pc:docMk/>
          <pc:sldMk cId="361858454" sldId="276"/>
        </pc:sldMkLst>
      </pc:sldChg>
      <pc:sldChg chg="del">
        <pc:chgData name="Tommy McClure" userId="5f57beb918c8a44c" providerId="LiveId" clId="{2B5EDF89-2AF1-4945-B4BA-FCAB652BA3A4}" dt="2024-01-27T01:58:11.003" v="4620" actId="2696"/>
        <pc:sldMkLst>
          <pc:docMk/>
          <pc:sldMk cId="2351280357" sldId="277"/>
        </pc:sldMkLst>
      </pc:sldChg>
      <pc:sldChg chg="del">
        <pc:chgData name="Tommy McClure" userId="5f57beb918c8a44c" providerId="LiveId" clId="{2B5EDF89-2AF1-4945-B4BA-FCAB652BA3A4}" dt="2024-01-27T01:58:14.046" v="4621" actId="2696"/>
        <pc:sldMkLst>
          <pc:docMk/>
          <pc:sldMk cId="3718683771" sldId="278"/>
        </pc:sldMkLst>
      </pc:sldChg>
      <pc:sldChg chg="del">
        <pc:chgData name="Tommy McClure" userId="5f57beb918c8a44c" providerId="LiveId" clId="{2B5EDF89-2AF1-4945-B4BA-FCAB652BA3A4}" dt="2024-01-27T01:58:19.951" v="4623" actId="2696"/>
        <pc:sldMkLst>
          <pc:docMk/>
          <pc:sldMk cId="3898868205" sldId="279"/>
        </pc:sldMkLst>
      </pc:sldChg>
      <pc:sldChg chg="del">
        <pc:chgData name="Tommy McClure" userId="5f57beb918c8a44c" providerId="LiveId" clId="{2B5EDF89-2AF1-4945-B4BA-FCAB652BA3A4}" dt="2024-01-27T01:58:23.460" v="4624" actId="2696"/>
        <pc:sldMkLst>
          <pc:docMk/>
          <pc:sldMk cId="13724849" sldId="280"/>
        </pc:sldMkLst>
      </pc:sldChg>
      <pc:sldChg chg="modNotes">
        <pc:chgData name="Tommy McClure" userId="5f57beb918c8a44c" providerId="LiveId" clId="{2B5EDF89-2AF1-4945-B4BA-FCAB652BA3A4}" dt="2024-01-28T02:07:45.379" v="5229" actId="14100"/>
        <pc:sldMkLst>
          <pc:docMk/>
          <pc:sldMk cId="2970185068" sldId="380"/>
        </pc:sldMkLst>
      </pc:sldChg>
      <pc:sldChg chg="modSp mod modAnim">
        <pc:chgData name="Tommy McClure" userId="5f57beb918c8a44c" providerId="LiveId" clId="{2B5EDF89-2AF1-4945-B4BA-FCAB652BA3A4}" dt="2024-01-26T22:44:41.920" v="605" actId="20577"/>
        <pc:sldMkLst>
          <pc:docMk/>
          <pc:sldMk cId="2193981554" sldId="381"/>
        </pc:sldMkLst>
        <pc:spChg chg="mod">
          <ac:chgData name="Tommy McClure" userId="5f57beb918c8a44c" providerId="LiveId" clId="{2B5EDF89-2AF1-4945-B4BA-FCAB652BA3A4}" dt="2024-01-26T22:21:07.525" v="108" actId="113"/>
          <ac:spMkLst>
            <pc:docMk/>
            <pc:sldMk cId="2193981554" sldId="381"/>
            <ac:spMk id="2" creationId="{F47B1855-B6BE-E9A8-D12A-A4941D0C42E6}"/>
          </ac:spMkLst>
        </pc:spChg>
        <pc:spChg chg="mod">
          <ac:chgData name="Tommy McClure" userId="5f57beb918c8a44c" providerId="LiveId" clId="{2B5EDF89-2AF1-4945-B4BA-FCAB652BA3A4}" dt="2024-01-26T22:44:41.920" v="605" actId="20577"/>
          <ac:spMkLst>
            <pc:docMk/>
            <pc:sldMk cId="2193981554" sldId="381"/>
            <ac:spMk id="3" creationId="{53695C33-E9D2-5B83-BB24-636238D978A3}"/>
          </ac:spMkLst>
        </pc:spChg>
      </pc:sldChg>
      <pc:sldChg chg="modSp add mod modAnim">
        <pc:chgData name="Tommy McClure" userId="5f57beb918c8a44c" providerId="LiveId" clId="{2B5EDF89-2AF1-4945-B4BA-FCAB652BA3A4}" dt="2024-01-27T23:42:16.434" v="5153" actId="113"/>
        <pc:sldMkLst>
          <pc:docMk/>
          <pc:sldMk cId="3526668176" sldId="382"/>
        </pc:sldMkLst>
        <pc:spChg chg="mod">
          <ac:chgData name="Tommy McClure" userId="5f57beb918c8a44c" providerId="LiveId" clId="{2B5EDF89-2AF1-4945-B4BA-FCAB652BA3A4}" dt="2024-01-26T22:21:02.001" v="107" actId="113"/>
          <ac:spMkLst>
            <pc:docMk/>
            <pc:sldMk cId="3526668176" sldId="382"/>
            <ac:spMk id="2" creationId="{F47B1855-B6BE-E9A8-D12A-A4941D0C42E6}"/>
          </ac:spMkLst>
        </pc:spChg>
        <pc:spChg chg="mod">
          <ac:chgData name="Tommy McClure" userId="5f57beb918c8a44c" providerId="LiveId" clId="{2B5EDF89-2AF1-4945-B4BA-FCAB652BA3A4}" dt="2024-01-27T23:42:16.434" v="5153" actId="113"/>
          <ac:spMkLst>
            <pc:docMk/>
            <pc:sldMk cId="3526668176" sldId="382"/>
            <ac:spMk id="3" creationId="{53695C33-E9D2-5B83-BB24-636238D978A3}"/>
          </ac:spMkLst>
        </pc:spChg>
      </pc:sldChg>
      <pc:sldChg chg="modSp add mod modAnim modNotes modNotesTx">
        <pc:chgData name="Tommy McClure" userId="5f57beb918c8a44c" providerId="LiveId" clId="{2B5EDF89-2AF1-4945-B4BA-FCAB652BA3A4}" dt="2024-01-28T02:05:57.006" v="5208" actId="255"/>
        <pc:sldMkLst>
          <pc:docMk/>
          <pc:sldMk cId="169459066" sldId="383"/>
        </pc:sldMkLst>
        <pc:spChg chg="mod">
          <ac:chgData name="Tommy McClure" userId="5f57beb918c8a44c" providerId="LiveId" clId="{2B5EDF89-2AF1-4945-B4BA-FCAB652BA3A4}" dt="2024-01-27T17:23:05.981" v="4792" actId="20577"/>
          <ac:spMkLst>
            <pc:docMk/>
            <pc:sldMk cId="169459066" sldId="383"/>
            <ac:spMk id="3" creationId="{53695C33-E9D2-5B83-BB24-636238D978A3}"/>
          </ac:spMkLst>
        </pc:spChg>
      </pc:sldChg>
      <pc:sldChg chg="modSp add mod modAnim modNotes modNotesTx">
        <pc:chgData name="Tommy McClure" userId="5f57beb918c8a44c" providerId="LiveId" clId="{2B5EDF89-2AF1-4945-B4BA-FCAB652BA3A4}" dt="2024-01-28T02:06:26.944" v="5210" actId="255"/>
        <pc:sldMkLst>
          <pc:docMk/>
          <pc:sldMk cId="1169479130" sldId="384"/>
        </pc:sldMkLst>
        <pc:spChg chg="mod">
          <ac:chgData name="Tommy McClure" userId="5f57beb918c8a44c" providerId="LiveId" clId="{2B5EDF89-2AF1-4945-B4BA-FCAB652BA3A4}" dt="2024-01-27T02:22:30.420" v="4695" actId="20577"/>
          <ac:spMkLst>
            <pc:docMk/>
            <pc:sldMk cId="1169479130" sldId="384"/>
            <ac:spMk id="3" creationId="{53695C33-E9D2-5B83-BB24-636238D978A3}"/>
          </ac:spMkLst>
        </pc:spChg>
      </pc:sldChg>
      <pc:sldChg chg="modSp add modAnim modNotes modNotesTx">
        <pc:chgData name="Tommy McClure" userId="5f57beb918c8a44c" providerId="LiveId" clId="{2B5EDF89-2AF1-4945-B4BA-FCAB652BA3A4}" dt="2024-01-28T02:06:34.910" v="5211" actId="255"/>
        <pc:sldMkLst>
          <pc:docMk/>
          <pc:sldMk cId="2768930653" sldId="385"/>
        </pc:sldMkLst>
        <pc:spChg chg="mod">
          <ac:chgData name="Tommy McClure" userId="5f57beb918c8a44c" providerId="LiveId" clId="{2B5EDF89-2AF1-4945-B4BA-FCAB652BA3A4}" dt="2024-01-27T19:00:33.131" v="4825" actId="20577"/>
          <ac:spMkLst>
            <pc:docMk/>
            <pc:sldMk cId="2768930653" sldId="385"/>
            <ac:spMk id="3" creationId="{53695C33-E9D2-5B83-BB24-636238D978A3}"/>
          </ac:spMkLst>
        </pc:spChg>
      </pc:sldChg>
      <pc:sldChg chg="modSp add mod modAnim modNotes modNotesTx">
        <pc:chgData name="Tommy McClure" userId="5f57beb918c8a44c" providerId="LiveId" clId="{2B5EDF89-2AF1-4945-B4BA-FCAB652BA3A4}" dt="2024-01-28T02:06:44.674" v="5212" actId="255"/>
        <pc:sldMkLst>
          <pc:docMk/>
          <pc:sldMk cId="872634113" sldId="386"/>
        </pc:sldMkLst>
        <pc:spChg chg="mod">
          <ac:chgData name="Tommy McClure" userId="5f57beb918c8a44c" providerId="LiveId" clId="{2B5EDF89-2AF1-4945-B4BA-FCAB652BA3A4}" dt="2024-01-27T23:39:56.769" v="5151" actId="114"/>
          <ac:spMkLst>
            <pc:docMk/>
            <pc:sldMk cId="872634113" sldId="386"/>
            <ac:spMk id="3" creationId="{53695C33-E9D2-5B83-BB24-636238D978A3}"/>
          </ac:spMkLst>
        </pc:spChg>
      </pc:sldChg>
      <pc:sldChg chg="modSp add mod modAnim modNotes modNotesTx">
        <pc:chgData name="Tommy McClure" userId="5f57beb918c8a44c" providerId="LiveId" clId="{2B5EDF89-2AF1-4945-B4BA-FCAB652BA3A4}" dt="2024-01-28T02:06:54.496" v="5213" actId="255"/>
        <pc:sldMkLst>
          <pc:docMk/>
          <pc:sldMk cId="2539116952" sldId="387"/>
        </pc:sldMkLst>
        <pc:spChg chg="mod">
          <ac:chgData name="Tommy McClure" userId="5f57beb918c8a44c" providerId="LiveId" clId="{2B5EDF89-2AF1-4945-B4BA-FCAB652BA3A4}" dt="2024-01-27T23:46:55.538" v="5177" actId="20577"/>
          <ac:spMkLst>
            <pc:docMk/>
            <pc:sldMk cId="2539116952" sldId="387"/>
            <ac:spMk id="3" creationId="{53695C33-E9D2-5B83-BB24-636238D978A3}"/>
          </ac:spMkLst>
        </pc:spChg>
      </pc:sldChg>
      <pc:sldChg chg="add del">
        <pc:chgData name="Tommy McClure" userId="5f57beb918c8a44c" providerId="LiveId" clId="{2B5EDF89-2AF1-4945-B4BA-FCAB652BA3A4}" dt="2024-01-27T01:57:54.715" v="4614" actId="2696"/>
        <pc:sldMkLst>
          <pc:docMk/>
          <pc:sldMk cId="3690856607" sldId="388"/>
        </pc:sldMkLst>
      </pc:sldChg>
      <pc:sldChg chg="modSp add modAnim modNotes modNotesTx">
        <pc:chgData name="Tommy McClure" userId="5f57beb918c8a44c" providerId="LiveId" clId="{2B5EDF89-2AF1-4945-B4BA-FCAB652BA3A4}" dt="2024-01-28T02:07:02.659" v="5214" actId="255"/>
        <pc:sldMkLst>
          <pc:docMk/>
          <pc:sldMk cId="2303964517" sldId="389"/>
        </pc:sldMkLst>
        <pc:spChg chg="mod">
          <ac:chgData name="Tommy McClure" userId="5f57beb918c8a44c" providerId="LiveId" clId="{2B5EDF89-2AF1-4945-B4BA-FCAB652BA3A4}" dt="2024-01-27T01:57:33.003" v="4612" actId="255"/>
          <ac:spMkLst>
            <pc:docMk/>
            <pc:sldMk cId="2303964517" sldId="389"/>
            <ac:spMk id="3" creationId="{53695C33-E9D2-5B83-BB24-636238D978A3}"/>
          </ac:spMkLst>
        </pc:spChg>
      </pc:sldChg>
    </pc:docChg>
  </pc:docChgLst>
  <pc:docChgLst>
    <pc:chgData name="Tommy McClure" userId="5f57beb918c8a44c" providerId="LiveId" clId="{2F6F6C8F-31BF-40E8-B707-4714E7EFB7B1}"/>
    <pc:docChg chg="undo custSel addSld delSld modSld sldOrd modNotesMaster modHandout">
      <pc:chgData name="Tommy McClure" userId="5f57beb918c8a44c" providerId="LiveId" clId="{2F6F6C8F-31BF-40E8-B707-4714E7EFB7B1}" dt="2024-04-28T14:17:53.448" v="9690" actId="113"/>
      <pc:docMkLst>
        <pc:docMk/>
      </pc:docMkLst>
      <pc:sldChg chg="modSp mod ord modNotes">
        <pc:chgData name="Tommy McClure" userId="5f57beb918c8a44c" providerId="LiveId" clId="{2F6F6C8F-31BF-40E8-B707-4714E7EFB7B1}" dt="2024-04-28T02:14:35.626" v="9404"/>
        <pc:sldMkLst>
          <pc:docMk/>
          <pc:sldMk cId="1652133998" sldId="256"/>
        </pc:sldMkLst>
        <pc:spChg chg="mod">
          <ac:chgData name="Tommy McClure" userId="5f57beb918c8a44c" providerId="LiveId" clId="{2F6F6C8F-31BF-40E8-B707-4714E7EFB7B1}" dt="2024-04-26T19:15:23.770" v="963" actId="255"/>
          <ac:spMkLst>
            <pc:docMk/>
            <pc:sldMk cId="1652133998" sldId="256"/>
            <ac:spMk id="2" creationId="{ED4F3A08-8C70-87F4-EDD8-2E039CA59633}"/>
          </ac:spMkLst>
        </pc:spChg>
      </pc:sldChg>
      <pc:sldChg chg="modNotes">
        <pc:chgData name="Tommy McClure" userId="5f57beb918c8a44c" providerId="LiveId" clId="{2F6F6C8F-31BF-40E8-B707-4714E7EFB7B1}" dt="2024-04-28T13:38:17.252" v="9442" actId="115"/>
        <pc:sldMkLst>
          <pc:docMk/>
          <pc:sldMk cId="1654255301" sldId="257"/>
        </pc:sldMkLst>
      </pc:sldChg>
      <pc:sldChg chg="addSp modSp mod modAnim modNotes modNotesTx">
        <pc:chgData name="Tommy McClure" userId="5f57beb918c8a44c" providerId="LiveId" clId="{2F6F6C8F-31BF-40E8-B707-4714E7EFB7B1}" dt="2024-04-28T02:14:35.626" v="9404"/>
        <pc:sldMkLst>
          <pc:docMk/>
          <pc:sldMk cId="3695549463" sldId="269"/>
        </pc:sldMkLst>
        <pc:spChg chg="mod">
          <ac:chgData name="Tommy McClure" userId="5f57beb918c8a44c" providerId="LiveId" clId="{2F6F6C8F-31BF-40E8-B707-4714E7EFB7B1}" dt="2024-04-26T18:34:38.908" v="5" actId="14100"/>
          <ac:spMkLst>
            <pc:docMk/>
            <pc:sldMk cId="3695549463" sldId="269"/>
            <ac:spMk id="2" creationId="{F47B1855-B6BE-E9A8-D12A-A4941D0C42E6}"/>
          </ac:spMkLst>
        </pc:spChg>
        <pc:spChg chg="mod">
          <ac:chgData name="Tommy McClure" userId="5f57beb918c8a44c" providerId="LiveId" clId="{2F6F6C8F-31BF-40E8-B707-4714E7EFB7B1}" dt="2024-04-27T15:14:48.770" v="5197" actId="20577"/>
          <ac:spMkLst>
            <pc:docMk/>
            <pc:sldMk cId="3695549463" sldId="269"/>
            <ac:spMk id="3" creationId="{53695C33-E9D2-5B83-BB24-636238D978A3}"/>
          </ac:spMkLst>
        </pc:spChg>
        <pc:spChg chg="add mod">
          <ac:chgData name="Tommy McClure" userId="5f57beb918c8a44c" providerId="LiveId" clId="{2F6F6C8F-31BF-40E8-B707-4714E7EFB7B1}" dt="2024-04-26T19:15:52.389" v="964" actId="1076"/>
          <ac:spMkLst>
            <pc:docMk/>
            <pc:sldMk cId="3695549463" sldId="269"/>
            <ac:spMk id="4" creationId="{2270FE42-424A-78FA-1845-4759D7E51CDD}"/>
          </ac:spMkLst>
        </pc:spChg>
      </pc:sldChg>
      <pc:sldChg chg="modNotes">
        <pc:chgData name="Tommy McClure" userId="5f57beb918c8a44c" providerId="LiveId" clId="{2F6F6C8F-31BF-40E8-B707-4714E7EFB7B1}" dt="2024-04-28T02:14:35.626" v="9404"/>
        <pc:sldMkLst>
          <pc:docMk/>
          <pc:sldMk cId="2970185068" sldId="380"/>
        </pc:sldMkLst>
      </pc:sldChg>
      <pc:sldChg chg="del">
        <pc:chgData name="Tommy McClure" userId="5f57beb918c8a44c" providerId="LiveId" clId="{2F6F6C8F-31BF-40E8-B707-4714E7EFB7B1}" dt="2024-04-27T01:29:52.118" v="4520" actId="2696"/>
        <pc:sldMkLst>
          <pc:docMk/>
          <pc:sldMk cId="2193981554" sldId="381"/>
        </pc:sldMkLst>
      </pc:sldChg>
      <pc:sldChg chg="del">
        <pc:chgData name="Tommy McClure" userId="5f57beb918c8a44c" providerId="LiveId" clId="{2F6F6C8F-31BF-40E8-B707-4714E7EFB7B1}" dt="2024-04-27T01:29:49.610" v="4519" actId="2696"/>
        <pc:sldMkLst>
          <pc:docMk/>
          <pc:sldMk cId="3526668176" sldId="382"/>
        </pc:sldMkLst>
      </pc:sldChg>
      <pc:sldChg chg="del ord">
        <pc:chgData name="Tommy McClure" userId="5f57beb918c8a44c" providerId="LiveId" clId="{2F6F6C8F-31BF-40E8-B707-4714E7EFB7B1}" dt="2024-04-27T01:29:47.420" v="4518" actId="2696"/>
        <pc:sldMkLst>
          <pc:docMk/>
          <pc:sldMk cId="169459066" sldId="383"/>
        </pc:sldMkLst>
      </pc:sldChg>
      <pc:sldChg chg="del">
        <pc:chgData name="Tommy McClure" userId="5f57beb918c8a44c" providerId="LiveId" clId="{2F6F6C8F-31BF-40E8-B707-4714E7EFB7B1}" dt="2024-04-27T01:29:45.029" v="4517" actId="2696"/>
        <pc:sldMkLst>
          <pc:docMk/>
          <pc:sldMk cId="1169479130" sldId="384"/>
        </pc:sldMkLst>
      </pc:sldChg>
      <pc:sldChg chg="del">
        <pc:chgData name="Tommy McClure" userId="5f57beb918c8a44c" providerId="LiveId" clId="{2F6F6C8F-31BF-40E8-B707-4714E7EFB7B1}" dt="2024-04-27T01:29:41.700" v="4516" actId="2696"/>
        <pc:sldMkLst>
          <pc:docMk/>
          <pc:sldMk cId="2768930653" sldId="385"/>
        </pc:sldMkLst>
      </pc:sldChg>
      <pc:sldChg chg="del">
        <pc:chgData name="Tommy McClure" userId="5f57beb918c8a44c" providerId="LiveId" clId="{2F6F6C8F-31BF-40E8-B707-4714E7EFB7B1}" dt="2024-04-27T01:29:35.912" v="4515" actId="2696"/>
        <pc:sldMkLst>
          <pc:docMk/>
          <pc:sldMk cId="872634113" sldId="386"/>
        </pc:sldMkLst>
      </pc:sldChg>
      <pc:sldChg chg="del">
        <pc:chgData name="Tommy McClure" userId="5f57beb918c8a44c" providerId="LiveId" clId="{2F6F6C8F-31BF-40E8-B707-4714E7EFB7B1}" dt="2024-04-27T01:29:33.066" v="4514" actId="2696"/>
        <pc:sldMkLst>
          <pc:docMk/>
          <pc:sldMk cId="2539116952" sldId="387"/>
        </pc:sldMkLst>
      </pc:sldChg>
      <pc:sldChg chg="addSp delSp modSp mod modAnim modNotes modNotesTx">
        <pc:chgData name="Tommy McClure" userId="5f57beb918c8a44c" providerId="LiveId" clId="{2F6F6C8F-31BF-40E8-B707-4714E7EFB7B1}" dt="2024-04-28T02:45:52.668" v="9410" actId="255"/>
        <pc:sldMkLst>
          <pc:docMk/>
          <pc:sldMk cId="2303964517" sldId="389"/>
        </pc:sldMkLst>
        <pc:spChg chg="add mod">
          <ac:chgData name="Tommy McClure" userId="5f57beb918c8a44c" providerId="LiveId" clId="{2F6F6C8F-31BF-40E8-B707-4714E7EFB7B1}" dt="2024-04-28T01:01:46.625" v="9251" actId="20577"/>
          <ac:spMkLst>
            <pc:docMk/>
            <pc:sldMk cId="2303964517" sldId="389"/>
            <ac:spMk id="2" creationId="{2A4B9FF3-CAD5-E685-6B33-39B50BD25A30}"/>
          </ac:spMkLst>
        </pc:spChg>
        <pc:spChg chg="del">
          <ac:chgData name="Tommy McClure" userId="5f57beb918c8a44c" providerId="LiveId" clId="{2F6F6C8F-31BF-40E8-B707-4714E7EFB7B1}" dt="2024-04-27T01:30:05.450" v="4521" actId="478"/>
          <ac:spMkLst>
            <pc:docMk/>
            <pc:sldMk cId="2303964517" sldId="389"/>
            <ac:spMk id="2" creationId="{F47B1855-B6BE-E9A8-D12A-A4941D0C42E6}"/>
          </ac:spMkLst>
        </pc:spChg>
        <pc:spChg chg="mod">
          <ac:chgData name="Tommy McClure" userId="5f57beb918c8a44c" providerId="LiveId" clId="{2F6F6C8F-31BF-40E8-B707-4714E7EFB7B1}" dt="2024-04-27T20:00:20.709" v="6405" actId="14100"/>
          <ac:spMkLst>
            <pc:docMk/>
            <pc:sldMk cId="2303964517" sldId="389"/>
            <ac:spMk id="3" creationId="{53695C33-E9D2-5B83-BB24-636238D978A3}"/>
          </ac:spMkLst>
        </pc:spChg>
        <pc:spChg chg="add del mod">
          <ac:chgData name="Tommy McClure" userId="5f57beb918c8a44c" providerId="LiveId" clId="{2F6F6C8F-31BF-40E8-B707-4714E7EFB7B1}" dt="2024-04-27T01:31:11.347" v="4524" actId="478"/>
          <ac:spMkLst>
            <pc:docMk/>
            <pc:sldMk cId="2303964517" sldId="389"/>
            <ac:spMk id="5" creationId="{4905D1CC-8214-15BE-49C7-7DC236881007}"/>
          </ac:spMkLst>
        </pc:spChg>
        <pc:spChg chg="add mod">
          <ac:chgData name="Tommy McClure" userId="5f57beb918c8a44c" providerId="LiveId" clId="{2F6F6C8F-31BF-40E8-B707-4714E7EFB7B1}" dt="2024-04-27T01:31:32.680" v="4526" actId="1582"/>
          <ac:spMkLst>
            <pc:docMk/>
            <pc:sldMk cId="2303964517" sldId="389"/>
            <ac:spMk id="6" creationId="{5E930FE2-48B2-7AA0-B637-2A382177D24B}"/>
          </ac:spMkLst>
        </pc:spChg>
        <pc:spChg chg="add mod">
          <ac:chgData name="Tommy McClure" userId="5f57beb918c8a44c" providerId="LiveId" clId="{2F6F6C8F-31BF-40E8-B707-4714E7EFB7B1}" dt="2024-04-27T01:30:35.155" v="4523"/>
          <ac:spMkLst>
            <pc:docMk/>
            <pc:sldMk cId="2303964517" sldId="389"/>
            <ac:spMk id="7" creationId="{4B625771-6898-F175-06D4-DDC34D836A50}"/>
          </ac:spMkLst>
        </pc:spChg>
        <pc:cxnChg chg="add mod">
          <ac:chgData name="Tommy McClure" userId="5f57beb918c8a44c" providerId="LiveId" clId="{2F6F6C8F-31BF-40E8-B707-4714E7EFB7B1}" dt="2024-04-27T01:33:17.656" v="4532" actId="1582"/>
          <ac:cxnSpMkLst>
            <pc:docMk/>
            <pc:sldMk cId="2303964517" sldId="389"/>
            <ac:cxnSpMk id="9" creationId="{A584DF63-4CBB-20F3-8046-3EDCCC499AFE}"/>
          </ac:cxnSpMkLst>
        </pc:cxnChg>
      </pc:sldChg>
      <pc:sldChg chg="addSp delSp modSp add mod delAnim modAnim modNotes modNotesTx">
        <pc:chgData name="Tommy McClure" userId="5f57beb918c8a44c" providerId="LiveId" clId="{2F6F6C8F-31BF-40E8-B707-4714E7EFB7B1}" dt="2024-04-28T02:45:37.034" v="9408" actId="255"/>
        <pc:sldMkLst>
          <pc:docMk/>
          <pc:sldMk cId="3102821322" sldId="390"/>
        </pc:sldMkLst>
        <pc:spChg chg="del mod">
          <ac:chgData name="Tommy McClure" userId="5f57beb918c8a44c" providerId="LiveId" clId="{2F6F6C8F-31BF-40E8-B707-4714E7EFB7B1}" dt="2024-04-26T18:56:40.175" v="515" actId="478"/>
          <ac:spMkLst>
            <pc:docMk/>
            <pc:sldMk cId="3102821322" sldId="390"/>
            <ac:spMk id="3" creationId="{53695C33-E9D2-5B83-BB24-636238D978A3}"/>
          </ac:spMkLst>
        </pc:spChg>
        <pc:spChg chg="mod">
          <ac:chgData name="Tommy McClure" userId="5f57beb918c8a44c" providerId="LiveId" clId="{2F6F6C8F-31BF-40E8-B707-4714E7EFB7B1}" dt="2024-04-26T19:40:08.728" v="1532" actId="1035"/>
          <ac:spMkLst>
            <pc:docMk/>
            <pc:sldMk cId="3102821322" sldId="390"/>
            <ac:spMk id="4" creationId="{2270FE42-424A-78FA-1845-4759D7E51CDD}"/>
          </ac:spMkLst>
        </pc:spChg>
        <pc:spChg chg="add del">
          <ac:chgData name="Tommy McClure" userId="5f57beb918c8a44c" providerId="LiveId" clId="{2F6F6C8F-31BF-40E8-B707-4714E7EFB7B1}" dt="2024-04-26T18:56:13.246" v="514" actId="22"/>
          <ac:spMkLst>
            <pc:docMk/>
            <pc:sldMk cId="3102821322" sldId="390"/>
            <ac:spMk id="6" creationId="{1036E5ED-F76B-E6CF-FEFF-A7BDD2AB51F2}"/>
          </ac:spMkLst>
        </pc:spChg>
        <pc:spChg chg="add mod">
          <ac:chgData name="Tommy McClure" userId="5f57beb918c8a44c" providerId="LiveId" clId="{2F6F6C8F-31BF-40E8-B707-4714E7EFB7B1}" dt="2024-04-28T00:32:19.158" v="8981" actId="20577"/>
          <ac:spMkLst>
            <pc:docMk/>
            <pc:sldMk cId="3102821322" sldId="390"/>
            <ac:spMk id="7" creationId="{02ACA1A0-5294-681C-03C0-68EDD9131E38}"/>
          </ac:spMkLst>
        </pc:spChg>
      </pc:sldChg>
      <pc:sldChg chg="modSp add ord modAnim modNotes modNotesTx">
        <pc:chgData name="Tommy McClure" userId="5f57beb918c8a44c" providerId="LiveId" clId="{2F6F6C8F-31BF-40E8-B707-4714E7EFB7B1}" dt="2024-04-28T02:14:35.626" v="9404"/>
        <pc:sldMkLst>
          <pc:docMk/>
          <pc:sldMk cId="2662349875" sldId="391"/>
        </pc:sldMkLst>
        <pc:spChg chg="mod">
          <ac:chgData name="Tommy McClure" userId="5f57beb918c8a44c" providerId="LiveId" clId="{2F6F6C8F-31BF-40E8-B707-4714E7EFB7B1}" dt="2024-04-26T22:58:23.661" v="3170" actId="20577"/>
          <ac:spMkLst>
            <pc:docMk/>
            <pc:sldMk cId="2662349875" sldId="391"/>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1075974986" sldId="392"/>
        </pc:sldMkLst>
        <pc:spChg chg="mod">
          <ac:chgData name="Tommy McClure" userId="5f57beb918c8a44c" providerId="LiveId" clId="{2F6F6C8F-31BF-40E8-B707-4714E7EFB7B1}" dt="2024-04-26T20:34:24.380" v="2103" actId="20577"/>
          <ac:spMkLst>
            <pc:docMk/>
            <pc:sldMk cId="1075974986" sldId="392"/>
            <ac:spMk id="2" creationId="{F47B1855-B6BE-E9A8-D12A-A4941D0C42E6}"/>
          </ac:spMkLst>
        </pc:spChg>
        <pc:spChg chg="mod">
          <ac:chgData name="Tommy McClure" userId="5f57beb918c8a44c" providerId="LiveId" clId="{2F6F6C8F-31BF-40E8-B707-4714E7EFB7B1}" dt="2024-04-26T19:41:16.920" v="1538" actId="6549"/>
          <ac:spMkLst>
            <pc:docMk/>
            <pc:sldMk cId="1075974986" sldId="392"/>
            <ac:spMk id="3" creationId="{53695C33-E9D2-5B83-BB24-636238D978A3}"/>
          </ac:spMkLst>
        </pc:spChg>
        <pc:graphicFrameChg chg="add mod modGraphic">
          <ac:chgData name="Tommy McClure" userId="5f57beb918c8a44c" providerId="LiveId" clId="{2F6F6C8F-31BF-40E8-B707-4714E7EFB7B1}" dt="2024-04-28T02:12:40.153" v="9403" actId="208"/>
          <ac:graphicFrameMkLst>
            <pc:docMk/>
            <pc:sldMk cId="1075974986" sldId="392"/>
            <ac:graphicFrameMk id="7" creationId="{AD876660-8707-BEDB-8891-6B3241B2794F}"/>
          </ac:graphicFrameMkLst>
        </pc:graphicFrameChg>
      </pc:sldChg>
      <pc:sldChg chg="modSp add mod ord modNotes modNotesTx">
        <pc:chgData name="Tommy McClure" userId="5f57beb918c8a44c" providerId="LiveId" clId="{2F6F6C8F-31BF-40E8-B707-4714E7EFB7B1}" dt="2024-04-28T03:18:47.334" v="9424" actId="255"/>
        <pc:sldMkLst>
          <pc:docMk/>
          <pc:sldMk cId="2256426777" sldId="393"/>
        </pc:sldMkLst>
        <pc:graphicFrameChg chg="mod">
          <ac:chgData name="Tommy McClure" userId="5f57beb918c8a44c" providerId="LiveId" clId="{2F6F6C8F-31BF-40E8-B707-4714E7EFB7B1}" dt="2024-04-28T02:15:21.315" v="9406" actId="27636"/>
          <ac:graphicFrameMkLst>
            <pc:docMk/>
            <pc:sldMk cId="2256426777" sldId="393"/>
            <ac:graphicFrameMk id="7" creationId="{AD876660-8707-BEDB-8891-6B3241B2794F}"/>
          </ac:graphicFrameMkLst>
        </pc:graphicFrameChg>
      </pc:sldChg>
      <pc:sldChg chg="modSp add ord modAnim modNotes modNotesTx">
        <pc:chgData name="Tommy McClure" userId="5f57beb918c8a44c" providerId="LiveId" clId="{2F6F6C8F-31BF-40E8-B707-4714E7EFB7B1}" dt="2024-04-28T02:45:25.239" v="9407" actId="255"/>
        <pc:sldMkLst>
          <pc:docMk/>
          <pc:sldMk cId="3596143194" sldId="394"/>
        </pc:sldMkLst>
        <pc:spChg chg="mod">
          <ac:chgData name="Tommy McClure" userId="5f57beb918c8a44c" providerId="LiveId" clId="{2F6F6C8F-31BF-40E8-B707-4714E7EFB7B1}" dt="2024-04-28T00:55:47.374" v="9060" actId="20577"/>
          <ac:spMkLst>
            <pc:docMk/>
            <pc:sldMk cId="3596143194" sldId="394"/>
            <ac:spMk id="7" creationId="{02ACA1A0-5294-681C-03C0-68EDD9131E38}"/>
          </ac:spMkLst>
        </pc:spChg>
      </pc:sldChg>
      <pc:sldChg chg="modSp add modAnim modNotes modNotesTx">
        <pc:chgData name="Tommy McClure" userId="5f57beb918c8a44c" providerId="LiveId" clId="{2F6F6C8F-31BF-40E8-B707-4714E7EFB7B1}" dt="2024-04-28T03:16:30.858" v="9423" actId="115"/>
        <pc:sldMkLst>
          <pc:docMk/>
          <pc:sldMk cId="771146421" sldId="395"/>
        </pc:sldMkLst>
        <pc:spChg chg="mod">
          <ac:chgData name="Tommy McClure" userId="5f57beb918c8a44c" providerId="LiveId" clId="{2F6F6C8F-31BF-40E8-B707-4714E7EFB7B1}" dt="2024-04-28T00:59:32.093" v="9234" actId="5793"/>
          <ac:spMkLst>
            <pc:docMk/>
            <pc:sldMk cId="771146421" sldId="395"/>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324091114" sldId="396"/>
        </pc:sldMkLst>
        <pc:spChg chg="add mod">
          <ac:chgData name="Tommy McClure" userId="5f57beb918c8a44c" providerId="LiveId" clId="{2F6F6C8F-31BF-40E8-B707-4714E7EFB7B1}" dt="2024-04-27T19:32:03.517" v="5707" actId="20577"/>
          <ac:spMkLst>
            <pc:docMk/>
            <pc:sldMk cId="324091114" sldId="396"/>
            <ac:spMk id="2" creationId="{2424F4BB-9707-99E7-8994-92899EFA8659}"/>
          </ac:spMkLst>
        </pc:spChg>
        <pc:spChg chg="mod">
          <ac:chgData name="Tommy McClure" userId="5f57beb918c8a44c" providerId="LiveId" clId="{2F6F6C8F-31BF-40E8-B707-4714E7EFB7B1}" dt="2024-04-28T01:02:21.674" v="9271" actId="20577"/>
          <ac:spMkLst>
            <pc:docMk/>
            <pc:sldMk cId="324091114" sldId="396"/>
            <ac:spMk id="3" creationId="{53695C33-E9D2-5B83-BB24-636238D978A3}"/>
          </ac:spMkLst>
        </pc:spChg>
      </pc:sldChg>
      <pc:sldChg chg="delSp modSp add mod modAnim modNotes modNotesTx">
        <pc:chgData name="Tommy McClure" userId="5f57beb918c8a44c" providerId="LiveId" clId="{2F6F6C8F-31BF-40E8-B707-4714E7EFB7B1}" dt="2024-04-28T02:14:35.626" v="9404"/>
        <pc:sldMkLst>
          <pc:docMk/>
          <pc:sldMk cId="1618969578" sldId="397"/>
        </pc:sldMkLst>
        <pc:spChg chg="del">
          <ac:chgData name="Tommy McClure" userId="5f57beb918c8a44c" providerId="LiveId" clId="{2F6F6C8F-31BF-40E8-B707-4714E7EFB7B1}" dt="2024-04-27T19:34:04.800" v="5803" actId="478"/>
          <ac:spMkLst>
            <pc:docMk/>
            <pc:sldMk cId="1618969578" sldId="397"/>
            <ac:spMk id="2" creationId="{2424F4BB-9707-99E7-8994-92899EFA8659}"/>
          </ac:spMkLst>
        </pc:spChg>
        <pc:spChg chg="mod">
          <ac:chgData name="Tommy McClure" userId="5f57beb918c8a44c" providerId="LiveId" clId="{2F6F6C8F-31BF-40E8-B707-4714E7EFB7B1}" dt="2024-04-28T01:05:10.618" v="9368" actId="20577"/>
          <ac:spMkLst>
            <pc:docMk/>
            <pc:sldMk cId="1618969578" sldId="397"/>
            <ac:spMk id="3" creationId="{53695C33-E9D2-5B83-BB24-636238D978A3}"/>
          </ac:spMkLst>
        </pc:spChg>
      </pc:sldChg>
      <pc:sldChg chg="new del">
        <pc:chgData name="Tommy McClure" userId="5f57beb918c8a44c" providerId="LiveId" clId="{2F6F6C8F-31BF-40E8-B707-4714E7EFB7B1}" dt="2024-04-27T20:01:59.139" v="6488" actId="680"/>
        <pc:sldMkLst>
          <pc:docMk/>
          <pc:sldMk cId="1662427646" sldId="398"/>
        </pc:sldMkLst>
      </pc:sldChg>
      <pc:sldChg chg="addSp modSp add mod modAnim modNotes modNotesTx">
        <pc:chgData name="Tommy McClure" userId="5f57beb918c8a44c" providerId="LiveId" clId="{2F6F6C8F-31BF-40E8-B707-4714E7EFB7B1}" dt="2024-04-28T02:46:10.431" v="9411" actId="255"/>
        <pc:sldMkLst>
          <pc:docMk/>
          <pc:sldMk cId="3755125502" sldId="398"/>
        </pc:sldMkLst>
        <pc:spChg chg="add mod">
          <ac:chgData name="Tommy McClure" userId="5f57beb918c8a44c" providerId="LiveId" clId="{2F6F6C8F-31BF-40E8-B707-4714E7EFB7B1}" dt="2024-04-27T20:41:47.096" v="7297" actId="14100"/>
          <ac:spMkLst>
            <pc:docMk/>
            <pc:sldMk cId="3755125502" sldId="398"/>
            <ac:spMk id="2" creationId="{50505C21-307D-9071-DE22-093268D61C45}"/>
          </ac:spMkLst>
        </pc:spChg>
        <pc:spChg chg="mod">
          <ac:chgData name="Tommy McClure" userId="5f57beb918c8a44c" providerId="LiveId" clId="{2F6F6C8F-31BF-40E8-B707-4714E7EFB7B1}" dt="2024-04-27T20:54:30.764" v="7349" actId="20577"/>
          <ac:spMkLst>
            <pc:docMk/>
            <pc:sldMk cId="3755125502" sldId="398"/>
            <ac:spMk id="3" creationId="{53695C33-E9D2-5B83-BB24-636238D978A3}"/>
          </ac:spMkLst>
        </pc:spChg>
      </pc:sldChg>
      <pc:sldChg chg="addSp delSp modSp add mod delAnim modAnim modNotes modNotesTx">
        <pc:chgData name="Tommy McClure" userId="5f57beb918c8a44c" providerId="LiveId" clId="{2F6F6C8F-31BF-40E8-B707-4714E7EFB7B1}" dt="2024-04-28T14:17:53.448" v="9690" actId="113"/>
        <pc:sldMkLst>
          <pc:docMk/>
          <pc:sldMk cId="2428964825" sldId="399"/>
        </pc:sldMkLst>
        <pc:spChg chg="del">
          <ac:chgData name="Tommy McClure" userId="5f57beb918c8a44c" providerId="LiveId" clId="{2F6F6C8F-31BF-40E8-B707-4714E7EFB7B1}" dt="2024-04-27T21:03:02.889" v="7647" actId="478"/>
          <ac:spMkLst>
            <pc:docMk/>
            <pc:sldMk cId="2428964825" sldId="399"/>
            <ac:spMk id="2" creationId="{50505C21-307D-9071-DE22-093268D61C45}"/>
          </ac:spMkLst>
        </pc:spChg>
        <pc:spChg chg="mod">
          <ac:chgData name="Tommy McClure" userId="5f57beb918c8a44c" providerId="LiveId" clId="{2F6F6C8F-31BF-40E8-B707-4714E7EFB7B1}" dt="2024-04-27T21:22:44.378" v="8087" actId="255"/>
          <ac:spMkLst>
            <pc:docMk/>
            <pc:sldMk cId="2428964825" sldId="399"/>
            <ac:spMk id="3" creationId="{53695C33-E9D2-5B83-BB24-636238D978A3}"/>
          </ac:spMkLst>
        </pc:spChg>
        <pc:spChg chg="add mod">
          <ac:chgData name="Tommy McClure" userId="5f57beb918c8a44c" providerId="LiveId" clId="{2F6F6C8F-31BF-40E8-B707-4714E7EFB7B1}" dt="2024-04-28T01:10:24.584" v="9389" actId="207"/>
          <ac:spMkLst>
            <pc:docMk/>
            <pc:sldMk cId="2428964825" sldId="399"/>
            <ac:spMk id="4" creationId="{9256322D-D044-E296-D373-734CCB52AE94}"/>
          </ac:spMkLst>
        </pc:spChg>
      </pc:sldChg>
      <pc:sldChg chg="addSp delSp modSp add mod delAnim modAnim modNotes modNotesTx">
        <pc:chgData name="Tommy McClure" userId="5f57beb918c8a44c" providerId="LiveId" clId="{2F6F6C8F-31BF-40E8-B707-4714E7EFB7B1}" dt="2024-04-28T02:14:35.626" v="9404"/>
        <pc:sldMkLst>
          <pc:docMk/>
          <pc:sldMk cId="3330071865" sldId="400"/>
        </pc:sldMkLst>
        <pc:spChg chg="add mod">
          <ac:chgData name="Tommy McClure" userId="5f57beb918c8a44c" providerId="LiveId" clId="{2F6F6C8F-31BF-40E8-B707-4714E7EFB7B1}" dt="2024-04-27T21:49:07.244" v="8843" actId="1035"/>
          <ac:spMkLst>
            <pc:docMk/>
            <pc:sldMk cId="3330071865" sldId="400"/>
            <ac:spMk id="2" creationId="{64E19FFA-E6C2-890E-575C-16C95DDF4688}"/>
          </ac:spMkLst>
        </pc:spChg>
        <pc:spChg chg="mod">
          <ac:chgData name="Tommy McClure" userId="5f57beb918c8a44c" providerId="LiveId" clId="{2F6F6C8F-31BF-40E8-B707-4714E7EFB7B1}" dt="2024-04-27T21:46:58.727" v="8708" actId="14100"/>
          <ac:spMkLst>
            <pc:docMk/>
            <pc:sldMk cId="3330071865" sldId="400"/>
            <ac:spMk id="3" creationId="{53695C33-E9D2-5B83-BB24-636238D978A3}"/>
          </ac:spMkLst>
        </pc:spChg>
        <pc:spChg chg="del mod">
          <ac:chgData name="Tommy McClure" userId="5f57beb918c8a44c" providerId="LiveId" clId="{2F6F6C8F-31BF-40E8-B707-4714E7EFB7B1}" dt="2024-04-27T21:31:12.269" v="8520" actId="478"/>
          <ac:spMkLst>
            <pc:docMk/>
            <pc:sldMk cId="3330071865" sldId="400"/>
            <ac:spMk id="4" creationId="{9256322D-D044-E296-D373-734CCB52AE94}"/>
          </ac:spMkLst>
        </pc:spChg>
      </pc:sldChg>
      <pc:sldChg chg="addSp delSp modSp add mod ord delAnim">
        <pc:chgData name="Tommy McClure" userId="5f57beb918c8a44c" providerId="LiveId" clId="{2F6F6C8F-31BF-40E8-B707-4714E7EFB7B1}" dt="2024-04-28T14:16:33.172" v="9686" actId="1076"/>
        <pc:sldMkLst>
          <pc:docMk/>
          <pc:sldMk cId="453311138" sldId="401"/>
        </pc:sldMkLst>
        <pc:spChg chg="mod">
          <ac:chgData name="Tommy McClure" userId="5f57beb918c8a44c" providerId="LiveId" clId="{2F6F6C8F-31BF-40E8-B707-4714E7EFB7B1}" dt="2024-04-28T14:13:25.899" v="9678" actId="1076"/>
          <ac:spMkLst>
            <pc:docMk/>
            <pc:sldMk cId="453311138" sldId="401"/>
            <ac:spMk id="2" creationId="{F47B1855-B6BE-E9A8-D12A-A4941D0C42E6}"/>
          </ac:spMkLst>
        </pc:spChg>
        <pc:spChg chg="mod">
          <ac:chgData name="Tommy McClure" userId="5f57beb918c8a44c" providerId="LiveId" clId="{2F6F6C8F-31BF-40E8-B707-4714E7EFB7B1}" dt="2024-04-28T14:13:11.685" v="9675" actId="14100"/>
          <ac:spMkLst>
            <pc:docMk/>
            <pc:sldMk cId="453311138" sldId="401"/>
            <ac:spMk id="3" creationId="{53695C33-E9D2-5B83-BB24-636238D978A3}"/>
          </ac:spMkLst>
        </pc:spChg>
        <pc:spChg chg="del">
          <ac:chgData name="Tommy McClure" userId="5f57beb918c8a44c" providerId="LiveId" clId="{2F6F6C8F-31BF-40E8-B707-4714E7EFB7B1}" dt="2024-04-28T14:00:05.087" v="9492" actId="478"/>
          <ac:spMkLst>
            <pc:docMk/>
            <pc:sldMk cId="453311138" sldId="401"/>
            <ac:spMk id="4" creationId="{2270FE42-424A-78FA-1845-4759D7E51CDD}"/>
          </ac:spMkLst>
        </pc:spChg>
        <pc:spChg chg="add mod">
          <ac:chgData name="Tommy McClure" userId="5f57beb918c8a44c" providerId="LiveId" clId="{2F6F6C8F-31BF-40E8-B707-4714E7EFB7B1}" dt="2024-04-28T14:14:45.654" v="9685" actId="1076"/>
          <ac:spMkLst>
            <pc:docMk/>
            <pc:sldMk cId="453311138" sldId="401"/>
            <ac:spMk id="12" creationId="{398652D0-FC1F-0398-39BA-F860307FD91B}"/>
          </ac:spMkLst>
        </pc:spChg>
        <pc:spChg chg="add del mod">
          <ac:chgData name="Tommy McClure" userId="5f57beb918c8a44c" providerId="LiveId" clId="{2F6F6C8F-31BF-40E8-B707-4714E7EFB7B1}" dt="2024-04-28T14:04:38.394" v="9561" actId="1038"/>
          <ac:spMkLst>
            <pc:docMk/>
            <pc:sldMk cId="453311138" sldId="401"/>
            <ac:spMk id="13" creationId="{F385E84C-8EB7-A876-BAFF-178325E926D8}"/>
          </ac:spMkLst>
        </pc:spChg>
        <pc:spChg chg="add mod">
          <ac:chgData name="Tommy McClure" userId="5f57beb918c8a44c" providerId="LiveId" clId="{2F6F6C8F-31BF-40E8-B707-4714E7EFB7B1}" dt="2024-04-28T14:04:32.783" v="9558" actId="1037"/>
          <ac:spMkLst>
            <pc:docMk/>
            <pc:sldMk cId="453311138" sldId="401"/>
            <ac:spMk id="14" creationId="{F48F7377-A391-18C7-7AFE-2D104BCE06B3}"/>
          </ac:spMkLst>
        </pc:spChg>
        <pc:spChg chg="add mod">
          <ac:chgData name="Tommy McClure" userId="5f57beb918c8a44c" providerId="LiveId" clId="{2F6F6C8F-31BF-40E8-B707-4714E7EFB7B1}" dt="2024-04-28T14:04:43.767" v="9563" actId="1038"/>
          <ac:spMkLst>
            <pc:docMk/>
            <pc:sldMk cId="453311138" sldId="401"/>
            <ac:spMk id="15" creationId="{1750ABA3-CC86-A153-2A69-E815DC7A803A}"/>
          </ac:spMkLst>
        </pc:spChg>
        <pc:spChg chg="add mod">
          <ac:chgData name="Tommy McClure" userId="5f57beb918c8a44c" providerId="LiveId" clId="{2F6F6C8F-31BF-40E8-B707-4714E7EFB7B1}" dt="2024-04-28T14:05:20.109" v="9587" actId="1035"/>
          <ac:spMkLst>
            <pc:docMk/>
            <pc:sldMk cId="453311138" sldId="401"/>
            <ac:spMk id="16" creationId="{9EE6C139-D010-3A32-A411-3ED378E5007E}"/>
          </ac:spMkLst>
        </pc:spChg>
        <pc:spChg chg="add mod">
          <ac:chgData name="Tommy McClure" userId="5f57beb918c8a44c" providerId="LiveId" clId="{2F6F6C8F-31BF-40E8-B707-4714E7EFB7B1}" dt="2024-04-28T14:05:08.641" v="9581" actId="1036"/>
          <ac:spMkLst>
            <pc:docMk/>
            <pc:sldMk cId="453311138" sldId="401"/>
            <ac:spMk id="17" creationId="{F2AF32D8-7BF7-FE2C-92F0-3C3B78572283}"/>
          </ac:spMkLst>
        </pc:spChg>
        <pc:spChg chg="add mod">
          <ac:chgData name="Tommy McClure" userId="5f57beb918c8a44c" providerId="LiveId" clId="{2F6F6C8F-31BF-40E8-B707-4714E7EFB7B1}" dt="2024-04-28T14:05:46.352" v="9608" actId="1035"/>
          <ac:spMkLst>
            <pc:docMk/>
            <pc:sldMk cId="453311138" sldId="401"/>
            <ac:spMk id="18" creationId="{92E390F4-0428-C39B-5CD5-2DDC958F6F33}"/>
          </ac:spMkLst>
        </pc:spChg>
        <pc:spChg chg="add mod">
          <ac:chgData name="Tommy McClure" userId="5f57beb918c8a44c" providerId="LiveId" clId="{2F6F6C8F-31BF-40E8-B707-4714E7EFB7B1}" dt="2024-04-28T14:13:38.391" v="9680" actId="1076"/>
          <ac:spMkLst>
            <pc:docMk/>
            <pc:sldMk cId="453311138" sldId="401"/>
            <ac:spMk id="22" creationId="{43D0BF21-C8A9-D52A-AF1A-08F9D2C8717E}"/>
          </ac:spMkLst>
        </pc:spChg>
        <pc:spChg chg="add mod">
          <ac:chgData name="Tommy McClure" userId="5f57beb918c8a44c" providerId="LiveId" clId="{2F6F6C8F-31BF-40E8-B707-4714E7EFB7B1}" dt="2024-04-28T14:16:33.172" v="9686" actId="1076"/>
          <ac:spMkLst>
            <pc:docMk/>
            <pc:sldMk cId="453311138" sldId="401"/>
            <ac:spMk id="23" creationId="{D0656C50-D2DF-15F5-FE14-1838CDF01D31}"/>
          </ac:spMkLst>
        </pc:spChg>
        <pc:spChg chg="add mod">
          <ac:chgData name="Tommy McClure" userId="5f57beb918c8a44c" providerId="LiveId" clId="{2F6F6C8F-31BF-40E8-B707-4714E7EFB7B1}" dt="2024-04-28T14:12:19.352" v="9671" actId="255"/>
          <ac:spMkLst>
            <pc:docMk/>
            <pc:sldMk cId="453311138" sldId="401"/>
            <ac:spMk id="24" creationId="{37BD6163-BD6D-A0D0-8B3D-FF4C98104010}"/>
          </ac:spMkLst>
        </pc:spChg>
        <pc:graphicFrameChg chg="del">
          <ac:chgData name="Tommy McClure" userId="5f57beb918c8a44c" providerId="LiveId" clId="{2F6F6C8F-31BF-40E8-B707-4714E7EFB7B1}" dt="2024-04-28T13:40:47.683" v="9444" actId="478"/>
          <ac:graphicFrameMkLst>
            <pc:docMk/>
            <pc:sldMk cId="453311138" sldId="401"/>
            <ac:graphicFrameMk id="7" creationId="{AD876660-8707-BEDB-8891-6B3241B2794F}"/>
          </ac:graphicFrameMkLst>
        </pc:graphicFrameChg>
        <pc:picChg chg="add mod">
          <ac:chgData name="Tommy McClure" userId="5f57beb918c8a44c" providerId="LiveId" clId="{2F6F6C8F-31BF-40E8-B707-4714E7EFB7B1}" dt="2024-04-28T13:59:15.907" v="9489" actId="1076"/>
          <ac:picMkLst>
            <pc:docMk/>
            <pc:sldMk cId="453311138" sldId="401"/>
            <ac:picMk id="8" creationId="{05306E48-957D-9CA5-408F-5F00544FF5A0}"/>
          </ac:picMkLst>
        </pc:picChg>
        <pc:picChg chg="add mod">
          <ac:chgData name="Tommy McClure" userId="5f57beb918c8a44c" providerId="LiveId" clId="{2F6F6C8F-31BF-40E8-B707-4714E7EFB7B1}" dt="2024-04-28T13:58:10.928" v="9478" actId="1076"/>
          <ac:picMkLst>
            <pc:docMk/>
            <pc:sldMk cId="453311138" sldId="401"/>
            <ac:picMk id="10" creationId="{B913A0FC-5218-1DDD-81D3-152FEDA21695}"/>
          </ac:picMkLst>
        </pc:picChg>
        <pc:picChg chg="add mod">
          <ac:chgData name="Tommy McClure" userId="5f57beb918c8a44c" providerId="LiveId" clId="{2F6F6C8F-31BF-40E8-B707-4714E7EFB7B1}" dt="2024-04-28T13:58:51.751" v="9486" actId="1076"/>
          <ac:picMkLst>
            <pc:docMk/>
            <pc:sldMk cId="453311138" sldId="401"/>
            <ac:picMk id="11" creationId="{0CF577B8-7813-805E-59D6-A872AA65E0A4}"/>
          </ac:picMkLst>
        </pc:picChg>
        <pc:cxnChg chg="add del mod">
          <ac:chgData name="Tommy McClure" userId="5f57beb918c8a44c" providerId="LiveId" clId="{2F6F6C8F-31BF-40E8-B707-4714E7EFB7B1}" dt="2024-04-28T14:09:20.336" v="9617" actId="478"/>
          <ac:cxnSpMkLst>
            <pc:docMk/>
            <pc:sldMk cId="453311138" sldId="401"/>
            <ac:cxnSpMk id="20" creationId="{FA09CEF6-9B86-8BCE-2103-8A48F5BD6C34}"/>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6/30/2024 AM</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6/30/2024 AM</a:t>
            </a:r>
            <a:endParaRP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6/30/2024 AM</a:t>
            </a:r>
          </a:p>
        </p:txBody>
      </p:sp>
    </p:spTree>
    <p:extLst>
      <p:ext uri="{BB962C8B-B14F-4D97-AF65-F5344CB8AC3E}">
        <p14:creationId xmlns:p14="http://schemas.microsoft.com/office/powerpoint/2010/main" val="88491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Hebrews 5:7-9 KJV 7 </a:t>
            </a:r>
            <a:r>
              <a:rPr lang="en-US" sz="1200" b="0" i="0" u="none" strike="noStrike" baseline="0" dirty="0">
                <a:latin typeface="Arial" panose="020B0604020202020204" pitchFamily="34" charset="0"/>
                <a:cs typeface="Arial" panose="020B0604020202020204" pitchFamily="34" charset="0"/>
              </a:rPr>
              <a:t>Who in the days of his flesh, when he had offered up prayers and supplications with strong crying and tears unto him that was able to save him from death, and was heard in that he feared; </a:t>
            </a:r>
            <a:r>
              <a:rPr lang="en-US" sz="1200" b="1" i="0" u="none" strike="noStrike" baseline="0" dirty="0">
                <a:latin typeface="Arial" panose="020B0604020202020204" pitchFamily="34" charset="0"/>
                <a:cs typeface="Arial" panose="020B0604020202020204" pitchFamily="34" charset="0"/>
              </a:rPr>
              <a:t>8</a:t>
            </a:r>
            <a:r>
              <a:rPr lang="en-US" sz="1200" b="0" i="0" u="none" strike="noStrike" baseline="0" dirty="0">
                <a:latin typeface="Arial" panose="020B0604020202020204" pitchFamily="34" charset="0"/>
                <a:cs typeface="Arial" panose="020B0604020202020204" pitchFamily="34" charset="0"/>
              </a:rPr>
              <a:t> Though he were a Son, yet learned he obedience by the things which he suffered; </a:t>
            </a:r>
            <a:r>
              <a:rPr lang="en-US" sz="1200" b="1" i="0" u="none" strike="noStrike" baseline="0" dirty="0">
                <a:latin typeface="Arial" panose="020B0604020202020204" pitchFamily="34" charset="0"/>
                <a:cs typeface="Arial" panose="020B0604020202020204" pitchFamily="34" charset="0"/>
              </a:rPr>
              <a:t>9</a:t>
            </a:r>
            <a:r>
              <a:rPr lang="en-US" sz="1200" b="0" i="0" u="none" strike="noStrike" baseline="0" dirty="0">
                <a:latin typeface="Arial" panose="020B0604020202020204" pitchFamily="34" charset="0"/>
                <a:cs typeface="Arial" panose="020B0604020202020204" pitchFamily="34" charset="0"/>
              </a:rPr>
              <a:t> And being made perfect, he became the author of eternal salvation unto all them that obey him;</a:t>
            </a:r>
          </a:p>
          <a:p>
            <a:endParaRPr lang="en-US" sz="1200" b="0"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Isaiah 53:4-5 KJV 4 </a:t>
            </a:r>
            <a:r>
              <a:rPr lang="en-US" sz="1200" b="0" i="0" u="none" strike="noStrike" baseline="0" dirty="0">
                <a:latin typeface="Arial" panose="020B0604020202020204" pitchFamily="34" charset="0"/>
                <a:cs typeface="Arial" panose="020B0604020202020204" pitchFamily="34" charset="0"/>
              </a:rPr>
              <a:t>Surely he hath borne our griefs, and carried our sorrows: yet we did esteem him stricken, smitten of God, and afflicted. </a:t>
            </a:r>
            <a:r>
              <a:rPr lang="en-US" sz="1200" b="1" i="0" u="none" strike="noStrike" baseline="0" dirty="0">
                <a:latin typeface="Arial" panose="020B0604020202020204" pitchFamily="34" charset="0"/>
                <a:cs typeface="Arial" panose="020B0604020202020204" pitchFamily="34" charset="0"/>
              </a:rPr>
              <a:t>5</a:t>
            </a:r>
            <a:r>
              <a:rPr lang="en-US" sz="1200" b="0" i="0" u="none" strike="noStrike" baseline="0" dirty="0">
                <a:latin typeface="Arial" panose="020B0604020202020204" pitchFamily="34" charset="0"/>
                <a:cs typeface="Arial" panose="020B0604020202020204" pitchFamily="34" charset="0"/>
              </a:rPr>
              <a:t> But he was wounded for our transgressions, he was bruised for our iniquities: the chastisement of our peace was upon him; and with his stripes we are healed.</a:t>
            </a:r>
          </a:p>
          <a:p>
            <a:endParaRPr lang="en-US" sz="1200" b="0" i="0" u="none" strike="noStrike" baseline="0" dirty="0">
              <a:latin typeface="Arial" panose="020B0604020202020204" pitchFamily="34" charset="0"/>
              <a:cs typeface="Arial" panose="020B0604020202020204" pitchFamily="34" charset="0"/>
            </a:endParaRPr>
          </a:p>
          <a:p>
            <a:endParaRPr lang="en-US" sz="15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10</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6/30/2024 AM</a:t>
            </a:r>
          </a:p>
        </p:txBody>
      </p:sp>
    </p:spTree>
    <p:extLst>
      <p:ext uri="{BB962C8B-B14F-4D97-AF65-F5344CB8AC3E}">
        <p14:creationId xmlns:p14="http://schemas.microsoft.com/office/powerpoint/2010/main" val="4121823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Luke 9:23-26 KJV 23 </a:t>
            </a:r>
            <a:r>
              <a:rPr lang="en-US" sz="1200" b="0" dirty="0">
                <a:latin typeface="Arial" panose="020B0604020202020204" pitchFamily="34" charset="0"/>
                <a:cs typeface="Arial" panose="020B0604020202020204" pitchFamily="34" charset="0"/>
              </a:rPr>
              <a:t>And he said to them all, If any man will come after me, let him deny himself, and take up his cross daily, and follow me. </a:t>
            </a:r>
            <a:r>
              <a:rPr lang="en-US" sz="1200" b="1" dirty="0">
                <a:latin typeface="Arial" panose="020B0604020202020204" pitchFamily="34" charset="0"/>
                <a:cs typeface="Arial" panose="020B0604020202020204" pitchFamily="34" charset="0"/>
              </a:rPr>
              <a:t>24 </a:t>
            </a:r>
            <a:r>
              <a:rPr lang="en-US" sz="1200" b="0" dirty="0">
                <a:latin typeface="Arial" panose="020B0604020202020204" pitchFamily="34" charset="0"/>
                <a:cs typeface="Arial" panose="020B0604020202020204" pitchFamily="34" charset="0"/>
              </a:rPr>
              <a:t>For whosoever will save his life shall lose it: but whosoever will lose his life for my sake, the same shall save it. 25 For what is a man advantaged, if he gain the whole world, and lose himself, or be cast away? </a:t>
            </a:r>
            <a:r>
              <a:rPr lang="en-US" sz="1200" b="1" dirty="0">
                <a:latin typeface="Arial" panose="020B0604020202020204" pitchFamily="34" charset="0"/>
                <a:cs typeface="Arial" panose="020B0604020202020204" pitchFamily="34" charset="0"/>
              </a:rPr>
              <a:t>26 F</a:t>
            </a:r>
            <a:r>
              <a:rPr lang="en-US" sz="1200" b="0" dirty="0">
                <a:latin typeface="Arial" panose="020B0604020202020204" pitchFamily="34" charset="0"/>
                <a:cs typeface="Arial" panose="020B0604020202020204" pitchFamily="34" charset="0"/>
              </a:rPr>
              <a:t>or whosoever shall be ashamed of me and of my words, of him shall the Son of man be ashamed, when he shall come in his own glory, and in his Father's, and of the holy angels.</a:t>
            </a:r>
          </a:p>
          <a:p>
            <a:pPr marL="171450" indent="-171450">
              <a:buFont typeface="Arial" panose="020B0604020202020204" pitchFamily="34" charset="0"/>
              <a:buChar char="•"/>
            </a:pPr>
            <a:endParaRPr lang="en-US" sz="1200" b="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Galatians 2:20 KJV 20</a:t>
            </a:r>
            <a:r>
              <a:rPr lang="en-US" sz="1200" b="0" dirty="0">
                <a:latin typeface="Arial" panose="020B0604020202020204" pitchFamily="34" charset="0"/>
                <a:cs typeface="Arial" panose="020B0604020202020204" pitchFamily="34" charset="0"/>
              </a:rPr>
              <a:t> I am crucified with Christ: nevertheless I live; yet not I, but Christ </a:t>
            </a:r>
            <a:r>
              <a:rPr lang="en-US" sz="1200" b="0" dirty="0" err="1">
                <a:latin typeface="Arial" panose="020B0604020202020204" pitchFamily="34" charset="0"/>
                <a:cs typeface="Arial" panose="020B0604020202020204" pitchFamily="34" charset="0"/>
              </a:rPr>
              <a:t>liveth</a:t>
            </a:r>
            <a:r>
              <a:rPr lang="en-US" sz="1200" b="0" dirty="0">
                <a:latin typeface="Arial" panose="020B0604020202020204" pitchFamily="34" charset="0"/>
                <a:cs typeface="Arial" panose="020B0604020202020204" pitchFamily="34" charset="0"/>
              </a:rPr>
              <a:t> in me: and the life which I now live in the flesh I live by the faith of the Son of God, who loved me, and gave himself for me.</a:t>
            </a:r>
          </a:p>
        </p:txBody>
      </p:sp>
      <p:sp>
        <p:nvSpPr>
          <p:cNvPr id="4" name="Slide Number Placeholder 3"/>
          <p:cNvSpPr>
            <a:spLocks noGrp="1"/>
          </p:cNvSpPr>
          <p:nvPr>
            <p:ph type="sldNum" sz="quarter" idx="5"/>
          </p:nvPr>
        </p:nvSpPr>
        <p:spPr/>
        <p:txBody>
          <a:bodyPr/>
          <a:lstStyle/>
          <a:p>
            <a:fld id="{0A3C37BE-C303-496D-B5CD-85F2937540FC}" type="slidenum">
              <a:rPr lang="en-US" smtClean="0"/>
              <a:t>11</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6/30/2024 AM</a:t>
            </a:r>
          </a:p>
        </p:txBody>
      </p:sp>
    </p:spTree>
    <p:extLst>
      <p:ext uri="{BB962C8B-B14F-4D97-AF65-F5344CB8AC3E}">
        <p14:creationId xmlns:p14="http://schemas.microsoft.com/office/powerpoint/2010/main" val="44700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sz="1500" b="1" dirty="0">
                <a:latin typeface="Arial" panose="020B0604020202020204" pitchFamily="34" charset="0"/>
                <a:cs typeface="Arial" panose="020B0604020202020204" pitchFamily="34" charset="0"/>
              </a:rPr>
              <a:t>Luke 22:32 KJV 32 </a:t>
            </a:r>
            <a:r>
              <a:rPr lang="en-US" sz="1500" b="0" dirty="0">
                <a:latin typeface="Arial" panose="020B0604020202020204" pitchFamily="34" charset="0"/>
                <a:cs typeface="Arial" panose="020B0604020202020204" pitchFamily="34" charset="0"/>
              </a:rPr>
              <a:t>But I have prayed for thee, that thy faith </a:t>
            </a:r>
            <a:r>
              <a:rPr lang="en-US" sz="1500" b="1" dirty="0">
                <a:latin typeface="Arial" panose="020B0604020202020204" pitchFamily="34" charset="0"/>
                <a:cs typeface="Arial" panose="020B0604020202020204" pitchFamily="34" charset="0"/>
              </a:rPr>
              <a:t>fail not</a:t>
            </a:r>
            <a:r>
              <a:rPr lang="en-US" sz="1500" b="0" dirty="0">
                <a:latin typeface="Arial" panose="020B0604020202020204" pitchFamily="34" charset="0"/>
                <a:cs typeface="Arial" panose="020B0604020202020204" pitchFamily="34" charset="0"/>
              </a:rPr>
              <a:t>: and when thou art converted, strengthen thy brethren.</a:t>
            </a:r>
          </a:p>
          <a:p>
            <a:endParaRPr lang="en-US" sz="1500" b="1"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1 Timothy 5:8 KJV 8 </a:t>
            </a:r>
            <a:r>
              <a:rPr lang="en-US" sz="1500" b="0" dirty="0">
                <a:latin typeface="Arial" panose="020B0604020202020204" pitchFamily="34" charset="0"/>
                <a:cs typeface="Arial" panose="020B0604020202020204" pitchFamily="34" charset="0"/>
              </a:rPr>
              <a:t>But if any provide not for his own, and specially for those of his own house, he hath </a:t>
            </a:r>
            <a:r>
              <a:rPr lang="en-US" sz="1500" b="1" dirty="0">
                <a:latin typeface="Arial" panose="020B0604020202020204" pitchFamily="34" charset="0"/>
                <a:cs typeface="Arial" panose="020B0604020202020204" pitchFamily="34" charset="0"/>
              </a:rPr>
              <a:t>denied the faith</a:t>
            </a:r>
            <a:r>
              <a:rPr lang="en-US" sz="1500" b="0" dirty="0">
                <a:latin typeface="Arial" panose="020B0604020202020204" pitchFamily="34" charset="0"/>
                <a:cs typeface="Arial" panose="020B0604020202020204" pitchFamily="34" charset="0"/>
              </a:rPr>
              <a:t>, and is worse than an infidel.</a:t>
            </a:r>
          </a:p>
          <a:p>
            <a:endParaRPr lang="en-US" sz="1500" b="1"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1 Timothy 4:1 KJV 1</a:t>
            </a:r>
            <a:r>
              <a:rPr lang="en-US" sz="1500" b="0" dirty="0">
                <a:latin typeface="Arial" panose="020B0604020202020204" pitchFamily="34" charset="0"/>
                <a:cs typeface="Arial" panose="020B0604020202020204" pitchFamily="34" charset="0"/>
              </a:rPr>
              <a:t> Now the Spirit </a:t>
            </a:r>
            <a:r>
              <a:rPr lang="en-US" sz="1500" b="0" dirty="0" err="1">
                <a:latin typeface="Arial" panose="020B0604020202020204" pitchFamily="34" charset="0"/>
                <a:cs typeface="Arial" panose="020B0604020202020204" pitchFamily="34" charset="0"/>
              </a:rPr>
              <a:t>speaketh</a:t>
            </a:r>
            <a:r>
              <a:rPr lang="en-US" sz="1500" b="0" dirty="0">
                <a:latin typeface="Arial" panose="020B0604020202020204" pitchFamily="34" charset="0"/>
                <a:cs typeface="Arial" panose="020B0604020202020204" pitchFamily="34" charset="0"/>
              </a:rPr>
              <a:t> expressly, that in the latter times some shall </a:t>
            </a:r>
            <a:r>
              <a:rPr lang="en-US" sz="1500" b="1" dirty="0">
                <a:latin typeface="Arial" panose="020B0604020202020204" pitchFamily="34" charset="0"/>
                <a:cs typeface="Arial" panose="020B0604020202020204" pitchFamily="34" charset="0"/>
              </a:rPr>
              <a:t>depart from the faith</a:t>
            </a:r>
            <a:r>
              <a:rPr lang="en-US" sz="1500" b="0" dirty="0">
                <a:latin typeface="Arial" panose="020B0604020202020204" pitchFamily="34" charset="0"/>
                <a:cs typeface="Arial" panose="020B0604020202020204" pitchFamily="34" charset="0"/>
              </a:rPr>
              <a:t>, giving heed to seducing spirits, and doctrines of devils;</a:t>
            </a:r>
          </a:p>
          <a:p>
            <a:endParaRPr lang="en-US" sz="15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Timothy 1:19 KJV 19 </a:t>
            </a:r>
            <a:r>
              <a:rPr lang="en-US" sz="1200" b="0" dirty="0">
                <a:latin typeface="Arial" panose="020B0604020202020204" pitchFamily="34" charset="0"/>
                <a:cs typeface="Arial" panose="020B0604020202020204" pitchFamily="34" charset="0"/>
              </a:rPr>
              <a:t>Holding faith, and a good conscience; which some having put away </a:t>
            </a:r>
            <a:r>
              <a:rPr lang="en-US" sz="1200" b="1" dirty="0">
                <a:latin typeface="Arial" panose="020B0604020202020204" pitchFamily="34" charset="0"/>
                <a:cs typeface="Arial" panose="020B0604020202020204" pitchFamily="34" charset="0"/>
              </a:rPr>
              <a:t>concerning faith have </a:t>
            </a:r>
            <a:r>
              <a:rPr lang="en-US" sz="1200" b="0" dirty="0">
                <a:latin typeface="Arial" panose="020B0604020202020204" pitchFamily="34" charset="0"/>
                <a:cs typeface="Arial" panose="020B0604020202020204" pitchFamily="34" charset="0"/>
              </a:rPr>
              <a:t>made shipwreck:</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Timothy 6:10 KJV 10 </a:t>
            </a:r>
            <a:r>
              <a:rPr lang="en-US" sz="1200" b="0" dirty="0">
                <a:latin typeface="Arial" panose="020B0604020202020204" pitchFamily="34" charset="0"/>
                <a:cs typeface="Arial" panose="020B0604020202020204" pitchFamily="34" charset="0"/>
              </a:rPr>
              <a:t>For the love of money is the root of all evil: which while some coveted after, they have </a:t>
            </a:r>
            <a:r>
              <a:rPr lang="en-US" sz="1200" b="1" dirty="0">
                <a:latin typeface="Arial" panose="020B0604020202020204" pitchFamily="34" charset="0"/>
                <a:cs typeface="Arial" panose="020B0604020202020204" pitchFamily="34" charset="0"/>
              </a:rPr>
              <a:t>erred from the faith</a:t>
            </a:r>
            <a:r>
              <a:rPr lang="en-US" sz="1200" b="0" dirty="0">
                <a:latin typeface="Arial" panose="020B0604020202020204" pitchFamily="34" charset="0"/>
                <a:cs typeface="Arial" panose="020B0604020202020204" pitchFamily="34" charset="0"/>
              </a:rPr>
              <a:t>, and pierced themselves through with many sorrows.</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1 Timothy 6:21 KJV 21 </a:t>
            </a:r>
            <a:r>
              <a:rPr lang="en-US" sz="1200" b="0" dirty="0">
                <a:latin typeface="Arial" panose="020B0604020202020204" pitchFamily="34" charset="0"/>
                <a:cs typeface="Arial" panose="020B0604020202020204" pitchFamily="34" charset="0"/>
              </a:rPr>
              <a:t>Which some professing </a:t>
            </a:r>
            <a:r>
              <a:rPr lang="en-US" sz="1200" b="1" dirty="0">
                <a:latin typeface="Arial" panose="020B0604020202020204" pitchFamily="34" charset="0"/>
                <a:cs typeface="Arial" panose="020B0604020202020204" pitchFamily="34" charset="0"/>
              </a:rPr>
              <a:t>have erred concerning the faith</a:t>
            </a:r>
            <a:r>
              <a:rPr lang="en-US" sz="1200" b="0" dirty="0">
                <a:latin typeface="Arial" panose="020B0604020202020204" pitchFamily="34" charset="0"/>
                <a:cs typeface="Arial" panose="020B0604020202020204" pitchFamily="34" charset="0"/>
              </a:rPr>
              <a:t>. Grace be with thee. Amen.</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2 Timothy 2:</a:t>
            </a:r>
            <a:r>
              <a:rPr lang="en-US" sz="1200" b="0" dirty="0">
                <a:latin typeface="Arial" panose="020B0604020202020204" pitchFamily="34" charset="0"/>
                <a:cs typeface="Arial" panose="020B0604020202020204" pitchFamily="34" charset="0"/>
              </a:rPr>
              <a:t>17</a:t>
            </a:r>
            <a:r>
              <a:rPr lang="en-US" sz="1200" b="1" dirty="0">
                <a:latin typeface="Arial" panose="020B0604020202020204" pitchFamily="34" charset="0"/>
                <a:cs typeface="Arial" panose="020B0604020202020204" pitchFamily="34" charset="0"/>
              </a:rPr>
              <a:t>-18 KJV 17 </a:t>
            </a:r>
            <a:r>
              <a:rPr lang="en-US" sz="1200" b="0" dirty="0">
                <a:latin typeface="Arial" panose="020B0604020202020204" pitchFamily="34" charset="0"/>
                <a:cs typeface="Arial" panose="020B0604020202020204" pitchFamily="34" charset="0"/>
              </a:rPr>
              <a:t>And their word will eat as doth a canker: of whom is Hymenaeus and </a:t>
            </a:r>
            <a:r>
              <a:rPr lang="en-US" sz="1200" b="0" dirty="0" err="1">
                <a:latin typeface="Arial" panose="020B0604020202020204" pitchFamily="34" charset="0"/>
                <a:cs typeface="Arial" panose="020B0604020202020204" pitchFamily="34" charset="0"/>
              </a:rPr>
              <a:t>Philetus</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18</a:t>
            </a:r>
            <a:r>
              <a:rPr lang="en-US" sz="1200" b="0" dirty="0">
                <a:latin typeface="Arial" panose="020B0604020202020204" pitchFamily="34" charset="0"/>
                <a:cs typeface="Arial" panose="020B0604020202020204" pitchFamily="34" charset="0"/>
              </a:rPr>
              <a:t> Who concerning the truth have </a:t>
            </a:r>
            <a:r>
              <a:rPr lang="en-US" sz="1200" b="1" dirty="0">
                <a:latin typeface="Arial" panose="020B0604020202020204" pitchFamily="34" charset="0"/>
                <a:cs typeface="Arial" panose="020B0604020202020204" pitchFamily="34" charset="0"/>
              </a:rPr>
              <a:t>erred, saying that the resurrection is past already</a:t>
            </a:r>
            <a:r>
              <a:rPr lang="en-US" sz="1200" b="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overthrow the faith of some.</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1 Timothy 6:11-12 KJV 11 </a:t>
            </a:r>
            <a:r>
              <a:rPr lang="en-US" sz="1200" b="0" dirty="0">
                <a:latin typeface="Arial" panose="020B0604020202020204" pitchFamily="34" charset="0"/>
                <a:cs typeface="Arial" panose="020B0604020202020204" pitchFamily="34" charset="0"/>
              </a:rPr>
              <a:t>But thou, O man of God, flee these things; and </a:t>
            </a:r>
            <a:r>
              <a:rPr lang="en-US" sz="1200" b="1" dirty="0">
                <a:latin typeface="Arial" panose="020B0604020202020204" pitchFamily="34" charset="0"/>
                <a:cs typeface="Arial" panose="020B0604020202020204" pitchFamily="34" charset="0"/>
              </a:rPr>
              <a:t>follow after (pursue) </a:t>
            </a:r>
            <a:r>
              <a:rPr lang="en-US" sz="1200" b="0" dirty="0">
                <a:latin typeface="Arial" panose="020B0604020202020204" pitchFamily="34" charset="0"/>
                <a:cs typeface="Arial" panose="020B0604020202020204" pitchFamily="34" charset="0"/>
              </a:rPr>
              <a:t>righteousness, godliness, </a:t>
            </a:r>
            <a:r>
              <a:rPr lang="en-US" sz="1200" b="1" dirty="0">
                <a:latin typeface="Arial" panose="020B0604020202020204" pitchFamily="34" charset="0"/>
                <a:cs typeface="Arial" panose="020B0604020202020204" pitchFamily="34" charset="0"/>
              </a:rPr>
              <a:t>faith, </a:t>
            </a:r>
            <a:r>
              <a:rPr lang="en-US" sz="1200" b="0" dirty="0">
                <a:latin typeface="Arial" panose="020B0604020202020204" pitchFamily="34" charset="0"/>
                <a:cs typeface="Arial" panose="020B0604020202020204" pitchFamily="34" charset="0"/>
              </a:rPr>
              <a:t>love, patience, meekness. </a:t>
            </a:r>
            <a:r>
              <a:rPr lang="en-US" sz="1200" b="1" dirty="0">
                <a:latin typeface="Arial" panose="020B0604020202020204" pitchFamily="34" charset="0"/>
                <a:cs typeface="Arial" panose="020B0604020202020204" pitchFamily="34" charset="0"/>
              </a:rPr>
              <a:t>12 </a:t>
            </a:r>
            <a:r>
              <a:rPr lang="en-US" sz="1200" b="0" dirty="0">
                <a:latin typeface="Arial" panose="020B0604020202020204" pitchFamily="34" charset="0"/>
                <a:cs typeface="Arial" panose="020B0604020202020204" pitchFamily="34" charset="0"/>
              </a:rPr>
              <a:t>Fight the good fight of </a:t>
            </a:r>
            <a:r>
              <a:rPr lang="en-US" sz="1200" b="1" dirty="0">
                <a:latin typeface="Arial" panose="020B0604020202020204" pitchFamily="34" charset="0"/>
                <a:cs typeface="Arial" panose="020B0604020202020204" pitchFamily="34" charset="0"/>
              </a:rPr>
              <a:t>faith, lay hold on eternal life</a:t>
            </a:r>
            <a:r>
              <a:rPr lang="en-US" sz="1200" b="0" dirty="0">
                <a:latin typeface="Arial" panose="020B0604020202020204" pitchFamily="34" charset="0"/>
                <a:cs typeface="Arial" panose="020B0604020202020204" pitchFamily="34" charset="0"/>
              </a:rPr>
              <a:t>, whereunto thou art also called, and hast professed a good profession before many witnesses.</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Hebrews 3:12 KJV 12 </a:t>
            </a:r>
            <a:r>
              <a:rPr lang="en-US" sz="1200" b="0" dirty="0">
                <a:latin typeface="Arial" panose="020B0604020202020204" pitchFamily="34" charset="0"/>
                <a:cs typeface="Arial" panose="020B0604020202020204" pitchFamily="34" charset="0"/>
              </a:rPr>
              <a:t>Take heed, brethren, lest there be in any of you an </a:t>
            </a:r>
            <a:r>
              <a:rPr lang="en-US" sz="1200" b="1" dirty="0">
                <a:latin typeface="Arial" panose="020B0604020202020204" pitchFamily="34" charset="0"/>
                <a:cs typeface="Arial" panose="020B0604020202020204" pitchFamily="34" charset="0"/>
              </a:rPr>
              <a:t>evil heart of unbelief</a:t>
            </a:r>
            <a:r>
              <a:rPr lang="en-US" sz="1200" b="0" dirty="0">
                <a:latin typeface="Arial" panose="020B0604020202020204" pitchFamily="34" charset="0"/>
                <a:cs typeface="Arial" panose="020B0604020202020204" pitchFamily="34" charset="0"/>
              </a:rPr>
              <a:t>, in departing from the living God.</a:t>
            </a:r>
          </a:p>
          <a:p>
            <a:pPr marL="0" indent="0">
              <a:buFont typeface="Wingdings" panose="05000000000000000000" pitchFamily="2" charset="2"/>
              <a:buNone/>
            </a:pPr>
            <a:r>
              <a:rPr lang="en-US" sz="1200" b="0" dirty="0">
                <a:latin typeface="Arial" panose="020B0604020202020204" pitchFamily="34" charset="0"/>
                <a:cs typeface="Arial" panose="020B0604020202020204" pitchFamily="34" charset="0"/>
              </a:rPr>
              <a:t>__________________________________</a:t>
            </a: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2 Thessalonians 1:3 KJV 3 </a:t>
            </a:r>
            <a:r>
              <a:rPr lang="en-US" sz="1200" b="0" dirty="0">
                <a:latin typeface="Arial" panose="020B0604020202020204" pitchFamily="34" charset="0"/>
                <a:cs typeface="Arial" panose="020B0604020202020204" pitchFamily="34" charset="0"/>
              </a:rPr>
              <a:t>We are bound to thank God always for you, brethren, as it is meet</a:t>
            </a:r>
            <a:r>
              <a:rPr lang="en-US" sz="1200" b="1" dirty="0">
                <a:latin typeface="Arial" panose="020B0604020202020204" pitchFamily="34" charset="0"/>
                <a:cs typeface="Arial" panose="020B0604020202020204" pitchFamily="34" charset="0"/>
              </a:rPr>
              <a:t>, because that your faith </a:t>
            </a:r>
            <a:r>
              <a:rPr lang="en-US" sz="1200" b="1" dirty="0" err="1">
                <a:latin typeface="Arial" panose="020B0604020202020204" pitchFamily="34" charset="0"/>
                <a:cs typeface="Arial" panose="020B0604020202020204" pitchFamily="34" charset="0"/>
              </a:rPr>
              <a:t>groweth</a:t>
            </a:r>
            <a:r>
              <a:rPr lang="en-US" sz="1200" b="1" dirty="0">
                <a:latin typeface="Arial" panose="020B0604020202020204" pitchFamily="34" charset="0"/>
                <a:cs typeface="Arial" panose="020B0604020202020204" pitchFamily="34" charset="0"/>
              </a:rPr>
              <a:t> exceedingly</a:t>
            </a:r>
            <a:r>
              <a:rPr lang="en-US" sz="1200" b="0" dirty="0">
                <a:latin typeface="Arial" panose="020B0604020202020204" pitchFamily="34" charset="0"/>
                <a:cs typeface="Arial" panose="020B0604020202020204" pitchFamily="34" charset="0"/>
              </a:rPr>
              <a:t>, and the charity of every one of you all toward each other </a:t>
            </a:r>
            <a:r>
              <a:rPr lang="en-US" sz="1200" b="0" dirty="0" err="1">
                <a:latin typeface="Arial" panose="020B0604020202020204" pitchFamily="34" charset="0"/>
                <a:cs typeface="Arial" panose="020B0604020202020204" pitchFamily="34" charset="0"/>
              </a:rPr>
              <a:t>aboundeth</a:t>
            </a:r>
            <a:r>
              <a:rPr lang="en-US" sz="1200" b="0" dirty="0">
                <a:latin typeface="Arial" panose="020B0604020202020204" pitchFamily="34" charset="0"/>
                <a:cs typeface="Arial" panose="020B0604020202020204" pitchFamily="34" charset="0"/>
              </a:rPr>
              <a:t>;</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Luke 17:5 KJV 5 </a:t>
            </a:r>
            <a:r>
              <a:rPr lang="en-US" sz="1200" b="0" dirty="0">
                <a:latin typeface="Arial" panose="020B0604020202020204" pitchFamily="34" charset="0"/>
                <a:cs typeface="Arial" panose="020B0604020202020204" pitchFamily="34" charset="0"/>
              </a:rPr>
              <a:t>And the apostles said unto the Lord, </a:t>
            </a:r>
            <a:r>
              <a:rPr lang="en-US" sz="1200" b="1" dirty="0">
                <a:latin typeface="Arial" panose="020B0604020202020204" pitchFamily="34" charset="0"/>
                <a:cs typeface="Arial" panose="020B0604020202020204" pitchFamily="34" charset="0"/>
              </a:rPr>
              <a:t>Increase our faith.</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Colossians 1:11 KJV 11 Strengthened</a:t>
            </a:r>
            <a:r>
              <a:rPr lang="en-US" sz="1200" b="0" dirty="0">
                <a:latin typeface="Arial" panose="020B0604020202020204" pitchFamily="34" charset="0"/>
                <a:cs typeface="Arial" panose="020B0604020202020204" pitchFamily="34" charset="0"/>
              </a:rPr>
              <a:t> with all might, according to his glorious power, unto all patience and longsuffering with joyfulness;</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Ephesians 3:16 KJV 16 </a:t>
            </a:r>
            <a:r>
              <a:rPr lang="en-US" sz="1200" b="0" dirty="0">
                <a:latin typeface="Arial" panose="020B0604020202020204" pitchFamily="34" charset="0"/>
                <a:cs typeface="Arial" panose="020B0604020202020204" pitchFamily="34" charset="0"/>
              </a:rPr>
              <a:t>That he would grant you, according to the riches of his glory, </a:t>
            </a:r>
            <a:r>
              <a:rPr lang="en-US" sz="1200" b="1" dirty="0">
                <a:latin typeface="Arial" panose="020B0604020202020204" pitchFamily="34" charset="0"/>
                <a:cs typeface="Arial" panose="020B0604020202020204" pitchFamily="34" charset="0"/>
              </a:rPr>
              <a:t>to be strengthened with might by his Spirit in the inner man;</a:t>
            </a:r>
          </a:p>
        </p:txBody>
      </p:sp>
      <p:sp>
        <p:nvSpPr>
          <p:cNvPr id="4" name="Slide Number Placeholder 3"/>
          <p:cNvSpPr>
            <a:spLocks noGrp="1"/>
          </p:cNvSpPr>
          <p:nvPr>
            <p:ph type="sldNum" sz="quarter" idx="5"/>
          </p:nvPr>
        </p:nvSpPr>
        <p:spPr/>
        <p:txBody>
          <a:bodyPr/>
          <a:lstStyle/>
          <a:p>
            <a:fld id="{0A3C37BE-C303-496D-B5CD-85F2937540FC}" type="slidenum">
              <a:rPr lang="en-US" smtClean="0"/>
              <a:t>12</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6/30/2024 AM</a:t>
            </a:r>
          </a:p>
        </p:txBody>
      </p:sp>
    </p:spTree>
    <p:extLst>
      <p:ext uri="{BB962C8B-B14F-4D97-AF65-F5344CB8AC3E}">
        <p14:creationId xmlns:p14="http://schemas.microsoft.com/office/powerpoint/2010/main" val="2497437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13</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6/30/2024 AM</a:t>
            </a:r>
          </a:p>
        </p:txBody>
      </p:sp>
    </p:spTree>
    <p:extLst>
      <p:ext uri="{BB962C8B-B14F-4D97-AF65-F5344CB8AC3E}">
        <p14:creationId xmlns:p14="http://schemas.microsoft.com/office/powerpoint/2010/main" val="4178358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46225" y="241300"/>
            <a:ext cx="4219575" cy="3165475"/>
          </a:xfrm>
        </p:spPr>
      </p:sp>
      <p:sp>
        <p:nvSpPr>
          <p:cNvPr id="3" name="Notes Placeholder 2"/>
          <p:cNvSpPr>
            <a:spLocks noGrp="1"/>
          </p:cNvSpPr>
          <p:nvPr>
            <p:ph type="body" idx="1"/>
          </p:nvPr>
        </p:nvSpPr>
        <p:spPr>
          <a:xfrm>
            <a:off x="0" y="3606084"/>
            <a:ext cx="7313507" cy="5995115"/>
          </a:xfrm>
        </p:spPr>
        <p:txBody>
          <a:bodyPr/>
          <a:lstStyle/>
          <a:p>
            <a:endParaRPr lang="en-US" sz="1300" b="1" i="1" u="sng"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6/30/2024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14</a:t>
            </a:fld>
            <a:endParaRPr lang="en-US"/>
          </a:p>
        </p:txBody>
      </p:sp>
    </p:spTree>
    <p:extLst>
      <p:ext uri="{BB962C8B-B14F-4D97-AF65-F5344CB8AC3E}">
        <p14:creationId xmlns:p14="http://schemas.microsoft.com/office/powerpoint/2010/main" val="368556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68288"/>
            <a:ext cx="5967413" cy="4475162"/>
          </a:xfrm>
        </p:spPr>
      </p:sp>
      <p:sp>
        <p:nvSpPr>
          <p:cNvPr id="3" name="Notes Placeholder 2"/>
          <p:cNvSpPr>
            <a:spLocks noGrp="1"/>
          </p:cNvSpPr>
          <p:nvPr>
            <p:ph type="body" idx="1"/>
          </p:nvPr>
        </p:nvSpPr>
        <p:spPr>
          <a:xfrm>
            <a:off x="10007" y="4763194"/>
            <a:ext cx="7305193" cy="4838006"/>
          </a:xfrm>
        </p:spPr>
        <p:txBody>
          <a:bodyPr>
            <a:normAutofit fontScale="92500" lnSpcReduction="20000"/>
          </a:bodyPr>
          <a:lstStyle/>
          <a:p>
            <a:pPr>
              <a:defRPr/>
            </a:pPr>
            <a:r>
              <a:rPr lang="en-US" altLang="en-US" sz="1500" b="1" u="sng" dirty="0">
                <a:latin typeface="Arial" panose="020B0604020202020204" pitchFamily="34" charset="0"/>
                <a:cs typeface="Arial" panose="020B0604020202020204" pitchFamily="34" charset="0"/>
              </a:rPr>
              <a:t>Acts 2:36-37 - 36 </a:t>
            </a:r>
            <a:r>
              <a:rPr lang="en-US" altLang="en-US" sz="15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500" b="1" dirty="0">
                <a:latin typeface="Arial" panose="020B0604020202020204" pitchFamily="34" charset="0"/>
                <a:cs typeface="Arial" panose="020B0604020202020204" pitchFamily="34" charset="0"/>
              </a:rPr>
              <a:t>3</a:t>
            </a:r>
            <a:r>
              <a:rPr lang="en-US" altLang="en-US" sz="15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500" b="1" dirty="0">
                <a:latin typeface="Arial" panose="020B0604020202020204" pitchFamily="34" charset="0"/>
                <a:cs typeface="Arial" panose="020B0604020202020204" pitchFamily="34" charset="0"/>
              </a:rPr>
              <a:t>Men and brethren, what shall we do?</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10:32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6/30/2024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6888" y="82550"/>
            <a:ext cx="3781425" cy="2835275"/>
          </a:xfrm>
        </p:spPr>
      </p:sp>
      <p:sp>
        <p:nvSpPr>
          <p:cNvPr id="3" name="Notes Placeholder 2"/>
          <p:cNvSpPr>
            <a:spLocks noGrp="1"/>
          </p:cNvSpPr>
          <p:nvPr>
            <p:ph type="body" idx="1"/>
          </p:nvPr>
        </p:nvSpPr>
        <p:spPr>
          <a:xfrm>
            <a:off x="0" y="2917825"/>
            <a:ext cx="7313507" cy="6683375"/>
          </a:xfrm>
        </p:spPr>
        <p:txBody>
          <a:bodyPr/>
          <a:lstStyle/>
          <a:p>
            <a:r>
              <a:rPr lang="en-US" sz="1200" b="1" dirty="0">
                <a:latin typeface="Arial" panose="020B0604020202020204" pitchFamily="34" charset="0"/>
                <a:cs typeface="Arial" panose="020B0604020202020204" pitchFamily="34" charset="0"/>
              </a:rPr>
              <a:t>Luke 22:39-45 KJV 39</a:t>
            </a:r>
            <a:r>
              <a:rPr lang="en-US" sz="1200" dirty="0">
                <a:latin typeface="Arial" panose="020B0604020202020204" pitchFamily="34" charset="0"/>
                <a:cs typeface="Arial" panose="020B0604020202020204" pitchFamily="34" charset="0"/>
              </a:rPr>
              <a:t> And he came out, and went, as he was wont, to the mount of Olives; and his disciples also followed him. </a:t>
            </a:r>
            <a:r>
              <a:rPr lang="en-US" sz="1200" b="1" dirty="0">
                <a:latin typeface="Arial" panose="020B0604020202020204" pitchFamily="34" charset="0"/>
                <a:cs typeface="Arial" panose="020B0604020202020204" pitchFamily="34" charset="0"/>
              </a:rPr>
              <a:t>40 </a:t>
            </a:r>
            <a:r>
              <a:rPr lang="en-US" sz="1200" dirty="0">
                <a:latin typeface="Arial" panose="020B0604020202020204" pitchFamily="34" charset="0"/>
                <a:cs typeface="Arial" panose="020B0604020202020204" pitchFamily="34" charset="0"/>
              </a:rPr>
              <a:t>And when he was at the place, he said unto them, Pray that ye enter not into temptation. </a:t>
            </a:r>
            <a:r>
              <a:rPr lang="en-US" sz="1200" b="1" dirty="0">
                <a:latin typeface="Arial" panose="020B0604020202020204" pitchFamily="34" charset="0"/>
                <a:cs typeface="Arial" panose="020B0604020202020204" pitchFamily="34" charset="0"/>
              </a:rPr>
              <a:t>41</a:t>
            </a:r>
            <a:r>
              <a:rPr lang="en-US" sz="1200" dirty="0">
                <a:latin typeface="Arial" panose="020B0604020202020204" pitchFamily="34" charset="0"/>
                <a:cs typeface="Arial" panose="020B0604020202020204" pitchFamily="34" charset="0"/>
              </a:rPr>
              <a:t> And he was withdrawn from them about a stone's cast, and kneeled down, and prayed, </a:t>
            </a:r>
            <a:r>
              <a:rPr lang="en-US" sz="1200" b="1" dirty="0">
                <a:latin typeface="Arial" panose="020B0604020202020204" pitchFamily="34" charset="0"/>
                <a:cs typeface="Arial" panose="020B0604020202020204" pitchFamily="34" charset="0"/>
              </a:rPr>
              <a:t>42</a:t>
            </a:r>
            <a:r>
              <a:rPr lang="en-US" sz="1200" dirty="0">
                <a:latin typeface="Arial" panose="020B0604020202020204" pitchFamily="34" charset="0"/>
                <a:cs typeface="Arial" panose="020B0604020202020204" pitchFamily="34" charset="0"/>
              </a:rPr>
              <a:t> Saying, Father, if thou be willing, remove this cup from me: nevertheless not my will, but thine, be done. </a:t>
            </a:r>
            <a:r>
              <a:rPr lang="en-US" sz="1200" b="1" dirty="0">
                <a:latin typeface="Arial" panose="020B0604020202020204" pitchFamily="34" charset="0"/>
                <a:cs typeface="Arial" panose="020B0604020202020204" pitchFamily="34" charset="0"/>
              </a:rPr>
              <a:t>43</a:t>
            </a:r>
            <a:r>
              <a:rPr lang="en-US" sz="1200" dirty="0">
                <a:latin typeface="Arial" panose="020B0604020202020204" pitchFamily="34" charset="0"/>
                <a:cs typeface="Arial" panose="020B0604020202020204" pitchFamily="34" charset="0"/>
              </a:rPr>
              <a:t> And there appeared an angel unto him from heaven, strengthening him. </a:t>
            </a:r>
            <a:r>
              <a:rPr lang="en-US" sz="1200" b="1" dirty="0">
                <a:latin typeface="Arial" panose="020B0604020202020204" pitchFamily="34" charset="0"/>
                <a:cs typeface="Arial" panose="020B0604020202020204" pitchFamily="34" charset="0"/>
              </a:rPr>
              <a:t>44 And being in an agony </a:t>
            </a:r>
            <a:r>
              <a:rPr lang="en-US" sz="1200" dirty="0">
                <a:latin typeface="Arial" panose="020B0604020202020204" pitchFamily="34" charset="0"/>
                <a:cs typeface="Arial" panose="020B0604020202020204" pitchFamily="34" charset="0"/>
              </a:rPr>
              <a:t>he prayed more earnestly: and his sweat was as it were great drops of blood falling down to the ground. </a:t>
            </a:r>
            <a:r>
              <a:rPr lang="en-US" sz="1200" b="1" dirty="0">
                <a:latin typeface="Arial" panose="020B0604020202020204" pitchFamily="34" charset="0"/>
                <a:cs typeface="Arial" panose="020B0604020202020204" pitchFamily="34" charset="0"/>
              </a:rPr>
              <a:t>45</a:t>
            </a:r>
            <a:r>
              <a:rPr lang="en-US" sz="1200" dirty="0">
                <a:latin typeface="Arial" panose="020B0604020202020204" pitchFamily="34" charset="0"/>
                <a:cs typeface="Arial" panose="020B0604020202020204" pitchFamily="34" charset="0"/>
              </a:rPr>
              <a:t> And when he rose up from prayer, and was come to his disciples, he found them sleeping for sorrow,</a:t>
            </a:r>
          </a:p>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6/30/2024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6888" y="82550"/>
            <a:ext cx="3781425" cy="2835275"/>
          </a:xfrm>
        </p:spPr>
      </p:sp>
      <p:sp>
        <p:nvSpPr>
          <p:cNvPr id="3" name="Notes Placeholder 2"/>
          <p:cNvSpPr>
            <a:spLocks noGrp="1"/>
          </p:cNvSpPr>
          <p:nvPr>
            <p:ph type="body" idx="1"/>
          </p:nvPr>
        </p:nvSpPr>
        <p:spPr>
          <a:xfrm>
            <a:off x="0" y="2917825"/>
            <a:ext cx="7313507" cy="6683375"/>
          </a:xfrm>
        </p:spPr>
        <p:txBody>
          <a:bodyPr/>
          <a:lstStyle/>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6/30/2024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3</a:t>
            </a:fld>
            <a:endParaRPr lang="en-US" dirty="0"/>
          </a:p>
        </p:txBody>
      </p:sp>
    </p:spTree>
    <p:extLst>
      <p:ext uri="{BB962C8B-B14F-4D97-AF65-F5344CB8AC3E}">
        <p14:creationId xmlns:p14="http://schemas.microsoft.com/office/powerpoint/2010/main" val="1528261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6/30/2024 AM</a:t>
            </a:r>
          </a:p>
        </p:txBody>
      </p:sp>
    </p:spTree>
    <p:extLst>
      <p:ext uri="{BB962C8B-B14F-4D97-AF65-F5344CB8AC3E}">
        <p14:creationId xmlns:p14="http://schemas.microsoft.com/office/powerpoint/2010/main" val="11644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6/30/2024 AM</a:t>
            </a:r>
          </a:p>
        </p:txBody>
      </p:sp>
    </p:spTree>
    <p:extLst>
      <p:ext uri="{BB962C8B-B14F-4D97-AF65-F5344CB8AC3E}">
        <p14:creationId xmlns:p14="http://schemas.microsoft.com/office/powerpoint/2010/main" val="160244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marL="0" indent="0">
              <a:buFont typeface="Wingdings" panose="05000000000000000000" pitchFamily="2" charset="2"/>
              <a:buNone/>
            </a:pPr>
            <a:r>
              <a:rPr lang="en-US" sz="1200" b="1" i="0" u="none" dirty="0">
                <a:latin typeface="Arial" panose="020B0604020202020204" pitchFamily="34" charset="0"/>
                <a:cs typeface="Arial" panose="020B0604020202020204" pitchFamily="34" charset="0"/>
              </a:rPr>
              <a:t>1 John 4:19 KJV 19 </a:t>
            </a:r>
            <a:r>
              <a:rPr lang="en-US" sz="1200" b="0" i="0" u="none" dirty="0">
                <a:latin typeface="Arial" panose="020B0604020202020204" pitchFamily="34" charset="0"/>
                <a:cs typeface="Arial" panose="020B0604020202020204" pitchFamily="34" charset="0"/>
              </a:rPr>
              <a:t>We love him, because he first loved us.</a:t>
            </a:r>
          </a:p>
          <a:p>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Luke 17:5 KJV 5 </a:t>
            </a:r>
            <a:r>
              <a:rPr lang="en-US" sz="1200" b="0" dirty="0">
                <a:latin typeface="Arial" panose="020B0604020202020204" pitchFamily="34" charset="0"/>
                <a:cs typeface="Arial" panose="020B0604020202020204" pitchFamily="34" charset="0"/>
              </a:rPr>
              <a:t>And the apostles said unto the Lord, Increase our faith.</a:t>
            </a:r>
          </a:p>
          <a:p>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Matthew 26:36 KJV 36 </a:t>
            </a:r>
            <a:r>
              <a:rPr lang="en-US" sz="1200" b="0" dirty="0">
                <a:latin typeface="Arial" panose="020B0604020202020204" pitchFamily="34" charset="0"/>
                <a:cs typeface="Arial" panose="020B0604020202020204" pitchFamily="34" charset="0"/>
              </a:rPr>
              <a:t>Then cometh Jesus with them unto a place called Gethsemane, and saith unto the disciples, Sit ye here, while </a:t>
            </a:r>
            <a:r>
              <a:rPr lang="en-US" sz="1200" b="1" dirty="0">
                <a:latin typeface="Arial" panose="020B0604020202020204" pitchFamily="34" charset="0"/>
                <a:cs typeface="Arial" panose="020B0604020202020204" pitchFamily="34" charset="0"/>
              </a:rPr>
              <a:t>I go and pray yonder.</a:t>
            </a:r>
          </a:p>
          <a:p>
            <a:endParaRPr lang="en-US" sz="1200" b="0" dirty="0">
              <a:latin typeface="Arial" panose="020B0604020202020204" pitchFamily="34" charset="0"/>
              <a:cs typeface="Arial" panose="020B0604020202020204" pitchFamily="34" charset="0"/>
            </a:endParaRPr>
          </a:p>
          <a:p>
            <a:endParaRPr lang="en-US" sz="15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6/30/2024 AM</a:t>
            </a:r>
          </a:p>
        </p:txBody>
      </p:sp>
    </p:spTree>
    <p:extLst>
      <p:ext uri="{BB962C8B-B14F-4D97-AF65-F5344CB8AC3E}">
        <p14:creationId xmlns:p14="http://schemas.microsoft.com/office/powerpoint/2010/main" val="973192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Matthew 26:37-38 KJV 37 </a:t>
            </a:r>
            <a:r>
              <a:rPr lang="en-US" sz="1200" b="0" i="0" u="none" strike="noStrike" baseline="0" dirty="0">
                <a:latin typeface="Arial" panose="020B0604020202020204" pitchFamily="34" charset="0"/>
                <a:cs typeface="Arial" panose="020B0604020202020204" pitchFamily="34" charset="0"/>
              </a:rPr>
              <a:t>And he took with him Peter and the two sons of Zebedee, and began to be sorrowful and very heavy. </a:t>
            </a:r>
            <a:r>
              <a:rPr lang="en-US" sz="1200" b="1" i="0" u="none" strike="noStrike" baseline="0" dirty="0">
                <a:latin typeface="Arial" panose="020B0604020202020204" pitchFamily="34" charset="0"/>
                <a:cs typeface="Arial" panose="020B0604020202020204" pitchFamily="34" charset="0"/>
              </a:rPr>
              <a:t>38</a:t>
            </a:r>
            <a:r>
              <a:rPr lang="en-US" sz="1200" b="0" i="0" u="none" strike="noStrike" baseline="0" dirty="0">
                <a:latin typeface="Arial" panose="020B0604020202020204" pitchFamily="34" charset="0"/>
                <a:cs typeface="Arial" panose="020B0604020202020204" pitchFamily="34" charset="0"/>
              </a:rPr>
              <a:t> Then saith he unto them, My soul is exceeding sorrowful, even unto death: tarry ye here, and watch with me.</a:t>
            </a:r>
          </a:p>
          <a:p>
            <a:pPr marL="285750" indent="-285750">
              <a:buFont typeface="Wingdings" panose="05000000000000000000" pitchFamily="2" charset="2"/>
              <a:buChar char="§"/>
            </a:pPr>
            <a:endParaRPr lang="en-US" sz="1200" b="0"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Matthew 26:39-41 KJV 39 </a:t>
            </a:r>
            <a:r>
              <a:rPr lang="en-US" sz="1200" b="0" i="0" u="none" strike="noStrike" baseline="0" dirty="0">
                <a:latin typeface="Arial" panose="020B0604020202020204" pitchFamily="34" charset="0"/>
                <a:cs typeface="Arial" panose="020B0604020202020204" pitchFamily="34" charset="0"/>
              </a:rPr>
              <a:t>And he went a little further, and fell on his face, and prayed, saying, O my Father, if it be possible, let this cup pass from me: nevertheless not as I will, but as thou wilt. </a:t>
            </a:r>
            <a:r>
              <a:rPr lang="en-US" sz="1200" b="1" i="0" u="none" strike="noStrike" baseline="0" dirty="0">
                <a:latin typeface="Arial" panose="020B0604020202020204" pitchFamily="34" charset="0"/>
                <a:cs typeface="Arial" panose="020B0604020202020204" pitchFamily="34" charset="0"/>
              </a:rPr>
              <a:t>40</a:t>
            </a:r>
            <a:r>
              <a:rPr lang="en-US" sz="1200" b="0" i="0" u="none" strike="noStrike" baseline="0" dirty="0">
                <a:latin typeface="Arial" panose="020B0604020202020204" pitchFamily="34" charset="0"/>
                <a:cs typeface="Arial" panose="020B0604020202020204" pitchFamily="34" charset="0"/>
              </a:rPr>
              <a:t> And he cometh unto the disciples, and </a:t>
            </a:r>
            <a:r>
              <a:rPr lang="en-US" sz="1200" b="0" i="0" u="none" strike="noStrike" baseline="0" dirty="0" err="1">
                <a:latin typeface="Arial" panose="020B0604020202020204" pitchFamily="34" charset="0"/>
                <a:cs typeface="Arial" panose="020B0604020202020204" pitchFamily="34" charset="0"/>
              </a:rPr>
              <a:t>findeth</a:t>
            </a:r>
            <a:r>
              <a:rPr lang="en-US" sz="1200" b="0" i="0" u="none" strike="noStrike" baseline="0" dirty="0">
                <a:latin typeface="Arial" panose="020B0604020202020204" pitchFamily="34" charset="0"/>
                <a:cs typeface="Arial" panose="020B0604020202020204" pitchFamily="34" charset="0"/>
              </a:rPr>
              <a:t> them asleep, and saith unto Peter, What, could ye not watch with me one hour? </a:t>
            </a:r>
            <a:r>
              <a:rPr lang="en-US" sz="1200" b="1" i="0" u="none" strike="noStrike" baseline="0" dirty="0">
                <a:latin typeface="Arial" panose="020B0604020202020204" pitchFamily="34" charset="0"/>
                <a:cs typeface="Arial" panose="020B0604020202020204" pitchFamily="34" charset="0"/>
              </a:rPr>
              <a:t>41</a:t>
            </a:r>
            <a:r>
              <a:rPr lang="en-US" sz="1200" b="0" i="0" u="none" strike="noStrike" baseline="0" dirty="0">
                <a:latin typeface="Arial" panose="020B0604020202020204" pitchFamily="34" charset="0"/>
                <a:cs typeface="Arial" panose="020B0604020202020204" pitchFamily="34" charset="0"/>
              </a:rPr>
              <a:t> Watch and pray, that ye enter not into temptation: the spirit indeed is willing, but the flesh is weak.</a:t>
            </a:r>
          </a:p>
          <a:p>
            <a:r>
              <a:rPr lang="en-US" sz="1200" b="0" i="0" u="none" strike="noStrike" baseline="0" dirty="0">
                <a:latin typeface="Arial" panose="020B0604020202020204" pitchFamily="34" charset="0"/>
                <a:cs typeface="Arial" panose="020B0604020202020204" pitchFamily="34" charset="0"/>
              </a:rPr>
              <a:t> </a:t>
            </a:r>
          </a:p>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Matthew 26:42-44 KJV 42 </a:t>
            </a:r>
            <a:r>
              <a:rPr lang="en-US" sz="1200" b="0" i="0" u="none" strike="noStrike" baseline="0" dirty="0">
                <a:latin typeface="Arial" panose="020B0604020202020204" pitchFamily="34" charset="0"/>
                <a:cs typeface="Arial" panose="020B0604020202020204" pitchFamily="34" charset="0"/>
              </a:rPr>
              <a:t>He went away again the second time, and prayed, saying, O my Father, if this cup may not pass away from me, except I drink it, thy will be done. </a:t>
            </a:r>
            <a:r>
              <a:rPr lang="en-US" sz="1200" b="1" i="0" u="none" strike="noStrike" baseline="0" dirty="0">
                <a:latin typeface="Arial" panose="020B0604020202020204" pitchFamily="34" charset="0"/>
                <a:cs typeface="Arial" panose="020B0604020202020204" pitchFamily="34" charset="0"/>
              </a:rPr>
              <a:t>43 </a:t>
            </a:r>
            <a:r>
              <a:rPr lang="en-US" sz="1200" b="0" i="0" u="none" strike="noStrike" baseline="0" dirty="0">
                <a:latin typeface="Arial" panose="020B0604020202020204" pitchFamily="34" charset="0"/>
                <a:cs typeface="Arial" panose="020B0604020202020204" pitchFamily="34" charset="0"/>
              </a:rPr>
              <a:t>And he came and found them asleep again: for their eyes were heavy. </a:t>
            </a:r>
            <a:r>
              <a:rPr lang="en-US" sz="1200" b="1" i="0" u="none" strike="noStrike" baseline="0" dirty="0">
                <a:latin typeface="Arial" panose="020B0604020202020204" pitchFamily="34" charset="0"/>
                <a:cs typeface="Arial" panose="020B0604020202020204" pitchFamily="34" charset="0"/>
              </a:rPr>
              <a:t>44 </a:t>
            </a:r>
            <a:r>
              <a:rPr lang="en-US" sz="1200" b="0" i="0" u="none" strike="noStrike" baseline="0" dirty="0">
                <a:latin typeface="Arial" panose="020B0604020202020204" pitchFamily="34" charset="0"/>
                <a:cs typeface="Arial" panose="020B0604020202020204" pitchFamily="34" charset="0"/>
              </a:rPr>
              <a:t>And he left them, and went away again, and prayed the third time, saying the same words.</a:t>
            </a:r>
          </a:p>
          <a:p>
            <a:endParaRPr lang="en-US" sz="15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6/30/2024 AM</a:t>
            </a:r>
          </a:p>
        </p:txBody>
      </p:sp>
    </p:spTree>
    <p:extLst>
      <p:ext uri="{BB962C8B-B14F-4D97-AF65-F5344CB8AC3E}">
        <p14:creationId xmlns:p14="http://schemas.microsoft.com/office/powerpoint/2010/main" val="325923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1 John 4:20-21 KJV 20</a:t>
            </a:r>
            <a:r>
              <a:rPr lang="en-US" sz="1200" b="0" dirty="0">
                <a:latin typeface="Arial" panose="020B0604020202020204" pitchFamily="34" charset="0"/>
                <a:cs typeface="Arial" panose="020B0604020202020204" pitchFamily="34" charset="0"/>
              </a:rPr>
              <a:t> If a man say, I love God, and </a:t>
            </a:r>
            <a:r>
              <a:rPr lang="en-US" sz="1200" b="0" dirty="0" err="1">
                <a:latin typeface="Arial" panose="020B0604020202020204" pitchFamily="34" charset="0"/>
                <a:cs typeface="Arial" panose="020B0604020202020204" pitchFamily="34" charset="0"/>
              </a:rPr>
              <a:t>hateth</a:t>
            </a:r>
            <a:r>
              <a:rPr lang="en-US" sz="1200" b="0" dirty="0">
                <a:latin typeface="Arial" panose="020B0604020202020204" pitchFamily="34" charset="0"/>
                <a:cs typeface="Arial" panose="020B0604020202020204" pitchFamily="34" charset="0"/>
              </a:rPr>
              <a:t> his brother, he is a liar: for he that loveth not his brother whom he hath seen, how can he love God whom he hath not seen? 21 And this commandment have we from him, That he who loveth God love his brother also.</a:t>
            </a:r>
          </a:p>
          <a:p>
            <a:pPr marL="171450" indent="-171450">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Romans 4:20 KJV 20  </a:t>
            </a:r>
            <a:r>
              <a:rPr lang="en-US" sz="1200" b="0" i="0" u="none" strike="noStrike" baseline="0" dirty="0">
                <a:latin typeface="Arial" panose="020B0604020202020204" pitchFamily="34" charset="0"/>
                <a:cs typeface="Arial" panose="020B0604020202020204" pitchFamily="34" charset="0"/>
              </a:rPr>
              <a:t>He staggered not at the promise of God through unbelief; but was strong in faith, giving glory to God;</a:t>
            </a:r>
          </a:p>
          <a:p>
            <a:pPr marL="171450" indent="-171450">
              <a:buFont typeface="Wingdings" panose="05000000000000000000" pitchFamily="2" charset="2"/>
              <a:buChar char="§"/>
            </a:pPr>
            <a:endParaRPr lang="en-US" sz="1200" b="0"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Luke 23:33 KJV 33 </a:t>
            </a:r>
            <a:r>
              <a:rPr lang="en-US" sz="1200" b="0" dirty="0">
                <a:latin typeface="Arial" panose="020B0604020202020204" pitchFamily="34" charset="0"/>
                <a:cs typeface="Arial" panose="020B0604020202020204" pitchFamily="34" charset="0"/>
              </a:rPr>
              <a:t>And when they were come to the place, which is called </a:t>
            </a:r>
            <a:r>
              <a:rPr lang="en-US" sz="1200" b="1" dirty="0">
                <a:latin typeface="Arial" panose="020B0604020202020204" pitchFamily="34" charset="0"/>
                <a:cs typeface="Arial" panose="020B0604020202020204" pitchFamily="34" charset="0"/>
              </a:rPr>
              <a:t>Calvary, there they crucified him</a:t>
            </a:r>
            <a:r>
              <a:rPr lang="en-US" sz="1200" b="0" dirty="0">
                <a:latin typeface="Arial" panose="020B0604020202020204" pitchFamily="34" charset="0"/>
                <a:cs typeface="Arial" panose="020B0604020202020204" pitchFamily="34" charset="0"/>
              </a:rPr>
              <a:t>, and the malefactors, one on the right hand, and the other on the left.</a:t>
            </a:r>
          </a:p>
        </p:txBody>
      </p:sp>
      <p:sp>
        <p:nvSpPr>
          <p:cNvPr id="4" name="Slide Number Placeholder 3"/>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6/30/2024 AM</a:t>
            </a:r>
          </a:p>
        </p:txBody>
      </p:sp>
    </p:spTree>
    <p:extLst>
      <p:ext uri="{BB962C8B-B14F-4D97-AF65-F5344CB8AC3E}">
        <p14:creationId xmlns:p14="http://schemas.microsoft.com/office/powerpoint/2010/main" val="2767768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Luke 23:34-38 KJV 34 </a:t>
            </a:r>
            <a:r>
              <a:rPr lang="en-US" sz="1200" b="0" i="0" u="none" strike="noStrike" baseline="0" dirty="0">
                <a:latin typeface="Arial" panose="020B0604020202020204" pitchFamily="34" charset="0"/>
                <a:cs typeface="Arial" panose="020B0604020202020204" pitchFamily="34" charset="0"/>
              </a:rPr>
              <a:t>Then said Jesus, Father, forgive them; for they know not what they do. And they parted his raiment, and cast lots. </a:t>
            </a:r>
            <a:r>
              <a:rPr lang="en-US" sz="1200" b="1" i="0" u="none" strike="noStrike" baseline="0" dirty="0">
                <a:latin typeface="Arial" panose="020B0604020202020204" pitchFamily="34" charset="0"/>
                <a:cs typeface="Arial" panose="020B0604020202020204" pitchFamily="34" charset="0"/>
              </a:rPr>
              <a:t>35 </a:t>
            </a:r>
            <a:r>
              <a:rPr lang="en-US" sz="1200" b="0" i="0" u="none" strike="noStrike" baseline="0" dirty="0">
                <a:latin typeface="Arial" panose="020B0604020202020204" pitchFamily="34" charset="0"/>
                <a:cs typeface="Arial" panose="020B0604020202020204" pitchFamily="34" charset="0"/>
              </a:rPr>
              <a:t>And the people stood beholding. And the rulers also with them derided him, saying, He saved others; let him save himself, if he be Christ, the chosen of God</a:t>
            </a:r>
            <a:r>
              <a:rPr lang="en-US" sz="1200" b="1" i="0" u="none" strike="noStrike" baseline="0" dirty="0">
                <a:latin typeface="Arial" panose="020B0604020202020204" pitchFamily="34" charset="0"/>
                <a:cs typeface="Arial" panose="020B0604020202020204" pitchFamily="34" charset="0"/>
              </a:rPr>
              <a:t>. 36 </a:t>
            </a:r>
            <a:r>
              <a:rPr lang="en-US" sz="1200" b="0" i="0" u="none" strike="noStrike" baseline="0" dirty="0">
                <a:latin typeface="Arial" panose="020B0604020202020204" pitchFamily="34" charset="0"/>
                <a:cs typeface="Arial" panose="020B0604020202020204" pitchFamily="34" charset="0"/>
              </a:rPr>
              <a:t>And the soldiers also mocked him, coming to him, and offering him vinegar, </a:t>
            </a:r>
            <a:r>
              <a:rPr lang="en-US" sz="1200" b="1" i="0" u="none" strike="noStrike" baseline="0" dirty="0">
                <a:latin typeface="Arial" panose="020B0604020202020204" pitchFamily="34" charset="0"/>
                <a:cs typeface="Arial" panose="020B0604020202020204" pitchFamily="34" charset="0"/>
              </a:rPr>
              <a:t>37</a:t>
            </a:r>
            <a:r>
              <a:rPr lang="en-US" sz="1200" b="0" i="0" u="none" strike="noStrike" baseline="0" dirty="0">
                <a:latin typeface="Arial" panose="020B0604020202020204" pitchFamily="34" charset="0"/>
                <a:cs typeface="Arial" panose="020B0604020202020204" pitchFamily="34" charset="0"/>
              </a:rPr>
              <a:t> And saying, If thou be the king of the Jews, save thyself. </a:t>
            </a:r>
            <a:r>
              <a:rPr lang="en-US" sz="1200" b="1" i="0" u="none" strike="noStrike" baseline="0" dirty="0">
                <a:latin typeface="Arial" panose="020B0604020202020204" pitchFamily="34" charset="0"/>
                <a:cs typeface="Arial" panose="020B0604020202020204" pitchFamily="34" charset="0"/>
              </a:rPr>
              <a:t>38 </a:t>
            </a:r>
            <a:r>
              <a:rPr lang="en-US" sz="1200" b="0" i="0" u="none" strike="noStrike" baseline="0" dirty="0">
                <a:latin typeface="Arial" panose="020B0604020202020204" pitchFamily="34" charset="0"/>
                <a:cs typeface="Arial" panose="020B0604020202020204" pitchFamily="34" charset="0"/>
              </a:rPr>
              <a:t>And a superscription also was written over him in letters of Greek, and Latin, and Hebrew, THIS IS THE KING OF THE JEWS.</a:t>
            </a:r>
          </a:p>
          <a:p>
            <a:endParaRPr lang="en-US" sz="1200" b="0"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Luke 23:39-43 KJV 39 </a:t>
            </a:r>
            <a:r>
              <a:rPr lang="en-US" sz="1200" b="0" i="0" u="none" strike="noStrike" baseline="0" dirty="0">
                <a:latin typeface="Arial" panose="020B0604020202020204" pitchFamily="34" charset="0"/>
                <a:cs typeface="Arial" panose="020B0604020202020204" pitchFamily="34" charset="0"/>
              </a:rPr>
              <a:t>And one of the malefactors which were hanged railed on him, saying, If thou be Christ, save thyself and us. </a:t>
            </a:r>
            <a:r>
              <a:rPr lang="en-US" sz="1200" b="1" i="0" u="none" strike="noStrike" baseline="0" dirty="0">
                <a:latin typeface="Arial" panose="020B0604020202020204" pitchFamily="34" charset="0"/>
                <a:cs typeface="Arial" panose="020B0604020202020204" pitchFamily="34" charset="0"/>
              </a:rPr>
              <a:t>40</a:t>
            </a:r>
            <a:r>
              <a:rPr lang="en-US" sz="1200" b="0" i="0" u="none" strike="noStrike" baseline="0" dirty="0">
                <a:latin typeface="Arial" panose="020B0604020202020204" pitchFamily="34" charset="0"/>
                <a:cs typeface="Arial" panose="020B0604020202020204" pitchFamily="34" charset="0"/>
              </a:rPr>
              <a:t> But the other answering rebuked him, saying, Dost not thou fear God, seeing thou art in the same condemnation? </a:t>
            </a:r>
            <a:r>
              <a:rPr lang="en-US" sz="1200" b="1" i="0" u="none" strike="noStrike" baseline="0" dirty="0">
                <a:latin typeface="Arial" panose="020B0604020202020204" pitchFamily="34" charset="0"/>
                <a:cs typeface="Arial" panose="020B0604020202020204" pitchFamily="34" charset="0"/>
              </a:rPr>
              <a:t>41</a:t>
            </a:r>
            <a:r>
              <a:rPr lang="en-US" sz="1200" b="0" i="0" u="none" strike="noStrike" baseline="0" dirty="0">
                <a:latin typeface="Arial" panose="020B0604020202020204" pitchFamily="34" charset="0"/>
                <a:cs typeface="Arial" panose="020B0604020202020204" pitchFamily="34" charset="0"/>
              </a:rPr>
              <a:t> And we indeed justly; for we receive the due reward of our deeds: but this man hath done nothing amiss. </a:t>
            </a:r>
            <a:r>
              <a:rPr lang="en-US" sz="1200" b="1" i="0" u="none" strike="noStrike" baseline="0" dirty="0">
                <a:latin typeface="Arial" panose="020B0604020202020204" pitchFamily="34" charset="0"/>
                <a:cs typeface="Arial" panose="020B0604020202020204" pitchFamily="34" charset="0"/>
              </a:rPr>
              <a:t>42</a:t>
            </a:r>
            <a:r>
              <a:rPr lang="en-US" sz="1200" b="0" i="0" u="none" strike="noStrike" baseline="0" dirty="0">
                <a:latin typeface="Arial" panose="020B0604020202020204" pitchFamily="34" charset="0"/>
                <a:cs typeface="Arial" panose="020B0604020202020204" pitchFamily="34" charset="0"/>
              </a:rPr>
              <a:t> And he said unto Jesus, Lord, remember me when thou </a:t>
            </a:r>
            <a:r>
              <a:rPr lang="en-US" sz="1200" b="0" i="0" u="none" strike="noStrike" baseline="0" dirty="0" err="1">
                <a:latin typeface="Arial" panose="020B0604020202020204" pitchFamily="34" charset="0"/>
                <a:cs typeface="Arial" panose="020B0604020202020204" pitchFamily="34" charset="0"/>
              </a:rPr>
              <a:t>comest</a:t>
            </a:r>
            <a:r>
              <a:rPr lang="en-US" sz="1200" b="0" i="0" u="none" strike="noStrike" baseline="0" dirty="0">
                <a:latin typeface="Arial" panose="020B0604020202020204" pitchFamily="34" charset="0"/>
                <a:cs typeface="Arial" panose="020B0604020202020204" pitchFamily="34" charset="0"/>
              </a:rPr>
              <a:t> into thy kingdom. </a:t>
            </a:r>
            <a:r>
              <a:rPr lang="en-US" sz="1200" b="1" i="0" u="none" strike="noStrike" baseline="0" dirty="0">
                <a:latin typeface="Arial" panose="020B0604020202020204" pitchFamily="34" charset="0"/>
                <a:cs typeface="Arial" panose="020B0604020202020204" pitchFamily="34" charset="0"/>
              </a:rPr>
              <a:t>43</a:t>
            </a:r>
            <a:r>
              <a:rPr lang="en-US" sz="1200" b="0" i="0" u="none" strike="noStrike" baseline="0" dirty="0">
                <a:latin typeface="Arial" panose="020B0604020202020204" pitchFamily="34" charset="0"/>
                <a:cs typeface="Arial" panose="020B0604020202020204" pitchFamily="34" charset="0"/>
              </a:rPr>
              <a:t> And Jesus said unto him, Verily I say unto thee, To day shalt thou be with me in paradise.</a:t>
            </a:r>
          </a:p>
          <a:p>
            <a:endParaRPr lang="en-US" sz="1200" b="0" i="0" u="none" strike="noStrike" baseline="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b="1" dirty="0">
                <a:latin typeface="Arial" panose="020B0604020202020204" pitchFamily="34" charset="0"/>
                <a:cs typeface="Arial" panose="020B0604020202020204" pitchFamily="34" charset="0"/>
              </a:rPr>
              <a:t>Luke 23:44-46 KJV 44 </a:t>
            </a:r>
            <a:r>
              <a:rPr lang="en-US" sz="1200" b="0" dirty="0">
                <a:latin typeface="Arial" panose="020B0604020202020204" pitchFamily="34" charset="0"/>
                <a:cs typeface="Arial" panose="020B0604020202020204" pitchFamily="34" charset="0"/>
              </a:rPr>
              <a:t>And it was about the sixth hour, and there was a darkness over all the earth until the ninth hour. </a:t>
            </a:r>
            <a:r>
              <a:rPr lang="en-US" sz="1200" b="1" dirty="0">
                <a:latin typeface="Arial" panose="020B0604020202020204" pitchFamily="34" charset="0"/>
                <a:cs typeface="Arial" panose="020B0604020202020204" pitchFamily="34" charset="0"/>
              </a:rPr>
              <a:t>45</a:t>
            </a:r>
            <a:r>
              <a:rPr lang="en-US" sz="1200" b="0" dirty="0">
                <a:latin typeface="Arial" panose="020B0604020202020204" pitchFamily="34" charset="0"/>
                <a:cs typeface="Arial" panose="020B0604020202020204" pitchFamily="34" charset="0"/>
              </a:rPr>
              <a:t> And the sun was darkened, and the veil of the temple was rent in the midst. 46 And when Jesus had cried with a loud voice, he said, Father, into thy hands I commend my spirit: and having said thus, he gave up the ghost.</a:t>
            </a:r>
          </a:p>
        </p:txBody>
      </p:sp>
      <p:sp>
        <p:nvSpPr>
          <p:cNvPr id="4" name="Slide Number Placeholder 3"/>
          <p:cNvSpPr>
            <a:spLocks noGrp="1"/>
          </p:cNvSpPr>
          <p:nvPr>
            <p:ph type="sldNum" sz="quarter" idx="5"/>
          </p:nvPr>
        </p:nvSpPr>
        <p:spPr/>
        <p:txBody>
          <a:bodyPr/>
          <a:lstStyle/>
          <a:p>
            <a:fld id="{0A3C37BE-C303-496D-B5CD-85F2937540FC}" type="slidenum">
              <a:rPr lang="en-US" smtClean="0"/>
              <a:t>9</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6/30/2024 AM</a:t>
            </a:r>
          </a:p>
        </p:txBody>
      </p:sp>
    </p:spTree>
    <p:extLst>
      <p:ext uri="{BB962C8B-B14F-4D97-AF65-F5344CB8AC3E}">
        <p14:creationId xmlns:p14="http://schemas.microsoft.com/office/powerpoint/2010/main" val="163816647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2FF1C1CC-210D-4520-B911-59FF05970D34}" type="datetime1">
              <a:rPr lang="en-US" smtClean="0"/>
              <a:t>7/1/2024</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34561DFF-34DE-4F77-9F72-F902115C9EA4}" type="datetime1">
              <a:rPr lang="en-US" smtClean="0"/>
              <a:t>7/1/2024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C00C5D6-2FAB-49BC-B2FA-306C6A9046A9}" type="datetime1">
              <a:rPr lang="en-US" smtClean="0"/>
              <a:t>7/1/2024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1975D43-6195-4A3F-821D-346DCB52FCEF}" type="datetime1">
              <a:rPr lang="en-US" smtClean="0"/>
              <a:t>7/1/2024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60D37C-E341-4D6B-8D55-3E0E04E5EBAF}" type="datetime1">
              <a:rPr lang="en-US" smtClean="0"/>
              <a:t>7/1/2024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F94E2-DBAC-4AC8-BCDD-D1B17FF10215}" type="datetime1">
              <a:rPr lang="en-US" smtClean="0"/>
              <a:t>7/1/2024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6722212-3528-462F-849F-778C17F0E9ED}" type="datetime1">
              <a:rPr lang="en-US" smtClean="0"/>
              <a:t>7/1/2024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1ECE7F0-2B17-45E0-B38F-8ED87ECE0B20}" type="datetime1">
              <a:rPr lang="en-US" smtClean="0"/>
              <a:t>7/1/2024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16910DD-C024-4D28-B360-BF32F0B340D5}" type="datetime1">
              <a:rPr lang="en-US" smtClean="0"/>
              <a:t>7/1/2024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399FB-1D83-4E8D-AB54-F5E323312CB9}" type="datetime1">
              <a:rPr lang="en-US" smtClean="0"/>
              <a:t>7/1/2024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9E58B5C-4C97-44C9-ABDB-C04488A031E7}" type="datetime1">
              <a:rPr lang="en-US" smtClean="0"/>
              <a:t>7/1/2024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0E060B84-76AD-4E7E-8E48-B87BB1588E43}" type="datetime1">
              <a:rPr lang="en-US" smtClean="0"/>
              <a:t>7/1/2024</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72509" y="2535461"/>
            <a:ext cx="7630511" cy="1664768"/>
          </a:xfrm>
        </p:spPr>
        <p:txBody>
          <a:bodyPr anchor="ctr">
            <a:noAutofit/>
          </a:bodyPr>
          <a:lstStyle/>
          <a:p>
            <a:pPr algn="ctr">
              <a:lnSpc>
                <a:spcPts val="6000"/>
              </a:lnSpc>
            </a:pPr>
            <a:r>
              <a:rPr lang="en-US" sz="6000" b="1" i="1" dirty="0">
                <a:latin typeface="Candara" panose="020E0502030303020204" pitchFamily="34" charset="0"/>
              </a:rPr>
              <a:t>“When my love to Christ grows weak”</a:t>
            </a:r>
          </a:p>
        </p:txBody>
      </p:sp>
      <p:sp>
        <p:nvSpPr>
          <p:cNvPr id="7" name="Subtitle 6"/>
          <p:cNvSpPr>
            <a:spLocks noGrp="1"/>
          </p:cNvSpPr>
          <p:nvPr>
            <p:ph type="subTitle" idx="1"/>
          </p:nvPr>
        </p:nvSpPr>
        <p:spPr>
          <a:xfrm>
            <a:off x="3273998" y="4171306"/>
            <a:ext cx="2596004" cy="517415"/>
          </a:xfrm>
        </p:spPr>
        <p:txBody>
          <a:bodyPr>
            <a:noAutofit/>
          </a:bodyPr>
          <a:lstStyle/>
          <a:p>
            <a:pPr algn="ctr"/>
            <a:r>
              <a:rPr lang="en-US" sz="2400" i="1" dirty="0">
                <a:latin typeface="Candara" panose="020E0502030303020204" pitchFamily="34" charset="0"/>
              </a:rPr>
              <a:t>Luke 22:44-48</a:t>
            </a:r>
          </a:p>
        </p:txBody>
      </p:sp>
      <p:sp>
        <p:nvSpPr>
          <p:cNvPr id="2" name="TextBox 1">
            <a:extLst>
              <a:ext uri="{FF2B5EF4-FFF2-40B4-BE49-F238E27FC236}">
                <a16:creationId xmlns:a16="http://schemas.microsoft.com/office/drawing/2014/main" id="{84950999-DFC3-6D6D-C266-CAEAD90C774A}"/>
              </a:ext>
            </a:extLst>
          </p:cNvPr>
          <p:cNvSpPr txBox="1"/>
          <p:nvPr/>
        </p:nvSpPr>
        <p:spPr>
          <a:xfrm rot="16200000">
            <a:off x="646386" y="771032"/>
            <a:ext cx="2002221" cy="523220"/>
          </a:xfrm>
          <a:prstGeom prst="rect">
            <a:avLst/>
          </a:prstGeom>
          <a:noFill/>
        </p:spPr>
        <p:txBody>
          <a:bodyPr wrap="square" rtlCol="0">
            <a:spAutoFit/>
          </a:bodyPr>
          <a:lstStyle/>
          <a:p>
            <a:r>
              <a:rPr lang="en-US" sz="2800" b="1" dirty="0">
                <a:solidFill>
                  <a:schemeClr val="bg1"/>
                </a:solidFill>
                <a:latin typeface="Candara" panose="020E0502030303020204" pitchFamily="34" charset="0"/>
              </a:rPr>
              <a:t>Song Study</a:t>
            </a:r>
          </a:p>
        </p:txBody>
      </p:sp>
    </p:spTree>
    <p:extLst>
      <p:ext uri="{BB962C8B-B14F-4D97-AF65-F5344CB8AC3E}">
        <p14:creationId xmlns:p14="http://schemas.microsoft.com/office/powerpoint/2010/main" val="2822173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176876"/>
            <a:ext cx="8519384" cy="715962"/>
          </a:xfrm>
        </p:spPr>
        <p:txBody>
          <a:bodyPr anchor="t">
            <a:noAutofit/>
          </a:bodyPr>
          <a:lstStyle/>
          <a:p>
            <a:pPr>
              <a:tabLst>
                <a:tab pos="8118475" algn="l"/>
              </a:tabLst>
            </a:pPr>
            <a:r>
              <a:rPr lang="en-US" sz="4200" b="1" i="1" dirty="0">
                <a:latin typeface="Candara" panose="020E0502030303020204" pitchFamily="34" charset="0"/>
              </a:rPr>
              <a:t>“When my love to Christ grows weak”</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9482" y="1217514"/>
            <a:ext cx="8126145" cy="5640486"/>
          </a:xfrm>
        </p:spPr>
        <p:txBody>
          <a:bodyPr>
            <a:noAutofit/>
          </a:bodyPr>
          <a:lstStyle/>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2614575" y="677961"/>
            <a:ext cx="3549742" cy="369332"/>
          </a:xfrm>
          <a:prstGeom prst="rect">
            <a:avLst/>
          </a:prstGeom>
          <a:noFill/>
        </p:spPr>
        <p:txBody>
          <a:bodyPr wrap="square" rtlCol="0">
            <a:spAutoFit/>
          </a:bodyPr>
          <a:lstStyle/>
          <a:p>
            <a:pPr algn="ctr"/>
            <a:r>
              <a:rPr lang="en-US" dirty="0">
                <a:solidFill>
                  <a:schemeClr val="tx1">
                    <a:lumMod val="50000"/>
                    <a:lumOff val="50000"/>
                  </a:schemeClr>
                </a:solidFill>
                <a:latin typeface="Candara" panose="020E0502030303020204" pitchFamily="34" charset="0"/>
              </a:rPr>
              <a:t>#350 - </a:t>
            </a:r>
            <a:r>
              <a:rPr lang="en-US" b="1" i="1" dirty="0">
                <a:solidFill>
                  <a:schemeClr val="tx1">
                    <a:lumMod val="50000"/>
                    <a:lumOff val="50000"/>
                  </a:schemeClr>
                </a:solidFill>
                <a:latin typeface="Candara" panose="020E0502030303020204" pitchFamily="34" charset="0"/>
              </a:rPr>
              <a:t>Songs of Faith and Praise</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583214" y="6442123"/>
            <a:ext cx="1371600" cy="365125"/>
          </a:xfrm>
        </p:spPr>
        <p:txBody>
          <a:bodyPr/>
          <a:lstStyle/>
          <a:p>
            <a:fld id="{0FF54DE5-C571-48E8-A5BC-B369434E2F44}" type="slidenum">
              <a:rPr lang="en-US" smtClean="0"/>
              <a:t>10</a:t>
            </a:fld>
            <a:endParaRPr lang="en-US"/>
          </a:p>
        </p:txBody>
      </p:sp>
      <p:sp>
        <p:nvSpPr>
          <p:cNvPr id="6" name="Content Placeholder 2">
            <a:extLst>
              <a:ext uri="{FF2B5EF4-FFF2-40B4-BE49-F238E27FC236}">
                <a16:creationId xmlns:a16="http://schemas.microsoft.com/office/drawing/2014/main" id="{DF08A59E-A974-823E-B28F-16C179D85576}"/>
              </a:ext>
            </a:extLst>
          </p:cNvPr>
          <p:cNvSpPr txBox="1">
            <a:spLocks/>
          </p:cNvSpPr>
          <p:nvPr/>
        </p:nvSpPr>
        <p:spPr>
          <a:xfrm>
            <a:off x="466962" y="1164426"/>
            <a:ext cx="8298665" cy="5640486"/>
          </a:xfrm>
          <a:prstGeom prst="rect">
            <a:avLst/>
          </a:prstGeom>
        </p:spPr>
        <p:txBody>
          <a:bodyPr vert="horz" lIns="0" tIns="45720" rIns="0" bIns="45720" rtlCol="0">
            <a:noAutofit/>
          </a:bodyPr>
          <a:lst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a:lstStyle>
          <a:p>
            <a:pPr marL="0" indent="0">
              <a:lnSpc>
                <a:spcPts val="3200"/>
              </a:lnSpc>
              <a:spcBef>
                <a:spcPts val="0"/>
              </a:spcBef>
              <a:buFont typeface="Wingdings" panose="05000000000000000000" pitchFamily="2" charset="2"/>
              <a:buNone/>
            </a:pPr>
            <a:r>
              <a:rPr lang="en-US" sz="3600" b="1" dirty="0">
                <a:latin typeface="Candara" panose="020E0502030303020204" pitchFamily="34" charset="0"/>
              </a:rPr>
              <a:t>Stanza # 5</a:t>
            </a:r>
            <a:r>
              <a:rPr lang="en-US" sz="3600" dirty="0">
                <a:latin typeface="Candara" panose="020E0502030303020204" pitchFamily="34" charset="0"/>
              </a:rPr>
              <a:t> </a:t>
            </a:r>
            <a:r>
              <a:rPr lang="en-US" sz="3200" dirty="0">
                <a:latin typeface="Candara" panose="020E0502030303020204" pitchFamily="34" charset="0"/>
              </a:rPr>
              <a:t>– Tells us that thinking about Gethsemane and Calvary should cause us to make a full self-sacrifice for Christs’ cause:</a:t>
            </a:r>
          </a:p>
          <a:p>
            <a:pPr marL="0" indent="0" algn="ctr">
              <a:lnSpc>
                <a:spcPts val="2800"/>
              </a:lnSpc>
              <a:buNone/>
            </a:pPr>
            <a:r>
              <a:rPr lang="en-US" sz="2800" b="1" i="1" dirty="0">
                <a:solidFill>
                  <a:srgbClr val="FF0000"/>
                </a:solidFill>
                <a:latin typeface="Candara" panose="020E0502030303020204" pitchFamily="34" charset="0"/>
              </a:rPr>
              <a:t>“Then to life I turn again, Learning all the worth of pain, Learning all the might that lies in a full self-</a:t>
            </a:r>
            <a:r>
              <a:rPr lang="en-US" sz="2800" b="1" i="1" dirty="0" err="1">
                <a:solidFill>
                  <a:srgbClr val="FF0000"/>
                </a:solidFill>
                <a:latin typeface="Candara" panose="020E0502030303020204" pitchFamily="34" charset="0"/>
              </a:rPr>
              <a:t>sacrafice</a:t>
            </a:r>
            <a:r>
              <a:rPr lang="en-US" sz="2800" b="1" i="1" dirty="0">
                <a:solidFill>
                  <a:srgbClr val="FF0000"/>
                </a:solidFill>
                <a:latin typeface="Candara" panose="020E0502030303020204" pitchFamily="34" charset="0"/>
              </a:rPr>
              <a:t>”</a:t>
            </a:r>
          </a:p>
          <a:p>
            <a:pPr marL="365760" indent="-274320">
              <a:lnSpc>
                <a:spcPts val="2800"/>
              </a:lnSpc>
              <a:spcBef>
                <a:spcPts val="1200"/>
              </a:spcBef>
            </a:pPr>
            <a:r>
              <a:rPr lang="en-US" sz="2800" dirty="0">
                <a:latin typeface="Candara" panose="020E0502030303020204" pitchFamily="34" charset="0"/>
              </a:rPr>
              <a:t>While it is good to think on His suffering and death in Gethsemane and on Calvary respectively, we must give attention to life again and our responsibility in view of His prayers and supplications for us </a:t>
            </a:r>
          </a:p>
          <a:p>
            <a:pPr marL="708660" lvl="1" indent="-274320">
              <a:lnSpc>
                <a:spcPts val="2700"/>
              </a:lnSpc>
              <a:spcBef>
                <a:spcPts val="0"/>
              </a:spcBef>
            </a:pPr>
            <a:r>
              <a:rPr lang="en-US" sz="2600" i="1" dirty="0">
                <a:latin typeface="Candara" panose="020E0502030303020204" pitchFamily="34" charset="0"/>
              </a:rPr>
              <a:t>Heb. 5:7-9</a:t>
            </a:r>
          </a:p>
          <a:p>
            <a:pPr marL="365760" lvl="1" indent="-274320">
              <a:lnSpc>
                <a:spcPts val="2700"/>
              </a:lnSpc>
              <a:spcBef>
                <a:spcPts val="1200"/>
              </a:spcBef>
            </a:pPr>
            <a:r>
              <a:rPr lang="en-US" sz="2800" dirty="0">
                <a:latin typeface="Candara" panose="020E0502030303020204" pitchFamily="34" charset="0"/>
              </a:rPr>
              <a:t>By giving thought to His suffering and death, we can gain greater insight to the nature of His grief and pain – </a:t>
            </a:r>
            <a:r>
              <a:rPr lang="en-US" sz="2800" i="1" dirty="0">
                <a:latin typeface="Candara" panose="020E0502030303020204" pitchFamily="34" charset="0"/>
              </a:rPr>
              <a:t>Isaiah 53:4-5</a:t>
            </a:r>
          </a:p>
        </p:txBody>
      </p:sp>
    </p:spTree>
    <p:extLst>
      <p:ext uri="{BB962C8B-B14F-4D97-AF65-F5344CB8AC3E}">
        <p14:creationId xmlns:p14="http://schemas.microsoft.com/office/powerpoint/2010/main" val="38964460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barn(outVertical)">
                                      <p:cBhvr>
                                        <p:cTn id="14" dur="125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anim calcmode="lin" valueType="num">
                                      <p:cBhvr>
                                        <p:cTn id="2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fade">
                                      <p:cBhvr>
                                        <p:cTn id="31" dur="1000"/>
                                        <p:tgtEl>
                                          <p:spTgt spid="6">
                                            <p:txEl>
                                              <p:pRg st="4" end="4"/>
                                            </p:txEl>
                                          </p:spTgt>
                                        </p:tgtEl>
                                      </p:cBhvr>
                                    </p:animEffect>
                                    <p:anim calcmode="lin" valueType="num">
                                      <p:cBhvr>
                                        <p:cTn id="3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176876"/>
            <a:ext cx="8519384" cy="715962"/>
          </a:xfrm>
        </p:spPr>
        <p:txBody>
          <a:bodyPr anchor="t">
            <a:noAutofit/>
          </a:bodyPr>
          <a:lstStyle/>
          <a:p>
            <a:pPr>
              <a:tabLst>
                <a:tab pos="8118475" algn="l"/>
              </a:tabLst>
            </a:pPr>
            <a:r>
              <a:rPr lang="en-US" sz="4200" b="1" i="1" dirty="0">
                <a:latin typeface="Candara" panose="020E0502030303020204" pitchFamily="34" charset="0"/>
              </a:rPr>
              <a:t>“When my love to Christ grows weak”</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9482" y="1217514"/>
            <a:ext cx="8126145" cy="5640486"/>
          </a:xfrm>
        </p:spPr>
        <p:txBody>
          <a:bodyPr>
            <a:noAutofit/>
          </a:bodyPr>
          <a:lstStyle/>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2614575" y="677961"/>
            <a:ext cx="3549742" cy="369332"/>
          </a:xfrm>
          <a:prstGeom prst="rect">
            <a:avLst/>
          </a:prstGeom>
          <a:noFill/>
        </p:spPr>
        <p:txBody>
          <a:bodyPr wrap="square" rtlCol="0">
            <a:spAutoFit/>
          </a:bodyPr>
          <a:lstStyle/>
          <a:p>
            <a:pPr algn="ctr"/>
            <a:r>
              <a:rPr lang="en-US" dirty="0">
                <a:solidFill>
                  <a:schemeClr val="tx1">
                    <a:lumMod val="50000"/>
                    <a:lumOff val="50000"/>
                  </a:schemeClr>
                </a:solidFill>
                <a:latin typeface="Candara" panose="020E0502030303020204" pitchFamily="34" charset="0"/>
              </a:rPr>
              <a:t>#350 - </a:t>
            </a:r>
            <a:r>
              <a:rPr lang="en-US" b="1" i="1" dirty="0">
                <a:solidFill>
                  <a:schemeClr val="tx1">
                    <a:lumMod val="50000"/>
                    <a:lumOff val="50000"/>
                  </a:schemeClr>
                </a:solidFill>
                <a:latin typeface="Candara" panose="020E0502030303020204" pitchFamily="34" charset="0"/>
              </a:rPr>
              <a:t>Songs of Faith and Praise</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583214" y="6442123"/>
            <a:ext cx="1371600" cy="365125"/>
          </a:xfrm>
        </p:spPr>
        <p:txBody>
          <a:bodyPr/>
          <a:lstStyle/>
          <a:p>
            <a:fld id="{0FF54DE5-C571-48E8-A5BC-B369434E2F44}" type="slidenum">
              <a:rPr lang="en-US" smtClean="0"/>
              <a:t>11</a:t>
            </a:fld>
            <a:endParaRPr lang="en-US"/>
          </a:p>
        </p:txBody>
      </p:sp>
      <p:sp>
        <p:nvSpPr>
          <p:cNvPr id="6" name="Content Placeholder 2">
            <a:extLst>
              <a:ext uri="{FF2B5EF4-FFF2-40B4-BE49-F238E27FC236}">
                <a16:creationId xmlns:a16="http://schemas.microsoft.com/office/drawing/2014/main" id="{DF08A59E-A974-823E-B28F-16C179D85576}"/>
              </a:ext>
            </a:extLst>
          </p:cNvPr>
          <p:cNvSpPr txBox="1">
            <a:spLocks/>
          </p:cNvSpPr>
          <p:nvPr/>
        </p:nvSpPr>
        <p:spPr>
          <a:xfrm>
            <a:off x="466962" y="1164426"/>
            <a:ext cx="8298665" cy="5640486"/>
          </a:xfrm>
          <a:prstGeom prst="rect">
            <a:avLst/>
          </a:prstGeom>
        </p:spPr>
        <p:txBody>
          <a:bodyPr vert="horz" lIns="0" tIns="45720" rIns="0" bIns="45720" rtlCol="0">
            <a:noAutofit/>
          </a:bodyPr>
          <a:lst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a:lstStyle>
          <a:p>
            <a:pPr marL="0" indent="0">
              <a:lnSpc>
                <a:spcPts val="3200"/>
              </a:lnSpc>
              <a:spcBef>
                <a:spcPts val="0"/>
              </a:spcBef>
              <a:buFont typeface="Wingdings" panose="05000000000000000000" pitchFamily="2" charset="2"/>
              <a:buNone/>
            </a:pPr>
            <a:r>
              <a:rPr lang="en-US" sz="3600" b="1" dirty="0">
                <a:latin typeface="Candara" panose="020E0502030303020204" pitchFamily="34" charset="0"/>
              </a:rPr>
              <a:t>Stanza # 5</a:t>
            </a:r>
            <a:r>
              <a:rPr lang="en-US" sz="3600" dirty="0">
                <a:latin typeface="Candara" panose="020E0502030303020204" pitchFamily="34" charset="0"/>
              </a:rPr>
              <a:t> </a:t>
            </a:r>
            <a:r>
              <a:rPr lang="en-US" sz="3200" dirty="0">
                <a:latin typeface="Candara" panose="020E0502030303020204" pitchFamily="34" charset="0"/>
              </a:rPr>
              <a:t>– Tells us that thinking about Gethsemane and Calvary should cause us to make a full self-sacrifice for Christs’ cause:</a:t>
            </a:r>
          </a:p>
          <a:p>
            <a:pPr marL="0" indent="0" algn="ctr">
              <a:lnSpc>
                <a:spcPts val="2800"/>
              </a:lnSpc>
              <a:buNone/>
            </a:pPr>
            <a:r>
              <a:rPr lang="en-US" sz="2800" b="1" i="1" dirty="0">
                <a:solidFill>
                  <a:srgbClr val="FF0000"/>
                </a:solidFill>
                <a:latin typeface="Candara" panose="020E0502030303020204" pitchFamily="34" charset="0"/>
              </a:rPr>
              <a:t>“Then to life I turn again, Learning all the worth of pain, Learning all the might that lies in a full self-</a:t>
            </a:r>
            <a:r>
              <a:rPr lang="en-US" sz="2800" b="1" i="1" dirty="0" err="1">
                <a:solidFill>
                  <a:srgbClr val="FF0000"/>
                </a:solidFill>
                <a:latin typeface="Candara" panose="020E0502030303020204" pitchFamily="34" charset="0"/>
              </a:rPr>
              <a:t>sacrafice</a:t>
            </a:r>
            <a:r>
              <a:rPr lang="en-US" sz="2800" b="1" i="1" dirty="0">
                <a:solidFill>
                  <a:srgbClr val="FF0000"/>
                </a:solidFill>
                <a:latin typeface="Candara" panose="020E0502030303020204" pitchFamily="34" charset="0"/>
              </a:rPr>
              <a:t>”</a:t>
            </a:r>
          </a:p>
          <a:p>
            <a:pPr marL="365760" indent="-274320">
              <a:lnSpc>
                <a:spcPts val="2800"/>
              </a:lnSpc>
              <a:spcBef>
                <a:spcPts val="1200"/>
              </a:spcBef>
            </a:pPr>
            <a:r>
              <a:rPr lang="en-US" sz="2800" dirty="0">
                <a:latin typeface="Candara" panose="020E0502030303020204" pitchFamily="34" charset="0"/>
              </a:rPr>
              <a:t>So, we can conclude that just as Jesus willingly sacrificed Himself on the cross, we must be willing to deny ourselves and bear the cross in a full self-sacrifice as well – </a:t>
            </a:r>
            <a:r>
              <a:rPr lang="en-US" sz="2800" i="1" dirty="0">
                <a:latin typeface="Candara" panose="020E0502030303020204" pitchFamily="34" charset="0"/>
              </a:rPr>
              <a:t>Luke 9:23-26; Gal. 2:20</a:t>
            </a:r>
          </a:p>
        </p:txBody>
      </p:sp>
      <p:sp>
        <p:nvSpPr>
          <p:cNvPr id="7" name="TextBox 6">
            <a:extLst>
              <a:ext uri="{FF2B5EF4-FFF2-40B4-BE49-F238E27FC236}">
                <a16:creationId xmlns:a16="http://schemas.microsoft.com/office/drawing/2014/main" id="{D639E76F-5A6D-018B-F337-54B1437D770E}"/>
              </a:ext>
            </a:extLst>
          </p:cNvPr>
          <p:cNvSpPr txBox="1"/>
          <p:nvPr/>
        </p:nvSpPr>
        <p:spPr>
          <a:xfrm>
            <a:off x="853218" y="5091060"/>
            <a:ext cx="7714364" cy="1533625"/>
          </a:xfrm>
          <a:prstGeom prst="rect">
            <a:avLst/>
          </a:prstGeom>
          <a:solidFill>
            <a:schemeClr val="accent3">
              <a:lumMod val="40000"/>
              <a:lumOff val="60000"/>
            </a:schemeClr>
          </a:solidFill>
        </p:spPr>
        <p:txBody>
          <a:bodyPr wrap="square" rtlCol="0">
            <a:spAutoFit/>
          </a:bodyPr>
          <a:lstStyle/>
          <a:p>
            <a:pPr>
              <a:lnSpc>
                <a:spcPts val="2800"/>
              </a:lnSpc>
            </a:pPr>
            <a:r>
              <a:rPr lang="en-US" sz="2800" b="1" i="1" dirty="0">
                <a:latin typeface="Candara" panose="020E0502030303020204" pitchFamily="34" charset="0"/>
              </a:rPr>
              <a:t>“I am crucified with Christ: nevertheless I live; yet not I, but Christ </a:t>
            </a:r>
            <a:r>
              <a:rPr lang="en-US" sz="2800" b="1" i="1" dirty="0" err="1">
                <a:latin typeface="Candara" panose="020E0502030303020204" pitchFamily="34" charset="0"/>
              </a:rPr>
              <a:t>liveth</a:t>
            </a:r>
            <a:r>
              <a:rPr lang="en-US" sz="2800" b="1" i="1" dirty="0">
                <a:latin typeface="Candara" panose="020E0502030303020204" pitchFamily="34" charset="0"/>
              </a:rPr>
              <a:t> in me: and the life which I now live in the flesh I live by the faith of the Son of God, who loved me, and gave himself for me”</a:t>
            </a:r>
          </a:p>
        </p:txBody>
      </p:sp>
    </p:spTree>
    <p:extLst>
      <p:ext uri="{BB962C8B-B14F-4D97-AF65-F5344CB8AC3E}">
        <p14:creationId xmlns:p14="http://schemas.microsoft.com/office/powerpoint/2010/main" val="33981317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outVertical)">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223746"/>
            <a:ext cx="8519384" cy="715962"/>
          </a:xfrm>
        </p:spPr>
        <p:txBody>
          <a:bodyPr anchor="t">
            <a:noAutofit/>
          </a:bodyPr>
          <a:lstStyle/>
          <a:p>
            <a:pPr>
              <a:tabLst>
                <a:tab pos="8118475" algn="l"/>
              </a:tabLst>
            </a:pPr>
            <a:r>
              <a:rPr lang="en-US" sz="4200" b="1" dirty="0">
                <a:latin typeface="Candara" panose="020E0502030303020204" pitchFamily="34" charset="0"/>
              </a:rPr>
              <a:t>Bible Teaching Concerning Faith</a:t>
            </a: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466962" y="927827"/>
            <a:ext cx="8298665" cy="5930173"/>
          </a:xfrm>
        </p:spPr>
        <p:txBody>
          <a:bodyPr>
            <a:noAutofit/>
          </a:bodyPr>
          <a:lstStyle/>
          <a:p>
            <a:pPr marL="0" indent="0">
              <a:lnSpc>
                <a:spcPts val="3200"/>
              </a:lnSpc>
              <a:spcBef>
                <a:spcPts val="0"/>
              </a:spcBef>
              <a:buNone/>
            </a:pPr>
            <a:r>
              <a:rPr lang="en-US" sz="3200" b="1" dirty="0">
                <a:latin typeface="Candara" panose="020E0502030303020204" pitchFamily="34" charset="0"/>
              </a:rPr>
              <a:t>What </a:t>
            </a:r>
            <a:r>
              <a:rPr lang="en-US" sz="3200" b="1" u="sng" dirty="0">
                <a:latin typeface="Candara" panose="020E0502030303020204" pitchFamily="34" charset="0"/>
              </a:rPr>
              <a:t>CAN</a:t>
            </a:r>
            <a:r>
              <a:rPr lang="en-US" sz="3200" b="1" dirty="0">
                <a:latin typeface="Candara" panose="020E0502030303020204" pitchFamily="34" charset="0"/>
              </a:rPr>
              <a:t> happen:</a:t>
            </a:r>
          </a:p>
          <a:p>
            <a:pPr marL="365760" indent="-274320">
              <a:lnSpc>
                <a:spcPts val="2800"/>
              </a:lnSpc>
              <a:spcBef>
                <a:spcPts val="400"/>
              </a:spcBef>
            </a:pPr>
            <a:r>
              <a:rPr lang="en-US" sz="2800" dirty="0">
                <a:latin typeface="Candara" panose="020E0502030303020204" pitchFamily="34" charset="0"/>
              </a:rPr>
              <a:t>Fail – </a:t>
            </a:r>
            <a:r>
              <a:rPr lang="en-US" sz="2800" i="1" dirty="0">
                <a:latin typeface="Candara" panose="020E0502030303020204" pitchFamily="34" charset="0"/>
              </a:rPr>
              <a:t>Luke 23:32</a:t>
            </a:r>
          </a:p>
          <a:p>
            <a:pPr marL="365760" indent="-274320">
              <a:lnSpc>
                <a:spcPts val="2800"/>
              </a:lnSpc>
              <a:spcBef>
                <a:spcPts val="400"/>
              </a:spcBef>
            </a:pPr>
            <a:r>
              <a:rPr lang="en-US" sz="2800" dirty="0">
                <a:latin typeface="Candara" panose="020E0502030303020204" pitchFamily="34" charset="0"/>
              </a:rPr>
              <a:t>Deny it </a:t>
            </a:r>
            <a:r>
              <a:rPr lang="en-US" sz="2800" i="1" dirty="0">
                <a:latin typeface="Candara" panose="020E0502030303020204" pitchFamily="34" charset="0"/>
              </a:rPr>
              <a:t>– 1 Tim. 5:8</a:t>
            </a:r>
          </a:p>
          <a:p>
            <a:pPr marL="365760" indent="-274320">
              <a:lnSpc>
                <a:spcPts val="2800"/>
              </a:lnSpc>
              <a:spcBef>
                <a:spcPts val="400"/>
              </a:spcBef>
            </a:pPr>
            <a:r>
              <a:rPr lang="en-US" sz="2800" dirty="0">
                <a:latin typeface="Candara" panose="020E0502030303020204" pitchFamily="34" charset="0"/>
              </a:rPr>
              <a:t>Depart from it </a:t>
            </a:r>
            <a:r>
              <a:rPr lang="en-US" sz="2800" i="1" dirty="0">
                <a:latin typeface="Candara" panose="020E0502030303020204" pitchFamily="34" charset="0"/>
              </a:rPr>
              <a:t>– 1 Tim. 4:1</a:t>
            </a:r>
          </a:p>
          <a:p>
            <a:pPr marL="365760" indent="-274320">
              <a:lnSpc>
                <a:spcPts val="2800"/>
              </a:lnSpc>
              <a:spcBef>
                <a:spcPts val="400"/>
              </a:spcBef>
            </a:pPr>
            <a:r>
              <a:rPr lang="en-US" sz="2800" dirty="0">
                <a:latin typeface="Candara" panose="020E0502030303020204" pitchFamily="34" charset="0"/>
              </a:rPr>
              <a:t>Be shipwrecked </a:t>
            </a:r>
            <a:r>
              <a:rPr lang="en-US" sz="2800" i="1" dirty="0">
                <a:latin typeface="Candara" panose="020E0502030303020204" pitchFamily="34" charset="0"/>
              </a:rPr>
              <a:t>– 1 Tim. 1:19</a:t>
            </a:r>
          </a:p>
          <a:p>
            <a:pPr marL="365760" indent="-274320">
              <a:lnSpc>
                <a:spcPts val="2800"/>
              </a:lnSpc>
              <a:spcBef>
                <a:spcPts val="400"/>
              </a:spcBef>
            </a:pPr>
            <a:r>
              <a:rPr lang="en-US" sz="2800" dirty="0">
                <a:latin typeface="Candara" panose="020E0502030303020204" pitchFamily="34" charset="0"/>
              </a:rPr>
              <a:t>Stray</a:t>
            </a:r>
            <a:r>
              <a:rPr lang="en-US" sz="2800" i="1" dirty="0">
                <a:latin typeface="Candara" panose="020E0502030303020204" pitchFamily="34" charset="0"/>
              </a:rPr>
              <a:t> </a:t>
            </a:r>
            <a:r>
              <a:rPr lang="en-US" sz="2800" dirty="0">
                <a:latin typeface="Candara" panose="020E0502030303020204" pitchFamily="34" charset="0"/>
              </a:rPr>
              <a:t>or err </a:t>
            </a:r>
            <a:r>
              <a:rPr lang="en-US" sz="2800" i="1" dirty="0">
                <a:latin typeface="Candara" panose="020E0502030303020204" pitchFamily="34" charset="0"/>
              </a:rPr>
              <a:t>– 1 Tim. 6:10, 21</a:t>
            </a:r>
          </a:p>
          <a:p>
            <a:pPr marL="365760" indent="-274320">
              <a:lnSpc>
                <a:spcPts val="2800"/>
              </a:lnSpc>
              <a:spcBef>
                <a:spcPts val="400"/>
              </a:spcBef>
            </a:pPr>
            <a:r>
              <a:rPr lang="en-US" sz="2800" dirty="0">
                <a:latin typeface="Candara" panose="020E0502030303020204" pitchFamily="34" charset="0"/>
              </a:rPr>
              <a:t>Overthrow</a:t>
            </a:r>
            <a:r>
              <a:rPr lang="en-US" sz="2800" i="1" dirty="0">
                <a:latin typeface="Candara" panose="020E0502030303020204" pitchFamily="34" charset="0"/>
              </a:rPr>
              <a:t> – 2 Tim. 2:18</a:t>
            </a:r>
          </a:p>
          <a:p>
            <a:pPr marL="365760" indent="-274320">
              <a:lnSpc>
                <a:spcPts val="2800"/>
              </a:lnSpc>
              <a:spcBef>
                <a:spcPts val="400"/>
              </a:spcBef>
            </a:pPr>
            <a:r>
              <a:rPr lang="en-US" sz="2800" dirty="0">
                <a:latin typeface="Candara" panose="020E0502030303020204" pitchFamily="34" charset="0"/>
              </a:rPr>
              <a:t>Not pursue </a:t>
            </a:r>
            <a:r>
              <a:rPr lang="en-US" sz="2800" i="1" dirty="0">
                <a:latin typeface="Candara" panose="020E0502030303020204" pitchFamily="34" charset="0"/>
              </a:rPr>
              <a:t>– 1 Tim. 6:11-12</a:t>
            </a:r>
          </a:p>
          <a:p>
            <a:pPr marL="365760" indent="-274320">
              <a:lnSpc>
                <a:spcPts val="2800"/>
              </a:lnSpc>
              <a:spcBef>
                <a:spcPts val="400"/>
              </a:spcBef>
            </a:pPr>
            <a:r>
              <a:rPr lang="en-US" sz="2800" dirty="0">
                <a:latin typeface="Candara" panose="020E0502030303020204" pitchFamily="34" charset="0"/>
              </a:rPr>
              <a:t>Become an unbeliever </a:t>
            </a:r>
            <a:r>
              <a:rPr lang="en-US" sz="2800" i="1" dirty="0">
                <a:latin typeface="Candara" panose="020E0502030303020204" pitchFamily="34" charset="0"/>
              </a:rPr>
              <a:t>– Heb. 3:12</a:t>
            </a:r>
          </a:p>
          <a:p>
            <a:pPr marL="91440" indent="0">
              <a:lnSpc>
                <a:spcPts val="2800"/>
              </a:lnSpc>
              <a:spcBef>
                <a:spcPts val="1200"/>
              </a:spcBef>
              <a:buNone/>
            </a:pPr>
            <a:r>
              <a:rPr lang="en-US" sz="3200" b="1" dirty="0">
                <a:latin typeface="Candara" panose="020E0502030303020204" pitchFamily="34" charset="0"/>
              </a:rPr>
              <a:t>What </a:t>
            </a:r>
            <a:r>
              <a:rPr lang="en-US" sz="3200" b="1" u="sng" dirty="0">
                <a:latin typeface="Candara" panose="020E0502030303020204" pitchFamily="34" charset="0"/>
              </a:rPr>
              <a:t>SHOULD</a:t>
            </a:r>
            <a:r>
              <a:rPr lang="en-US" sz="3200" b="1" dirty="0">
                <a:latin typeface="Candara" panose="020E0502030303020204" pitchFamily="34" charset="0"/>
              </a:rPr>
              <a:t> happen:</a:t>
            </a:r>
          </a:p>
          <a:p>
            <a:pPr marL="365760" indent="-274320">
              <a:lnSpc>
                <a:spcPts val="2800"/>
              </a:lnSpc>
              <a:spcBef>
                <a:spcPts val="400"/>
              </a:spcBef>
            </a:pPr>
            <a:r>
              <a:rPr lang="en-US" sz="2800" dirty="0" err="1">
                <a:latin typeface="Candara" panose="020E0502030303020204" pitchFamily="34" charset="0"/>
              </a:rPr>
              <a:t>Groweth</a:t>
            </a:r>
            <a:r>
              <a:rPr lang="en-US" sz="2800" dirty="0">
                <a:latin typeface="Candara" panose="020E0502030303020204" pitchFamily="34" charset="0"/>
              </a:rPr>
              <a:t> exceedingly – </a:t>
            </a:r>
            <a:r>
              <a:rPr lang="en-US" sz="2800" i="1" dirty="0">
                <a:latin typeface="Candara" panose="020E0502030303020204" pitchFamily="34" charset="0"/>
              </a:rPr>
              <a:t>2 Thess. 1:3</a:t>
            </a:r>
          </a:p>
          <a:p>
            <a:pPr marL="365760" indent="-274320">
              <a:lnSpc>
                <a:spcPts val="2800"/>
              </a:lnSpc>
              <a:spcBef>
                <a:spcPts val="400"/>
              </a:spcBef>
            </a:pPr>
            <a:r>
              <a:rPr lang="en-US" sz="2800" dirty="0">
                <a:latin typeface="Candara" panose="020E0502030303020204" pitchFamily="34" charset="0"/>
              </a:rPr>
              <a:t>Increase in faith </a:t>
            </a:r>
            <a:r>
              <a:rPr lang="en-US" sz="2800" i="1" dirty="0">
                <a:latin typeface="Candara" panose="020E0502030303020204" pitchFamily="34" charset="0"/>
              </a:rPr>
              <a:t>– Luke 17:5</a:t>
            </a:r>
          </a:p>
          <a:p>
            <a:pPr marL="365760" indent="-274320">
              <a:lnSpc>
                <a:spcPts val="2800"/>
              </a:lnSpc>
              <a:spcBef>
                <a:spcPts val="400"/>
              </a:spcBef>
            </a:pPr>
            <a:r>
              <a:rPr lang="en-US" sz="2800" dirty="0">
                <a:latin typeface="Candara" panose="020E0502030303020204" pitchFamily="34" charset="0"/>
              </a:rPr>
              <a:t>Strengthened –</a:t>
            </a:r>
            <a:r>
              <a:rPr lang="en-US" sz="2800" i="1" dirty="0">
                <a:latin typeface="Candara" panose="020E0502030303020204" pitchFamily="34" charset="0"/>
              </a:rPr>
              <a:t> Col. 1:11; Eph. 3:16</a:t>
            </a:r>
          </a:p>
          <a:p>
            <a:pPr marL="91440" indent="0">
              <a:lnSpc>
                <a:spcPts val="2800"/>
              </a:lnSpc>
              <a:spcBef>
                <a:spcPts val="1200"/>
              </a:spcBef>
              <a:buNone/>
            </a:pPr>
            <a:endParaRPr lang="en-US" sz="3600" b="1" dirty="0">
              <a:latin typeface="Candara" panose="020E0502030303020204" pitchFamily="34" charset="0"/>
            </a:endParaRPr>
          </a:p>
          <a:p>
            <a:pPr marL="365760" indent="-274320">
              <a:lnSpc>
                <a:spcPts val="3200"/>
              </a:lnSpc>
              <a:spcBef>
                <a:spcPts val="1200"/>
              </a:spcBef>
            </a:pPr>
            <a:endParaRPr lang="en-US" sz="3300" i="1" dirty="0">
              <a:latin typeface="Candara" panose="020E0502030303020204" pitchFamily="34" charset="0"/>
            </a:endParaRPr>
          </a:p>
          <a:p>
            <a:pPr marL="0" indent="0">
              <a:lnSpc>
                <a:spcPts val="3200"/>
              </a:lnSpc>
              <a:spcBef>
                <a:spcPts val="600"/>
              </a:spcBef>
              <a:buNone/>
            </a:pPr>
            <a:endParaRPr lang="en-US" sz="3200" b="1"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583214" y="6442123"/>
            <a:ext cx="1371600" cy="365125"/>
          </a:xfrm>
        </p:spPr>
        <p:txBody>
          <a:bodyPr/>
          <a:lstStyle/>
          <a:p>
            <a:fld id="{0FF54DE5-C571-48E8-A5BC-B369434E2F44}" type="slidenum">
              <a:rPr lang="en-US" smtClean="0"/>
              <a:t>12</a:t>
            </a:fld>
            <a:endParaRPr lang="en-US"/>
          </a:p>
        </p:txBody>
      </p:sp>
      <p:sp>
        <p:nvSpPr>
          <p:cNvPr id="6" name="Content Placeholder 2">
            <a:extLst>
              <a:ext uri="{FF2B5EF4-FFF2-40B4-BE49-F238E27FC236}">
                <a16:creationId xmlns:a16="http://schemas.microsoft.com/office/drawing/2014/main" id="{DF08A59E-A974-823E-B28F-16C179D85576}"/>
              </a:ext>
            </a:extLst>
          </p:cNvPr>
          <p:cNvSpPr txBox="1">
            <a:spLocks/>
          </p:cNvSpPr>
          <p:nvPr/>
        </p:nvSpPr>
        <p:spPr>
          <a:xfrm>
            <a:off x="466962" y="1008993"/>
            <a:ext cx="8298665" cy="5795919"/>
          </a:xfrm>
          <a:prstGeom prst="rect">
            <a:avLst/>
          </a:prstGeom>
        </p:spPr>
        <p:txBody>
          <a:bodyPr vert="horz" lIns="0" tIns="45720" rIns="0" bIns="45720" rtlCol="0">
            <a:noAutofit/>
          </a:bodyPr>
          <a:lst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a:lstStyle>
          <a:p>
            <a:pPr marL="0" indent="0">
              <a:lnSpc>
                <a:spcPts val="3200"/>
              </a:lnSpc>
              <a:spcBef>
                <a:spcPts val="0"/>
              </a:spcBef>
              <a:buFont typeface="Wingdings" panose="05000000000000000000" pitchFamily="2" charset="2"/>
              <a:buNone/>
            </a:pPr>
            <a:endParaRPr lang="en-US" sz="2800" i="1" dirty="0">
              <a:latin typeface="Candara" panose="020E0502030303020204" pitchFamily="34" charset="0"/>
            </a:endParaRPr>
          </a:p>
        </p:txBody>
      </p:sp>
    </p:spTree>
    <p:extLst>
      <p:ext uri="{BB962C8B-B14F-4D97-AF65-F5344CB8AC3E}">
        <p14:creationId xmlns:p14="http://schemas.microsoft.com/office/powerpoint/2010/main" val="40294032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Effect transition="in" filter="fade">
                                      <p:cBhvr>
                                        <p:cTn id="91" dur="1000"/>
                                        <p:tgtEl>
                                          <p:spTgt spid="3">
                                            <p:txEl>
                                              <p:pRg st="11" end="11"/>
                                            </p:txEl>
                                          </p:spTgt>
                                        </p:tgtEl>
                                      </p:cBhvr>
                                    </p:animEffect>
                                    <p:anim calcmode="lin" valueType="num">
                                      <p:cBhvr>
                                        <p:cTn id="9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2" end="12"/>
                                            </p:txEl>
                                          </p:spTgt>
                                        </p:tgtEl>
                                        <p:attrNameLst>
                                          <p:attrName>style.visibility</p:attrName>
                                        </p:attrNameLst>
                                      </p:cBhvr>
                                      <p:to>
                                        <p:strVal val="visible"/>
                                      </p:to>
                                    </p:set>
                                    <p:animEffect transition="in" filter="fade">
                                      <p:cBhvr>
                                        <p:cTn id="98" dur="1000"/>
                                        <p:tgtEl>
                                          <p:spTgt spid="3">
                                            <p:txEl>
                                              <p:pRg st="12" end="12"/>
                                            </p:txEl>
                                          </p:spTgt>
                                        </p:tgtEl>
                                      </p:cBhvr>
                                    </p:animEffect>
                                    <p:anim calcmode="lin" valueType="num">
                                      <p:cBhvr>
                                        <p:cTn id="9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5400" b="1" dirty="0">
                <a:latin typeface="Candara" panose="020E0502030303020204" pitchFamily="34" charset="0"/>
              </a:rPr>
              <a:t>CONCLUSION </a:t>
            </a:r>
            <a:br>
              <a:rPr lang="en-US" sz="5400" b="1" dirty="0">
                <a:latin typeface="Candara" panose="020E0502030303020204" pitchFamily="34" charset="0"/>
              </a:rPr>
            </a:br>
            <a:endParaRPr lang="en-US" sz="5400" b="1" dirty="0">
              <a:latin typeface="Candara" panose="020E0502030303020204" pitchFamily="34" charset="0"/>
            </a:endParaRP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567559" y="1156580"/>
            <a:ext cx="8309701" cy="5701420"/>
          </a:xfrm>
        </p:spPr>
        <p:txBody>
          <a:bodyPr>
            <a:noAutofit/>
          </a:bodyPr>
          <a:lstStyle/>
          <a:p>
            <a:pPr marL="0" indent="0">
              <a:lnSpc>
                <a:spcPts val="3600"/>
              </a:lnSpc>
              <a:spcBef>
                <a:spcPts val="600"/>
              </a:spcBef>
              <a:buNone/>
            </a:pPr>
            <a:r>
              <a:rPr lang="en-US" sz="3600" b="1" dirty="0">
                <a:latin typeface="Candara" panose="020E0502030303020204" pitchFamily="34" charset="0"/>
              </a:rPr>
              <a:t>This hymn does not mention the emblems Christ instituted to be used when we remember His suffering and death on the cross</a:t>
            </a:r>
          </a:p>
          <a:p>
            <a:pPr marL="0" indent="0">
              <a:lnSpc>
                <a:spcPts val="3600"/>
              </a:lnSpc>
              <a:spcBef>
                <a:spcPts val="1200"/>
              </a:spcBef>
              <a:buNone/>
            </a:pPr>
            <a:r>
              <a:rPr lang="en-US" sz="3600" b="1" dirty="0">
                <a:latin typeface="Candara" panose="020E0502030303020204" pitchFamily="34" charset="0"/>
              </a:rPr>
              <a:t>But it is appropriate to be sung to prepare our minds before we partake of the Lord’s  Supper on each first day of the week</a:t>
            </a:r>
          </a:p>
          <a:p>
            <a:pPr marL="0" indent="0">
              <a:lnSpc>
                <a:spcPts val="3600"/>
              </a:lnSpc>
              <a:spcBef>
                <a:spcPts val="1200"/>
              </a:spcBef>
              <a:buNone/>
            </a:pPr>
            <a:r>
              <a:rPr lang="en-US" sz="3600" b="1" dirty="0">
                <a:latin typeface="Candara" panose="020E0502030303020204" pitchFamily="34" charset="0"/>
              </a:rPr>
              <a:t>This hymn is not limited to the Lord’s Supper, because thinking of the suffering and agony of Jesus will help one to be more faithful …</a:t>
            </a:r>
            <a:endParaRPr lang="en-US" sz="2800" b="1" dirty="0">
              <a:latin typeface="Candara" panose="020E0502030303020204" pitchFamily="34" charset="0"/>
            </a:endParaRPr>
          </a:p>
          <a:p>
            <a:pPr marL="365760" indent="-274320">
              <a:lnSpc>
                <a:spcPts val="3600"/>
              </a:lnSpc>
              <a:spcBef>
                <a:spcPts val="600"/>
              </a:spcBef>
            </a:pPr>
            <a:endParaRPr lang="en-US" sz="3200" dirty="0">
              <a:latin typeface="Candara" panose="020E0502030303020204" pitchFamily="34" charset="0"/>
            </a:endParaRPr>
          </a:p>
          <a:p>
            <a:pPr marL="0" indent="0">
              <a:lnSpc>
                <a:spcPts val="2800"/>
              </a:lnSpc>
              <a:spcBef>
                <a:spcPts val="1200"/>
              </a:spcBef>
              <a:buNone/>
            </a:pPr>
            <a:endParaRPr lang="en-US" sz="25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0EE004CC-8334-EBCD-7CE7-9CEC24157534}"/>
              </a:ext>
            </a:extLst>
          </p:cNvPr>
          <p:cNvSpPr>
            <a:spLocks noGrp="1"/>
          </p:cNvSpPr>
          <p:nvPr>
            <p:ph type="sldNum" sz="quarter" idx="12"/>
          </p:nvPr>
        </p:nvSpPr>
        <p:spPr/>
        <p:txBody>
          <a:bodyPr/>
          <a:lstStyle/>
          <a:p>
            <a:fld id="{0FF54DE5-C571-48E8-A5BC-B369434E2F44}" type="slidenum">
              <a:rPr lang="en-US" smtClean="0"/>
              <a:t>13</a:t>
            </a:fld>
            <a:endParaRPr lang="en-US" dirty="0"/>
          </a:p>
        </p:txBody>
      </p:sp>
      <p:sp>
        <p:nvSpPr>
          <p:cNvPr id="6" name="Arrow: Right 5">
            <a:extLst>
              <a:ext uri="{FF2B5EF4-FFF2-40B4-BE49-F238E27FC236}">
                <a16:creationId xmlns:a16="http://schemas.microsoft.com/office/drawing/2014/main" id="{17EE892D-B726-91BA-1456-A1600193AC64}"/>
              </a:ext>
            </a:extLst>
          </p:cNvPr>
          <p:cNvSpPr/>
          <p:nvPr/>
        </p:nvSpPr>
        <p:spPr>
          <a:xfrm>
            <a:off x="3815255" y="6017349"/>
            <a:ext cx="5062005" cy="523111"/>
          </a:xfrm>
          <a:prstGeom prst="rightArrow">
            <a:avLst>
              <a:gd name="adj1" fmla="val 37945"/>
              <a:gd name="adj2" fmla="val 50000"/>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1146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hidden="1">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pPr>
              <a:spcAft>
                <a:spcPts val="600"/>
              </a:spcAft>
            </a:pPr>
            <a:fld id="{0FF54DE5-C571-48E8-A5BC-B369434E2F44}" type="slidenum">
              <a:rPr lang="en-US" smtClean="0"/>
              <a:pPr>
                <a:spcAft>
                  <a:spcPts val="600"/>
                </a:spcAft>
              </a:pPr>
              <a:t>14</a:t>
            </a:fld>
            <a:endParaRPr lang="en-US"/>
          </a:p>
        </p:txBody>
      </p:sp>
      <p:sp>
        <p:nvSpPr>
          <p:cNvPr id="6" name="Title 5">
            <a:extLst>
              <a:ext uri="{FF2B5EF4-FFF2-40B4-BE49-F238E27FC236}">
                <a16:creationId xmlns:a16="http://schemas.microsoft.com/office/drawing/2014/main" id="{8915799B-7CC8-0CDA-81DF-4627088A4CC1}"/>
              </a:ext>
            </a:extLst>
          </p:cNvPr>
          <p:cNvSpPr>
            <a:spLocks noGrp="1"/>
          </p:cNvSpPr>
          <p:nvPr>
            <p:ph type="ctrTitle"/>
          </p:nvPr>
        </p:nvSpPr>
        <p:spPr>
          <a:xfrm>
            <a:off x="772509" y="2535461"/>
            <a:ext cx="7630511" cy="1664768"/>
          </a:xfrm>
        </p:spPr>
        <p:txBody>
          <a:bodyPr anchor="ctr">
            <a:noAutofit/>
          </a:bodyPr>
          <a:lstStyle/>
          <a:p>
            <a:pPr algn="ctr">
              <a:lnSpc>
                <a:spcPts val="6000"/>
              </a:lnSpc>
            </a:pPr>
            <a:r>
              <a:rPr lang="en-US" sz="6000" b="1" i="1" dirty="0">
                <a:latin typeface="Candara" panose="020E0502030303020204" pitchFamily="34" charset="0"/>
              </a:rPr>
              <a:t>“When my love to Christ grows weak”</a:t>
            </a:r>
          </a:p>
        </p:txBody>
      </p:sp>
    </p:spTree>
    <p:extLst>
      <p:ext uri="{BB962C8B-B14F-4D97-AF65-F5344CB8AC3E}">
        <p14:creationId xmlns:p14="http://schemas.microsoft.com/office/powerpoint/2010/main" val="27012258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tx2">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 </a:t>
            </a:r>
            <a:r>
              <a:rPr lang="en-US" altLang="en-US" sz="2800" i="1" dirty="0">
                <a:effectLst/>
                <a:latin typeface="Candara" panose="020E0502030303020204" pitchFamily="34" charset="0"/>
              </a:rPr>
              <a:t>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it – </a:t>
            </a:r>
            <a:r>
              <a:rPr lang="en-US" altLang="en-US" sz="2800" i="1" dirty="0">
                <a:effectLst/>
                <a:latin typeface="Candara" panose="020E0502030303020204" pitchFamily="34" charset="0"/>
              </a:rPr>
              <a:t>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 </a:t>
            </a:r>
            <a:r>
              <a:rPr lang="en-US" altLang="en-US" sz="2800" i="1" dirty="0">
                <a:effectLst/>
                <a:latin typeface="Candara" panose="020E0502030303020204" pitchFamily="34" charset="0"/>
              </a:rPr>
              <a:t>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a:t>
            </a:r>
            <a:r>
              <a:rPr lang="en-US" altLang="en-US" sz="2800" dirty="0">
                <a:effectLst/>
                <a:latin typeface="Candara" panose="020E0502030303020204" pitchFamily="34" charset="0"/>
              </a:rPr>
              <a:t>Christ </a:t>
            </a:r>
            <a:r>
              <a:rPr lang="en-US" altLang="en-US" sz="2800" dirty="0">
                <a:latin typeface="Candara" panose="020E0502030303020204" pitchFamily="34" charset="0"/>
              </a:rPr>
              <a:t>is God’s Son </a:t>
            </a:r>
            <a:r>
              <a:rPr lang="en-US" altLang="en-US" sz="2800" dirty="0">
                <a:effectLst/>
                <a:latin typeface="Candara" panose="020E0502030303020204" pitchFamily="34" charset="0"/>
              </a:rPr>
              <a:t>– </a:t>
            </a:r>
            <a:r>
              <a:rPr lang="en-US" altLang="en-US" sz="2800" i="1" dirty="0">
                <a:effectLst/>
                <a:latin typeface="Candara" panose="020E0502030303020204" pitchFamily="34" charset="0"/>
              </a:rPr>
              <a:t>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 </a:t>
            </a:r>
            <a:r>
              <a:rPr lang="en-US" altLang="en-US" sz="2800" i="1" dirty="0">
                <a:effectLst/>
                <a:latin typeface="Candara" panose="020E0502030303020204" pitchFamily="34" charset="0"/>
              </a:rPr>
              <a:t>Acts 2:38</a:t>
            </a:r>
          </a:p>
          <a:p>
            <a:pPr marL="0" lvl="1" indent="0">
              <a:spcBef>
                <a:spcPts val="338"/>
              </a:spcBef>
              <a:spcAft>
                <a:spcPts val="0"/>
              </a:spcAft>
              <a:buClr>
                <a:schemeClr val="bg1"/>
              </a:buClr>
              <a:buNone/>
              <a:defRPr/>
            </a:pPr>
            <a:r>
              <a:rPr lang="en-US" altLang="en-US" sz="3600" b="1" dirty="0">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 </a:t>
            </a:r>
            <a:r>
              <a:rPr lang="en-US" altLang="en-US" sz="2800" i="1" dirty="0">
                <a:effectLst/>
                <a:latin typeface="Candara" panose="020E0502030303020204" pitchFamily="34" charset="0"/>
              </a:rPr>
              <a:t>1 John 1:7-9</a:t>
            </a:r>
          </a:p>
          <a:p>
            <a:pPr marL="0" indent="0" algn="just">
              <a:spcBef>
                <a:spcPts val="338"/>
              </a:spcBef>
              <a:spcAft>
                <a:spcPts val="0"/>
              </a:spcAft>
              <a:buClr>
                <a:schemeClr val="bg1"/>
              </a:buClr>
              <a:buSzPct val="99000"/>
              <a:buNone/>
              <a:defRPr/>
            </a:pPr>
            <a:r>
              <a:rPr lang="en-US" altLang="en-US" sz="3600" b="1" dirty="0">
                <a:latin typeface="Candara" panose="020E0502030303020204" pitchFamily="34" charset="0"/>
              </a:rPr>
              <a:t>Endure Trials &amp;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38773"/>
          </a:xfrm>
          <a:prstGeom prst="rect">
            <a:avLst/>
          </a:prstGeom>
          <a:solidFill>
            <a:schemeClr val="tx2">
              <a:lumMod val="40000"/>
              <a:lumOff val="6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800" b="1" i="1" dirty="0">
                <a:ln w="9525">
                  <a:solidFill>
                    <a:schemeClr val="bg1"/>
                  </a:solidFill>
                  <a:prstDash val="solid"/>
                </a:ln>
                <a:latin typeface="Candara" panose="020E0502030303020204" pitchFamily="34" charset="0"/>
              </a:rPr>
              <a:t>What Shall We Do?</a:t>
            </a:r>
            <a:endParaRPr lang="en-US" sz="68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rgbClr val="002060"/>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396805F8-30B3-5EEE-6916-0D5F9FF2A74E}"/>
              </a:ext>
            </a:extLst>
          </p:cNvPr>
          <p:cNvSpPr>
            <a:spLocks noGrp="1"/>
          </p:cNvSpPr>
          <p:nvPr>
            <p:ph type="sldNum" sz="quarter" idx="12"/>
          </p:nvPr>
        </p:nvSpPr>
        <p:spPr/>
        <p:txBody>
          <a:bodyPr/>
          <a:lstStyle/>
          <a:p>
            <a:fld id="{0FF54DE5-C571-48E8-A5BC-B369434E2F44}" type="slidenum">
              <a:rPr lang="en-US" smtClean="0"/>
              <a:t>15</a:t>
            </a:fld>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28675" y="76200"/>
            <a:ext cx="8094608" cy="1096962"/>
          </a:xfrm>
        </p:spPr>
        <p:txBody>
          <a:bodyPr>
            <a:normAutofit/>
          </a:bodyPr>
          <a:lstStyle/>
          <a:p>
            <a:r>
              <a:rPr lang="en-US" sz="4800" b="1" dirty="0">
                <a:latin typeface="Candara" panose="020E0502030303020204" pitchFamily="34" charset="0"/>
              </a:rPr>
              <a:t>Luke 22:44-48, KJV </a:t>
            </a:r>
            <a:r>
              <a:rPr lang="en-US" sz="4000" dirty="0">
                <a:latin typeface="Candara" panose="020E0502030303020204" pitchFamily="34" charset="0"/>
              </a:rPr>
              <a:t>(44-46)</a:t>
            </a:r>
          </a:p>
        </p:txBody>
      </p:sp>
      <p:sp>
        <p:nvSpPr>
          <p:cNvPr id="14" name="Content Placeholder 13"/>
          <p:cNvSpPr>
            <a:spLocks noGrp="1"/>
          </p:cNvSpPr>
          <p:nvPr>
            <p:ph idx="1"/>
          </p:nvPr>
        </p:nvSpPr>
        <p:spPr>
          <a:xfrm>
            <a:off x="828675" y="1343911"/>
            <a:ext cx="7581536" cy="5282970"/>
          </a:xfrm>
        </p:spPr>
        <p:txBody>
          <a:bodyPr>
            <a:noAutofit/>
          </a:bodyPr>
          <a:lstStyle/>
          <a:p>
            <a:pPr marL="0" indent="0">
              <a:lnSpc>
                <a:spcPts val="4000"/>
              </a:lnSpc>
              <a:buNone/>
            </a:pPr>
            <a:r>
              <a:rPr lang="en-US" sz="4000" b="1" i="1" u="none" strike="noStrike" baseline="0" dirty="0">
                <a:latin typeface="Candara" panose="020E0502030303020204" pitchFamily="34" charset="0"/>
              </a:rPr>
              <a:t>“</a:t>
            </a:r>
            <a:r>
              <a:rPr lang="en-US" sz="4000" b="1" i="1" u="none" strike="noStrike" baseline="0" dirty="0">
                <a:solidFill>
                  <a:schemeClr val="tx1">
                    <a:lumMod val="50000"/>
                    <a:lumOff val="50000"/>
                  </a:schemeClr>
                </a:solidFill>
                <a:latin typeface="Candara" panose="020E0502030303020204" pitchFamily="34" charset="0"/>
              </a:rPr>
              <a:t>44</a:t>
            </a:r>
            <a:r>
              <a:rPr lang="en-US" sz="4000" b="1" i="1" u="none" strike="noStrike" baseline="0" dirty="0">
                <a:solidFill>
                  <a:schemeClr val="accent1">
                    <a:lumMod val="60000"/>
                    <a:lumOff val="40000"/>
                  </a:schemeClr>
                </a:solidFill>
                <a:latin typeface="Candara" panose="020E0502030303020204" pitchFamily="34" charset="0"/>
              </a:rPr>
              <a:t> </a:t>
            </a:r>
            <a:r>
              <a:rPr lang="en-US" sz="4000" b="1" i="1" u="none" strike="noStrike" baseline="0" dirty="0">
                <a:latin typeface="Candara" panose="020E0502030303020204" pitchFamily="34" charset="0"/>
              </a:rPr>
              <a:t>And being in an agony he prayed more earnestly: and his sweat was as it were great drops of blood falling down to the ground. </a:t>
            </a:r>
            <a:r>
              <a:rPr lang="en-US" sz="4000" b="1" i="1" u="none" strike="noStrike" baseline="0" dirty="0">
                <a:solidFill>
                  <a:schemeClr val="tx1">
                    <a:lumMod val="50000"/>
                    <a:lumOff val="50000"/>
                  </a:schemeClr>
                </a:solidFill>
                <a:latin typeface="Candara" panose="020E0502030303020204" pitchFamily="34" charset="0"/>
              </a:rPr>
              <a:t>45</a:t>
            </a:r>
            <a:r>
              <a:rPr lang="en-US" sz="4000" b="1" i="1" u="none" strike="noStrike" baseline="0" dirty="0">
                <a:latin typeface="Candara" panose="020E0502030303020204" pitchFamily="34" charset="0"/>
              </a:rPr>
              <a:t> And when he rose up from prayer, and was come to his disciples, he found them sleeping for sorrow, </a:t>
            </a:r>
            <a:r>
              <a:rPr lang="en-US" sz="4000" b="1" i="1" u="none" strike="noStrike" baseline="0" dirty="0">
                <a:solidFill>
                  <a:schemeClr val="tx1">
                    <a:lumMod val="50000"/>
                    <a:lumOff val="50000"/>
                  </a:schemeClr>
                </a:solidFill>
                <a:latin typeface="Candara" panose="020E0502030303020204" pitchFamily="34" charset="0"/>
              </a:rPr>
              <a:t>46</a:t>
            </a:r>
            <a:r>
              <a:rPr lang="en-US" sz="4000" b="1" i="1" u="none" strike="noStrike" baseline="0" dirty="0">
                <a:latin typeface="Candara" panose="020E0502030303020204" pitchFamily="34" charset="0"/>
              </a:rPr>
              <a:t> And said unto them, Why sleep ye? rise and pray, lest ye enter into temptation”</a:t>
            </a:r>
            <a:endParaRPr lang="en-US" sz="40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2</a:t>
            </a:fld>
            <a:endParaRPr lang="en-US"/>
          </a:p>
        </p:txBody>
      </p:sp>
    </p:spTree>
    <p:extLst>
      <p:ext uri="{BB962C8B-B14F-4D97-AF65-F5344CB8AC3E}">
        <p14:creationId xmlns:p14="http://schemas.microsoft.com/office/powerpoint/2010/main" val="231449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28675" y="76200"/>
            <a:ext cx="7747758" cy="1096962"/>
          </a:xfrm>
        </p:spPr>
        <p:txBody>
          <a:bodyPr>
            <a:normAutofit/>
          </a:bodyPr>
          <a:lstStyle/>
          <a:p>
            <a:r>
              <a:rPr lang="en-US" sz="5300" b="1">
                <a:latin typeface="Candara" panose="020E0502030303020204" pitchFamily="34" charset="0"/>
              </a:rPr>
              <a:t>Luke </a:t>
            </a:r>
            <a:r>
              <a:rPr lang="en-US" sz="5300" b="1" dirty="0">
                <a:latin typeface="Candara" panose="020E0502030303020204" pitchFamily="34" charset="0"/>
              </a:rPr>
              <a:t>22:44-48, KJV </a:t>
            </a:r>
            <a:r>
              <a:rPr lang="en-US" sz="4400" dirty="0">
                <a:latin typeface="Candara" panose="020E0502030303020204" pitchFamily="34" charset="0"/>
              </a:rPr>
              <a:t>(47-48)</a:t>
            </a:r>
          </a:p>
        </p:txBody>
      </p:sp>
      <p:sp>
        <p:nvSpPr>
          <p:cNvPr id="14" name="Content Placeholder 13"/>
          <p:cNvSpPr>
            <a:spLocks noGrp="1"/>
          </p:cNvSpPr>
          <p:nvPr>
            <p:ph idx="1"/>
          </p:nvPr>
        </p:nvSpPr>
        <p:spPr>
          <a:xfrm>
            <a:off x="828675" y="1343911"/>
            <a:ext cx="7581536" cy="5282970"/>
          </a:xfrm>
        </p:spPr>
        <p:txBody>
          <a:bodyPr>
            <a:noAutofit/>
          </a:bodyPr>
          <a:lstStyle/>
          <a:p>
            <a:pPr marL="0" indent="0">
              <a:lnSpc>
                <a:spcPts val="4000"/>
              </a:lnSpc>
              <a:buNone/>
            </a:pPr>
            <a:r>
              <a:rPr lang="en-US" sz="4000" b="1" i="1" u="none" strike="noStrike" baseline="0" dirty="0">
                <a:latin typeface="Candara" panose="020E0502030303020204" pitchFamily="34" charset="0"/>
              </a:rPr>
              <a:t>“</a:t>
            </a:r>
            <a:r>
              <a:rPr lang="en-US" sz="4000" b="1" i="1" u="none" strike="noStrike" baseline="0" dirty="0">
                <a:solidFill>
                  <a:schemeClr val="tx1">
                    <a:lumMod val="50000"/>
                    <a:lumOff val="50000"/>
                  </a:schemeClr>
                </a:solidFill>
                <a:latin typeface="Candara" panose="020E0502030303020204" pitchFamily="34" charset="0"/>
              </a:rPr>
              <a:t>47</a:t>
            </a:r>
            <a:r>
              <a:rPr lang="en-US" sz="4000" b="1" i="1" u="none" strike="noStrike" baseline="0" dirty="0">
                <a:latin typeface="Candara" panose="020E0502030303020204" pitchFamily="34" charset="0"/>
              </a:rPr>
              <a:t> And while he yet spake, behold a multitude, and he that was called Judas, one of the twelve, went before them, and drew near unto Jesus to kiss him. </a:t>
            </a:r>
            <a:r>
              <a:rPr lang="en-US" sz="4000" b="1" i="1" u="none" strike="noStrike" baseline="0" dirty="0">
                <a:solidFill>
                  <a:schemeClr val="tx1">
                    <a:lumMod val="50000"/>
                    <a:lumOff val="50000"/>
                  </a:schemeClr>
                </a:solidFill>
                <a:latin typeface="Candara" panose="020E0502030303020204" pitchFamily="34" charset="0"/>
              </a:rPr>
              <a:t>48</a:t>
            </a:r>
            <a:r>
              <a:rPr lang="en-US" sz="4000" b="1" i="1" u="none" strike="noStrike" baseline="0" dirty="0">
                <a:latin typeface="Candara" panose="020E0502030303020204" pitchFamily="34" charset="0"/>
              </a:rPr>
              <a:t> But Jesus said unto him, Judas, </a:t>
            </a:r>
            <a:r>
              <a:rPr lang="en-US" sz="4000" b="1" i="1" u="none" strike="noStrike" baseline="0" dirty="0" err="1">
                <a:latin typeface="Candara" panose="020E0502030303020204" pitchFamily="34" charset="0"/>
              </a:rPr>
              <a:t>betrayest</a:t>
            </a:r>
            <a:r>
              <a:rPr lang="en-US" sz="4000" b="1" i="1" u="none" strike="noStrike" baseline="0" dirty="0">
                <a:latin typeface="Candara" panose="020E0502030303020204" pitchFamily="34" charset="0"/>
              </a:rPr>
              <a:t> thou the Son of man with a kiss?”</a:t>
            </a:r>
            <a:endParaRPr lang="en-US" sz="40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3</a:t>
            </a:fld>
            <a:endParaRPr lang="en-US"/>
          </a:p>
        </p:txBody>
      </p:sp>
    </p:spTree>
    <p:extLst>
      <p:ext uri="{BB962C8B-B14F-4D97-AF65-F5344CB8AC3E}">
        <p14:creationId xmlns:p14="http://schemas.microsoft.com/office/powerpoint/2010/main" val="4245823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176876"/>
            <a:ext cx="8519384" cy="715962"/>
          </a:xfrm>
        </p:spPr>
        <p:txBody>
          <a:bodyPr anchor="t">
            <a:noAutofit/>
          </a:bodyPr>
          <a:lstStyle/>
          <a:p>
            <a:pPr>
              <a:tabLst>
                <a:tab pos="8118475" algn="l"/>
              </a:tabLst>
            </a:pPr>
            <a:r>
              <a:rPr lang="en-US" sz="4200" b="1" i="1" dirty="0">
                <a:latin typeface="Candara" panose="020E0502030303020204" pitchFamily="34" charset="0"/>
              </a:rPr>
              <a:t>“When my love to Christ grows weak”</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9482" y="1217514"/>
            <a:ext cx="8063083" cy="5703550"/>
          </a:xfrm>
        </p:spPr>
        <p:txBody>
          <a:bodyPr>
            <a:noAutofit/>
          </a:bodyPr>
          <a:lstStyle/>
          <a:p>
            <a:pPr marL="0" indent="0">
              <a:lnSpc>
                <a:spcPts val="3400"/>
              </a:lnSpc>
              <a:spcBef>
                <a:spcPts val="0"/>
              </a:spcBef>
              <a:buNone/>
            </a:pPr>
            <a:r>
              <a:rPr lang="en-US" sz="3400" dirty="0">
                <a:latin typeface="Candara" panose="020E0502030303020204" pitchFamily="34" charset="0"/>
              </a:rPr>
              <a:t>This song is a written to remind us of the sufferings of Christ when He prayed in agony in the garden of Gethsemane and when He hung on the cross of Calvary</a:t>
            </a:r>
          </a:p>
          <a:p>
            <a:pPr marL="0" indent="0">
              <a:lnSpc>
                <a:spcPts val="3400"/>
              </a:lnSpc>
              <a:spcBef>
                <a:spcPts val="1200"/>
              </a:spcBef>
              <a:buNone/>
            </a:pPr>
            <a:r>
              <a:rPr lang="en-US" sz="3400" dirty="0">
                <a:latin typeface="Candara" panose="020E0502030303020204" pitchFamily="34" charset="0"/>
              </a:rPr>
              <a:t>It also shows why we should have faith in God and His Son and be diligent to guard our faith from growing weak</a:t>
            </a:r>
          </a:p>
          <a:p>
            <a:pPr marL="0" indent="0">
              <a:lnSpc>
                <a:spcPts val="3400"/>
              </a:lnSpc>
              <a:spcBef>
                <a:spcPts val="1200"/>
              </a:spcBef>
              <a:buNone/>
            </a:pPr>
            <a:r>
              <a:rPr lang="en-US" sz="3400" dirty="0">
                <a:latin typeface="Candara" panose="020E0502030303020204" pitchFamily="34" charset="0"/>
              </a:rPr>
              <a:t>This hymn was written by John </a:t>
            </a:r>
            <a:r>
              <a:rPr lang="en-US" sz="3400" dirty="0" err="1">
                <a:latin typeface="Candara" panose="020E0502030303020204" pitchFamily="34" charset="0"/>
              </a:rPr>
              <a:t>Raynell</a:t>
            </a:r>
            <a:r>
              <a:rPr lang="en-US" sz="3400" dirty="0">
                <a:latin typeface="Candara" panose="020E0502030303020204" pitchFamily="34" charset="0"/>
              </a:rPr>
              <a:t> Wreford who was born in at Barnstaple England on December 12 1800, into a Unitarian family</a:t>
            </a: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2614575" y="677961"/>
            <a:ext cx="3549742" cy="369332"/>
          </a:xfrm>
          <a:prstGeom prst="rect">
            <a:avLst/>
          </a:prstGeom>
          <a:noFill/>
        </p:spPr>
        <p:txBody>
          <a:bodyPr wrap="square" rtlCol="0">
            <a:spAutoFit/>
          </a:bodyPr>
          <a:lstStyle/>
          <a:p>
            <a:pPr algn="ctr"/>
            <a:r>
              <a:rPr lang="en-US" dirty="0">
                <a:solidFill>
                  <a:schemeClr val="tx1">
                    <a:lumMod val="50000"/>
                    <a:lumOff val="50000"/>
                  </a:schemeClr>
                </a:solidFill>
                <a:latin typeface="Candara" panose="020E0502030303020204" pitchFamily="34" charset="0"/>
              </a:rPr>
              <a:t>#350 - </a:t>
            </a:r>
            <a:r>
              <a:rPr lang="en-US" b="1" i="1" dirty="0">
                <a:solidFill>
                  <a:schemeClr val="tx1">
                    <a:lumMod val="50000"/>
                    <a:lumOff val="50000"/>
                  </a:schemeClr>
                </a:solidFill>
                <a:latin typeface="Candara" panose="020E0502030303020204" pitchFamily="34" charset="0"/>
              </a:rPr>
              <a:t>Songs of Faith and Praise</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p:txBody>
          <a:bodyPr/>
          <a:lstStyle/>
          <a:p>
            <a:fld id="{0FF54DE5-C571-48E8-A5BC-B369434E2F44}" type="slidenum">
              <a:rPr lang="en-US" smtClean="0"/>
              <a:t>4</a:t>
            </a:fld>
            <a:endParaRPr lang="en-US"/>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176876"/>
            <a:ext cx="8519384" cy="715962"/>
          </a:xfrm>
        </p:spPr>
        <p:txBody>
          <a:bodyPr anchor="t">
            <a:noAutofit/>
          </a:bodyPr>
          <a:lstStyle/>
          <a:p>
            <a:pPr>
              <a:tabLst>
                <a:tab pos="8118475" algn="l"/>
              </a:tabLst>
            </a:pPr>
            <a:r>
              <a:rPr lang="en-US" sz="4200" b="1" i="1" dirty="0">
                <a:latin typeface="Candara" panose="020E0502030303020204" pitchFamily="34" charset="0"/>
              </a:rPr>
              <a:t>“When my love to Christ grows weak”</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9482" y="1217514"/>
            <a:ext cx="8126145" cy="5640486"/>
          </a:xfrm>
        </p:spPr>
        <p:txBody>
          <a:bodyPr>
            <a:noAutofit/>
          </a:bodyPr>
          <a:lstStyle/>
          <a:p>
            <a:pPr marL="0" indent="0">
              <a:lnSpc>
                <a:spcPts val="3200"/>
              </a:lnSpc>
              <a:spcBef>
                <a:spcPts val="0"/>
              </a:spcBef>
              <a:buNone/>
            </a:pPr>
            <a:r>
              <a:rPr lang="en-US" sz="3200" dirty="0">
                <a:latin typeface="Candara" panose="020E0502030303020204" pitchFamily="34" charset="0"/>
              </a:rPr>
              <a:t>Wreford’s zeal for Unitarianism led him to reject, in his hymns, all “Trinitarian” formulas and the sentiments. After his retirement, he went to live at Bristol, within the sight of the sea, and died at St. Marylebone, England, in 1881</a:t>
            </a:r>
          </a:p>
          <a:p>
            <a:pPr marL="0" indent="0">
              <a:lnSpc>
                <a:spcPts val="3200"/>
              </a:lnSpc>
              <a:spcBef>
                <a:spcPts val="1200"/>
              </a:spcBef>
              <a:buNone/>
            </a:pPr>
            <a:r>
              <a:rPr lang="en-US" sz="3200" dirty="0">
                <a:latin typeface="Candara" panose="020E0502030303020204" pitchFamily="34" charset="0"/>
              </a:rPr>
              <a:t>The tune was composed by Mrs. Phoebe Palmer Knapp (1838-1908). It is thought that Mrs. Knapp, who is best remembered for the music that is used with Fanny J. Crosby’s hymn </a:t>
            </a:r>
            <a:r>
              <a:rPr lang="en-US" sz="3200" b="1" i="1" dirty="0">
                <a:latin typeface="Candara" panose="020E0502030303020204" pitchFamily="34" charset="0"/>
              </a:rPr>
              <a:t>“Blessed Assurance</a:t>
            </a:r>
            <a:r>
              <a:rPr lang="en-US" sz="3200" i="1" dirty="0">
                <a:latin typeface="Candara" panose="020E0502030303020204" pitchFamily="34" charset="0"/>
              </a:rPr>
              <a:t>,</a:t>
            </a:r>
            <a:r>
              <a:rPr lang="en-US" sz="3200" b="1" i="1" dirty="0">
                <a:latin typeface="Candara" panose="020E0502030303020204" pitchFamily="34" charset="0"/>
              </a:rPr>
              <a:t>” </a:t>
            </a:r>
            <a:r>
              <a:rPr lang="en-US" sz="3200" dirty="0">
                <a:latin typeface="Candara" panose="020E0502030303020204" pitchFamily="34" charset="0"/>
              </a:rPr>
              <a:t>may have produced it toward the end of her life, perhaps in 1908 shortly before her death </a:t>
            </a: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2614575" y="677961"/>
            <a:ext cx="3549742" cy="369332"/>
          </a:xfrm>
          <a:prstGeom prst="rect">
            <a:avLst/>
          </a:prstGeom>
          <a:noFill/>
        </p:spPr>
        <p:txBody>
          <a:bodyPr wrap="square" rtlCol="0">
            <a:spAutoFit/>
          </a:bodyPr>
          <a:lstStyle/>
          <a:p>
            <a:pPr algn="ctr"/>
            <a:r>
              <a:rPr lang="en-US" dirty="0">
                <a:solidFill>
                  <a:schemeClr val="tx1">
                    <a:lumMod val="50000"/>
                    <a:lumOff val="50000"/>
                  </a:schemeClr>
                </a:solidFill>
                <a:latin typeface="Candara" panose="020E0502030303020204" pitchFamily="34" charset="0"/>
              </a:rPr>
              <a:t>#350 - </a:t>
            </a:r>
            <a:r>
              <a:rPr lang="en-US" b="1" i="1" dirty="0">
                <a:solidFill>
                  <a:schemeClr val="tx1">
                    <a:lumMod val="50000"/>
                    <a:lumOff val="50000"/>
                  </a:schemeClr>
                </a:solidFill>
                <a:latin typeface="Candara" panose="020E0502030303020204" pitchFamily="34" charset="0"/>
              </a:rPr>
              <a:t>Songs of Faith and Praise</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p:txBody>
          <a:bodyPr/>
          <a:lstStyle/>
          <a:p>
            <a:fld id="{0FF54DE5-C571-48E8-A5BC-B369434E2F44}" type="slidenum">
              <a:rPr lang="en-US" smtClean="0"/>
              <a:t>5</a:t>
            </a:fld>
            <a:endParaRPr lang="en-US"/>
          </a:p>
        </p:txBody>
      </p:sp>
    </p:spTree>
    <p:extLst>
      <p:ext uri="{BB962C8B-B14F-4D97-AF65-F5344CB8AC3E}">
        <p14:creationId xmlns:p14="http://schemas.microsoft.com/office/powerpoint/2010/main" val="4144182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176876"/>
            <a:ext cx="8519384" cy="715962"/>
          </a:xfrm>
        </p:spPr>
        <p:txBody>
          <a:bodyPr anchor="t">
            <a:noAutofit/>
          </a:bodyPr>
          <a:lstStyle/>
          <a:p>
            <a:pPr>
              <a:tabLst>
                <a:tab pos="8118475" algn="l"/>
              </a:tabLst>
            </a:pPr>
            <a:r>
              <a:rPr lang="en-US" sz="4200" b="1" i="1" dirty="0">
                <a:latin typeface="Candara" panose="020E0502030303020204" pitchFamily="34" charset="0"/>
              </a:rPr>
              <a:t>“When my love to Christ grows weak”</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9482" y="1217514"/>
            <a:ext cx="8126145" cy="5640486"/>
          </a:xfrm>
        </p:spPr>
        <p:txBody>
          <a:bodyPr>
            <a:noAutofit/>
          </a:bodyPr>
          <a:lstStyle/>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2614575" y="677961"/>
            <a:ext cx="3549742" cy="369332"/>
          </a:xfrm>
          <a:prstGeom prst="rect">
            <a:avLst/>
          </a:prstGeom>
          <a:noFill/>
        </p:spPr>
        <p:txBody>
          <a:bodyPr wrap="square" rtlCol="0">
            <a:spAutoFit/>
          </a:bodyPr>
          <a:lstStyle/>
          <a:p>
            <a:pPr algn="ctr"/>
            <a:r>
              <a:rPr lang="en-US" dirty="0">
                <a:solidFill>
                  <a:schemeClr val="tx1">
                    <a:lumMod val="50000"/>
                    <a:lumOff val="50000"/>
                  </a:schemeClr>
                </a:solidFill>
                <a:latin typeface="Candara" panose="020E0502030303020204" pitchFamily="34" charset="0"/>
              </a:rPr>
              <a:t>#350 - </a:t>
            </a:r>
            <a:r>
              <a:rPr lang="en-US" b="1" i="1" dirty="0">
                <a:solidFill>
                  <a:schemeClr val="tx1">
                    <a:lumMod val="50000"/>
                    <a:lumOff val="50000"/>
                  </a:schemeClr>
                </a:solidFill>
                <a:latin typeface="Candara" panose="020E0502030303020204" pitchFamily="34" charset="0"/>
              </a:rPr>
              <a:t>Songs of Faith and Praise</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p:txBody>
          <a:bodyPr/>
          <a:lstStyle/>
          <a:p>
            <a:fld id="{0FF54DE5-C571-48E8-A5BC-B369434E2F44}" type="slidenum">
              <a:rPr lang="en-US" smtClean="0"/>
              <a:t>6</a:t>
            </a:fld>
            <a:endParaRPr lang="en-US"/>
          </a:p>
        </p:txBody>
      </p:sp>
      <p:sp>
        <p:nvSpPr>
          <p:cNvPr id="6" name="Content Placeholder 2">
            <a:extLst>
              <a:ext uri="{FF2B5EF4-FFF2-40B4-BE49-F238E27FC236}">
                <a16:creationId xmlns:a16="http://schemas.microsoft.com/office/drawing/2014/main" id="{DF08A59E-A974-823E-B28F-16C179D85576}"/>
              </a:ext>
            </a:extLst>
          </p:cNvPr>
          <p:cNvSpPr txBox="1">
            <a:spLocks/>
          </p:cNvSpPr>
          <p:nvPr/>
        </p:nvSpPr>
        <p:spPr>
          <a:xfrm>
            <a:off x="466962" y="1164426"/>
            <a:ext cx="8126146" cy="5525237"/>
          </a:xfrm>
          <a:prstGeom prst="rect">
            <a:avLst/>
          </a:prstGeom>
        </p:spPr>
        <p:txBody>
          <a:bodyPr vert="horz" lIns="0" tIns="45720" rIns="0" bIns="45720" rtlCol="0">
            <a:noAutofit/>
          </a:bodyPr>
          <a:lst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a:lstStyle>
          <a:p>
            <a:pPr marL="0" indent="0">
              <a:lnSpc>
                <a:spcPts val="3200"/>
              </a:lnSpc>
              <a:spcBef>
                <a:spcPts val="0"/>
              </a:spcBef>
              <a:buFont typeface="Wingdings" panose="05000000000000000000" pitchFamily="2" charset="2"/>
              <a:buNone/>
            </a:pPr>
            <a:r>
              <a:rPr lang="en-US" sz="3600" b="1" dirty="0">
                <a:latin typeface="Candara" panose="020E0502030303020204" pitchFamily="34" charset="0"/>
              </a:rPr>
              <a:t>Stanza # 1</a:t>
            </a:r>
            <a:r>
              <a:rPr lang="en-US" sz="3600" dirty="0">
                <a:latin typeface="Candara" panose="020E0502030303020204" pitchFamily="34" charset="0"/>
              </a:rPr>
              <a:t> </a:t>
            </a:r>
            <a:r>
              <a:rPr lang="en-US" sz="3200" dirty="0">
                <a:latin typeface="Candara" panose="020E0502030303020204" pitchFamily="34" charset="0"/>
              </a:rPr>
              <a:t>– Tells us that when our love for Christ grows weak, we can think of Christ when in the garden of Gethsemane:</a:t>
            </a:r>
          </a:p>
          <a:p>
            <a:pPr marL="0" indent="0" algn="ctr">
              <a:lnSpc>
                <a:spcPts val="2800"/>
              </a:lnSpc>
              <a:buNone/>
            </a:pPr>
            <a:r>
              <a:rPr lang="en-US" sz="2800" b="1" i="1" dirty="0">
                <a:solidFill>
                  <a:srgbClr val="FF0000"/>
                </a:solidFill>
                <a:latin typeface="Candara" panose="020E0502030303020204" pitchFamily="34" charset="0"/>
              </a:rPr>
              <a:t>“When my love for Christ grows weak, When for deeper faith I seek, Then in thought I go to thee, Garden of Gethsemane”</a:t>
            </a:r>
          </a:p>
          <a:p>
            <a:pPr marL="365760" indent="-274320">
              <a:lnSpc>
                <a:spcPts val="2800"/>
              </a:lnSpc>
              <a:spcBef>
                <a:spcPts val="1200"/>
              </a:spcBef>
            </a:pPr>
            <a:r>
              <a:rPr lang="en-US" sz="2800" dirty="0">
                <a:latin typeface="Candara" panose="020E0502030303020204" pitchFamily="34" charset="0"/>
              </a:rPr>
              <a:t>We certainly should love Christ </a:t>
            </a:r>
            <a:r>
              <a:rPr lang="en-US" sz="2800" b="1" dirty="0">
                <a:latin typeface="Candara" panose="020E0502030303020204" pitchFamily="34" charset="0"/>
              </a:rPr>
              <a:t>“</a:t>
            </a:r>
            <a:r>
              <a:rPr lang="en-US" sz="2800" b="1" i="1" dirty="0">
                <a:latin typeface="Candara" panose="020E0502030303020204" pitchFamily="34" charset="0"/>
              </a:rPr>
              <a:t>because He first love us” </a:t>
            </a:r>
            <a:r>
              <a:rPr lang="en-US" sz="2800" dirty="0">
                <a:latin typeface="Candara" panose="020E0502030303020204" pitchFamily="34" charset="0"/>
              </a:rPr>
              <a:t>– </a:t>
            </a:r>
            <a:r>
              <a:rPr lang="en-US" sz="2800" i="1" dirty="0">
                <a:latin typeface="Candara" panose="020E0502030303020204" pitchFamily="34" charset="0"/>
              </a:rPr>
              <a:t>1 John 4:19</a:t>
            </a:r>
          </a:p>
          <a:p>
            <a:pPr marL="365760" indent="-274320">
              <a:lnSpc>
                <a:spcPts val="2800"/>
              </a:lnSpc>
              <a:spcBef>
                <a:spcPts val="1200"/>
              </a:spcBef>
            </a:pPr>
            <a:r>
              <a:rPr lang="en-US" sz="2800" dirty="0">
                <a:latin typeface="Candara" panose="020E0502030303020204" pitchFamily="34" charset="0"/>
              </a:rPr>
              <a:t>When our love grows weak, we need to seek a deeper faith – </a:t>
            </a:r>
            <a:r>
              <a:rPr lang="en-US" sz="2800" i="1" dirty="0">
                <a:latin typeface="Candara" panose="020E0502030303020204" pitchFamily="34" charset="0"/>
              </a:rPr>
              <a:t>Luke 17:5</a:t>
            </a:r>
            <a:endParaRPr lang="en-US" sz="2500" i="1" dirty="0">
              <a:latin typeface="Candara" panose="020E0502030303020204" pitchFamily="34" charset="0"/>
            </a:endParaRPr>
          </a:p>
          <a:p>
            <a:pPr marL="365760" indent="-274320">
              <a:lnSpc>
                <a:spcPts val="2800"/>
              </a:lnSpc>
              <a:spcBef>
                <a:spcPts val="1200"/>
              </a:spcBef>
            </a:pPr>
            <a:r>
              <a:rPr lang="en-US" sz="2800" dirty="0">
                <a:latin typeface="Candara" panose="020E0502030303020204" pitchFamily="34" charset="0"/>
              </a:rPr>
              <a:t>Gethsemane is where Christ’s suffering began, leading to His suffering and death – </a:t>
            </a:r>
            <a:r>
              <a:rPr lang="en-US" sz="2800" i="1" dirty="0">
                <a:latin typeface="Candara" panose="020E0502030303020204" pitchFamily="34" charset="0"/>
              </a:rPr>
              <a:t>Matt. 26:36</a:t>
            </a:r>
          </a:p>
        </p:txBody>
      </p:sp>
    </p:spTree>
    <p:extLst>
      <p:ext uri="{BB962C8B-B14F-4D97-AF65-F5344CB8AC3E}">
        <p14:creationId xmlns:p14="http://schemas.microsoft.com/office/powerpoint/2010/main" val="35474563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barn(outVertical)">
                                      <p:cBhvr>
                                        <p:cTn id="14" dur="125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fade">
                                      <p:cBhvr>
                                        <p:cTn id="26" dur="1000"/>
                                        <p:tgtEl>
                                          <p:spTgt spid="6">
                                            <p:txEl>
                                              <p:pRg st="3" end="3"/>
                                            </p:txEl>
                                          </p:spTgt>
                                        </p:tgtEl>
                                      </p:cBhvr>
                                    </p:animEffect>
                                    <p:anim calcmode="lin" valueType="num">
                                      <p:cBhvr>
                                        <p:cTn id="2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anim calcmode="lin" valueType="num">
                                      <p:cBhvr>
                                        <p:cTn id="3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176876"/>
            <a:ext cx="8519384" cy="715962"/>
          </a:xfrm>
        </p:spPr>
        <p:txBody>
          <a:bodyPr anchor="t">
            <a:noAutofit/>
          </a:bodyPr>
          <a:lstStyle/>
          <a:p>
            <a:pPr>
              <a:tabLst>
                <a:tab pos="8118475" algn="l"/>
              </a:tabLst>
            </a:pPr>
            <a:r>
              <a:rPr lang="en-US" sz="4200" b="1" i="1" dirty="0">
                <a:latin typeface="Candara" panose="020E0502030303020204" pitchFamily="34" charset="0"/>
              </a:rPr>
              <a:t>“When my love to Christ grows weak”</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9482" y="1217514"/>
            <a:ext cx="8126145" cy="5640486"/>
          </a:xfrm>
        </p:spPr>
        <p:txBody>
          <a:bodyPr>
            <a:noAutofit/>
          </a:bodyPr>
          <a:lstStyle/>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2614575" y="677961"/>
            <a:ext cx="3549742" cy="369332"/>
          </a:xfrm>
          <a:prstGeom prst="rect">
            <a:avLst/>
          </a:prstGeom>
          <a:noFill/>
        </p:spPr>
        <p:txBody>
          <a:bodyPr wrap="square" rtlCol="0">
            <a:spAutoFit/>
          </a:bodyPr>
          <a:lstStyle/>
          <a:p>
            <a:pPr algn="ctr"/>
            <a:r>
              <a:rPr lang="en-US" dirty="0">
                <a:solidFill>
                  <a:schemeClr val="tx1">
                    <a:lumMod val="50000"/>
                    <a:lumOff val="50000"/>
                  </a:schemeClr>
                </a:solidFill>
                <a:latin typeface="Candara" panose="020E0502030303020204" pitchFamily="34" charset="0"/>
              </a:rPr>
              <a:t>#350 - </a:t>
            </a:r>
            <a:r>
              <a:rPr lang="en-US" b="1" i="1" dirty="0">
                <a:solidFill>
                  <a:schemeClr val="tx1">
                    <a:lumMod val="50000"/>
                    <a:lumOff val="50000"/>
                  </a:schemeClr>
                </a:solidFill>
                <a:latin typeface="Candara" panose="020E0502030303020204" pitchFamily="34" charset="0"/>
              </a:rPr>
              <a:t>Songs of Faith and Praise</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583214" y="6442123"/>
            <a:ext cx="1371600" cy="365125"/>
          </a:xfrm>
        </p:spPr>
        <p:txBody>
          <a:bodyPr/>
          <a:lstStyle/>
          <a:p>
            <a:fld id="{0FF54DE5-C571-48E8-A5BC-B369434E2F44}" type="slidenum">
              <a:rPr lang="en-US" smtClean="0"/>
              <a:t>7</a:t>
            </a:fld>
            <a:endParaRPr lang="en-US"/>
          </a:p>
        </p:txBody>
      </p:sp>
      <p:sp>
        <p:nvSpPr>
          <p:cNvPr id="6" name="Content Placeholder 2">
            <a:extLst>
              <a:ext uri="{FF2B5EF4-FFF2-40B4-BE49-F238E27FC236}">
                <a16:creationId xmlns:a16="http://schemas.microsoft.com/office/drawing/2014/main" id="{DF08A59E-A974-823E-B28F-16C179D85576}"/>
              </a:ext>
            </a:extLst>
          </p:cNvPr>
          <p:cNvSpPr txBox="1">
            <a:spLocks/>
          </p:cNvSpPr>
          <p:nvPr/>
        </p:nvSpPr>
        <p:spPr>
          <a:xfrm>
            <a:off x="466962" y="1164426"/>
            <a:ext cx="8487852" cy="4700346"/>
          </a:xfrm>
          <a:prstGeom prst="rect">
            <a:avLst/>
          </a:prstGeom>
        </p:spPr>
        <p:txBody>
          <a:bodyPr vert="horz" lIns="0" tIns="45720" rIns="0" bIns="45720" rtlCol="0">
            <a:noAutofit/>
          </a:bodyPr>
          <a:lst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a:lstStyle>
          <a:p>
            <a:pPr marL="0" indent="0">
              <a:lnSpc>
                <a:spcPts val="3200"/>
              </a:lnSpc>
              <a:spcBef>
                <a:spcPts val="0"/>
              </a:spcBef>
              <a:buFont typeface="Wingdings" panose="05000000000000000000" pitchFamily="2" charset="2"/>
              <a:buNone/>
            </a:pPr>
            <a:r>
              <a:rPr lang="en-US" sz="3600" b="1" dirty="0">
                <a:latin typeface="Candara" panose="020E0502030303020204" pitchFamily="34" charset="0"/>
              </a:rPr>
              <a:t>Stanza # 2</a:t>
            </a:r>
            <a:r>
              <a:rPr lang="en-US" sz="3600" dirty="0">
                <a:latin typeface="Candara" panose="020E0502030303020204" pitchFamily="34" charset="0"/>
              </a:rPr>
              <a:t> </a:t>
            </a:r>
            <a:r>
              <a:rPr lang="en-US" sz="3200" dirty="0">
                <a:latin typeface="Candara" panose="020E0502030303020204" pitchFamily="34" charset="0"/>
              </a:rPr>
              <a:t>– Tells us that Gethsemane was the scene of Jesus weeping and praying for us:</a:t>
            </a:r>
          </a:p>
          <a:p>
            <a:pPr marL="0" indent="0" algn="ctr">
              <a:lnSpc>
                <a:spcPts val="2800"/>
              </a:lnSpc>
              <a:buNone/>
            </a:pPr>
            <a:r>
              <a:rPr lang="en-US" sz="2800" b="1" i="1" dirty="0">
                <a:solidFill>
                  <a:srgbClr val="FF0000"/>
                </a:solidFill>
                <a:latin typeface="Candara" panose="020E0502030303020204" pitchFamily="34" charset="0"/>
              </a:rPr>
              <a:t>“There I walk amid the shades, While the lingering twilight fades, See that suffering, friendless one, Weeping, praying there alone”</a:t>
            </a:r>
          </a:p>
          <a:p>
            <a:pPr marL="365760" indent="-274320">
              <a:lnSpc>
                <a:spcPts val="2800"/>
              </a:lnSpc>
              <a:spcBef>
                <a:spcPts val="1200"/>
              </a:spcBef>
            </a:pPr>
            <a:r>
              <a:rPr lang="en-US" sz="2800" dirty="0">
                <a:latin typeface="Candara" panose="020E0502030303020204" pitchFamily="34" charset="0"/>
              </a:rPr>
              <a:t>We certainly do not literally </a:t>
            </a:r>
            <a:r>
              <a:rPr lang="en-US" sz="2800" i="1" dirty="0">
                <a:latin typeface="Candara" panose="020E0502030303020204" pitchFamily="34" charset="0"/>
              </a:rPr>
              <a:t>“walk amid the shades,” </a:t>
            </a:r>
            <a:r>
              <a:rPr lang="en-US" sz="2800" dirty="0">
                <a:latin typeface="Candara" panose="020E0502030303020204" pitchFamily="34" charset="0"/>
              </a:rPr>
              <a:t>but we can do so in mind as we read the account of Jesus being exceedingly sorrowful even unto death</a:t>
            </a:r>
          </a:p>
          <a:p>
            <a:pPr marL="708660" lvl="1" indent="-274320">
              <a:lnSpc>
                <a:spcPts val="2800"/>
              </a:lnSpc>
              <a:spcBef>
                <a:spcPts val="0"/>
              </a:spcBef>
            </a:pPr>
            <a:r>
              <a:rPr lang="en-US" sz="2600" i="1" dirty="0">
                <a:latin typeface="Candara" panose="020E0502030303020204" pitchFamily="34" charset="0"/>
              </a:rPr>
              <a:t>Matt. 26:37-38</a:t>
            </a:r>
          </a:p>
          <a:p>
            <a:pPr marL="365760" indent="-274320">
              <a:lnSpc>
                <a:spcPts val="2800"/>
              </a:lnSpc>
              <a:spcBef>
                <a:spcPts val="1200"/>
              </a:spcBef>
            </a:pPr>
            <a:r>
              <a:rPr lang="en-US" sz="2800" dirty="0">
                <a:latin typeface="Candara" panose="020E0502030303020204" pitchFamily="34" charset="0"/>
              </a:rPr>
              <a:t>He knelt as a </a:t>
            </a:r>
            <a:r>
              <a:rPr lang="en-US" sz="2800" i="1" dirty="0">
                <a:latin typeface="Candara" panose="020E0502030303020204" pitchFamily="34" charset="0"/>
              </a:rPr>
              <a:t>“suffering, friendless One” </a:t>
            </a:r>
            <a:r>
              <a:rPr lang="en-US" sz="2800" dirty="0">
                <a:latin typeface="Candara" panose="020E0502030303020204" pitchFamily="34" charset="0"/>
              </a:rPr>
              <a:t>because His disciples He took to watch, slept – </a:t>
            </a:r>
            <a:r>
              <a:rPr lang="en-US" sz="2800" i="1" dirty="0">
                <a:latin typeface="Candara" panose="020E0502030303020204" pitchFamily="34" charset="0"/>
              </a:rPr>
              <a:t>Matt. 26:39-41</a:t>
            </a:r>
          </a:p>
          <a:p>
            <a:pPr marL="365760" indent="-274320">
              <a:lnSpc>
                <a:spcPts val="2800"/>
              </a:lnSpc>
              <a:spcBef>
                <a:spcPts val="1200"/>
              </a:spcBef>
            </a:pPr>
            <a:r>
              <a:rPr lang="en-US" sz="2800" dirty="0">
                <a:latin typeface="Candara" panose="020E0502030303020204" pitchFamily="34" charset="0"/>
              </a:rPr>
              <a:t>Therefore, not being there, we can know that He was weeping and praying for us alone – </a:t>
            </a:r>
            <a:r>
              <a:rPr lang="en-US" sz="2800" i="1" dirty="0">
                <a:latin typeface="Candara" panose="020E0502030303020204" pitchFamily="34" charset="0"/>
              </a:rPr>
              <a:t>Matt. 26:42-44</a:t>
            </a:r>
          </a:p>
        </p:txBody>
      </p:sp>
    </p:spTree>
    <p:extLst>
      <p:ext uri="{BB962C8B-B14F-4D97-AF65-F5344CB8AC3E}">
        <p14:creationId xmlns:p14="http://schemas.microsoft.com/office/powerpoint/2010/main" val="624740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barn(outVertical)">
                                      <p:cBhvr>
                                        <p:cTn id="14" dur="125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anim calcmode="lin" valueType="num">
                                      <p:cBhvr>
                                        <p:cTn id="2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fade">
                                      <p:cBhvr>
                                        <p:cTn id="31" dur="1000"/>
                                        <p:tgtEl>
                                          <p:spTgt spid="6">
                                            <p:txEl>
                                              <p:pRg st="4" end="4"/>
                                            </p:txEl>
                                          </p:spTgt>
                                        </p:tgtEl>
                                      </p:cBhvr>
                                    </p:animEffect>
                                    <p:anim calcmode="lin" valueType="num">
                                      <p:cBhvr>
                                        <p:cTn id="3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anim calcmode="lin" valueType="num">
                                      <p:cBhvr>
                                        <p:cTn id="3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176876"/>
            <a:ext cx="8519384" cy="715962"/>
          </a:xfrm>
        </p:spPr>
        <p:txBody>
          <a:bodyPr anchor="t">
            <a:noAutofit/>
          </a:bodyPr>
          <a:lstStyle/>
          <a:p>
            <a:pPr>
              <a:tabLst>
                <a:tab pos="8118475" algn="l"/>
              </a:tabLst>
            </a:pPr>
            <a:r>
              <a:rPr lang="en-US" sz="4200" b="1" i="1" dirty="0">
                <a:latin typeface="Candara" panose="020E0502030303020204" pitchFamily="34" charset="0"/>
              </a:rPr>
              <a:t>“When my love to Christ grows weak”</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9482" y="1217514"/>
            <a:ext cx="8126145" cy="5640486"/>
          </a:xfrm>
        </p:spPr>
        <p:txBody>
          <a:bodyPr>
            <a:noAutofit/>
          </a:bodyPr>
          <a:lstStyle/>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2614575" y="677961"/>
            <a:ext cx="3549742" cy="369332"/>
          </a:xfrm>
          <a:prstGeom prst="rect">
            <a:avLst/>
          </a:prstGeom>
          <a:noFill/>
        </p:spPr>
        <p:txBody>
          <a:bodyPr wrap="square" rtlCol="0">
            <a:spAutoFit/>
          </a:bodyPr>
          <a:lstStyle/>
          <a:p>
            <a:pPr algn="ctr"/>
            <a:r>
              <a:rPr lang="en-US" dirty="0">
                <a:solidFill>
                  <a:schemeClr val="tx1">
                    <a:lumMod val="50000"/>
                    <a:lumOff val="50000"/>
                  </a:schemeClr>
                </a:solidFill>
                <a:latin typeface="Candara" panose="020E0502030303020204" pitchFamily="34" charset="0"/>
              </a:rPr>
              <a:t>#350 - </a:t>
            </a:r>
            <a:r>
              <a:rPr lang="en-US" b="1" i="1" dirty="0">
                <a:solidFill>
                  <a:schemeClr val="tx1">
                    <a:lumMod val="50000"/>
                    <a:lumOff val="50000"/>
                  </a:schemeClr>
                </a:solidFill>
                <a:latin typeface="Candara" panose="020E0502030303020204" pitchFamily="34" charset="0"/>
              </a:rPr>
              <a:t>Songs of Faith and Praise</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583214" y="6442123"/>
            <a:ext cx="1371600" cy="365125"/>
          </a:xfrm>
        </p:spPr>
        <p:txBody>
          <a:bodyPr/>
          <a:lstStyle/>
          <a:p>
            <a:fld id="{0FF54DE5-C571-48E8-A5BC-B369434E2F44}" type="slidenum">
              <a:rPr lang="en-US" smtClean="0"/>
              <a:t>8</a:t>
            </a:fld>
            <a:endParaRPr lang="en-US"/>
          </a:p>
        </p:txBody>
      </p:sp>
      <p:sp>
        <p:nvSpPr>
          <p:cNvPr id="6" name="Content Placeholder 2">
            <a:extLst>
              <a:ext uri="{FF2B5EF4-FFF2-40B4-BE49-F238E27FC236}">
                <a16:creationId xmlns:a16="http://schemas.microsoft.com/office/drawing/2014/main" id="{DF08A59E-A974-823E-B28F-16C179D85576}"/>
              </a:ext>
            </a:extLst>
          </p:cNvPr>
          <p:cNvSpPr txBox="1">
            <a:spLocks/>
          </p:cNvSpPr>
          <p:nvPr/>
        </p:nvSpPr>
        <p:spPr>
          <a:xfrm>
            <a:off x="466962" y="1164426"/>
            <a:ext cx="8298665" cy="5640486"/>
          </a:xfrm>
          <a:prstGeom prst="rect">
            <a:avLst/>
          </a:prstGeom>
        </p:spPr>
        <p:txBody>
          <a:bodyPr vert="horz" lIns="0" tIns="45720" rIns="0" bIns="45720" rtlCol="0">
            <a:noAutofit/>
          </a:bodyPr>
          <a:lst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a:lstStyle>
          <a:p>
            <a:pPr marL="0" indent="0">
              <a:lnSpc>
                <a:spcPts val="3200"/>
              </a:lnSpc>
              <a:spcBef>
                <a:spcPts val="0"/>
              </a:spcBef>
              <a:buFont typeface="Wingdings" panose="05000000000000000000" pitchFamily="2" charset="2"/>
              <a:buNone/>
            </a:pPr>
            <a:r>
              <a:rPr lang="en-US" sz="3600" b="1" dirty="0">
                <a:latin typeface="Candara" panose="020E0502030303020204" pitchFamily="34" charset="0"/>
              </a:rPr>
              <a:t>Stanza # 3</a:t>
            </a:r>
            <a:r>
              <a:rPr lang="en-US" sz="3600" dirty="0">
                <a:latin typeface="Candara" panose="020E0502030303020204" pitchFamily="34" charset="0"/>
              </a:rPr>
              <a:t> </a:t>
            </a:r>
            <a:r>
              <a:rPr lang="en-US" sz="3200" dirty="0">
                <a:latin typeface="Candara" panose="020E0502030303020204" pitchFamily="34" charset="0"/>
              </a:rPr>
              <a:t>– Tells us that when our love for man grows weak, we can think of Calvary:</a:t>
            </a:r>
          </a:p>
          <a:p>
            <a:pPr marL="0" indent="0" algn="ctr">
              <a:lnSpc>
                <a:spcPts val="2800"/>
              </a:lnSpc>
              <a:buNone/>
            </a:pPr>
            <a:r>
              <a:rPr lang="en-US" sz="2800" b="1" i="1" dirty="0">
                <a:solidFill>
                  <a:srgbClr val="FF0000"/>
                </a:solidFill>
                <a:latin typeface="Candara" panose="020E0502030303020204" pitchFamily="34" charset="0"/>
              </a:rPr>
              <a:t>“When our love for man grows weak, When for stronger faith I seek, Hill of Calvary! I go To thy scenes of fear and woe ”</a:t>
            </a:r>
          </a:p>
          <a:p>
            <a:pPr marL="365760" indent="-274320">
              <a:lnSpc>
                <a:spcPts val="2800"/>
              </a:lnSpc>
              <a:spcBef>
                <a:spcPts val="1200"/>
              </a:spcBef>
            </a:pPr>
            <a:r>
              <a:rPr lang="en-US" sz="2800" dirty="0">
                <a:latin typeface="Candara" panose="020E0502030303020204" pitchFamily="34" charset="0"/>
              </a:rPr>
              <a:t>We should love our fellow man because Christ died for </a:t>
            </a:r>
            <a:r>
              <a:rPr lang="en-US" sz="2800" b="1" i="1" u="sng" dirty="0">
                <a:latin typeface="Candara" panose="020E0502030303020204" pitchFamily="34" charset="0"/>
              </a:rPr>
              <a:t>ALL</a:t>
            </a:r>
            <a:r>
              <a:rPr lang="en-US" sz="2800" dirty="0">
                <a:latin typeface="Candara" panose="020E0502030303020204" pitchFamily="34" charset="0"/>
              </a:rPr>
              <a:t> men! </a:t>
            </a:r>
            <a:r>
              <a:rPr lang="en-US" sz="2800" i="1" dirty="0">
                <a:latin typeface="Candara" panose="020E0502030303020204" pitchFamily="34" charset="0"/>
              </a:rPr>
              <a:t>– 1 John 4:20-21</a:t>
            </a:r>
          </a:p>
          <a:p>
            <a:pPr marL="365760" indent="-274320">
              <a:lnSpc>
                <a:spcPts val="2800"/>
              </a:lnSpc>
              <a:spcBef>
                <a:spcPts val="1200"/>
              </a:spcBef>
            </a:pPr>
            <a:r>
              <a:rPr lang="en-US" sz="2800" dirty="0">
                <a:latin typeface="Candara" panose="020E0502030303020204" pitchFamily="34" charset="0"/>
              </a:rPr>
              <a:t>When our love grows weak in this point, we need to strengthen our faith </a:t>
            </a:r>
            <a:r>
              <a:rPr lang="en-US" sz="2800" i="1" dirty="0">
                <a:latin typeface="Candara" panose="020E0502030303020204" pitchFamily="34" charset="0"/>
              </a:rPr>
              <a:t>– Rom. 4:20</a:t>
            </a:r>
          </a:p>
          <a:p>
            <a:pPr marL="365760" indent="-274320">
              <a:lnSpc>
                <a:spcPts val="2800"/>
              </a:lnSpc>
              <a:spcBef>
                <a:spcPts val="1200"/>
              </a:spcBef>
            </a:pPr>
            <a:r>
              <a:rPr lang="en-US" sz="2800" dirty="0">
                <a:latin typeface="Candara" panose="020E0502030303020204" pitchFamily="34" charset="0"/>
              </a:rPr>
              <a:t>It was on Calvary that Jesus shed His blood for the remission of everyone’s sins </a:t>
            </a:r>
            <a:r>
              <a:rPr lang="en-US" sz="2800" i="1" dirty="0">
                <a:latin typeface="Candara" panose="020E0502030303020204" pitchFamily="34" charset="0"/>
              </a:rPr>
              <a:t>– Luke 23:33</a:t>
            </a:r>
          </a:p>
        </p:txBody>
      </p:sp>
    </p:spTree>
    <p:extLst>
      <p:ext uri="{BB962C8B-B14F-4D97-AF65-F5344CB8AC3E}">
        <p14:creationId xmlns:p14="http://schemas.microsoft.com/office/powerpoint/2010/main" val="30963416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barn(outVertical)">
                                      <p:cBhvr>
                                        <p:cTn id="14" dur="125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fade">
                                      <p:cBhvr>
                                        <p:cTn id="26" dur="1000"/>
                                        <p:tgtEl>
                                          <p:spTgt spid="6">
                                            <p:txEl>
                                              <p:pRg st="3" end="3"/>
                                            </p:txEl>
                                          </p:spTgt>
                                        </p:tgtEl>
                                      </p:cBhvr>
                                    </p:animEffect>
                                    <p:anim calcmode="lin" valueType="num">
                                      <p:cBhvr>
                                        <p:cTn id="2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anim calcmode="lin" valueType="num">
                                      <p:cBhvr>
                                        <p:cTn id="3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176876"/>
            <a:ext cx="8519384" cy="715962"/>
          </a:xfrm>
        </p:spPr>
        <p:txBody>
          <a:bodyPr anchor="t">
            <a:noAutofit/>
          </a:bodyPr>
          <a:lstStyle/>
          <a:p>
            <a:pPr>
              <a:tabLst>
                <a:tab pos="8118475" algn="l"/>
              </a:tabLst>
            </a:pPr>
            <a:r>
              <a:rPr lang="en-US" sz="4200" b="1" i="1" dirty="0">
                <a:latin typeface="Candara" panose="020E0502030303020204" pitchFamily="34" charset="0"/>
              </a:rPr>
              <a:t>“When my love to Christ grows weak”</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9482" y="1217514"/>
            <a:ext cx="8126145" cy="5640486"/>
          </a:xfrm>
        </p:spPr>
        <p:txBody>
          <a:bodyPr>
            <a:noAutofit/>
          </a:bodyPr>
          <a:lstStyle/>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2614575" y="677961"/>
            <a:ext cx="3549742" cy="369332"/>
          </a:xfrm>
          <a:prstGeom prst="rect">
            <a:avLst/>
          </a:prstGeom>
          <a:noFill/>
        </p:spPr>
        <p:txBody>
          <a:bodyPr wrap="square" rtlCol="0">
            <a:spAutoFit/>
          </a:bodyPr>
          <a:lstStyle/>
          <a:p>
            <a:pPr algn="ctr"/>
            <a:r>
              <a:rPr lang="en-US" dirty="0">
                <a:solidFill>
                  <a:schemeClr val="tx1">
                    <a:lumMod val="50000"/>
                    <a:lumOff val="50000"/>
                  </a:schemeClr>
                </a:solidFill>
                <a:latin typeface="Candara" panose="020E0502030303020204" pitchFamily="34" charset="0"/>
              </a:rPr>
              <a:t>#350 - </a:t>
            </a:r>
            <a:r>
              <a:rPr lang="en-US" b="1" i="1" dirty="0">
                <a:solidFill>
                  <a:schemeClr val="tx1">
                    <a:lumMod val="50000"/>
                    <a:lumOff val="50000"/>
                  </a:schemeClr>
                </a:solidFill>
                <a:latin typeface="Candara" panose="020E0502030303020204" pitchFamily="34" charset="0"/>
              </a:rPr>
              <a:t>Songs of Faith and Praise</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583214" y="6442123"/>
            <a:ext cx="1371600" cy="365125"/>
          </a:xfrm>
        </p:spPr>
        <p:txBody>
          <a:bodyPr/>
          <a:lstStyle/>
          <a:p>
            <a:fld id="{0FF54DE5-C571-48E8-A5BC-B369434E2F44}" type="slidenum">
              <a:rPr lang="en-US" smtClean="0"/>
              <a:t>9</a:t>
            </a:fld>
            <a:endParaRPr lang="en-US"/>
          </a:p>
        </p:txBody>
      </p:sp>
      <p:sp>
        <p:nvSpPr>
          <p:cNvPr id="6" name="Content Placeholder 2">
            <a:extLst>
              <a:ext uri="{FF2B5EF4-FFF2-40B4-BE49-F238E27FC236}">
                <a16:creationId xmlns:a16="http://schemas.microsoft.com/office/drawing/2014/main" id="{DF08A59E-A974-823E-B28F-16C179D85576}"/>
              </a:ext>
            </a:extLst>
          </p:cNvPr>
          <p:cNvSpPr txBox="1">
            <a:spLocks/>
          </p:cNvSpPr>
          <p:nvPr/>
        </p:nvSpPr>
        <p:spPr>
          <a:xfrm>
            <a:off x="466962" y="1164426"/>
            <a:ext cx="8298665" cy="5640486"/>
          </a:xfrm>
          <a:prstGeom prst="rect">
            <a:avLst/>
          </a:prstGeom>
        </p:spPr>
        <p:txBody>
          <a:bodyPr vert="horz" lIns="0" tIns="45720" rIns="0" bIns="45720" rtlCol="0">
            <a:noAutofit/>
          </a:bodyPr>
          <a:lst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a:lstStyle>
          <a:p>
            <a:pPr marL="0" indent="0">
              <a:lnSpc>
                <a:spcPts val="3200"/>
              </a:lnSpc>
              <a:spcBef>
                <a:spcPts val="0"/>
              </a:spcBef>
              <a:buFont typeface="Wingdings" panose="05000000000000000000" pitchFamily="2" charset="2"/>
              <a:buNone/>
            </a:pPr>
            <a:r>
              <a:rPr lang="en-US" sz="3600" b="1" dirty="0">
                <a:latin typeface="Candara" panose="020E0502030303020204" pitchFamily="34" charset="0"/>
              </a:rPr>
              <a:t>Stanza # 4</a:t>
            </a:r>
            <a:r>
              <a:rPr lang="en-US" sz="3600" dirty="0">
                <a:latin typeface="Candara" panose="020E0502030303020204" pitchFamily="34" charset="0"/>
              </a:rPr>
              <a:t> </a:t>
            </a:r>
            <a:r>
              <a:rPr lang="en-US" sz="3200" dirty="0">
                <a:latin typeface="Candara" panose="020E0502030303020204" pitchFamily="34" charset="0"/>
              </a:rPr>
              <a:t>– Tells us that Calvary was the scene of Jesus’ agony and death for us:</a:t>
            </a:r>
          </a:p>
          <a:p>
            <a:pPr marL="0" indent="0" algn="ctr">
              <a:lnSpc>
                <a:spcPts val="2800"/>
              </a:lnSpc>
              <a:buNone/>
            </a:pPr>
            <a:r>
              <a:rPr lang="en-US" sz="2800" b="1" i="1" dirty="0">
                <a:solidFill>
                  <a:srgbClr val="FF0000"/>
                </a:solidFill>
                <a:latin typeface="Candara" panose="020E0502030303020204" pitchFamily="34" charset="0"/>
              </a:rPr>
              <a:t>“There behold His agony, Suffered on the bitter tree; See His anguish, see His faith, Love triumphant still in death”</a:t>
            </a:r>
          </a:p>
          <a:p>
            <a:pPr marL="365760" indent="-274320">
              <a:lnSpc>
                <a:spcPts val="2800"/>
              </a:lnSpc>
              <a:spcBef>
                <a:spcPts val="1200"/>
              </a:spcBef>
            </a:pPr>
            <a:r>
              <a:rPr lang="en-US" sz="2800" dirty="0">
                <a:latin typeface="Candara" panose="020E0502030303020204" pitchFamily="34" charset="0"/>
              </a:rPr>
              <a:t>By reading the scriptures,  we can behold His agony as He suffered on the bitter tree </a:t>
            </a:r>
            <a:r>
              <a:rPr lang="en-US" sz="2800" i="1" dirty="0">
                <a:latin typeface="Candara" panose="020E0502030303020204" pitchFamily="34" charset="0"/>
              </a:rPr>
              <a:t>– Luke 23:34-38 </a:t>
            </a:r>
          </a:p>
          <a:p>
            <a:pPr marL="365760" indent="-274320">
              <a:lnSpc>
                <a:spcPts val="2800"/>
              </a:lnSpc>
              <a:spcBef>
                <a:spcPts val="1200"/>
              </a:spcBef>
            </a:pPr>
            <a:r>
              <a:rPr lang="en-US" sz="2800" dirty="0">
                <a:latin typeface="Candara" panose="020E0502030303020204" pitchFamily="34" charset="0"/>
              </a:rPr>
              <a:t>Also, we can see His faith as He spoke to the penitent thief while on the cross – </a:t>
            </a:r>
            <a:r>
              <a:rPr lang="en-US" sz="2800" i="1" dirty="0">
                <a:latin typeface="Candara" panose="020E0502030303020204" pitchFamily="34" charset="0"/>
              </a:rPr>
              <a:t>Luke 23:39-43</a:t>
            </a:r>
          </a:p>
          <a:p>
            <a:pPr marL="365760" indent="-274320">
              <a:lnSpc>
                <a:spcPts val="2800"/>
              </a:lnSpc>
              <a:spcBef>
                <a:spcPts val="1200"/>
              </a:spcBef>
            </a:pPr>
            <a:r>
              <a:rPr lang="en-US" sz="2800" dirty="0">
                <a:latin typeface="Candara" panose="020E0502030303020204" pitchFamily="34" charset="0"/>
              </a:rPr>
              <a:t>We can also see His triumphant love in His death that He suffered for the sins of the world </a:t>
            </a:r>
            <a:r>
              <a:rPr lang="en-US" sz="2800" i="1" dirty="0">
                <a:latin typeface="Candara" panose="020E0502030303020204" pitchFamily="34" charset="0"/>
              </a:rPr>
              <a:t>– Luke 23:44-46</a:t>
            </a:r>
          </a:p>
        </p:txBody>
      </p:sp>
    </p:spTree>
    <p:extLst>
      <p:ext uri="{BB962C8B-B14F-4D97-AF65-F5344CB8AC3E}">
        <p14:creationId xmlns:p14="http://schemas.microsoft.com/office/powerpoint/2010/main" val="26051561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barn(outVertical)">
                                      <p:cBhvr>
                                        <p:cTn id="14" dur="125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fade">
                                      <p:cBhvr>
                                        <p:cTn id="26" dur="1000"/>
                                        <p:tgtEl>
                                          <p:spTgt spid="6">
                                            <p:txEl>
                                              <p:pRg st="3" end="3"/>
                                            </p:txEl>
                                          </p:spTgt>
                                        </p:tgtEl>
                                      </p:cBhvr>
                                    </p:animEffect>
                                    <p:anim calcmode="lin" valueType="num">
                                      <p:cBhvr>
                                        <p:cTn id="2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anim calcmode="lin" valueType="num">
                                      <p:cBhvr>
                                        <p:cTn id="3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Academic Literature 16x9">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schemas.microsoft.com/office/2006/metadata/properties"/>
    <ds:schemaRef ds:uri="http://schemas.openxmlformats.org/package/2006/metadata/core-properties"/>
    <ds:schemaRef ds:uri="http://www.w3.org/XML/1998/namespace"/>
    <ds:schemaRef ds:uri="http://purl.org/dc/dcmitype/"/>
    <ds:schemaRef ds:uri="http://purl.org/dc/terms/"/>
    <ds:schemaRef ds:uri="http://schemas.microsoft.com/office/2006/documentManagement/types"/>
    <ds:schemaRef ds:uri="http://schemas.microsoft.com/office/infopath/2007/PartnerControls"/>
    <ds:schemaRef ds:uri="4873beb7-5857-4685-be1f-d57550cc96cc"/>
    <ds:schemaRef ds:uri="http://purl.org/dc/elements/1.1/"/>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2865</TotalTime>
  <Words>3622</Words>
  <Application>Microsoft Office PowerPoint</Application>
  <PresentationFormat>On-screen Show (4:3)</PresentationFormat>
  <Paragraphs>209</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Candara</vt:lpstr>
      <vt:lpstr>Euphemia</vt:lpstr>
      <vt:lpstr>Plantagenet Cherokee</vt:lpstr>
      <vt:lpstr>Wingdings</vt:lpstr>
      <vt:lpstr>Academic Literature 16x9</vt:lpstr>
      <vt:lpstr>“When my love to Christ grows weak”</vt:lpstr>
      <vt:lpstr>Luke 22:44-48, KJV (44-46)</vt:lpstr>
      <vt:lpstr>Luke 22:44-48, KJV (47-48)</vt:lpstr>
      <vt:lpstr>“When my love to Christ grows weak”  </vt:lpstr>
      <vt:lpstr>“When my love to Christ grows weak”  </vt:lpstr>
      <vt:lpstr>“When my love to Christ grows weak”  </vt:lpstr>
      <vt:lpstr>“When my love to Christ grows weak”  </vt:lpstr>
      <vt:lpstr>“When my love to Christ grows weak”  </vt:lpstr>
      <vt:lpstr>“When my love to Christ grows weak”  </vt:lpstr>
      <vt:lpstr>“When my love to Christ grows weak”  </vt:lpstr>
      <vt:lpstr>“When my love to Christ grows weak”  </vt:lpstr>
      <vt:lpstr>Bible Teaching Concerning Faith</vt:lpstr>
      <vt:lpstr>CONCLUSION  </vt:lpstr>
      <vt:lpstr>“When my love to Christ grows weak”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30</cp:revision>
  <cp:lastPrinted>2024-06-29T22:31:11Z</cp:lastPrinted>
  <dcterms:created xsi:type="dcterms:W3CDTF">2023-07-27T18:55:44Z</dcterms:created>
  <dcterms:modified xsi:type="dcterms:W3CDTF">2024-07-01T19:50:00Z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