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292" r:id="rId5"/>
    <p:sldId id="296" r:id="rId6"/>
    <p:sldId id="298" r:id="rId7"/>
    <p:sldId id="299" r:id="rId8"/>
    <p:sldId id="381" r:id="rId9"/>
    <p:sldId id="382" r:id="rId10"/>
    <p:sldId id="383" r:id="rId11"/>
    <p:sldId id="384" r:id="rId12"/>
    <p:sldId id="385" r:id="rId13"/>
    <p:sldId id="386" r:id="rId14"/>
    <p:sldId id="387" r:id="rId15"/>
    <p:sldId id="388" r:id="rId16"/>
    <p:sldId id="306" r:id="rId17"/>
    <p:sldId id="389" r:id="rId18"/>
    <p:sldId id="380" r:id="rId19"/>
  </p:sldIdLst>
  <p:sldSz cx="9144000" cy="6858000" type="screen4x3"/>
  <p:notesSz cx="7315200" cy="96012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23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46992"/>
    <a:srgbClr val="AEC2D8"/>
    <a:srgbClr val="98432A"/>
    <a:srgbClr val="D84400"/>
    <a:srgbClr val="44678D"/>
    <a:srgbClr val="263E5A"/>
    <a:srgbClr val="D6E0EB"/>
    <a:srgbClr val="728DAB"/>
    <a:srgbClr val="C95B3A"/>
    <a:srgbClr val="2D4C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63286-EFC3-4A95-97E4-0BF34A3C9FC2}" v="2567" dt="2024-06-24T00:04:15.004"/>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797" autoAdjust="0"/>
  </p:normalViewPr>
  <p:slideViewPr>
    <p:cSldViewPr snapToGrid="0" showGuides="1">
      <p:cViewPr varScale="1">
        <p:scale>
          <a:sx n="72" d="100"/>
          <a:sy n="72" d="100"/>
        </p:scale>
        <p:origin x="2760" y="54"/>
      </p:cViewPr>
      <p:guideLst>
        <p:guide orient="horz" pos="1536"/>
        <p:guide pos="234"/>
      </p:guideLst>
    </p:cSldViewPr>
  </p:slideViewPr>
  <p:outlineViewPr>
    <p:cViewPr>
      <p:scale>
        <a:sx n="33" d="100"/>
        <a:sy n="33" d="100"/>
      </p:scale>
      <p:origin x="0" y="-1616"/>
    </p:cViewPr>
  </p:outlineViewPr>
  <p:notesTextViewPr>
    <p:cViewPr>
      <p:scale>
        <a:sx n="1" d="1"/>
        <a:sy n="1" d="1"/>
      </p:scale>
      <p:origin x="0" y="-24"/>
    </p:cViewPr>
  </p:notesTextViewPr>
  <p:sorterViewPr>
    <p:cViewPr>
      <p:scale>
        <a:sx n="150" d="100"/>
        <a:sy n="150" d="100"/>
      </p:scale>
      <p:origin x="0" y="0"/>
    </p:cViewPr>
  </p:sorter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9ED09D4-AC8C-44A3-9D86-552F7F2D12C2}"/>
    <pc:docChg chg="undo custSel modSld modNotesMaster modHandout">
      <pc:chgData name="Tommy McClure" userId="5f57beb918c8a44c" providerId="LiveId" clId="{19ED09D4-AC8C-44A3-9D86-552F7F2D12C2}" dt="2023-12-23T22:30:38.892" v="82" actId="14100"/>
      <pc:docMkLst>
        <pc:docMk/>
      </pc:docMkLst>
      <pc:sldChg chg="modSp mod modNotes">
        <pc:chgData name="Tommy McClure" userId="5f57beb918c8a44c" providerId="LiveId" clId="{19ED09D4-AC8C-44A3-9D86-552F7F2D12C2}" dt="2023-12-23T21:46:59.581" v="6" actId="1076"/>
        <pc:sldMkLst>
          <pc:docMk/>
          <pc:sldMk cId="3898447929" sldId="292"/>
        </pc:sldMkLst>
        <pc:spChg chg="mod">
          <ac:chgData name="Tommy McClure" userId="5f57beb918c8a44c" providerId="LiveId" clId="{19ED09D4-AC8C-44A3-9D86-552F7F2D12C2}" dt="2023-12-23T21:46:59.581" v="6" actId="1076"/>
          <ac:spMkLst>
            <pc:docMk/>
            <pc:sldMk cId="3898447929" sldId="292"/>
            <ac:spMk id="6" creationId="{319A45C4-178D-ECE3-0DFA-9DF2AD485ED2}"/>
          </ac:spMkLst>
        </pc:spChg>
      </pc:sldChg>
      <pc:sldChg chg="modNotes">
        <pc:chgData name="Tommy McClure" userId="5f57beb918c8a44c" providerId="LiveId" clId="{19ED09D4-AC8C-44A3-9D86-552F7F2D12C2}" dt="2023-12-23T22:22:33.469" v="12" actId="255"/>
        <pc:sldMkLst>
          <pc:docMk/>
          <pc:sldMk cId="2825344675" sldId="296"/>
        </pc:sldMkLst>
      </pc:sldChg>
      <pc:sldChg chg="modNotes">
        <pc:chgData name="Tommy McClure" userId="5f57beb918c8a44c" providerId="LiveId" clId="{19ED09D4-AC8C-44A3-9D86-552F7F2D12C2}" dt="2023-12-23T22:30:38.892" v="82" actId="14100"/>
        <pc:sldMkLst>
          <pc:docMk/>
          <pc:sldMk cId="2398196199" sldId="298"/>
        </pc:sldMkLst>
      </pc:sldChg>
      <pc:sldChg chg="modNotes">
        <pc:chgData name="Tommy McClure" userId="5f57beb918c8a44c" providerId="LiveId" clId="{19ED09D4-AC8C-44A3-9D86-552F7F2D12C2}" dt="2023-12-23T22:30:19.281" v="80" actId="14100"/>
        <pc:sldMkLst>
          <pc:docMk/>
          <pc:sldMk cId="704137079" sldId="299"/>
        </pc:sldMkLst>
      </pc:sldChg>
      <pc:sldChg chg="modNotes">
        <pc:chgData name="Tommy McClure" userId="5f57beb918c8a44c" providerId="LiveId" clId="{19ED09D4-AC8C-44A3-9D86-552F7F2D12C2}" dt="2023-12-23T22:23:29.929" v="21" actId="14100"/>
        <pc:sldMkLst>
          <pc:docMk/>
          <pc:sldMk cId="1852131297" sldId="300"/>
        </pc:sldMkLst>
      </pc:sldChg>
      <pc:sldChg chg="modNotes">
        <pc:chgData name="Tommy McClure" userId="5f57beb918c8a44c" providerId="LiveId" clId="{19ED09D4-AC8C-44A3-9D86-552F7F2D12C2}" dt="2023-12-23T22:27:02.034" v="48" actId="113"/>
        <pc:sldMkLst>
          <pc:docMk/>
          <pc:sldMk cId="498752802" sldId="301"/>
        </pc:sldMkLst>
      </pc:sldChg>
      <pc:sldChg chg="modNotes">
        <pc:chgData name="Tommy McClure" userId="5f57beb918c8a44c" providerId="LiveId" clId="{19ED09D4-AC8C-44A3-9D86-552F7F2D12C2}" dt="2023-12-23T22:27:16.822" v="52" actId="14100"/>
        <pc:sldMkLst>
          <pc:docMk/>
          <pc:sldMk cId="3893068575" sldId="302"/>
        </pc:sldMkLst>
      </pc:sldChg>
      <pc:sldChg chg="modNotes">
        <pc:chgData name="Tommy McClure" userId="5f57beb918c8a44c" providerId="LiveId" clId="{19ED09D4-AC8C-44A3-9D86-552F7F2D12C2}" dt="2023-12-23T22:27:30.344" v="56" actId="14100"/>
        <pc:sldMkLst>
          <pc:docMk/>
          <pc:sldMk cId="1055013033" sldId="303"/>
        </pc:sldMkLst>
      </pc:sldChg>
      <pc:sldChg chg="modNotes">
        <pc:chgData name="Tommy McClure" userId="5f57beb918c8a44c" providerId="LiveId" clId="{19ED09D4-AC8C-44A3-9D86-552F7F2D12C2}" dt="2023-12-23T22:27:47.164" v="60" actId="14100"/>
        <pc:sldMkLst>
          <pc:docMk/>
          <pc:sldMk cId="1182887898" sldId="304"/>
        </pc:sldMkLst>
      </pc:sldChg>
      <pc:sldChg chg="modNotes">
        <pc:chgData name="Tommy McClure" userId="5f57beb918c8a44c" providerId="LiveId" clId="{19ED09D4-AC8C-44A3-9D86-552F7F2D12C2}" dt="2023-12-23T22:29:53.255" v="76" actId="255"/>
        <pc:sldMkLst>
          <pc:docMk/>
          <pc:sldMk cId="2850805693" sldId="305"/>
        </pc:sldMkLst>
      </pc:sldChg>
      <pc:sldChg chg="modNotes">
        <pc:chgData name="Tommy McClure" userId="5f57beb918c8a44c" providerId="LiveId" clId="{19ED09D4-AC8C-44A3-9D86-552F7F2D12C2}" dt="2023-12-23T22:29:36.846" v="75" actId="14100"/>
        <pc:sldMkLst>
          <pc:docMk/>
          <pc:sldMk cId="864617190" sldId="306"/>
        </pc:sldMkLst>
      </pc:sldChg>
      <pc:sldChg chg="modNotes">
        <pc:chgData name="Tommy McClure" userId="5f57beb918c8a44c" providerId="LiveId" clId="{19ED09D4-AC8C-44A3-9D86-552F7F2D12C2}" dt="2023-12-23T22:28:32.089" v="70" actId="27636"/>
        <pc:sldMkLst>
          <pc:docMk/>
          <pc:sldMk cId="2970185068" sldId="380"/>
        </pc:sldMkLst>
      </pc:sldChg>
    </pc:docChg>
  </pc:docChgLst>
  <pc:docChgLst>
    <pc:chgData name="Tommy McClure" userId="5f57beb918c8a44c" providerId="LiveId" clId="{AEF63286-EFC3-4A95-97E4-0BF34A3C9FC2}"/>
    <pc:docChg chg="undo custSel addSld delSld modSld sldOrd">
      <pc:chgData name="Tommy McClure" userId="5f57beb918c8a44c" providerId="LiveId" clId="{AEF63286-EFC3-4A95-97E4-0BF34A3C9FC2}" dt="2024-06-24T00:11:19.792" v="3392" actId="1076"/>
      <pc:docMkLst>
        <pc:docMk/>
      </pc:docMkLst>
      <pc:sldChg chg="modSp mod">
        <pc:chgData name="Tommy McClure" userId="5f57beb918c8a44c" providerId="LiveId" clId="{AEF63286-EFC3-4A95-97E4-0BF34A3C9FC2}" dt="2024-06-22T21:29:45.043" v="2808" actId="14100"/>
        <pc:sldMkLst>
          <pc:docMk/>
          <pc:sldMk cId="3898447929" sldId="292"/>
        </pc:sldMkLst>
        <pc:spChg chg="mod">
          <ac:chgData name="Tommy McClure" userId="5f57beb918c8a44c" providerId="LiveId" clId="{AEF63286-EFC3-4A95-97E4-0BF34A3C9FC2}" dt="2024-06-22T21:29:45.043" v="2808" actId="14100"/>
          <ac:spMkLst>
            <pc:docMk/>
            <pc:sldMk cId="3898447929" sldId="292"/>
            <ac:spMk id="9" creationId="{485E0237-B9A1-0B58-E0AA-05EF84817EB4}"/>
          </ac:spMkLst>
        </pc:spChg>
      </pc:sldChg>
      <pc:sldChg chg="modSp mod">
        <pc:chgData name="Tommy McClure" userId="5f57beb918c8a44c" providerId="LiveId" clId="{AEF63286-EFC3-4A95-97E4-0BF34A3C9FC2}" dt="2024-06-23T19:41:16.805" v="3113" actId="255"/>
        <pc:sldMkLst>
          <pc:docMk/>
          <pc:sldMk cId="2825344675" sldId="296"/>
        </pc:sldMkLst>
        <pc:spChg chg="mod">
          <ac:chgData name="Tommy McClure" userId="5f57beb918c8a44c" providerId="LiveId" clId="{AEF63286-EFC3-4A95-97E4-0BF34A3C9FC2}" dt="2024-06-23T19:41:16.805" v="3113" actId="255"/>
          <ac:spMkLst>
            <pc:docMk/>
            <pc:sldMk cId="2825344675" sldId="296"/>
            <ac:spMk id="23" creationId="{7CBD0A41-67A3-9C2B-7957-73FADACCC86C}"/>
          </ac:spMkLst>
        </pc:spChg>
      </pc:sldChg>
      <pc:sldChg chg="modSp">
        <pc:chgData name="Tommy McClure" userId="5f57beb918c8a44c" providerId="LiveId" clId="{AEF63286-EFC3-4A95-97E4-0BF34A3C9FC2}" dt="2024-06-22T21:49:13.397" v="3003" actId="114"/>
        <pc:sldMkLst>
          <pc:docMk/>
          <pc:sldMk cId="2398196199" sldId="298"/>
        </pc:sldMkLst>
        <pc:spChg chg="mod">
          <ac:chgData name="Tommy McClure" userId="5f57beb918c8a44c" providerId="LiveId" clId="{AEF63286-EFC3-4A95-97E4-0BF34A3C9FC2}" dt="2024-06-22T21:49:13.397" v="3003" actId="114"/>
          <ac:spMkLst>
            <pc:docMk/>
            <pc:sldMk cId="2398196199" sldId="298"/>
            <ac:spMk id="25" creationId="{013D3CF5-B78E-6708-4360-050B53435E92}"/>
          </ac:spMkLst>
        </pc:spChg>
      </pc:sldChg>
      <pc:sldChg chg="modSp modAnim">
        <pc:chgData name="Tommy McClure" userId="5f57beb918c8a44c" providerId="LiveId" clId="{AEF63286-EFC3-4A95-97E4-0BF34A3C9FC2}" dt="2024-06-23T23:53:04.600" v="3311" actId="20577"/>
        <pc:sldMkLst>
          <pc:docMk/>
          <pc:sldMk cId="704137079" sldId="299"/>
        </pc:sldMkLst>
        <pc:spChg chg="mod">
          <ac:chgData name="Tommy McClure" userId="5f57beb918c8a44c" providerId="LiveId" clId="{AEF63286-EFC3-4A95-97E4-0BF34A3C9FC2}" dt="2024-06-23T23:51:22.156" v="3310" actId="20577"/>
          <ac:spMkLst>
            <pc:docMk/>
            <pc:sldMk cId="704137079" sldId="299"/>
            <ac:spMk id="25" creationId="{013D3CF5-B78E-6708-4360-050B53435E92}"/>
          </ac:spMkLst>
        </pc:spChg>
      </pc:sldChg>
      <pc:sldChg chg="del">
        <pc:chgData name="Tommy McClure" userId="5f57beb918c8a44c" providerId="LiveId" clId="{AEF63286-EFC3-4A95-97E4-0BF34A3C9FC2}" dt="2024-06-22T20:04:28.402" v="1602" actId="2696"/>
        <pc:sldMkLst>
          <pc:docMk/>
          <pc:sldMk cId="1852131297" sldId="300"/>
        </pc:sldMkLst>
      </pc:sldChg>
      <pc:sldChg chg="del">
        <pc:chgData name="Tommy McClure" userId="5f57beb918c8a44c" providerId="LiveId" clId="{AEF63286-EFC3-4A95-97E4-0BF34A3C9FC2}" dt="2024-06-22T20:04:32.902" v="1603" actId="2696"/>
        <pc:sldMkLst>
          <pc:docMk/>
          <pc:sldMk cId="498752802" sldId="301"/>
        </pc:sldMkLst>
      </pc:sldChg>
      <pc:sldChg chg="del">
        <pc:chgData name="Tommy McClure" userId="5f57beb918c8a44c" providerId="LiveId" clId="{AEF63286-EFC3-4A95-97E4-0BF34A3C9FC2}" dt="2024-06-22T20:04:39.724" v="1604" actId="2696"/>
        <pc:sldMkLst>
          <pc:docMk/>
          <pc:sldMk cId="3893068575" sldId="302"/>
        </pc:sldMkLst>
      </pc:sldChg>
      <pc:sldChg chg="del">
        <pc:chgData name="Tommy McClure" userId="5f57beb918c8a44c" providerId="LiveId" clId="{AEF63286-EFC3-4A95-97E4-0BF34A3C9FC2}" dt="2024-06-22T20:04:42.610" v="1605" actId="2696"/>
        <pc:sldMkLst>
          <pc:docMk/>
          <pc:sldMk cId="1055013033" sldId="303"/>
        </pc:sldMkLst>
      </pc:sldChg>
      <pc:sldChg chg="del">
        <pc:chgData name="Tommy McClure" userId="5f57beb918c8a44c" providerId="LiveId" clId="{AEF63286-EFC3-4A95-97E4-0BF34A3C9FC2}" dt="2024-06-22T20:04:45.846" v="1606" actId="2696"/>
        <pc:sldMkLst>
          <pc:docMk/>
          <pc:sldMk cId="1182887898" sldId="304"/>
        </pc:sldMkLst>
      </pc:sldChg>
      <pc:sldChg chg="del">
        <pc:chgData name="Tommy McClure" userId="5f57beb918c8a44c" providerId="LiveId" clId="{AEF63286-EFC3-4A95-97E4-0BF34A3C9FC2}" dt="2024-06-22T20:04:50.842" v="1607" actId="2696"/>
        <pc:sldMkLst>
          <pc:docMk/>
          <pc:sldMk cId="2850805693" sldId="305"/>
        </pc:sldMkLst>
      </pc:sldChg>
      <pc:sldChg chg="addSp delSp modSp mod modAnim modNotes modNotesTx">
        <pc:chgData name="Tommy McClure" userId="5f57beb918c8a44c" providerId="LiveId" clId="{AEF63286-EFC3-4A95-97E4-0BF34A3C9FC2}" dt="2024-06-24T00:11:19.792" v="3392" actId="1076"/>
        <pc:sldMkLst>
          <pc:docMk/>
          <pc:sldMk cId="864617190" sldId="306"/>
        </pc:sldMkLst>
        <pc:spChg chg="del mod">
          <ac:chgData name="Tommy McClure" userId="5f57beb918c8a44c" providerId="LiveId" clId="{AEF63286-EFC3-4A95-97E4-0BF34A3C9FC2}" dt="2024-06-22T20:06:55.431" v="1640" actId="478"/>
          <ac:spMkLst>
            <pc:docMk/>
            <pc:sldMk cId="864617190" sldId="306"/>
            <ac:spMk id="2" creationId="{61A8F7C6-2480-F73E-4F0E-016C182810AB}"/>
          </ac:spMkLst>
        </pc:spChg>
        <pc:spChg chg="add mod">
          <ac:chgData name="Tommy McClure" userId="5f57beb918c8a44c" providerId="LiveId" clId="{AEF63286-EFC3-4A95-97E4-0BF34A3C9FC2}" dt="2024-06-23T23:32:23.578" v="3178" actId="1036"/>
          <ac:spMkLst>
            <pc:docMk/>
            <pc:sldMk cId="864617190" sldId="306"/>
            <ac:spMk id="2" creationId="{78D9A4F6-7747-798D-3E9D-2A96A767B358}"/>
          </ac:spMkLst>
        </pc:spChg>
        <pc:spChg chg="del mod">
          <ac:chgData name="Tommy McClure" userId="5f57beb918c8a44c" providerId="LiveId" clId="{AEF63286-EFC3-4A95-97E4-0BF34A3C9FC2}" dt="2024-06-22T20:06:45.373" v="1637" actId="478"/>
          <ac:spMkLst>
            <pc:docMk/>
            <pc:sldMk cId="864617190" sldId="306"/>
            <ac:spMk id="3" creationId="{C0DD4F78-BA69-0549-9EB4-D12A8B576275}"/>
          </ac:spMkLst>
        </pc:spChg>
        <pc:spChg chg="add del mod">
          <ac:chgData name="Tommy McClure" userId="5f57beb918c8a44c" providerId="LiveId" clId="{AEF63286-EFC3-4A95-97E4-0BF34A3C9FC2}" dt="2024-06-22T20:06:12.348" v="1611" actId="478"/>
          <ac:spMkLst>
            <pc:docMk/>
            <pc:sldMk cId="864617190" sldId="306"/>
            <ac:spMk id="6" creationId="{9BB39BA7-0701-7285-3F78-88C2CD646DD2}"/>
          </ac:spMkLst>
        </pc:spChg>
        <pc:spChg chg="add mod">
          <ac:chgData name="Tommy McClure" userId="5f57beb918c8a44c" providerId="LiveId" clId="{AEF63286-EFC3-4A95-97E4-0BF34A3C9FC2}" dt="2024-06-22T20:06:48.071" v="1638"/>
          <ac:spMkLst>
            <pc:docMk/>
            <pc:sldMk cId="864617190" sldId="306"/>
            <ac:spMk id="7" creationId="{810CF3BE-9A96-616E-E6D7-539C27E22DEF}"/>
          </ac:spMkLst>
        </pc:spChg>
        <pc:spChg chg="add mod">
          <ac:chgData name="Tommy McClure" userId="5f57beb918c8a44c" providerId="LiveId" clId="{AEF63286-EFC3-4A95-97E4-0BF34A3C9FC2}" dt="2024-06-22T20:07:29.651" v="1660" actId="20577"/>
          <ac:spMkLst>
            <pc:docMk/>
            <pc:sldMk cId="864617190" sldId="306"/>
            <ac:spMk id="8" creationId="{845435C5-C009-5B11-4041-ED38359B4C16}"/>
          </ac:spMkLst>
        </pc:spChg>
        <pc:spChg chg="del">
          <ac:chgData name="Tommy McClure" userId="5f57beb918c8a44c" providerId="LiveId" clId="{AEF63286-EFC3-4A95-97E4-0BF34A3C9FC2}" dt="2024-06-22T20:06:07.825" v="1610" actId="478"/>
          <ac:spMkLst>
            <pc:docMk/>
            <pc:sldMk cId="864617190" sldId="306"/>
            <ac:spMk id="23" creationId="{7CBD0A41-67A3-9C2B-7957-73FADACCC86C}"/>
          </ac:spMkLst>
        </pc:spChg>
        <pc:spChg chg="mod">
          <ac:chgData name="Tommy McClure" userId="5f57beb918c8a44c" providerId="LiveId" clId="{AEF63286-EFC3-4A95-97E4-0BF34A3C9FC2}" dt="2024-06-23T23:22:43.921" v="3119" actId="14100"/>
          <ac:spMkLst>
            <pc:docMk/>
            <pc:sldMk cId="864617190" sldId="306"/>
            <ac:spMk id="25" creationId="{013D3CF5-B78E-6708-4360-050B53435E92}"/>
          </ac:spMkLst>
        </pc:spChg>
      </pc:sldChg>
      <pc:sldChg chg="modSp mod modNotes">
        <pc:chgData name="Tommy McClure" userId="5f57beb918c8a44c" providerId="LiveId" clId="{AEF63286-EFC3-4A95-97E4-0BF34A3C9FC2}" dt="2024-06-23T00:39:02.394" v="3084" actId="1076"/>
        <pc:sldMkLst>
          <pc:docMk/>
          <pc:sldMk cId="2970185068" sldId="380"/>
        </pc:sldMkLst>
        <pc:spChg chg="mod">
          <ac:chgData name="Tommy McClure" userId="5f57beb918c8a44c" providerId="LiveId" clId="{AEF63286-EFC3-4A95-97E4-0BF34A3C9FC2}" dt="2024-06-22T20:22:43.382" v="2344" actId="113"/>
          <ac:spMkLst>
            <pc:docMk/>
            <pc:sldMk cId="2970185068" sldId="380"/>
            <ac:spMk id="4" creationId="{FDB3C018-6904-4094-85A6-7BAF69A201A5}"/>
          </ac:spMkLst>
        </pc:spChg>
        <pc:spChg chg="mod">
          <ac:chgData name="Tommy McClure" userId="5f57beb918c8a44c" providerId="LiveId" clId="{AEF63286-EFC3-4A95-97E4-0BF34A3C9FC2}" dt="2024-06-22T20:22:49.244" v="2346" actId="20577"/>
          <ac:spMkLst>
            <pc:docMk/>
            <pc:sldMk cId="2970185068" sldId="380"/>
            <ac:spMk id="7" creationId="{2A6B56C3-77F0-4E92-B09D-C8D4A68D5E79}"/>
          </ac:spMkLst>
        </pc:spChg>
        <pc:spChg chg="mod">
          <ac:chgData name="Tommy McClure" userId="5f57beb918c8a44c" providerId="LiveId" clId="{AEF63286-EFC3-4A95-97E4-0BF34A3C9FC2}" dt="2024-06-22T20:22:23.436" v="2339" actId="207"/>
          <ac:spMkLst>
            <pc:docMk/>
            <pc:sldMk cId="2970185068" sldId="380"/>
            <ac:spMk id="10" creationId="{BB8A7FBA-4C4C-4440-9886-90F8BD6246FB}"/>
          </ac:spMkLst>
        </pc:spChg>
      </pc:sldChg>
      <pc:sldChg chg="modAnim">
        <pc:chgData name="Tommy McClure" userId="5f57beb918c8a44c" providerId="LiveId" clId="{AEF63286-EFC3-4A95-97E4-0BF34A3C9FC2}" dt="2024-06-22T21:53:55.246" v="3008"/>
        <pc:sldMkLst>
          <pc:docMk/>
          <pc:sldMk cId="2050377215" sldId="381"/>
        </pc:sldMkLst>
      </pc:sldChg>
      <pc:sldChg chg="modSp modAnim">
        <pc:chgData name="Tommy McClure" userId="5f57beb918c8a44c" providerId="LiveId" clId="{AEF63286-EFC3-4A95-97E4-0BF34A3C9FC2}" dt="2024-06-22T21:53:03.250" v="3004"/>
        <pc:sldMkLst>
          <pc:docMk/>
          <pc:sldMk cId="4203797577" sldId="382"/>
        </pc:sldMkLst>
        <pc:spChg chg="mod">
          <ac:chgData name="Tommy McClure" userId="5f57beb918c8a44c" providerId="LiveId" clId="{AEF63286-EFC3-4A95-97E4-0BF34A3C9FC2}" dt="2024-06-22T21:33:49.481" v="2815" actId="20577"/>
          <ac:spMkLst>
            <pc:docMk/>
            <pc:sldMk cId="4203797577" sldId="382"/>
            <ac:spMk id="25" creationId="{013D3CF5-B78E-6708-4360-050B53435E92}"/>
          </ac:spMkLst>
        </pc:spChg>
      </pc:sldChg>
      <pc:sldChg chg="modNotes modNotesTx">
        <pc:chgData name="Tommy McClure" userId="5f57beb918c8a44c" providerId="LiveId" clId="{AEF63286-EFC3-4A95-97E4-0BF34A3C9FC2}" dt="2024-06-23T19:47:09.634" v="3118" actId="113"/>
        <pc:sldMkLst>
          <pc:docMk/>
          <pc:sldMk cId="2619076003" sldId="383"/>
        </pc:sldMkLst>
      </pc:sldChg>
      <pc:sldChg chg="modSp modNotes modNotesTx">
        <pc:chgData name="Tommy McClure" userId="5f57beb918c8a44c" providerId="LiveId" clId="{AEF63286-EFC3-4A95-97E4-0BF34A3C9FC2}" dt="2024-06-23T00:41:22.820" v="3099" actId="14100"/>
        <pc:sldMkLst>
          <pc:docMk/>
          <pc:sldMk cId="824109817" sldId="384"/>
        </pc:sldMkLst>
        <pc:spChg chg="mod">
          <ac:chgData name="Tommy McClure" userId="5f57beb918c8a44c" providerId="LiveId" clId="{AEF63286-EFC3-4A95-97E4-0BF34A3C9FC2}" dt="2024-06-22T21:14:31.746" v="2726" actId="20577"/>
          <ac:spMkLst>
            <pc:docMk/>
            <pc:sldMk cId="824109817" sldId="384"/>
            <ac:spMk id="25" creationId="{013D3CF5-B78E-6708-4360-050B53435E92}"/>
          </ac:spMkLst>
        </pc:spChg>
      </pc:sldChg>
      <pc:sldChg chg="modSp modNotesTx">
        <pc:chgData name="Tommy McClure" userId="5f57beb918c8a44c" providerId="LiveId" clId="{AEF63286-EFC3-4A95-97E4-0BF34A3C9FC2}" dt="2024-06-22T21:09:26.961" v="2695" actId="113"/>
        <pc:sldMkLst>
          <pc:docMk/>
          <pc:sldMk cId="197674457" sldId="385"/>
        </pc:sldMkLst>
        <pc:spChg chg="mod">
          <ac:chgData name="Tommy McClure" userId="5f57beb918c8a44c" providerId="LiveId" clId="{AEF63286-EFC3-4A95-97E4-0BF34A3C9FC2}" dt="2024-06-22T21:08:59.849" v="2691" actId="20577"/>
          <ac:spMkLst>
            <pc:docMk/>
            <pc:sldMk cId="197674457" sldId="385"/>
            <ac:spMk id="25" creationId="{013D3CF5-B78E-6708-4360-050B53435E92}"/>
          </ac:spMkLst>
        </pc:spChg>
      </pc:sldChg>
      <pc:sldChg chg="modSp mod modAnim modNotes modNotesTx">
        <pc:chgData name="Tommy McClure" userId="5f57beb918c8a44c" providerId="LiveId" clId="{AEF63286-EFC3-4A95-97E4-0BF34A3C9FC2}" dt="2024-06-24T00:06:28.853" v="3380" actId="14100"/>
        <pc:sldMkLst>
          <pc:docMk/>
          <pc:sldMk cId="3536227091" sldId="386"/>
        </pc:sldMkLst>
        <pc:spChg chg="mod">
          <ac:chgData name="Tommy McClure" userId="5f57beb918c8a44c" providerId="LiveId" clId="{AEF63286-EFC3-4A95-97E4-0BF34A3C9FC2}" dt="2024-06-23T23:56:24.091" v="3321" actId="1038"/>
          <ac:spMkLst>
            <pc:docMk/>
            <pc:sldMk cId="3536227091" sldId="386"/>
            <ac:spMk id="4" creationId="{FE180358-2E3E-3F80-7C63-CE6DB15F6B95}"/>
          </ac:spMkLst>
        </pc:spChg>
        <pc:spChg chg="mod">
          <ac:chgData name="Tommy McClure" userId="5f57beb918c8a44c" providerId="LiveId" clId="{AEF63286-EFC3-4A95-97E4-0BF34A3C9FC2}" dt="2024-06-24T00:04:15.004" v="3364" actId="114"/>
          <ac:spMkLst>
            <pc:docMk/>
            <pc:sldMk cId="3536227091" sldId="386"/>
            <ac:spMk id="25" creationId="{013D3CF5-B78E-6708-4360-050B53435E92}"/>
          </ac:spMkLst>
        </pc:spChg>
      </pc:sldChg>
      <pc:sldChg chg="addSp delSp modSp add mod ord modAnim modNotes modNotesTx">
        <pc:chgData name="Tommy McClure" userId="5f57beb918c8a44c" providerId="LiveId" clId="{AEF63286-EFC3-4A95-97E4-0BF34A3C9FC2}" dt="2024-06-23T19:39:18.519" v="3107" actId="20577"/>
        <pc:sldMkLst>
          <pc:docMk/>
          <pc:sldMk cId="802691438" sldId="387"/>
        </pc:sldMkLst>
        <pc:spChg chg="add del mod">
          <ac:chgData name="Tommy McClure" userId="5f57beb918c8a44c" providerId="LiveId" clId="{AEF63286-EFC3-4A95-97E4-0BF34A3C9FC2}" dt="2024-06-22T21:57:45.944" v="3069" actId="20577"/>
          <ac:spMkLst>
            <pc:docMk/>
            <pc:sldMk cId="802691438" sldId="387"/>
            <ac:spMk id="2" creationId="{61A8F7C6-2480-F73E-4F0E-016C182810AB}"/>
          </ac:spMkLst>
        </pc:spChg>
        <pc:spChg chg="mod">
          <ac:chgData name="Tommy McClure" userId="5f57beb918c8a44c" providerId="LiveId" clId="{AEF63286-EFC3-4A95-97E4-0BF34A3C9FC2}" dt="2024-06-22T19:50:05.991" v="1131" actId="14100"/>
          <ac:spMkLst>
            <pc:docMk/>
            <pc:sldMk cId="802691438" sldId="387"/>
            <ac:spMk id="9" creationId="{BB5991F0-23BD-195B-067B-76634E77AC00}"/>
          </ac:spMkLst>
        </pc:spChg>
        <pc:spChg chg="mod">
          <ac:chgData name="Tommy McClure" userId="5f57beb918c8a44c" providerId="LiveId" clId="{AEF63286-EFC3-4A95-97E4-0BF34A3C9FC2}" dt="2024-06-23T19:39:18.519" v="3107" actId="20577"/>
          <ac:spMkLst>
            <pc:docMk/>
            <pc:sldMk cId="802691438" sldId="387"/>
            <ac:spMk id="25" creationId="{013D3CF5-B78E-6708-4360-050B53435E92}"/>
          </ac:spMkLst>
        </pc:spChg>
      </pc:sldChg>
      <pc:sldChg chg="addSp delSp modSp add mod modAnim modNotes modNotesTx">
        <pc:chgData name="Tommy McClure" userId="5f57beb918c8a44c" providerId="LiveId" clId="{AEF63286-EFC3-4A95-97E4-0BF34A3C9FC2}" dt="2024-06-23T19:39:48.933" v="3111" actId="20577"/>
        <pc:sldMkLst>
          <pc:docMk/>
          <pc:sldMk cId="2763615932" sldId="388"/>
        </pc:sldMkLst>
        <pc:spChg chg="del mod">
          <ac:chgData name="Tommy McClure" userId="5f57beb918c8a44c" providerId="LiveId" clId="{AEF63286-EFC3-4A95-97E4-0BF34A3C9FC2}" dt="2024-06-22T21:58:09.057" v="3070" actId="478"/>
          <ac:spMkLst>
            <pc:docMk/>
            <pc:sldMk cId="2763615932" sldId="388"/>
            <ac:spMk id="2" creationId="{61A8F7C6-2480-F73E-4F0E-016C182810AB}"/>
          </ac:spMkLst>
        </pc:spChg>
        <pc:spChg chg="add mod">
          <ac:chgData name="Tommy McClure" userId="5f57beb918c8a44c" providerId="LiveId" clId="{AEF63286-EFC3-4A95-97E4-0BF34A3C9FC2}" dt="2024-06-22T21:58:11.982" v="3071"/>
          <ac:spMkLst>
            <pc:docMk/>
            <pc:sldMk cId="2763615932" sldId="388"/>
            <ac:spMk id="4" creationId="{7912A57F-B272-3104-6D11-2A1CAF6D24B4}"/>
          </ac:spMkLst>
        </pc:spChg>
        <pc:spChg chg="mod">
          <ac:chgData name="Tommy McClure" userId="5f57beb918c8a44c" providerId="LiveId" clId="{AEF63286-EFC3-4A95-97E4-0BF34A3C9FC2}" dt="2024-06-23T19:39:48.933" v="3111" actId="20577"/>
          <ac:spMkLst>
            <pc:docMk/>
            <pc:sldMk cId="2763615932" sldId="388"/>
            <ac:spMk id="25" creationId="{013D3CF5-B78E-6708-4360-050B53435E92}"/>
          </ac:spMkLst>
        </pc:spChg>
      </pc:sldChg>
      <pc:sldChg chg="addSp delSp modSp mod modAnim">
        <pc:chgData name="Tommy McClure" userId="5f57beb918c8a44c" providerId="LiveId" clId="{AEF63286-EFC3-4A95-97E4-0BF34A3C9FC2}" dt="2024-06-22T20:21:56.767" v="2338" actId="1035"/>
        <pc:sldMkLst>
          <pc:docMk/>
          <pc:sldMk cId="4249013521" sldId="389"/>
        </pc:sldMkLst>
        <pc:spChg chg="add mod">
          <ac:chgData name="Tommy McClure" userId="5f57beb918c8a44c" providerId="LiveId" clId="{AEF63286-EFC3-4A95-97E4-0BF34A3C9FC2}" dt="2024-06-22T20:20:30.732" v="2326" actId="2085"/>
          <ac:spMkLst>
            <pc:docMk/>
            <pc:sldMk cId="4249013521" sldId="389"/>
            <ac:spMk id="2" creationId="{F6BEF8AC-E5EC-54F1-D09F-36EFD527721B}"/>
          </ac:spMkLst>
        </pc:spChg>
        <pc:spChg chg="mod">
          <ac:chgData name="Tommy McClure" userId="5f57beb918c8a44c" providerId="LiveId" clId="{AEF63286-EFC3-4A95-97E4-0BF34A3C9FC2}" dt="2024-06-22T20:18:25.218" v="2308" actId="1076"/>
          <ac:spMkLst>
            <pc:docMk/>
            <pc:sldMk cId="4249013521" sldId="389"/>
            <ac:spMk id="9" creationId="{BB5991F0-23BD-195B-067B-76634E77AC00}"/>
          </ac:spMkLst>
        </pc:spChg>
        <pc:spChg chg="del mod">
          <ac:chgData name="Tommy McClure" userId="5f57beb918c8a44c" providerId="LiveId" clId="{AEF63286-EFC3-4A95-97E4-0BF34A3C9FC2}" dt="2024-06-22T20:17:51.383" v="2275" actId="478"/>
          <ac:spMkLst>
            <pc:docMk/>
            <pc:sldMk cId="4249013521" sldId="389"/>
            <ac:spMk id="23" creationId="{7CBD0A41-67A3-9C2B-7957-73FADACCC86C}"/>
          </ac:spMkLst>
        </pc:spChg>
        <pc:spChg chg="mod ord">
          <ac:chgData name="Tommy McClure" userId="5f57beb918c8a44c" providerId="LiveId" clId="{AEF63286-EFC3-4A95-97E4-0BF34A3C9FC2}" dt="2024-06-22T20:21:56.767" v="2338" actId="1035"/>
          <ac:spMkLst>
            <pc:docMk/>
            <pc:sldMk cId="4249013521" sldId="389"/>
            <ac:spMk id="25" creationId="{013D3CF5-B78E-6708-4360-050B53435E9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7E3961-5613-64C6-63C3-6085D0CDAE5B}"/>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506D1F08-FF42-95F6-3130-AE63E5604876}"/>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06/23/2024 PM</a:t>
            </a:r>
            <a:endParaRPr lang="en-US" dirty="0"/>
          </a:p>
        </p:txBody>
      </p:sp>
      <p:sp>
        <p:nvSpPr>
          <p:cNvPr id="4" name="Footer Placeholder 3">
            <a:extLst>
              <a:ext uri="{FF2B5EF4-FFF2-40B4-BE49-F238E27FC236}">
                <a16:creationId xmlns:a16="http://schemas.microsoft.com/office/drawing/2014/main" id="{4CD5B35B-A046-EC3C-A80E-3D9D12C14980}"/>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7202DDE3-703C-8B4C-9506-EC0A39AACDD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B8DC1D1-B6C2-C644-8BF1-C34DBFFE1C78}" type="slidenum">
              <a:rPr lang="en-US" smtClean="0"/>
              <a:t>‹#›</a:t>
            </a:fld>
            <a:endParaRPr lang="en-US" dirty="0"/>
          </a:p>
        </p:txBody>
      </p:sp>
    </p:spTree>
    <p:extLst>
      <p:ext uri="{BB962C8B-B14F-4D97-AF65-F5344CB8AC3E}">
        <p14:creationId xmlns:p14="http://schemas.microsoft.com/office/powerpoint/2010/main" val="9334793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a:extLst>
              <a:ext uri="{FF2B5EF4-FFF2-40B4-BE49-F238E27FC236}">
                <a16:creationId xmlns:a16="http://schemas.microsoft.com/office/drawing/2014/main" id="{A894A48D-3417-BE20-3062-A36609690464}"/>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9" name="Slide Image Placeholder 8">
            <a:extLst>
              <a:ext uri="{FF2B5EF4-FFF2-40B4-BE49-F238E27FC236}">
                <a16:creationId xmlns:a16="http://schemas.microsoft.com/office/drawing/2014/main" id="{AC9ED954-709D-51DC-3EA0-0E06FE1D72A5}"/>
              </a:ext>
            </a:extLst>
          </p:cNvPr>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10" name="Footer Placeholder 9">
            <a:extLst>
              <a:ext uri="{FF2B5EF4-FFF2-40B4-BE49-F238E27FC236}">
                <a16:creationId xmlns:a16="http://schemas.microsoft.com/office/drawing/2014/main" id="{1F57F2FB-2942-7663-E6DB-E3A976549D53}"/>
              </a:ext>
            </a:extLst>
          </p:cNvPr>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11" name="Date Placeholder 10">
            <a:extLst>
              <a:ext uri="{FF2B5EF4-FFF2-40B4-BE49-F238E27FC236}">
                <a16:creationId xmlns:a16="http://schemas.microsoft.com/office/drawing/2014/main" id="{ED31FE42-8AA6-DC9C-5EE7-8737143C1DDB}"/>
              </a:ext>
            </a:extLst>
          </p:cNvPr>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06/23/2024 PM</a:t>
            </a:r>
          </a:p>
        </p:txBody>
      </p:sp>
      <p:sp>
        <p:nvSpPr>
          <p:cNvPr id="12" name="Notes Placeholder 11">
            <a:extLst>
              <a:ext uri="{FF2B5EF4-FFF2-40B4-BE49-F238E27FC236}">
                <a16:creationId xmlns:a16="http://schemas.microsoft.com/office/drawing/2014/main" id="{5F659C92-43C4-05C5-9170-5CF256AF9975}"/>
              </a:ext>
            </a:extLst>
          </p:cNvPr>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a:extLst>
              <a:ext uri="{FF2B5EF4-FFF2-40B4-BE49-F238E27FC236}">
                <a16:creationId xmlns:a16="http://schemas.microsoft.com/office/drawing/2014/main" id="{74923A81-0599-8ECF-BDF0-A4898D46829C}"/>
              </a:ext>
            </a:extLst>
          </p:cNvPr>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DBF3159-94EB-4F6B-8273-09F1A6B019E6}" type="slidenum">
              <a:rPr lang="en-US" smtClean="0"/>
              <a:t>‹#›</a:t>
            </a:fld>
            <a:endParaRPr lang="en-US"/>
          </a:p>
        </p:txBody>
      </p:sp>
    </p:spTree>
    <p:extLst>
      <p:ext uri="{BB962C8B-B14F-4D97-AF65-F5344CB8AC3E}">
        <p14:creationId xmlns:p14="http://schemas.microsoft.com/office/powerpoint/2010/main" val="4226651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a:prstGeom prst="rect">
            <a:avLst/>
          </a:prstGeom>
        </p:spPr>
      </p:sp>
      <p:sp>
        <p:nvSpPr>
          <p:cNvPr id="3" name="Notes Placeholder 2"/>
          <p:cNvSpPr>
            <a:spLocks noGrp="1"/>
          </p:cNvSpPr>
          <p:nvPr>
            <p:ph type="body" idx="1"/>
          </p:nvPr>
        </p:nvSpPr>
        <p:spPr>
          <a:xfrm>
            <a:off x="731520" y="4620577"/>
            <a:ext cx="5852160" cy="3780473"/>
          </a:xfrm>
          <a:prstGeom prst="rect">
            <a:avLst/>
          </a:prstGeom>
        </p:spPr>
        <p:txBody>
          <a:bodyPr/>
          <a:lstStyle/>
          <a:p>
            <a:endParaRPr lang="en-US" dirty="0"/>
          </a:p>
        </p:txBody>
      </p:sp>
      <p:sp>
        <p:nvSpPr>
          <p:cNvPr id="4" name="Slide Number Placeholder 3"/>
          <p:cNvSpPr>
            <a:spLocks noGrp="1"/>
          </p:cNvSpPr>
          <p:nvPr>
            <p:ph type="sldNum" sz="quarter" idx="5"/>
          </p:nvPr>
        </p:nvSpPr>
        <p:spPr>
          <a:xfrm>
            <a:off x="4143587" y="9119474"/>
            <a:ext cx="3169920" cy="481726"/>
          </a:xfrm>
          <a:prstGeom prst="rect">
            <a:avLst/>
          </a:prstGeom>
        </p:spPr>
        <p:txBody>
          <a:bodyPr/>
          <a:lstStyle/>
          <a:p>
            <a:fld id="{017105BD-6D6F-49DB-9DE4-D4A6452D7E5F}" type="slidenum">
              <a:rPr lang="en-US" altLang="zh-CN" noProof="0" smtClean="0"/>
              <a:t>1</a:t>
            </a:fld>
            <a:endParaRPr lang="en-US" altLang="zh-CN" noProof="0" dirty="0"/>
          </a:p>
        </p:txBody>
      </p:sp>
      <p:sp>
        <p:nvSpPr>
          <p:cNvPr id="5" name="Date Placeholder 4">
            <a:extLst>
              <a:ext uri="{FF2B5EF4-FFF2-40B4-BE49-F238E27FC236}">
                <a16:creationId xmlns:a16="http://schemas.microsoft.com/office/drawing/2014/main" id="{FDA39E94-471F-351D-FA92-B36962332E4D}"/>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3712883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11188"/>
            <a:ext cx="4321175" cy="3240087"/>
          </a:xfrm>
        </p:spPr>
      </p:sp>
      <p:sp>
        <p:nvSpPr>
          <p:cNvPr id="3" name="Notes Placeholder 2"/>
          <p:cNvSpPr>
            <a:spLocks noGrp="1"/>
          </p:cNvSpPr>
          <p:nvPr>
            <p:ph type="body" idx="1"/>
          </p:nvPr>
        </p:nvSpPr>
        <p:spPr>
          <a:xfrm>
            <a:off x="0" y="3851275"/>
            <a:ext cx="7315200" cy="574992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Jeremiah 10:23 KJV 23</a:t>
            </a:r>
            <a:r>
              <a:rPr lang="en-US" b="0" dirty="0">
                <a:latin typeface="Arial" panose="020B0604020202020204" pitchFamily="34" charset="0"/>
                <a:cs typeface="Arial" panose="020B0604020202020204" pitchFamily="34" charset="0"/>
              </a:rPr>
              <a:t> O LORD, I know that the way of man is not in himself: it is not in man that walketh to direct his steps.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0" dirty="0">
                <a:latin typeface="Arial" panose="020B0604020202020204" pitchFamily="34" charset="0"/>
                <a:cs typeface="Arial" panose="020B0604020202020204" pitchFamily="34" charset="0"/>
              </a:rPr>
              <a:t>Proverbs 14:12 KJV 12 There is a way which </a:t>
            </a:r>
            <a:r>
              <a:rPr lang="en-US" b="1" dirty="0" err="1">
                <a:latin typeface="Arial" panose="020B0604020202020204" pitchFamily="34" charset="0"/>
                <a:cs typeface="Arial" panose="020B0604020202020204" pitchFamily="34" charset="0"/>
              </a:rPr>
              <a:t>seemeth</a:t>
            </a:r>
            <a:r>
              <a:rPr lang="en-US" b="1" dirty="0">
                <a:latin typeface="Arial" panose="020B0604020202020204" pitchFamily="34" charset="0"/>
                <a:cs typeface="Arial" panose="020B0604020202020204" pitchFamily="34" charset="0"/>
              </a:rPr>
              <a:t> right unto a man</a:t>
            </a:r>
            <a:r>
              <a:rPr lang="en-US" b="0" dirty="0">
                <a:latin typeface="Arial" panose="020B0604020202020204" pitchFamily="34" charset="0"/>
                <a:cs typeface="Arial" panose="020B0604020202020204" pitchFamily="34" charset="0"/>
              </a:rPr>
              <a:t>, but the end thereof are the ways of death.</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Romans 3:10 KJV 10 </a:t>
            </a:r>
            <a:r>
              <a:rPr lang="en-US" b="0" dirty="0">
                <a:latin typeface="Arial" panose="020B0604020202020204" pitchFamily="34" charset="0"/>
                <a:cs typeface="Arial" panose="020B0604020202020204" pitchFamily="34" charset="0"/>
              </a:rPr>
              <a:t>As it is written, There is none righteous, no, not one: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3:23 KJV 23 </a:t>
            </a:r>
            <a:r>
              <a:rPr lang="en-US" b="0" dirty="0">
                <a:latin typeface="Arial" panose="020B0604020202020204" pitchFamily="34" charset="0"/>
                <a:cs typeface="Arial" panose="020B0604020202020204" pitchFamily="34" charset="0"/>
              </a:rPr>
              <a:t>For all have sinned, and come short of the glory of God;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u="none" dirty="0">
                <a:latin typeface="Arial" panose="020B0604020202020204" pitchFamily="34" charset="0"/>
                <a:cs typeface="Arial" panose="020B0604020202020204" pitchFamily="34" charset="0"/>
              </a:rPr>
              <a:t>Romans 5:8 NKJV 8 </a:t>
            </a:r>
            <a:r>
              <a:rPr lang="en-US" b="0" u="none" dirty="0">
                <a:latin typeface="Arial" panose="020B0604020202020204" pitchFamily="34" charset="0"/>
                <a:cs typeface="Arial" panose="020B0604020202020204" pitchFamily="34" charset="0"/>
              </a:rPr>
              <a:t>But God demonstrates His own love toward us, in that while we were still sinners, </a:t>
            </a:r>
            <a:r>
              <a:rPr lang="en-US" b="1" u="none" dirty="0">
                <a:latin typeface="Arial" panose="020B0604020202020204" pitchFamily="34" charset="0"/>
                <a:cs typeface="Arial" panose="020B0604020202020204" pitchFamily="34" charset="0"/>
              </a:rPr>
              <a:t>Christ died for us.</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Galatians 6:1-2 KJV 1</a:t>
            </a:r>
            <a:r>
              <a:rPr lang="en-US" b="0" dirty="0">
                <a:latin typeface="Arial" panose="020B0604020202020204" pitchFamily="34" charset="0"/>
                <a:cs typeface="Arial" panose="020B0604020202020204" pitchFamily="34" charset="0"/>
              </a:rPr>
              <a:t> Brethren, if a man be overtaken in a fault, ye which are spiritual, restore such an one in the spirit of meekness; considering thyself, lest thou also be tempted</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Bear ye one another's burdens, and so fulfil the law of Christ.</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12:15 KJV 15 </a:t>
            </a:r>
            <a:r>
              <a:rPr lang="en-US" b="0" dirty="0">
                <a:latin typeface="Arial" panose="020B0604020202020204" pitchFamily="34" charset="0"/>
                <a:cs typeface="Arial" panose="020B0604020202020204" pitchFamily="34" charset="0"/>
              </a:rPr>
              <a:t>Rejoice with them that do rejoice, and weep with them that weep</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Psalms 16:9-11 KJV 9 </a:t>
            </a:r>
            <a:r>
              <a:rPr lang="en-US" b="0" dirty="0">
                <a:latin typeface="Arial" panose="020B0604020202020204" pitchFamily="34" charset="0"/>
                <a:cs typeface="Arial" panose="020B0604020202020204" pitchFamily="34" charset="0"/>
              </a:rPr>
              <a:t>Therefore my heart is glad, and my glory </a:t>
            </a:r>
            <a:r>
              <a:rPr lang="en-US" b="0" dirty="0" err="1">
                <a:latin typeface="Arial" panose="020B0604020202020204" pitchFamily="34" charset="0"/>
                <a:cs typeface="Arial" panose="020B0604020202020204" pitchFamily="34" charset="0"/>
              </a:rPr>
              <a:t>rejoiceth</a:t>
            </a:r>
            <a:r>
              <a:rPr lang="en-US" b="0" dirty="0">
                <a:latin typeface="Arial" panose="020B0604020202020204" pitchFamily="34" charset="0"/>
                <a:cs typeface="Arial" panose="020B0604020202020204" pitchFamily="34" charset="0"/>
              </a:rPr>
              <a:t>: my flesh also shall rest in hope.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For thou wilt not leave my soul in hell; neither wilt thou suffer thine Holy One to see corruption.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Thou wilt shew me the path of life: in thy presence is fulness of joy; at thy right hand there are pleasures for evermore.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2:29-32 KJV 29 </a:t>
            </a:r>
            <a:r>
              <a:rPr lang="en-US" b="0" dirty="0">
                <a:latin typeface="Arial" panose="020B0604020202020204" pitchFamily="34" charset="0"/>
                <a:cs typeface="Arial" panose="020B0604020202020204" pitchFamily="34" charset="0"/>
              </a:rPr>
              <a:t>Men and brethren, let me freely speak unto you of the patriarch David, that he is both dead and buried, and his </a:t>
            </a:r>
            <a:r>
              <a:rPr lang="en-US" b="0" dirty="0" err="1">
                <a:latin typeface="Arial" panose="020B0604020202020204" pitchFamily="34" charset="0"/>
                <a:cs typeface="Arial" panose="020B0604020202020204" pitchFamily="34" charset="0"/>
              </a:rPr>
              <a:t>sepulchre</a:t>
            </a:r>
            <a:r>
              <a:rPr lang="en-US" b="0" dirty="0">
                <a:latin typeface="Arial" panose="020B0604020202020204" pitchFamily="34" charset="0"/>
                <a:cs typeface="Arial" panose="020B0604020202020204" pitchFamily="34" charset="0"/>
              </a:rPr>
              <a:t> is with us unto this day. </a:t>
            </a:r>
            <a:r>
              <a:rPr lang="en-US" b="1" dirty="0">
                <a:latin typeface="Arial" panose="020B0604020202020204" pitchFamily="34" charset="0"/>
                <a:cs typeface="Arial" panose="020B0604020202020204" pitchFamily="34" charset="0"/>
              </a:rPr>
              <a:t>30 </a:t>
            </a:r>
            <a:r>
              <a:rPr lang="en-US" b="0" dirty="0">
                <a:latin typeface="Arial" panose="020B0604020202020204" pitchFamily="34" charset="0"/>
                <a:cs typeface="Arial" panose="020B0604020202020204" pitchFamily="34" charset="0"/>
              </a:rPr>
              <a:t>Therefore being a prophet, and knowing that God had sworn with an oath to him, that of the fruit of his loins, according to the flesh, he would raise up Christ to sit on his throne; </a:t>
            </a:r>
            <a:r>
              <a:rPr lang="en-US" b="1" dirty="0">
                <a:latin typeface="Arial" panose="020B0604020202020204" pitchFamily="34" charset="0"/>
                <a:cs typeface="Arial" panose="020B0604020202020204" pitchFamily="34" charset="0"/>
              </a:rPr>
              <a:t>31 </a:t>
            </a:r>
            <a:r>
              <a:rPr lang="en-US" b="0" dirty="0">
                <a:latin typeface="Arial" panose="020B0604020202020204" pitchFamily="34" charset="0"/>
                <a:cs typeface="Arial" panose="020B0604020202020204" pitchFamily="34" charset="0"/>
              </a:rPr>
              <a:t>He seeing this before spake of the resurrection of Christ, that his soul was not left in hell, neither his flesh did see corruption. 32 This Jesus hath God raised up, whereof we all are witnesses.</a:t>
            </a:r>
          </a:p>
        </p:txBody>
      </p:sp>
      <p:sp>
        <p:nvSpPr>
          <p:cNvPr id="4" name="Slide Number Placeholder 3"/>
          <p:cNvSpPr>
            <a:spLocks noGrp="1"/>
          </p:cNvSpPr>
          <p:nvPr>
            <p:ph type="sldNum" sz="quarter" idx="5"/>
          </p:nvPr>
        </p:nvSpPr>
        <p:spPr/>
        <p:txBody>
          <a:bodyPr/>
          <a:lstStyle/>
          <a:p>
            <a:fld id="{FDBF3159-94EB-4F6B-8273-09F1A6B019E6}" type="slidenum">
              <a:rPr lang="en-US" smtClean="0"/>
              <a:t>10</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836778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70075" y="23813"/>
            <a:ext cx="3575050" cy="2681287"/>
          </a:xfrm>
        </p:spPr>
      </p:sp>
      <p:sp>
        <p:nvSpPr>
          <p:cNvPr id="3" name="Notes Placeholder 2"/>
          <p:cNvSpPr>
            <a:spLocks noGrp="1"/>
          </p:cNvSpPr>
          <p:nvPr>
            <p:ph type="body" idx="1"/>
          </p:nvPr>
        </p:nvSpPr>
        <p:spPr>
          <a:xfrm>
            <a:off x="0" y="2728913"/>
            <a:ext cx="7315200" cy="6872288"/>
          </a:xfrm>
        </p:spPr>
        <p:txBody>
          <a:bodyPr/>
          <a:lstStyle/>
          <a:p>
            <a:r>
              <a:rPr lang="en-US" b="1" dirty="0">
                <a:latin typeface="Arial" panose="020B0604020202020204" pitchFamily="34" charset="0"/>
                <a:cs typeface="Arial" panose="020B0604020202020204" pitchFamily="34" charset="0"/>
              </a:rPr>
              <a:t>Revelation 1:8 KJV 8 </a:t>
            </a:r>
            <a:r>
              <a:rPr lang="en-US" b="0" dirty="0">
                <a:latin typeface="Arial" panose="020B0604020202020204" pitchFamily="34" charset="0"/>
                <a:cs typeface="Arial" panose="020B0604020202020204" pitchFamily="34" charset="0"/>
              </a:rPr>
              <a:t>I am Alpha and Omega, the beginning and the ending, saith the Lord, which is, and which was, and which is to come, the Almighty.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James 1:17 NKJV 17 </a:t>
            </a:r>
            <a:r>
              <a:rPr lang="en-US" b="0" dirty="0">
                <a:latin typeface="Arial" panose="020B0604020202020204" pitchFamily="34" charset="0"/>
                <a:cs typeface="Arial" panose="020B0604020202020204" pitchFamily="34" charset="0"/>
              </a:rPr>
              <a:t>Every good gift and every perfect gift is from above, and comes down from the Father of lights, with whom there is no variation or shadow of turning.</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28:18 NKJV 18 </a:t>
            </a:r>
            <a:r>
              <a:rPr lang="en-US" b="0" dirty="0">
                <a:latin typeface="Arial" panose="020B0604020202020204" pitchFamily="34" charset="0"/>
                <a:cs typeface="Arial" panose="020B0604020202020204" pitchFamily="34" charset="0"/>
              </a:rPr>
              <a:t>And Jesus came and spoke to them, saying, </a:t>
            </a:r>
            <a:r>
              <a:rPr lang="en-US" b="1" dirty="0">
                <a:latin typeface="Arial" panose="020B0604020202020204" pitchFamily="34" charset="0"/>
                <a:cs typeface="Arial" panose="020B0604020202020204" pitchFamily="34" charset="0"/>
              </a:rPr>
              <a:t>"All authority has been given to Me in heaven and on earth.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Timothy 6:15 NKJV 15 </a:t>
            </a:r>
            <a:r>
              <a:rPr lang="en-US" b="0" dirty="0">
                <a:latin typeface="Arial" panose="020B0604020202020204" pitchFamily="34" charset="0"/>
                <a:cs typeface="Arial" panose="020B0604020202020204" pitchFamily="34" charset="0"/>
              </a:rPr>
              <a:t>which He will manifest in His own time, He who is the </a:t>
            </a:r>
            <a:r>
              <a:rPr lang="en-US" b="1" dirty="0">
                <a:latin typeface="Arial" panose="020B0604020202020204" pitchFamily="34" charset="0"/>
                <a:cs typeface="Arial" panose="020B0604020202020204" pitchFamily="34" charset="0"/>
              </a:rPr>
              <a:t>blessed and only Potentate, the King of kings and Lord of lords,</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John 3:3-5 NKJV 3 </a:t>
            </a:r>
            <a:r>
              <a:rPr lang="en-US" b="0" dirty="0">
                <a:latin typeface="Arial" panose="020B0604020202020204" pitchFamily="34" charset="0"/>
                <a:cs typeface="Arial" panose="020B0604020202020204" pitchFamily="34" charset="0"/>
              </a:rPr>
              <a:t>Jesus answered and said to him, "Most assuredly, I say to you, unless one is born again, he cannot see the kingdom of God."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Nicodemus said to Him, "How can a man be born when he is old? Can he enter a second time into his mother's womb and be born?"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Jesus answered, "Most assuredly, I say to you, unless one is born of water and the Spirit, he cannot enter the kingdom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Mark 16:16 NKJV 16</a:t>
            </a:r>
            <a:r>
              <a:rPr lang="en-US" b="0" dirty="0">
                <a:latin typeface="Arial" panose="020B0604020202020204" pitchFamily="34" charset="0"/>
                <a:cs typeface="Arial" panose="020B0604020202020204" pitchFamily="34" charset="0"/>
              </a:rPr>
              <a:t> "He who believes and is baptized will be saved; but he who does not believe will be condemned.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10:32 KJV 32 </a:t>
            </a:r>
            <a:r>
              <a:rPr lang="en-US" b="0" dirty="0">
                <a:latin typeface="Arial" panose="020B0604020202020204" pitchFamily="34" charset="0"/>
                <a:cs typeface="Arial" panose="020B0604020202020204" pitchFamily="34" charset="0"/>
              </a:rPr>
              <a:t>Whosoever therefore shall confess me before men, him will I confess also before my Father which is in heaven.</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24:35 KJV 35 </a:t>
            </a:r>
            <a:r>
              <a:rPr lang="en-US" b="0" dirty="0">
                <a:latin typeface="Arial" panose="020B0604020202020204" pitchFamily="34" charset="0"/>
                <a:cs typeface="Arial" panose="020B0604020202020204" pitchFamily="34" charset="0"/>
              </a:rPr>
              <a:t>Heaven and earth shall pass away, but my words shall not pass away.</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John 8:21-24 KJV 21 </a:t>
            </a:r>
            <a:r>
              <a:rPr lang="en-US" b="0" dirty="0">
                <a:latin typeface="Arial" panose="020B0604020202020204" pitchFamily="34" charset="0"/>
                <a:cs typeface="Arial" panose="020B0604020202020204" pitchFamily="34" charset="0"/>
              </a:rPr>
              <a:t>Then said Jesus again unto them, I go my way, and ye shall seek me, and shall die in your sins: whither I go, ye cannot come.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Then said the Jews, Will he kill himself? because he saith, Whither I go, ye cannot come.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And he said unto them, Ye are from beneath; I am from above: ye are of this world; I am not of this world. </a:t>
            </a:r>
            <a:r>
              <a:rPr lang="en-US" b="1" u="sng" dirty="0">
                <a:latin typeface="Arial" panose="020B0604020202020204" pitchFamily="34" charset="0"/>
                <a:cs typeface="Arial" panose="020B0604020202020204" pitchFamily="34" charset="0"/>
              </a:rPr>
              <a:t>24</a:t>
            </a:r>
            <a:r>
              <a:rPr lang="en-US" b="0" u="sng"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marL="171450" indent="-171450">
              <a:buFont typeface="Wingdings" panose="05000000000000000000" pitchFamily="2" charset="2"/>
              <a:buChar char="§"/>
            </a:pPr>
            <a:r>
              <a:rPr lang="en-US" b="1" u="none" dirty="0">
                <a:latin typeface="Arial" panose="020B0604020202020204" pitchFamily="34" charset="0"/>
                <a:cs typeface="Arial" panose="020B0604020202020204" pitchFamily="34" charset="0"/>
              </a:rPr>
              <a:t>Matthew 15:8-9 KJV 8 </a:t>
            </a:r>
            <a:r>
              <a:rPr lang="en-US" b="0" u="none" dirty="0">
                <a:latin typeface="Arial" panose="020B0604020202020204" pitchFamily="34" charset="0"/>
                <a:cs typeface="Arial" panose="020B0604020202020204" pitchFamily="34" charset="0"/>
              </a:rPr>
              <a:t>This people draweth nigh unto me with their mouth, and </a:t>
            </a:r>
            <a:r>
              <a:rPr lang="en-US" b="0" u="none" dirty="0" err="1">
                <a:latin typeface="Arial" panose="020B0604020202020204" pitchFamily="34" charset="0"/>
                <a:cs typeface="Arial" panose="020B0604020202020204" pitchFamily="34" charset="0"/>
              </a:rPr>
              <a:t>honoureth</a:t>
            </a:r>
            <a:r>
              <a:rPr lang="en-US" b="0" u="none" dirty="0">
                <a:latin typeface="Arial" panose="020B0604020202020204" pitchFamily="34" charset="0"/>
                <a:cs typeface="Arial" panose="020B0604020202020204" pitchFamily="34" charset="0"/>
              </a:rPr>
              <a:t> me with their lips; but their heart is far from me. 9 But in vain they do worship me, teaching for doctrines the commandments of men.</a:t>
            </a:r>
          </a:p>
          <a:p>
            <a:pPr marL="171450" indent="-171450">
              <a:buFont typeface="Wingdings" panose="05000000000000000000" pitchFamily="2" charset="2"/>
              <a:buChar char="§"/>
            </a:pPr>
            <a:r>
              <a:rPr lang="en-US" b="1" u="none" dirty="0">
                <a:latin typeface="Arial" panose="020B0604020202020204" pitchFamily="34" charset="0"/>
                <a:cs typeface="Arial" panose="020B0604020202020204" pitchFamily="34" charset="0"/>
              </a:rPr>
              <a:t>Matthew 15:13 KJV 13 </a:t>
            </a:r>
            <a:r>
              <a:rPr lang="en-US" b="0" u="none" dirty="0">
                <a:latin typeface="Arial" panose="020B0604020202020204" pitchFamily="34" charset="0"/>
                <a:cs typeface="Arial" panose="020B0604020202020204" pitchFamily="34" charset="0"/>
              </a:rPr>
              <a:t>But he answered and said, Every plant, which my heavenly Father hath not planted, shall be rooted up.</a:t>
            </a:r>
          </a:p>
          <a:p>
            <a:pPr marL="1085850" lvl="2" indent="-171450">
              <a:buFont typeface="Wingdings" panose="05000000000000000000" pitchFamily="2" charset="2"/>
              <a:buChar char="§"/>
            </a:pPr>
            <a:endParaRPr lang="en-US" b="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u="none" dirty="0">
                <a:latin typeface="Arial" panose="020B0604020202020204" pitchFamily="34" charset="0"/>
                <a:cs typeface="Arial" panose="020B0604020202020204" pitchFamily="34" charset="0"/>
              </a:rPr>
              <a:t>John 3:16 KJV 16</a:t>
            </a:r>
            <a:r>
              <a:rPr lang="en-US" b="0" u="none" dirty="0">
                <a:latin typeface="Arial" panose="020B0604020202020204" pitchFamily="34" charset="0"/>
                <a:cs typeface="Arial" panose="020B0604020202020204" pitchFamily="34" charset="0"/>
              </a:rPr>
              <a:t> For God so loved the world, that he gave his only begotten Son, that whosoever believeth in him should not perish, but have everlasting life.</a:t>
            </a:r>
          </a:p>
          <a:p>
            <a:pPr marL="171450" indent="-171450">
              <a:buFont typeface="Wingdings" panose="05000000000000000000" pitchFamily="2" charset="2"/>
              <a:buChar char="§"/>
            </a:pPr>
            <a:r>
              <a:rPr lang="en-US" b="1" u="none" dirty="0">
                <a:latin typeface="Arial" panose="020B0604020202020204" pitchFamily="34" charset="0"/>
                <a:cs typeface="Arial" panose="020B0604020202020204" pitchFamily="34" charset="0"/>
              </a:rPr>
              <a:t>John 15:13 KJV 13 </a:t>
            </a:r>
            <a:r>
              <a:rPr lang="en-US" b="0" u="none" dirty="0">
                <a:latin typeface="Arial" panose="020B0604020202020204" pitchFamily="34" charset="0"/>
                <a:cs typeface="Arial" panose="020B0604020202020204" pitchFamily="34" charset="0"/>
              </a:rPr>
              <a:t>Greater love hath no man than this, that a man lay down his life for his friends.</a:t>
            </a:r>
          </a:p>
          <a:p>
            <a:pPr marL="171450" indent="-171450">
              <a:buFont typeface="Wingdings" panose="05000000000000000000" pitchFamily="2" charset="2"/>
              <a:buChar char="§"/>
            </a:pPr>
            <a:r>
              <a:rPr lang="en-US" b="1" u="none" dirty="0">
                <a:latin typeface="Arial" panose="020B0604020202020204" pitchFamily="34" charset="0"/>
                <a:cs typeface="Arial" panose="020B0604020202020204" pitchFamily="34" charset="0"/>
              </a:rPr>
              <a:t>Romans 5:8 NKJV 8 </a:t>
            </a:r>
            <a:r>
              <a:rPr lang="en-US" b="0" u="none" dirty="0">
                <a:latin typeface="Arial" panose="020B0604020202020204" pitchFamily="34" charset="0"/>
                <a:cs typeface="Arial" panose="020B0604020202020204" pitchFamily="34" charset="0"/>
              </a:rPr>
              <a:t>But God demonstrates His own love toward us, in that while we were still sinners, </a:t>
            </a:r>
            <a:r>
              <a:rPr lang="en-US" b="1" u="none" dirty="0">
                <a:latin typeface="Arial" panose="020B0604020202020204" pitchFamily="34" charset="0"/>
                <a:cs typeface="Arial" panose="020B0604020202020204" pitchFamily="34" charset="0"/>
              </a:rPr>
              <a:t>Christ died for us.</a:t>
            </a:r>
          </a:p>
        </p:txBody>
      </p:sp>
      <p:sp>
        <p:nvSpPr>
          <p:cNvPr id="4" name="Slide Number Placeholder 3"/>
          <p:cNvSpPr>
            <a:spLocks noGrp="1"/>
          </p:cNvSpPr>
          <p:nvPr>
            <p:ph type="sldNum" sz="quarter" idx="5"/>
          </p:nvPr>
        </p:nvSpPr>
        <p:spPr/>
        <p:txBody>
          <a:bodyPr/>
          <a:lstStyle/>
          <a:p>
            <a:fld id="{FDBF3159-94EB-4F6B-8273-09F1A6B019E6}" type="slidenum">
              <a:rPr lang="en-US" smtClean="0"/>
              <a:t>11</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842936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63513"/>
            <a:ext cx="4321175" cy="3240087"/>
          </a:xfrm>
        </p:spPr>
      </p:sp>
      <p:sp>
        <p:nvSpPr>
          <p:cNvPr id="3" name="Notes Placeholder 2"/>
          <p:cNvSpPr>
            <a:spLocks noGrp="1"/>
          </p:cNvSpPr>
          <p:nvPr>
            <p:ph type="body" idx="1"/>
          </p:nvPr>
        </p:nvSpPr>
        <p:spPr>
          <a:xfrm>
            <a:off x="0" y="3403600"/>
            <a:ext cx="7315200" cy="6197601"/>
          </a:xfrm>
        </p:spPr>
        <p:txBody>
          <a:bodyPr/>
          <a:lstStyle/>
          <a:p>
            <a:r>
              <a:rPr lang="en-US" b="1" dirty="0">
                <a:latin typeface="Arial" panose="020B0604020202020204" pitchFamily="34" charset="0"/>
                <a:cs typeface="Arial" panose="020B0604020202020204" pitchFamily="34" charset="0"/>
              </a:rPr>
              <a:t>Matthew 1:21 KJV 21 </a:t>
            </a:r>
            <a:r>
              <a:rPr lang="en-US" b="0" dirty="0">
                <a:latin typeface="Arial" panose="020B0604020202020204" pitchFamily="34" charset="0"/>
                <a:cs typeface="Arial" panose="020B0604020202020204" pitchFamily="34" charset="0"/>
              </a:rPr>
              <a:t>And she shall bring forth a son, and thou shalt call his name JESUS: for he shall save his people from their sins.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Luke 19:10 KJV 10</a:t>
            </a:r>
            <a:r>
              <a:rPr lang="en-US" b="0" dirty="0">
                <a:latin typeface="Arial" panose="020B0604020202020204" pitchFamily="34" charset="0"/>
                <a:cs typeface="Arial" panose="020B0604020202020204" pitchFamily="34" charset="0"/>
              </a:rPr>
              <a:t> For the Son of man is come to seek and to save that which was lost.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3:16-17 KJV 16</a:t>
            </a:r>
            <a:r>
              <a:rPr lang="en-US" b="0" dirty="0">
                <a:latin typeface="Arial" panose="020B0604020202020204" pitchFamily="34" charset="0"/>
                <a:cs typeface="Arial" panose="020B0604020202020204" pitchFamily="34" charset="0"/>
              </a:rPr>
              <a:t> For God so loved the world, that he gave his only begotten Son, that whosoever believeth in him should not perish, but have everlasting life.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For God sent not his Son into the world to condemn the world; but that the world through him might be saved.</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5:8-9 KJV 8 </a:t>
            </a:r>
            <a:r>
              <a:rPr lang="en-US" b="0" dirty="0">
                <a:latin typeface="Arial" panose="020B0604020202020204" pitchFamily="34" charset="0"/>
                <a:cs typeface="Arial" panose="020B0604020202020204" pitchFamily="34" charset="0"/>
              </a:rPr>
              <a:t>But God </a:t>
            </a:r>
            <a:r>
              <a:rPr lang="en-US" b="0" dirty="0" err="1">
                <a:latin typeface="Arial" panose="020B0604020202020204" pitchFamily="34" charset="0"/>
                <a:cs typeface="Arial" panose="020B0604020202020204" pitchFamily="34" charset="0"/>
              </a:rPr>
              <a:t>commendeth</a:t>
            </a:r>
            <a:r>
              <a:rPr lang="en-US" b="0" dirty="0">
                <a:latin typeface="Arial" panose="020B0604020202020204" pitchFamily="34" charset="0"/>
                <a:cs typeface="Arial" panose="020B0604020202020204" pitchFamily="34" charset="0"/>
              </a:rPr>
              <a:t> his love toward us, in that, while we were yet sinners, Christ died for us</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Much more then, being now justified by his blood, we shall be saved from wrath through him.</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2:9 KJV 9</a:t>
            </a:r>
            <a:r>
              <a:rPr lang="en-US" b="0" dirty="0">
                <a:latin typeface="Arial" panose="020B0604020202020204" pitchFamily="34" charset="0"/>
                <a:cs typeface="Arial" panose="020B0604020202020204" pitchFamily="34" charset="0"/>
              </a:rPr>
              <a:t> But we see Jesus, who was made a little lower than the angels for the suffering of death, crowned with glory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he by the grace of God should taste death for every man.</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Galatians 1:11 KJV 11 </a:t>
            </a:r>
            <a:r>
              <a:rPr lang="en-US" b="0" dirty="0">
                <a:latin typeface="Arial" panose="020B0604020202020204" pitchFamily="34" charset="0"/>
                <a:cs typeface="Arial" panose="020B0604020202020204" pitchFamily="34" charset="0"/>
              </a:rPr>
              <a:t>But I certify you, brethren, that the gospel which was preached of me is not after man.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Mark 16:15-16 KJV 15 </a:t>
            </a:r>
            <a:r>
              <a:rPr lang="en-US" b="0" dirty="0">
                <a:latin typeface="Arial" panose="020B0604020202020204" pitchFamily="34" charset="0"/>
                <a:cs typeface="Arial" panose="020B0604020202020204" pitchFamily="34" charset="0"/>
              </a:rPr>
              <a:t>And he said unto them, Go ye into all the world, and preach the gospel to every creature.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He that believeth and is baptized shall be saved; but he that believeth not shall be damned. </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11:28-30 KJV 28 </a:t>
            </a:r>
            <a:r>
              <a:rPr lang="en-US" b="0" dirty="0">
                <a:latin typeface="Arial" panose="020B0604020202020204" pitchFamily="34" charset="0"/>
                <a:cs typeface="Arial" panose="020B0604020202020204" pitchFamily="34" charset="0"/>
              </a:rPr>
              <a:t>Come unto me, all ye that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and are heavy laden, and I will give you rest.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Take my yoke upon you, and learn of me; for I am meek and lowly in heart: and ye shall find rest unto your souls.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For my yoke is easy, and my burden is light.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23:37 KJV 37 </a:t>
            </a:r>
            <a:r>
              <a:rPr lang="en-US" b="0" dirty="0">
                <a:latin typeface="Arial" panose="020B0604020202020204" pitchFamily="34" charset="0"/>
                <a:cs typeface="Arial" panose="020B0604020202020204" pitchFamily="34" charset="0"/>
              </a:rPr>
              <a:t>O Jerusalem, Jerusalem, thou that </a:t>
            </a:r>
            <a:r>
              <a:rPr lang="en-US" b="0" dirty="0" err="1">
                <a:latin typeface="Arial" panose="020B0604020202020204" pitchFamily="34" charset="0"/>
                <a:cs typeface="Arial" panose="020B0604020202020204" pitchFamily="34" charset="0"/>
              </a:rPr>
              <a:t>killest</a:t>
            </a:r>
            <a:r>
              <a:rPr lang="en-US" b="0" dirty="0">
                <a:latin typeface="Arial" panose="020B0604020202020204" pitchFamily="34" charset="0"/>
                <a:cs typeface="Arial" panose="020B0604020202020204" pitchFamily="34" charset="0"/>
              </a:rPr>
              <a:t> the prophets, and </a:t>
            </a:r>
            <a:r>
              <a:rPr lang="en-US" b="0" dirty="0" err="1">
                <a:latin typeface="Arial" panose="020B0604020202020204" pitchFamily="34" charset="0"/>
                <a:cs typeface="Arial" panose="020B0604020202020204" pitchFamily="34" charset="0"/>
              </a:rPr>
              <a:t>stonest</a:t>
            </a:r>
            <a:r>
              <a:rPr lang="en-US" b="0" dirty="0">
                <a:latin typeface="Arial" panose="020B0604020202020204" pitchFamily="34" charset="0"/>
                <a:cs typeface="Arial" panose="020B0604020202020204" pitchFamily="34" charset="0"/>
              </a:rPr>
              <a:t> them which are sent unto thee, how often would I have gathered thy children together, even as a hen </a:t>
            </a:r>
            <a:r>
              <a:rPr lang="en-US" b="0" dirty="0" err="1">
                <a:latin typeface="Arial" panose="020B0604020202020204" pitchFamily="34" charset="0"/>
                <a:cs typeface="Arial" panose="020B0604020202020204" pitchFamily="34" charset="0"/>
              </a:rPr>
              <a:t>gathereth</a:t>
            </a:r>
            <a:r>
              <a:rPr lang="en-US" b="0" dirty="0">
                <a:latin typeface="Arial" panose="020B0604020202020204" pitchFamily="34" charset="0"/>
                <a:cs typeface="Arial" panose="020B0604020202020204" pitchFamily="34" charset="0"/>
              </a:rPr>
              <a:t> her chickens under her wings, and ye would not!</a:t>
            </a:r>
          </a:p>
        </p:txBody>
      </p:sp>
      <p:sp>
        <p:nvSpPr>
          <p:cNvPr id="4" name="Slide Number Placeholder 3"/>
          <p:cNvSpPr>
            <a:spLocks noGrp="1"/>
          </p:cNvSpPr>
          <p:nvPr>
            <p:ph type="sldNum" sz="quarter" idx="5"/>
          </p:nvPr>
        </p:nvSpPr>
        <p:spPr/>
        <p:txBody>
          <a:bodyPr/>
          <a:lstStyle/>
          <a:p>
            <a:fld id="{FDBF3159-94EB-4F6B-8273-09F1A6B019E6}" type="slidenum">
              <a:rPr lang="en-US" smtClean="0"/>
              <a:t>12</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1621023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2925" y="215900"/>
            <a:ext cx="3687763" cy="2765425"/>
          </a:xfrm>
        </p:spPr>
      </p:sp>
      <p:sp>
        <p:nvSpPr>
          <p:cNvPr id="3" name="Notes Placeholder 2"/>
          <p:cNvSpPr>
            <a:spLocks noGrp="1"/>
          </p:cNvSpPr>
          <p:nvPr>
            <p:ph type="body" idx="1"/>
          </p:nvPr>
        </p:nvSpPr>
        <p:spPr>
          <a:xfrm>
            <a:off x="-1" y="3093929"/>
            <a:ext cx="7313507" cy="6507272"/>
          </a:xfrm>
        </p:spPr>
        <p:txBody>
          <a:bodyPr/>
          <a:lstStyle/>
          <a:p>
            <a:pPr algn="l"/>
            <a:r>
              <a:rPr lang="en-US" b="1" dirty="0">
                <a:latin typeface="Arial" panose="020B0604020202020204" pitchFamily="34" charset="0"/>
                <a:cs typeface="Arial" panose="020B0604020202020204" pitchFamily="34" charset="0"/>
              </a:rPr>
              <a:t>Hebrews 13:7-9 KJV 7 </a:t>
            </a:r>
            <a:r>
              <a:rPr lang="en-US" b="0" dirty="0">
                <a:latin typeface="Arial" panose="020B0604020202020204" pitchFamily="34" charset="0"/>
                <a:cs typeface="Arial" panose="020B0604020202020204" pitchFamily="34" charset="0"/>
              </a:rPr>
              <a:t>Remember them which have the rule over you, who have spoken unto you the word of God: whose faith follow, considering the end of their conversation. </a:t>
            </a:r>
            <a:r>
              <a:rPr lang="en-US" b="1" dirty="0">
                <a:latin typeface="Arial" panose="020B0604020202020204" pitchFamily="34" charset="0"/>
                <a:cs typeface="Arial" panose="020B0604020202020204" pitchFamily="34" charset="0"/>
              </a:rPr>
              <a:t>8 Jesus Christ the same yesterday, and to day, and for ever. 9</a:t>
            </a:r>
            <a:r>
              <a:rPr lang="en-US" b="0" dirty="0">
                <a:latin typeface="Arial" panose="020B0604020202020204" pitchFamily="34" charset="0"/>
                <a:cs typeface="Arial" panose="020B0604020202020204" pitchFamily="34" charset="0"/>
              </a:rPr>
              <a:t> Be not carried about with divers and strange doctrines. For it is a good thing that the heart be established with grace; not with meats, which have not profited them that have been occupied therein.</a:t>
            </a:r>
          </a:p>
          <a:p>
            <a:pPr algn="l"/>
            <a:endParaRPr lang="en-US" b="1" i="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Corinthians 6:9-11 NKJV 9 </a:t>
            </a:r>
            <a:r>
              <a:rPr lang="en-US" dirty="0">
                <a:latin typeface="Arial" panose="020B0604020202020204" pitchFamily="34" charset="0"/>
                <a:cs typeface="Arial" panose="020B0604020202020204" pitchFamily="34" charset="0"/>
              </a:rPr>
              <a:t>Do you not know that the unrighteous will not inherit the kingdom of God? Do not be deceived. Neither fornicators, nor idolaters, nor adulterers, nor homosexuals, nor sodomites,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nor thieves, nor covetous, nor drunkards, nor revilers, nor extortioners will inherit the kingdom of God.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And such were some of you. But you were washed, but you were sanctified, but you were justified in the name of the Lord Jesus and by the Spirit of our God.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6:5-11 KJV 5 </a:t>
            </a:r>
            <a:r>
              <a:rPr lang="en-US" dirty="0">
                <a:latin typeface="Arial" panose="020B0604020202020204" pitchFamily="34" charset="0"/>
                <a:cs typeface="Arial" panose="020B0604020202020204" pitchFamily="34" charset="0"/>
              </a:rPr>
              <a:t>For if we have been planted together in the likeness of his death, we shall be also in the likeness of his resurrection:</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Knowing this, that our old man is crucified with him, that the body of sin might be destroyed, that henceforth we should not serve sin</a:t>
            </a:r>
            <a:r>
              <a:rPr lang="en-US" b="1" dirty="0">
                <a:latin typeface="Arial" panose="020B0604020202020204" pitchFamily="34" charset="0"/>
                <a:cs typeface="Arial" panose="020B0604020202020204" pitchFamily="34" charset="0"/>
              </a:rPr>
              <a:t>. 7</a:t>
            </a:r>
            <a:r>
              <a:rPr lang="en-US" dirty="0">
                <a:latin typeface="Arial" panose="020B0604020202020204" pitchFamily="34" charset="0"/>
                <a:cs typeface="Arial" panose="020B0604020202020204" pitchFamily="34" charset="0"/>
              </a:rPr>
              <a:t> For he that is dead is freed from sin</a:t>
            </a:r>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Now if we be dead with Christ, we believe that we shall also live with him</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Knowing that Christ being raised from the dead </a:t>
            </a:r>
            <a:r>
              <a:rPr lang="en-US" dirty="0" err="1">
                <a:latin typeface="Arial" panose="020B0604020202020204" pitchFamily="34" charset="0"/>
                <a:cs typeface="Arial" panose="020B0604020202020204" pitchFamily="34" charset="0"/>
              </a:rPr>
              <a:t>dieth</a:t>
            </a:r>
            <a:r>
              <a:rPr lang="en-US" dirty="0">
                <a:latin typeface="Arial" panose="020B0604020202020204" pitchFamily="34" charset="0"/>
                <a:cs typeface="Arial" panose="020B0604020202020204" pitchFamily="34" charset="0"/>
              </a:rPr>
              <a:t> no more; death hath no more dominion over him.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in that he died, he died unto sin once: but in that he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he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unto God</a:t>
            </a:r>
            <a:r>
              <a:rPr lang="en-US" b="1" dirty="0">
                <a:latin typeface="Arial" panose="020B0604020202020204" pitchFamily="34" charset="0"/>
                <a:cs typeface="Arial" panose="020B0604020202020204" pitchFamily="34" charset="0"/>
              </a:rPr>
              <a:t>. 11 </a:t>
            </a:r>
            <a:r>
              <a:rPr lang="en-US" dirty="0">
                <a:latin typeface="Arial" panose="020B0604020202020204" pitchFamily="34" charset="0"/>
                <a:cs typeface="Arial" panose="020B0604020202020204" pitchFamily="34" charset="0"/>
              </a:rPr>
              <a:t>Likewise reckon ye also yourselves to be dead indeed unto sin, but alive unto God through Jesus Christ our Lord.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Let not sin therefore reign in your mortal body, that ye should obey it in the lusts thereof.</a:t>
            </a:r>
          </a:p>
        </p:txBody>
      </p:sp>
      <p:sp>
        <p:nvSpPr>
          <p:cNvPr id="4" name="Slide Number Placeholder 3"/>
          <p:cNvSpPr>
            <a:spLocks noGrp="1"/>
          </p:cNvSpPr>
          <p:nvPr>
            <p:ph type="sldNum" sz="quarter" idx="5"/>
          </p:nvPr>
        </p:nvSpPr>
        <p:spPr/>
        <p:txBody>
          <a:bodyPr/>
          <a:lstStyle/>
          <a:p>
            <a:fld id="{FDBF3159-94EB-4F6B-8273-09F1A6B019E6}" type="slidenum">
              <a:rPr lang="en-US" smtClean="0"/>
              <a:t>13</a:t>
            </a:fld>
            <a:endParaRPr lang="en-US"/>
          </a:p>
        </p:txBody>
      </p:sp>
      <p:sp>
        <p:nvSpPr>
          <p:cNvPr id="5" name="Date Placeholder 4">
            <a:extLst>
              <a:ext uri="{FF2B5EF4-FFF2-40B4-BE49-F238E27FC236}">
                <a16:creationId xmlns:a16="http://schemas.microsoft.com/office/drawing/2014/main" id="{22542C4F-1A58-4840-1195-60FB795F48F0}"/>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3882875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14</a:t>
            </a:fld>
            <a:endParaRPr lang="en-US"/>
          </a:p>
        </p:txBody>
      </p:sp>
      <p:sp>
        <p:nvSpPr>
          <p:cNvPr id="5" name="Date Placeholder 4">
            <a:extLst>
              <a:ext uri="{FF2B5EF4-FFF2-40B4-BE49-F238E27FC236}">
                <a16:creationId xmlns:a16="http://schemas.microsoft.com/office/drawing/2014/main" id="{C381FDF5-1C8D-31AF-EB5C-870C7AA58072}"/>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338543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438150"/>
            <a:ext cx="4662487" cy="3497263"/>
          </a:xfrm>
        </p:spPr>
      </p:sp>
      <p:sp>
        <p:nvSpPr>
          <p:cNvPr id="3" name="Notes Placeholder 2"/>
          <p:cNvSpPr>
            <a:spLocks noGrp="1"/>
          </p:cNvSpPr>
          <p:nvPr>
            <p:ph type="body" idx="1"/>
          </p:nvPr>
        </p:nvSpPr>
        <p:spPr>
          <a:xfrm>
            <a:off x="0" y="3935613"/>
            <a:ext cx="7313503" cy="5665588"/>
          </a:xfrm>
        </p:spPr>
        <p:txBody>
          <a:bodyPr>
            <a:normAutofit fontScale="85000" lnSpcReduction="2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dirty="0">
                <a:latin typeface="Arial" panose="020B0604020202020204" pitchFamily="34" charset="0"/>
                <a:cs typeface="Arial" panose="020B0604020202020204" pitchFamily="34" charset="0"/>
              </a:rPr>
              <a:t>, Sirs, what must I do 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a:t>
            </a:r>
            <a:r>
              <a:rPr lang="en-US" altLang="en-US" sz="1600" b="1" u="sng">
                <a:latin typeface="Arial" panose="020B0604020202020204" pitchFamily="34" charset="0"/>
                <a:cs typeface="Arial" panose="020B0604020202020204" pitchFamily="34" charset="0"/>
              </a:rPr>
              <a:t>10:32 </a:t>
            </a:r>
            <a:r>
              <a:rPr lang="en-US" altLang="en-US" sz="1600" dirty="0">
                <a:latin typeface="Arial" panose="020B0604020202020204" pitchFamily="34" charset="0"/>
                <a:cs typeface="Arial" panose="020B0604020202020204" pitchFamily="34" charset="0"/>
              </a:rPr>
              <a:t>- Whosoever therefore shall </a:t>
            </a:r>
            <a:r>
              <a:rPr lang="en-US" altLang="en-US" sz="1600" b="1" dirty="0">
                <a:latin typeface="Arial" panose="020B0604020202020204" pitchFamily="34" charset="0"/>
                <a:cs typeface="Arial" panose="020B0604020202020204" pitchFamily="34" charset="0"/>
              </a:rPr>
              <a:t>confess me before men, him will I confess also before my Father which is in heaven.</a:t>
            </a:r>
          </a:p>
          <a:p>
            <a:pPr marL="377195" indent="-377195">
              <a:buFont typeface="Wingdings" panose="05000000000000000000" pitchFamily="2" charset="2"/>
              <a:buChar char="§"/>
              <a:defRPr/>
            </a:pPr>
            <a:r>
              <a:rPr lang="en-US" altLang="en-US" sz="1600" b="1" dirty="0">
                <a:latin typeface="Arial" panose="020B0604020202020204" pitchFamily="34" charset="0"/>
                <a:cs typeface="Arial" panose="020B0604020202020204" pitchFamily="34" charset="0"/>
              </a:rPr>
              <a:t>Acts 8:36-37 NKJV 36 </a:t>
            </a:r>
            <a:r>
              <a:rPr lang="en-US" altLang="en-US" sz="1600" dirty="0">
                <a:latin typeface="Arial" panose="020B0604020202020204" pitchFamily="34" charset="0"/>
                <a:cs typeface="Arial" panose="020B0604020202020204" pitchFamily="34" charset="0"/>
              </a:rPr>
              <a:t>Now as they went down the road, they came to some water. And the eunuch said, "</a:t>
            </a:r>
            <a:r>
              <a:rPr lang="en-US" altLang="en-US" sz="1600" b="1" dirty="0">
                <a:latin typeface="Arial" panose="020B0604020202020204" pitchFamily="34" charset="0"/>
                <a:cs typeface="Arial" panose="020B0604020202020204" pitchFamily="34" charset="0"/>
              </a:rPr>
              <a:t>See, here is water. What hinders me from being baptized?" </a:t>
            </a:r>
            <a:r>
              <a:rPr lang="en-US" altLang="en-US" sz="1600" dirty="0">
                <a:latin typeface="Arial" panose="020B0604020202020204" pitchFamily="34" charset="0"/>
                <a:cs typeface="Arial" panose="020B0604020202020204" pitchFamily="34" charset="0"/>
              </a:rPr>
              <a:t>37 Then Philip said, </a:t>
            </a:r>
            <a:r>
              <a:rPr lang="en-US" altLang="en-US" sz="1600" b="1" dirty="0">
                <a:latin typeface="Arial" panose="020B0604020202020204" pitchFamily="34" charset="0"/>
                <a:cs typeface="Arial" panose="020B0604020202020204" pitchFamily="34" charset="0"/>
              </a:rPr>
              <a:t>"If you believe with all your heart, you may." </a:t>
            </a:r>
            <a:r>
              <a:rPr lang="en-US" altLang="en-US" sz="1600" dirty="0">
                <a:latin typeface="Arial" panose="020B0604020202020204" pitchFamily="34" charset="0"/>
                <a:cs typeface="Arial" panose="020B0604020202020204" pitchFamily="34" charset="0"/>
              </a:rPr>
              <a:t>And he answered and said, </a:t>
            </a:r>
            <a:r>
              <a:rPr lang="en-US" altLang="en-US" sz="1600" b="1" dirty="0">
                <a:latin typeface="Arial" panose="020B0604020202020204" pitchFamily="34" charset="0"/>
                <a:cs typeface="Arial" panose="020B0604020202020204" pitchFamily="34" charset="0"/>
              </a:rPr>
              <a:t>"I believe that Jesus Christ is the Son of God.“38 </a:t>
            </a:r>
            <a:r>
              <a:rPr lang="en-US" altLang="en-US" sz="1600" dirty="0">
                <a:latin typeface="Arial" panose="020B0604020202020204" pitchFamily="34" charset="0"/>
                <a:cs typeface="Arial" panose="020B0604020202020204" pitchFamily="34" charset="0"/>
              </a:rPr>
              <a:t>So he commanded the chariot to stand still</a:t>
            </a:r>
            <a:r>
              <a:rPr lang="en-US" altLang="en-US" sz="1600" b="1" dirty="0">
                <a:latin typeface="Arial" panose="020B0604020202020204" pitchFamily="34" charset="0"/>
                <a:cs typeface="Arial" panose="020B0604020202020204" pitchFamily="34" charset="0"/>
              </a:rPr>
              <a:t>. And both Philip and the eunuch went down into the water, and he baptized him. </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a:t>
            </a:r>
            <a:r>
              <a:rPr lang="en-US" altLang="en-US" sz="16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600" dirty="0">
                <a:latin typeface="Arial" panose="020B0604020202020204" pitchFamily="34" charset="0"/>
                <a:cs typeface="Arial" panose="020B0604020202020204" pitchFamily="34" charset="0"/>
              </a:rPr>
              <a:t>,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06/23/2024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2</a:t>
            </a:fld>
            <a:endParaRPr lang="en-US"/>
          </a:p>
        </p:txBody>
      </p:sp>
      <p:sp>
        <p:nvSpPr>
          <p:cNvPr id="5" name="Date Placeholder 4">
            <a:extLst>
              <a:ext uri="{FF2B5EF4-FFF2-40B4-BE49-F238E27FC236}">
                <a16:creationId xmlns:a16="http://schemas.microsoft.com/office/drawing/2014/main" id="{C381FDF5-1C8D-31AF-EB5C-870C7AA58072}"/>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207069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50800"/>
            <a:ext cx="4321175" cy="3240088"/>
          </a:xfrm>
        </p:spPr>
      </p:sp>
      <p:sp>
        <p:nvSpPr>
          <p:cNvPr id="3" name="Notes Placeholder 2"/>
          <p:cNvSpPr>
            <a:spLocks noGrp="1"/>
          </p:cNvSpPr>
          <p:nvPr>
            <p:ph type="body" idx="1"/>
          </p:nvPr>
        </p:nvSpPr>
        <p:spPr>
          <a:xfrm>
            <a:off x="-1" y="3290889"/>
            <a:ext cx="7313507" cy="6112604"/>
          </a:xfrm>
        </p:spPr>
        <p:txBody>
          <a:bodyPr/>
          <a:lstStyle/>
          <a:p>
            <a:endParaRPr lang="en-US" sz="1300" i="1" dirty="0">
              <a:solidFill>
                <a:srgbClr val="C7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3</a:t>
            </a:fld>
            <a:endParaRPr lang="en-US"/>
          </a:p>
        </p:txBody>
      </p:sp>
      <p:sp>
        <p:nvSpPr>
          <p:cNvPr id="5" name="Date Placeholder 4">
            <a:extLst>
              <a:ext uri="{FF2B5EF4-FFF2-40B4-BE49-F238E27FC236}">
                <a16:creationId xmlns:a16="http://schemas.microsoft.com/office/drawing/2014/main" id="{6139A449-7943-40C2-20F6-CFBED86FB46B}"/>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3517585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2"/>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4</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3354108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2"/>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5</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1641658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2"/>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6</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191973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2"/>
          </a:xfrm>
        </p:spPr>
        <p:txBody>
          <a:bodyPr/>
          <a:lstStyle/>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DBF3159-94EB-4F6B-8273-09F1A6B019E6}" type="slidenum">
              <a:rPr lang="en-US" smtClean="0"/>
              <a:t>7</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2399913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8775" y="241300"/>
            <a:ext cx="3763963" cy="2822575"/>
          </a:xfrm>
        </p:spPr>
      </p:sp>
      <p:sp>
        <p:nvSpPr>
          <p:cNvPr id="3" name="Notes Placeholder 2"/>
          <p:cNvSpPr>
            <a:spLocks noGrp="1"/>
          </p:cNvSpPr>
          <p:nvPr>
            <p:ph type="body" idx="1"/>
          </p:nvPr>
        </p:nvSpPr>
        <p:spPr>
          <a:xfrm>
            <a:off x="0" y="3063875"/>
            <a:ext cx="7315200" cy="6537325"/>
          </a:xfrm>
        </p:spPr>
        <p:txBody>
          <a:bodyPr/>
          <a:lstStyle/>
          <a:p>
            <a:r>
              <a:rPr lang="en-US" b="1" dirty="0">
                <a:latin typeface="Arial" panose="020B0604020202020204" pitchFamily="34" charset="0"/>
                <a:cs typeface="Arial" panose="020B0604020202020204" pitchFamily="34" charset="0"/>
              </a:rPr>
              <a:t>Acts 5:10 NKJV 10 </a:t>
            </a:r>
            <a:r>
              <a:rPr lang="en-US" b="0" dirty="0">
                <a:latin typeface="Arial" panose="020B0604020202020204" pitchFamily="34" charset="0"/>
                <a:cs typeface="Arial" panose="020B0604020202020204" pitchFamily="34" charset="0"/>
              </a:rPr>
              <a:t>Then immediately she fell down at his feet and breathed her last. And the young men came in and found her dead, and carrying her out, buried her by her husband.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Malachi 3:6-12 KJV 6 </a:t>
            </a:r>
            <a:r>
              <a:rPr lang="en-US" b="0" dirty="0">
                <a:latin typeface="Arial" panose="020B0604020202020204" pitchFamily="34" charset="0"/>
                <a:cs typeface="Arial" panose="020B0604020202020204" pitchFamily="34" charset="0"/>
              </a:rPr>
              <a:t>For I am the LORD</a:t>
            </a:r>
            <a:r>
              <a:rPr lang="en-US" b="1" dirty="0">
                <a:latin typeface="Arial" panose="020B0604020202020204" pitchFamily="34" charset="0"/>
                <a:cs typeface="Arial" panose="020B0604020202020204" pitchFamily="34" charset="0"/>
              </a:rPr>
              <a:t>, I change not</a:t>
            </a:r>
            <a:r>
              <a:rPr lang="en-US" b="0" dirty="0">
                <a:latin typeface="Arial" panose="020B0604020202020204" pitchFamily="34" charset="0"/>
                <a:cs typeface="Arial" panose="020B0604020202020204" pitchFamily="34" charset="0"/>
              </a:rPr>
              <a:t>; therefore ye sons of Jacob are not consumed.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Even from the days of your fathers ye are gone away from mine ordinances, and have not kept them. Return unto me, and I will return unto you, saith the LORD of hosts. But ye said, Wherein shall we return? 8 Will a man rob God? </a:t>
            </a:r>
            <a:r>
              <a:rPr lang="en-US" b="1" dirty="0">
                <a:latin typeface="Arial" panose="020B0604020202020204" pitchFamily="34" charset="0"/>
                <a:cs typeface="Arial" panose="020B0604020202020204" pitchFamily="34" charset="0"/>
              </a:rPr>
              <a:t>Yet ye have robbed me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ye say, Wherein have we robbed thee? In tithes and offerings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Ye are cursed with a curse: </a:t>
            </a:r>
            <a:r>
              <a:rPr lang="en-US" b="1" dirty="0">
                <a:latin typeface="Arial" panose="020B0604020202020204" pitchFamily="34" charset="0"/>
                <a:cs typeface="Arial" panose="020B0604020202020204" pitchFamily="34" charset="0"/>
              </a:rPr>
              <a:t>for ye have robbed me</a:t>
            </a:r>
            <a:r>
              <a:rPr lang="en-US" b="0" dirty="0">
                <a:latin typeface="Arial" panose="020B0604020202020204" pitchFamily="34" charset="0"/>
                <a:cs typeface="Arial" panose="020B0604020202020204" pitchFamily="34" charset="0"/>
              </a:rPr>
              <a:t>, even this whole nation.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Bring ye all the tithes into the storehouse, that there may be meat in mine house, and prove me now herewith, saith the LORD of hosts, if I will not open you the windows of heaven, and pour you out a blessing, that there shall not be room enough to receive it.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And I will rebuke the devourer for your sakes, and he shall not destroy the fruits of your ground; neither shall your vine cast her fruit before the time in the field, saith the LORD of hosts.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And all nations shall call you blessed: for ye shall be a delightsome land, saith the LORD of hosts</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Luke 12:16-21 KJV 16 </a:t>
            </a:r>
            <a:r>
              <a:rPr lang="en-US" b="0" dirty="0">
                <a:latin typeface="Arial" panose="020B0604020202020204" pitchFamily="34" charset="0"/>
                <a:cs typeface="Arial" panose="020B0604020202020204" pitchFamily="34" charset="0"/>
              </a:rPr>
              <a:t>And he spake a parable unto them, saying, The ground of a certain rich man brought forth plentifully</a:t>
            </a:r>
            <a:r>
              <a:rPr lang="en-US" b="1" dirty="0">
                <a:latin typeface="Arial" panose="020B0604020202020204" pitchFamily="34" charset="0"/>
                <a:cs typeface="Arial" panose="020B0604020202020204" pitchFamily="34" charset="0"/>
              </a:rPr>
              <a:t>: 17 </a:t>
            </a:r>
            <a:r>
              <a:rPr lang="en-US" b="0" dirty="0">
                <a:latin typeface="Arial" panose="020B0604020202020204" pitchFamily="34" charset="0"/>
                <a:cs typeface="Arial" panose="020B0604020202020204" pitchFamily="34" charset="0"/>
              </a:rPr>
              <a:t>And he thought within himself, saying, What shall I do, because I have no room where to bestow my fruits?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And he said, This will I do: I will pull down my barns, and build greater; and there will I bestow all my fruits and my goods.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I will say to my soul, Soul, thou hast much goods laid up for many years; take thine ease, eat, drink, and be merry.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But God said unto him, Thou fool, this night thy soul shall be required of thee: then whose shall those things be, which thou hast provided?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So is he that </a:t>
            </a:r>
            <a:r>
              <a:rPr lang="en-US" b="0" dirty="0" err="1">
                <a:latin typeface="Arial" panose="020B0604020202020204" pitchFamily="34" charset="0"/>
                <a:cs typeface="Arial" panose="020B0604020202020204" pitchFamily="34" charset="0"/>
              </a:rPr>
              <a:t>layeth</a:t>
            </a:r>
            <a:r>
              <a:rPr lang="en-US" b="0" dirty="0">
                <a:latin typeface="Arial" panose="020B0604020202020204" pitchFamily="34" charset="0"/>
                <a:cs typeface="Arial" panose="020B0604020202020204" pitchFamily="34" charset="0"/>
              </a:rPr>
              <a:t> up treasure for himself, and is not rich toward God.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Matthew 6:19-20 KJV 19 </a:t>
            </a:r>
            <a:r>
              <a:rPr lang="en-US" b="0" dirty="0">
                <a:latin typeface="Arial" panose="020B0604020202020204" pitchFamily="34" charset="0"/>
                <a:cs typeface="Arial" panose="020B0604020202020204" pitchFamily="34" charset="0"/>
              </a:rPr>
              <a:t>Lay not up for yourselves treasures upon earth, where moth and rust doth corrupt, and where thieves break through and steal: </a:t>
            </a:r>
            <a:r>
              <a:rPr lang="en-US" b="1" dirty="0">
                <a:latin typeface="Arial" panose="020B0604020202020204" pitchFamily="34" charset="0"/>
                <a:cs typeface="Arial" panose="020B0604020202020204" pitchFamily="34" charset="0"/>
              </a:rPr>
              <a:t>20 </a:t>
            </a:r>
            <a:r>
              <a:rPr lang="en-US" b="0" dirty="0">
                <a:latin typeface="Arial" panose="020B0604020202020204" pitchFamily="34" charset="0"/>
                <a:cs typeface="Arial" panose="020B0604020202020204" pitchFamily="34" charset="0"/>
              </a:rPr>
              <a:t>But lay up for yourselves treasures in heaven, where neither moth nor rust doth corrupt, and where thieves do not break through nor steal: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16:1-2 KJV 1 </a:t>
            </a:r>
            <a:r>
              <a:rPr lang="en-US" b="0" dirty="0">
                <a:latin typeface="Arial" panose="020B0604020202020204" pitchFamily="34" charset="0"/>
                <a:cs typeface="Arial" panose="020B0604020202020204" pitchFamily="34" charset="0"/>
              </a:rPr>
              <a:t>Now concerning the collection for the saints, as I have given order to the churches of Galatia, even so do ye. 2 Upon the first day of the week let every one of you lay by him in store, as God hath prospered him, that there be no gatherings when I come.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8:1-7 KJV 1</a:t>
            </a:r>
            <a:r>
              <a:rPr lang="en-US" b="0" dirty="0">
                <a:latin typeface="Arial" panose="020B0604020202020204" pitchFamily="34" charset="0"/>
                <a:cs typeface="Arial" panose="020B0604020202020204" pitchFamily="34" charset="0"/>
              </a:rPr>
              <a:t> Moreover, brethren, we do you to wit of the grace of God bestowed on the churches of Macedonia; </a:t>
            </a:r>
            <a:r>
              <a:rPr lang="en-US" b="1" dirty="0">
                <a:latin typeface="Arial" panose="020B0604020202020204" pitchFamily="34" charset="0"/>
                <a:cs typeface="Arial" panose="020B0604020202020204" pitchFamily="34" charset="0"/>
              </a:rPr>
              <a:t>2 How that in a great trial of affliction </a:t>
            </a:r>
            <a:r>
              <a:rPr lang="en-US" b="0" dirty="0">
                <a:latin typeface="Arial" panose="020B0604020202020204" pitchFamily="34" charset="0"/>
                <a:cs typeface="Arial" panose="020B0604020202020204" pitchFamily="34" charset="0"/>
              </a:rPr>
              <a:t>the abundance of their joy and their deep poverty abounded unto the riches of their liberality.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For to their power, I bear record, yea, and beyond their power they were willing of themselves;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Praying us with much </a:t>
            </a:r>
            <a:r>
              <a:rPr lang="en-US" b="0" dirty="0" err="1">
                <a:latin typeface="Arial" panose="020B0604020202020204" pitchFamily="34" charset="0"/>
                <a:cs typeface="Arial" panose="020B0604020202020204" pitchFamily="34" charset="0"/>
              </a:rPr>
              <a:t>intreaty</a:t>
            </a:r>
            <a:r>
              <a:rPr lang="en-US" b="0" dirty="0">
                <a:latin typeface="Arial" panose="020B0604020202020204" pitchFamily="34" charset="0"/>
                <a:cs typeface="Arial" panose="020B0604020202020204" pitchFamily="34" charset="0"/>
              </a:rPr>
              <a:t> that we would receive the gift, and take upon us the fellowship of the ministering to the saints</a:t>
            </a:r>
            <a:r>
              <a:rPr lang="en-US" b="1" dirty="0">
                <a:latin typeface="Arial" panose="020B0604020202020204" pitchFamily="34" charset="0"/>
                <a:cs typeface="Arial" panose="020B0604020202020204" pitchFamily="34" charset="0"/>
              </a:rPr>
              <a:t>. 5</a:t>
            </a:r>
            <a:r>
              <a:rPr lang="en-US" b="0" dirty="0">
                <a:latin typeface="Arial" panose="020B0604020202020204" pitchFamily="34" charset="0"/>
                <a:cs typeface="Arial" panose="020B0604020202020204" pitchFamily="34" charset="0"/>
              </a:rPr>
              <a:t> And this they did, not as we hoped, </a:t>
            </a:r>
            <a:r>
              <a:rPr lang="en-US" b="1" dirty="0">
                <a:latin typeface="Arial" panose="020B0604020202020204" pitchFamily="34" charset="0"/>
                <a:cs typeface="Arial" panose="020B0604020202020204" pitchFamily="34" charset="0"/>
              </a:rPr>
              <a:t>but first gave their own selves to the Lord</a:t>
            </a:r>
            <a:r>
              <a:rPr lang="en-US" b="0" dirty="0">
                <a:latin typeface="Arial" panose="020B0604020202020204" pitchFamily="34" charset="0"/>
                <a:cs typeface="Arial" panose="020B0604020202020204" pitchFamily="34" charset="0"/>
              </a:rPr>
              <a:t>, and unto us by the will of God.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Insomuch that we desired Titus, that as he had begun, so he would also finish in you the same grace also</a:t>
            </a:r>
            <a:r>
              <a:rPr lang="en-US" b="1" dirty="0">
                <a:latin typeface="Arial" panose="020B0604020202020204" pitchFamily="34" charset="0"/>
                <a:cs typeface="Arial" panose="020B0604020202020204" pitchFamily="34" charset="0"/>
              </a:rPr>
              <a:t>. 7</a:t>
            </a:r>
            <a:r>
              <a:rPr lang="en-US" b="0" dirty="0">
                <a:latin typeface="Arial" panose="020B0604020202020204" pitchFamily="34" charset="0"/>
                <a:cs typeface="Arial" panose="020B0604020202020204" pitchFamily="34" charset="0"/>
              </a:rPr>
              <a:t> Therefore, as ye abound in every thing, in faith, and utterance, and knowledge, and in all diligence, and in your love to us, see that ye abound in this grace also.</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9:6-7 KJV 6 But </a:t>
            </a:r>
            <a:r>
              <a:rPr lang="en-US" b="0" dirty="0">
                <a:latin typeface="Arial" panose="020B0604020202020204" pitchFamily="34" charset="0"/>
                <a:cs typeface="Arial" panose="020B0604020202020204" pitchFamily="34" charset="0"/>
              </a:rPr>
              <a:t>this I say, He which soweth sparingly shall reap also sparingly; and he which soweth bountifully shall reap also bountifully.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Every man according as he </a:t>
            </a:r>
            <a:r>
              <a:rPr lang="en-US" b="0" dirty="0" err="1">
                <a:latin typeface="Arial" panose="020B0604020202020204" pitchFamily="34" charset="0"/>
                <a:cs typeface="Arial" panose="020B0604020202020204" pitchFamily="34" charset="0"/>
              </a:rPr>
              <a:t>purposeth</a:t>
            </a:r>
            <a:r>
              <a:rPr lang="en-US" b="0" dirty="0">
                <a:latin typeface="Arial" panose="020B0604020202020204" pitchFamily="34" charset="0"/>
                <a:cs typeface="Arial" panose="020B0604020202020204" pitchFamily="34" charset="0"/>
              </a:rPr>
              <a:t> in his heart, so let him give; not grudgingly, or of necessity: for God loveth a cheerful giver.</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3 John 1:9-10 KJV 9 </a:t>
            </a:r>
            <a:r>
              <a:rPr lang="en-US" b="0" dirty="0">
                <a:latin typeface="Arial" panose="020B0604020202020204" pitchFamily="34" charset="0"/>
                <a:cs typeface="Arial" panose="020B0604020202020204" pitchFamily="34" charset="0"/>
              </a:rPr>
              <a:t>I wrote unto the church: but Diotrephes, who loveth to have the preeminence among them,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us not.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Wherefore, if I come, I will remember his deeds which he doeth, prating (berating)  against us with malicious words: and not content therewith, neither doth he himself receive the brethren, and </a:t>
            </a:r>
            <a:r>
              <a:rPr lang="en-US" b="0" dirty="0" err="1">
                <a:latin typeface="Arial" panose="020B0604020202020204" pitchFamily="34" charset="0"/>
                <a:cs typeface="Arial" panose="020B0604020202020204" pitchFamily="34" charset="0"/>
              </a:rPr>
              <a:t>forbiddeth</a:t>
            </a:r>
            <a:r>
              <a:rPr lang="en-US" b="0" dirty="0">
                <a:latin typeface="Arial" panose="020B0604020202020204" pitchFamily="34" charset="0"/>
                <a:cs typeface="Arial" panose="020B0604020202020204" pitchFamily="34" charset="0"/>
              </a:rPr>
              <a:t> them that would, and </a:t>
            </a:r>
            <a:r>
              <a:rPr lang="en-US" b="0" dirty="0" err="1">
                <a:latin typeface="Arial" panose="020B0604020202020204" pitchFamily="34" charset="0"/>
                <a:cs typeface="Arial" panose="020B0604020202020204" pitchFamily="34" charset="0"/>
              </a:rPr>
              <a:t>casteth</a:t>
            </a:r>
            <a:r>
              <a:rPr lang="en-US" b="0" dirty="0">
                <a:latin typeface="Arial" panose="020B0604020202020204" pitchFamily="34" charset="0"/>
                <a:cs typeface="Arial" panose="020B0604020202020204" pitchFamily="34" charset="0"/>
              </a:rPr>
              <a:t> them out of the church.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6:1-6 KJV 1 </a:t>
            </a:r>
            <a:r>
              <a:rPr lang="en-US" b="0" dirty="0">
                <a:latin typeface="Arial" panose="020B0604020202020204" pitchFamily="34" charset="0"/>
                <a:cs typeface="Arial" panose="020B0604020202020204" pitchFamily="34" charset="0"/>
              </a:rPr>
              <a:t>Take heed that ye do not your alms before men, to be seen of them: otherwise ye have no reward of your Father which is in heaven.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Therefore when thou </a:t>
            </a:r>
            <a:r>
              <a:rPr lang="en-US" b="0" dirty="0" err="1">
                <a:latin typeface="Arial" panose="020B0604020202020204" pitchFamily="34" charset="0"/>
                <a:cs typeface="Arial" panose="020B0604020202020204" pitchFamily="34" charset="0"/>
              </a:rPr>
              <a:t>doest</a:t>
            </a:r>
            <a:r>
              <a:rPr lang="en-US" b="0" dirty="0">
                <a:latin typeface="Arial" panose="020B0604020202020204" pitchFamily="34" charset="0"/>
                <a:cs typeface="Arial" panose="020B0604020202020204" pitchFamily="34" charset="0"/>
              </a:rPr>
              <a:t> thine alms, do not sound a trumpet before thee, as the hypocrites do in the synagogues and in the streets, that they may have glory of men. Verily I say unto you, They have their reward.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But when thou </a:t>
            </a:r>
            <a:r>
              <a:rPr lang="en-US" b="0" dirty="0" err="1">
                <a:latin typeface="Arial" panose="020B0604020202020204" pitchFamily="34" charset="0"/>
                <a:cs typeface="Arial" panose="020B0604020202020204" pitchFamily="34" charset="0"/>
              </a:rPr>
              <a:t>doest</a:t>
            </a:r>
            <a:r>
              <a:rPr lang="en-US" b="0" dirty="0">
                <a:latin typeface="Arial" panose="020B0604020202020204" pitchFamily="34" charset="0"/>
                <a:cs typeface="Arial" panose="020B0604020202020204" pitchFamily="34" charset="0"/>
              </a:rPr>
              <a:t> alms, let not thy left hand know what thy right hand doeth: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That thine alms may be in secret: and thy Father which </a:t>
            </a:r>
            <a:r>
              <a:rPr lang="en-US" b="0" dirty="0" err="1">
                <a:latin typeface="Arial" panose="020B0604020202020204" pitchFamily="34" charset="0"/>
                <a:cs typeface="Arial" panose="020B0604020202020204" pitchFamily="34" charset="0"/>
              </a:rPr>
              <a:t>seeth</a:t>
            </a:r>
            <a:r>
              <a:rPr lang="en-US" b="0" dirty="0">
                <a:latin typeface="Arial" panose="020B0604020202020204" pitchFamily="34" charset="0"/>
                <a:cs typeface="Arial" panose="020B0604020202020204" pitchFamily="34" charset="0"/>
              </a:rPr>
              <a:t> in secret himself shall reward thee openly.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And when thou </a:t>
            </a:r>
            <a:r>
              <a:rPr lang="en-US" b="0" dirty="0" err="1">
                <a:latin typeface="Arial" panose="020B0604020202020204" pitchFamily="34" charset="0"/>
                <a:cs typeface="Arial" panose="020B0604020202020204" pitchFamily="34" charset="0"/>
              </a:rPr>
              <a:t>prayest</a:t>
            </a:r>
            <a:r>
              <a:rPr lang="en-US" b="0" dirty="0">
                <a:latin typeface="Arial" panose="020B0604020202020204" pitchFamily="34" charset="0"/>
                <a:cs typeface="Arial" panose="020B0604020202020204" pitchFamily="34" charset="0"/>
              </a:rPr>
              <a:t>, thou shalt not be as the hypocrites are: for they love to pray standing in the synagogues and in the corners of the streets, that they may be seen of men. Verily I say unto you, They have their reward.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But thou, when thou </a:t>
            </a:r>
            <a:r>
              <a:rPr lang="en-US" b="0" dirty="0" err="1">
                <a:latin typeface="Arial" panose="020B0604020202020204" pitchFamily="34" charset="0"/>
                <a:cs typeface="Arial" panose="020B0604020202020204" pitchFamily="34" charset="0"/>
              </a:rPr>
              <a:t>prayest</a:t>
            </a:r>
            <a:r>
              <a:rPr lang="en-US" b="0" dirty="0">
                <a:latin typeface="Arial" panose="020B0604020202020204" pitchFamily="34" charset="0"/>
                <a:cs typeface="Arial" panose="020B0604020202020204" pitchFamily="34" charset="0"/>
              </a:rPr>
              <a:t>, enter into thy closet, and when thou hast shut thy door, pray to thy Father which is in secret; and thy Father which </a:t>
            </a:r>
            <a:r>
              <a:rPr lang="en-US" b="0" dirty="0" err="1">
                <a:latin typeface="Arial" panose="020B0604020202020204" pitchFamily="34" charset="0"/>
                <a:cs typeface="Arial" panose="020B0604020202020204" pitchFamily="34" charset="0"/>
              </a:rPr>
              <a:t>seeth</a:t>
            </a:r>
            <a:r>
              <a:rPr lang="en-US" b="0" dirty="0">
                <a:latin typeface="Arial" panose="020B0604020202020204" pitchFamily="34" charset="0"/>
                <a:cs typeface="Arial" panose="020B0604020202020204" pitchFamily="34" charset="0"/>
              </a:rPr>
              <a:t> in secret shall reward thee openly.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23:1-5 KJV 1 </a:t>
            </a:r>
            <a:r>
              <a:rPr lang="en-US" b="0" dirty="0">
                <a:latin typeface="Arial" panose="020B0604020202020204" pitchFamily="34" charset="0"/>
                <a:cs typeface="Arial" panose="020B0604020202020204" pitchFamily="34" charset="0"/>
              </a:rPr>
              <a:t>Then spake Jesus to the multitude, and to his disciples</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Saying, The scribes and the Pharisees sit in Moses' seat</a:t>
            </a:r>
            <a:r>
              <a:rPr lang="en-US" b="1" dirty="0">
                <a:latin typeface="Arial" panose="020B0604020202020204" pitchFamily="34" charset="0"/>
                <a:cs typeface="Arial" panose="020B0604020202020204" pitchFamily="34" charset="0"/>
              </a:rPr>
              <a:t>: 3</a:t>
            </a:r>
            <a:r>
              <a:rPr lang="en-US" b="0" dirty="0">
                <a:latin typeface="Arial" panose="020B0604020202020204" pitchFamily="34" charset="0"/>
                <a:cs typeface="Arial" panose="020B0604020202020204" pitchFamily="34" charset="0"/>
              </a:rPr>
              <a:t> All therefore whatsoever they bid you observe, that observe and do; but do not ye after their works: for they say, and do not.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For they bind heavy burdens and grievous to be borne, and lay them on men's shoulders; but they themselves will not move them with one of their fingers</a:t>
            </a:r>
            <a:r>
              <a:rPr lang="en-US" b="1" dirty="0">
                <a:latin typeface="Arial" panose="020B0604020202020204" pitchFamily="34" charset="0"/>
                <a:cs typeface="Arial" panose="020B0604020202020204" pitchFamily="34" charset="0"/>
              </a:rPr>
              <a:t>. 5 But all their works they do for to be seen of men: they make broad their phylacteries, and enlarge the borders of their garments,</a:t>
            </a:r>
          </a:p>
        </p:txBody>
      </p:sp>
      <p:sp>
        <p:nvSpPr>
          <p:cNvPr id="4" name="Slide Number Placeholder 3"/>
          <p:cNvSpPr>
            <a:spLocks noGrp="1"/>
          </p:cNvSpPr>
          <p:nvPr>
            <p:ph type="sldNum" sz="quarter" idx="5"/>
          </p:nvPr>
        </p:nvSpPr>
        <p:spPr/>
        <p:txBody>
          <a:bodyPr/>
          <a:lstStyle/>
          <a:p>
            <a:fld id="{FDBF3159-94EB-4F6B-8273-09F1A6B019E6}" type="slidenum">
              <a:rPr lang="en-US" smtClean="0"/>
              <a:t>8</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2551780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2"/>
          </a:xfrm>
        </p:spPr>
        <p:txBody>
          <a:bodyPr/>
          <a:lstStyle/>
          <a:p>
            <a:r>
              <a:rPr lang="en-US" b="1" dirty="0">
                <a:latin typeface="Arial" panose="020B0604020202020204" pitchFamily="34" charset="0"/>
                <a:cs typeface="Arial" panose="020B0604020202020204" pitchFamily="34" charset="0"/>
              </a:rPr>
              <a:t>1 Timothy 6:9-10 KJV 9 </a:t>
            </a:r>
            <a:r>
              <a:rPr lang="en-US" b="0" dirty="0">
                <a:latin typeface="Arial" panose="020B0604020202020204" pitchFamily="34" charset="0"/>
                <a:cs typeface="Arial" panose="020B0604020202020204" pitchFamily="34" charset="0"/>
              </a:rPr>
              <a:t>But they that will be rich fall into temptation and a snare, and into many foolish and hurtful lusts, which drown men in destruction and perdition.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the love of money is the root of all evil:</a:t>
            </a:r>
            <a:r>
              <a:rPr lang="en-US" b="0" dirty="0">
                <a:latin typeface="Arial" panose="020B0604020202020204" pitchFamily="34" charset="0"/>
                <a:cs typeface="Arial" panose="020B0604020202020204" pitchFamily="34" charset="0"/>
              </a:rPr>
              <a:t> which while some coveted after, they have erred from the faith, and pierced themselves through with many sorrows.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James 5:1-6 NKJV 1 </a:t>
            </a:r>
            <a:r>
              <a:rPr lang="en-US" b="0" dirty="0">
                <a:latin typeface="Arial" panose="020B0604020202020204" pitchFamily="34" charset="0"/>
                <a:cs typeface="Arial" panose="020B0604020202020204" pitchFamily="34" charset="0"/>
              </a:rPr>
              <a:t>Come now, you rich, weep and howl for your miseries that are coming upon you!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Your riches are corrupted, and your garments are moth-eaten.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Your gold and silver are corroded, and their corrosion will be a witness against you and will eat your flesh like fire. You have heaped up treasure in the last days.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Indeed the wages of the laborers who mowed your fields, which you kept back by fraud, cry out; and the cries of the reapers have reached the ears of the Lord of Sabaoth</a:t>
            </a:r>
            <a:r>
              <a:rPr lang="en-US" b="1" dirty="0">
                <a:latin typeface="Arial" panose="020B0604020202020204" pitchFamily="34" charset="0"/>
                <a:cs typeface="Arial" panose="020B0604020202020204" pitchFamily="34" charset="0"/>
              </a:rPr>
              <a:t>. 5</a:t>
            </a:r>
            <a:r>
              <a:rPr lang="en-US" b="0" dirty="0">
                <a:latin typeface="Arial" panose="020B0604020202020204" pitchFamily="34" charset="0"/>
                <a:cs typeface="Arial" panose="020B0604020202020204" pitchFamily="34" charset="0"/>
              </a:rPr>
              <a:t> You have lived on the earth in pleasure and luxury; you have fattened your hearts as in a day of slaughter.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You have condemned, you have murdered the just; he does not resist you.</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Galatians 5:19-21 NKJV 19</a:t>
            </a:r>
            <a:r>
              <a:rPr lang="en-US" b="0" dirty="0">
                <a:latin typeface="Arial" panose="020B0604020202020204" pitchFamily="34" charset="0"/>
                <a:cs typeface="Arial" panose="020B0604020202020204" pitchFamily="34" charset="0"/>
              </a:rPr>
              <a:t>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you in time past, that those who practice such things will not inherit the kingdom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James 1:12-15 NKJV 12 </a:t>
            </a:r>
            <a:r>
              <a:rPr lang="en-US" b="0" dirty="0">
                <a:latin typeface="Arial" panose="020B0604020202020204" pitchFamily="34" charset="0"/>
                <a:cs typeface="Arial" panose="020B0604020202020204" pitchFamily="34" charset="0"/>
              </a:rPr>
              <a:t>Blessed is the man who endures temptation; for when he has been approved, he will receive the crown of life which the Lord has promised to those who love Him.</a:t>
            </a:r>
            <a:r>
              <a:rPr lang="en-US" b="1" dirty="0">
                <a:latin typeface="Arial" panose="020B0604020202020204" pitchFamily="34" charset="0"/>
                <a:cs typeface="Arial" panose="020B0604020202020204" pitchFamily="34" charset="0"/>
              </a:rPr>
              <a:t> 13 </a:t>
            </a:r>
            <a:r>
              <a:rPr lang="en-US" b="0" dirty="0">
                <a:latin typeface="Arial" panose="020B0604020202020204" pitchFamily="34" charset="0"/>
                <a:cs typeface="Arial" panose="020B0604020202020204" pitchFamily="34" charset="0"/>
              </a:rPr>
              <a:t>Let no one say when he is tempted, "I am tempted by God"; for God cannot be tempted by evil, nor does He Himself tempt anyone.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But each one is tempted when he is drawn away by his own desires and enticed.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Then, when desire has conceived, it gives birth to sin; and sin, when it is full-grown, brings forth death.</a:t>
            </a:r>
          </a:p>
        </p:txBody>
      </p:sp>
      <p:sp>
        <p:nvSpPr>
          <p:cNvPr id="4" name="Slide Number Placeholder 3"/>
          <p:cNvSpPr>
            <a:spLocks noGrp="1"/>
          </p:cNvSpPr>
          <p:nvPr>
            <p:ph type="sldNum" sz="quarter" idx="5"/>
          </p:nvPr>
        </p:nvSpPr>
        <p:spPr/>
        <p:txBody>
          <a:bodyPr/>
          <a:lstStyle/>
          <a:p>
            <a:fld id="{FDBF3159-94EB-4F6B-8273-09F1A6B019E6}" type="slidenum">
              <a:rPr lang="en-US" smtClean="0"/>
              <a:t>9</a:t>
            </a:fld>
            <a:endParaRPr lang="en-US"/>
          </a:p>
        </p:txBody>
      </p:sp>
      <p:sp>
        <p:nvSpPr>
          <p:cNvPr id="5" name="Date Placeholder 4">
            <a:extLst>
              <a:ext uri="{FF2B5EF4-FFF2-40B4-BE49-F238E27FC236}">
                <a16:creationId xmlns:a16="http://schemas.microsoft.com/office/drawing/2014/main" id="{D3EEF739-624D-36F1-ED17-43BA58070605}"/>
              </a:ext>
            </a:extLst>
          </p:cNvPr>
          <p:cNvSpPr>
            <a:spLocks noGrp="1"/>
          </p:cNvSpPr>
          <p:nvPr>
            <p:ph type="dt" idx="1"/>
          </p:nvPr>
        </p:nvSpPr>
        <p:spPr/>
        <p:txBody>
          <a:bodyPr/>
          <a:lstStyle/>
          <a:p>
            <a:r>
              <a:rPr lang="en-US"/>
              <a:t>06/23/2024 PM</a:t>
            </a:r>
          </a:p>
        </p:txBody>
      </p:sp>
    </p:spTree>
    <p:extLst>
      <p:ext uri="{BB962C8B-B14F-4D97-AF65-F5344CB8AC3E}">
        <p14:creationId xmlns:p14="http://schemas.microsoft.com/office/powerpoint/2010/main" val="204577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bg>
      <p:bgPr>
        <a:solidFill>
          <a:schemeClr val="accent3">
            <a:alpha val="2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C2501B-DEA6-190E-3633-E32F635B7CE1}"/>
              </a:ext>
            </a:extLst>
          </p:cNvPr>
          <p:cNvSpPr>
            <a:spLocks noGrp="1"/>
          </p:cNvSpPr>
          <p:nvPr>
            <p:ph type="title"/>
          </p:nvPr>
        </p:nvSpPr>
        <p:spPr>
          <a:xfrm>
            <a:off x="1113573" y="1986927"/>
            <a:ext cx="3943345" cy="2057441"/>
          </a:xfrm>
        </p:spPr>
        <p:txBody>
          <a:bodyPr>
            <a:noAutofit/>
          </a:bodyPr>
          <a:lstStyle/>
          <a:p>
            <a:r>
              <a:rPr lang="en-US" noProof="0"/>
              <a:t>Click to edit Master title style</a:t>
            </a:r>
            <a:endParaRPr lang="en-US" noProof="0" dirty="0"/>
          </a:p>
        </p:txBody>
      </p:sp>
      <p:cxnSp>
        <p:nvCxnSpPr>
          <p:cNvPr id="24" name="Straight Connector 2">
            <a:extLst>
              <a:ext uri="{FF2B5EF4-FFF2-40B4-BE49-F238E27FC236}">
                <a16:creationId xmlns:a16="http://schemas.microsoft.com/office/drawing/2014/main" id="{F1FCCFDB-D985-4322-AC87-F69214893708}"/>
              </a:ext>
            </a:extLst>
          </p:cNvPr>
          <p:cNvCxnSpPr/>
          <p:nvPr userDrawn="1"/>
        </p:nvCxnSpPr>
        <p:spPr>
          <a:xfrm>
            <a:off x="1131754" y="4172084"/>
            <a:ext cx="0" cy="760288"/>
          </a:xfrm>
          <a:prstGeom prst="line">
            <a:avLst/>
          </a:prstGeom>
          <a:noFill/>
          <a:ln w="19050" cap="flat" cmpd="sng" algn="ctr">
            <a:solidFill>
              <a:srgbClr val="D84400"/>
            </a:solidFill>
            <a:prstDash val="solid"/>
            <a:miter lim="800000"/>
          </a:ln>
          <a:effectLst/>
        </p:spPr>
      </p:cxnSp>
      <p:sp>
        <p:nvSpPr>
          <p:cNvPr id="27" name="Content placeholder 47" descr="Click icon to add picture">
            <a:extLst>
              <a:ext uri="{FF2B5EF4-FFF2-40B4-BE49-F238E27FC236}">
                <a16:creationId xmlns:a16="http://schemas.microsoft.com/office/drawing/2014/main" id="{EA8265B5-83C5-4AE9-88AB-3F2443B57F00}"/>
              </a:ext>
            </a:extLst>
          </p:cNvPr>
          <p:cNvSpPr>
            <a:spLocks noGrp="1"/>
          </p:cNvSpPr>
          <p:nvPr>
            <p:ph type="body" sz="quarter" idx="28" hasCustomPrompt="1"/>
          </p:nvPr>
        </p:nvSpPr>
        <p:spPr>
          <a:xfrm>
            <a:off x="1201025" y="4172084"/>
            <a:ext cx="1177959" cy="760288"/>
          </a:xfrm>
          <a:prstGeom prst="rect">
            <a:avLst/>
          </a:prstGeom>
        </p:spPr>
        <p:txBody>
          <a:bodyPr>
            <a:noAutofit/>
          </a:bodyPr>
          <a:lstStyle>
            <a:lvl1pPr marL="0" indent="0">
              <a:lnSpc>
                <a:spcPct val="100000"/>
              </a:lnSpc>
              <a:buNone/>
              <a:defRPr sz="1350" b="0">
                <a:solidFill>
                  <a:schemeClr val="accent6"/>
                </a:solidFill>
              </a:defRPr>
            </a:lvl1pPr>
            <a:lvl2pPr>
              <a:defRPr sz="750"/>
            </a:lvl2pPr>
            <a:lvl3pPr>
              <a:defRPr sz="675"/>
            </a:lvl3pPr>
            <a:lvl4pPr>
              <a:defRPr sz="600"/>
            </a:lvl4pPr>
            <a:lvl5pPr>
              <a:defRPr sz="600"/>
            </a:lvl5pPr>
          </a:lstStyle>
          <a:p>
            <a:pPr lvl="0"/>
            <a:r>
              <a:rPr lang="en-US" altLang="zh-CN" noProof="0"/>
              <a:t>Click to edit Master title style </a:t>
            </a:r>
          </a:p>
        </p:txBody>
      </p:sp>
      <p:sp>
        <p:nvSpPr>
          <p:cNvPr id="47" name="Content placeholder 47">
            <a:extLst>
              <a:ext uri="{FF2B5EF4-FFF2-40B4-BE49-F238E27FC236}">
                <a16:creationId xmlns:a16="http://schemas.microsoft.com/office/drawing/2014/main" id="{0FFAAB58-ABE4-41AC-B94E-432936CE0301}"/>
              </a:ext>
            </a:extLst>
          </p:cNvPr>
          <p:cNvSpPr>
            <a:spLocks noGrp="1"/>
          </p:cNvSpPr>
          <p:nvPr>
            <p:ph type="pic" sz="quarter" idx="47" hasCustomPrompt="1"/>
          </p:nvPr>
        </p:nvSpPr>
        <p:spPr>
          <a:xfrm>
            <a:off x="5056918" y="821836"/>
            <a:ext cx="3304127" cy="5066346"/>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a:solidFill>
                  <a:schemeClr val="accent6"/>
                </a:solidFill>
              </a:defRPr>
            </a:lvl1pPr>
          </a:lstStyle>
          <a:p>
            <a:r>
              <a:rPr lang="en-US" altLang="zh-CN" noProof="0" dirty="0"/>
              <a:t>Click icon to add picture≈≈</a:t>
            </a:r>
          </a:p>
        </p:txBody>
      </p:sp>
      <p:sp>
        <p:nvSpPr>
          <p:cNvPr id="9" name="Freeform: Shape 11">
            <a:extLst>
              <a:ext uri="{FF2B5EF4-FFF2-40B4-BE49-F238E27FC236}">
                <a16:creationId xmlns:a16="http://schemas.microsoft.com/office/drawing/2014/main" id="{9ECA281C-F2CB-AE9D-DCD6-F94D3FEE2E67}"/>
              </a:ext>
            </a:extLst>
          </p:cNvPr>
          <p:cNvSpPr/>
          <p:nvPr userDrawn="1"/>
        </p:nvSpPr>
        <p:spPr>
          <a:xfrm>
            <a:off x="5580994" y="5568778"/>
            <a:ext cx="622445" cy="94945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3"/>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3496649517"/>
      </p:ext>
    </p:extLst>
  </p:cSld>
  <p:clrMapOvr>
    <a:masterClrMapping/>
  </p:clrMapOvr>
  <p:transition spd="slow">
    <p:circle/>
  </p:transition>
  <p:extLst>
    <p:ext uri="{DCECCB84-F9BA-43D5-87BE-67443E8EF086}">
      <p15:sldGuideLst xmlns:p15="http://schemas.microsoft.com/office/powerpoint/2012/main">
        <p15:guide id="1" pos="396" userDrawn="1">
          <p15:clr>
            <a:srgbClr val="FBAE40"/>
          </p15:clr>
        </p15:guide>
        <p15:guide id="2" orient="horz" pos="52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with Icons">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A533F602-EEC9-45F6-8223-8C8F4914919D}"/>
              </a:ext>
            </a:extLst>
          </p:cNvPr>
          <p:cNvSpPr/>
          <p:nvPr userDrawn="1"/>
        </p:nvSpPr>
        <p:spPr>
          <a:xfrm>
            <a:off x="1591227" y="2070607"/>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5" name="Freeform: Shape 7">
            <a:extLst>
              <a:ext uri="{FF2B5EF4-FFF2-40B4-BE49-F238E27FC236}">
                <a16:creationId xmlns:a16="http://schemas.microsoft.com/office/drawing/2014/main" id="{08F73F8C-5CF8-4470-AE2B-8E6D7952FF3E}"/>
              </a:ext>
            </a:extLst>
          </p:cNvPr>
          <p:cNvSpPr/>
          <p:nvPr userDrawn="1"/>
        </p:nvSpPr>
        <p:spPr>
          <a:xfrm>
            <a:off x="3131151" y="2073441"/>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6" name="Freeform: Shape 8">
            <a:extLst>
              <a:ext uri="{FF2B5EF4-FFF2-40B4-BE49-F238E27FC236}">
                <a16:creationId xmlns:a16="http://schemas.microsoft.com/office/drawing/2014/main" id="{1299AD72-44AB-4D37-ABBB-9E295508DDB5}"/>
              </a:ext>
            </a:extLst>
          </p:cNvPr>
          <p:cNvSpPr/>
          <p:nvPr userDrawn="1"/>
        </p:nvSpPr>
        <p:spPr>
          <a:xfrm>
            <a:off x="4731285" y="2064521"/>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7" name="Freeform: Shape 9">
            <a:extLst>
              <a:ext uri="{FF2B5EF4-FFF2-40B4-BE49-F238E27FC236}">
                <a16:creationId xmlns:a16="http://schemas.microsoft.com/office/drawing/2014/main" id="{834981F1-A16D-4CA2-8001-0D2A65539268}"/>
              </a:ext>
            </a:extLst>
          </p:cNvPr>
          <p:cNvSpPr/>
          <p:nvPr userDrawn="1"/>
        </p:nvSpPr>
        <p:spPr>
          <a:xfrm>
            <a:off x="6305364" y="2068981"/>
            <a:ext cx="1187260"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31" name="Content placeholder 47" descr="Click icon to add picture">
            <a:extLst>
              <a:ext uri="{FF2B5EF4-FFF2-40B4-BE49-F238E27FC236}">
                <a16:creationId xmlns:a16="http://schemas.microsoft.com/office/drawing/2014/main" id="{7AA46292-B7E4-4DB5-85D0-C4F19D66F86C}"/>
              </a:ext>
            </a:extLst>
          </p:cNvPr>
          <p:cNvSpPr>
            <a:spLocks noGrp="1"/>
          </p:cNvSpPr>
          <p:nvPr>
            <p:ph type="body" sz="quarter" idx="27" hasCustomPrompt="1"/>
          </p:nvPr>
        </p:nvSpPr>
        <p:spPr>
          <a:xfrm>
            <a:off x="616328"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2" name="Content placeholder 47">
            <a:extLst>
              <a:ext uri="{FF2B5EF4-FFF2-40B4-BE49-F238E27FC236}">
                <a16:creationId xmlns:a16="http://schemas.microsoft.com/office/drawing/2014/main" id="{382E7D57-1A1A-432F-AEA9-9730DEE1572B}"/>
              </a:ext>
            </a:extLst>
          </p:cNvPr>
          <p:cNvSpPr>
            <a:spLocks noGrp="1"/>
          </p:cNvSpPr>
          <p:nvPr>
            <p:ph type="body" sz="quarter" idx="28" hasCustomPrompt="1"/>
          </p:nvPr>
        </p:nvSpPr>
        <p:spPr>
          <a:xfrm>
            <a:off x="684471"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3" name="Content placeholder 47" descr="Click icon to add picture">
            <a:extLst>
              <a:ext uri="{FF2B5EF4-FFF2-40B4-BE49-F238E27FC236}">
                <a16:creationId xmlns:a16="http://schemas.microsoft.com/office/drawing/2014/main" id="{E51F0384-440E-45B9-91E7-78CA13DE0B98}"/>
              </a:ext>
            </a:extLst>
          </p:cNvPr>
          <p:cNvSpPr>
            <a:spLocks noGrp="1"/>
          </p:cNvSpPr>
          <p:nvPr>
            <p:ph type="body" sz="quarter" idx="49" hasCustomPrompt="1"/>
          </p:nvPr>
        </p:nvSpPr>
        <p:spPr>
          <a:xfrm>
            <a:off x="2166236"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4" name="Content placeholder 47">
            <a:extLst>
              <a:ext uri="{FF2B5EF4-FFF2-40B4-BE49-F238E27FC236}">
                <a16:creationId xmlns:a16="http://schemas.microsoft.com/office/drawing/2014/main" id="{35EAE525-3692-40E8-894E-B19171FF64F6}"/>
              </a:ext>
            </a:extLst>
          </p:cNvPr>
          <p:cNvSpPr>
            <a:spLocks noGrp="1"/>
          </p:cNvSpPr>
          <p:nvPr>
            <p:ph type="body" sz="quarter" idx="50" hasCustomPrompt="1"/>
          </p:nvPr>
        </p:nvSpPr>
        <p:spPr>
          <a:xfrm>
            <a:off x="2234379"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5" name="Content placeholder 47" descr="Click icon to add picture">
            <a:extLst>
              <a:ext uri="{FF2B5EF4-FFF2-40B4-BE49-F238E27FC236}">
                <a16:creationId xmlns:a16="http://schemas.microsoft.com/office/drawing/2014/main" id="{847DC539-F391-4470-96EB-486AB02DADBB}"/>
              </a:ext>
            </a:extLst>
          </p:cNvPr>
          <p:cNvSpPr>
            <a:spLocks noGrp="1"/>
          </p:cNvSpPr>
          <p:nvPr>
            <p:ph type="body" sz="quarter" idx="51" hasCustomPrompt="1"/>
          </p:nvPr>
        </p:nvSpPr>
        <p:spPr>
          <a:xfrm>
            <a:off x="3805424"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6" name="Content placeholder 47">
            <a:extLst>
              <a:ext uri="{FF2B5EF4-FFF2-40B4-BE49-F238E27FC236}">
                <a16:creationId xmlns:a16="http://schemas.microsoft.com/office/drawing/2014/main" id="{50988645-D146-4AFE-B87D-279279577176}"/>
              </a:ext>
            </a:extLst>
          </p:cNvPr>
          <p:cNvSpPr>
            <a:spLocks noGrp="1"/>
          </p:cNvSpPr>
          <p:nvPr>
            <p:ph type="body" sz="quarter" idx="52" hasCustomPrompt="1"/>
          </p:nvPr>
        </p:nvSpPr>
        <p:spPr>
          <a:xfrm>
            <a:off x="3873567"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7" name="Content placeholder 47" descr="Click icon to add picture">
            <a:extLst>
              <a:ext uri="{FF2B5EF4-FFF2-40B4-BE49-F238E27FC236}">
                <a16:creationId xmlns:a16="http://schemas.microsoft.com/office/drawing/2014/main" id="{6712E8AC-14E0-42CC-8037-7C1D0E044B61}"/>
              </a:ext>
            </a:extLst>
          </p:cNvPr>
          <p:cNvSpPr>
            <a:spLocks noGrp="1"/>
          </p:cNvSpPr>
          <p:nvPr>
            <p:ph type="body" sz="quarter" idx="53" hasCustomPrompt="1"/>
          </p:nvPr>
        </p:nvSpPr>
        <p:spPr>
          <a:xfrm>
            <a:off x="5444612"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8" name="Content placeholder 47">
            <a:extLst>
              <a:ext uri="{FF2B5EF4-FFF2-40B4-BE49-F238E27FC236}">
                <a16:creationId xmlns:a16="http://schemas.microsoft.com/office/drawing/2014/main" id="{C68DF822-6F14-4839-BD33-6874C8136EE0}"/>
              </a:ext>
            </a:extLst>
          </p:cNvPr>
          <p:cNvSpPr>
            <a:spLocks noGrp="1"/>
          </p:cNvSpPr>
          <p:nvPr>
            <p:ph type="body" sz="quarter" idx="54" hasCustomPrompt="1"/>
          </p:nvPr>
        </p:nvSpPr>
        <p:spPr>
          <a:xfrm>
            <a:off x="5512755"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39" name="Content placeholder 47" descr="Click icon to add picture">
            <a:extLst>
              <a:ext uri="{FF2B5EF4-FFF2-40B4-BE49-F238E27FC236}">
                <a16:creationId xmlns:a16="http://schemas.microsoft.com/office/drawing/2014/main" id="{2D1F75C7-DA21-4400-B066-F38190B4F520}"/>
              </a:ext>
            </a:extLst>
          </p:cNvPr>
          <p:cNvSpPr>
            <a:spLocks noGrp="1"/>
          </p:cNvSpPr>
          <p:nvPr>
            <p:ph type="body" sz="quarter" idx="55" hasCustomPrompt="1"/>
          </p:nvPr>
        </p:nvSpPr>
        <p:spPr>
          <a:xfrm>
            <a:off x="7083800" y="4416566"/>
            <a:ext cx="1408181" cy="506399"/>
          </a:xfrm>
          <a:prstGeom prst="rect">
            <a:avLst/>
          </a:prstGeom>
        </p:spPr>
        <p:txBody>
          <a:bodyPr>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F7CF6BF0-A40D-4F18-B9DF-D9C4106065D2}"/>
              </a:ext>
            </a:extLst>
          </p:cNvPr>
          <p:cNvSpPr>
            <a:spLocks noGrp="1"/>
          </p:cNvSpPr>
          <p:nvPr>
            <p:ph type="body" sz="quarter" idx="56" hasCustomPrompt="1"/>
          </p:nvPr>
        </p:nvSpPr>
        <p:spPr>
          <a:xfrm>
            <a:off x="7151943" y="5007731"/>
            <a:ext cx="1268765" cy="811178"/>
          </a:xfrm>
          <a:prstGeom prst="rect">
            <a:avLst/>
          </a:prstGeom>
        </p:spPr>
        <p:txBody>
          <a:bodyPr>
            <a:noAutofit/>
          </a:bodyPr>
          <a:lstStyle>
            <a:lvl1pPr marL="0" indent="0" algn="ctr">
              <a:lnSpc>
                <a:spcPct val="100000"/>
              </a:lnSpc>
              <a:spcBef>
                <a:spcPts val="0"/>
              </a:spcBef>
              <a:buNone/>
              <a:defRPr lang="en-US" altLang="zh-CN" sz="1050" b="0" i="0" kern="1200" dirty="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41" name="Content placeholder 47">
            <a:extLst>
              <a:ext uri="{FF2B5EF4-FFF2-40B4-BE49-F238E27FC236}">
                <a16:creationId xmlns:a16="http://schemas.microsoft.com/office/drawing/2014/main" id="{95C6B2A2-937E-4C7D-92E3-8A105DD43A98}"/>
              </a:ext>
            </a:extLst>
          </p:cNvPr>
          <p:cNvSpPr>
            <a:spLocks noGrp="1"/>
          </p:cNvSpPr>
          <p:nvPr>
            <p:ph type="pic" sz="quarter" idx="57"/>
          </p:nvPr>
        </p:nvSpPr>
        <p:spPr>
          <a:xfrm>
            <a:off x="737462"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2" name="Content placeholder 47">
            <a:extLst>
              <a:ext uri="{FF2B5EF4-FFF2-40B4-BE49-F238E27FC236}">
                <a16:creationId xmlns:a16="http://schemas.microsoft.com/office/drawing/2014/main" id="{A9ECEF10-95EB-4F03-B3B1-8FC0E421618E}"/>
              </a:ext>
            </a:extLst>
          </p:cNvPr>
          <p:cNvSpPr>
            <a:spLocks noGrp="1"/>
          </p:cNvSpPr>
          <p:nvPr>
            <p:ph type="pic" sz="quarter" idx="58"/>
          </p:nvPr>
        </p:nvSpPr>
        <p:spPr>
          <a:xfrm>
            <a:off x="2332010"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3" name="Content placeholder 47">
            <a:extLst>
              <a:ext uri="{FF2B5EF4-FFF2-40B4-BE49-F238E27FC236}">
                <a16:creationId xmlns:a16="http://schemas.microsoft.com/office/drawing/2014/main" id="{12D92FE1-9874-49B8-8FDC-F903A4843015}"/>
              </a:ext>
            </a:extLst>
          </p:cNvPr>
          <p:cNvSpPr>
            <a:spLocks noGrp="1"/>
          </p:cNvSpPr>
          <p:nvPr>
            <p:ph type="pic" sz="quarter" idx="59"/>
          </p:nvPr>
        </p:nvSpPr>
        <p:spPr>
          <a:xfrm>
            <a:off x="3926558"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4" name="Content placeholder 47">
            <a:extLst>
              <a:ext uri="{FF2B5EF4-FFF2-40B4-BE49-F238E27FC236}">
                <a16:creationId xmlns:a16="http://schemas.microsoft.com/office/drawing/2014/main" id="{12070F52-AB91-476E-9FE0-5403568A11DD}"/>
              </a:ext>
            </a:extLst>
          </p:cNvPr>
          <p:cNvSpPr>
            <a:spLocks noGrp="1"/>
          </p:cNvSpPr>
          <p:nvPr>
            <p:ph type="pic" sz="quarter" idx="60"/>
          </p:nvPr>
        </p:nvSpPr>
        <p:spPr>
          <a:xfrm>
            <a:off x="5521106"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5" name="Content placeholder 47">
            <a:extLst>
              <a:ext uri="{FF2B5EF4-FFF2-40B4-BE49-F238E27FC236}">
                <a16:creationId xmlns:a16="http://schemas.microsoft.com/office/drawing/2014/main" id="{13AE459B-26D7-43FC-BE0B-EF7B119D7D40}"/>
              </a:ext>
            </a:extLst>
          </p:cNvPr>
          <p:cNvSpPr>
            <a:spLocks noGrp="1"/>
          </p:cNvSpPr>
          <p:nvPr>
            <p:ph type="pic" sz="quarter" idx="61"/>
          </p:nvPr>
        </p:nvSpPr>
        <p:spPr>
          <a:xfrm>
            <a:off x="7115652" y="2073440"/>
            <a:ext cx="1215774"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25" name="Title Placeholder 4">
            <a:extLst>
              <a:ext uri="{FF2B5EF4-FFF2-40B4-BE49-F238E27FC236}">
                <a16:creationId xmlns:a16="http://schemas.microsoft.com/office/drawing/2014/main" id="{C8ECEE37-7B17-4FD7-2612-FBD357E1041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F7F2CD23-FF0B-8184-9F40-957043412F1C}"/>
              </a:ext>
            </a:extLst>
          </p:cNvPr>
          <p:cNvSpPr>
            <a:spLocks noGrp="1"/>
          </p:cNvSpPr>
          <p:nvPr>
            <p:ph type="ftr" sz="quarter" idx="62"/>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876D293-58F2-B8E9-6576-2676F210D7CF}"/>
              </a:ext>
            </a:extLst>
          </p:cNvPr>
          <p:cNvSpPr>
            <a:spLocks noGrp="1"/>
          </p:cNvSpPr>
          <p:nvPr>
            <p:ph type="sldNum" sz="quarter" idx="6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693317334"/>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2" name="Content placeholder 47">
            <a:extLst>
              <a:ext uri="{FF2B5EF4-FFF2-40B4-BE49-F238E27FC236}">
                <a16:creationId xmlns:a16="http://schemas.microsoft.com/office/drawing/2014/main" id="{67FF6BA4-2B1B-4B51-9FE3-A67E3DCC3184}"/>
              </a:ext>
            </a:extLst>
          </p:cNvPr>
          <p:cNvSpPr>
            <a:spLocks noGrp="1"/>
          </p:cNvSpPr>
          <p:nvPr>
            <p:ph type="body" sz="quarter" idx="32" hasCustomPrompt="1"/>
          </p:nvPr>
        </p:nvSpPr>
        <p:spPr>
          <a:xfrm>
            <a:off x="628650"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0" name="Content placeholder 47">
            <a:extLst>
              <a:ext uri="{FF2B5EF4-FFF2-40B4-BE49-F238E27FC236}">
                <a16:creationId xmlns:a16="http://schemas.microsoft.com/office/drawing/2014/main" id="{88E2377A-ED6B-4D69-A9DC-647CB22A5204}"/>
              </a:ext>
            </a:extLst>
          </p:cNvPr>
          <p:cNvSpPr>
            <a:spLocks noGrp="1"/>
          </p:cNvSpPr>
          <p:nvPr>
            <p:ph type="body" sz="quarter" idx="50" hasCustomPrompt="1"/>
          </p:nvPr>
        </p:nvSpPr>
        <p:spPr>
          <a:xfrm>
            <a:off x="2250227" y="2929823"/>
            <a:ext cx="1400390" cy="2471878"/>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1" name="Content placeholder 47">
            <a:extLst>
              <a:ext uri="{FF2B5EF4-FFF2-40B4-BE49-F238E27FC236}">
                <a16:creationId xmlns:a16="http://schemas.microsoft.com/office/drawing/2014/main" id="{ECC27D7D-FA65-E93F-3C7E-AADBF7E0CC2C}"/>
              </a:ext>
            </a:extLst>
          </p:cNvPr>
          <p:cNvSpPr>
            <a:spLocks noGrp="1"/>
          </p:cNvSpPr>
          <p:nvPr>
            <p:ph type="body" sz="quarter" idx="51" hasCustomPrompt="1"/>
          </p:nvPr>
        </p:nvSpPr>
        <p:spPr>
          <a:xfrm>
            <a:off x="3873162"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3" name="Content placeholder 47">
            <a:extLst>
              <a:ext uri="{FF2B5EF4-FFF2-40B4-BE49-F238E27FC236}">
                <a16:creationId xmlns:a16="http://schemas.microsoft.com/office/drawing/2014/main" id="{DF5280E4-E86B-9E17-04A1-072A8148C3BD}"/>
              </a:ext>
            </a:extLst>
          </p:cNvPr>
          <p:cNvSpPr>
            <a:spLocks noGrp="1"/>
          </p:cNvSpPr>
          <p:nvPr>
            <p:ph type="body" sz="quarter" idx="52" hasCustomPrompt="1"/>
          </p:nvPr>
        </p:nvSpPr>
        <p:spPr>
          <a:xfrm>
            <a:off x="5494739"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7" name="Content placeholder 47">
            <a:extLst>
              <a:ext uri="{FF2B5EF4-FFF2-40B4-BE49-F238E27FC236}">
                <a16:creationId xmlns:a16="http://schemas.microsoft.com/office/drawing/2014/main" id="{42F4F0D3-AF64-7F92-FF1C-F5D1DC62A388}"/>
              </a:ext>
            </a:extLst>
          </p:cNvPr>
          <p:cNvSpPr>
            <a:spLocks noGrp="1"/>
          </p:cNvSpPr>
          <p:nvPr>
            <p:ph type="body" sz="quarter" idx="53" hasCustomPrompt="1"/>
          </p:nvPr>
        </p:nvSpPr>
        <p:spPr>
          <a:xfrm>
            <a:off x="7116318" y="2929824"/>
            <a:ext cx="1399032"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7" name="Content placeholder 47">
            <a:extLst>
              <a:ext uri="{FF2B5EF4-FFF2-40B4-BE49-F238E27FC236}">
                <a16:creationId xmlns:a16="http://schemas.microsoft.com/office/drawing/2014/main" id="{43D089D6-48B5-43AB-A887-EEF910BA9161}"/>
              </a:ext>
            </a:extLst>
          </p:cNvPr>
          <p:cNvSpPr>
            <a:spLocks noGrp="1"/>
          </p:cNvSpPr>
          <p:nvPr>
            <p:ph type="body" sz="quarter" idx="27" hasCustomPrompt="1"/>
          </p:nvPr>
        </p:nvSpPr>
        <p:spPr>
          <a:xfrm>
            <a:off x="628650"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4" name="Title Placeholder 4">
            <a:extLst>
              <a:ext uri="{FF2B5EF4-FFF2-40B4-BE49-F238E27FC236}">
                <a16:creationId xmlns:a16="http://schemas.microsoft.com/office/drawing/2014/main" id="{69ABDED2-7EB3-3ABE-90D0-E6C00F806D0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5" name="Content placeholder 47">
            <a:extLst>
              <a:ext uri="{FF2B5EF4-FFF2-40B4-BE49-F238E27FC236}">
                <a16:creationId xmlns:a16="http://schemas.microsoft.com/office/drawing/2014/main" id="{476A31DC-7395-007C-8BA1-C38E5B289CF5}"/>
              </a:ext>
            </a:extLst>
          </p:cNvPr>
          <p:cNvSpPr>
            <a:spLocks noGrp="1"/>
          </p:cNvSpPr>
          <p:nvPr>
            <p:ph type="body" sz="quarter" idx="46" hasCustomPrompt="1"/>
          </p:nvPr>
        </p:nvSpPr>
        <p:spPr>
          <a:xfrm>
            <a:off x="2250567"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6" name="Content placeholder 47">
            <a:extLst>
              <a:ext uri="{FF2B5EF4-FFF2-40B4-BE49-F238E27FC236}">
                <a16:creationId xmlns:a16="http://schemas.microsoft.com/office/drawing/2014/main" id="{35CE0786-D87B-DD89-C418-C53C1B7E610B}"/>
              </a:ext>
            </a:extLst>
          </p:cNvPr>
          <p:cNvSpPr>
            <a:spLocks noGrp="1"/>
          </p:cNvSpPr>
          <p:nvPr>
            <p:ph type="body" sz="quarter" idx="47" hasCustomPrompt="1"/>
          </p:nvPr>
        </p:nvSpPr>
        <p:spPr>
          <a:xfrm>
            <a:off x="3872484"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8" name="Content placeholder 47">
            <a:extLst>
              <a:ext uri="{FF2B5EF4-FFF2-40B4-BE49-F238E27FC236}">
                <a16:creationId xmlns:a16="http://schemas.microsoft.com/office/drawing/2014/main" id="{7C7F2E6C-1DCD-3C6A-4830-5BF230A3AAB2}"/>
              </a:ext>
            </a:extLst>
          </p:cNvPr>
          <p:cNvSpPr>
            <a:spLocks noGrp="1"/>
          </p:cNvSpPr>
          <p:nvPr>
            <p:ph type="body" sz="quarter" idx="48" hasCustomPrompt="1"/>
          </p:nvPr>
        </p:nvSpPr>
        <p:spPr>
          <a:xfrm>
            <a:off x="5494401"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29" name="Content placeholder 47">
            <a:extLst>
              <a:ext uri="{FF2B5EF4-FFF2-40B4-BE49-F238E27FC236}">
                <a16:creationId xmlns:a16="http://schemas.microsoft.com/office/drawing/2014/main" id="{56A87F6E-D6C5-8903-BC20-313810046034}"/>
              </a:ext>
            </a:extLst>
          </p:cNvPr>
          <p:cNvSpPr>
            <a:spLocks noGrp="1"/>
          </p:cNvSpPr>
          <p:nvPr>
            <p:ph type="body" sz="quarter" idx="49" hasCustomPrompt="1"/>
          </p:nvPr>
        </p:nvSpPr>
        <p:spPr>
          <a:xfrm>
            <a:off x="7116318" y="2067144"/>
            <a:ext cx="1399032" cy="866219"/>
          </a:xfrm>
          <a:prstGeom prst="rect">
            <a:avLst/>
          </a:prstGeom>
          <a:ln w="19050">
            <a:solidFill>
              <a:schemeClr val="accent3"/>
            </a:solidFill>
          </a:ln>
        </p:spPr>
        <p:txBody>
          <a:bodyPr anchor="ctr">
            <a:noAutofit/>
          </a:bodyPr>
          <a:lstStyle>
            <a:lvl1pPr marL="0" indent="0" algn="ctr">
              <a:lnSpc>
                <a:spcPct val="100000"/>
              </a:lnSpc>
              <a:buFontTx/>
              <a:buNone/>
              <a:defRPr sz="1350" b="1" i="0">
                <a:solidFill>
                  <a:schemeClr val="accent6"/>
                </a:solidFill>
                <a:latin typeface="+mn-lt"/>
              </a:defRPr>
            </a:lvl1pPr>
          </a:lstStyle>
          <a:p>
            <a:pPr lvl="0"/>
            <a:r>
              <a:rPr lang="en-US" altLang="zh-CN" dirty="0"/>
              <a:t>Click to edit Master title style</a:t>
            </a:r>
            <a:endParaRPr lang="zh-CN" altLang="en-US" dirty="0"/>
          </a:p>
        </p:txBody>
      </p:sp>
      <p:sp>
        <p:nvSpPr>
          <p:cNvPr id="11" name="Footer Placeholder 10">
            <a:extLst>
              <a:ext uri="{FF2B5EF4-FFF2-40B4-BE49-F238E27FC236}">
                <a16:creationId xmlns:a16="http://schemas.microsoft.com/office/drawing/2014/main" id="{7218367E-FDD8-A1F8-8E0F-A365771B85F7}"/>
              </a:ext>
            </a:extLst>
          </p:cNvPr>
          <p:cNvSpPr>
            <a:spLocks noGrp="1"/>
          </p:cNvSpPr>
          <p:nvPr>
            <p:ph type="ftr" sz="quarter" idx="54"/>
          </p:nvPr>
        </p:nvSpPr>
        <p:spPr/>
        <p:txBody>
          <a:bodyPr>
            <a:noAutofit/>
          </a:bodyPr>
          <a:lstStyle/>
          <a:p>
            <a:r>
              <a:rPr lang="en-US" noProof="0"/>
              <a:t>Presentation title</a:t>
            </a:r>
            <a:endParaRPr lang="en-US" noProof="0" dirty="0"/>
          </a:p>
        </p:txBody>
      </p:sp>
      <p:sp>
        <p:nvSpPr>
          <p:cNvPr id="12" name="Slide Number Placeholder 11">
            <a:extLst>
              <a:ext uri="{FF2B5EF4-FFF2-40B4-BE49-F238E27FC236}">
                <a16:creationId xmlns:a16="http://schemas.microsoft.com/office/drawing/2014/main" id="{77ECE300-0AB8-85A0-D4D3-B948DDA7B00F}"/>
              </a:ext>
            </a:extLst>
          </p:cNvPr>
          <p:cNvSpPr>
            <a:spLocks noGrp="1"/>
          </p:cNvSpPr>
          <p:nvPr>
            <p:ph type="sldNum" sz="quarter" idx="55"/>
          </p:nvPr>
        </p:nvSpPr>
        <p:spPr/>
        <p:txBody>
          <a:bodyPr>
            <a:noAutofit/>
          </a:bodyPr>
          <a:lstStyle/>
          <a:p>
            <a:fld id="{47FEACEE-25B4-4A2D-B147-27296E36371D}" type="slidenum">
              <a:rPr lang="en-US" altLang="zh-CN" noProof="0" smtClean="0"/>
              <a:pPr/>
              <a:t>‹#›</a:t>
            </a:fld>
            <a:endParaRPr lang="en-US" altLang="zh-CN" noProof="0" dirty="0"/>
          </a:p>
        </p:txBody>
      </p:sp>
    </p:spTree>
    <p:extLst>
      <p:ext uri="{BB962C8B-B14F-4D97-AF65-F5344CB8AC3E}">
        <p14:creationId xmlns:p14="http://schemas.microsoft.com/office/powerpoint/2010/main" val="2649859209"/>
      </p:ext>
    </p:extLst>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66" name="Freeform: Shape 25">
            <a:extLst>
              <a:ext uri="{FF2B5EF4-FFF2-40B4-BE49-F238E27FC236}">
                <a16:creationId xmlns:a16="http://schemas.microsoft.com/office/drawing/2014/main" id="{D61EE2E4-C5DD-4944-B70C-8F0A3F741A59}"/>
              </a:ext>
            </a:extLst>
          </p:cNvPr>
          <p:cNvSpPr/>
          <p:nvPr userDrawn="1"/>
        </p:nvSpPr>
        <p:spPr>
          <a:xfrm>
            <a:off x="971631" y="3039919"/>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7" name="Freeform: Shape 26">
            <a:extLst>
              <a:ext uri="{FF2B5EF4-FFF2-40B4-BE49-F238E27FC236}">
                <a16:creationId xmlns:a16="http://schemas.microsoft.com/office/drawing/2014/main" id="{91FA36A8-94E8-4069-B957-F7145D77BD5F}"/>
              </a:ext>
            </a:extLst>
          </p:cNvPr>
          <p:cNvSpPr/>
          <p:nvPr userDrawn="1"/>
        </p:nvSpPr>
        <p:spPr>
          <a:xfrm>
            <a:off x="2753073" y="1677046"/>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8" name="Freeform: Shape 27">
            <a:extLst>
              <a:ext uri="{FF2B5EF4-FFF2-40B4-BE49-F238E27FC236}">
                <a16:creationId xmlns:a16="http://schemas.microsoft.com/office/drawing/2014/main" id="{7D38D67C-B6B8-4EB2-BC07-4A8128F44D16}"/>
              </a:ext>
            </a:extLst>
          </p:cNvPr>
          <p:cNvSpPr/>
          <p:nvPr userDrawn="1"/>
        </p:nvSpPr>
        <p:spPr>
          <a:xfrm>
            <a:off x="3649258" y="3722308"/>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9" name="Freeform: Shape 28">
            <a:extLst>
              <a:ext uri="{FF2B5EF4-FFF2-40B4-BE49-F238E27FC236}">
                <a16:creationId xmlns:a16="http://schemas.microsoft.com/office/drawing/2014/main" id="{6B2E4C8C-D96E-4A66-A3D2-3580DACCF801}"/>
              </a:ext>
            </a:extLst>
          </p:cNvPr>
          <p:cNvSpPr/>
          <p:nvPr userDrawn="1"/>
        </p:nvSpPr>
        <p:spPr>
          <a:xfrm>
            <a:off x="5434251" y="3725411"/>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0" name="Freeform: Shape 29">
            <a:extLst>
              <a:ext uri="{FF2B5EF4-FFF2-40B4-BE49-F238E27FC236}">
                <a16:creationId xmlns:a16="http://schemas.microsoft.com/office/drawing/2014/main" id="{74E0B8B0-45C7-4733-BBDC-B82F9307E431}"/>
              </a:ext>
            </a:extLst>
          </p:cNvPr>
          <p:cNvSpPr/>
          <p:nvPr userDrawn="1"/>
        </p:nvSpPr>
        <p:spPr>
          <a:xfrm>
            <a:off x="6330547" y="1677046"/>
            <a:ext cx="1781441"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1" name="Freeform: Shape 30">
            <a:extLst>
              <a:ext uri="{FF2B5EF4-FFF2-40B4-BE49-F238E27FC236}">
                <a16:creationId xmlns:a16="http://schemas.microsoft.com/office/drawing/2014/main" id="{F0BBECC2-631C-4C53-A9E8-6C87D48A3B01}"/>
              </a:ext>
            </a:extLst>
          </p:cNvPr>
          <p:cNvSpPr/>
          <p:nvPr userDrawn="1"/>
        </p:nvSpPr>
        <p:spPr>
          <a:xfrm>
            <a:off x="956084" y="1667026"/>
            <a:ext cx="5364576" cy="2736950"/>
          </a:xfrm>
          <a:custGeom>
            <a:avLst/>
            <a:gdLst>
              <a:gd name="connsiteX0" fmla="*/ 0 w 5958191"/>
              <a:gd name="connsiteY0" fmla="*/ 2052536 h 2733472"/>
              <a:gd name="connsiteX1" fmla="*/ 1186774 w 5958191"/>
              <a:gd name="connsiteY1" fmla="*/ 1361872 h 2733472"/>
              <a:gd name="connsiteX2" fmla="*/ 2368685 w 5958191"/>
              <a:gd name="connsiteY2" fmla="*/ 2057400 h 2733472"/>
              <a:gd name="connsiteX3" fmla="*/ 2378413 w 5958191"/>
              <a:gd name="connsiteY3" fmla="*/ 690664 h 2733472"/>
              <a:gd name="connsiteX4" fmla="*/ 3570051 w 5958191"/>
              <a:gd name="connsiteY4" fmla="*/ 0 h 2733472"/>
              <a:gd name="connsiteX5" fmla="*/ 4761689 w 5958191"/>
              <a:gd name="connsiteY5" fmla="*/ 680936 h 2733472"/>
              <a:gd name="connsiteX6" fmla="*/ 4756825 w 5958191"/>
              <a:gd name="connsiteY6" fmla="*/ 2052536 h 2733472"/>
              <a:gd name="connsiteX7" fmla="*/ 5958191 w 5958191"/>
              <a:gd name="connsiteY7" fmla="*/ 2733472 h 2733472"/>
              <a:gd name="connsiteX8" fmla="*/ 5958191 w 5958191"/>
              <a:gd name="connsiteY8" fmla="*/ 2733472 h 2733472"/>
              <a:gd name="connsiteX0" fmla="*/ 0 w 7159557"/>
              <a:gd name="connsiteY0" fmla="*/ 2052536 h 2733472"/>
              <a:gd name="connsiteX1" fmla="*/ 1186774 w 7159557"/>
              <a:gd name="connsiteY1" fmla="*/ 1361872 h 2733472"/>
              <a:gd name="connsiteX2" fmla="*/ 2368685 w 7159557"/>
              <a:gd name="connsiteY2" fmla="*/ 2057400 h 2733472"/>
              <a:gd name="connsiteX3" fmla="*/ 2378413 w 7159557"/>
              <a:gd name="connsiteY3" fmla="*/ 690664 h 2733472"/>
              <a:gd name="connsiteX4" fmla="*/ 3570051 w 7159557"/>
              <a:gd name="connsiteY4" fmla="*/ 0 h 2733472"/>
              <a:gd name="connsiteX5" fmla="*/ 4761689 w 7159557"/>
              <a:gd name="connsiteY5" fmla="*/ 680936 h 2733472"/>
              <a:gd name="connsiteX6" fmla="*/ 4756825 w 7159557"/>
              <a:gd name="connsiteY6" fmla="*/ 2052536 h 2733472"/>
              <a:gd name="connsiteX7" fmla="*/ 5958191 w 7159557"/>
              <a:gd name="connsiteY7" fmla="*/ 2733472 h 2733472"/>
              <a:gd name="connsiteX8" fmla="*/ 7159557 w 7159557"/>
              <a:gd name="connsiteY8" fmla="*/ 2067128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62264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7400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2536 h 2733472"/>
              <a:gd name="connsiteX0" fmla="*/ 0 w 7159556"/>
              <a:gd name="connsiteY0" fmla="*/ 2052536 h 2733472"/>
              <a:gd name="connsiteX1" fmla="*/ 1186774 w 7159556"/>
              <a:gd name="connsiteY1" fmla="*/ 1361872 h 2733472"/>
              <a:gd name="connsiteX2" fmla="*/ 2368685 w 7159556"/>
              <a:gd name="connsiteY2" fmla="*/ 2057400 h 2733472"/>
              <a:gd name="connsiteX3" fmla="*/ 2378413 w 7159556"/>
              <a:gd name="connsiteY3" fmla="*/ 690664 h 2733472"/>
              <a:gd name="connsiteX4" fmla="*/ 3570051 w 7159556"/>
              <a:gd name="connsiteY4" fmla="*/ 0 h 2733472"/>
              <a:gd name="connsiteX5" fmla="*/ 4761689 w 7159556"/>
              <a:gd name="connsiteY5" fmla="*/ 680936 h 2733472"/>
              <a:gd name="connsiteX6" fmla="*/ 4756825 w 7159556"/>
              <a:gd name="connsiteY6" fmla="*/ 2052536 h 2733472"/>
              <a:gd name="connsiteX7" fmla="*/ 5958191 w 7159556"/>
              <a:gd name="connsiteY7" fmla="*/ 2733472 h 2733472"/>
              <a:gd name="connsiteX8" fmla="*/ 7159556 w 7159556"/>
              <a:gd name="connsiteY8" fmla="*/ 2052536 h 2733472"/>
              <a:gd name="connsiteX0" fmla="*/ 0 w 7145649"/>
              <a:gd name="connsiteY0" fmla="*/ 2049060 h 2733472"/>
              <a:gd name="connsiteX1" fmla="*/ 1172867 w 7145649"/>
              <a:gd name="connsiteY1" fmla="*/ 1361872 h 2733472"/>
              <a:gd name="connsiteX2" fmla="*/ 2354778 w 7145649"/>
              <a:gd name="connsiteY2" fmla="*/ 2057400 h 2733472"/>
              <a:gd name="connsiteX3" fmla="*/ 2364506 w 7145649"/>
              <a:gd name="connsiteY3" fmla="*/ 690664 h 2733472"/>
              <a:gd name="connsiteX4" fmla="*/ 3556144 w 7145649"/>
              <a:gd name="connsiteY4" fmla="*/ 0 h 2733472"/>
              <a:gd name="connsiteX5" fmla="*/ 4747782 w 7145649"/>
              <a:gd name="connsiteY5" fmla="*/ 680936 h 2733472"/>
              <a:gd name="connsiteX6" fmla="*/ 4742918 w 7145649"/>
              <a:gd name="connsiteY6" fmla="*/ 2052536 h 2733472"/>
              <a:gd name="connsiteX7" fmla="*/ 5944284 w 7145649"/>
              <a:gd name="connsiteY7" fmla="*/ 2733472 h 2733472"/>
              <a:gd name="connsiteX8" fmla="*/ 7145649 w 7145649"/>
              <a:gd name="connsiteY8" fmla="*/ 2052536 h 2733472"/>
              <a:gd name="connsiteX0" fmla="*/ 0 w 7156079"/>
              <a:gd name="connsiteY0" fmla="*/ 2035152 h 2733472"/>
              <a:gd name="connsiteX1" fmla="*/ 1183297 w 7156079"/>
              <a:gd name="connsiteY1" fmla="*/ 1361872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1731 w 7156079"/>
              <a:gd name="connsiteY2" fmla="*/ 2029586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82592 w 7156079"/>
              <a:gd name="connsiteY2" fmla="*/ 2033063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72162 w 7156079"/>
              <a:gd name="connsiteY2" fmla="*/ 202611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6 h 2761286"/>
              <a:gd name="connsiteX1" fmla="*/ 1183297 w 7156079"/>
              <a:gd name="connsiteY1" fmla="*/ 1372302 h 2761286"/>
              <a:gd name="connsiteX2" fmla="*/ 2372162 w 7156079"/>
              <a:gd name="connsiteY2" fmla="*/ 2053924 h 2761286"/>
              <a:gd name="connsiteX3" fmla="*/ 2374936 w 7156079"/>
              <a:gd name="connsiteY3" fmla="*/ 71847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62966 h 2761286"/>
              <a:gd name="connsiteX1" fmla="*/ 1183297 w 7156079"/>
              <a:gd name="connsiteY1" fmla="*/ 1372302 h 2761286"/>
              <a:gd name="connsiteX2" fmla="*/ 2372162 w 7156079"/>
              <a:gd name="connsiteY2" fmla="*/ 2053924 h 2761286"/>
              <a:gd name="connsiteX3" fmla="*/ 2371460 w 7156079"/>
              <a:gd name="connsiteY3" fmla="*/ 70804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35152 h 2733472"/>
              <a:gd name="connsiteX1" fmla="*/ 1183297 w 7156079"/>
              <a:gd name="connsiteY1" fmla="*/ 1344488 h 2733472"/>
              <a:gd name="connsiteX2" fmla="*/ 2372162 w 7156079"/>
              <a:gd name="connsiteY2" fmla="*/ 2026110 h 2733472"/>
              <a:gd name="connsiteX3" fmla="*/ 2371460 w 7156079"/>
              <a:gd name="connsiteY3" fmla="*/ 680234 h 2733472"/>
              <a:gd name="connsiteX4" fmla="*/ 3573527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7 h 2761287"/>
              <a:gd name="connsiteX1" fmla="*/ 1183297 w 7156079"/>
              <a:gd name="connsiteY1" fmla="*/ 1372303 h 2761287"/>
              <a:gd name="connsiteX2" fmla="*/ 2372162 w 7156079"/>
              <a:gd name="connsiteY2" fmla="*/ 2053925 h 2761287"/>
              <a:gd name="connsiteX3" fmla="*/ 2371460 w 7156079"/>
              <a:gd name="connsiteY3" fmla="*/ 708049 h 2761287"/>
              <a:gd name="connsiteX4" fmla="*/ 3563096 w 7156079"/>
              <a:gd name="connsiteY4" fmla="*/ 0 h 2761287"/>
              <a:gd name="connsiteX5" fmla="*/ 4758212 w 7156079"/>
              <a:gd name="connsiteY5" fmla="*/ 708751 h 2761287"/>
              <a:gd name="connsiteX6" fmla="*/ 4753348 w 7156079"/>
              <a:gd name="connsiteY6" fmla="*/ 2080351 h 2761287"/>
              <a:gd name="connsiteX7" fmla="*/ 5954714 w 7156079"/>
              <a:gd name="connsiteY7" fmla="*/ 2761287 h 2761287"/>
              <a:gd name="connsiteX8" fmla="*/ 7156079 w 7156079"/>
              <a:gd name="connsiteY8" fmla="*/ 2080351 h 2761287"/>
              <a:gd name="connsiteX0" fmla="*/ 0 w 7156079"/>
              <a:gd name="connsiteY0" fmla="*/ 2045583 h 2743903"/>
              <a:gd name="connsiteX1" fmla="*/ 1183297 w 7156079"/>
              <a:gd name="connsiteY1" fmla="*/ 1354919 h 2743903"/>
              <a:gd name="connsiteX2" fmla="*/ 2372162 w 7156079"/>
              <a:gd name="connsiteY2" fmla="*/ 2036541 h 2743903"/>
              <a:gd name="connsiteX3" fmla="*/ 2371460 w 7156079"/>
              <a:gd name="connsiteY3" fmla="*/ 690665 h 2743903"/>
              <a:gd name="connsiteX4" fmla="*/ 3563096 w 7156079"/>
              <a:gd name="connsiteY4" fmla="*/ 0 h 2743903"/>
              <a:gd name="connsiteX5" fmla="*/ 4758212 w 7156079"/>
              <a:gd name="connsiteY5" fmla="*/ 691367 h 2743903"/>
              <a:gd name="connsiteX6" fmla="*/ 4753348 w 7156079"/>
              <a:gd name="connsiteY6" fmla="*/ 2062967 h 2743903"/>
              <a:gd name="connsiteX7" fmla="*/ 5954714 w 7156079"/>
              <a:gd name="connsiteY7" fmla="*/ 2743903 h 2743903"/>
              <a:gd name="connsiteX8" fmla="*/ 7156079 w 7156079"/>
              <a:gd name="connsiteY8" fmla="*/ 2062967 h 2743903"/>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8212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42917 w 7156079"/>
              <a:gd name="connsiteY6" fmla="*/ 2062967 h 2750857"/>
              <a:gd name="connsiteX7" fmla="*/ 5954714 w 7156079"/>
              <a:gd name="connsiteY7" fmla="*/ 2750857 h 2750857"/>
              <a:gd name="connsiteX8" fmla="*/ 7156079 w 7156079"/>
              <a:gd name="connsiteY8" fmla="*/ 2069921 h 2750857"/>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62967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60301 w 7156079"/>
              <a:gd name="connsiteY6" fmla="*/ 2052536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52536 h 2736950"/>
              <a:gd name="connsiteX7" fmla="*/ 5954714 w 7156079"/>
              <a:gd name="connsiteY7" fmla="*/ 2736950 h 2736950"/>
              <a:gd name="connsiteX8" fmla="*/ 7156079 w 7156079"/>
              <a:gd name="connsiteY8" fmla="*/ 2069921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6014 h 2736950"/>
              <a:gd name="connsiteX0" fmla="*/ 0 w 7124788"/>
              <a:gd name="connsiteY0" fmla="*/ 2052537 h 2736950"/>
              <a:gd name="connsiteX1" fmla="*/ 1183297 w 7124788"/>
              <a:gd name="connsiteY1" fmla="*/ 1361873 h 2736950"/>
              <a:gd name="connsiteX2" fmla="*/ 2372162 w 7124788"/>
              <a:gd name="connsiteY2" fmla="*/ 2043495 h 2736950"/>
              <a:gd name="connsiteX3" fmla="*/ 2371460 w 7124788"/>
              <a:gd name="connsiteY3" fmla="*/ 697619 h 2736950"/>
              <a:gd name="connsiteX4" fmla="*/ 3559620 w 7124788"/>
              <a:gd name="connsiteY4" fmla="*/ 0 h 2736950"/>
              <a:gd name="connsiteX5" fmla="*/ 4751259 w 7124788"/>
              <a:gd name="connsiteY5" fmla="*/ 698321 h 2736950"/>
              <a:gd name="connsiteX6" fmla="*/ 4742917 w 7124788"/>
              <a:gd name="connsiteY6" fmla="*/ 2052536 h 2736950"/>
              <a:gd name="connsiteX7" fmla="*/ 5954714 w 7124788"/>
              <a:gd name="connsiteY7" fmla="*/ 2736950 h 2736950"/>
              <a:gd name="connsiteX8" fmla="*/ 7124788 w 7124788"/>
              <a:gd name="connsiteY8" fmla="*/ 2045583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52537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67128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59537"/>
              <a:gd name="connsiteY0" fmla="*/ 2062264 h 2736950"/>
              <a:gd name="connsiteX1" fmla="*/ 1207616 w 7159537"/>
              <a:gd name="connsiteY1" fmla="*/ 1361873 h 2736950"/>
              <a:gd name="connsiteX2" fmla="*/ 2400389 w 7159537"/>
              <a:gd name="connsiteY2" fmla="*/ 2055218 h 2736950"/>
              <a:gd name="connsiteX3" fmla="*/ 2395779 w 7159537"/>
              <a:gd name="connsiteY3" fmla="*/ 697619 h 2736950"/>
              <a:gd name="connsiteX4" fmla="*/ 3583939 w 7159537"/>
              <a:gd name="connsiteY4" fmla="*/ 0 h 2736950"/>
              <a:gd name="connsiteX5" fmla="*/ 4775578 w 7159537"/>
              <a:gd name="connsiteY5" fmla="*/ 698321 h 2736950"/>
              <a:gd name="connsiteX6" fmla="*/ 4767236 w 7159537"/>
              <a:gd name="connsiteY6" fmla="*/ 2052536 h 2736950"/>
              <a:gd name="connsiteX7" fmla="*/ 5979033 w 7159537"/>
              <a:gd name="connsiteY7" fmla="*/ 2736950 h 2736950"/>
              <a:gd name="connsiteX8" fmla="*/ 7159537 w 7159537"/>
              <a:gd name="connsiteY8" fmla="*/ 2052536 h 2736950"/>
              <a:gd name="connsiteX0" fmla="*/ 0 w 7149809"/>
              <a:gd name="connsiteY0" fmla="*/ 2071991 h 2736950"/>
              <a:gd name="connsiteX1" fmla="*/ 1197888 w 7149809"/>
              <a:gd name="connsiteY1" fmla="*/ 1361873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22208 w 7149809"/>
              <a:gd name="connsiteY1" fmla="*/ 1357009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582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47456 h 2736950"/>
              <a:gd name="connsiteX7" fmla="*/ 5969305 w 7149809"/>
              <a:gd name="connsiteY7" fmla="*/ 2736950 h 2736950"/>
              <a:gd name="connsiteX8" fmla="*/ 7149809 w 7149809"/>
              <a:gd name="connsiteY8" fmla="*/ 2052536 h 2736950"/>
              <a:gd name="connsiteX0" fmla="*/ 0 w 7152768"/>
              <a:gd name="connsiteY0" fmla="*/ 2063113 h 2736950"/>
              <a:gd name="connsiteX1" fmla="*/ 1197659 w 7152768"/>
              <a:gd name="connsiteY1" fmla="*/ 1371385 h 2736950"/>
              <a:gd name="connsiteX2" fmla="*/ 2393620 w 7152768"/>
              <a:gd name="connsiteY2" fmla="*/ 2055218 h 2736950"/>
              <a:gd name="connsiteX3" fmla="*/ 2389010 w 7152768"/>
              <a:gd name="connsiteY3" fmla="*/ 697619 h 2736950"/>
              <a:gd name="connsiteX4" fmla="*/ 3577170 w 7152768"/>
              <a:gd name="connsiteY4" fmla="*/ 0 h 2736950"/>
              <a:gd name="connsiteX5" fmla="*/ 4773889 w 7152768"/>
              <a:gd name="connsiteY5" fmla="*/ 698321 h 2736950"/>
              <a:gd name="connsiteX6" fmla="*/ 4760467 w 7152768"/>
              <a:gd name="connsiteY6" fmla="*/ 2047456 h 2736950"/>
              <a:gd name="connsiteX7" fmla="*/ 5972264 w 7152768"/>
              <a:gd name="connsiteY7" fmla="*/ 2736950 h 2736950"/>
              <a:gd name="connsiteX8" fmla="*/ 7152768 w 7152768"/>
              <a:gd name="connsiteY8" fmla="*/ 2052536 h 273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52768" h="2736950">
                <a:moveTo>
                  <a:pt x="0" y="2063113"/>
                </a:moveTo>
                <a:cubicBezTo>
                  <a:pt x="405781" y="1831271"/>
                  <a:pt x="752967" y="1616359"/>
                  <a:pt x="1197659" y="1371385"/>
                </a:cubicBezTo>
                <a:lnTo>
                  <a:pt x="2393620" y="2055218"/>
                </a:lnTo>
                <a:cubicBezTo>
                  <a:pt x="2396863" y="1599639"/>
                  <a:pt x="2385767" y="1153198"/>
                  <a:pt x="2389010" y="697619"/>
                </a:cubicBezTo>
                <a:lnTo>
                  <a:pt x="3577170" y="0"/>
                </a:lnTo>
                <a:lnTo>
                  <a:pt x="4773889" y="698321"/>
                </a:lnTo>
                <a:cubicBezTo>
                  <a:pt x="4772268" y="1155521"/>
                  <a:pt x="4762088" y="1590256"/>
                  <a:pt x="4760467" y="2047456"/>
                </a:cubicBezTo>
                <a:lnTo>
                  <a:pt x="5972264" y="2736950"/>
                </a:lnTo>
                <a:lnTo>
                  <a:pt x="7152768" y="2052536"/>
                </a:lnTo>
              </a:path>
            </a:pathLst>
          </a:custGeom>
          <a:noFill/>
          <a:ln w="38100" cap="flat" cmpd="sng" algn="ctr">
            <a:solidFill>
              <a:schemeClr val="accent6">
                <a:lumMod val="10000"/>
                <a:lumOff val="90000"/>
              </a:schemeClr>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2" name="Freeform: Shape 31">
            <a:extLst>
              <a:ext uri="{FF2B5EF4-FFF2-40B4-BE49-F238E27FC236}">
                <a16:creationId xmlns:a16="http://schemas.microsoft.com/office/drawing/2014/main" id="{274DD645-8640-45D5-9B60-F31EC01D3CC0}"/>
              </a:ext>
            </a:extLst>
          </p:cNvPr>
          <p:cNvSpPr/>
          <p:nvPr userDrawn="1"/>
        </p:nvSpPr>
        <p:spPr>
          <a:xfrm>
            <a:off x="6330735" y="1677475"/>
            <a:ext cx="1780162" cy="2062264"/>
          </a:xfrm>
          <a:custGeom>
            <a:avLst/>
            <a:gdLst>
              <a:gd name="connsiteX0" fmla="*/ 2373549 w 2373549"/>
              <a:gd name="connsiteY0" fmla="*/ 680936 h 2062264"/>
              <a:gd name="connsiteX1" fmla="*/ 1186774 w 2373549"/>
              <a:gd name="connsiteY1" fmla="*/ 0 h 2062264"/>
              <a:gd name="connsiteX2" fmla="*/ 0 w 2373549"/>
              <a:gd name="connsiteY2" fmla="*/ 690664 h 2062264"/>
              <a:gd name="connsiteX3" fmla="*/ 0 w 2373549"/>
              <a:gd name="connsiteY3" fmla="*/ 2062264 h 2062264"/>
            </a:gdLst>
            <a:ahLst/>
            <a:cxnLst>
              <a:cxn ang="0">
                <a:pos x="connsiteX0" y="connsiteY0"/>
              </a:cxn>
              <a:cxn ang="0">
                <a:pos x="connsiteX1" y="connsiteY1"/>
              </a:cxn>
              <a:cxn ang="0">
                <a:pos x="connsiteX2" y="connsiteY2"/>
              </a:cxn>
              <a:cxn ang="0">
                <a:pos x="connsiteX3" y="connsiteY3"/>
              </a:cxn>
            </a:cxnLst>
            <a:rect l="l" t="t" r="r" b="b"/>
            <a:pathLst>
              <a:path w="2373549" h="2062264">
                <a:moveTo>
                  <a:pt x="2373549" y="680936"/>
                </a:moveTo>
                <a:lnTo>
                  <a:pt x="1186774" y="0"/>
                </a:lnTo>
                <a:lnTo>
                  <a:pt x="0" y="690664"/>
                </a:lnTo>
                <a:lnTo>
                  <a:pt x="0" y="2062264"/>
                </a:lnTo>
              </a:path>
            </a:pathLst>
          </a:custGeom>
          <a:noFill/>
          <a:ln w="38100" cap="flat" cmpd="sng" algn="ctr">
            <a:solidFill>
              <a:schemeClr val="accent6">
                <a:lumMod val="10000"/>
                <a:lumOff val="90000"/>
              </a:schemeClr>
            </a:solid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3" name="Freeform: Shape 34">
            <a:extLst>
              <a:ext uri="{FF2B5EF4-FFF2-40B4-BE49-F238E27FC236}">
                <a16:creationId xmlns:a16="http://schemas.microsoft.com/office/drawing/2014/main" id="{71C09F09-7119-47FD-8E60-E4A92C9A3119}"/>
              </a:ext>
            </a:extLst>
          </p:cNvPr>
          <p:cNvSpPr/>
          <p:nvPr userDrawn="1"/>
        </p:nvSpPr>
        <p:spPr>
          <a:xfrm flipH="1">
            <a:off x="8036626" y="2243467"/>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4" name="Freeform: Shape 45">
            <a:extLst>
              <a:ext uri="{FF2B5EF4-FFF2-40B4-BE49-F238E27FC236}">
                <a16:creationId xmlns:a16="http://schemas.microsoft.com/office/drawing/2014/main" id="{E99BCE04-19B9-4541-925F-AC59CF760E7F}"/>
              </a:ext>
            </a:extLst>
          </p:cNvPr>
          <p:cNvSpPr/>
          <p:nvPr userDrawn="1"/>
        </p:nvSpPr>
        <p:spPr>
          <a:xfrm flipH="1">
            <a:off x="7150918" y="1571099"/>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5" name="Freeform: Shape 46">
            <a:extLst>
              <a:ext uri="{FF2B5EF4-FFF2-40B4-BE49-F238E27FC236}">
                <a16:creationId xmlns:a16="http://schemas.microsoft.com/office/drawing/2014/main" id="{F2B610BB-26F6-44A5-B7DB-CEEDCAE916ED}"/>
              </a:ext>
            </a:extLst>
          </p:cNvPr>
          <p:cNvSpPr/>
          <p:nvPr userDrawn="1"/>
        </p:nvSpPr>
        <p:spPr>
          <a:xfrm flipH="1">
            <a:off x="6246128" y="2258376"/>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6" name="Freeform: Shape 47">
            <a:extLst>
              <a:ext uri="{FF2B5EF4-FFF2-40B4-BE49-F238E27FC236}">
                <a16:creationId xmlns:a16="http://schemas.microsoft.com/office/drawing/2014/main" id="{C979636C-DE09-47B7-8972-BAE28DFA91DF}"/>
              </a:ext>
            </a:extLst>
          </p:cNvPr>
          <p:cNvSpPr/>
          <p:nvPr userDrawn="1"/>
        </p:nvSpPr>
        <p:spPr>
          <a:xfrm flipH="1">
            <a:off x="6250095" y="3610854"/>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7" name="Freeform: Shape 48">
            <a:extLst>
              <a:ext uri="{FF2B5EF4-FFF2-40B4-BE49-F238E27FC236}">
                <a16:creationId xmlns:a16="http://schemas.microsoft.com/office/drawing/2014/main" id="{01B12467-C508-4D89-94B3-6D23C6199703}"/>
              </a:ext>
            </a:extLst>
          </p:cNvPr>
          <p:cNvSpPr/>
          <p:nvPr userDrawn="1"/>
        </p:nvSpPr>
        <p:spPr>
          <a:xfrm flipH="1">
            <a:off x="5359512" y="429086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8" name="Freeform: Shape 49">
            <a:extLst>
              <a:ext uri="{FF2B5EF4-FFF2-40B4-BE49-F238E27FC236}">
                <a16:creationId xmlns:a16="http://schemas.microsoft.com/office/drawing/2014/main" id="{9EA72422-90A8-454F-8133-112CD2B85BEA}"/>
              </a:ext>
            </a:extLst>
          </p:cNvPr>
          <p:cNvSpPr/>
          <p:nvPr userDrawn="1"/>
        </p:nvSpPr>
        <p:spPr>
          <a:xfrm flipH="1">
            <a:off x="4453385" y="361339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9" name="Freeform: Shape 50">
            <a:extLst>
              <a:ext uri="{FF2B5EF4-FFF2-40B4-BE49-F238E27FC236}">
                <a16:creationId xmlns:a16="http://schemas.microsoft.com/office/drawing/2014/main" id="{3C67727D-D0D9-4CA6-99EE-0B89D465A706}"/>
              </a:ext>
            </a:extLst>
          </p:cNvPr>
          <p:cNvSpPr/>
          <p:nvPr userDrawn="1"/>
        </p:nvSpPr>
        <p:spPr>
          <a:xfrm flipH="1">
            <a:off x="4463995" y="225130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0" name="Freeform: Shape 51">
            <a:extLst>
              <a:ext uri="{FF2B5EF4-FFF2-40B4-BE49-F238E27FC236}">
                <a16:creationId xmlns:a16="http://schemas.microsoft.com/office/drawing/2014/main" id="{C88A67D0-B01F-4CC8-B248-2CF85911F456}"/>
              </a:ext>
            </a:extLst>
          </p:cNvPr>
          <p:cNvSpPr/>
          <p:nvPr userDrawn="1"/>
        </p:nvSpPr>
        <p:spPr>
          <a:xfrm flipH="1">
            <a:off x="3583617" y="1565771"/>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1" name="Freeform: Shape 52">
            <a:extLst>
              <a:ext uri="{FF2B5EF4-FFF2-40B4-BE49-F238E27FC236}">
                <a16:creationId xmlns:a16="http://schemas.microsoft.com/office/drawing/2014/main" id="{DBF6CA39-E979-4287-833E-20A9B455F7D6}"/>
              </a:ext>
            </a:extLst>
          </p:cNvPr>
          <p:cNvSpPr/>
          <p:nvPr userDrawn="1"/>
        </p:nvSpPr>
        <p:spPr>
          <a:xfrm flipH="1">
            <a:off x="2674382" y="2247823"/>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2" name="Freeform: Shape 53">
            <a:extLst>
              <a:ext uri="{FF2B5EF4-FFF2-40B4-BE49-F238E27FC236}">
                <a16:creationId xmlns:a16="http://schemas.microsoft.com/office/drawing/2014/main" id="{9EAA4E60-7510-4920-A426-5630491CFAC2}"/>
              </a:ext>
            </a:extLst>
          </p:cNvPr>
          <p:cNvSpPr/>
          <p:nvPr userDrawn="1"/>
        </p:nvSpPr>
        <p:spPr>
          <a:xfrm flipH="1">
            <a:off x="2674464" y="361339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3" name="Freeform: Shape 54">
            <a:extLst>
              <a:ext uri="{FF2B5EF4-FFF2-40B4-BE49-F238E27FC236}">
                <a16:creationId xmlns:a16="http://schemas.microsoft.com/office/drawing/2014/main" id="{322F7ECD-1942-42EE-B5E0-FC1E0206BFFD}"/>
              </a:ext>
            </a:extLst>
          </p:cNvPr>
          <p:cNvSpPr/>
          <p:nvPr userDrawn="1"/>
        </p:nvSpPr>
        <p:spPr>
          <a:xfrm flipH="1">
            <a:off x="1789739" y="2962784"/>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4" name="Freeform: Shape 55">
            <a:extLst>
              <a:ext uri="{FF2B5EF4-FFF2-40B4-BE49-F238E27FC236}">
                <a16:creationId xmlns:a16="http://schemas.microsoft.com/office/drawing/2014/main" id="{2465D6BD-72DA-4C13-97C2-7CF8D7F2F0C4}"/>
              </a:ext>
            </a:extLst>
          </p:cNvPr>
          <p:cNvSpPr/>
          <p:nvPr userDrawn="1"/>
        </p:nvSpPr>
        <p:spPr>
          <a:xfrm flipH="1">
            <a:off x="892727" y="3612210"/>
            <a:ext cx="153234"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5" name="Content placeholder 47" descr="Click icon to add picture">
            <a:extLst>
              <a:ext uri="{FF2B5EF4-FFF2-40B4-BE49-F238E27FC236}">
                <a16:creationId xmlns:a16="http://schemas.microsoft.com/office/drawing/2014/main" id="{E7C6BEEA-1766-44A1-A28D-2E817DBF2267}"/>
              </a:ext>
            </a:extLst>
          </p:cNvPr>
          <p:cNvSpPr>
            <a:spLocks noGrp="1"/>
          </p:cNvSpPr>
          <p:nvPr>
            <p:ph type="body" sz="quarter" idx="27" hasCustomPrompt="1"/>
          </p:nvPr>
        </p:nvSpPr>
        <p:spPr>
          <a:xfrm>
            <a:off x="1130353" y="3865004"/>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86" name="Content placeholder 47">
            <a:extLst>
              <a:ext uri="{FF2B5EF4-FFF2-40B4-BE49-F238E27FC236}">
                <a16:creationId xmlns:a16="http://schemas.microsoft.com/office/drawing/2014/main" id="{597D4D7A-8D7E-492C-8795-D491CF53B5FA}"/>
              </a:ext>
            </a:extLst>
          </p:cNvPr>
          <p:cNvSpPr>
            <a:spLocks noGrp="1"/>
          </p:cNvSpPr>
          <p:nvPr>
            <p:ph type="body" sz="quarter" idx="28" hasCustomPrompt="1"/>
          </p:nvPr>
        </p:nvSpPr>
        <p:spPr>
          <a:xfrm>
            <a:off x="1130353" y="4447080"/>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87" name="Content placeholder 47" descr="Click icon to add picture">
            <a:extLst>
              <a:ext uri="{FF2B5EF4-FFF2-40B4-BE49-F238E27FC236}">
                <a16:creationId xmlns:a16="http://schemas.microsoft.com/office/drawing/2014/main" id="{A7396594-2DE7-4DB9-B6B4-92F63F06EFCF}"/>
              </a:ext>
            </a:extLst>
          </p:cNvPr>
          <p:cNvSpPr>
            <a:spLocks noGrp="1"/>
          </p:cNvSpPr>
          <p:nvPr>
            <p:ph type="body" sz="quarter" idx="38" hasCustomPrompt="1"/>
          </p:nvPr>
        </p:nvSpPr>
        <p:spPr>
          <a:xfrm>
            <a:off x="2917457" y="2355644"/>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88" name="Content placeholder 47">
            <a:extLst>
              <a:ext uri="{FF2B5EF4-FFF2-40B4-BE49-F238E27FC236}">
                <a16:creationId xmlns:a16="http://schemas.microsoft.com/office/drawing/2014/main" id="{CC680CF7-ED60-4FFF-B04E-B24ECDDD3512}"/>
              </a:ext>
            </a:extLst>
          </p:cNvPr>
          <p:cNvSpPr>
            <a:spLocks noGrp="1"/>
          </p:cNvSpPr>
          <p:nvPr>
            <p:ph type="body" sz="quarter" idx="39" hasCustomPrompt="1"/>
          </p:nvPr>
        </p:nvSpPr>
        <p:spPr>
          <a:xfrm>
            <a:off x="2917457" y="2937720"/>
            <a:ext cx="1408181" cy="506399"/>
          </a:xfrm>
          <a:prstGeom prst="rect">
            <a:avLst/>
          </a:prstGeom>
        </p:spPr>
        <p:txBody>
          <a:bodyPr>
            <a:noAutofit/>
          </a:bodyPr>
          <a:lstStyle>
            <a:lvl1pPr marL="0" indent="0" algn="ctr">
              <a:lnSpc>
                <a:spcPct val="90000"/>
              </a:lnSpc>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89" name="Content placeholder 47" descr="Click icon to add picture">
            <a:extLst>
              <a:ext uri="{FF2B5EF4-FFF2-40B4-BE49-F238E27FC236}">
                <a16:creationId xmlns:a16="http://schemas.microsoft.com/office/drawing/2014/main" id="{042E6E66-3835-45DF-80D9-C4AFDF3401FF}"/>
              </a:ext>
            </a:extLst>
          </p:cNvPr>
          <p:cNvSpPr>
            <a:spLocks noGrp="1"/>
          </p:cNvSpPr>
          <p:nvPr>
            <p:ph type="body" sz="quarter" idx="40" hasCustomPrompt="1"/>
          </p:nvPr>
        </p:nvSpPr>
        <p:spPr>
          <a:xfrm>
            <a:off x="3830423" y="4469082"/>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90" name="Content placeholder 47">
            <a:extLst>
              <a:ext uri="{FF2B5EF4-FFF2-40B4-BE49-F238E27FC236}">
                <a16:creationId xmlns:a16="http://schemas.microsoft.com/office/drawing/2014/main" id="{A6E85C70-1784-4A0C-8897-EDE98D39BC01}"/>
              </a:ext>
            </a:extLst>
          </p:cNvPr>
          <p:cNvSpPr>
            <a:spLocks noGrp="1"/>
          </p:cNvSpPr>
          <p:nvPr>
            <p:ph type="body" sz="quarter" idx="41" hasCustomPrompt="1"/>
          </p:nvPr>
        </p:nvSpPr>
        <p:spPr>
          <a:xfrm>
            <a:off x="3830423" y="5051158"/>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91" name="Content placeholder 47" descr="Click icon to add picture">
            <a:extLst>
              <a:ext uri="{FF2B5EF4-FFF2-40B4-BE49-F238E27FC236}">
                <a16:creationId xmlns:a16="http://schemas.microsoft.com/office/drawing/2014/main" id="{4CD55BC2-05D0-49CB-B0A5-C96ACB411B57}"/>
              </a:ext>
            </a:extLst>
          </p:cNvPr>
          <p:cNvSpPr>
            <a:spLocks noGrp="1"/>
          </p:cNvSpPr>
          <p:nvPr>
            <p:ph type="body" sz="quarter" idx="42" hasCustomPrompt="1"/>
          </p:nvPr>
        </p:nvSpPr>
        <p:spPr>
          <a:xfrm>
            <a:off x="5626456" y="4469082"/>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92" name="Content placeholder 47">
            <a:extLst>
              <a:ext uri="{FF2B5EF4-FFF2-40B4-BE49-F238E27FC236}">
                <a16:creationId xmlns:a16="http://schemas.microsoft.com/office/drawing/2014/main" id="{49DB7120-2F2C-4F89-AA8C-ABC4F3FF25F3}"/>
              </a:ext>
            </a:extLst>
          </p:cNvPr>
          <p:cNvSpPr>
            <a:spLocks noGrp="1"/>
          </p:cNvSpPr>
          <p:nvPr>
            <p:ph type="body" sz="quarter" idx="43" hasCustomPrompt="1"/>
          </p:nvPr>
        </p:nvSpPr>
        <p:spPr>
          <a:xfrm>
            <a:off x="5626456" y="5051158"/>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93" name="Content placeholder 47" descr="Click icon to add picture">
            <a:extLst>
              <a:ext uri="{FF2B5EF4-FFF2-40B4-BE49-F238E27FC236}">
                <a16:creationId xmlns:a16="http://schemas.microsoft.com/office/drawing/2014/main" id="{AEB1F7BA-7D83-4C23-A72B-82DF9377E9C3}"/>
              </a:ext>
            </a:extLst>
          </p:cNvPr>
          <p:cNvSpPr>
            <a:spLocks noGrp="1"/>
          </p:cNvSpPr>
          <p:nvPr>
            <p:ph type="body" sz="quarter" idx="44" hasCustomPrompt="1"/>
          </p:nvPr>
        </p:nvSpPr>
        <p:spPr>
          <a:xfrm>
            <a:off x="6551039" y="2355644"/>
            <a:ext cx="1408181" cy="506399"/>
          </a:xfrm>
          <a:prstGeom prst="rect">
            <a:avLst/>
          </a:prstGeom>
        </p:spPr>
        <p:txBody>
          <a:bodyPr anchor="b">
            <a:noAutofit/>
          </a:bodyPr>
          <a:lstStyle>
            <a:lvl1pPr marL="0" indent="0" algn="ctr">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94" name="Content placeholder 47">
            <a:extLst>
              <a:ext uri="{FF2B5EF4-FFF2-40B4-BE49-F238E27FC236}">
                <a16:creationId xmlns:a16="http://schemas.microsoft.com/office/drawing/2014/main" id="{7C32F3EB-1AC3-40E9-B66D-ADB19CC74F0F}"/>
              </a:ext>
            </a:extLst>
          </p:cNvPr>
          <p:cNvSpPr>
            <a:spLocks noGrp="1"/>
          </p:cNvSpPr>
          <p:nvPr>
            <p:ph type="body" sz="quarter" idx="45" hasCustomPrompt="1"/>
          </p:nvPr>
        </p:nvSpPr>
        <p:spPr>
          <a:xfrm>
            <a:off x="6551039" y="2937720"/>
            <a:ext cx="1408181" cy="506399"/>
          </a:xfrm>
          <a:prstGeom prst="rect">
            <a:avLst/>
          </a:prstGeom>
        </p:spPr>
        <p:txBody>
          <a:bodyPr>
            <a:noAutofit/>
          </a:bodyPr>
          <a:lstStyle>
            <a:lvl1pPr marL="0" indent="0" algn="ctr">
              <a:lnSpc>
                <a:spcPct val="90000"/>
              </a:lnSpc>
              <a:spcBef>
                <a:spcPts val="0"/>
              </a:spcBef>
              <a:buNone/>
              <a:defRPr lang="en-US" altLang="zh-CN" sz="1050" b="0" kern="1200" dirty="0">
                <a:solidFill>
                  <a:schemeClr val="accent6"/>
                </a:solidFill>
                <a:latin typeface="+mn-lt"/>
                <a:ea typeface="+mj-ea"/>
                <a:cs typeface="+mn-cs"/>
              </a:defRPr>
            </a:lvl1pPr>
            <a:lvl2pPr>
              <a:defRPr sz="750"/>
            </a:lvl2pPr>
            <a:lvl3pPr>
              <a:defRPr sz="675"/>
            </a:lvl3pPr>
            <a:lvl4pPr>
              <a:defRPr sz="600"/>
            </a:lvl4pPr>
            <a:lvl5pPr>
              <a:defRPr sz="600"/>
            </a:lvl5pPr>
          </a:lstStyle>
          <a:p>
            <a:pPr marL="0" lvl="0" indent="0" algn="ctr" defTabSz="685800" rtl="0" eaLnBrk="1" latinLnBrk="0" hangingPunct="1">
              <a:lnSpc>
                <a:spcPct val="100000"/>
              </a:lnSpc>
              <a:spcBef>
                <a:spcPts val="750"/>
              </a:spcBef>
              <a:buFont typeface="Arial" panose="020B0604020202020204" pitchFamily="34" charset="0"/>
              <a:buNone/>
            </a:pPr>
            <a:r>
              <a:rPr lang="en-US" altLang="zh-CN" dirty="0"/>
              <a:t>Click to edit Master text styles </a:t>
            </a:r>
          </a:p>
        </p:txBody>
      </p:sp>
      <p:sp>
        <p:nvSpPr>
          <p:cNvPr id="2" name="Title 1">
            <a:extLst>
              <a:ext uri="{FF2B5EF4-FFF2-40B4-BE49-F238E27FC236}">
                <a16:creationId xmlns:a16="http://schemas.microsoft.com/office/drawing/2014/main" id="{667E7569-B8BF-39D0-D742-EF98B83E4E1D}"/>
              </a:ext>
            </a:extLst>
          </p:cNvPr>
          <p:cNvSpPr>
            <a:spLocks noGrp="1"/>
          </p:cNvSpPr>
          <p:nvPr>
            <p:ph type="title"/>
          </p:nvPr>
        </p:nvSpPr>
        <p:spPr>
          <a:xfrm>
            <a:off x="434186" y="726705"/>
            <a:ext cx="7886700" cy="1205058"/>
          </a:xfrm>
        </p:spPr>
        <p:txBody>
          <a:bodyPr anchor="t">
            <a:noAutofit/>
          </a:bodyPr>
          <a:lstStyle>
            <a:lvl1pPr algn="l">
              <a:defRPr>
                <a:solidFill>
                  <a:schemeClr val="accent6"/>
                </a:solidFill>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9FC159C7-D006-5B5F-1FEA-689C432B8C8C}"/>
              </a:ext>
            </a:extLst>
          </p:cNvPr>
          <p:cNvSpPr>
            <a:spLocks noGrp="1"/>
          </p:cNvSpPr>
          <p:nvPr>
            <p:ph type="ftr" sz="quarter" idx="46"/>
          </p:nvPr>
        </p:nvSpPr>
        <p:spPr/>
        <p:txBody>
          <a:bodyPr>
            <a:noAutofit/>
          </a:bodyPr>
          <a:lstStyle>
            <a:lvl1pPr>
              <a:defRPr>
                <a:solidFill>
                  <a:schemeClr val="accent6"/>
                </a:solidFill>
              </a:defRPr>
            </a:lvl1pPr>
          </a:lstStyle>
          <a:p>
            <a:r>
              <a:rPr lang="en-US"/>
              <a:t>Presentation title</a:t>
            </a:r>
            <a:endParaRPr lang="en-US" dirty="0"/>
          </a:p>
        </p:txBody>
      </p:sp>
      <p:sp>
        <p:nvSpPr>
          <p:cNvPr id="4" name="Slide Number Placeholder 3">
            <a:extLst>
              <a:ext uri="{FF2B5EF4-FFF2-40B4-BE49-F238E27FC236}">
                <a16:creationId xmlns:a16="http://schemas.microsoft.com/office/drawing/2014/main" id="{4F0EBABD-E264-2C96-1139-289A712F35B7}"/>
              </a:ext>
            </a:extLst>
          </p:cNvPr>
          <p:cNvSpPr>
            <a:spLocks noGrp="1"/>
          </p:cNvSpPr>
          <p:nvPr>
            <p:ph type="sldNum" sz="quarter" idx="47"/>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590880992"/>
      </p:ext>
    </p:extLst>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reeform: Shape 19">
            <a:extLst>
              <a:ext uri="{FF2B5EF4-FFF2-40B4-BE49-F238E27FC236}">
                <a16:creationId xmlns:a16="http://schemas.microsoft.com/office/drawing/2014/main" id="{F38B75F8-75D4-4B41-B7C7-433032DD0A6F}"/>
              </a:ext>
            </a:extLst>
          </p:cNvPr>
          <p:cNvSpPr/>
          <p:nvPr userDrawn="1"/>
        </p:nvSpPr>
        <p:spPr>
          <a:xfrm flipH="1">
            <a:off x="576968" y="491101"/>
            <a:ext cx="1414771"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8" name="Freeform: Shape 24">
            <a:extLst>
              <a:ext uri="{FF2B5EF4-FFF2-40B4-BE49-F238E27FC236}">
                <a16:creationId xmlns:a16="http://schemas.microsoft.com/office/drawing/2014/main" id="{671D1224-EDDC-4900-92DC-13608D44C524}"/>
              </a:ext>
            </a:extLst>
          </p:cNvPr>
          <p:cNvSpPr/>
          <p:nvPr userDrawn="1"/>
        </p:nvSpPr>
        <p:spPr>
          <a:xfrm flipH="1">
            <a:off x="587359" y="4057905"/>
            <a:ext cx="1414769"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5" name="Freeform 14">
            <a:extLst>
              <a:ext uri="{FF2B5EF4-FFF2-40B4-BE49-F238E27FC236}">
                <a16:creationId xmlns:a16="http://schemas.microsoft.com/office/drawing/2014/main" id="{635A9E44-4E60-1AD1-0B85-72422683B48A}"/>
              </a:ext>
            </a:extLst>
          </p:cNvPr>
          <p:cNvSpPr/>
          <p:nvPr userDrawn="1"/>
        </p:nvSpPr>
        <p:spPr>
          <a:xfrm flipH="1">
            <a:off x="0" y="3709992"/>
            <a:ext cx="868461" cy="1502830"/>
          </a:xfrm>
          <a:custGeom>
            <a:avLst/>
            <a:gdLst>
              <a:gd name="connsiteX0" fmla="*/ 638572 w 1157948"/>
              <a:gd name="connsiteY0" fmla="*/ 0 h 1502830"/>
              <a:gd name="connsiteX1" fmla="*/ 0 w 1157948"/>
              <a:gd name="connsiteY1" fmla="*/ 378385 h 1502830"/>
              <a:gd name="connsiteX2" fmla="*/ 0 w 1157948"/>
              <a:gd name="connsiteY2" fmla="*/ 1129800 h 1502830"/>
              <a:gd name="connsiteX3" fmla="*/ 640317 w 1157948"/>
              <a:gd name="connsiteY3" fmla="*/ 1502830 h 1502830"/>
              <a:gd name="connsiteX4" fmla="*/ 1157948 w 1157948"/>
              <a:gd name="connsiteY4" fmla="*/ 1200968 h 1502830"/>
              <a:gd name="connsiteX5" fmla="*/ 1157948 w 1157948"/>
              <a:gd name="connsiteY5" fmla="*/ 304639 h 150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7948" h="1502830">
                <a:moveTo>
                  <a:pt x="638572" y="0"/>
                </a:moveTo>
                <a:lnTo>
                  <a:pt x="0" y="378385"/>
                </a:lnTo>
                <a:lnTo>
                  <a:pt x="0" y="1129800"/>
                </a:lnTo>
                <a:lnTo>
                  <a:pt x="640317" y="1502830"/>
                </a:lnTo>
                <a:lnTo>
                  <a:pt x="1157948" y="1200968"/>
                </a:lnTo>
                <a:lnTo>
                  <a:pt x="1157948" y="3046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21" name="Subtitle 47" descr="Click icon to add picture">
            <a:extLst>
              <a:ext uri="{FF2B5EF4-FFF2-40B4-BE49-F238E27FC236}">
                <a16:creationId xmlns:a16="http://schemas.microsoft.com/office/drawing/2014/main" id="{0C7786BA-5E56-47AA-AE47-4EC07A0D4FA1}"/>
              </a:ext>
            </a:extLst>
          </p:cNvPr>
          <p:cNvSpPr>
            <a:spLocks noGrp="1"/>
          </p:cNvSpPr>
          <p:nvPr>
            <p:ph type="body" sz="quarter" idx="27" hasCustomPrompt="1"/>
          </p:nvPr>
        </p:nvSpPr>
        <p:spPr>
          <a:xfrm>
            <a:off x="3413029" y="3625598"/>
            <a:ext cx="1990159" cy="587964"/>
          </a:xfrm>
          <a:prstGeom prst="rect">
            <a:avLst/>
          </a:prstGeom>
        </p:spPr>
        <p:txBody>
          <a:bodyPr anchor="b">
            <a:noAutofit/>
          </a:bodyPr>
          <a:lstStyle>
            <a:lvl1pPr marL="0" indent="0" algn="l">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80214CF-87DD-476A-9B2E-A58DB313A61A}"/>
              </a:ext>
            </a:extLst>
          </p:cNvPr>
          <p:cNvSpPr>
            <a:spLocks noGrp="1"/>
          </p:cNvSpPr>
          <p:nvPr>
            <p:ph type="body" sz="quarter" idx="28" hasCustomPrompt="1"/>
          </p:nvPr>
        </p:nvSpPr>
        <p:spPr>
          <a:xfrm>
            <a:off x="3413029" y="4246517"/>
            <a:ext cx="1990159" cy="1727103"/>
          </a:xfrm>
          <a:prstGeom prst="rect">
            <a:avLst/>
          </a:prstGeom>
        </p:spPr>
        <p:txBody>
          <a:bodyPr>
            <a:noAutofit/>
          </a:bodyPr>
          <a:lstStyle>
            <a:lvl1pPr marL="0" indent="0" algn="l">
              <a:lnSpc>
                <a:spcPct val="100000"/>
              </a:lnSpc>
              <a:spcBef>
                <a:spcPts val="0"/>
              </a:spcBef>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37" name="Picture placeholder">
            <a:extLst>
              <a:ext uri="{FF2B5EF4-FFF2-40B4-BE49-F238E27FC236}">
                <a16:creationId xmlns:a16="http://schemas.microsoft.com/office/drawing/2014/main" id="{264CF63C-079E-41AA-AA9A-762A765E699F}"/>
              </a:ext>
            </a:extLst>
          </p:cNvPr>
          <p:cNvSpPr>
            <a:spLocks noGrp="1"/>
          </p:cNvSpPr>
          <p:nvPr>
            <p:ph type="pic" sz="quarter" idx="51"/>
          </p:nvPr>
        </p:nvSpPr>
        <p:spPr>
          <a:xfrm>
            <a:off x="1341128" y="2296125"/>
            <a:ext cx="1414770" cy="2144668"/>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17" name="Title 1">
            <a:extLst>
              <a:ext uri="{FF2B5EF4-FFF2-40B4-BE49-F238E27FC236}">
                <a16:creationId xmlns:a16="http://schemas.microsoft.com/office/drawing/2014/main" id="{D041C638-CBB8-1159-9AF8-B5D14CC7BE0F}"/>
              </a:ext>
            </a:extLst>
          </p:cNvPr>
          <p:cNvSpPr>
            <a:spLocks noGrp="1"/>
          </p:cNvSpPr>
          <p:nvPr>
            <p:ph type="title"/>
          </p:nvPr>
        </p:nvSpPr>
        <p:spPr>
          <a:xfrm>
            <a:off x="3413028" y="1690879"/>
            <a:ext cx="4949572"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18" name="Subtitle 47" descr="Click icon to add picture">
            <a:extLst>
              <a:ext uri="{FF2B5EF4-FFF2-40B4-BE49-F238E27FC236}">
                <a16:creationId xmlns:a16="http://schemas.microsoft.com/office/drawing/2014/main" id="{3C2C4001-E56F-4174-01AA-4630360BFF48}"/>
              </a:ext>
            </a:extLst>
          </p:cNvPr>
          <p:cNvSpPr>
            <a:spLocks noGrp="1"/>
          </p:cNvSpPr>
          <p:nvPr>
            <p:ph type="body" sz="quarter" idx="52" hasCustomPrompt="1"/>
          </p:nvPr>
        </p:nvSpPr>
        <p:spPr>
          <a:xfrm>
            <a:off x="5858630" y="3625598"/>
            <a:ext cx="1990159" cy="587964"/>
          </a:xfrm>
          <a:prstGeom prst="rect">
            <a:avLst/>
          </a:prstGeom>
        </p:spPr>
        <p:txBody>
          <a:bodyPr anchor="b">
            <a:noAutofit/>
          </a:bodyPr>
          <a:lstStyle>
            <a:lvl1pPr marL="0" indent="0" algn="l">
              <a:lnSpc>
                <a:spcPct val="100000"/>
              </a:lnSpc>
              <a:buNone/>
              <a:defRPr sz="1350" b="1">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02DFC856-C546-62E9-220F-7A668D349056}"/>
              </a:ext>
            </a:extLst>
          </p:cNvPr>
          <p:cNvSpPr>
            <a:spLocks noGrp="1"/>
          </p:cNvSpPr>
          <p:nvPr>
            <p:ph type="body" sz="quarter" idx="53" hasCustomPrompt="1"/>
          </p:nvPr>
        </p:nvSpPr>
        <p:spPr>
          <a:xfrm>
            <a:off x="5858630" y="4246517"/>
            <a:ext cx="1990159" cy="1727103"/>
          </a:xfrm>
          <a:prstGeom prst="rect">
            <a:avLst/>
          </a:prstGeom>
        </p:spPr>
        <p:txBody>
          <a:bodyPr>
            <a:noAutofit/>
          </a:bodyPr>
          <a:lstStyle>
            <a:lvl1pPr marL="0" indent="0" algn="l">
              <a:lnSpc>
                <a:spcPct val="100000"/>
              </a:lnSpc>
              <a:spcBef>
                <a:spcPts val="0"/>
              </a:spcBef>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 name="Slide Number Placeholder 5">
            <a:extLst>
              <a:ext uri="{FF2B5EF4-FFF2-40B4-BE49-F238E27FC236}">
                <a16:creationId xmlns:a16="http://schemas.microsoft.com/office/drawing/2014/main" id="{F507335A-F59E-2A6C-D2D6-F10391DA8D69}"/>
              </a:ext>
            </a:extLst>
          </p:cNvPr>
          <p:cNvSpPr>
            <a:spLocks noGrp="1"/>
          </p:cNvSpPr>
          <p:nvPr>
            <p:ph type="sldNum" sz="quarter" idx="55"/>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613646376"/>
      </p:ext>
    </p:extLst>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F946AB17-3782-8412-C51A-DE10A0637453}"/>
              </a:ext>
            </a:extLst>
          </p:cNvPr>
          <p:cNvSpPr/>
          <p:nvPr userDrawn="1"/>
        </p:nvSpPr>
        <p:spPr>
          <a:xfrm>
            <a:off x="0" y="2860787"/>
            <a:ext cx="1770772" cy="3676532"/>
          </a:xfrm>
          <a:custGeom>
            <a:avLst/>
            <a:gdLst>
              <a:gd name="connsiteX0" fmla="*/ 773997 w 2361029"/>
              <a:gd name="connsiteY0" fmla="*/ 0 h 3676532"/>
              <a:gd name="connsiteX1" fmla="*/ 2361029 w 2361029"/>
              <a:gd name="connsiteY1" fmla="*/ 925683 h 3676532"/>
              <a:gd name="connsiteX2" fmla="*/ 2361029 w 2361029"/>
              <a:gd name="connsiteY2" fmla="*/ 2763949 h 3676532"/>
              <a:gd name="connsiteX3" fmla="*/ 769661 w 2361029"/>
              <a:gd name="connsiteY3" fmla="*/ 3676532 h 3676532"/>
              <a:gd name="connsiteX4" fmla="*/ 0 w 2361029"/>
              <a:gd name="connsiteY4" fmla="*/ 3234717 h 3676532"/>
              <a:gd name="connsiteX5" fmla="*/ 0 w 2361029"/>
              <a:gd name="connsiteY5" fmla="*/ 446885 h 36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1029" h="3676532">
                <a:moveTo>
                  <a:pt x="773997" y="0"/>
                </a:moveTo>
                <a:lnTo>
                  <a:pt x="2361029" y="925683"/>
                </a:lnTo>
                <a:lnTo>
                  <a:pt x="2361029" y="2763949"/>
                </a:lnTo>
                <a:lnTo>
                  <a:pt x="769661" y="3676532"/>
                </a:lnTo>
                <a:lnTo>
                  <a:pt x="0" y="3234717"/>
                </a:lnTo>
                <a:lnTo>
                  <a:pt x="0" y="446885"/>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6" name="Freeform 15">
            <a:extLst>
              <a:ext uri="{FF2B5EF4-FFF2-40B4-BE49-F238E27FC236}">
                <a16:creationId xmlns:a16="http://schemas.microsoft.com/office/drawing/2014/main" id="{2BA5A58B-9440-7DAB-E7D7-3143B049FBAC}"/>
              </a:ext>
            </a:extLst>
          </p:cNvPr>
          <p:cNvSpPr/>
          <p:nvPr userDrawn="1"/>
        </p:nvSpPr>
        <p:spPr>
          <a:xfrm flipH="1">
            <a:off x="760675" y="5253271"/>
            <a:ext cx="1283074" cy="1593273"/>
          </a:xfrm>
          <a:custGeom>
            <a:avLst/>
            <a:gdLst>
              <a:gd name="connsiteX0" fmla="*/ 852873 w 1710765"/>
              <a:gd name="connsiteY0" fmla="*/ 0 h 1593273"/>
              <a:gd name="connsiteX1" fmla="*/ 0 w 1710765"/>
              <a:gd name="connsiteY1" fmla="*/ 494134 h 1593273"/>
              <a:gd name="connsiteX2" fmla="*/ 0 w 1710765"/>
              <a:gd name="connsiteY2" fmla="*/ 1475410 h 1593273"/>
              <a:gd name="connsiteX3" fmla="*/ 206916 w 1710765"/>
              <a:gd name="connsiteY3" fmla="*/ 1593273 h 1593273"/>
              <a:gd name="connsiteX4" fmla="*/ 1502835 w 1710765"/>
              <a:gd name="connsiteY4" fmla="*/ 1593273 h 1593273"/>
              <a:gd name="connsiteX5" fmla="*/ 1709418 w 1710765"/>
              <a:gd name="connsiteY5" fmla="*/ 1475480 h 1593273"/>
              <a:gd name="connsiteX6" fmla="*/ 1710407 w 1710765"/>
              <a:gd name="connsiteY6" fmla="*/ 491803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765" h="1593273">
                <a:moveTo>
                  <a:pt x="852873" y="0"/>
                </a:moveTo>
                <a:lnTo>
                  <a:pt x="0" y="494134"/>
                </a:lnTo>
                <a:lnTo>
                  <a:pt x="0" y="1475410"/>
                </a:lnTo>
                <a:lnTo>
                  <a:pt x="206916" y="1593273"/>
                </a:lnTo>
                <a:lnTo>
                  <a:pt x="1502835" y="1593273"/>
                </a:lnTo>
                <a:lnTo>
                  <a:pt x="1709418" y="1475480"/>
                </a:lnTo>
                <a:cubicBezTo>
                  <a:pt x="1707864" y="1146834"/>
                  <a:pt x="1711961" y="820449"/>
                  <a:pt x="1710407" y="491803"/>
                </a:cubicBez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22" name="Content Placeholder 47" descr="Click icon to add picture">
            <a:extLst>
              <a:ext uri="{FF2B5EF4-FFF2-40B4-BE49-F238E27FC236}">
                <a16:creationId xmlns:a16="http://schemas.microsoft.com/office/drawing/2014/main" id="{95ADF367-2619-4E00-AB82-8FFF41D0E5C2}"/>
              </a:ext>
            </a:extLst>
          </p:cNvPr>
          <p:cNvSpPr>
            <a:spLocks noGrp="1"/>
          </p:cNvSpPr>
          <p:nvPr>
            <p:ph type="body" sz="quarter" idx="27" hasCustomPrompt="1"/>
          </p:nvPr>
        </p:nvSpPr>
        <p:spPr>
          <a:xfrm>
            <a:off x="3953707" y="1025237"/>
            <a:ext cx="3872032" cy="420683"/>
          </a:xfrm>
          <a:prstGeom prst="rect">
            <a:avLst/>
          </a:prstGeom>
        </p:spPr>
        <p:txBody>
          <a:bodyPr anchor="b">
            <a:noAutofit/>
          </a:bodyPr>
          <a:lstStyle>
            <a:lvl1pPr marL="0" indent="0" algn="l">
              <a:lnSpc>
                <a:spcPct val="100000"/>
              </a:lnSpc>
              <a:buNone/>
              <a:defRPr sz="1350" b="1"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CEB04CE-793E-47B4-8D80-9B82864F2CDF}"/>
              </a:ext>
            </a:extLst>
          </p:cNvPr>
          <p:cNvSpPr>
            <a:spLocks noGrp="1"/>
          </p:cNvSpPr>
          <p:nvPr>
            <p:ph type="body" sz="quarter" idx="28" hasCustomPrompt="1"/>
          </p:nvPr>
        </p:nvSpPr>
        <p:spPr>
          <a:xfrm>
            <a:off x="3953706" y="1469069"/>
            <a:ext cx="3872032" cy="1506166"/>
          </a:xfrm>
          <a:prstGeom prst="rect">
            <a:avLst/>
          </a:prstGeom>
        </p:spPr>
        <p:txBody>
          <a:bodyPr>
            <a:noAutofit/>
          </a:bodyPr>
          <a:lstStyle>
            <a:lvl1pPr marL="171450" indent="-171450" algn="l">
              <a:lnSpc>
                <a:spcPct val="100000"/>
              </a:lnSpc>
              <a:spcBef>
                <a:spcPts val="0"/>
              </a:spcBef>
              <a:spcAft>
                <a:spcPts val="450"/>
              </a:spcAft>
              <a:buFont typeface="Arial" panose="020B0604020202020204" pitchFamily="34" charset="0"/>
              <a:buChar char="•"/>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4" name="Content Placeholder 47" descr="Click icon to add picture">
            <a:extLst>
              <a:ext uri="{FF2B5EF4-FFF2-40B4-BE49-F238E27FC236}">
                <a16:creationId xmlns:a16="http://schemas.microsoft.com/office/drawing/2014/main" id="{067BF8FD-2643-4122-BE3E-63F413244ECB}"/>
              </a:ext>
            </a:extLst>
          </p:cNvPr>
          <p:cNvSpPr>
            <a:spLocks noGrp="1"/>
          </p:cNvSpPr>
          <p:nvPr>
            <p:ph type="body" sz="quarter" idx="29" hasCustomPrompt="1"/>
          </p:nvPr>
        </p:nvSpPr>
        <p:spPr>
          <a:xfrm>
            <a:off x="3953707" y="2984686"/>
            <a:ext cx="3872032" cy="420683"/>
          </a:xfrm>
          <a:prstGeom prst="rect">
            <a:avLst/>
          </a:prstGeom>
        </p:spPr>
        <p:txBody>
          <a:bodyPr anchor="b">
            <a:noAutofit/>
          </a:bodyPr>
          <a:lstStyle>
            <a:lvl1pPr marL="0" indent="0" algn="l">
              <a:lnSpc>
                <a:spcPct val="100000"/>
              </a:lnSpc>
              <a:buNone/>
              <a:defRPr sz="1350" b="1"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6" name="Content Placeholder 47" descr="Click icon to add picture">
            <a:extLst>
              <a:ext uri="{FF2B5EF4-FFF2-40B4-BE49-F238E27FC236}">
                <a16:creationId xmlns:a16="http://schemas.microsoft.com/office/drawing/2014/main" id="{02260D10-FEA1-48A7-B544-FAEEAECF5DE2}"/>
              </a:ext>
            </a:extLst>
          </p:cNvPr>
          <p:cNvSpPr>
            <a:spLocks noGrp="1"/>
          </p:cNvSpPr>
          <p:nvPr>
            <p:ph type="body" sz="quarter" idx="31" hasCustomPrompt="1"/>
          </p:nvPr>
        </p:nvSpPr>
        <p:spPr>
          <a:xfrm>
            <a:off x="3953706" y="4597474"/>
            <a:ext cx="3872032" cy="421399"/>
          </a:xfrm>
          <a:prstGeom prst="rect">
            <a:avLst/>
          </a:prstGeom>
        </p:spPr>
        <p:txBody>
          <a:bodyPr anchor="b">
            <a:noAutofit/>
          </a:bodyPr>
          <a:lstStyle>
            <a:lvl1pPr marL="0" indent="0" algn="l">
              <a:lnSpc>
                <a:spcPct val="100000"/>
              </a:lnSpc>
              <a:buNone/>
              <a:defRPr sz="1350" b="1"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64584B30-8BCF-4D75-8A6C-FD82347CC7B6}"/>
              </a:ext>
            </a:extLst>
          </p:cNvPr>
          <p:cNvSpPr>
            <a:spLocks noGrp="1"/>
          </p:cNvSpPr>
          <p:nvPr>
            <p:ph type="body" sz="quarter" idx="34" hasCustomPrompt="1"/>
          </p:nvPr>
        </p:nvSpPr>
        <p:spPr>
          <a:xfrm>
            <a:off x="3953706" y="3419685"/>
            <a:ext cx="3872032" cy="1177789"/>
          </a:xfrm>
          <a:prstGeom prst="rect">
            <a:avLst/>
          </a:prstGeom>
        </p:spPr>
        <p:txBody>
          <a:bodyPr>
            <a:noAutofit/>
          </a:bodyPr>
          <a:lstStyle>
            <a:lvl1pPr marL="171450" indent="-171450" algn="l">
              <a:lnSpc>
                <a:spcPct val="100000"/>
              </a:lnSpc>
              <a:spcBef>
                <a:spcPts val="0"/>
              </a:spcBef>
              <a:spcAft>
                <a:spcPts val="450"/>
              </a:spcAft>
              <a:buFont typeface="Arial" panose="020B0604020202020204" pitchFamily="34" charset="0"/>
              <a:buChar char="•"/>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8" name="Content Placeholder 47">
            <a:extLst>
              <a:ext uri="{FF2B5EF4-FFF2-40B4-BE49-F238E27FC236}">
                <a16:creationId xmlns:a16="http://schemas.microsoft.com/office/drawing/2014/main" id="{A4A25056-27FA-4039-ACFA-6624F778712A}"/>
              </a:ext>
            </a:extLst>
          </p:cNvPr>
          <p:cNvSpPr>
            <a:spLocks noGrp="1"/>
          </p:cNvSpPr>
          <p:nvPr>
            <p:ph type="body" sz="quarter" idx="35" hasCustomPrompt="1"/>
          </p:nvPr>
        </p:nvSpPr>
        <p:spPr>
          <a:xfrm>
            <a:off x="3953706" y="5041922"/>
            <a:ext cx="3872032" cy="1635938"/>
          </a:xfrm>
          <a:prstGeom prst="rect">
            <a:avLst/>
          </a:prstGeom>
        </p:spPr>
        <p:txBody>
          <a:bodyPr>
            <a:noAutofit/>
          </a:bodyPr>
          <a:lstStyle>
            <a:lvl1pPr marL="171450" indent="-171450" algn="l">
              <a:lnSpc>
                <a:spcPct val="100000"/>
              </a:lnSpc>
              <a:spcBef>
                <a:spcPts val="0"/>
              </a:spcBef>
              <a:spcAft>
                <a:spcPts val="450"/>
              </a:spcAft>
              <a:buFont typeface="Arial" panose="020B0604020202020204" pitchFamily="34" charset="0"/>
              <a:buChar char="•"/>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7" name="Freeform: Shape 24">
            <a:extLst>
              <a:ext uri="{FF2B5EF4-FFF2-40B4-BE49-F238E27FC236}">
                <a16:creationId xmlns:a16="http://schemas.microsoft.com/office/drawing/2014/main" id="{A23F9759-CF52-CE45-5E22-9678534685A7}"/>
              </a:ext>
            </a:extLst>
          </p:cNvPr>
          <p:cNvSpPr/>
          <p:nvPr userDrawn="1"/>
        </p:nvSpPr>
        <p:spPr>
          <a:xfrm flipH="1">
            <a:off x="1973918" y="4699054"/>
            <a:ext cx="501611" cy="784693"/>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6" name="Title 5">
            <a:extLst>
              <a:ext uri="{FF2B5EF4-FFF2-40B4-BE49-F238E27FC236}">
                <a16:creationId xmlns:a16="http://schemas.microsoft.com/office/drawing/2014/main" id="{5D84FCC1-368D-680C-31AA-597C3AAF4232}"/>
              </a:ext>
            </a:extLst>
          </p:cNvPr>
          <p:cNvSpPr>
            <a:spLocks noGrp="1"/>
          </p:cNvSpPr>
          <p:nvPr>
            <p:ph type="title"/>
          </p:nvPr>
        </p:nvSpPr>
        <p:spPr>
          <a:xfrm>
            <a:off x="376999" y="707105"/>
            <a:ext cx="2995630" cy="2277580"/>
          </a:xfrm>
        </p:spPr>
        <p:txBody>
          <a:bodyPr anchor="t">
            <a:noAutofit/>
          </a:bodyPr>
          <a:lstStyle>
            <a:lvl1pPr>
              <a:defRPr>
                <a:solidFill>
                  <a:schemeClr val="accent6"/>
                </a:solidFill>
              </a:defRPr>
            </a:lvl1pPr>
          </a:lstStyle>
          <a:p>
            <a:r>
              <a:rPr lang="en-US"/>
              <a:t>Click to edit Master title style</a:t>
            </a:r>
            <a:endParaRPr lang="en-US" dirty="0"/>
          </a:p>
        </p:txBody>
      </p:sp>
      <p:sp>
        <p:nvSpPr>
          <p:cNvPr id="18" name="Picture Placeholder 2">
            <a:extLst>
              <a:ext uri="{FF2B5EF4-FFF2-40B4-BE49-F238E27FC236}">
                <a16:creationId xmlns:a16="http://schemas.microsoft.com/office/drawing/2014/main" id="{E53E8C9F-CD73-30CD-1F24-20F2E6149D58}"/>
              </a:ext>
            </a:extLst>
          </p:cNvPr>
          <p:cNvSpPr>
            <a:spLocks noGrp="1"/>
          </p:cNvSpPr>
          <p:nvPr>
            <p:ph type="pic" sz="quarter" idx="36"/>
          </p:nvPr>
        </p:nvSpPr>
        <p:spPr>
          <a:xfrm>
            <a:off x="3550629" y="1141669"/>
            <a:ext cx="380834" cy="565882"/>
          </a:xfrm>
        </p:spPr>
        <p:txBody>
          <a:bodyPr lIns="0" rIns="0"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600">
                <a:solidFill>
                  <a:schemeClr val="accent6"/>
                </a:solidFill>
                <a:latin typeface="Abadi" panose="020B0604020104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19" name="Picture Placeholder 2">
            <a:extLst>
              <a:ext uri="{FF2B5EF4-FFF2-40B4-BE49-F238E27FC236}">
                <a16:creationId xmlns:a16="http://schemas.microsoft.com/office/drawing/2014/main" id="{CE61E189-349E-0076-EA43-7BCB6E24CE86}"/>
              </a:ext>
            </a:extLst>
          </p:cNvPr>
          <p:cNvSpPr>
            <a:spLocks noGrp="1"/>
          </p:cNvSpPr>
          <p:nvPr>
            <p:ph type="pic" sz="quarter" idx="37"/>
          </p:nvPr>
        </p:nvSpPr>
        <p:spPr>
          <a:xfrm>
            <a:off x="3543529" y="3105650"/>
            <a:ext cx="402203" cy="565882"/>
          </a:xfrm>
        </p:spPr>
        <p:txBody>
          <a:bodyPr lIns="0" rIns="0"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600">
                <a:solidFill>
                  <a:schemeClr val="accent6"/>
                </a:solidFill>
                <a:latin typeface="Abadi" panose="020B0604020104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21" name="Picture Placeholder 2">
            <a:extLst>
              <a:ext uri="{FF2B5EF4-FFF2-40B4-BE49-F238E27FC236}">
                <a16:creationId xmlns:a16="http://schemas.microsoft.com/office/drawing/2014/main" id="{68B04572-5D47-C3DF-CDEA-15EC646EA8FE}"/>
              </a:ext>
            </a:extLst>
          </p:cNvPr>
          <p:cNvSpPr>
            <a:spLocks noGrp="1"/>
          </p:cNvSpPr>
          <p:nvPr>
            <p:ph type="pic" sz="quarter" idx="38"/>
          </p:nvPr>
        </p:nvSpPr>
        <p:spPr>
          <a:xfrm>
            <a:off x="3535552" y="4716041"/>
            <a:ext cx="402203" cy="565882"/>
          </a:xfrm>
        </p:spPr>
        <p:txBody>
          <a:bodyPr lIns="0" rIns="0"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600">
                <a:solidFill>
                  <a:schemeClr val="accent6"/>
                </a:solidFill>
                <a:latin typeface="Abadi" panose="020B0604020104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Slide Number Placeholder 4">
            <a:extLst>
              <a:ext uri="{FF2B5EF4-FFF2-40B4-BE49-F238E27FC236}">
                <a16:creationId xmlns:a16="http://schemas.microsoft.com/office/drawing/2014/main" id="{2446A453-65E1-B688-A3F9-EA0AA347DDEA}"/>
              </a:ext>
            </a:extLst>
          </p:cNvPr>
          <p:cNvSpPr>
            <a:spLocks noGrp="1"/>
          </p:cNvSpPr>
          <p:nvPr>
            <p:ph type="sldNum" sz="quarter" idx="4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662113756"/>
      </p:ext>
    </p:extLst>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8" name="Content Placeholder 47">
            <a:extLst>
              <a:ext uri="{FF2B5EF4-FFF2-40B4-BE49-F238E27FC236}">
                <a16:creationId xmlns:a16="http://schemas.microsoft.com/office/drawing/2014/main" id="{3EDD8D3E-653B-4A9E-9868-3B013A65FE9F}"/>
              </a:ext>
            </a:extLst>
          </p:cNvPr>
          <p:cNvSpPr>
            <a:spLocks noGrp="1"/>
          </p:cNvSpPr>
          <p:nvPr>
            <p:ph type="pic" sz="quarter" idx="48"/>
          </p:nvPr>
        </p:nvSpPr>
        <p:spPr>
          <a:xfrm>
            <a:off x="5619868" y="529148"/>
            <a:ext cx="3186655" cy="473113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ln w="19050">
            <a:noFill/>
          </a:ln>
        </p:spPr>
        <p:txBody>
          <a:bodyPr anchor="ctr">
            <a:noAutofit/>
          </a:bodyPr>
          <a:lstStyle>
            <a:lvl1pPr marL="0" indent="0" algn="ctr">
              <a:buNone/>
              <a:defRPr>
                <a:solidFill>
                  <a:schemeClr val="accent6"/>
                </a:solidFill>
              </a:defRPr>
            </a:lvl1pPr>
          </a:lstStyle>
          <a:p>
            <a:r>
              <a:rPr lang="en-US" altLang="zh-CN"/>
              <a:t>Click icon to add picture</a:t>
            </a:r>
            <a:endParaRPr lang="zh-CN" altLang="en-US"/>
          </a:p>
        </p:txBody>
      </p:sp>
      <p:sp>
        <p:nvSpPr>
          <p:cNvPr id="18" name="Content Placeholder 47">
            <a:extLst>
              <a:ext uri="{FF2B5EF4-FFF2-40B4-BE49-F238E27FC236}">
                <a16:creationId xmlns:a16="http://schemas.microsoft.com/office/drawing/2014/main" id="{DD4E6A9F-7400-917B-6A6B-6BAB445E85FA}"/>
              </a:ext>
            </a:extLst>
          </p:cNvPr>
          <p:cNvSpPr>
            <a:spLocks noGrp="1"/>
          </p:cNvSpPr>
          <p:nvPr>
            <p:ph type="body" sz="quarter" idx="28" hasCustomPrompt="1"/>
          </p:nvPr>
        </p:nvSpPr>
        <p:spPr>
          <a:xfrm>
            <a:off x="388070" y="3253120"/>
            <a:ext cx="3719867" cy="2007158"/>
          </a:xfrm>
          <a:prstGeom prst="rect">
            <a:avLst/>
          </a:prstGeom>
        </p:spPr>
        <p:txBody>
          <a:bodyPr>
            <a:noAutofit/>
          </a:bodyPr>
          <a:lstStyle>
            <a:lvl1pPr marL="0" indent="0">
              <a:lnSpc>
                <a:spcPct val="100000"/>
              </a:lnSpc>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19" name="Freeform: Shape 25">
            <a:extLst>
              <a:ext uri="{FF2B5EF4-FFF2-40B4-BE49-F238E27FC236}">
                <a16:creationId xmlns:a16="http://schemas.microsoft.com/office/drawing/2014/main" id="{D7BBD3E8-D5DD-C21F-3792-4880373CCDCC}"/>
              </a:ext>
            </a:extLst>
          </p:cNvPr>
          <p:cNvSpPr/>
          <p:nvPr userDrawn="1"/>
        </p:nvSpPr>
        <p:spPr>
          <a:xfrm flipH="1">
            <a:off x="5550729" y="4508726"/>
            <a:ext cx="1010760" cy="158117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20" name="Freeform: Shape 11">
            <a:extLst>
              <a:ext uri="{FF2B5EF4-FFF2-40B4-BE49-F238E27FC236}">
                <a16:creationId xmlns:a16="http://schemas.microsoft.com/office/drawing/2014/main" id="{FC461D80-0CAC-62E5-726A-63B48BEF3F25}"/>
              </a:ext>
            </a:extLst>
          </p:cNvPr>
          <p:cNvSpPr/>
          <p:nvPr userDrawn="1"/>
        </p:nvSpPr>
        <p:spPr>
          <a:xfrm>
            <a:off x="4890762" y="4772906"/>
            <a:ext cx="497536"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3" name="Title 2">
            <a:extLst>
              <a:ext uri="{FF2B5EF4-FFF2-40B4-BE49-F238E27FC236}">
                <a16:creationId xmlns:a16="http://schemas.microsoft.com/office/drawing/2014/main" id="{D4944167-AFE9-AE61-AF44-B9AEE24D17D8}"/>
              </a:ext>
            </a:extLst>
          </p:cNvPr>
          <p:cNvSpPr>
            <a:spLocks noGrp="1"/>
          </p:cNvSpPr>
          <p:nvPr>
            <p:ph type="title"/>
          </p:nvPr>
        </p:nvSpPr>
        <p:spPr>
          <a:xfrm>
            <a:off x="388070" y="2497489"/>
            <a:ext cx="7367999" cy="1325563"/>
          </a:xfrm>
        </p:spPr>
        <p:txBody>
          <a:bodyPr anchor="t">
            <a:noAutofit/>
          </a:bodyPr>
          <a:lstStyle>
            <a:lvl1pP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7268D53-92DA-7335-4DAB-83485CAF3FE9}"/>
              </a:ext>
            </a:extLst>
          </p:cNvPr>
          <p:cNvSpPr>
            <a:spLocks noGrp="1"/>
          </p:cNvSpPr>
          <p:nvPr>
            <p:ph type="ftr" sz="quarter" idx="49"/>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F9FCB16-3643-AB04-D20E-A14FFE07F67C}"/>
              </a:ext>
            </a:extLst>
          </p:cNvPr>
          <p:cNvSpPr>
            <a:spLocks noGrp="1"/>
          </p:cNvSpPr>
          <p:nvPr>
            <p:ph type="sldNum" sz="quarter" idx="5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213276643"/>
      </p:ext>
    </p:extLst>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47" name="Freeform 46">
            <a:extLst>
              <a:ext uri="{FF2B5EF4-FFF2-40B4-BE49-F238E27FC236}">
                <a16:creationId xmlns:a16="http://schemas.microsoft.com/office/drawing/2014/main" id="{39B50CEE-D9F9-B5CD-C274-BEAA5EAB37E3}"/>
              </a:ext>
            </a:extLst>
          </p:cNvPr>
          <p:cNvSpPr/>
          <p:nvPr userDrawn="1"/>
        </p:nvSpPr>
        <p:spPr>
          <a:xfrm>
            <a:off x="307764" y="12436"/>
            <a:ext cx="1091641" cy="1019127"/>
          </a:xfrm>
          <a:custGeom>
            <a:avLst/>
            <a:gdLst>
              <a:gd name="connsiteX0" fmla="*/ 219223 w 1455521"/>
              <a:gd name="connsiteY0" fmla="*/ 0 h 1019127"/>
              <a:gd name="connsiteX1" fmla="*/ 1236298 w 1455521"/>
              <a:gd name="connsiteY1" fmla="*/ 0 h 1019127"/>
              <a:gd name="connsiteX2" fmla="*/ 1455521 w 1455521"/>
              <a:gd name="connsiteY2" fmla="*/ 385779 h 1019127"/>
              <a:gd name="connsiteX3" fmla="*/ 1095615 w 1455521"/>
              <a:gd name="connsiteY3" fmla="*/ 1019127 h 1019127"/>
              <a:gd name="connsiteX4" fmla="*/ 359906 w 1455521"/>
              <a:gd name="connsiteY4" fmla="*/ 1019127 h 1019127"/>
              <a:gd name="connsiteX5" fmla="*/ 0 w 1455521"/>
              <a:gd name="connsiteY5" fmla="*/ 385779 h 101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1019127">
                <a:moveTo>
                  <a:pt x="219223" y="0"/>
                </a:moveTo>
                <a:lnTo>
                  <a:pt x="1236298" y="0"/>
                </a:lnTo>
                <a:lnTo>
                  <a:pt x="1455521" y="385779"/>
                </a:lnTo>
                <a:lnTo>
                  <a:pt x="1095615" y="1019127"/>
                </a:lnTo>
                <a:lnTo>
                  <a:pt x="359906" y="1019127"/>
                </a:lnTo>
                <a:lnTo>
                  <a:pt x="0" y="385779"/>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9" name="Hexagon 15">
            <a:extLst>
              <a:ext uri="{FF2B5EF4-FFF2-40B4-BE49-F238E27FC236}">
                <a16:creationId xmlns:a16="http://schemas.microsoft.com/office/drawing/2014/main" id="{93831F6E-A0DA-46E5-AF13-ED5D9ABF108D}"/>
              </a:ext>
            </a:extLst>
          </p:cNvPr>
          <p:cNvSpPr/>
          <p:nvPr userDrawn="1"/>
        </p:nvSpPr>
        <p:spPr>
          <a:xfrm>
            <a:off x="1184615" y="450004"/>
            <a:ext cx="109164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0" name="Hexagon 17">
            <a:extLst>
              <a:ext uri="{FF2B5EF4-FFF2-40B4-BE49-F238E27FC236}">
                <a16:creationId xmlns:a16="http://schemas.microsoft.com/office/drawing/2014/main" id="{18B06ECC-5FA7-4ACA-86BF-694240D0C05B}"/>
              </a:ext>
            </a:extLst>
          </p:cNvPr>
          <p:cNvSpPr/>
          <p:nvPr userDrawn="1"/>
        </p:nvSpPr>
        <p:spPr>
          <a:xfrm>
            <a:off x="309164" y="1136470"/>
            <a:ext cx="109164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1" name="Hexagon 19">
            <a:extLst>
              <a:ext uri="{FF2B5EF4-FFF2-40B4-BE49-F238E27FC236}">
                <a16:creationId xmlns:a16="http://schemas.microsoft.com/office/drawing/2014/main" id="{089AA305-8FFC-46A5-B806-D5D78320D0CD}"/>
              </a:ext>
            </a:extLst>
          </p:cNvPr>
          <p:cNvSpPr/>
          <p:nvPr userDrawn="1"/>
        </p:nvSpPr>
        <p:spPr>
          <a:xfrm>
            <a:off x="1185053" y="1812437"/>
            <a:ext cx="1091641" cy="1266696"/>
          </a:xfrm>
          <a:prstGeom prst="hexagon">
            <a:avLst>
              <a:gd name="adj" fmla="val 28413"/>
              <a:gd name="vf" fmla="val 1154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2" name="Hexagon 21">
            <a:extLst>
              <a:ext uri="{FF2B5EF4-FFF2-40B4-BE49-F238E27FC236}">
                <a16:creationId xmlns:a16="http://schemas.microsoft.com/office/drawing/2014/main" id="{DB2D65ED-32BC-44B2-92F3-E16717051CA1}"/>
              </a:ext>
            </a:extLst>
          </p:cNvPr>
          <p:cNvSpPr/>
          <p:nvPr userDrawn="1"/>
        </p:nvSpPr>
        <p:spPr>
          <a:xfrm>
            <a:off x="2965329" y="4582171"/>
            <a:ext cx="109164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44" name="Freeform 43">
            <a:extLst>
              <a:ext uri="{FF2B5EF4-FFF2-40B4-BE49-F238E27FC236}">
                <a16:creationId xmlns:a16="http://schemas.microsoft.com/office/drawing/2014/main" id="{6100186E-95B0-AB29-6F1D-DBFBAA566DB2}"/>
              </a:ext>
            </a:extLst>
          </p:cNvPr>
          <p:cNvSpPr/>
          <p:nvPr userDrawn="1"/>
        </p:nvSpPr>
        <p:spPr>
          <a:xfrm>
            <a:off x="2966822" y="5952137"/>
            <a:ext cx="1091641" cy="932559"/>
          </a:xfrm>
          <a:custGeom>
            <a:avLst/>
            <a:gdLst>
              <a:gd name="connsiteX0" fmla="*/ 359906 w 1455521"/>
              <a:gd name="connsiteY0" fmla="*/ 0 h 932559"/>
              <a:gd name="connsiteX1" fmla="*/ 1095615 w 1455521"/>
              <a:gd name="connsiteY1" fmla="*/ 0 h 932559"/>
              <a:gd name="connsiteX2" fmla="*/ 1455521 w 1455521"/>
              <a:gd name="connsiteY2" fmla="*/ 633348 h 932559"/>
              <a:gd name="connsiteX3" fmla="*/ 1285492 w 1455521"/>
              <a:gd name="connsiteY3" fmla="*/ 932559 h 932559"/>
              <a:gd name="connsiteX4" fmla="*/ 170030 w 1455521"/>
              <a:gd name="connsiteY4" fmla="*/ 932559 h 932559"/>
              <a:gd name="connsiteX5" fmla="*/ 0 w 1455521"/>
              <a:gd name="connsiteY5" fmla="*/ 633348 h 9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32559">
                <a:moveTo>
                  <a:pt x="359906" y="0"/>
                </a:moveTo>
                <a:lnTo>
                  <a:pt x="1095615" y="0"/>
                </a:lnTo>
                <a:lnTo>
                  <a:pt x="1455521" y="633348"/>
                </a:lnTo>
                <a:lnTo>
                  <a:pt x="1285492" y="932559"/>
                </a:lnTo>
                <a:lnTo>
                  <a:pt x="170030" y="932559"/>
                </a:lnTo>
                <a:lnTo>
                  <a:pt x="0" y="633348"/>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4" name="Hexagon 27">
            <a:extLst>
              <a:ext uri="{FF2B5EF4-FFF2-40B4-BE49-F238E27FC236}">
                <a16:creationId xmlns:a16="http://schemas.microsoft.com/office/drawing/2014/main" id="{5275D449-7441-440B-8584-96D25256F24D}"/>
              </a:ext>
            </a:extLst>
          </p:cNvPr>
          <p:cNvSpPr/>
          <p:nvPr userDrawn="1"/>
        </p:nvSpPr>
        <p:spPr>
          <a:xfrm>
            <a:off x="2087997" y="5245443"/>
            <a:ext cx="109164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5" name="Hexagon 28">
            <a:extLst>
              <a:ext uri="{FF2B5EF4-FFF2-40B4-BE49-F238E27FC236}">
                <a16:creationId xmlns:a16="http://schemas.microsoft.com/office/drawing/2014/main" id="{94CFCD79-F5CD-4175-96DE-1AC2E1999DB6}"/>
              </a:ext>
            </a:extLst>
          </p:cNvPr>
          <p:cNvSpPr/>
          <p:nvPr userDrawn="1"/>
        </p:nvSpPr>
        <p:spPr>
          <a:xfrm>
            <a:off x="2075358" y="3880620"/>
            <a:ext cx="1091641" cy="1266696"/>
          </a:xfrm>
          <a:prstGeom prst="hexagon">
            <a:avLst>
              <a:gd name="adj" fmla="val 28413"/>
              <a:gd name="vf" fmla="val 11547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43" name="Freeform 42">
            <a:extLst>
              <a:ext uri="{FF2B5EF4-FFF2-40B4-BE49-F238E27FC236}">
                <a16:creationId xmlns:a16="http://schemas.microsoft.com/office/drawing/2014/main" id="{C8667104-E096-23C3-4C2C-5277C2AF5C57}"/>
              </a:ext>
            </a:extLst>
          </p:cNvPr>
          <p:cNvSpPr/>
          <p:nvPr userDrawn="1"/>
        </p:nvSpPr>
        <p:spPr>
          <a:xfrm>
            <a:off x="2777" y="448131"/>
            <a:ext cx="509153" cy="1266696"/>
          </a:xfrm>
          <a:custGeom>
            <a:avLst/>
            <a:gdLst>
              <a:gd name="connsiteX0" fmla="*/ 0 w 678871"/>
              <a:gd name="connsiteY0" fmla="*/ 0 h 1266696"/>
              <a:gd name="connsiteX1" fmla="*/ 318965 w 678871"/>
              <a:gd name="connsiteY1" fmla="*/ 0 h 1266696"/>
              <a:gd name="connsiteX2" fmla="*/ 678871 w 678871"/>
              <a:gd name="connsiteY2" fmla="*/ 633348 h 1266696"/>
              <a:gd name="connsiteX3" fmla="*/ 318965 w 678871"/>
              <a:gd name="connsiteY3" fmla="*/ 1266696 h 1266696"/>
              <a:gd name="connsiteX4" fmla="*/ 0 w 678871"/>
              <a:gd name="connsiteY4" fmla="*/ 1266696 h 126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871" h="1266696">
                <a:moveTo>
                  <a:pt x="0" y="0"/>
                </a:moveTo>
                <a:lnTo>
                  <a:pt x="318965" y="0"/>
                </a:lnTo>
                <a:lnTo>
                  <a:pt x="678871" y="633348"/>
                </a:lnTo>
                <a:lnTo>
                  <a:pt x="318965" y="1266696"/>
                </a:lnTo>
                <a:lnTo>
                  <a:pt x="0" y="1266696"/>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8" name="Hexagon 31">
            <a:extLst>
              <a:ext uri="{FF2B5EF4-FFF2-40B4-BE49-F238E27FC236}">
                <a16:creationId xmlns:a16="http://schemas.microsoft.com/office/drawing/2014/main" id="{61BB4AB0-7C5C-4697-A25B-0AFD8754AB52}"/>
              </a:ext>
            </a:extLst>
          </p:cNvPr>
          <p:cNvSpPr/>
          <p:nvPr userDrawn="1"/>
        </p:nvSpPr>
        <p:spPr>
          <a:xfrm>
            <a:off x="1185265" y="3182793"/>
            <a:ext cx="1091641" cy="1266696"/>
          </a:xfrm>
          <a:prstGeom prst="hexagon">
            <a:avLst>
              <a:gd name="adj" fmla="val 28413"/>
              <a:gd name="vf" fmla="val 115470"/>
            </a:avLst>
          </a:pr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46" name="Freeform 45">
            <a:extLst>
              <a:ext uri="{FF2B5EF4-FFF2-40B4-BE49-F238E27FC236}">
                <a16:creationId xmlns:a16="http://schemas.microsoft.com/office/drawing/2014/main" id="{2363FF00-E570-D743-258E-E9FEF4F02A08}"/>
              </a:ext>
            </a:extLst>
          </p:cNvPr>
          <p:cNvSpPr/>
          <p:nvPr userDrawn="1"/>
        </p:nvSpPr>
        <p:spPr>
          <a:xfrm>
            <a:off x="4751236" y="5962238"/>
            <a:ext cx="1091641" cy="901561"/>
          </a:xfrm>
          <a:custGeom>
            <a:avLst/>
            <a:gdLst>
              <a:gd name="connsiteX0" fmla="*/ 359906 w 1455521"/>
              <a:gd name="connsiteY0" fmla="*/ 0 h 901561"/>
              <a:gd name="connsiteX1" fmla="*/ 1095615 w 1455521"/>
              <a:gd name="connsiteY1" fmla="*/ 0 h 901561"/>
              <a:gd name="connsiteX2" fmla="*/ 1455521 w 1455521"/>
              <a:gd name="connsiteY2" fmla="*/ 633348 h 901561"/>
              <a:gd name="connsiteX3" fmla="*/ 1303107 w 1455521"/>
              <a:gd name="connsiteY3" fmla="*/ 901561 h 901561"/>
              <a:gd name="connsiteX4" fmla="*/ 152415 w 1455521"/>
              <a:gd name="connsiteY4" fmla="*/ 901561 h 901561"/>
              <a:gd name="connsiteX5" fmla="*/ 0 w 1455521"/>
              <a:gd name="connsiteY5" fmla="*/ 633348 h 90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01561">
                <a:moveTo>
                  <a:pt x="359906" y="0"/>
                </a:moveTo>
                <a:lnTo>
                  <a:pt x="1095615" y="0"/>
                </a:lnTo>
                <a:lnTo>
                  <a:pt x="1455521" y="633348"/>
                </a:lnTo>
                <a:lnTo>
                  <a:pt x="1303107" y="901561"/>
                </a:lnTo>
                <a:lnTo>
                  <a:pt x="152415" y="901561"/>
                </a:lnTo>
                <a:lnTo>
                  <a:pt x="0" y="633348"/>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28" name="Content Placeholder 47">
            <a:extLst>
              <a:ext uri="{FF2B5EF4-FFF2-40B4-BE49-F238E27FC236}">
                <a16:creationId xmlns:a16="http://schemas.microsoft.com/office/drawing/2014/main" id="{073CD90F-1E45-47EC-B558-D5F638F5FE6F}"/>
              </a:ext>
            </a:extLst>
          </p:cNvPr>
          <p:cNvSpPr>
            <a:spLocks noGrp="1"/>
          </p:cNvSpPr>
          <p:nvPr>
            <p:ph type="pic" sz="quarter" idx="48"/>
          </p:nvPr>
        </p:nvSpPr>
        <p:spPr>
          <a:xfrm>
            <a:off x="2066211" y="2502098"/>
            <a:ext cx="1099380" cy="1289394"/>
          </a:xfrm>
          <a:prstGeom prst="hexagon">
            <a:avLst>
              <a:gd name="adj" fmla="val 28349"/>
              <a:gd name="vf" fmla="val 115470"/>
            </a:avLst>
          </a:prstGeom>
          <a:ln w="12700">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9" name="Content Placeholder 47">
            <a:extLst>
              <a:ext uri="{FF2B5EF4-FFF2-40B4-BE49-F238E27FC236}">
                <a16:creationId xmlns:a16="http://schemas.microsoft.com/office/drawing/2014/main" id="{9A501203-35D0-41A5-A2A4-9F05FAB495C4}"/>
              </a:ext>
            </a:extLst>
          </p:cNvPr>
          <p:cNvSpPr>
            <a:spLocks noGrp="1"/>
          </p:cNvSpPr>
          <p:nvPr>
            <p:ph type="pic" sz="quarter" idx="49"/>
          </p:nvPr>
        </p:nvSpPr>
        <p:spPr>
          <a:xfrm>
            <a:off x="293333" y="2493385"/>
            <a:ext cx="1099380" cy="1289394"/>
          </a:xfrm>
          <a:prstGeom prst="hexagon">
            <a:avLst>
              <a:gd name="adj" fmla="val 28349"/>
              <a:gd name="vf" fmla="val 115470"/>
            </a:avLst>
          </a:prstGeom>
          <a:ln>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30" name="Content Placeholder 47">
            <a:extLst>
              <a:ext uri="{FF2B5EF4-FFF2-40B4-BE49-F238E27FC236}">
                <a16:creationId xmlns:a16="http://schemas.microsoft.com/office/drawing/2014/main" id="{1FA62038-8BB7-45FD-896E-34738A5578BD}"/>
              </a:ext>
            </a:extLst>
          </p:cNvPr>
          <p:cNvSpPr>
            <a:spLocks noGrp="1"/>
          </p:cNvSpPr>
          <p:nvPr>
            <p:ph type="pic" sz="quarter" idx="50"/>
          </p:nvPr>
        </p:nvSpPr>
        <p:spPr>
          <a:xfrm>
            <a:off x="3863559" y="5238680"/>
            <a:ext cx="1099380" cy="1289394"/>
          </a:xfrm>
          <a:prstGeom prst="hexagon">
            <a:avLst>
              <a:gd name="adj" fmla="val 28349"/>
              <a:gd name="vf" fmla="val 115470"/>
            </a:avLst>
          </a:prstGeom>
          <a:ln w="12700">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31" name="Content Placeholder 47">
            <a:extLst>
              <a:ext uri="{FF2B5EF4-FFF2-40B4-BE49-F238E27FC236}">
                <a16:creationId xmlns:a16="http://schemas.microsoft.com/office/drawing/2014/main" id="{9A7E0EE6-5885-489B-81A9-65DBC0016938}"/>
              </a:ext>
            </a:extLst>
          </p:cNvPr>
          <p:cNvSpPr>
            <a:spLocks noGrp="1"/>
          </p:cNvSpPr>
          <p:nvPr>
            <p:ph type="pic" sz="quarter" idx="51"/>
          </p:nvPr>
        </p:nvSpPr>
        <p:spPr>
          <a:xfrm>
            <a:off x="2961449" y="3194928"/>
            <a:ext cx="1099380" cy="1289394"/>
          </a:xfrm>
          <a:prstGeom prst="hexagon">
            <a:avLst>
              <a:gd name="adj" fmla="val 28349"/>
              <a:gd name="vf" fmla="val 115470"/>
            </a:avLst>
          </a:prstGeom>
          <a:ln w="12700">
            <a:noFill/>
          </a:ln>
        </p:spPr>
        <p:txBody>
          <a:bodyP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B7E46D91-6194-E279-CAE3-425E21FD4A83}"/>
              </a:ext>
            </a:extLst>
          </p:cNvPr>
          <p:cNvSpPr>
            <a:spLocks noGrp="1"/>
          </p:cNvSpPr>
          <p:nvPr>
            <p:ph type="body" sz="quarter" idx="27" hasCustomPrompt="1"/>
          </p:nvPr>
        </p:nvSpPr>
        <p:spPr>
          <a:xfrm>
            <a:off x="4572000" y="3093991"/>
            <a:ext cx="2275609" cy="1879791"/>
          </a:xfrm>
          <a:prstGeom prst="rect">
            <a:avLst/>
          </a:prstGeom>
        </p:spPr>
        <p:txBody>
          <a:bodyPr anchor="t">
            <a:noAutofit/>
          </a:bodyPr>
          <a:lstStyle>
            <a:lvl1pPr marL="0" indent="0" algn="l">
              <a:lnSpc>
                <a:spcPct val="100000"/>
              </a:lnSpc>
              <a:buNone/>
              <a:defRPr sz="1350" b="0">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2" name="Title 1">
            <a:extLst>
              <a:ext uri="{FF2B5EF4-FFF2-40B4-BE49-F238E27FC236}">
                <a16:creationId xmlns:a16="http://schemas.microsoft.com/office/drawing/2014/main" id="{4722C9EB-D452-B3DF-5219-160F48DE789C}"/>
              </a:ext>
            </a:extLst>
          </p:cNvPr>
          <p:cNvSpPr>
            <a:spLocks noGrp="1"/>
          </p:cNvSpPr>
          <p:nvPr>
            <p:ph type="title"/>
          </p:nvPr>
        </p:nvSpPr>
        <p:spPr>
          <a:xfrm>
            <a:off x="4572000" y="1703539"/>
            <a:ext cx="3791774"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40" name="Freeform 39">
            <a:extLst>
              <a:ext uri="{FF2B5EF4-FFF2-40B4-BE49-F238E27FC236}">
                <a16:creationId xmlns:a16="http://schemas.microsoft.com/office/drawing/2014/main" id="{E3C8467A-0A34-2A65-92FE-F12F6A3D84A6}"/>
              </a:ext>
            </a:extLst>
          </p:cNvPr>
          <p:cNvSpPr/>
          <p:nvPr userDrawn="1"/>
        </p:nvSpPr>
        <p:spPr>
          <a:xfrm>
            <a:off x="-4904" y="1815084"/>
            <a:ext cx="523079" cy="1266696"/>
          </a:xfrm>
          <a:custGeom>
            <a:avLst/>
            <a:gdLst>
              <a:gd name="connsiteX0" fmla="*/ 0 w 732607"/>
              <a:gd name="connsiteY0" fmla="*/ 0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0" fmla="*/ 43961 w 732607"/>
              <a:gd name="connsiteY0" fmla="*/ 8793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5" fmla="*/ 43961 w 732607"/>
              <a:gd name="connsiteY5" fmla="*/ 8793 h 1266696"/>
              <a:gd name="connsiteX0" fmla="*/ 8792 w 697438"/>
              <a:gd name="connsiteY0" fmla="*/ 8793 h 1266696"/>
              <a:gd name="connsiteX1" fmla="*/ 337532 w 697438"/>
              <a:gd name="connsiteY1" fmla="*/ 0 h 1266696"/>
              <a:gd name="connsiteX2" fmla="*/ 697438 w 697438"/>
              <a:gd name="connsiteY2" fmla="*/ 633348 h 1266696"/>
              <a:gd name="connsiteX3" fmla="*/ 337532 w 697438"/>
              <a:gd name="connsiteY3" fmla="*/ 1266696 h 1266696"/>
              <a:gd name="connsiteX4" fmla="*/ 0 w 697438"/>
              <a:gd name="connsiteY4" fmla="*/ 1266696 h 1266696"/>
              <a:gd name="connsiteX5" fmla="*/ 8792 w 697438"/>
              <a:gd name="connsiteY5" fmla="*/ 8793 h 126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438" h="1266696">
                <a:moveTo>
                  <a:pt x="8792" y="8793"/>
                </a:moveTo>
                <a:lnTo>
                  <a:pt x="337532" y="0"/>
                </a:lnTo>
                <a:lnTo>
                  <a:pt x="697438" y="633348"/>
                </a:lnTo>
                <a:lnTo>
                  <a:pt x="337532" y="1266696"/>
                </a:lnTo>
                <a:lnTo>
                  <a:pt x="0" y="1266696"/>
                </a:lnTo>
                <a:cubicBezTo>
                  <a:pt x="0" y="844464"/>
                  <a:pt x="8792" y="431025"/>
                  <a:pt x="8792" y="8793"/>
                </a:cubicBezTo>
                <a:close/>
              </a:path>
            </a:pathLst>
          </a:custGeom>
          <a:noFill/>
          <a:ln w="190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Tree>
    <p:extLst>
      <p:ext uri="{BB962C8B-B14F-4D97-AF65-F5344CB8AC3E}">
        <p14:creationId xmlns:p14="http://schemas.microsoft.com/office/powerpoint/2010/main" val="3147334202"/>
      </p:ext>
    </p:extLst>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358934"/>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5518B595-5A04-0768-52B1-73F11E4754EA}"/>
              </a:ext>
            </a:extLst>
          </p:cNvPr>
          <p:cNvSpPr>
            <a:spLocks noGrp="1"/>
          </p:cNvSpPr>
          <p:nvPr>
            <p:ph type="title"/>
          </p:nvPr>
        </p:nvSpPr>
        <p:spPr>
          <a:xfrm>
            <a:off x="384430" y="3435545"/>
            <a:ext cx="3190049" cy="1740114"/>
          </a:xfrm>
        </p:spPr>
        <p:txBody>
          <a:bodyPr>
            <a:noAutofit/>
          </a:bodyPr>
          <a:lstStyle>
            <a:lvl1pPr>
              <a:defRPr>
                <a:solidFill>
                  <a:schemeClr val="accent6"/>
                </a:solidFill>
              </a:defRPr>
            </a:lvl1pPr>
          </a:lstStyle>
          <a:p>
            <a:r>
              <a:rPr lang="en-US"/>
              <a:t>Click to edit Master title style</a:t>
            </a:r>
            <a:endParaRPr lang="en-US" dirty="0"/>
          </a:p>
        </p:txBody>
      </p:sp>
      <p:sp>
        <p:nvSpPr>
          <p:cNvPr id="7" name="Freeform: Shape 4">
            <a:extLst>
              <a:ext uri="{FF2B5EF4-FFF2-40B4-BE49-F238E27FC236}">
                <a16:creationId xmlns:a16="http://schemas.microsoft.com/office/drawing/2014/main" id="{AE722AFD-22D7-4BD8-B055-3867C3800E16}"/>
              </a:ext>
            </a:extLst>
          </p:cNvPr>
          <p:cNvSpPr/>
          <p:nvPr userDrawn="1"/>
        </p:nvSpPr>
        <p:spPr>
          <a:xfrm>
            <a:off x="4712134" y="525295"/>
            <a:ext cx="1434846"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3" name="Freeform: Shape 12">
            <a:extLst>
              <a:ext uri="{FF2B5EF4-FFF2-40B4-BE49-F238E27FC236}">
                <a16:creationId xmlns:a16="http://schemas.microsoft.com/office/drawing/2014/main" id="{5D0355E4-3980-42A9-9376-74163520D39D}"/>
              </a:ext>
            </a:extLst>
          </p:cNvPr>
          <p:cNvSpPr/>
          <p:nvPr userDrawn="1"/>
        </p:nvSpPr>
        <p:spPr>
          <a:xfrm>
            <a:off x="6281604" y="496111"/>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4" name="Freeform: Shape 13">
            <a:extLst>
              <a:ext uri="{FF2B5EF4-FFF2-40B4-BE49-F238E27FC236}">
                <a16:creationId xmlns:a16="http://schemas.microsoft.com/office/drawing/2014/main" id="{70174533-8C0E-4E82-A582-891A0555FA1F}"/>
              </a:ext>
            </a:extLst>
          </p:cNvPr>
          <p:cNvSpPr/>
          <p:nvPr userDrawn="1"/>
        </p:nvSpPr>
        <p:spPr>
          <a:xfrm>
            <a:off x="5496095" y="2310316"/>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5" name="Freeform: Shape 14">
            <a:extLst>
              <a:ext uri="{FF2B5EF4-FFF2-40B4-BE49-F238E27FC236}">
                <a16:creationId xmlns:a16="http://schemas.microsoft.com/office/drawing/2014/main" id="{071E3938-A754-4D49-B509-249EE9BD83AB}"/>
              </a:ext>
            </a:extLst>
          </p:cNvPr>
          <p:cNvSpPr/>
          <p:nvPr userDrawn="1"/>
        </p:nvSpPr>
        <p:spPr>
          <a:xfrm>
            <a:off x="6281604" y="4095336"/>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6" name="Freeform: Shape 15">
            <a:extLst>
              <a:ext uri="{FF2B5EF4-FFF2-40B4-BE49-F238E27FC236}">
                <a16:creationId xmlns:a16="http://schemas.microsoft.com/office/drawing/2014/main" id="{B9D430ED-A815-4274-966C-8192C4230569}"/>
              </a:ext>
            </a:extLst>
          </p:cNvPr>
          <p:cNvSpPr/>
          <p:nvPr userDrawn="1"/>
        </p:nvSpPr>
        <p:spPr>
          <a:xfrm>
            <a:off x="7052606" y="2310315"/>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4" name="Content placeholder 47" descr="Click icon to add picture">
            <a:extLst>
              <a:ext uri="{FF2B5EF4-FFF2-40B4-BE49-F238E27FC236}">
                <a16:creationId xmlns:a16="http://schemas.microsoft.com/office/drawing/2014/main" id="{5414CF94-2913-4AE7-AAC3-3D61FE742888}"/>
              </a:ext>
            </a:extLst>
          </p:cNvPr>
          <p:cNvSpPr>
            <a:spLocks noGrp="1"/>
          </p:cNvSpPr>
          <p:nvPr>
            <p:ph type="body" sz="quarter" idx="28" hasCustomPrompt="1"/>
          </p:nvPr>
        </p:nvSpPr>
        <p:spPr>
          <a:xfrm>
            <a:off x="4705520" y="1076242"/>
            <a:ext cx="1434846" cy="1054727"/>
          </a:xfrm>
          <a:prstGeom prst="rect">
            <a:avLst/>
          </a:prstGeom>
        </p:spPr>
        <p:txBody>
          <a:bodyPr anchor="ctr">
            <a:noAutofit/>
          </a:bodyPr>
          <a:lstStyle>
            <a:lvl1pPr marL="0" indent="0" algn="ctr">
              <a:lnSpc>
                <a:spcPct val="100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a:t>
            </a:r>
            <a:r>
              <a:rPr lang="zh-CN" altLang="en-US" dirty="0"/>
              <a:t> </a:t>
            </a:r>
            <a:r>
              <a:rPr lang="en-US" altLang="zh-CN" dirty="0"/>
              <a:t>Master title style </a:t>
            </a:r>
          </a:p>
        </p:txBody>
      </p:sp>
      <p:sp>
        <p:nvSpPr>
          <p:cNvPr id="26" name="Content placeholder 47" descr="Click icon to add picture">
            <a:extLst>
              <a:ext uri="{FF2B5EF4-FFF2-40B4-BE49-F238E27FC236}">
                <a16:creationId xmlns:a16="http://schemas.microsoft.com/office/drawing/2014/main" id="{3CE3485A-395E-4C5F-A00F-D230FF7CFB93}"/>
              </a:ext>
            </a:extLst>
          </p:cNvPr>
          <p:cNvSpPr>
            <a:spLocks noGrp="1"/>
          </p:cNvSpPr>
          <p:nvPr>
            <p:ph type="body" sz="quarter" idx="29" hasCustomPrompt="1"/>
          </p:nvPr>
        </p:nvSpPr>
        <p:spPr>
          <a:xfrm>
            <a:off x="6281604" y="1076241"/>
            <a:ext cx="1428668" cy="1054728"/>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a:t>
            </a:r>
            <a:r>
              <a:rPr lang="zh-CN" altLang="en-US" dirty="0"/>
              <a:t> </a:t>
            </a:r>
            <a:r>
              <a:rPr lang="en-US" altLang="zh-CN" dirty="0"/>
              <a:t>Master title style </a:t>
            </a:r>
          </a:p>
        </p:txBody>
      </p:sp>
      <p:sp>
        <p:nvSpPr>
          <p:cNvPr id="33" name="Content placeholder 47" descr="Click icon to add picture">
            <a:extLst>
              <a:ext uri="{FF2B5EF4-FFF2-40B4-BE49-F238E27FC236}">
                <a16:creationId xmlns:a16="http://schemas.microsoft.com/office/drawing/2014/main" id="{6A8DFBFF-5B07-49C6-ADB8-341FCD1E7531}"/>
              </a:ext>
            </a:extLst>
          </p:cNvPr>
          <p:cNvSpPr>
            <a:spLocks noGrp="1"/>
          </p:cNvSpPr>
          <p:nvPr>
            <p:ph type="body" sz="quarter" idx="30" hasCustomPrompt="1"/>
          </p:nvPr>
        </p:nvSpPr>
        <p:spPr>
          <a:xfrm>
            <a:off x="5491462" y="2844725"/>
            <a:ext cx="1436021" cy="1089194"/>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4" name="Content placeholder 47" descr="Click icon to add picture">
            <a:extLst>
              <a:ext uri="{FF2B5EF4-FFF2-40B4-BE49-F238E27FC236}">
                <a16:creationId xmlns:a16="http://schemas.microsoft.com/office/drawing/2014/main" id="{1AC7F192-CFC3-470A-9467-330212C6F52D}"/>
              </a:ext>
            </a:extLst>
          </p:cNvPr>
          <p:cNvSpPr>
            <a:spLocks noGrp="1"/>
          </p:cNvSpPr>
          <p:nvPr>
            <p:ph type="body" sz="quarter" idx="31" hasCustomPrompt="1"/>
          </p:nvPr>
        </p:nvSpPr>
        <p:spPr>
          <a:xfrm>
            <a:off x="7057238" y="2826795"/>
            <a:ext cx="1434846" cy="1107124"/>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35" name="Content placeholder 47" descr="Click icon to add picture">
            <a:extLst>
              <a:ext uri="{FF2B5EF4-FFF2-40B4-BE49-F238E27FC236}">
                <a16:creationId xmlns:a16="http://schemas.microsoft.com/office/drawing/2014/main" id="{A5D53FF3-B0CD-4D31-9128-2D2E0E89F09C}"/>
              </a:ext>
            </a:extLst>
          </p:cNvPr>
          <p:cNvSpPr>
            <a:spLocks noGrp="1"/>
          </p:cNvSpPr>
          <p:nvPr>
            <p:ph type="body" sz="quarter" idx="32" hasCustomPrompt="1"/>
          </p:nvPr>
        </p:nvSpPr>
        <p:spPr>
          <a:xfrm>
            <a:off x="6275426" y="4631271"/>
            <a:ext cx="1434846" cy="1075689"/>
          </a:xfrm>
          <a:prstGeom prst="rect">
            <a:avLst/>
          </a:prstGeom>
        </p:spPr>
        <p:txBody>
          <a:bodyPr anchor="ctr">
            <a:noAutofit/>
          </a:bodyPr>
          <a:lstStyle>
            <a:lvl1pPr marL="0" indent="0" algn="ctr">
              <a:lnSpc>
                <a:spcPct val="113000"/>
              </a:lnSpc>
              <a:buNone/>
              <a:defRPr sz="1350" b="0" i="0">
                <a:solidFill>
                  <a:schemeClr val="accent6"/>
                </a:solidFill>
                <a:latin typeface="Abadi" panose="020B0604020104020204"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6" name="Freeform: Shape 6">
            <a:extLst>
              <a:ext uri="{FF2B5EF4-FFF2-40B4-BE49-F238E27FC236}">
                <a16:creationId xmlns:a16="http://schemas.microsoft.com/office/drawing/2014/main" id="{4D27EAE5-5D14-4E2B-9A4E-E1CE7C26F40F}"/>
              </a:ext>
            </a:extLst>
          </p:cNvPr>
          <p:cNvSpPr/>
          <p:nvPr userDrawn="1"/>
        </p:nvSpPr>
        <p:spPr>
          <a:xfrm>
            <a:off x="473228" y="606176"/>
            <a:ext cx="1434846"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9" name="Freeform 28">
            <a:extLst>
              <a:ext uri="{FF2B5EF4-FFF2-40B4-BE49-F238E27FC236}">
                <a16:creationId xmlns:a16="http://schemas.microsoft.com/office/drawing/2014/main" id="{0B88ADED-0863-78D3-7710-E131932E965F}"/>
              </a:ext>
            </a:extLst>
          </p:cNvPr>
          <p:cNvSpPr/>
          <p:nvPr userDrawn="1"/>
        </p:nvSpPr>
        <p:spPr>
          <a:xfrm>
            <a:off x="7845360" y="505839"/>
            <a:ext cx="1298641" cy="2159541"/>
          </a:xfrm>
          <a:custGeom>
            <a:avLst/>
            <a:gdLst>
              <a:gd name="connsiteX0" fmla="*/ 953758 w 1731521"/>
              <a:gd name="connsiteY0" fmla="*/ 0 h 2159541"/>
              <a:gd name="connsiteX1" fmla="*/ 1731521 w 1731521"/>
              <a:gd name="connsiteY1" fmla="*/ 438909 h 2159541"/>
              <a:gd name="connsiteX2" fmla="*/ 1731521 w 1731521"/>
              <a:gd name="connsiteY2" fmla="*/ 1724628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8"/>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8" name="Freeform 27">
            <a:extLst>
              <a:ext uri="{FF2B5EF4-FFF2-40B4-BE49-F238E27FC236}">
                <a16:creationId xmlns:a16="http://schemas.microsoft.com/office/drawing/2014/main" id="{32435EB1-8BEE-9EEE-D9E4-E53D56B7E09C}"/>
              </a:ext>
            </a:extLst>
          </p:cNvPr>
          <p:cNvSpPr/>
          <p:nvPr userDrawn="1"/>
        </p:nvSpPr>
        <p:spPr>
          <a:xfrm>
            <a:off x="8623573" y="2436654"/>
            <a:ext cx="523517" cy="1868948"/>
          </a:xfrm>
          <a:custGeom>
            <a:avLst/>
            <a:gdLst>
              <a:gd name="connsiteX0" fmla="*/ 698022 w 698022"/>
              <a:gd name="connsiteY0" fmla="*/ 0 h 1868948"/>
              <a:gd name="connsiteX1" fmla="*/ 698022 w 698022"/>
              <a:gd name="connsiteY1" fmla="*/ 1868948 h 1868948"/>
              <a:gd name="connsiteX2" fmla="*/ 0 w 698022"/>
              <a:gd name="connsiteY2" fmla="*/ 1477709 h 1868948"/>
              <a:gd name="connsiteX3" fmla="*/ 0 w 698022"/>
              <a:gd name="connsiteY3" fmla="*/ 397939 h 1868948"/>
            </a:gdLst>
            <a:ahLst/>
            <a:cxnLst>
              <a:cxn ang="0">
                <a:pos x="connsiteX0" y="connsiteY0"/>
              </a:cxn>
              <a:cxn ang="0">
                <a:pos x="connsiteX1" y="connsiteY1"/>
              </a:cxn>
              <a:cxn ang="0">
                <a:pos x="connsiteX2" y="connsiteY2"/>
              </a:cxn>
              <a:cxn ang="0">
                <a:pos x="connsiteX3" y="connsiteY3"/>
              </a:cxn>
            </a:cxnLst>
            <a:rect l="l" t="t" r="r" b="b"/>
            <a:pathLst>
              <a:path w="698022" h="1868948">
                <a:moveTo>
                  <a:pt x="698022" y="0"/>
                </a:moveTo>
                <a:lnTo>
                  <a:pt x="698022" y="1868948"/>
                </a:lnTo>
                <a:lnTo>
                  <a:pt x="0" y="1477709"/>
                </a:lnTo>
                <a:lnTo>
                  <a:pt x="0" y="3979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30" name="Freeform 29">
            <a:extLst>
              <a:ext uri="{FF2B5EF4-FFF2-40B4-BE49-F238E27FC236}">
                <a16:creationId xmlns:a16="http://schemas.microsoft.com/office/drawing/2014/main" id="{2692688E-3654-181E-6244-F2CED7612746}"/>
              </a:ext>
            </a:extLst>
          </p:cNvPr>
          <p:cNvSpPr/>
          <p:nvPr userDrawn="1"/>
        </p:nvSpPr>
        <p:spPr>
          <a:xfrm>
            <a:off x="7845360" y="4114795"/>
            <a:ext cx="1298641" cy="2159541"/>
          </a:xfrm>
          <a:custGeom>
            <a:avLst/>
            <a:gdLst>
              <a:gd name="connsiteX0" fmla="*/ 953758 w 1731521"/>
              <a:gd name="connsiteY0" fmla="*/ 0 h 2159541"/>
              <a:gd name="connsiteX1" fmla="*/ 1731521 w 1731521"/>
              <a:gd name="connsiteY1" fmla="*/ 438909 h 2159541"/>
              <a:gd name="connsiteX2" fmla="*/ 1731521 w 1731521"/>
              <a:gd name="connsiteY2" fmla="*/ 1724629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9"/>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11" name="Freeform: Shape 10">
            <a:extLst>
              <a:ext uri="{FF2B5EF4-FFF2-40B4-BE49-F238E27FC236}">
                <a16:creationId xmlns:a16="http://schemas.microsoft.com/office/drawing/2014/main" id="{01796F5D-2CC8-44C2-B5B5-E61BEFFF5A72}"/>
              </a:ext>
            </a:extLst>
          </p:cNvPr>
          <p:cNvSpPr/>
          <p:nvPr userDrawn="1"/>
        </p:nvSpPr>
        <p:spPr>
          <a:xfrm>
            <a:off x="3939703" y="2290860"/>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12" name="Freeform: Shape 11">
            <a:extLst>
              <a:ext uri="{FF2B5EF4-FFF2-40B4-BE49-F238E27FC236}">
                <a16:creationId xmlns:a16="http://schemas.microsoft.com/office/drawing/2014/main" id="{73093633-6A91-42B5-961C-4B3A5DDF2146}"/>
              </a:ext>
            </a:extLst>
          </p:cNvPr>
          <p:cNvSpPr/>
          <p:nvPr userDrawn="1"/>
        </p:nvSpPr>
        <p:spPr>
          <a:xfrm>
            <a:off x="4732525" y="4056425"/>
            <a:ext cx="1434846"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2" name="Footer Placeholder 1">
            <a:extLst>
              <a:ext uri="{FF2B5EF4-FFF2-40B4-BE49-F238E27FC236}">
                <a16:creationId xmlns:a16="http://schemas.microsoft.com/office/drawing/2014/main" id="{D6B1A7E0-D0BF-7FCA-D296-94BFC0D611C5}"/>
              </a:ext>
            </a:extLst>
          </p:cNvPr>
          <p:cNvSpPr>
            <a:spLocks noGrp="1"/>
          </p:cNvSpPr>
          <p:nvPr>
            <p:ph type="ftr" sz="quarter" idx="33"/>
          </p:nvPr>
        </p:nvSpPr>
        <p:spPr>
          <a:xfrm>
            <a:off x="363474" y="6217921"/>
            <a:ext cx="3086100" cy="365125"/>
          </a:xfrm>
        </p:spPr>
        <p:txBody>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FCAC10D1-DF42-8734-0793-84312B963E62}"/>
              </a:ext>
            </a:extLst>
          </p:cNvPr>
          <p:cNvSpPr>
            <a:spLocks noGrp="1"/>
          </p:cNvSpPr>
          <p:nvPr>
            <p:ph type="sldNum" sz="quarter" idx="34"/>
          </p:nvPr>
        </p:nvSpPr>
        <p:spPr>
          <a:xfrm>
            <a:off x="8395627" y="6217921"/>
            <a:ext cx="343944" cy="365125"/>
          </a:xfrm>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862097048"/>
      </p:ext>
    </p:extLst>
  </p:cSld>
  <p:clrMapOvr>
    <a:masterClrMapping/>
  </p:clrMapOvr>
  <p:transition spd="slow">
    <p:circle/>
  </p:transition>
  <p:extLst>
    <p:ext uri="{DCECCB84-F9BA-43D5-87BE-67443E8EF086}">
      <p15:sldGuideLst xmlns:p15="http://schemas.microsoft.com/office/powerpoint/2012/main">
        <p15:guide id="1" orient="horz" pos="528" userDrawn="1">
          <p15:clr>
            <a:srgbClr val="FBAE40"/>
          </p15:clr>
        </p15:guide>
        <p15:guide id="2" pos="37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C1D3CF-F6AF-93EB-C40E-C278E58442C0}"/>
              </a:ext>
            </a:extLst>
          </p:cNvPr>
          <p:cNvSpPr>
            <a:spLocks noGrp="1"/>
          </p:cNvSpPr>
          <p:nvPr>
            <p:ph type="title"/>
          </p:nvPr>
        </p:nvSpPr>
        <p:spPr>
          <a:xfrm>
            <a:off x="382180" y="2096893"/>
            <a:ext cx="3837872" cy="1325563"/>
          </a:xfrm>
        </p:spPr>
        <p:txBody>
          <a:bodyPr>
            <a:noAutofit/>
          </a:bodyPr>
          <a:lstStyle>
            <a:lvl1pPr>
              <a:defRPr>
                <a:solidFill>
                  <a:schemeClr val="accent6"/>
                </a:solidFill>
              </a:defRPr>
            </a:lvl1pPr>
          </a:lstStyle>
          <a:p>
            <a:r>
              <a:rPr lang="en-US"/>
              <a:t>Click to edit Master title style</a:t>
            </a:r>
            <a:endParaRPr lang="en-US" dirty="0"/>
          </a:p>
        </p:txBody>
      </p:sp>
      <p:sp>
        <p:nvSpPr>
          <p:cNvPr id="14" name="Content placeholder 47">
            <a:extLst>
              <a:ext uri="{FF2B5EF4-FFF2-40B4-BE49-F238E27FC236}">
                <a16:creationId xmlns:a16="http://schemas.microsoft.com/office/drawing/2014/main" id="{E61594E5-F661-407F-9B5E-62267D2E6AAD}"/>
              </a:ext>
            </a:extLst>
          </p:cNvPr>
          <p:cNvSpPr>
            <a:spLocks noGrp="1"/>
          </p:cNvSpPr>
          <p:nvPr>
            <p:ph type="body" sz="quarter" idx="28" hasCustomPrompt="1"/>
          </p:nvPr>
        </p:nvSpPr>
        <p:spPr>
          <a:xfrm>
            <a:off x="382181" y="3435546"/>
            <a:ext cx="3195135" cy="1294530"/>
          </a:xfrm>
          <a:prstGeom prst="rect">
            <a:avLst/>
          </a:prstGeom>
        </p:spPr>
        <p:txBody>
          <a:bodyPr>
            <a:noAutofit/>
          </a:bodyPr>
          <a:lstStyle>
            <a:lvl1pPr marL="0" indent="0">
              <a:lnSpc>
                <a:spcPct val="100000"/>
              </a:lnSpc>
              <a:buNone/>
              <a:defRPr sz="1125"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1" name="Picture Placeholder 20">
            <a:extLst>
              <a:ext uri="{FF2B5EF4-FFF2-40B4-BE49-F238E27FC236}">
                <a16:creationId xmlns:a16="http://schemas.microsoft.com/office/drawing/2014/main" id="{988BDF24-3B67-5B77-0D48-319FA7FD0F65}"/>
              </a:ext>
            </a:extLst>
          </p:cNvPr>
          <p:cNvSpPr>
            <a:spLocks noGrp="1"/>
          </p:cNvSpPr>
          <p:nvPr>
            <p:ph type="pic" sz="quarter" idx="51"/>
          </p:nvPr>
        </p:nvSpPr>
        <p:spPr>
          <a:xfrm>
            <a:off x="4308751" y="0"/>
            <a:ext cx="4835249" cy="6858000"/>
          </a:xfrm>
          <a:custGeom>
            <a:avLst/>
            <a:gdLst>
              <a:gd name="connsiteX0" fmla="*/ 2550369 w 6483642"/>
              <a:gd name="connsiteY0" fmla="*/ 0 h 6858000"/>
              <a:gd name="connsiteX1" fmla="*/ 4338592 w 6483642"/>
              <a:gd name="connsiteY1" fmla="*/ 0 h 6858000"/>
              <a:gd name="connsiteX2" fmla="*/ 6483642 w 6483642"/>
              <a:gd name="connsiteY2" fmla="*/ 1338386 h 6858000"/>
              <a:gd name="connsiteX3" fmla="*/ 6483642 w 6483642"/>
              <a:gd name="connsiteY3" fmla="*/ 5624376 h 6858000"/>
              <a:gd name="connsiteX4" fmla="*/ 4378767 w 6483642"/>
              <a:gd name="connsiteY4" fmla="*/ 6858000 h 6858000"/>
              <a:gd name="connsiteX5" fmla="*/ 2590564 w 6483642"/>
              <a:gd name="connsiteY5" fmla="*/ 6858000 h 6858000"/>
              <a:gd name="connsiteX6" fmla="*/ 133 w 6483642"/>
              <a:gd name="connsiteY6" fmla="*/ 5332429 h 6858000"/>
              <a:gd name="connsiteX7" fmla="*/ 20164 w 6483642"/>
              <a:gd name="connsiteY7" fmla="*/ 1404433 h 6858000"/>
              <a:gd name="connsiteX0" fmla="*/ 2530205 w 6463478"/>
              <a:gd name="connsiteY0" fmla="*/ 0 h 6858000"/>
              <a:gd name="connsiteX1" fmla="*/ 4318428 w 6463478"/>
              <a:gd name="connsiteY1" fmla="*/ 0 h 6858000"/>
              <a:gd name="connsiteX2" fmla="*/ 6463478 w 6463478"/>
              <a:gd name="connsiteY2" fmla="*/ 1338386 h 6858000"/>
              <a:gd name="connsiteX3" fmla="*/ 6463478 w 6463478"/>
              <a:gd name="connsiteY3" fmla="*/ 5624376 h 6858000"/>
              <a:gd name="connsiteX4" fmla="*/ 4358603 w 6463478"/>
              <a:gd name="connsiteY4" fmla="*/ 6858000 h 6858000"/>
              <a:gd name="connsiteX5" fmla="*/ 2570400 w 6463478"/>
              <a:gd name="connsiteY5" fmla="*/ 6858000 h 6858000"/>
              <a:gd name="connsiteX6" fmla="*/ 17140 w 6463478"/>
              <a:gd name="connsiteY6" fmla="*/ 5339864 h 6858000"/>
              <a:gd name="connsiteX7" fmla="*/ 0 w 6463478"/>
              <a:gd name="connsiteY7" fmla="*/ 1404433 h 6858000"/>
              <a:gd name="connsiteX8" fmla="*/ 2530205 w 6463478"/>
              <a:gd name="connsiteY8" fmla="*/ 0 h 6858000"/>
              <a:gd name="connsiteX0" fmla="*/ 2513726 w 6446999"/>
              <a:gd name="connsiteY0" fmla="*/ 0 h 6858000"/>
              <a:gd name="connsiteX1" fmla="*/ 4301949 w 6446999"/>
              <a:gd name="connsiteY1" fmla="*/ 0 h 6858000"/>
              <a:gd name="connsiteX2" fmla="*/ 6446999 w 6446999"/>
              <a:gd name="connsiteY2" fmla="*/ 1338386 h 6858000"/>
              <a:gd name="connsiteX3" fmla="*/ 6446999 w 6446999"/>
              <a:gd name="connsiteY3" fmla="*/ 5624376 h 6858000"/>
              <a:gd name="connsiteX4" fmla="*/ 4342124 w 6446999"/>
              <a:gd name="connsiteY4" fmla="*/ 6858000 h 6858000"/>
              <a:gd name="connsiteX5" fmla="*/ 2553921 w 6446999"/>
              <a:gd name="connsiteY5" fmla="*/ 6858000 h 6858000"/>
              <a:gd name="connsiteX6" fmla="*/ 661 w 6446999"/>
              <a:gd name="connsiteY6" fmla="*/ 5339864 h 6858000"/>
              <a:gd name="connsiteX7" fmla="*/ 299 w 6446999"/>
              <a:gd name="connsiteY7" fmla="*/ 1396044 h 6858000"/>
              <a:gd name="connsiteX8" fmla="*/ 2513726 w 6446999"/>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46999" h="6858000">
                <a:moveTo>
                  <a:pt x="2513726" y="0"/>
                </a:moveTo>
                <a:lnTo>
                  <a:pt x="4301949" y="0"/>
                </a:lnTo>
                <a:lnTo>
                  <a:pt x="6446999" y="1338386"/>
                </a:lnTo>
                <a:lnTo>
                  <a:pt x="6446999" y="5624376"/>
                </a:lnTo>
                <a:lnTo>
                  <a:pt x="4342124" y="6858000"/>
                </a:lnTo>
                <a:lnTo>
                  <a:pt x="2553921" y="6858000"/>
                </a:lnTo>
                <a:lnTo>
                  <a:pt x="661" y="5339864"/>
                </a:lnTo>
                <a:cubicBezTo>
                  <a:pt x="-1473" y="4048155"/>
                  <a:pt x="2433" y="2687753"/>
                  <a:pt x="299" y="1396044"/>
                </a:cubicBezTo>
                <a:lnTo>
                  <a:pt x="2513726" y="0"/>
                </a:lnTo>
                <a:close/>
              </a:path>
            </a:pathLst>
          </a:custGeom>
          <a:noFill/>
        </p:spPr>
        <p:txBody>
          <a:bodyPr wrap="square" anchor="ctr">
            <a:no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lang="en-US" dirty="0">
                <a:solidFill>
                  <a:schemeClr val="accent6"/>
                </a:solidFill>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Footer Placeholder 4">
            <a:extLst>
              <a:ext uri="{FF2B5EF4-FFF2-40B4-BE49-F238E27FC236}">
                <a16:creationId xmlns:a16="http://schemas.microsoft.com/office/drawing/2014/main" id="{41F6C45B-70BB-86F1-1866-F93BEC26ACF8}"/>
              </a:ext>
            </a:extLst>
          </p:cNvPr>
          <p:cNvSpPr>
            <a:spLocks noGrp="1"/>
          </p:cNvSpPr>
          <p:nvPr>
            <p:ph type="ftr" sz="quarter" idx="52"/>
          </p:nvPr>
        </p:nvSpPr>
        <p:spPr/>
        <p:txBody>
          <a:bodyPr>
            <a:noAutofit/>
          </a:bodyPr>
          <a:lstStyle>
            <a:lvl1pPr>
              <a:defRPr>
                <a:solidFill>
                  <a:schemeClr val="accent6"/>
                </a:solidFill>
              </a:defRPr>
            </a:lvl1pPr>
          </a:lstStyle>
          <a:p>
            <a:r>
              <a:rPr lang="en-US"/>
              <a:t>Presentation title</a:t>
            </a:r>
            <a:endParaRPr lang="en-US" dirty="0"/>
          </a:p>
        </p:txBody>
      </p:sp>
      <p:sp>
        <p:nvSpPr>
          <p:cNvPr id="7" name="Slide Number Placeholder 6">
            <a:extLst>
              <a:ext uri="{FF2B5EF4-FFF2-40B4-BE49-F238E27FC236}">
                <a16:creationId xmlns:a16="http://schemas.microsoft.com/office/drawing/2014/main" id="{0870044D-485D-043B-9D5B-C01AA8E06447}"/>
              </a:ext>
            </a:extLst>
          </p:cNvPr>
          <p:cNvSpPr>
            <a:spLocks noGrp="1"/>
          </p:cNvSpPr>
          <p:nvPr>
            <p:ph type="sldNum" sz="quarter" idx="5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4161259845"/>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Title Placeholder 4">
            <a:extLst>
              <a:ext uri="{FF2B5EF4-FFF2-40B4-BE49-F238E27FC236}">
                <a16:creationId xmlns:a16="http://schemas.microsoft.com/office/drawing/2014/main" id="{F73BF8E3-2426-5D65-6582-D4B03C765A5D}"/>
              </a:ext>
            </a:extLst>
          </p:cNvPr>
          <p:cNvSpPr>
            <a:spLocks noGrp="1"/>
          </p:cNvSpPr>
          <p:nvPr>
            <p:ph type="title"/>
          </p:nvPr>
        </p:nvSpPr>
        <p:spPr>
          <a:xfrm>
            <a:off x="5032883" y="2016580"/>
            <a:ext cx="3330891" cy="2775857"/>
          </a:xfrm>
          <a:prstGeom prst="rect">
            <a:avLst/>
          </a:prstGeom>
        </p:spPr>
        <p:txBody>
          <a:bodyPr vert="horz" lIns="91440" tIns="45720" rIns="91440" bIns="45720" rtlCol="0" anchor="ctr">
            <a:noAutofit/>
          </a:bodyPr>
          <a:lstStyle>
            <a:lvl1pPr>
              <a:defRPr>
                <a:solidFill>
                  <a:schemeClr val="accent6"/>
                </a:solidFill>
              </a:defRPr>
            </a:lvl1pPr>
          </a:lstStyle>
          <a:p>
            <a:r>
              <a:rPr lang="en-US"/>
              <a:t>Click to edit Master title style</a:t>
            </a:r>
            <a:endParaRPr lang="en-US" dirty="0"/>
          </a:p>
        </p:txBody>
      </p:sp>
      <p:sp>
        <p:nvSpPr>
          <p:cNvPr id="18" name="Hexagon 17">
            <a:extLst>
              <a:ext uri="{FF2B5EF4-FFF2-40B4-BE49-F238E27FC236}">
                <a16:creationId xmlns:a16="http://schemas.microsoft.com/office/drawing/2014/main" id="{ADF8D8A3-175E-9A50-A98B-3766DAAB5EE2}"/>
              </a:ext>
            </a:extLst>
          </p:cNvPr>
          <p:cNvSpPr/>
          <p:nvPr userDrawn="1"/>
        </p:nvSpPr>
        <p:spPr>
          <a:xfrm rot="5400000">
            <a:off x="531975" y="2365017"/>
            <a:ext cx="3593592" cy="2160270"/>
          </a:xfrm>
          <a:prstGeom prst="hexagon">
            <a:avLst>
              <a:gd name="adj" fmla="val 31211"/>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1" name="Text 47" descr="Click icon to add picture">
            <a:extLst>
              <a:ext uri="{FF2B5EF4-FFF2-40B4-BE49-F238E27FC236}">
                <a16:creationId xmlns:a16="http://schemas.microsoft.com/office/drawing/2014/main" id="{B264F104-ED4D-9A7F-E598-295893E05B7F}"/>
              </a:ext>
            </a:extLst>
          </p:cNvPr>
          <p:cNvSpPr>
            <a:spLocks noGrp="1"/>
          </p:cNvSpPr>
          <p:nvPr>
            <p:ph type="body" sz="quarter" idx="28" hasCustomPrompt="1"/>
          </p:nvPr>
        </p:nvSpPr>
        <p:spPr>
          <a:xfrm>
            <a:off x="1739426" y="2911782"/>
            <a:ext cx="1177959" cy="1070829"/>
          </a:xfrm>
          <a:prstGeom prst="rect">
            <a:avLst/>
          </a:prstGeom>
        </p:spPr>
        <p:txBody>
          <a:bodyPr>
            <a:noAutofit/>
          </a:bodyPr>
          <a:lstStyle>
            <a:lvl1pPr marL="0" indent="0" algn="ctr">
              <a:lnSpc>
                <a:spcPct val="113000"/>
              </a:lnSpc>
              <a:buNone/>
              <a:defRPr sz="1350" b="1" cap="all" baseline="0">
                <a:solidFill>
                  <a:schemeClr val="accent6"/>
                </a:solidFill>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17" name="Picture Placeholder 16">
            <a:extLst>
              <a:ext uri="{FF2B5EF4-FFF2-40B4-BE49-F238E27FC236}">
                <a16:creationId xmlns:a16="http://schemas.microsoft.com/office/drawing/2014/main" id="{7A084A88-6A62-9495-6CFE-1127D5CAAAB2}"/>
              </a:ext>
            </a:extLst>
          </p:cNvPr>
          <p:cNvSpPr>
            <a:spLocks noGrp="1"/>
          </p:cNvSpPr>
          <p:nvPr>
            <p:ph type="pic" sz="quarter" idx="47"/>
          </p:nvPr>
        </p:nvSpPr>
        <p:spPr>
          <a:xfrm>
            <a:off x="436282" y="555648"/>
            <a:ext cx="3784247" cy="5783096"/>
          </a:xfrm>
          <a:custGeom>
            <a:avLst/>
            <a:gdLst>
              <a:gd name="connsiteX0" fmla="*/ 2523318 w 5045662"/>
              <a:gd name="connsiteY0" fmla="*/ 1092708 h 5783096"/>
              <a:gd name="connsiteX1" fmla="*/ 1083139 w 5045662"/>
              <a:gd name="connsiteY1" fmla="*/ 1991697 h 5783096"/>
              <a:gd name="connsiteX2" fmla="*/ 1083139 w 5045662"/>
              <a:gd name="connsiteY2" fmla="*/ 3787311 h 5783096"/>
              <a:gd name="connsiteX3" fmla="*/ 2523318 w 5045662"/>
              <a:gd name="connsiteY3" fmla="*/ 4686300 h 5783096"/>
              <a:gd name="connsiteX4" fmla="*/ 3963497 w 5045662"/>
              <a:gd name="connsiteY4" fmla="*/ 3787311 h 5783096"/>
              <a:gd name="connsiteX5" fmla="*/ 3963497 w 5045662"/>
              <a:gd name="connsiteY5" fmla="*/ 1991697 h 5783096"/>
              <a:gd name="connsiteX6" fmla="*/ 2470122 w 5045662"/>
              <a:gd name="connsiteY6" fmla="*/ 0 h 5783096"/>
              <a:gd name="connsiteX7" fmla="*/ 5037208 w 5045662"/>
              <a:gd name="connsiteY7" fmla="*/ 1458369 h 5783096"/>
              <a:gd name="connsiteX8" fmla="*/ 5045662 w 5045662"/>
              <a:gd name="connsiteY8" fmla="*/ 4339769 h 5783096"/>
              <a:gd name="connsiteX9" fmla="*/ 2561576 w 5045662"/>
              <a:gd name="connsiteY9" fmla="*/ 5783096 h 5783096"/>
              <a:gd name="connsiteX10" fmla="*/ 24164 w 5045662"/>
              <a:gd name="connsiteY10" fmla="*/ 4354881 h 5783096"/>
              <a:gd name="connsiteX11" fmla="*/ 0 w 5045662"/>
              <a:gd name="connsiteY11" fmla="*/ 1453765 h 5783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5662" h="5783096">
                <a:moveTo>
                  <a:pt x="2523318" y="1092708"/>
                </a:moveTo>
                <a:lnTo>
                  <a:pt x="1083139" y="1991697"/>
                </a:lnTo>
                <a:lnTo>
                  <a:pt x="1083139" y="3787311"/>
                </a:lnTo>
                <a:lnTo>
                  <a:pt x="2523318" y="4686300"/>
                </a:lnTo>
                <a:lnTo>
                  <a:pt x="3963497" y="3787311"/>
                </a:lnTo>
                <a:lnTo>
                  <a:pt x="3963497" y="1991697"/>
                </a:lnTo>
                <a:close/>
                <a:moveTo>
                  <a:pt x="2470122" y="0"/>
                </a:moveTo>
                <a:lnTo>
                  <a:pt x="5037208" y="1458369"/>
                </a:lnTo>
                <a:cubicBezTo>
                  <a:pt x="5040026" y="2418836"/>
                  <a:pt x="5042844" y="3379302"/>
                  <a:pt x="5045662" y="4339769"/>
                </a:cubicBezTo>
                <a:lnTo>
                  <a:pt x="2561576" y="5783096"/>
                </a:lnTo>
                <a:lnTo>
                  <a:pt x="24164" y="4354881"/>
                </a:lnTo>
                <a:lnTo>
                  <a:pt x="0" y="1453765"/>
                </a:lnTo>
                <a:close/>
              </a:path>
            </a:pathLst>
          </a:custGeom>
        </p:spPr>
        <p:txBody>
          <a:bodyPr wrap="square" tIns="457200">
            <a:noAutofit/>
          </a:bodyPr>
          <a:lstStyle>
            <a:lvl1pPr marL="0" indent="0" algn="ctr">
              <a:buNone/>
              <a:defRPr>
                <a:solidFill>
                  <a:schemeClr val="accent6"/>
                </a:solidFill>
              </a:defRPr>
            </a:lvl1pPr>
          </a:lstStyle>
          <a:p>
            <a:r>
              <a:rPr lang="en-US"/>
              <a:t>Click icon to add picture</a:t>
            </a:r>
            <a:endParaRPr lang="en-US" dirty="0"/>
          </a:p>
        </p:txBody>
      </p:sp>
    </p:spTree>
    <p:extLst>
      <p:ext uri="{BB962C8B-B14F-4D97-AF65-F5344CB8AC3E}">
        <p14:creationId xmlns:p14="http://schemas.microsoft.com/office/powerpoint/2010/main" val="3407711345"/>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2BC57-1D8D-9F59-24F9-1E8232279959}"/>
              </a:ext>
            </a:extLst>
          </p:cNvPr>
          <p:cNvSpPr>
            <a:spLocks noGrp="1"/>
          </p:cNvSpPr>
          <p:nvPr>
            <p:ph type="title"/>
          </p:nvPr>
        </p:nvSpPr>
        <p:spPr>
          <a:xfrm>
            <a:off x="440872" y="507076"/>
            <a:ext cx="7886700" cy="1115434"/>
          </a:xfrm>
        </p:spPr>
        <p:txBody>
          <a:bodyPr/>
          <a:lstStyle>
            <a:lvl1pPr>
              <a:defRPr>
                <a:solidFill>
                  <a:schemeClr val="accent6"/>
                </a:solidFill>
              </a:defRPr>
            </a:lvl1pPr>
          </a:lstStyle>
          <a:p>
            <a:r>
              <a:rPr lang="en-US"/>
              <a:t>Click to edit Master title style</a:t>
            </a:r>
          </a:p>
        </p:txBody>
      </p:sp>
      <p:sp>
        <p:nvSpPr>
          <p:cNvPr id="11" name="Content placeholder 47">
            <a:extLst>
              <a:ext uri="{FF2B5EF4-FFF2-40B4-BE49-F238E27FC236}">
                <a16:creationId xmlns:a16="http://schemas.microsoft.com/office/drawing/2014/main" id="{561744A6-D3EA-42C3-8E71-3BB8BA1E6149}"/>
              </a:ext>
            </a:extLst>
          </p:cNvPr>
          <p:cNvSpPr>
            <a:spLocks noGrp="1"/>
          </p:cNvSpPr>
          <p:nvPr>
            <p:ph type="chart" sz="quarter" idx="27" hasCustomPrompt="1"/>
          </p:nvPr>
        </p:nvSpPr>
        <p:spPr>
          <a:xfrm>
            <a:off x="440872" y="1622511"/>
            <a:ext cx="8167347" cy="4155757"/>
          </a:xfrm>
          <a:prstGeom prst="rect">
            <a:avLst/>
          </a:prstGeom>
        </p:spPr>
        <p:txBody>
          <a:bodyPr/>
          <a:lstStyle>
            <a:lvl1pPr>
              <a:defRPr>
                <a:solidFill>
                  <a:schemeClr val="accent6"/>
                </a:solidFill>
              </a:defRPr>
            </a:lvl1pPr>
          </a:lstStyle>
          <a:p>
            <a:r>
              <a:rPr lang="en-US" altLang="zh-CN" dirty="0"/>
              <a:t>Click to edit master text style</a:t>
            </a:r>
            <a:endParaRPr lang="zh-CN" altLang="en-US"/>
          </a:p>
        </p:txBody>
      </p:sp>
      <p:sp>
        <p:nvSpPr>
          <p:cNvPr id="3" name="Footer Placeholder 2">
            <a:extLst>
              <a:ext uri="{FF2B5EF4-FFF2-40B4-BE49-F238E27FC236}">
                <a16:creationId xmlns:a16="http://schemas.microsoft.com/office/drawing/2014/main" id="{D1C82179-6F61-D1EC-D800-74B748B37F0E}"/>
              </a:ext>
            </a:extLst>
          </p:cNvPr>
          <p:cNvSpPr>
            <a:spLocks noGrp="1"/>
          </p:cNvSpPr>
          <p:nvPr>
            <p:ph type="ftr" sz="quarter" idx="28"/>
          </p:nvPr>
        </p:nvSpPr>
        <p:spPr/>
        <p:txBody>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38803A51-0211-9F66-D20B-444BC94AA39E}"/>
              </a:ext>
            </a:extLst>
          </p:cNvPr>
          <p:cNvSpPr>
            <a:spLocks noGrp="1"/>
          </p:cNvSpPr>
          <p:nvPr>
            <p:ph type="sldNum" sz="quarter" idx="29"/>
          </p:nvPr>
        </p:nvSpPr>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676827205"/>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design">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05751864-B11A-0286-13EA-2AC2A2C8DD5D}"/>
              </a:ext>
            </a:extLst>
          </p:cNvPr>
          <p:cNvSpPr>
            <a:spLocks noGrp="1"/>
          </p:cNvSpPr>
          <p:nvPr>
            <p:ph type="title"/>
          </p:nvPr>
        </p:nvSpPr>
        <p:spPr>
          <a:xfrm>
            <a:off x="436282" y="721538"/>
            <a:ext cx="8167347" cy="1418998"/>
          </a:xfrm>
          <a:prstGeom prst="rect">
            <a:avLst/>
          </a:prstGeom>
        </p:spPr>
        <p:txBody>
          <a:bodyPr vert="horz" lIns="91440" tIns="45720" rIns="91440" bIns="45720" rtlCol="0" anchor="t">
            <a:noAutofit/>
          </a:bodyPr>
          <a:lstStyle>
            <a:lvl1pPr>
              <a:defRPr>
                <a:solidFill>
                  <a:schemeClr val="accent6"/>
                </a:solidFill>
              </a:defRPr>
            </a:lvl1pPr>
          </a:lstStyle>
          <a:p>
            <a:r>
              <a:rPr lang="en-US"/>
              <a:t>Click to edit Master title style</a:t>
            </a:r>
            <a:endParaRPr lang="en-US" dirty="0"/>
          </a:p>
        </p:txBody>
      </p:sp>
      <p:sp>
        <p:nvSpPr>
          <p:cNvPr id="10" name="Table placeholder">
            <a:extLst>
              <a:ext uri="{FF2B5EF4-FFF2-40B4-BE49-F238E27FC236}">
                <a16:creationId xmlns:a16="http://schemas.microsoft.com/office/drawing/2014/main" id="{CFC5FF09-DE50-4155-81A0-5DD9B700F205}"/>
              </a:ext>
            </a:extLst>
          </p:cNvPr>
          <p:cNvSpPr>
            <a:spLocks noGrp="1"/>
          </p:cNvSpPr>
          <p:nvPr>
            <p:ph type="tbl" sz="quarter" idx="27" hasCustomPrompt="1"/>
          </p:nvPr>
        </p:nvSpPr>
        <p:spPr>
          <a:xfrm>
            <a:off x="436282" y="1614198"/>
            <a:ext cx="8167347" cy="4317856"/>
          </a:xfrm>
          <a:prstGeom prst="rect">
            <a:avLst/>
          </a:prstGeom>
        </p:spPr>
        <p:txBody>
          <a:bodyPr>
            <a:noAutofit/>
          </a:bodyPr>
          <a:lstStyle>
            <a:lvl1pPr>
              <a:defRPr>
                <a:solidFill>
                  <a:schemeClr val="accent6"/>
                </a:solidFill>
              </a:defRPr>
            </a:lvl1pPr>
          </a:lstStyle>
          <a:p>
            <a:r>
              <a:rPr lang="en-US" altLang="zh-CN" dirty="0"/>
              <a:t>Click to edit master text style</a:t>
            </a:r>
            <a:endParaRPr lang="zh-CN" altLang="en-US"/>
          </a:p>
        </p:txBody>
      </p:sp>
      <p:sp>
        <p:nvSpPr>
          <p:cNvPr id="9" name="Freeform: Shape 5">
            <a:extLst>
              <a:ext uri="{FF2B5EF4-FFF2-40B4-BE49-F238E27FC236}">
                <a16:creationId xmlns:a16="http://schemas.microsoft.com/office/drawing/2014/main" id="{3F619E6B-153E-B522-47EB-4104C405736C}"/>
              </a:ext>
            </a:extLst>
          </p:cNvPr>
          <p:cNvSpPr/>
          <p:nvPr userDrawn="1"/>
        </p:nvSpPr>
        <p:spPr>
          <a:xfrm>
            <a:off x="7913459" y="4665388"/>
            <a:ext cx="452964" cy="68174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solidFill>
                <a:schemeClr val="accent6"/>
              </a:solidFill>
            </a:endParaRPr>
          </a:p>
        </p:txBody>
      </p:sp>
      <p:sp>
        <p:nvSpPr>
          <p:cNvPr id="12" name="Freeform 11">
            <a:extLst>
              <a:ext uri="{FF2B5EF4-FFF2-40B4-BE49-F238E27FC236}">
                <a16:creationId xmlns:a16="http://schemas.microsoft.com/office/drawing/2014/main" id="{687A7B3D-E004-6D6A-5979-8F1BADBC9237}"/>
              </a:ext>
            </a:extLst>
          </p:cNvPr>
          <p:cNvSpPr/>
          <p:nvPr userDrawn="1"/>
        </p:nvSpPr>
        <p:spPr>
          <a:xfrm>
            <a:off x="7893580" y="5146147"/>
            <a:ext cx="1250420" cy="1711855"/>
          </a:xfrm>
          <a:custGeom>
            <a:avLst/>
            <a:gdLst>
              <a:gd name="connsiteX0" fmla="*/ 998834 w 1667226"/>
              <a:gd name="connsiteY0" fmla="*/ 0 h 1711855"/>
              <a:gd name="connsiteX1" fmla="*/ 1667226 w 1667226"/>
              <a:gd name="connsiteY1" fmla="*/ 373790 h 1711855"/>
              <a:gd name="connsiteX2" fmla="*/ 1667226 w 1667226"/>
              <a:gd name="connsiteY2" fmla="*/ 1711855 h 1711855"/>
              <a:gd name="connsiteX3" fmla="*/ 48502 w 1667226"/>
              <a:gd name="connsiteY3" fmla="*/ 1711855 h 1711855"/>
              <a:gd name="connsiteX4" fmla="*/ 0 w 1667226"/>
              <a:gd name="connsiteY4" fmla="*/ 1684915 h 1711855"/>
              <a:gd name="connsiteX5" fmla="*/ 0 w 1667226"/>
              <a:gd name="connsiteY5" fmla="*/ 564300 h 171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226" h="1711855">
                <a:moveTo>
                  <a:pt x="998834" y="0"/>
                </a:moveTo>
                <a:lnTo>
                  <a:pt x="1667226" y="373790"/>
                </a:lnTo>
                <a:lnTo>
                  <a:pt x="1667226" y="1711855"/>
                </a:lnTo>
                <a:lnTo>
                  <a:pt x="48502" y="1711855"/>
                </a:lnTo>
                <a:lnTo>
                  <a:pt x="0" y="1684915"/>
                </a:lnTo>
                <a:lnTo>
                  <a:pt x="0" y="564300"/>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solidFill>
                <a:schemeClr val="accent6"/>
              </a:solidFill>
            </a:endParaRPr>
          </a:p>
        </p:txBody>
      </p:sp>
      <p:sp>
        <p:nvSpPr>
          <p:cNvPr id="13" name="Freeform: Shape 11">
            <a:extLst>
              <a:ext uri="{FF2B5EF4-FFF2-40B4-BE49-F238E27FC236}">
                <a16:creationId xmlns:a16="http://schemas.microsoft.com/office/drawing/2014/main" id="{A4CA3A93-BDBF-112D-54A0-05BF6B06BCC1}"/>
              </a:ext>
            </a:extLst>
          </p:cNvPr>
          <p:cNvSpPr/>
          <p:nvPr userDrawn="1"/>
        </p:nvSpPr>
        <p:spPr>
          <a:xfrm>
            <a:off x="7632964" y="5347131"/>
            <a:ext cx="561416" cy="85636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2" name="Footer Placeholder 1">
            <a:extLst>
              <a:ext uri="{FF2B5EF4-FFF2-40B4-BE49-F238E27FC236}">
                <a16:creationId xmlns:a16="http://schemas.microsoft.com/office/drawing/2014/main" id="{5F7A154B-D8F5-C1FB-307D-496380875BD1}"/>
              </a:ext>
            </a:extLst>
          </p:cNvPr>
          <p:cNvSpPr>
            <a:spLocks noGrp="1"/>
          </p:cNvSpPr>
          <p:nvPr>
            <p:ph type="ftr" sz="quarter" idx="28"/>
          </p:nvPr>
        </p:nvSpPr>
        <p:spPr/>
        <p:txBody>
          <a:bodyPr>
            <a:noAutofit/>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D728715E-D2CE-A33E-1A28-4E627F239BBE}"/>
              </a:ext>
            </a:extLst>
          </p:cNvPr>
          <p:cNvSpPr>
            <a:spLocks noGrp="1"/>
          </p:cNvSpPr>
          <p:nvPr>
            <p:ph type="sldNum" sz="quarter" idx="2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12125630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F58E95-E9E1-28E6-FB2F-DE808892233F}"/>
              </a:ext>
            </a:extLst>
          </p:cNvPr>
          <p:cNvSpPr>
            <a:spLocks noGrp="1"/>
          </p:cNvSpPr>
          <p:nvPr>
            <p:ph type="title" hasCustomPrompt="1"/>
          </p:nvPr>
        </p:nvSpPr>
        <p:spPr>
          <a:xfrm>
            <a:off x="4574309" y="1856195"/>
            <a:ext cx="3388592" cy="1688906"/>
          </a:xfrm>
        </p:spPr>
        <p:txBody>
          <a:bodyPr anchor="b">
            <a:noAutofit/>
          </a:bodyPr>
          <a:lstStyle>
            <a:lvl1pPr>
              <a:defRPr sz="2025">
                <a:latin typeface="+mn-lt"/>
              </a:defRPr>
            </a:lvl1pPr>
          </a:lstStyle>
          <a:p>
            <a:r>
              <a:rPr lang="en-US" dirty="0"/>
              <a:t>Click to edit </a:t>
            </a:r>
            <a:r>
              <a:rPr lang="en-US" altLang="zh-CN" dirty="0"/>
              <a:t>Text</a:t>
            </a:r>
            <a:r>
              <a:rPr lang="zh-CN" altLang="en-US" dirty="0"/>
              <a:t> </a:t>
            </a:r>
            <a:r>
              <a:rPr lang="en-US" dirty="0"/>
              <a:t>style</a:t>
            </a:r>
          </a:p>
        </p:txBody>
      </p:sp>
      <p:sp>
        <p:nvSpPr>
          <p:cNvPr id="11" name="subtitle 47">
            <a:extLst>
              <a:ext uri="{FF2B5EF4-FFF2-40B4-BE49-F238E27FC236}">
                <a16:creationId xmlns:a16="http://schemas.microsoft.com/office/drawing/2014/main" id="{3B45AD65-2B81-A368-E5F0-5C61D0B1DFEB}"/>
              </a:ext>
            </a:extLst>
          </p:cNvPr>
          <p:cNvSpPr>
            <a:spLocks noGrp="1"/>
          </p:cNvSpPr>
          <p:nvPr>
            <p:ph type="body" sz="quarter" idx="29" hasCustomPrompt="1"/>
          </p:nvPr>
        </p:nvSpPr>
        <p:spPr>
          <a:xfrm>
            <a:off x="4572000" y="3695015"/>
            <a:ext cx="3504520" cy="1688906"/>
          </a:xfrm>
          <a:prstGeom prst="rect">
            <a:avLst/>
          </a:prstGeom>
        </p:spPr>
        <p:txBody>
          <a:bodyPr>
            <a:noAutofit/>
          </a:bodyPr>
          <a:lstStyle>
            <a:lvl1pPr marL="0" indent="0">
              <a:lnSpc>
                <a:spcPct val="100000"/>
              </a:lnSpc>
              <a:buNone/>
              <a:defRPr sz="1125" b="0">
                <a:solidFill>
                  <a:schemeClr val="accent4"/>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4" name="Freeform: Shape 5">
            <a:extLst>
              <a:ext uri="{FF2B5EF4-FFF2-40B4-BE49-F238E27FC236}">
                <a16:creationId xmlns:a16="http://schemas.microsoft.com/office/drawing/2014/main" id="{0CA4AA19-0D07-46AB-AC12-64054BBBB499}"/>
              </a:ext>
            </a:extLst>
          </p:cNvPr>
          <p:cNvSpPr/>
          <p:nvPr userDrawn="1"/>
        </p:nvSpPr>
        <p:spPr>
          <a:xfrm>
            <a:off x="2882670" y="722518"/>
            <a:ext cx="933680" cy="140525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5" name="Freeform: Shape 6">
            <a:extLst>
              <a:ext uri="{FF2B5EF4-FFF2-40B4-BE49-F238E27FC236}">
                <a16:creationId xmlns:a16="http://schemas.microsoft.com/office/drawing/2014/main" id="{DF781D9E-0DF5-4DDA-84E6-35DFB054158C}"/>
              </a:ext>
            </a:extLst>
          </p:cNvPr>
          <p:cNvSpPr/>
          <p:nvPr userDrawn="1"/>
        </p:nvSpPr>
        <p:spPr>
          <a:xfrm>
            <a:off x="917947" y="1436914"/>
            <a:ext cx="2142754" cy="326977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dirty="0"/>
          </a:p>
        </p:txBody>
      </p:sp>
      <p:sp>
        <p:nvSpPr>
          <p:cNvPr id="6" name="Freeform: Shape 7">
            <a:extLst>
              <a:ext uri="{FF2B5EF4-FFF2-40B4-BE49-F238E27FC236}">
                <a16:creationId xmlns:a16="http://schemas.microsoft.com/office/drawing/2014/main" id="{86BA1075-E23C-4BC9-8F67-B2E408F864D2}"/>
              </a:ext>
            </a:extLst>
          </p:cNvPr>
          <p:cNvSpPr/>
          <p:nvPr userDrawn="1"/>
        </p:nvSpPr>
        <p:spPr>
          <a:xfrm>
            <a:off x="569027" y="3457554"/>
            <a:ext cx="906028" cy="138175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350" dirty="0"/>
          </a:p>
        </p:txBody>
      </p:sp>
      <p:sp>
        <p:nvSpPr>
          <p:cNvPr id="8" name="Freeform: Shape 11">
            <a:extLst>
              <a:ext uri="{FF2B5EF4-FFF2-40B4-BE49-F238E27FC236}">
                <a16:creationId xmlns:a16="http://schemas.microsoft.com/office/drawing/2014/main" id="{B2A4CA75-D17E-243B-9C56-A63C75AF6D56}"/>
              </a:ext>
            </a:extLst>
          </p:cNvPr>
          <p:cNvSpPr/>
          <p:nvPr userDrawn="1"/>
        </p:nvSpPr>
        <p:spPr>
          <a:xfrm>
            <a:off x="2188437" y="4662164"/>
            <a:ext cx="497536"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20000"/>
              <a:lumOff val="80000"/>
            </a:schemeClr>
          </a:solidFill>
          <a:ln w="12700" cap="flat" cmpd="sng" algn="ctr">
            <a:noFill/>
            <a:prstDash val="solid"/>
            <a:miter lim="800000"/>
          </a:ln>
          <a:effectLst/>
        </p:spPr>
        <p:txBody>
          <a:bodyPr rtlCol="0" anchor="ctr">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Footer Placeholder 2">
            <a:extLst>
              <a:ext uri="{FF2B5EF4-FFF2-40B4-BE49-F238E27FC236}">
                <a16:creationId xmlns:a16="http://schemas.microsoft.com/office/drawing/2014/main" id="{7964077E-956B-EA3A-700F-A833D82341FE}"/>
              </a:ext>
            </a:extLst>
          </p:cNvPr>
          <p:cNvSpPr>
            <a:spLocks noGrp="1"/>
          </p:cNvSpPr>
          <p:nvPr>
            <p:ph type="ftr" sz="quarter" idx="30"/>
          </p:nvPr>
        </p:nvSpPr>
        <p:spPr/>
        <p:txBody>
          <a:bodyPr>
            <a:noAutofit/>
          </a:bodyPr>
          <a:lstStyle/>
          <a:p>
            <a:r>
              <a:rPr lang="en-US" noProof="0"/>
              <a:t>Presentation title</a:t>
            </a:r>
            <a:endParaRPr lang="en-US" noProof="0" dirty="0"/>
          </a:p>
        </p:txBody>
      </p:sp>
      <p:sp>
        <p:nvSpPr>
          <p:cNvPr id="10" name="Slide Number Placeholder 9">
            <a:extLst>
              <a:ext uri="{FF2B5EF4-FFF2-40B4-BE49-F238E27FC236}">
                <a16:creationId xmlns:a16="http://schemas.microsoft.com/office/drawing/2014/main" id="{8ED455D4-27F3-B6AD-2A20-7475F307E5E4}"/>
              </a:ext>
            </a:extLst>
          </p:cNvPr>
          <p:cNvSpPr>
            <a:spLocks noGrp="1"/>
          </p:cNvSpPr>
          <p:nvPr>
            <p:ph type="sldNum" sz="quarter" idx="31"/>
          </p:nvPr>
        </p:nvSpPr>
        <p:spPr/>
        <p:txBody>
          <a:bodyPr>
            <a:noAutofit/>
          </a:bodyPr>
          <a:lstStyle/>
          <a:p>
            <a:fld id="{47FEACEE-25B4-4A2D-B147-27296E36371D}" type="slidenum">
              <a:rPr lang="en-US" altLang="zh-CN" noProof="0" smtClean="0"/>
              <a:pPr/>
              <a:t>‹#›</a:t>
            </a:fld>
            <a:endParaRPr lang="en-US" altLang="zh-CN" noProof="0" dirty="0"/>
          </a:p>
        </p:txBody>
      </p:sp>
    </p:spTree>
    <p:extLst>
      <p:ext uri="{BB962C8B-B14F-4D97-AF65-F5344CB8AC3E}">
        <p14:creationId xmlns:p14="http://schemas.microsoft.com/office/powerpoint/2010/main" val="125641223"/>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Team Members">
    <p:spTree>
      <p:nvGrpSpPr>
        <p:cNvPr id="1" name=""/>
        <p:cNvGrpSpPr/>
        <p:nvPr/>
      </p:nvGrpSpPr>
      <p:grpSpPr>
        <a:xfrm>
          <a:off x="0" y="0"/>
          <a:ext cx="0" cy="0"/>
          <a:chOff x="0" y="0"/>
          <a:chExt cx="0" cy="0"/>
        </a:xfrm>
      </p:grpSpPr>
      <p:sp>
        <p:nvSpPr>
          <p:cNvPr id="16" name="Title Placeholder 4">
            <a:extLst>
              <a:ext uri="{FF2B5EF4-FFF2-40B4-BE49-F238E27FC236}">
                <a16:creationId xmlns:a16="http://schemas.microsoft.com/office/drawing/2014/main" id="{DCA6F28B-ACF1-D3CB-8968-4F64BEA02E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60" name="Content placeholder 47">
            <a:extLst>
              <a:ext uri="{FF2B5EF4-FFF2-40B4-BE49-F238E27FC236}">
                <a16:creationId xmlns:a16="http://schemas.microsoft.com/office/drawing/2014/main" id="{E2F72F6F-0172-47B0-8D9E-0EED383332E2}"/>
              </a:ext>
            </a:extLst>
          </p:cNvPr>
          <p:cNvSpPr>
            <a:spLocks noGrp="1"/>
          </p:cNvSpPr>
          <p:nvPr>
            <p:ph type="pic" sz="quarter" idx="48"/>
          </p:nvPr>
        </p:nvSpPr>
        <p:spPr>
          <a:xfrm>
            <a:off x="836099" y="2560354"/>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52" name="Content placeholder 47" descr="Click icon to add picture">
            <a:extLst>
              <a:ext uri="{FF2B5EF4-FFF2-40B4-BE49-F238E27FC236}">
                <a16:creationId xmlns:a16="http://schemas.microsoft.com/office/drawing/2014/main" id="{2369DDD8-CFC2-4980-A0DB-411AA173B475}"/>
              </a:ext>
            </a:extLst>
          </p:cNvPr>
          <p:cNvSpPr>
            <a:spLocks noGrp="1"/>
          </p:cNvSpPr>
          <p:nvPr>
            <p:ph type="body" sz="quarter" idx="27" hasCustomPrompt="1"/>
          </p:nvPr>
        </p:nvSpPr>
        <p:spPr>
          <a:xfrm>
            <a:off x="910503" y="4764290"/>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3" name="Content placeholder 47">
            <a:extLst>
              <a:ext uri="{FF2B5EF4-FFF2-40B4-BE49-F238E27FC236}">
                <a16:creationId xmlns:a16="http://schemas.microsoft.com/office/drawing/2014/main" id="{B66AC261-5929-40D2-A646-8F16675DE383}"/>
              </a:ext>
            </a:extLst>
          </p:cNvPr>
          <p:cNvSpPr>
            <a:spLocks noGrp="1"/>
          </p:cNvSpPr>
          <p:nvPr>
            <p:ph type="body" sz="quarter" idx="28" hasCustomPrompt="1"/>
          </p:nvPr>
        </p:nvSpPr>
        <p:spPr>
          <a:xfrm>
            <a:off x="910502" y="5295181"/>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1" name="Content placeholder 47">
            <a:extLst>
              <a:ext uri="{FF2B5EF4-FFF2-40B4-BE49-F238E27FC236}">
                <a16:creationId xmlns:a16="http://schemas.microsoft.com/office/drawing/2014/main" id="{B33A9FB2-1610-4389-B352-D99255F77BEC}"/>
              </a:ext>
            </a:extLst>
          </p:cNvPr>
          <p:cNvSpPr>
            <a:spLocks noGrp="1"/>
          </p:cNvSpPr>
          <p:nvPr>
            <p:ph type="pic" sz="quarter" idx="49"/>
          </p:nvPr>
        </p:nvSpPr>
        <p:spPr>
          <a:xfrm>
            <a:off x="2717652" y="1840731"/>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DEE851A8-3FB7-B319-A053-BE08A45763C5}"/>
              </a:ext>
            </a:extLst>
          </p:cNvPr>
          <p:cNvSpPr>
            <a:spLocks noGrp="1"/>
          </p:cNvSpPr>
          <p:nvPr>
            <p:ph type="body" sz="quarter" idx="54" hasCustomPrompt="1"/>
          </p:nvPr>
        </p:nvSpPr>
        <p:spPr>
          <a:xfrm>
            <a:off x="2790331" y="4045833"/>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2" name="Content placeholder 47">
            <a:extLst>
              <a:ext uri="{FF2B5EF4-FFF2-40B4-BE49-F238E27FC236}">
                <a16:creationId xmlns:a16="http://schemas.microsoft.com/office/drawing/2014/main" id="{5743B59B-3EAA-B249-07CE-9C9C5B0B6AB1}"/>
              </a:ext>
            </a:extLst>
          </p:cNvPr>
          <p:cNvSpPr>
            <a:spLocks noGrp="1"/>
          </p:cNvSpPr>
          <p:nvPr>
            <p:ph type="body" sz="quarter" idx="55" hasCustomPrompt="1"/>
          </p:nvPr>
        </p:nvSpPr>
        <p:spPr>
          <a:xfrm>
            <a:off x="2790330" y="4576724"/>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2" name="Content placeholder 47">
            <a:extLst>
              <a:ext uri="{FF2B5EF4-FFF2-40B4-BE49-F238E27FC236}">
                <a16:creationId xmlns:a16="http://schemas.microsoft.com/office/drawing/2014/main" id="{0AC60B87-71AC-4AA8-9AE7-B3B427BACB12}"/>
              </a:ext>
            </a:extLst>
          </p:cNvPr>
          <p:cNvSpPr>
            <a:spLocks noGrp="1"/>
          </p:cNvSpPr>
          <p:nvPr>
            <p:ph type="pic" sz="quarter" idx="50"/>
          </p:nvPr>
        </p:nvSpPr>
        <p:spPr>
          <a:xfrm>
            <a:off x="4585051" y="2560354"/>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19" name="Content placeholder 47" descr="Click icon to add picture">
            <a:extLst>
              <a:ext uri="{FF2B5EF4-FFF2-40B4-BE49-F238E27FC236}">
                <a16:creationId xmlns:a16="http://schemas.microsoft.com/office/drawing/2014/main" id="{110FBA5D-2CEB-4D44-16CA-0F24099B1401}"/>
              </a:ext>
            </a:extLst>
          </p:cNvPr>
          <p:cNvSpPr>
            <a:spLocks noGrp="1"/>
          </p:cNvSpPr>
          <p:nvPr>
            <p:ph type="body" sz="quarter" idx="52" hasCustomPrompt="1"/>
          </p:nvPr>
        </p:nvSpPr>
        <p:spPr>
          <a:xfrm>
            <a:off x="4664033" y="4764290"/>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2108E774-D145-FA07-58F1-7DB37A30A596}"/>
              </a:ext>
            </a:extLst>
          </p:cNvPr>
          <p:cNvSpPr>
            <a:spLocks noGrp="1"/>
          </p:cNvSpPr>
          <p:nvPr>
            <p:ph type="body" sz="quarter" idx="53" hasCustomPrompt="1"/>
          </p:nvPr>
        </p:nvSpPr>
        <p:spPr>
          <a:xfrm>
            <a:off x="4664032" y="5295181"/>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63" name="Content placeholder 47">
            <a:extLst>
              <a:ext uri="{FF2B5EF4-FFF2-40B4-BE49-F238E27FC236}">
                <a16:creationId xmlns:a16="http://schemas.microsoft.com/office/drawing/2014/main" id="{05B25D7D-82BA-4FF5-9C92-4AD181847515}"/>
              </a:ext>
            </a:extLst>
          </p:cNvPr>
          <p:cNvSpPr>
            <a:spLocks noGrp="1"/>
          </p:cNvSpPr>
          <p:nvPr>
            <p:ph type="pic" sz="quarter" idx="51"/>
          </p:nvPr>
        </p:nvSpPr>
        <p:spPr>
          <a:xfrm>
            <a:off x="6375246" y="1836332"/>
            <a:ext cx="1776046" cy="2102177"/>
          </a:xfrm>
          <a:prstGeom prst="hexagon">
            <a:avLst>
              <a:gd name="adj" fmla="val 28349"/>
              <a:gd name="vf" fmla="val 115470"/>
            </a:avLst>
          </a:prstGeom>
          <a:ln>
            <a:noFill/>
          </a:ln>
        </p:spPr>
        <p:txBody>
          <a:bodyPr anchor="ctr">
            <a:noAutofit/>
          </a:bodyPr>
          <a:lstStyle>
            <a:lvl1pPr marL="0" indent="0" algn="l">
              <a:buFontTx/>
              <a:buNone/>
              <a:defRPr sz="788">
                <a:solidFill>
                  <a:schemeClr val="accent6"/>
                </a:solidFill>
              </a:defRPr>
            </a:lvl1pPr>
          </a:lstStyle>
          <a:p>
            <a:r>
              <a:rPr lang="en-US" altLang="zh-CN"/>
              <a:t>Click icon to add picture</a:t>
            </a:r>
            <a:endParaRPr lang="en-US" altLang="zh-CN" dirty="0"/>
          </a:p>
        </p:txBody>
      </p:sp>
      <p:sp>
        <p:nvSpPr>
          <p:cNvPr id="25" name="Content placeholder 47" descr="Click icon to add picture">
            <a:extLst>
              <a:ext uri="{FF2B5EF4-FFF2-40B4-BE49-F238E27FC236}">
                <a16:creationId xmlns:a16="http://schemas.microsoft.com/office/drawing/2014/main" id="{A9C2624B-E6E6-C673-E8FF-F4BF909C3AC2}"/>
              </a:ext>
            </a:extLst>
          </p:cNvPr>
          <p:cNvSpPr>
            <a:spLocks noGrp="1"/>
          </p:cNvSpPr>
          <p:nvPr>
            <p:ph type="body" sz="quarter" idx="56" hasCustomPrompt="1"/>
          </p:nvPr>
        </p:nvSpPr>
        <p:spPr>
          <a:xfrm>
            <a:off x="6476506" y="4045833"/>
            <a:ext cx="1573529" cy="506399"/>
          </a:xfrm>
          <a:prstGeom prst="rect">
            <a:avLst/>
          </a:prstGeom>
        </p:spPr>
        <p:txBody>
          <a:bodyPr anchor="b">
            <a:noAutofit/>
          </a:bodyPr>
          <a:lstStyle>
            <a:lvl1pPr marL="0" indent="0" algn="ctr">
              <a:lnSpc>
                <a:spcPct val="100000"/>
              </a:lnSpc>
              <a:buNone/>
              <a:defRPr sz="1350" b="1" i="0">
                <a:solidFill>
                  <a:schemeClr val="accent6"/>
                </a:solidFill>
                <a:latin typeface="+mn-lt"/>
                <a:ea typeface="+mj-ea"/>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26" name="Content placeholder 47">
            <a:extLst>
              <a:ext uri="{FF2B5EF4-FFF2-40B4-BE49-F238E27FC236}">
                <a16:creationId xmlns:a16="http://schemas.microsoft.com/office/drawing/2014/main" id="{A003837A-CCD7-3699-D86F-CB884CA4C675}"/>
              </a:ext>
            </a:extLst>
          </p:cNvPr>
          <p:cNvSpPr>
            <a:spLocks noGrp="1"/>
          </p:cNvSpPr>
          <p:nvPr>
            <p:ph type="body" sz="quarter" idx="57" hasCustomPrompt="1"/>
          </p:nvPr>
        </p:nvSpPr>
        <p:spPr>
          <a:xfrm>
            <a:off x="6476505" y="4576724"/>
            <a:ext cx="1573529" cy="506399"/>
          </a:xfrm>
          <a:prstGeom prst="rect">
            <a:avLst/>
          </a:prstGeom>
        </p:spPr>
        <p:txBody>
          <a:bodyPr>
            <a:noAutofit/>
          </a:bodyPr>
          <a:lstStyle>
            <a:lvl1pPr marL="0" indent="0" algn="ctr">
              <a:lnSpc>
                <a:spcPct val="100000"/>
              </a:lnSpc>
              <a:buNone/>
              <a:defRPr sz="1050" b="0">
                <a:solidFill>
                  <a:schemeClr val="accent6"/>
                </a:solidFill>
                <a:latin typeface="+mn-lt"/>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2" name="Footer Placeholder 1">
            <a:extLst>
              <a:ext uri="{FF2B5EF4-FFF2-40B4-BE49-F238E27FC236}">
                <a16:creationId xmlns:a16="http://schemas.microsoft.com/office/drawing/2014/main" id="{89028585-56FF-7B3D-783D-D06964F7C099}"/>
              </a:ext>
            </a:extLst>
          </p:cNvPr>
          <p:cNvSpPr>
            <a:spLocks noGrp="1"/>
          </p:cNvSpPr>
          <p:nvPr>
            <p:ph type="ftr" sz="quarter" idx="58"/>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D090978-DDC9-0FA2-2CFD-733C8B854F3C}"/>
              </a:ext>
            </a:extLst>
          </p:cNvPr>
          <p:cNvSpPr>
            <a:spLocks noGrp="1"/>
          </p:cNvSpPr>
          <p:nvPr>
            <p:ph type="sldNum" sz="quarter" idx="5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26368387"/>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Team Member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92FA2A-46BA-2A19-C3CE-EC6985867B92}"/>
              </a:ext>
            </a:extLst>
          </p:cNvPr>
          <p:cNvSpPr>
            <a:spLocks noGrp="1"/>
          </p:cNvSpPr>
          <p:nvPr>
            <p:ph type="title"/>
          </p:nvPr>
        </p:nvSpPr>
        <p:spPr>
          <a:xfrm>
            <a:off x="382181" y="2367293"/>
            <a:ext cx="2932495" cy="3629708"/>
          </a:xfrm>
        </p:spPr>
        <p:txBody>
          <a:bodyPr anchor="t">
            <a:noAutofit/>
          </a:bodyPr>
          <a:lstStyle>
            <a:lvl1pPr>
              <a:defRPr>
                <a:solidFill>
                  <a:schemeClr val="accent6"/>
                </a:solidFill>
              </a:defRPr>
            </a:lvl1pPr>
          </a:lstStyle>
          <a:p>
            <a:r>
              <a:rPr lang="en-US"/>
              <a:t>Click to edit Master title style</a:t>
            </a:r>
            <a:endParaRPr lang="en-US" dirty="0"/>
          </a:p>
        </p:txBody>
      </p:sp>
      <p:sp>
        <p:nvSpPr>
          <p:cNvPr id="38" name="Content placeholder 47">
            <a:extLst>
              <a:ext uri="{FF2B5EF4-FFF2-40B4-BE49-F238E27FC236}">
                <a16:creationId xmlns:a16="http://schemas.microsoft.com/office/drawing/2014/main" id="{BF9EDF7D-3BB1-43C0-92BB-091CCC520477}"/>
              </a:ext>
            </a:extLst>
          </p:cNvPr>
          <p:cNvSpPr>
            <a:spLocks noGrp="1"/>
          </p:cNvSpPr>
          <p:nvPr>
            <p:ph type="pic" sz="quarter" idx="48"/>
          </p:nvPr>
        </p:nvSpPr>
        <p:spPr>
          <a:xfrm>
            <a:off x="3202347" y="436455"/>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39" name="Content placeholder 47" descr="Click icon to add picture">
            <a:extLst>
              <a:ext uri="{FF2B5EF4-FFF2-40B4-BE49-F238E27FC236}">
                <a16:creationId xmlns:a16="http://schemas.microsoft.com/office/drawing/2014/main" id="{15896C2C-7C25-4BC0-AF9B-DF590A2909AA}"/>
              </a:ext>
            </a:extLst>
          </p:cNvPr>
          <p:cNvSpPr>
            <a:spLocks noGrp="1"/>
          </p:cNvSpPr>
          <p:nvPr>
            <p:ph type="body" sz="quarter" idx="27" hasCustomPrompt="1"/>
          </p:nvPr>
        </p:nvSpPr>
        <p:spPr>
          <a:xfrm>
            <a:off x="4140157" y="522516"/>
            <a:ext cx="1717382" cy="626551"/>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CAC554EF-FF8F-4055-A716-E82F461413B7}"/>
              </a:ext>
            </a:extLst>
          </p:cNvPr>
          <p:cNvSpPr>
            <a:spLocks noGrp="1"/>
          </p:cNvSpPr>
          <p:nvPr>
            <p:ph type="body" sz="quarter" idx="28" hasCustomPrompt="1"/>
          </p:nvPr>
        </p:nvSpPr>
        <p:spPr>
          <a:xfrm>
            <a:off x="4140158" y="1165882"/>
            <a:ext cx="1717382" cy="506399"/>
          </a:xfrm>
          <a:prstGeom prst="rect">
            <a:avLst/>
          </a:prstGeom>
        </p:spPr>
        <p:txBody>
          <a:bodyPr>
            <a:noAutofit/>
          </a:bodyPr>
          <a:lstStyle>
            <a:lvl1pPr marL="0" indent="0" algn="l">
              <a:lnSpc>
                <a:spcPct val="90000"/>
              </a:lnSpc>
              <a:spcBef>
                <a:spcPts val="0"/>
              </a:spcBef>
              <a:buNone/>
              <a:defRPr sz="1050" b="0" i="0">
                <a:solidFill>
                  <a:schemeClr val="accent6"/>
                </a:solidFill>
                <a:latin typeface="+mn-lt"/>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text styles </a:t>
            </a:r>
          </a:p>
        </p:txBody>
      </p:sp>
      <p:sp>
        <p:nvSpPr>
          <p:cNvPr id="56" name="Content placeholder 47">
            <a:extLst>
              <a:ext uri="{FF2B5EF4-FFF2-40B4-BE49-F238E27FC236}">
                <a16:creationId xmlns:a16="http://schemas.microsoft.com/office/drawing/2014/main" id="{4F0742C0-A9F2-4886-B17E-6915399483C3}"/>
              </a:ext>
            </a:extLst>
          </p:cNvPr>
          <p:cNvSpPr>
            <a:spLocks noGrp="1"/>
          </p:cNvSpPr>
          <p:nvPr>
            <p:ph type="pic" sz="quarter" idx="72"/>
          </p:nvPr>
        </p:nvSpPr>
        <p:spPr>
          <a:xfrm>
            <a:off x="6044937" y="436455"/>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1" name="Content placeholder 47" descr="Click icon to add picture">
            <a:extLst>
              <a:ext uri="{FF2B5EF4-FFF2-40B4-BE49-F238E27FC236}">
                <a16:creationId xmlns:a16="http://schemas.microsoft.com/office/drawing/2014/main" id="{CE3DC674-39AB-43B9-AC30-97A68D221596}"/>
              </a:ext>
            </a:extLst>
          </p:cNvPr>
          <p:cNvSpPr>
            <a:spLocks noGrp="1"/>
          </p:cNvSpPr>
          <p:nvPr>
            <p:ph type="body" sz="quarter" idx="55" hasCustomPrompt="1"/>
          </p:nvPr>
        </p:nvSpPr>
        <p:spPr>
          <a:xfrm>
            <a:off x="6982417" y="642668"/>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2" name="Content placeholder 47">
            <a:extLst>
              <a:ext uri="{FF2B5EF4-FFF2-40B4-BE49-F238E27FC236}">
                <a16:creationId xmlns:a16="http://schemas.microsoft.com/office/drawing/2014/main" id="{F12189CA-0E22-41A5-91FD-03761860993D}"/>
              </a:ext>
            </a:extLst>
          </p:cNvPr>
          <p:cNvSpPr>
            <a:spLocks noGrp="1"/>
          </p:cNvSpPr>
          <p:nvPr>
            <p:ph type="body" sz="quarter" idx="56" hasCustomPrompt="1"/>
          </p:nvPr>
        </p:nvSpPr>
        <p:spPr>
          <a:xfrm>
            <a:off x="6982418" y="1165882"/>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8" name="Content placeholder 47">
            <a:extLst>
              <a:ext uri="{FF2B5EF4-FFF2-40B4-BE49-F238E27FC236}">
                <a16:creationId xmlns:a16="http://schemas.microsoft.com/office/drawing/2014/main" id="{A962C62E-F92F-445A-9243-8B433747A548}"/>
              </a:ext>
            </a:extLst>
          </p:cNvPr>
          <p:cNvSpPr>
            <a:spLocks noGrp="1"/>
          </p:cNvSpPr>
          <p:nvPr>
            <p:ph type="pic" sz="quarter" idx="69"/>
          </p:nvPr>
        </p:nvSpPr>
        <p:spPr>
          <a:xfrm>
            <a:off x="3202347" y="2004222"/>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3" name="Content placeholder 47" descr="Click icon to add picture">
            <a:extLst>
              <a:ext uri="{FF2B5EF4-FFF2-40B4-BE49-F238E27FC236}">
                <a16:creationId xmlns:a16="http://schemas.microsoft.com/office/drawing/2014/main" id="{DE6F9463-BB2D-43FC-BE8F-21D3F9A2539C}"/>
              </a:ext>
            </a:extLst>
          </p:cNvPr>
          <p:cNvSpPr>
            <a:spLocks noGrp="1"/>
          </p:cNvSpPr>
          <p:nvPr>
            <p:ph type="body" sz="quarter" idx="57" hasCustomPrompt="1"/>
          </p:nvPr>
        </p:nvSpPr>
        <p:spPr>
          <a:xfrm>
            <a:off x="4140158" y="2105171"/>
            <a:ext cx="1644766" cy="617418"/>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4" name="Content placeholder 47">
            <a:extLst>
              <a:ext uri="{FF2B5EF4-FFF2-40B4-BE49-F238E27FC236}">
                <a16:creationId xmlns:a16="http://schemas.microsoft.com/office/drawing/2014/main" id="{7DF27694-08A2-4530-B763-5A9B9D4DC6E0}"/>
              </a:ext>
            </a:extLst>
          </p:cNvPr>
          <p:cNvSpPr>
            <a:spLocks noGrp="1"/>
          </p:cNvSpPr>
          <p:nvPr>
            <p:ph type="body" sz="quarter" idx="58" hasCustomPrompt="1"/>
          </p:nvPr>
        </p:nvSpPr>
        <p:spPr>
          <a:xfrm>
            <a:off x="4140159" y="2739722"/>
            <a:ext cx="1644766" cy="506399"/>
          </a:xfrm>
          <a:prstGeom prst="rect">
            <a:avLst/>
          </a:prstGeom>
        </p:spPr>
        <p:txBody>
          <a:bodyPr>
            <a:noAutofit/>
          </a:bodyPr>
          <a:lstStyle>
            <a:lvl1pPr marL="0" indent="0" algn="l">
              <a:lnSpc>
                <a:spcPct val="100000"/>
              </a:lnSpc>
              <a:spcBef>
                <a:spcPts val="0"/>
              </a:spcBef>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1" name="Content placeholder 47">
            <a:extLst>
              <a:ext uri="{FF2B5EF4-FFF2-40B4-BE49-F238E27FC236}">
                <a16:creationId xmlns:a16="http://schemas.microsoft.com/office/drawing/2014/main" id="{2EA753B3-D0BB-4484-85D1-E28345D99F4C}"/>
              </a:ext>
            </a:extLst>
          </p:cNvPr>
          <p:cNvSpPr>
            <a:spLocks noGrp="1"/>
          </p:cNvSpPr>
          <p:nvPr>
            <p:ph type="pic" sz="quarter" idx="73"/>
          </p:nvPr>
        </p:nvSpPr>
        <p:spPr>
          <a:xfrm>
            <a:off x="6044937" y="2004222"/>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dirty="0"/>
          </a:p>
        </p:txBody>
      </p:sp>
      <p:sp>
        <p:nvSpPr>
          <p:cNvPr id="45" name="Content placeholder 47" descr="Click icon to add picture">
            <a:extLst>
              <a:ext uri="{FF2B5EF4-FFF2-40B4-BE49-F238E27FC236}">
                <a16:creationId xmlns:a16="http://schemas.microsoft.com/office/drawing/2014/main" id="{20398AA4-3D68-487D-BE7C-9F1D45E3F5FF}"/>
              </a:ext>
            </a:extLst>
          </p:cNvPr>
          <p:cNvSpPr>
            <a:spLocks noGrp="1"/>
          </p:cNvSpPr>
          <p:nvPr>
            <p:ph type="body" sz="quarter" idx="59" hasCustomPrompt="1"/>
          </p:nvPr>
        </p:nvSpPr>
        <p:spPr>
          <a:xfrm>
            <a:off x="6982418" y="2032203"/>
            <a:ext cx="1573529" cy="701144"/>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46" name="Content placeholder 47">
            <a:extLst>
              <a:ext uri="{FF2B5EF4-FFF2-40B4-BE49-F238E27FC236}">
                <a16:creationId xmlns:a16="http://schemas.microsoft.com/office/drawing/2014/main" id="{6B623D7A-5E96-42AB-9B1F-14E445503187}"/>
              </a:ext>
            </a:extLst>
          </p:cNvPr>
          <p:cNvSpPr>
            <a:spLocks noGrp="1"/>
          </p:cNvSpPr>
          <p:nvPr>
            <p:ph type="body" sz="quarter" idx="60" hasCustomPrompt="1"/>
          </p:nvPr>
        </p:nvSpPr>
        <p:spPr>
          <a:xfrm>
            <a:off x="6982417" y="2746408"/>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9" name="Content placeholder 47">
            <a:extLst>
              <a:ext uri="{FF2B5EF4-FFF2-40B4-BE49-F238E27FC236}">
                <a16:creationId xmlns:a16="http://schemas.microsoft.com/office/drawing/2014/main" id="{EAA5B0EA-1F3B-4D8B-9BB9-F9037A393705}"/>
              </a:ext>
            </a:extLst>
          </p:cNvPr>
          <p:cNvSpPr>
            <a:spLocks noGrp="1"/>
          </p:cNvSpPr>
          <p:nvPr>
            <p:ph type="pic" sz="quarter" idx="70"/>
          </p:nvPr>
        </p:nvSpPr>
        <p:spPr>
          <a:xfrm>
            <a:off x="3202347" y="3571991"/>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47" name="Content placeholder 47" descr="Click icon to add picture">
            <a:extLst>
              <a:ext uri="{FF2B5EF4-FFF2-40B4-BE49-F238E27FC236}">
                <a16:creationId xmlns:a16="http://schemas.microsoft.com/office/drawing/2014/main" id="{2C93687D-1E42-4B01-9F16-9FA098CE1153}"/>
              </a:ext>
            </a:extLst>
          </p:cNvPr>
          <p:cNvSpPr>
            <a:spLocks noGrp="1"/>
          </p:cNvSpPr>
          <p:nvPr>
            <p:ph type="body" sz="quarter" idx="61" hasCustomPrompt="1"/>
          </p:nvPr>
        </p:nvSpPr>
        <p:spPr>
          <a:xfrm>
            <a:off x="4140158" y="3775516"/>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0" name="Content placeholder 47">
            <a:extLst>
              <a:ext uri="{FF2B5EF4-FFF2-40B4-BE49-F238E27FC236}">
                <a16:creationId xmlns:a16="http://schemas.microsoft.com/office/drawing/2014/main" id="{7AB91474-458B-45F7-9773-FA375C2CF7FD}"/>
              </a:ext>
            </a:extLst>
          </p:cNvPr>
          <p:cNvSpPr>
            <a:spLocks noGrp="1"/>
          </p:cNvSpPr>
          <p:nvPr>
            <p:ph type="body" sz="quarter" idx="62" hasCustomPrompt="1"/>
          </p:nvPr>
        </p:nvSpPr>
        <p:spPr>
          <a:xfrm>
            <a:off x="4140158" y="4312078"/>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2" name="Content placeholder 47">
            <a:extLst>
              <a:ext uri="{FF2B5EF4-FFF2-40B4-BE49-F238E27FC236}">
                <a16:creationId xmlns:a16="http://schemas.microsoft.com/office/drawing/2014/main" id="{52E587E7-A09A-4FB2-8774-8073E737F106}"/>
              </a:ext>
            </a:extLst>
          </p:cNvPr>
          <p:cNvSpPr>
            <a:spLocks noGrp="1"/>
          </p:cNvSpPr>
          <p:nvPr>
            <p:ph type="pic" sz="quarter" idx="74"/>
          </p:nvPr>
        </p:nvSpPr>
        <p:spPr>
          <a:xfrm>
            <a:off x="6044937" y="3571991"/>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51" name="Content placeholder 47" descr="Click icon to add picture">
            <a:extLst>
              <a:ext uri="{FF2B5EF4-FFF2-40B4-BE49-F238E27FC236}">
                <a16:creationId xmlns:a16="http://schemas.microsoft.com/office/drawing/2014/main" id="{FBF01DC7-D684-4484-B2AA-B50F7B1A00DA}"/>
              </a:ext>
            </a:extLst>
          </p:cNvPr>
          <p:cNvSpPr>
            <a:spLocks noGrp="1"/>
          </p:cNvSpPr>
          <p:nvPr>
            <p:ph type="body" sz="quarter" idx="63" hasCustomPrompt="1"/>
          </p:nvPr>
        </p:nvSpPr>
        <p:spPr>
          <a:xfrm>
            <a:off x="6982417" y="3775516"/>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2" name="Content placeholder 47">
            <a:extLst>
              <a:ext uri="{FF2B5EF4-FFF2-40B4-BE49-F238E27FC236}">
                <a16:creationId xmlns:a16="http://schemas.microsoft.com/office/drawing/2014/main" id="{6046C90F-8A25-4E70-9BC9-4496C6B94EBC}"/>
              </a:ext>
            </a:extLst>
          </p:cNvPr>
          <p:cNvSpPr>
            <a:spLocks noGrp="1"/>
          </p:cNvSpPr>
          <p:nvPr>
            <p:ph type="body" sz="quarter" idx="64" hasCustomPrompt="1"/>
          </p:nvPr>
        </p:nvSpPr>
        <p:spPr>
          <a:xfrm>
            <a:off x="6982418" y="4312078"/>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5" name="Content placeholder 47">
            <a:extLst>
              <a:ext uri="{FF2B5EF4-FFF2-40B4-BE49-F238E27FC236}">
                <a16:creationId xmlns:a16="http://schemas.microsoft.com/office/drawing/2014/main" id="{D05B9A22-6B21-40BB-BBC1-9586C432A97B}"/>
              </a:ext>
            </a:extLst>
          </p:cNvPr>
          <p:cNvSpPr>
            <a:spLocks noGrp="1"/>
          </p:cNvSpPr>
          <p:nvPr>
            <p:ph type="pic" sz="quarter" idx="71"/>
          </p:nvPr>
        </p:nvSpPr>
        <p:spPr>
          <a:xfrm>
            <a:off x="3202347" y="5153614"/>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53" name="Content placeholder 47" descr="Click icon to add picture">
            <a:extLst>
              <a:ext uri="{FF2B5EF4-FFF2-40B4-BE49-F238E27FC236}">
                <a16:creationId xmlns:a16="http://schemas.microsoft.com/office/drawing/2014/main" id="{F5E2B418-8D0E-4995-A3ED-4348C6F4A1AF}"/>
              </a:ext>
            </a:extLst>
          </p:cNvPr>
          <p:cNvSpPr>
            <a:spLocks noGrp="1"/>
          </p:cNvSpPr>
          <p:nvPr>
            <p:ph type="body" sz="quarter" idx="65" hasCustomPrompt="1"/>
          </p:nvPr>
        </p:nvSpPr>
        <p:spPr>
          <a:xfrm>
            <a:off x="4140158" y="5369450"/>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58" name="Content placeholder 47">
            <a:extLst>
              <a:ext uri="{FF2B5EF4-FFF2-40B4-BE49-F238E27FC236}">
                <a16:creationId xmlns:a16="http://schemas.microsoft.com/office/drawing/2014/main" id="{90A2A6E4-4D11-4F28-9D68-BC28580EBC05}"/>
              </a:ext>
            </a:extLst>
          </p:cNvPr>
          <p:cNvSpPr>
            <a:spLocks noGrp="1"/>
          </p:cNvSpPr>
          <p:nvPr>
            <p:ph type="body" sz="quarter" idx="66" hasCustomPrompt="1"/>
          </p:nvPr>
        </p:nvSpPr>
        <p:spPr>
          <a:xfrm>
            <a:off x="4140158" y="5901595"/>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3" name="Content placeholder 47">
            <a:extLst>
              <a:ext uri="{FF2B5EF4-FFF2-40B4-BE49-F238E27FC236}">
                <a16:creationId xmlns:a16="http://schemas.microsoft.com/office/drawing/2014/main" id="{A74DEBE4-2F74-4EB7-9501-8D37A3151B2A}"/>
              </a:ext>
            </a:extLst>
          </p:cNvPr>
          <p:cNvSpPr>
            <a:spLocks noGrp="1"/>
          </p:cNvSpPr>
          <p:nvPr>
            <p:ph type="pic" sz="quarter" idx="75"/>
          </p:nvPr>
        </p:nvSpPr>
        <p:spPr>
          <a:xfrm>
            <a:off x="6044937" y="5153614"/>
            <a:ext cx="879948"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750">
                <a:solidFill>
                  <a:schemeClr val="accent6"/>
                </a:solidFill>
              </a:defRPr>
            </a:lvl1pPr>
          </a:lstStyle>
          <a:p>
            <a:r>
              <a:rPr lang="en-US" altLang="zh-CN"/>
              <a:t>Click icon to add picture</a:t>
            </a:r>
            <a:endParaRPr lang="zh-CN" altLang="en-US"/>
          </a:p>
        </p:txBody>
      </p:sp>
      <p:sp>
        <p:nvSpPr>
          <p:cNvPr id="59" name="Content placeholder 47" descr="Click icon to add picture">
            <a:extLst>
              <a:ext uri="{FF2B5EF4-FFF2-40B4-BE49-F238E27FC236}">
                <a16:creationId xmlns:a16="http://schemas.microsoft.com/office/drawing/2014/main" id="{070D69EE-1032-4604-B201-FD13AE846E9E}"/>
              </a:ext>
            </a:extLst>
          </p:cNvPr>
          <p:cNvSpPr>
            <a:spLocks noGrp="1"/>
          </p:cNvSpPr>
          <p:nvPr>
            <p:ph type="body" sz="quarter" idx="67" hasCustomPrompt="1"/>
          </p:nvPr>
        </p:nvSpPr>
        <p:spPr>
          <a:xfrm>
            <a:off x="6985210" y="5369450"/>
            <a:ext cx="1573529" cy="506399"/>
          </a:xfrm>
          <a:prstGeom prst="rect">
            <a:avLst/>
          </a:prstGeom>
        </p:spPr>
        <p:txBody>
          <a:bodyPr anchor="b">
            <a:noAutofit/>
          </a:bodyPr>
          <a:lstStyle>
            <a:lvl1pPr marL="0" indent="0" algn="l">
              <a:lnSpc>
                <a:spcPct val="100000"/>
              </a:lnSpc>
              <a:buNone/>
              <a:defRPr sz="1350" b="1" i="0">
                <a:solidFill>
                  <a:schemeClr val="accent6"/>
                </a:solidFill>
                <a:latin typeface="+mn-lt"/>
                <a:ea typeface="+mj-ea"/>
                <a:cs typeface="Posterama" panose="020B0504020200020000" pitchFamily="34" charset="0"/>
              </a:defRPr>
            </a:lvl1pPr>
            <a:lvl2pPr>
              <a:defRPr sz="750"/>
            </a:lvl2pPr>
            <a:lvl3pPr>
              <a:defRPr sz="675"/>
            </a:lvl3pPr>
            <a:lvl4pPr>
              <a:defRPr sz="600"/>
            </a:lvl4pPr>
            <a:lvl5pPr>
              <a:defRPr sz="600"/>
            </a:lvl5pPr>
          </a:lstStyle>
          <a:p>
            <a:pPr lvl="0"/>
            <a:r>
              <a:rPr lang="en-US" altLang="zh-CN" dirty="0"/>
              <a:t>Click to edit Master title style </a:t>
            </a:r>
          </a:p>
        </p:txBody>
      </p:sp>
      <p:sp>
        <p:nvSpPr>
          <p:cNvPr id="60" name="Content placeholder 47">
            <a:extLst>
              <a:ext uri="{FF2B5EF4-FFF2-40B4-BE49-F238E27FC236}">
                <a16:creationId xmlns:a16="http://schemas.microsoft.com/office/drawing/2014/main" id="{B65187B8-CD7A-46B0-A851-E2456586E758}"/>
              </a:ext>
            </a:extLst>
          </p:cNvPr>
          <p:cNvSpPr>
            <a:spLocks noGrp="1"/>
          </p:cNvSpPr>
          <p:nvPr>
            <p:ph type="body" sz="quarter" idx="68" hasCustomPrompt="1"/>
          </p:nvPr>
        </p:nvSpPr>
        <p:spPr>
          <a:xfrm>
            <a:off x="6982418" y="5901595"/>
            <a:ext cx="1573529" cy="506399"/>
          </a:xfrm>
          <a:prstGeom prst="rect">
            <a:avLst/>
          </a:prstGeom>
        </p:spPr>
        <p:txBody>
          <a:bodyPr>
            <a:noAutofit/>
          </a:bodyPr>
          <a:lstStyle>
            <a:lvl1pPr marL="0" indent="0" algn="l">
              <a:lnSpc>
                <a:spcPct val="100000"/>
              </a:lnSpc>
              <a:buNone/>
              <a:defRPr lang="en-US" altLang="zh-CN" sz="1050" b="0" i="0" kern="1200" dirty="0">
                <a:solidFill>
                  <a:schemeClr val="accent6"/>
                </a:solidFill>
                <a:latin typeface="+mn-lt"/>
                <a:ea typeface="+mn-ea"/>
                <a:cs typeface="Posterama" panose="020B0504020200020000" pitchFamily="34" charset="0"/>
              </a:defRPr>
            </a:lvl1pPr>
            <a:lvl2pPr>
              <a:defRPr sz="750"/>
            </a:lvl2pPr>
            <a:lvl3pPr>
              <a:defRPr sz="675"/>
            </a:lvl3pPr>
            <a:lvl4pPr>
              <a:defRPr sz="600"/>
            </a:lvl4pPr>
            <a:lvl5pPr>
              <a:defRPr sz="600"/>
            </a:lvl5pPr>
          </a:lstStyle>
          <a:p>
            <a:pPr marL="0" lvl="0" indent="0" algn="l" defTabSz="6858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 name="Footer Placeholder 4">
            <a:extLst>
              <a:ext uri="{FF2B5EF4-FFF2-40B4-BE49-F238E27FC236}">
                <a16:creationId xmlns:a16="http://schemas.microsoft.com/office/drawing/2014/main" id="{B2964988-2386-5A15-B085-00BD5D58E53C}"/>
              </a:ext>
            </a:extLst>
          </p:cNvPr>
          <p:cNvSpPr>
            <a:spLocks noGrp="1"/>
          </p:cNvSpPr>
          <p:nvPr>
            <p:ph type="ftr" sz="quarter" idx="76"/>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062CC095-C330-BF75-42CE-50A46EAD82C5}"/>
              </a:ext>
            </a:extLst>
          </p:cNvPr>
          <p:cNvSpPr>
            <a:spLocks noGrp="1"/>
          </p:cNvSpPr>
          <p:nvPr>
            <p:ph type="sldNum" sz="quarter" idx="77"/>
          </p:nvPr>
        </p:nvSpPr>
        <p:spPr/>
        <p:txBody>
          <a:bodyPr>
            <a:noAutofit/>
          </a:bodyPr>
          <a:lstStyle>
            <a:lvl1pPr>
              <a:defRPr b="0">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743117437"/>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4" name="Content placeholder 47">
            <a:extLst>
              <a:ext uri="{FF2B5EF4-FFF2-40B4-BE49-F238E27FC236}">
                <a16:creationId xmlns:a16="http://schemas.microsoft.com/office/drawing/2014/main" id="{28B6388A-37D2-4382-A7FC-9B9A76BDE84D}"/>
              </a:ext>
            </a:extLst>
          </p:cNvPr>
          <p:cNvSpPr>
            <a:spLocks noGrp="1"/>
          </p:cNvSpPr>
          <p:nvPr>
            <p:ph type="sldNum" sz="quarter" idx="4"/>
          </p:nvPr>
        </p:nvSpPr>
        <p:spPr>
          <a:xfrm>
            <a:off x="8395627" y="6217921"/>
            <a:ext cx="343944" cy="365125"/>
          </a:xfrm>
          <a:prstGeom prst="rect">
            <a:avLst/>
          </a:prstGeom>
        </p:spPr>
        <p:txBody>
          <a:bodyPr vert="horz" lIns="91440" tIns="45720" rIns="91440" bIns="45720" rtlCol="0" anchor="ctr">
            <a:noAutofit/>
          </a:bodyPr>
          <a:lstStyle>
            <a:lvl1pPr algn="ctr">
              <a:defRPr sz="900">
                <a:solidFill>
                  <a:schemeClr val="accent6"/>
                </a:solidFill>
                <a:latin typeface="+mn-lt"/>
              </a:defRPr>
            </a:lvl1pPr>
          </a:lstStyle>
          <a:p>
            <a:fld id="{47FEACEE-25B4-4A2D-B147-27296E36371D}" type="slidenum">
              <a:rPr lang="en-US" altLang="zh-CN" smtClean="0"/>
              <a:pPr/>
              <a:t>‹#›</a:t>
            </a:fld>
            <a:endParaRPr lang="en-US" altLang="zh-CN" dirty="0"/>
          </a:p>
        </p:txBody>
      </p:sp>
      <p:sp>
        <p:nvSpPr>
          <p:cNvPr id="6" name="Text Placeholder 2">
            <a:extLst>
              <a:ext uri="{FF2B5EF4-FFF2-40B4-BE49-F238E27FC236}">
                <a16:creationId xmlns:a16="http://schemas.microsoft.com/office/drawing/2014/main" id="{18CB8A3D-9A54-FD7C-F6A5-B33E6C891A4E}"/>
              </a:ext>
            </a:extLst>
          </p:cNvPr>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itle Placeholder 4">
            <a:extLst>
              <a:ext uri="{FF2B5EF4-FFF2-40B4-BE49-F238E27FC236}">
                <a16:creationId xmlns:a16="http://schemas.microsoft.com/office/drawing/2014/main" id="{F38A7675-78A2-B642-22AF-B98514C68B0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Autofit/>
          </a:bodyPr>
          <a:lstStyle/>
          <a:p>
            <a:r>
              <a:rPr lang="en-US" noProof="0"/>
              <a:t>Click to edit Master title style</a:t>
            </a:r>
          </a:p>
        </p:txBody>
      </p:sp>
      <p:sp>
        <p:nvSpPr>
          <p:cNvPr id="8" name="Footer Placeholder 7">
            <a:extLst>
              <a:ext uri="{FF2B5EF4-FFF2-40B4-BE49-F238E27FC236}">
                <a16:creationId xmlns:a16="http://schemas.microsoft.com/office/drawing/2014/main" id="{C176125D-E69D-E2ED-1549-3D67DBD487E0}"/>
              </a:ext>
            </a:extLst>
          </p:cNvPr>
          <p:cNvSpPr>
            <a:spLocks noGrp="1"/>
          </p:cNvSpPr>
          <p:nvPr>
            <p:ph type="ftr" sz="quarter" idx="3"/>
          </p:nvPr>
        </p:nvSpPr>
        <p:spPr>
          <a:xfrm>
            <a:off x="363474" y="6217921"/>
            <a:ext cx="3086100" cy="365125"/>
          </a:xfrm>
          <a:prstGeom prst="rect">
            <a:avLst/>
          </a:prstGeom>
        </p:spPr>
        <p:txBody>
          <a:bodyPr vert="horz" lIns="91440" tIns="45720" rIns="91440" bIns="45720" rtlCol="0" anchor="ctr">
            <a:noAutofit/>
          </a:bodyPr>
          <a:lstStyle>
            <a:lvl1pPr algn="l">
              <a:defRPr sz="900">
                <a:solidFill>
                  <a:schemeClr val="accent6"/>
                </a:solidFill>
                <a:latin typeface="+mn-lt"/>
              </a:defRPr>
            </a:lvl1pPr>
          </a:lstStyle>
          <a:p>
            <a:r>
              <a:rPr lang="en-US"/>
              <a:t>Presentation title</a:t>
            </a:r>
            <a:endParaRPr lang="en-US" dirty="0"/>
          </a:p>
        </p:txBody>
      </p:sp>
    </p:spTree>
    <p:extLst>
      <p:ext uri="{BB962C8B-B14F-4D97-AF65-F5344CB8AC3E}">
        <p14:creationId xmlns:p14="http://schemas.microsoft.com/office/powerpoint/2010/main" val="2020574204"/>
      </p:ext>
    </p:extLst>
  </p:cSld>
  <p:clrMap bg1="lt1" tx1="dk1" bg2="lt2" tx2="dk2" accent1="accent1" accent2="accent2" accent3="accent3" accent4="accent4" accent5="accent5" accent6="accent6" hlink="hlink" folHlink="folHlink"/>
  <p:sldLayoutIdLst>
    <p:sldLayoutId id="2147483667"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8" r:id="rId11"/>
    <p:sldLayoutId id="2147483661" r:id="rId12"/>
    <p:sldLayoutId id="2147483662" r:id="rId13"/>
    <p:sldLayoutId id="2147483663" r:id="rId14"/>
    <p:sldLayoutId id="2147483664" r:id="rId15"/>
    <p:sldLayoutId id="2147483665" r:id="rId16"/>
    <p:sldLayoutId id="2147483669" r:id="rId17"/>
  </p:sldLayoutIdLst>
  <p:transition spd="slow">
    <p:circle/>
  </p:transition>
  <p:hf hdr="0" dt="0"/>
  <p:txStyles>
    <p:titleStyle>
      <a:lvl1pPr algn="l" defTabSz="685800" rtl="0" eaLnBrk="1" latinLnBrk="0" hangingPunct="1">
        <a:lnSpc>
          <a:spcPct val="90000"/>
        </a:lnSpc>
        <a:spcBef>
          <a:spcPct val="0"/>
        </a:spcBef>
        <a:buNone/>
        <a:defRPr sz="33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6"/>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accent6"/>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guide id="2" pos="2880" userDrawn="1">
          <p15:clr>
            <a:srgbClr val="F26B43"/>
          </p15:clr>
        </p15:guide>
        <p15:guide id="3" pos="4230" userDrawn="1">
          <p15:clr>
            <a:srgbClr val="F26B43"/>
          </p15:clr>
        </p15:guide>
        <p15:guide id="4" pos="1242" userDrawn="1">
          <p15:clr>
            <a:srgbClr val="F26B43"/>
          </p15:clr>
        </p15:guide>
        <p15:guide id="5" pos="390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nd/3.0/" TargetMode="External"/><Relationship Id="rId4" Type="http://schemas.openxmlformats.org/officeDocument/2006/relationships/hyperlink" Target="https://epitemnein-epitomic.blogspot.com/2013/11/nine-ways-bible-is-superior-to-every.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3B864-5E85-99D2-93E5-5CA1F4F35DC7}"/>
              </a:ext>
            </a:extLst>
          </p:cNvPr>
          <p:cNvSpPr>
            <a:spLocks noGrp="1"/>
          </p:cNvSpPr>
          <p:nvPr>
            <p:ph type="title"/>
          </p:nvPr>
        </p:nvSpPr>
        <p:spPr>
          <a:xfrm>
            <a:off x="357809" y="689113"/>
            <a:ext cx="4214191" cy="3431357"/>
          </a:xfrm>
          <a:solidFill>
            <a:schemeClr val="accent4">
              <a:lumMod val="20000"/>
              <a:lumOff val="80000"/>
            </a:schemeClr>
          </a:solidFill>
          <a:ln w="19050">
            <a:solidFill>
              <a:schemeClr val="tx2">
                <a:lumMod val="50000"/>
                <a:lumOff val="50000"/>
              </a:schemeClr>
            </a:solidFill>
          </a:ln>
        </p:spPr>
        <p:txBody>
          <a:bodyPr anchor="b">
            <a:noAutofit/>
          </a:bodyPr>
          <a:lstStyle/>
          <a:p>
            <a:pPr algn="ctr"/>
            <a:r>
              <a:rPr lang="en-US" sz="4800" i="1" dirty="0">
                <a:solidFill>
                  <a:schemeClr val="tx2"/>
                </a:solidFill>
                <a:latin typeface="Candara" panose="020E0502030303020204" pitchFamily="34" charset="0"/>
              </a:rPr>
              <a:t>The Unchangeable Christ In A Changing World</a:t>
            </a:r>
            <a:endParaRPr lang="en-US" sz="4800" dirty="0">
              <a:solidFill>
                <a:schemeClr val="tx2"/>
              </a:solidFill>
            </a:endParaRPr>
          </a:p>
        </p:txBody>
      </p:sp>
      <p:sp>
        <p:nvSpPr>
          <p:cNvPr id="9" name="Text Placeholder 8">
            <a:extLst>
              <a:ext uri="{FF2B5EF4-FFF2-40B4-BE49-F238E27FC236}">
                <a16:creationId xmlns:a16="http://schemas.microsoft.com/office/drawing/2014/main" id="{485E0237-B9A1-0B58-E0AA-05EF84817EB4}"/>
              </a:ext>
            </a:extLst>
          </p:cNvPr>
          <p:cNvSpPr>
            <a:spLocks noGrp="1"/>
          </p:cNvSpPr>
          <p:nvPr>
            <p:ph type="body" sz="quarter" idx="28"/>
          </p:nvPr>
        </p:nvSpPr>
        <p:spPr>
          <a:xfrm>
            <a:off x="1264771" y="4331138"/>
            <a:ext cx="2803645" cy="466150"/>
          </a:xfrm>
        </p:spPr>
        <p:txBody>
          <a:bodyPr/>
          <a:lstStyle/>
          <a:p>
            <a:r>
              <a:rPr lang="en-US" sz="2800" i="1" dirty="0">
                <a:latin typeface="Candara" panose="020E0502030303020204" pitchFamily="34" charset="0"/>
              </a:rPr>
              <a:t>Hebrews 7:22-26</a:t>
            </a:r>
          </a:p>
        </p:txBody>
      </p:sp>
      <p:sp>
        <p:nvSpPr>
          <p:cNvPr id="10" name="Freeform: Shape 11">
            <a:extLst>
              <a:ext uri="{FF2B5EF4-FFF2-40B4-BE49-F238E27FC236}">
                <a16:creationId xmlns:a16="http://schemas.microsoft.com/office/drawing/2014/main" id="{01A79B69-242C-3AEB-4A42-7A606A54C63A}"/>
              </a:ext>
              <a:ext uri="{C183D7F6-B498-43B3-948B-1728B52AA6E4}">
                <adec:decorative xmlns:adec="http://schemas.microsoft.com/office/drawing/2017/decorative" val="1"/>
              </a:ext>
            </a:extLst>
          </p:cNvPr>
          <p:cNvSpPr/>
          <p:nvPr/>
        </p:nvSpPr>
        <p:spPr>
          <a:xfrm>
            <a:off x="7393129" y="1486489"/>
            <a:ext cx="1228469" cy="140539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noFill/>
          <a:ln w="19050" cap="flat" cmpd="sng" algn="ctr">
            <a:solidFill>
              <a:schemeClr val="tx2">
                <a:lumMod val="50000"/>
                <a:lumOff val="50000"/>
              </a:schemeClr>
            </a:solidFill>
            <a:prstDash val="solid"/>
            <a:miter lim="800000"/>
          </a:ln>
          <a:effectLst/>
        </p:spPr>
        <p:txBody>
          <a:bodyPr rtlCol="0" anchor="ctr"/>
          <a:lstStyle/>
          <a:p>
            <a:pPr algn="ctr" defTabSz="685800">
              <a:defRPr/>
            </a:pPr>
            <a:endParaRPr lang="en-US" sz="1350" kern="0" dirty="0">
              <a:solidFill>
                <a:prstClr val="white"/>
              </a:solidFill>
              <a:latin typeface="Posterama Text SemiBold"/>
            </a:endParaRPr>
          </a:p>
        </p:txBody>
      </p:sp>
      <p:sp>
        <p:nvSpPr>
          <p:cNvPr id="14" name="Freeform: Shape 11">
            <a:extLst>
              <a:ext uri="{FF2B5EF4-FFF2-40B4-BE49-F238E27FC236}">
                <a16:creationId xmlns:a16="http://schemas.microsoft.com/office/drawing/2014/main" id="{E5D4DE6D-89C8-6FFF-287D-3F3BAD416CA1}"/>
              </a:ext>
              <a:ext uri="{C183D7F6-B498-43B3-948B-1728B52AA6E4}">
                <adec:decorative xmlns:adec="http://schemas.microsoft.com/office/drawing/2017/decorative" val="1"/>
              </a:ext>
            </a:extLst>
          </p:cNvPr>
          <p:cNvSpPr/>
          <p:nvPr/>
        </p:nvSpPr>
        <p:spPr>
          <a:xfrm>
            <a:off x="4480827" y="3628440"/>
            <a:ext cx="1228469" cy="140539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alpha val="50196"/>
            </a:schemeClr>
          </a:solidFill>
          <a:ln w="12700" cap="flat" cmpd="sng" algn="ctr">
            <a:noFill/>
            <a:prstDash val="solid"/>
            <a:miter lim="800000"/>
          </a:ln>
          <a:effectLst/>
        </p:spPr>
        <p:txBody>
          <a:bodyPr rtlCol="0" anchor="ctr"/>
          <a:lstStyle/>
          <a:p>
            <a:pPr algn="ctr" defTabSz="685800">
              <a:defRPr/>
            </a:pPr>
            <a:endParaRPr lang="en-US" sz="1350" kern="0" dirty="0">
              <a:solidFill>
                <a:prstClr val="white"/>
              </a:solidFill>
              <a:latin typeface="Posterama Text SemiBold"/>
            </a:endParaRPr>
          </a:p>
        </p:txBody>
      </p:sp>
      <p:pic>
        <p:nvPicPr>
          <p:cNvPr id="5" name="Picture Placeholder 4" descr="A close-up of a book&#10;&#10;Description automatically generated">
            <a:extLst>
              <a:ext uri="{FF2B5EF4-FFF2-40B4-BE49-F238E27FC236}">
                <a16:creationId xmlns:a16="http://schemas.microsoft.com/office/drawing/2014/main" id="{E5D5354E-4B9E-6D6E-2A06-2726D25518D1}"/>
              </a:ext>
            </a:extLst>
          </p:cNvPr>
          <p:cNvPicPr>
            <a:picLocks noGrp="1" noChangeAspect="1"/>
          </p:cNvPicPr>
          <p:nvPr>
            <p:ph type="pic" sz="quarter" idx="47"/>
          </p:nvPr>
        </p:nvPicPr>
        <p:blipFill>
          <a:blip r:embed="rId3">
            <a:extLst>
              <a:ext uri="{837473B0-CC2E-450A-ABE3-18F120FF3D39}">
                <a1611:picAttrSrcUrl xmlns:a1611="http://schemas.microsoft.com/office/drawing/2016/11/main" r:id="rId4"/>
              </a:ext>
            </a:extLst>
          </a:blip>
          <a:srcRect l="6518" r="6518"/>
          <a:stretch>
            <a:fillRect/>
          </a:stretch>
        </p:blipFill>
        <p:spPr>
          <a:xfrm>
            <a:off x="4769052" y="822027"/>
            <a:ext cx="3655496" cy="4403303"/>
          </a:xfrm>
          <a:ln>
            <a:solidFill>
              <a:schemeClr val="tx2">
                <a:lumMod val="25000"/>
                <a:lumOff val="75000"/>
              </a:schemeClr>
            </a:solidFill>
          </a:ln>
        </p:spPr>
      </p:pic>
      <p:sp>
        <p:nvSpPr>
          <p:cNvPr id="6" name="TextBox 5">
            <a:extLst>
              <a:ext uri="{FF2B5EF4-FFF2-40B4-BE49-F238E27FC236}">
                <a16:creationId xmlns:a16="http://schemas.microsoft.com/office/drawing/2014/main" id="{319A45C4-178D-ECE3-0DFA-9DF2AD485ED2}"/>
              </a:ext>
            </a:extLst>
          </p:cNvPr>
          <p:cNvSpPr txBox="1"/>
          <p:nvPr/>
        </p:nvSpPr>
        <p:spPr>
          <a:xfrm>
            <a:off x="4944736" y="5273407"/>
            <a:ext cx="3304127" cy="196208"/>
          </a:xfrm>
          <a:prstGeom prst="rect">
            <a:avLst/>
          </a:prstGeom>
        </p:spPr>
        <p:txBody>
          <a:bodyPr wrap="square" rtlCol="0">
            <a:spAutoFit/>
          </a:bodyPr>
          <a:lstStyle/>
          <a:p>
            <a:pPr algn="ctr"/>
            <a:r>
              <a:rPr lang="en-US" sz="675" dirty="0">
                <a:solidFill>
                  <a:schemeClr val="bg1">
                    <a:lumMod val="65000"/>
                  </a:schemeClr>
                </a:solidFill>
                <a:hlinkClick r:id="rId4" tooltip="https://epitemnein-epitomic.blogspot.com/2013/11/nine-ways-bible-is-superior-to-every.html">
                  <a:extLst>
                    <a:ext uri="{A12FA001-AC4F-418D-AE19-62706E023703}">
                      <ahyp:hlinkClr xmlns:ahyp="http://schemas.microsoft.com/office/drawing/2018/hyperlinkcolor" val="tx"/>
                    </a:ext>
                  </a:extLst>
                </a:hlinkClick>
              </a:rPr>
              <a:t>This Photo</a:t>
            </a:r>
            <a:r>
              <a:rPr lang="en-US" sz="675" dirty="0">
                <a:solidFill>
                  <a:schemeClr val="bg1">
                    <a:lumMod val="65000"/>
                  </a:schemeClr>
                </a:solidFill>
              </a:rPr>
              <a:t> by Unknown Author is licensed under </a:t>
            </a:r>
            <a:r>
              <a:rPr lang="en-US" sz="675" dirty="0">
                <a:solidFill>
                  <a:schemeClr val="bg1">
                    <a:lumMod val="65000"/>
                  </a:schemeClr>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675" dirty="0">
              <a:solidFill>
                <a:schemeClr val="bg1">
                  <a:lumMod val="65000"/>
                </a:schemeClr>
              </a:solidFill>
            </a:endParaRPr>
          </a:p>
        </p:txBody>
      </p:sp>
    </p:spTree>
    <p:extLst>
      <p:ext uri="{BB962C8B-B14F-4D97-AF65-F5344CB8AC3E}">
        <p14:creationId xmlns:p14="http://schemas.microsoft.com/office/powerpoint/2010/main" val="389844792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500"/>
                                        <p:tgtEl>
                                          <p:spTgt spid="7"/>
                                        </p:tgtEl>
                                      </p:cBhvr>
                                    </p:animEffect>
                                  </p:childTnLst>
                                </p:cTn>
                              </p:par>
                            </p:childTnLst>
                          </p:cTn>
                        </p:par>
                        <p:par>
                          <p:cTn id="8" fill="hold">
                            <p:stCondLst>
                              <p:cond delay="1500"/>
                            </p:stCondLst>
                            <p:childTnLst>
                              <p:par>
                                <p:cTn id="9" presetID="12" presetClass="entr" presetSubtype="1"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additive="base">
                                        <p:cTn id="11" dur="2000"/>
                                        <p:tgtEl>
                                          <p:spTgt spid="9">
                                            <p:txEl>
                                              <p:pRg st="0" end="0"/>
                                            </p:txEl>
                                          </p:spTgt>
                                        </p:tgtEl>
                                        <p:attrNameLst>
                                          <p:attrName>ppt_y</p:attrName>
                                        </p:attrNameLst>
                                      </p:cBhvr>
                                      <p:tavLst>
                                        <p:tav tm="0">
                                          <p:val>
                                            <p:strVal val="#ppt_y-#ppt_h*1.125000"/>
                                          </p:val>
                                        </p:tav>
                                        <p:tav tm="100000">
                                          <p:val>
                                            <p:strVal val="#ppt_y"/>
                                          </p:val>
                                        </p:tav>
                                      </p:tavLst>
                                    </p:anim>
                                    <p:animEffect transition="in" filter="wipe(down)">
                                      <p:cBhvr>
                                        <p:cTn id="12"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5" y="325483"/>
            <a:ext cx="8138737" cy="4882621"/>
          </a:xfrm>
        </p:spPr>
        <p:txBody>
          <a:bodyPr/>
          <a:lstStyle/>
          <a:p>
            <a:pPr marL="45720" indent="0">
              <a:buNone/>
            </a:pPr>
            <a:r>
              <a:rPr lang="en-US" sz="4000" b="1" dirty="0">
                <a:solidFill>
                  <a:schemeClr val="tx2"/>
                </a:solidFill>
                <a:latin typeface="Candara" panose="020E0502030303020204" pitchFamily="34" charset="0"/>
              </a:rPr>
              <a:t>Man’s Needs Supplied By God </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GUIDANCE </a:t>
            </a:r>
            <a:r>
              <a:rPr lang="en-US" sz="3200" i="1" dirty="0">
                <a:solidFill>
                  <a:schemeClr val="tx2">
                    <a:lumMod val="75000"/>
                  </a:schemeClr>
                </a:solidFill>
                <a:latin typeface="Candara" panose="020E0502030303020204" pitchFamily="34" charset="0"/>
              </a:rPr>
              <a:t>– </a:t>
            </a:r>
            <a:r>
              <a:rPr lang="en-US" sz="3200" dirty="0">
                <a:solidFill>
                  <a:schemeClr val="tx2">
                    <a:lumMod val="75000"/>
                  </a:schemeClr>
                </a:solidFill>
                <a:latin typeface="Candara" panose="020E0502030303020204" pitchFamily="34" charset="0"/>
              </a:rPr>
              <a:t>Man is not able to guide himself and needs the divine guidance</a:t>
            </a:r>
            <a:r>
              <a:rPr lang="en-US" sz="3200" i="1" dirty="0">
                <a:solidFill>
                  <a:schemeClr val="tx2">
                    <a:lumMod val="75000"/>
                  </a:schemeClr>
                </a:solidFill>
                <a:latin typeface="Candara" panose="020E0502030303020204" pitchFamily="34" charset="0"/>
              </a:rPr>
              <a:t>  of God – Jer. 10:23; cf. Prov. 14:12</a:t>
            </a:r>
          </a:p>
          <a:p>
            <a:pPr marL="365760" indent="-274320">
              <a:lnSpc>
                <a:spcPts val="3200"/>
              </a:lnSpc>
              <a:spcBef>
                <a:spcPts val="12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SALVATION</a:t>
            </a:r>
            <a:r>
              <a:rPr lang="en-US" sz="3200" dirty="0">
                <a:solidFill>
                  <a:schemeClr val="tx2">
                    <a:lumMod val="75000"/>
                  </a:schemeClr>
                </a:solidFill>
                <a:latin typeface="Candara" panose="020E0502030303020204" pitchFamily="34" charset="0"/>
              </a:rPr>
              <a:t> – Because of sin </a:t>
            </a:r>
            <a:r>
              <a:rPr lang="en-US" sz="3200" i="1" dirty="0">
                <a:solidFill>
                  <a:schemeClr val="tx2">
                    <a:lumMod val="75000"/>
                  </a:schemeClr>
                </a:solidFill>
                <a:latin typeface="Candara" panose="020E0502030303020204" pitchFamily="34" charset="0"/>
              </a:rPr>
              <a:t>– Rom. 3:10, 23</a:t>
            </a:r>
            <a:endParaRPr lang="en-US" sz="2800" i="1" dirty="0">
              <a:solidFill>
                <a:schemeClr val="tx2">
                  <a:lumMod val="75000"/>
                </a:schemeClr>
              </a:solidFill>
              <a:latin typeface="Candara" panose="020E0502030303020204" pitchFamily="34" charset="0"/>
            </a:endParaRPr>
          </a:p>
          <a:p>
            <a:pPr marL="365760" lvl="1" indent="-274320">
              <a:lnSpc>
                <a:spcPts val="2800"/>
              </a:lnSpc>
              <a:spcBef>
                <a:spcPts val="18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ENCOURAGEMENT </a:t>
            </a:r>
            <a:r>
              <a:rPr lang="en-US" sz="3200" dirty="0">
                <a:solidFill>
                  <a:schemeClr val="tx2">
                    <a:lumMod val="75000"/>
                  </a:schemeClr>
                </a:solidFill>
                <a:latin typeface="Candara" panose="020E0502030303020204" pitchFamily="34" charset="0"/>
              </a:rPr>
              <a:t>– Because of weakness</a:t>
            </a:r>
          </a:p>
          <a:p>
            <a:pPr marL="548640" lvl="2" indent="-274320">
              <a:lnSpc>
                <a:spcPts val="2800"/>
              </a:lnSpc>
              <a:spcBef>
                <a:spcPts val="0"/>
              </a:spcBef>
              <a:buFont typeface="Wingdings" panose="05000000000000000000" pitchFamily="2" charset="2"/>
              <a:buChar char="§"/>
            </a:pPr>
            <a:r>
              <a:rPr lang="en-US" sz="2800" i="1" dirty="0">
                <a:solidFill>
                  <a:schemeClr val="tx2">
                    <a:lumMod val="75000"/>
                  </a:schemeClr>
                </a:solidFill>
                <a:latin typeface="Candara" panose="020E0502030303020204" pitchFamily="34" charset="0"/>
              </a:rPr>
              <a:t>Gal. 6:1-2</a:t>
            </a:r>
          </a:p>
          <a:p>
            <a:pPr marL="365760" lvl="2" indent="-274320">
              <a:lnSpc>
                <a:spcPts val="3200"/>
              </a:lnSpc>
              <a:spcBef>
                <a:spcPts val="12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SYMPATHY AND COMPASION </a:t>
            </a:r>
            <a:r>
              <a:rPr lang="en-US" sz="3200" dirty="0">
                <a:solidFill>
                  <a:schemeClr val="tx2">
                    <a:lumMod val="75000"/>
                  </a:schemeClr>
                </a:solidFill>
                <a:latin typeface="Candara" panose="020E0502030303020204" pitchFamily="34" charset="0"/>
              </a:rPr>
              <a:t>– Because of sorrow – </a:t>
            </a:r>
            <a:r>
              <a:rPr lang="en-US" sz="3200" i="1" dirty="0">
                <a:solidFill>
                  <a:schemeClr val="tx2">
                    <a:lumMod val="75000"/>
                  </a:schemeClr>
                </a:solidFill>
                <a:latin typeface="Candara" panose="020E0502030303020204" pitchFamily="34" charset="0"/>
              </a:rPr>
              <a:t>Rom. 12:15</a:t>
            </a:r>
          </a:p>
          <a:p>
            <a:pPr marL="365760" lvl="2" indent="-274320">
              <a:lnSpc>
                <a:spcPts val="3200"/>
              </a:lnSpc>
              <a:spcBef>
                <a:spcPts val="12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HOPE </a:t>
            </a:r>
            <a:r>
              <a:rPr lang="en-US" sz="3200" dirty="0">
                <a:solidFill>
                  <a:schemeClr val="tx2">
                    <a:lumMod val="75000"/>
                  </a:schemeClr>
                </a:solidFill>
                <a:latin typeface="Candara" panose="020E0502030303020204" pitchFamily="34" charset="0"/>
              </a:rPr>
              <a:t>– Because of death – </a:t>
            </a:r>
            <a:r>
              <a:rPr lang="en-US" sz="3200" i="1" dirty="0">
                <a:solidFill>
                  <a:schemeClr val="tx2">
                    <a:lumMod val="75000"/>
                  </a:schemeClr>
                </a:solidFill>
                <a:latin typeface="Candara" panose="020E0502030303020204" pitchFamily="34" charset="0"/>
              </a:rPr>
              <a:t>Psa. 16:9-11</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8" y="6426706"/>
            <a:ext cx="540371" cy="21902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10</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631801" y="3597042"/>
            <a:ext cx="6015028" cy="861774"/>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Things Not Changed</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FE180358-2E3E-3F80-7C63-CE6DB15F6B95}"/>
              </a:ext>
            </a:extLst>
          </p:cNvPr>
          <p:cNvSpPr txBox="1"/>
          <p:nvPr/>
        </p:nvSpPr>
        <p:spPr>
          <a:xfrm>
            <a:off x="925869" y="5331675"/>
            <a:ext cx="7744019" cy="1174552"/>
          </a:xfrm>
          <a:prstGeom prst="rect">
            <a:avLst/>
          </a:prstGeom>
          <a:solidFill>
            <a:schemeClr val="bg2">
              <a:alpha val="96000"/>
            </a:schemeClr>
          </a:solidFill>
          <a:effectLst>
            <a:outerShdw blurRad="50800" dist="215900" dir="3000000" algn="tl" rotWithShape="0">
              <a:prstClr val="black">
                <a:alpha val="20000"/>
              </a:prstClr>
            </a:outerShdw>
          </a:effectLst>
        </p:spPr>
        <p:txBody>
          <a:bodyPr wrap="square">
            <a:spAutoFit/>
          </a:bodyPr>
          <a:lstStyle/>
          <a:p>
            <a:pPr>
              <a:lnSpc>
                <a:spcPts val="2800"/>
              </a:lnSpc>
            </a:pPr>
            <a:r>
              <a:rPr lang="en-US" sz="2800" b="1" i="1" dirty="0">
                <a:effectLst>
                  <a:outerShdw blurRad="50800" dist="50800" dir="10020000" sx="7000" sy="7000" algn="ctr" rotWithShape="0">
                    <a:srgbClr val="000000">
                      <a:alpha val="43137"/>
                    </a:srgbClr>
                  </a:outerShdw>
                </a:effectLst>
                <a:latin typeface="Candara" panose="020E0502030303020204" pitchFamily="34" charset="0"/>
              </a:rPr>
              <a:t>“But now he is dead, wherefore should I fast? can I bring him back again? I shall go to him, but he shall not return to me” </a:t>
            </a:r>
            <a:r>
              <a:rPr lang="en-US" sz="2800" i="1" dirty="0">
                <a:latin typeface="Candara" panose="020E0502030303020204" pitchFamily="34" charset="0"/>
              </a:rPr>
              <a:t>– 2 Sam. 12:23</a:t>
            </a:r>
          </a:p>
        </p:txBody>
      </p:sp>
    </p:spTree>
    <p:extLst>
      <p:ext uri="{BB962C8B-B14F-4D97-AF65-F5344CB8AC3E}">
        <p14:creationId xmlns:p14="http://schemas.microsoft.com/office/powerpoint/2010/main" val="353622709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2" end="2"/>
                                            </p:txEl>
                                          </p:spTgt>
                                        </p:tgtEl>
                                        <p:attrNameLst>
                                          <p:attrName>style.visibility</p:attrName>
                                        </p:attrNameLst>
                                      </p:cBhvr>
                                      <p:to>
                                        <p:strVal val="visible"/>
                                      </p:to>
                                    </p:set>
                                    <p:animEffect transition="in" filter="fade">
                                      <p:cBhvr>
                                        <p:cTn id="21" dur="1000"/>
                                        <p:tgtEl>
                                          <p:spTgt spid="25">
                                            <p:txEl>
                                              <p:pRg st="2" end="2"/>
                                            </p:txEl>
                                          </p:spTgt>
                                        </p:tgtEl>
                                      </p:cBhvr>
                                    </p:animEffect>
                                    <p:anim calcmode="lin" valueType="num">
                                      <p:cBhvr>
                                        <p:cTn id="22"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3" end="3"/>
                                            </p:txEl>
                                          </p:spTgt>
                                        </p:tgtEl>
                                        <p:attrNameLst>
                                          <p:attrName>style.visibility</p:attrName>
                                        </p:attrNameLst>
                                      </p:cBhvr>
                                      <p:to>
                                        <p:strVal val="visible"/>
                                      </p:to>
                                    </p:set>
                                    <p:animEffect transition="in" filter="fade">
                                      <p:cBhvr>
                                        <p:cTn id="28" dur="1000"/>
                                        <p:tgtEl>
                                          <p:spTgt spid="25">
                                            <p:txEl>
                                              <p:pRg st="3" end="3"/>
                                            </p:txEl>
                                          </p:spTgt>
                                        </p:tgtEl>
                                      </p:cBhvr>
                                    </p:animEffect>
                                    <p:anim calcmode="lin" valueType="num">
                                      <p:cBhvr>
                                        <p:cTn id="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5">
                                            <p:txEl>
                                              <p:pRg st="4" end="4"/>
                                            </p:txEl>
                                          </p:spTgt>
                                        </p:tgtEl>
                                        <p:attrNameLst>
                                          <p:attrName>style.visibility</p:attrName>
                                        </p:attrNameLst>
                                      </p:cBhvr>
                                      <p:to>
                                        <p:strVal val="visible"/>
                                      </p:to>
                                    </p:set>
                                    <p:animEffect transition="in" filter="fade">
                                      <p:cBhvr>
                                        <p:cTn id="33" dur="1000"/>
                                        <p:tgtEl>
                                          <p:spTgt spid="25">
                                            <p:txEl>
                                              <p:pRg st="4" end="4"/>
                                            </p:txEl>
                                          </p:spTgt>
                                        </p:tgtEl>
                                      </p:cBhvr>
                                    </p:animEffect>
                                    <p:anim calcmode="lin" valueType="num">
                                      <p:cBhvr>
                                        <p:cTn id="34"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5" end="5"/>
                                            </p:txEl>
                                          </p:spTgt>
                                        </p:tgtEl>
                                        <p:attrNameLst>
                                          <p:attrName>style.visibility</p:attrName>
                                        </p:attrNameLst>
                                      </p:cBhvr>
                                      <p:to>
                                        <p:strVal val="visible"/>
                                      </p:to>
                                    </p:set>
                                    <p:animEffect transition="in" filter="fade">
                                      <p:cBhvr>
                                        <p:cTn id="40" dur="1000"/>
                                        <p:tgtEl>
                                          <p:spTgt spid="25">
                                            <p:txEl>
                                              <p:pRg st="5" end="5"/>
                                            </p:txEl>
                                          </p:spTgt>
                                        </p:tgtEl>
                                      </p:cBhvr>
                                    </p:animEffect>
                                    <p:anim calcmode="lin" valueType="num">
                                      <p:cBhvr>
                                        <p:cTn id="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5">
                                            <p:txEl>
                                              <p:pRg st="6" end="6"/>
                                            </p:txEl>
                                          </p:spTgt>
                                        </p:tgtEl>
                                        <p:attrNameLst>
                                          <p:attrName>style.visibility</p:attrName>
                                        </p:attrNameLst>
                                      </p:cBhvr>
                                      <p:to>
                                        <p:strVal val="visible"/>
                                      </p:to>
                                    </p:set>
                                    <p:animEffect transition="in" filter="fade">
                                      <p:cBhvr>
                                        <p:cTn id="47" dur="1000"/>
                                        <p:tgtEl>
                                          <p:spTgt spid="25">
                                            <p:txEl>
                                              <p:pRg st="6" end="6"/>
                                            </p:txEl>
                                          </p:spTgt>
                                        </p:tgtEl>
                                      </p:cBhvr>
                                    </p:animEffect>
                                    <p:anim calcmode="lin" valueType="num">
                                      <p:cBhvr>
                                        <p:cTn id="48"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barn(outVertical)">
                                      <p:cBhvr>
                                        <p:cTn id="5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5" y="325483"/>
            <a:ext cx="8335165" cy="6532517"/>
          </a:xfrm>
        </p:spPr>
        <p:txBody>
          <a:bodyPr/>
          <a:lstStyle/>
          <a:p>
            <a:pPr marL="45720" indent="0">
              <a:buNone/>
            </a:pPr>
            <a:r>
              <a:rPr lang="en-US" sz="4000" b="1" dirty="0">
                <a:solidFill>
                  <a:schemeClr val="tx2"/>
                </a:solidFill>
                <a:latin typeface="Candara" panose="020E0502030303020204" pitchFamily="34" charset="0"/>
              </a:rPr>
              <a:t>Is Unchangeable!</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Because He’s from everlasting to everlasting</a:t>
            </a:r>
          </a:p>
          <a:p>
            <a:pPr marL="548640" indent="-274320">
              <a:lnSpc>
                <a:spcPts val="2800"/>
              </a:lnSpc>
              <a:spcBef>
                <a:spcPts val="0"/>
              </a:spcBef>
              <a:buFont typeface="Wingdings" panose="05000000000000000000" pitchFamily="2" charset="2"/>
              <a:buChar char="§"/>
            </a:pPr>
            <a:r>
              <a:rPr lang="en-US" sz="2800" i="1" dirty="0">
                <a:solidFill>
                  <a:schemeClr val="tx2">
                    <a:lumMod val="75000"/>
                  </a:schemeClr>
                </a:solidFill>
                <a:latin typeface="Candara" panose="020E0502030303020204" pitchFamily="34" charset="0"/>
              </a:rPr>
              <a:t>Rev. 1:8; James 1:17</a:t>
            </a:r>
          </a:p>
          <a:p>
            <a:pPr marL="365760" indent="-274320">
              <a:lnSpc>
                <a:spcPts val="3200"/>
              </a:lnSpc>
              <a:spcBef>
                <a:spcPts val="12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He is King of Kings and Lord of Lords who has all Authority </a:t>
            </a:r>
            <a:r>
              <a:rPr lang="en-US" sz="3200" i="1" dirty="0">
                <a:solidFill>
                  <a:schemeClr val="tx2">
                    <a:lumMod val="75000"/>
                  </a:schemeClr>
                </a:solidFill>
                <a:latin typeface="Candara" panose="020E0502030303020204" pitchFamily="34" charset="0"/>
              </a:rPr>
              <a:t>– Matt. 28:18; 1 Tim. 6:15</a:t>
            </a:r>
            <a:endParaRPr lang="en-US" sz="3200" i="1" dirty="0">
              <a:solidFill>
                <a:schemeClr val="tx2"/>
              </a:solidFill>
              <a:latin typeface="Candara" panose="020E0502030303020204" pitchFamily="34" charset="0"/>
            </a:endParaRPr>
          </a:p>
          <a:p>
            <a:pPr marL="365760" indent="-274320">
              <a:lnSpc>
                <a:spcPts val="3200"/>
              </a:lnSpc>
              <a:spcBef>
                <a:spcPts val="1200"/>
              </a:spcBef>
              <a:buFont typeface="Wingdings" panose="05000000000000000000" pitchFamily="2" charset="2"/>
              <a:buChar char="§"/>
            </a:pPr>
            <a:r>
              <a:rPr lang="en-US" sz="3200" b="1" dirty="0">
                <a:solidFill>
                  <a:schemeClr val="tx2"/>
                </a:solidFill>
                <a:latin typeface="Candara" panose="020E0502030303020204" pitchFamily="34" charset="0"/>
              </a:rPr>
              <a:t>His conditions of salvation cannot be changed </a:t>
            </a:r>
            <a:r>
              <a:rPr lang="en-US" sz="3200" dirty="0">
                <a:solidFill>
                  <a:schemeClr val="tx2"/>
                </a:solidFill>
                <a:latin typeface="Candara" panose="020E0502030303020204" pitchFamily="34" charset="0"/>
              </a:rPr>
              <a:t>– </a:t>
            </a:r>
            <a:r>
              <a:rPr lang="en-US" sz="3200" i="1" dirty="0">
                <a:solidFill>
                  <a:schemeClr val="tx2"/>
                </a:solidFill>
                <a:latin typeface="Candara" panose="020E0502030303020204" pitchFamily="34" charset="0"/>
              </a:rPr>
              <a:t>John 3:3-5; Mark 16:16; Matt. 10:32</a:t>
            </a:r>
          </a:p>
          <a:p>
            <a:pPr marL="365760" lvl="1" indent="-274320">
              <a:lnSpc>
                <a:spcPts val="3200"/>
              </a:lnSpc>
              <a:spcBef>
                <a:spcPts val="1200"/>
              </a:spcBef>
              <a:buFont typeface="Wingdings" panose="05000000000000000000" pitchFamily="2" charset="2"/>
              <a:buChar char="§"/>
            </a:pPr>
            <a:r>
              <a:rPr lang="en-US" sz="3200" b="1" dirty="0">
                <a:solidFill>
                  <a:schemeClr val="tx2"/>
                </a:solidFill>
                <a:latin typeface="Candara" panose="020E0502030303020204" pitchFamily="34" charset="0"/>
              </a:rPr>
              <a:t>His laws are unalterable </a:t>
            </a:r>
            <a:r>
              <a:rPr lang="en-US" sz="3200" i="1" dirty="0">
                <a:solidFill>
                  <a:schemeClr val="tx2"/>
                </a:solidFill>
                <a:latin typeface="Candara" panose="020E0502030303020204" pitchFamily="34" charset="0"/>
              </a:rPr>
              <a:t>– Matt. 24:35</a:t>
            </a:r>
          </a:p>
          <a:p>
            <a:pPr marL="365760" lvl="1" indent="-274320">
              <a:lnSpc>
                <a:spcPts val="3200"/>
              </a:lnSpc>
              <a:spcBef>
                <a:spcPts val="1200"/>
              </a:spcBef>
              <a:buFont typeface="Wingdings" panose="05000000000000000000" pitchFamily="2" charset="2"/>
              <a:buChar char="§"/>
            </a:pPr>
            <a:r>
              <a:rPr lang="en-US" sz="3200" b="1" dirty="0">
                <a:solidFill>
                  <a:schemeClr val="tx2"/>
                </a:solidFill>
                <a:latin typeface="Candara" panose="020E0502030303020204" pitchFamily="34" charset="0"/>
              </a:rPr>
              <a:t>His attitude has not changed toward:</a:t>
            </a:r>
          </a:p>
          <a:p>
            <a:pPr marL="548640" lvl="2" indent="-274320">
              <a:lnSpc>
                <a:spcPts val="2800"/>
              </a:lnSpc>
              <a:spcBef>
                <a:spcPts val="0"/>
              </a:spcBef>
              <a:buFont typeface="Wingdings" panose="05000000000000000000" pitchFamily="2" charset="2"/>
              <a:buChar char="§"/>
            </a:pPr>
            <a:r>
              <a:rPr lang="en-US" sz="2800" u="sng" dirty="0">
                <a:solidFill>
                  <a:schemeClr val="tx2"/>
                </a:solidFill>
                <a:latin typeface="Candara" panose="020E0502030303020204" pitchFamily="34" charset="0"/>
              </a:rPr>
              <a:t>Sin</a:t>
            </a:r>
            <a:r>
              <a:rPr lang="en-US" sz="2800" dirty="0">
                <a:solidFill>
                  <a:schemeClr val="tx2"/>
                </a:solidFill>
                <a:latin typeface="Candara" panose="020E0502030303020204" pitchFamily="34" charset="0"/>
              </a:rPr>
              <a:t> </a:t>
            </a:r>
            <a:r>
              <a:rPr lang="en-US" sz="2800" i="1" dirty="0">
                <a:solidFill>
                  <a:schemeClr val="tx2"/>
                </a:solidFill>
                <a:latin typeface="Candara" panose="020E0502030303020204" pitchFamily="34" charset="0"/>
              </a:rPr>
              <a:t>– John 8:21</a:t>
            </a:r>
          </a:p>
          <a:p>
            <a:pPr marL="548640" lvl="2" indent="-274320">
              <a:lnSpc>
                <a:spcPts val="2800"/>
              </a:lnSpc>
              <a:spcBef>
                <a:spcPts val="300"/>
              </a:spcBef>
              <a:buFont typeface="Wingdings" panose="05000000000000000000" pitchFamily="2" charset="2"/>
              <a:buChar char="§"/>
            </a:pPr>
            <a:r>
              <a:rPr lang="en-US" sz="2800" u="sng" dirty="0">
                <a:solidFill>
                  <a:schemeClr val="tx2"/>
                </a:solidFill>
                <a:latin typeface="Candara" panose="020E0502030303020204" pitchFamily="34" charset="0"/>
              </a:rPr>
              <a:t>Disbelief </a:t>
            </a:r>
            <a:r>
              <a:rPr lang="en-US" sz="2800" i="1" dirty="0">
                <a:solidFill>
                  <a:schemeClr val="tx2"/>
                </a:solidFill>
                <a:latin typeface="Candara" panose="020E0502030303020204" pitchFamily="34" charset="0"/>
              </a:rPr>
              <a:t>– John 8:24</a:t>
            </a:r>
          </a:p>
          <a:p>
            <a:pPr marL="548640" lvl="2" indent="-274320">
              <a:lnSpc>
                <a:spcPts val="2800"/>
              </a:lnSpc>
              <a:spcBef>
                <a:spcPts val="300"/>
              </a:spcBef>
              <a:buFont typeface="Wingdings" panose="05000000000000000000" pitchFamily="2" charset="2"/>
              <a:buChar char="§"/>
            </a:pPr>
            <a:r>
              <a:rPr lang="en-US" sz="2800" u="sng" dirty="0">
                <a:solidFill>
                  <a:schemeClr val="tx2"/>
                </a:solidFill>
                <a:latin typeface="Candara" panose="020E0502030303020204" pitchFamily="34" charset="0"/>
              </a:rPr>
              <a:t>Error</a:t>
            </a:r>
            <a:r>
              <a:rPr lang="en-US" sz="2800" i="1" dirty="0">
                <a:solidFill>
                  <a:schemeClr val="tx2"/>
                </a:solidFill>
                <a:latin typeface="Candara" panose="020E0502030303020204" pitchFamily="34" charset="0"/>
              </a:rPr>
              <a:t> – Matt. 15:8-9</a:t>
            </a:r>
          </a:p>
          <a:p>
            <a:pPr marL="548640" lvl="2" indent="-274320">
              <a:lnSpc>
                <a:spcPts val="2800"/>
              </a:lnSpc>
              <a:spcBef>
                <a:spcPts val="300"/>
              </a:spcBef>
              <a:buFont typeface="Wingdings" panose="05000000000000000000" pitchFamily="2" charset="2"/>
              <a:buChar char="§"/>
            </a:pPr>
            <a:r>
              <a:rPr lang="en-US" sz="2800" u="sng" dirty="0">
                <a:solidFill>
                  <a:schemeClr val="tx2"/>
                </a:solidFill>
                <a:latin typeface="Candara" panose="020E0502030303020204" pitchFamily="34" charset="0"/>
              </a:rPr>
              <a:t>False Bodies</a:t>
            </a:r>
            <a:r>
              <a:rPr lang="en-US" sz="2800" dirty="0">
                <a:solidFill>
                  <a:schemeClr val="tx2"/>
                </a:solidFill>
                <a:latin typeface="Candara" panose="020E0502030303020204" pitchFamily="34" charset="0"/>
              </a:rPr>
              <a:t> </a:t>
            </a:r>
            <a:r>
              <a:rPr lang="en-US" sz="2800" i="1" dirty="0">
                <a:solidFill>
                  <a:schemeClr val="tx2"/>
                </a:solidFill>
                <a:latin typeface="Candara" panose="020E0502030303020204" pitchFamily="34" charset="0"/>
              </a:rPr>
              <a:t>– Matt. 15:13</a:t>
            </a:r>
          </a:p>
          <a:p>
            <a:pPr marL="548640" lvl="2" indent="-274320">
              <a:lnSpc>
                <a:spcPts val="2800"/>
              </a:lnSpc>
              <a:spcBef>
                <a:spcPts val="300"/>
              </a:spcBef>
              <a:buFont typeface="Wingdings" panose="05000000000000000000" pitchFamily="2" charset="2"/>
              <a:buChar char="§"/>
            </a:pPr>
            <a:r>
              <a:rPr lang="en-US" sz="2800" u="sng" dirty="0">
                <a:solidFill>
                  <a:schemeClr val="tx2"/>
                </a:solidFill>
                <a:latin typeface="Candara" panose="020E0502030303020204" pitchFamily="34" charset="0"/>
              </a:rPr>
              <a:t>Man</a:t>
            </a:r>
            <a:r>
              <a:rPr lang="en-US" sz="2800" i="1" dirty="0">
                <a:solidFill>
                  <a:schemeClr val="tx2"/>
                </a:solidFill>
                <a:latin typeface="Candara" panose="020E0502030303020204" pitchFamily="34" charset="0"/>
              </a:rPr>
              <a:t> – John 3:16; 15:13; Rom. 5:8</a:t>
            </a:r>
          </a:p>
          <a:p>
            <a:pPr marL="548640" indent="-274320">
              <a:lnSpc>
                <a:spcPts val="2800"/>
              </a:lnSpc>
              <a:spcBef>
                <a:spcPts val="600"/>
              </a:spcBef>
              <a:buFont typeface="Wingdings" panose="05000000000000000000" pitchFamily="2" charset="2"/>
              <a:buChar char="§"/>
            </a:pPr>
            <a:endParaRPr lang="en-US" sz="2800" i="1" dirty="0">
              <a:solidFill>
                <a:schemeClr val="tx2">
                  <a:lumMod val="75000"/>
                </a:schemeClr>
              </a:solidFill>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8" y="6371886"/>
            <a:ext cx="540371" cy="160631"/>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11</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1121786" y="2219547"/>
            <a:ext cx="3021502" cy="861774"/>
          </a:xfrm>
          <a:prstGeom prst="rect">
            <a:avLst/>
          </a:prstGeom>
          <a:noFill/>
        </p:spPr>
        <p:txBody>
          <a:bodyPr wrap="square" lIns="91440" tIns="45720" rIns="91440" bIns="45720">
            <a:spAutoFit/>
          </a:bodyPr>
          <a:lstStyle/>
          <a:p>
            <a:pPr algn="r"/>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 CHRIST</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0269143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5">
                                            <p:txEl>
                                              <p:pRg st="2" end="2"/>
                                            </p:txEl>
                                          </p:spTgt>
                                        </p:tgtEl>
                                        <p:attrNameLst>
                                          <p:attrName>style.visibility</p:attrName>
                                        </p:attrNameLst>
                                      </p:cBhvr>
                                      <p:to>
                                        <p:strVal val="visible"/>
                                      </p:to>
                                    </p:set>
                                    <p:animEffect transition="in" filter="fade">
                                      <p:cBhvr>
                                        <p:cTn id="19" dur="1000"/>
                                        <p:tgtEl>
                                          <p:spTgt spid="25">
                                            <p:txEl>
                                              <p:pRg st="2" end="2"/>
                                            </p:txEl>
                                          </p:spTgt>
                                        </p:tgtEl>
                                      </p:cBhvr>
                                    </p:animEffect>
                                    <p:anim calcmode="lin" valueType="num">
                                      <p:cBhvr>
                                        <p:cTn id="20"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3" end="3"/>
                                            </p:txEl>
                                          </p:spTgt>
                                        </p:tgtEl>
                                        <p:attrNameLst>
                                          <p:attrName>style.visibility</p:attrName>
                                        </p:attrNameLst>
                                      </p:cBhvr>
                                      <p:to>
                                        <p:strVal val="visible"/>
                                      </p:to>
                                    </p:set>
                                    <p:animEffect transition="in" filter="fade">
                                      <p:cBhvr>
                                        <p:cTn id="26" dur="1000"/>
                                        <p:tgtEl>
                                          <p:spTgt spid="25">
                                            <p:txEl>
                                              <p:pRg st="3" end="3"/>
                                            </p:txEl>
                                          </p:spTgt>
                                        </p:tgtEl>
                                      </p:cBhvr>
                                    </p:animEffect>
                                    <p:anim calcmode="lin" valueType="num">
                                      <p:cBhvr>
                                        <p:cTn id="27"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4" end="4"/>
                                            </p:txEl>
                                          </p:spTgt>
                                        </p:tgtEl>
                                        <p:attrNameLst>
                                          <p:attrName>style.visibility</p:attrName>
                                        </p:attrNameLst>
                                      </p:cBhvr>
                                      <p:to>
                                        <p:strVal val="visible"/>
                                      </p:to>
                                    </p:set>
                                    <p:animEffect transition="in" filter="fade">
                                      <p:cBhvr>
                                        <p:cTn id="33" dur="1000"/>
                                        <p:tgtEl>
                                          <p:spTgt spid="25">
                                            <p:txEl>
                                              <p:pRg st="4" end="4"/>
                                            </p:txEl>
                                          </p:spTgt>
                                        </p:tgtEl>
                                      </p:cBhvr>
                                    </p:animEffect>
                                    <p:anim calcmode="lin" valueType="num">
                                      <p:cBhvr>
                                        <p:cTn id="34"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5" end="5"/>
                                            </p:txEl>
                                          </p:spTgt>
                                        </p:tgtEl>
                                        <p:attrNameLst>
                                          <p:attrName>style.visibility</p:attrName>
                                        </p:attrNameLst>
                                      </p:cBhvr>
                                      <p:to>
                                        <p:strVal val="visible"/>
                                      </p:to>
                                    </p:set>
                                    <p:animEffect transition="in" filter="fade">
                                      <p:cBhvr>
                                        <p:cTn id="40" dur="1000"/>
                                        <p:tgtEl>
                                          <p:spTgt spid="25">
                                            <p:txEl>
                                              <p:pRg st="5" end="5"/>
                                            </p:txEl>
                                          </p:spTgt>
                                        </p:tgtEl>
                                      </p:cBhvr>
                                    </p:animEffect>
                                    <p:anim calcmode="lin" valueType="num">
                                      <p:cBhvr>
                                        <p:cTn id="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5">
                                            <p:txEl>
                                              <p:pRg st="6" end="6"/>
                                            </p:txEl>
                                          </p:spTgt>
                                        </p:tgtEl>
                                        <p:attrNameLst>
                                          <p:attrName>style.visibility</p:attrName>
                                        </p:attrNameLst>
                                      </p:cBhvr>
                                      <p:to>
                                        <p:strVal val="visible"/>
                                      </p:to>
                                    </p:set>
                                    <p:animEffect transition="in" filter="fade">
                                      <p:cBhvr>
                                        <p:cTn id="47" dur="1000"/>
                                        <p:tgtEl>
                                          <p:spTgt spid="25">
                                            <p:txEl>
                                              <p:pRg st="6" end="6"/>
                                            </p:txEl>
                                          </p:spTgt>
                                        </p:tgtEl>
                                      </p:cBhvr>
                                    </p:animEffect>
                                    <p:anim calcmode="lin" valueType="num">
                                      <p:cBhvr>
                                        <p:cTn id="48"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5">
                                            <p:txEl>
                                              <p:pRg st="7" end="7"/>
                                            </p:txEl>
                                          </p:spTgt>
                                        </p:tgtEl>
                                        <p:attrNameLst>
                                          <p:attrName>style.visibility</p:attrName>
                                        </p:attrNameLst>
                                      </p:cBhvr>
                                      <p:to>
                                        <p:strVal val="visible"/>
                                      </p:to>
                                    </p:set>
                                    <p:animEffect transition="in" filter="fade">
                                      <p:cBhvr>
                                        <p:cTn id="54" dur="1000"/>
                                        <p:tgtEl>
                                          <p:spTgt spid="25">
                                            <p:txEl>
                                              <p:pRg st="7" end="7"/>
                                            </p:txEl>
                                          </p:spTgt>
                                        </p:tgtEl>
                                      </p:cBhvr>
                                    </p:animEffect>
                                    <p:anim calcmode="lin" valueType="num">
                                      <p:cBhvr>
                                        <p:cTn id="55"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5">
                                            <p:txEl>
                                              <p:pRg st="8" end="8"/>
                                            </p:txEl>
                                          </p:spTgt>
                                        </p:tgtEl>
                                        <p:attrNameLst>
                                          <p:attrName>style.visibility</p:attrName>
                                        </p:attrNameLst>
                                      </p:cBhvr>
                                      <p:to>
                                        <p:strVal val="visible"/>
                                      </p:to>
                                    </p:set>
                                    <p:animEffect transition="in" filter="fade">
                                      <p:cBhvr>
                                        <p:cTn id="61" dur="1000"/>
                                        <p:tgtEl>
                                          <p:spTgt spid="25">
                                            <p:txEl>
                                              <p:pRg st="8" end="8"/>
                                            </p:txEl>
                                          </p:spTgt>
                                        </p:tgtEl>
                                      </p:cBhvr>
                                    </p:animEffect>
                                    <p:anim calcmode="lin" valueType="num">
                                      <p:cBhvr>
                                        <p:cTn id="62" dur="1000" fill="hold"/>
                                        <p:tgtEl>
                                          <p:spTgt spid="25">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5">
                                            <p:txEl>
                                              <p:pRg st="9" end="9"/>
                                            </p:txEl>
                                          </p:spTgt>
                                        </p:tgtEl>
                                        <p:attrNameLst>
                                          <p:attrName>style.visibility</p:attrName>
                                        </p:attrNameLst>
                                      </p:cBhvr>
                                      <p:to>
                                        <p:strVal val="visible"/>
                                      </p:to>
                                    </p:set>
                                    <p:animEffect transition="in" filter="fade">
                                      <p:cBhvr>
                                        <p:cTn id="68" dur="1000"/>
                                        <p:tgtEl>
                                          <p:spTgt spid="25">
                                            <p:txEl>
                                              <p:pRg st="9" end="9"/>
                                            </p:txEl>
                                          </p:spTgt>
                                        </p:tgtEl>
                                      </p:cBhvr>
                                    </p:animEffect>
                                    <p:anim calcmode="lin" valueType="num">
                                      <p:cBhvr>
                                        <p:cTn id="69" dur="1000" fill="hold"/>
                                        <p:tgtEl>
                                          <p:spTgt spid="25">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25">
                                            <p:txEl>
                                              <p:pRg st="10" end="10"/>
                                            </p:txEl>
                                          </p:spTgt>
                                        </p:tgtEl>
                                        <p:attrNameLst>
                                          <p:attrName>style.visibility</p:attrName>
                                        </p:attrNameLst>
                                      </p:cBhvr>
                                      <p:to>
                                        <p:strVal val="visible"/>
                                      </p:to>
                                    </p:set>
                                    <p:animEffect transition="in" filter="fade">
                                      <p:cBhvr>
                                        <p:cTn id="75" dur="1000"/>
                                        <p:tgtEl>
                                          <p:spTgt spid="25">
                                            <p:txEl>
                                              <p:pRg st="10" end="10"/>
                                            </p:txEl>
                                          </p:spTgt>
                                        </p:tgtEl>
                                      </p:cBhvr>
                                    </p:animEffect>
                                    <p:anim calcmode="lin" valueType="num">
                                      <p:cBhvr>
                                        <p:cTn id="76" dur="1000" fill="hold"/>
                                        <p:tgtEl>
                                          <p:spTgt spid="25">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2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25">
                                            <p:txEl>
                                              <p:pRg st="11" end="11"/>
                                            </p:txEl>
                                          </p:spTgt>
                                        </p:tgtEl>
                                        <p:attrNameLst>
                                          <p:attrName>style.visibility</p:attrName>
                                        </p:attrNameLst>
                                      </p:cBhvr>
                                      <p:to>
                                        <p:strVal val="visible"/>
                                      </p:to>
                                    </p:set>
                                    <p:animEffect transition="in" filter="fade">
                                      <p:cBhvr>
                                        <p:cTn id="82" dur="1000"/>
                                        <p:tgtEl>
                                          <p:spTgt spid="25">
                                            <p:txEl>
                                              <p:pRg st="11" end="11"/>
                                            </p:txEl>
                                          </p:spTgt>
                                        </p:tgtEl>
                                      </p:cBhvr>
                                    </p:animEffect>
                                    <p:anim calcmode="lin" valueType="num">
                                      <p:cBhvr>
                                        <p:cTn id="83" dur="1000" fill="hold"/>
                                        <p:tgtEl>
                                          <p:spTgt spid="25">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2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5" y="325483"/>
            <a:ext cx="8335165" cy="6532517"/>
          </a:xfrm>
        </p:spPr>
        <p:txBody>
          <a:bodyPr/>
          <a:lstStyle/>
          <a:p>
            <a:pPr marL="45720" indent="0">
              <a:buNone/>
            </a:pPr>
            <a:r>
              <a:rPr lang="en-US" sz="4000" b="1" dirty="0">
                <a:solidFill>
                  <a:schemeClr val="tx2"/>
                </a:solidFill>
                <a:latin typeface="Candara" panose="020E0502030303020204" pitchFamily="34" charset="0"/>
              </a:rPr>
              <a:t>Came To Be A Friend of Sinners!</a:t>
            </a:r>
          </a:p>
          <a:p>
            <a:pPr marL="365760" indent="-274320">
              <a:lnSpc>
                <a:spcPts val="3600"/>
              </a:lnSpc>
              <a:spcBef>
                <a:spcPts val="600"/>
              </a:spcBef>
              <a:buFont typeface="Wingdings" panose="05000000000000000000" pitchFamily="2" charset="2"/>
              <a:buChar char="§"/>
            </a:pPr>
            <a:r>
              <a:rPr lang="en-US" sz="3600" b="1" dirty="0">
                <a:solidFill>
                  <a:schemeClr val="tx2">
                    <a:lumMod val="75000"/>
                  </a:schemeClr>
                </a:solidFill>
                <a:latin typeface="Candara" panose="020E0502030303020204" pitchFamily="34" charset="0"/>
              </a:rPr>
              <a:t>T0 save them!</a:t>
            </a:r>
          </a:p>
          <a:p>
            <a:pPr marL="548640" indent="-274320">
              <a:lnSpc>
                <a:spcPts val="3200"/>
              </a:lnSpc>
              <a:spcBef>
                <a:spcPts val="600"/>
              </a:spcBef>
              <a:buFont typeface="Wingdings" panose="05000000000000000000" pitchFamily="2" charset="2"/>
              <a:buChar char="§"/>
            </a:pPr>
            <a:r>
              <a:rPr lang="en-US" sz="3200" i="1" dirty="0">
                <a:solidFill>
                  <a:schemeClr val="tx2">
                    <a:lumMod val="75000"/>
                  </a:schemeClr>
                </a:solidFill>
                <a:latin typeface="Candara" panose="020E0502030303020204" pitchFamily="34" charset="0"/>
              </a:rPr>
              <a:t>Matt. 1:21; Luke 19:10; John 3:17</a:t>
            </a:r>
            <a:endParaRPr lang="en-US" sz="2800" i="1" dirty="0">
              <a:solidFill>
                <a:schemeClr val="tx2"/>
              </a:solidFill>
              <a:latin typeface="Candara" panose="020E0502030303020204" pitchFamily="34" charset="0"/>
            </a:endParaRPr>
          </a:p>
          <a:p>
            <a:pPr marL="365760" indent="-274320">
              <a:lnSpc>
                <a:spcPts val="3600"/>
              </a:lnSpc>
              <a:spcBef>
                <a:spcPts val="1800"/>
              </a:spcBef>
              <a:buFont typeface="Wingdings" panose="05000000000000000000" pitchFamily="2" charset="2"/>
              <a:buChar char="§"/>
            </a:pPr>
            <a:r>
              <a:rPr lang="en-US" sz="3600" b="1" dirty="0">
                <a:solidFill>
                  <a:schemeClr val="tx2">
                    <a:lumMod val="75000"/>
                  </a:schemeClr>
                </a:solidFill>
                <a:latin typeface="Candara" panose="020E0502030303020204" pitchFamily="34" charset="0"/>
              </a:rPr>
              <a:t>To die for them!</a:t>
            </a:r>
          </a:p>
          <a:p>
            <a:pPr marL="548640" indent="-274320">
              <a:lnSpc>
                <a:spcPts val="3200"/>
              </a:lnSpc>
              <a:spcBef>
                <a:spcPts val="600"/>
              </a:spcBef>
              <a:buFont typeface="Wingdings" panose="05000000000000000000" pitchFamily="2" charset="2"/>
              <a:buChar char="§"/>
            </a:pPr>
            <a:r>
              <a:rPr lang="en-US" sz="3200" i="1" dirty="0">
                <a:solidFill>
                  <a:schemeClr val="tx2">
                    <a:lumMod val="75000"/>
                  </a:schemeClr>
                </a:solidFill>
                <a:latin typeface="Candara" panose="020E0502030303020204" pitchFamily="34" charset="0"/>
              </a:rPr>
              <a:t>Rom. 5:8; Heb. 2:9</a:t>
            </a:r>
          </a:p>
          <a:p>
            <a:pPr marL="365760" indent="-274320">
              <a:lnSpc>
                <a:spcPts val="3600"/>
              </a:lnSpc>
              <a:spcBef>
                <a:spcPts val="1800"/>
              </a:spcBef>
              <a:buFont typeface="Wingdings" panose="05000000000000000000" pitchFamily="2" charset="2"/>
              <a:buChar char="§"/>
            </a:pPr>
            <a:r>
              <a:rPr lang="en-US" sz="3600" b="1" dirty="0">
                <a:solidFill>
                  <a:schemeClr val="tx2">
                    <a:lumMod val="75000"/>
                  </a:schemeClr>
                </a:solidFill>
                <a:latin typeface="Candara" panose="020E0502030303020204" pitchFamily="34" charset="0"/>
              </a:rPr>
              <a:t>To give them the gospel!</a:t>
            </a:r>
          </a:p>
          <a:p>
            <a:pPr marL="548640" indent="-274320">
              <a:lnSpc>
                <a:spcPts val="3200"/>
              </a:lnSpc>
              <a:spcBef>
                <a:spcPts val="600"/>
              </a:spcBef>
              <a:buFont typeface="Wingdings" panose="05000000000000000000" pitchFamily="2" charset="2"/>
              <a:buChar char="§"/>
            </a:pPr>
            <a:r>
              <a:rPr lang="en-US" sz="3200" i="1" dirty="0">
                <a:solidFill>
                  <a:schemeClr val="tx2">
                    <a:lumMod val="75000"/>
                  </a:schemeClr>
                </a:solidFill>
                <a:latin typeface="Candara" panose="020E0502030303020204" pitchFamily="34" charset="0"/>
              </a:rPr>
              <a:t>Gal. 1:11; Mark 16:15</a:t>
            </a:r>
          </a:p>
          <a:p>
            <a:pPr marL="365760" indent="-274320">
              <a:lnSpc>
                <a:spcPts val="3600"/>
              </a:lnSpc>
              <a:spcBef>
                <a:spcPts val="1800"/>
              </a:spcBef>
              <a:buFont typeface="Wingdings" panose="05000000000000000000" pitchFamily="2" charset="2"/>
              <a:buChar char="§"/>
            </a:pPr>
            <a:r>
              <a:rPr lang="en-US" sz="3600" b="1" dirty="0">
                <a:solidFill>
                  <a:schemeClr val="tx2">
                    <a:lumMod val="75000"/>
                  </a:schemeClr>
                </a:solidFill>
                <a:latin typeface="Candara" panose="020E0502030303020204" pitchFamily="34" charset="0"/>
              </a:rPr>
              <a:t>He invites sinners to come to Him!</a:t>
            </a:r>
          </a:p>
          <a:p>
            <a:pPr marL="548640" indent="-274320">
              <a:lnSpc>
                <a:spcPts val="3200"/>
              </a:lnSpc>
              <a:spcBef>
                <a:spcPts val="600"/>
              </a:spcBef>
              <a:buFont typeface="Wingdings" panose="05000000000000000000" pitchFamily="2" charset="2"/>
              <a:buChar char="§"/>
            </a:pPr>
            <a:r>
              <a:rPr lang="en-US" sz="3200" i="1" dirty="0">
                <a:solidFill>
                  <a:schemeClr val="tx2">
                    <a:lumMod val="75000"/>
                  </a:schemeClr>
                </a:solidFill>
                <a:latin typeface="Candara" panose="020E0502030303020204" pitchFamily="34" charset="0"/>
              </a:rPr>
              <a:t>Matt. 11:28-30; 23:37</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8" y="6371886"/>
            <a:ext cx="540371" cy="160631"/>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12</a:t>
            </a:fld>
            <a:endParaRPr lang="en-US" altLang="zh-CN" sz="1400" dirty="0">
              <a:latin typeface="Arial" panose="020B0604020202020204" pitchFamily="34" charset="0"/>
              <a:cs typeface="Arial" panose="020B0604020202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4" name="Rectangle 3">
            <a:extLst>
              <a:ext uri="{FF2B5EF4-FFF2-40B4-BE49-F238E27FC236}">
                <a16:creationId xmlns:a16="http://schemas.microsoft.com/office/drawing/2014/main" id="{7912A57F-B272-3104-6D11-2A1CAF6D24B4}"/>
              </a:ext>
            </a:extLst>
          </p:cNvPr>
          <p:cNvSpPr/>
          <p:nvPr/>
        </p:nvSpPr>
        <p:spPr>
          <a:xfrm rot="16200000">
            <a:off x="-1121786" y="2219547"/>
            <a:ext cx="3021502" cy="861774"/>
          </a:xfrm>
          <a:prstGeom prst="rect">
            <a:avLst/>
          </a:prstGeom>
          <a:noFill/>
        </p:spPr>
        <p:txBody>
          <a:bodyPr wrap="square" lIns="91440" tIns="45720" rIns="91440" bIns="45720">
            <a:spAutoFit/>
          </a:bodyPr>
          <a:lstStyle/>
          <a:p>
            <a:pPr algn="r"/>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 CHRIST</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Tree>
    <p:extLst>
      <p:ext uri="{BB962C8B-B14F-4D97-AF65-F5344CB8AC3E}">
        <p14:creationId xmlns:p14="http://schemas.microsoft.com/office/powerpoint/2010/main" val="276361593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25">
                                            <p:txEl>
                                              <p:pRg st="2" end="2"/>
                                            </p:txEl>
                                          </p:spTgt>
                                        </p:tgtEl>
                                        <p:attrNameLst>
                                          <p:attrName>style.visibility</p:attrName>
                                        </p:attrNameLst>
                                      </p:cBhvr>
                                      <p:to>
                                        <p:strVal val="visible"/>
                                      </p:to>
                                    </p:set>
                                    <p:animEffect transition="in" filter="fade">
                                      <p:cBhvr>
                                        <p:cTn id="20" dur="1000"/>
                                        <p:tgtEl>
                                          <p:spTgt spid="25">
                                            <p:txEl>
                                              <p:pRg st="2" end="2"/>
                                            </p:txEl>
                                          </p:spTgt>
                                        </p:tgtEl>
                                      </p:cBhvr>
                                    </p:animEffect>
                                    <p:anim calcmode="lin" valueType="num">
                                      <p:cBhvr>
                                        <p:cTn id="21"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5">
                                            <p:txEl>
                                              <p:pRg st="3" end="3"/>
                                            </p:txEl>
                                          </p:spTgt>
                                        </p:tgtEl>
                                        <p:attrNameLst>
                                          <p:attrName>style.visibility</p:attrName>
                                        </p:attrNameLst>
                                      </p:cBhvr>
                                      <p:to>
                                        <p:strVal val="visible"/>
                                      </p:to>
                                    </p:set>
                                    <p:animEffect transition="in" filter="fade">
                                      <p:cBhvr>
                                        <p:cTn id="27" dur="1000"/>
                                        <p:tgtEl>
                                          <p:spTgt spid="25">
                                            <p:txEl>
                                              <p:pRg st="3" end="3"/>
                                            </p:txEl>
                                          </p:spTgt>
                                        </p:tgtEl>
                                      </p:cBhvr>
                                    </p:animEffect>
                                    <p:anim calcmode="lin" valueType="num">
                                      <p:cBhvr>
                                        <p:cTn id="28"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nodeType="afterEffect">
                                  <p:stCondLst>
                                    <p:cond delay="0"/>
                                  </p:stCondLst>
                                  <p:childTnLst>
                                    <p:set>
                                      <p:cBhvr>
                                        <p:cTn id="32" dur="1" fill="hold">
                                          <p:stCondLst>
                                            <p:cond delay="0"/>
                                          </p:stCondLst>
                                        </p:cTn>
                                        <p:tgtEl>
                                          <p:spTgt spid="25">
                                            <p:txEl>
                                              <p:pRg st="4" end="4"/>
                                            </p:txEl>
                                          </p:spTgt>
                                        </p:tgtEl>
                                        <p:attrNameLst>
                                          <p:attrName>style.visibility</p:attrName>
                                        </p:attrNameLst>
                                      </p:cBhvr>
                                      <p:to>
                                        <p:strVal val="visible"/>
                                      </p:to>
                                    </p:set>
                                    <p:animEffect transition="in" filter="fade">
                                      <p:cBhvr>
                                        <p:cTn id="33" dur="1000"/>
                                        <p:tgtEl>
                                          <p:spTgt spid="25">
                                            <p:txEl>
                                              <p:pRg st="4" end="4"/>
                                            </p:txEl>
                                          </p:spTgt>
                                        </p:tgtEl>
                                      </p:cBhvr>
                                    </p:animEffect>
                                    <p:anim calcmode="lin" valueType="num">
                                      <p:cBhvr>
                                        <p:cTn id="34"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5" end="5"/>
                                            </p:txEl>
                                          </p:spTgt>
                                        </p:tgtEl>
                                        <p:attrNameLst>
                                          <p:attrName>style.visibility</p:attrName>
                                        </p:attrNameLst>
                                      </p:cBhvr>
                                      <p:to>
                                        <p:strVal val="visible"/>
                                      </p:to>
                                    </p:set>
                                    <p:animEffect transition="in" filter="fade">
                                      <p:cBhvr>
                                        <p:cTn id="40" dur="1000"/>
                                        <p:tgtEl>
                                          <p:spTgt spid="25">
                                            <p:txEl>
                                              <p:pRg st="5" end="5"/>
                                            </p:txEl>
                                          </p:spTgt>
                                        </p:tgtEl>
                                      </p:cBhvr>
                                    </p:animEffect>
                                    <p:anim calcmode="lin" valueType="num">
                                      <p:cBhvr>
                                        <p:cTn id="41"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2" presetClass="entr" presetSubtype="0" fill="hold" nodeType="afterEffect">
                                  <p:stCondLst>
                                    <p:cond delay="0"/>
                                  </p:stCondLst>
                                  <p:childTnLst>
                                    <p:set>
                                      <p:cBhvr>
                                        <p:cTn id="45" dur="1" fill="hold">
                                          <p:stCondLst>
                                            <p:cond delay="0"/>
                                          </p:stCondLst>
                                        </p:cTn>
                                        <p:tgtEl>
                                          <p:spTgt spid="25">
                                            <p:txEl>
                                              <p:pRg st="6" end="6"/>
                                            </p:txEl>
                                          </p:spTgt>
                                        </p:tgtEl>
                                        <p:attrNameLst>
                                          <p:attrName>style.visibility</p:attrName>
                                        </p:attrNameLst>
                                      </p:cBhvr>
                                      <p:to>
                                        <p:strVal val="visible"/>
                                      </p:to>
                                    </p:set>
                                    <p:animEffect transition="in" filter="fade">
                                      <p:cBhvr>
                                        <p:cTn id="46" dur="1000"/>
                                        <p:tgtEl>
                                          <p:spTgt spid="25">
                                            <p:txEl>
                                              <p:pRg st="6" end="6"/>
                                            </p:txEl>
                                          </p:spTgt>
                                        </p:tgtEl>
                                      </p:cBhvr>
                                    </p:animEffect>
                                    <p:anim calcmode="lin" valueType="num">
                                      <p:cBhvr>
                                        <p:cTn id="47"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2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5">
                                            <p:txEl>
                                              <p:pRg st="7" end="7"/>
                                            </p:txEl>
                                          </p:spTgt>
                                        </p:tgtEl>
                                        <p:attrNameLst>
                                          <p:attrName>style.visibility</p:attrName>
                                        </p:attrNameLst>
                                      </p:cBhvr>
                                      <p:to>
                                        <p:strVal val="visible"/>
                                      </p:to>
                                    </p:set>
                                    <p:animEffect transition="in" filter="fade">
                                      <p:cBhvr>
                                        <p:cTn id="53" dur="1000"/>
                                        <p:tgtEl>
                                          <p:spTgt spid="25">
                                            <p:txEl>
                                              <p:pRg st="7" end="7"/>
                                            </p:txEl>
                                          </p:spTgt>
                                        </p:tgtEl>
                                      </p:cBhvr>
                                    </p:animEffect>
                                    <p:anim calcmode="lin" valueType="num">
                                      <p:cBhvr>
                                        <p:cTn id="54"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42" presetClass="entr" presetSubtype="0" fill="hold" nodeType="afterEffect">
                                  <p:stCondLst>
                                    <p:cond delay="0"/>
                                  </p:stCondLst>
                                  <p:childTnLst>
                                    <p:set>
                                      <p:cBhvr>
                                        <p:cTn id="58" dur="1" fill="hold">
                                          <p:stCondLst>
                                            <p:cond delay="0"/>
                                          </p:stCondLst>
                                        </p:cTn>
                                        <p:tgtEl>
                                          <p:spTgt spid="25">
                                            <p:txEl>
                                              <p:pRg st="8" end="8"/>
                                            </p:txEl>
                                          </p:spTgt>
                                        </p:tgtEl>
                                        <p:attrNameLst>
                                          <p:attrName>style.visibility</p:attrName>
                                        </p:attrNameLst>
                                      </p:cBhvr>
                                      <p:to>
                                        <p:strVal val="visible"/>
                                      </p:to>
                                    </p:set>
                                    <p:animEffect transition="in" filter="fade">
                                      <p:cBhvr>
                                        <p:cTn id="59" dur="1000"/>
                                        <p:tgtEl>
                                          <p:spTgt spid="25">
                                            <p:txEl>
                                              <p:pRg st="8" end="8"/>
                                            </p:txEl>
                                          </p:spTgt>
                                        </p:tgtEl>
                                      </p:cBhvr>
                                    </p:animEffect>
                                    <p:anim calcmode="lin" valueType="num">
                                      <p:cBhvr>
                                        <p:cTn id="60" dur="1000" fill="hold"/>
                                        <p:tgtEl>
                                          <p:spTgt spid="25">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2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926895" y="372229"/>
            <a:ext cx="7902619" cy="6485771"/>
          </a:xfrm>
        </p:spPr>
        <p:txBody>
          <a:bodyPr/>
          <a:lstStyle/>
          <a:p>
            <a:pPr marL="0" indent="0">
              <a:lnSpc>
                <a:spcPts val="3600"/>
              </a:lnSpc>
              <a:buNone/>
            </a:pPr>
            <a:r>
              <a:rPr lang="en-US" sz="3600" b="1" dirty="0">
                <a:solidFill>
                  <a:schemeClr val="tx1"/>
                </a:solidFill>
                <a:latin typeface="Candara" panose="020E0502030303020204" pitchFamily="34" charset="0"/>
              </a:rPr>
              <a:t>As His priesthood is unchangeable, in contrast, Christ does not change to suit man’s needs, deeds and whims</a:t>
            </a:r>
          </a:p>
          <a:p>
            <a:pPr marL="0" indent="0">
              <a:lnSpc>
                <a:spcPts val="3600"/>
              </a:lnSpc>
              <a:spcBef>
                <a:spcPts val="9600"/>
              </a:spcBef>
              <a:buNone/>
            </a:pPr>
            <a:r>
              <a:rPr lang="en-US" sz="3600" b="1" dirty="0">
                <a:solidFill>
                  <a:schemeClr val="tx1"/>
                </a:solidFill>
                <a:latin typeface="Candara" panose="020E0502030303020204" pitchFamily="34" charset="0"/>
              </a:rPr>
              <a:t>Man is required to change </a:t>
            </a:r>
            <a:r>
              <a:rPr lang="en-US" sz="3600" i="1" dirty="0">
                <a:solidFill>
                  <a:schemeClr val="tx1"/>
                </a:solidFill>
                <a:latin typeface="Candara" panose="020E0502030303020204" pitchFamily="34" charset="0"/>
              </a:rPr>
              <a:t>– 1 Cor. 6:9-11</a:t>
            </a:r>
          </a:p>
          <a:p>
            <a:pPr marL="0" indent="0">
              <a:lnSpc>
                <a:spcPts val="3600"/>
              </a:lnSpc>
              <a:spcBef>
                <a:spcPts val="2400"/>
              </a:spcBef>
              <a:buNone/>
            </a:pPr>
            <a:r>
              <a:rPr lang="en-US" sz="3600" b="1" dirty="0">
                <a:solidFill>
                  <a:schemeClr val="tx1"/>
                </a:solidFill>
                <a:latin typeface="Candara" panose="020E0502030303020204" pitchFamily="34" charset="0"/>
              </a:rPr>
              <a:t>Man must put off the old man and put on the new man </a:t>
            </a:r>
            <a:r>
              <a:rPr lang="en-US" sz="3600" i="1" dirty="0">
                <a:solidFill>
                  <a:schemeClr val="tx1"/>
                </a:solidFill>
                <a:latin typeface="Candara" panose="020E0502030303020204" pitchFamily="34" charset="0"/>
              </a:rPr>
              <a:t>– Rom. 6:5-12</a:t>
            </a:r>
          </a:p>
          <a:p>
            <a:pPr marL="0" indent="0">
              <a:lnSpc>
                <a:spcPts val="3600"/>
              </a:lnSpc>
              <a:spcBef>
                <a:spcPts val="2400"/>
              </a:spcBef>
              <a:buNone/>
            </a:pPr>
            <a:r>
              <a:rPr lang="en-US" sz="3600" b="1" dirty="0">
                <a:solidFill>
                  <a:schemeClr val="tx1"/>
                </a:solidFill>
                <a:latin typeface="Candara" panose="020E0502030303020204" pitchFamily="34" charset="0"/>
              </a:rPr>
              <a:t>Let us strive to make changes in our lives that will glorify and honor God and His Son!</a:t>
            </a:r>
          </a:p>
          <a:p>
            <a:pPr marL="0" indent="0">
              <a:lnSpc>
                <a:spcPts val="3600"/>
              </a:lnSpc>
              <a:spcBef>
                <a:spcPts val="1200"/>
              </a:spcBef>
              <a:buNone/>
            </a:pPr>
            <a:endParaRPr lang="en-US" sz="3600" i="1" dirty="0">
              <a:solidFill>
                <a:schemeClr val="tx1"/>
              </a:solidFill>
              <a:latin typeface="Candara" panose="020E0502030303020204" pitchFamily="34" charset="0"/>
            </a:endParaRPr>
          </a:p>
        </p:txBody>
      </p:sp>
      <p:sp>
        <p:nvSpPr>
          <p:cNvPr id="4" name="Slide Number Placeholder 8">
            <a:extLst>
              <a:ext uri="{FF2B5EF4-FFF2-40B4-BE49-F238E27FC236}">
                <a16:creationId xmlns:a16="http://schemas.microsoft.com/office/drawing/2014/main" id="{F3BB53A4-7AFB-4BB0-51A9-81E5A06B51AA}"/>
              </a:ext>
            </a:extLst>
          </p:cNvPr>
          <p:cNvSpPr txBox="1">
            <a:spLocks/>
          </p:cNvSpPr>
          <p:nvPr/>
        </p:nvSpPr>
        <p:spPr>
          <a:xfrm>
            <a:off x="8444753" y="6371886"/>
            <a:ext cx="502820" cy="182317"/>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13</a:t>
            </a:fld>
            <a:endParaRPr lang="en-US" altLang="zh-CN" sz="1400" dirty="0">
              <a:latin typeface="Arial" panose="020B0604020202020204" pitchFamily="34" charset="0"/>
              <a:cs typeface="Arial" panose="020B0604020202020204" pitchFamily="34" charset="0"/>
            </a:endParaRPr>
          </a:p>
        </p:txBody>
      </p:sp>
      <p:sp>
        <p:nvSpPr>
          <p:cNvPr id="7" name="Arrow: Bent 6">
            <a:extLst>
              <a:ext uri="{FF2B5EF4-FFF2-40B4-BE49-F238E27FC236}">
                <a16:creationId xmlns:a16="http://schemas.microsoft.com/office/drawing/2014/main" id="{810CF3BE-9A96-616E-E6D7-539C27E22DEF}"/>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845435C5-C009-5B11-4041-ED38359B4C16}"/>
              </a:ext>
            </a:extLst>
          </p:cNvPr>
          <p:cNvSpPr/>
          <p:nvPr/>
        </p:nvSpPr>
        <p:spPr>
          <a:xfrm rot="16200000">
            <a:off x="-1791021" y="2888781"/>
            <a:ext cx="4359972" cy="861774"/>
          </a:xfrm>
          <a:prstGeom prst="rect">
            <a:avLst/>
          </a:prstGeom>
          <a:noFill/>
        </p:spPr>
        <p:txBody>
          <a:bodyPr wrap="square" lIns="91440" tIns="45720" rIns="91440" bIns="45720">
            <a:spAutoFit/>
          </a:bodyPr>
          <a:lstStyle/>
          <a:p>
            <a:pPr algn="r"/>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CONCLUSION</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2" name="TextBox 1">
            <a:extLst>
              <a:ext uri="{FF2B5EF4-FFF2-40B4-BE49-F238E27FC236}">
                <a16:creationId xmlns:a16="http://schemas.microsoft.com/office/drawing/2014/main" id="{78D9A4F6-7747-798D-3E9D-2A96A767B358}"/>
              </a:ext>
            </a:extLst>
          </p:cNvPr>
          <p:cNvSpPr txBox="1"/>
          <p:nvPr/>
        </p:nvSpPr>
        <p:spPr>
          <a:xfrm>
            <a:off x="954668" y="1916151"/>
            <a:ext cx="7847071" cy="815480"/>
          </a:xfrm>
          <a:prstGeom prst="rect">
            <a:avLst/>
          </a:prstGeom>
          <a:solidFill>
            <a:schemeClr val="bg2">
              <a:alpha val="96000"/>
            </a:schemeClr>
          </a:solidFill>
          <a:effectLst>
            <a:outerShdw blurRad="50800" dist="215900" dir="3000000" algn="tl" rotWithShape="0">
              <a:prstClr val="black">
                <a:alpha val="20000"/>
              </a:prstClr>
            </a:outerShdw>
          </a:effectLst>
        </p:spPr>
        <p:txBody>
          <a:bodyPr wrap="square">
            <a:spAutoFit/>
          </a:bodyPr>
          <a:lstStyle/>
          <a:p>
            <a:pPr>
              <a:lnSpc>
                <a:spcPts val="2800"/>
              </a:lnSpc>
            </a:pPr>
            <a:r>
              <a:rPr lang="en-US" sz="3000" b="1" i="1" dirty="0">
                <a:effectLst>
                  <a:outerShdw blurRad="50800" dist="50800" dir="10020000" sx="7000" sy="7000" algn="ctr" rotWithShape="0">
                    <a:srgbClr val="000000">
                      <a:alpha val="43137"/>
                    </a:srgbClr>
                  </a:outerShdw>
                </a:effectLst>
                <a:latin typeface="Candara" panose="020E0502030303020204" pitchFamily="34" charset="0"/>
              </a:rPr>
              <a:t>“Jesus Christ the same yesterday, and to day, and for ever” </a:t>
            </a:r>
            <a:r>
              <a:rPr lang="en-US" sz="3000" i="1" dirty="0">
                <a:effectLst>
                  <a:outerShdw blurRad="50800" dist="50800" dir="10020000" sx="7000" sy="7000" algn="ctr" rotWithShape="0">
                    <a:srgbClr val="000000">
                      <a:alpha val="43137"/>
                    </a:srgbClr>
                  </a:outerShdw>
                </a:effectLst>
                <a:latin typeface="Candara" panose="020E0502030303020204" pitchFamily="34" charset="0"/>
              </a:rPr>
              <a:t>– Hebrews 13:8</a:t>
            </a:r>
            <a:endParaRPr lang="en-US" sz="3000" i="1" dirty="0">
              <a:latin typeface="Candara" panose="020E0502030303020204" pitchFamily="34" charset="0"/>
            </a:endParaRPr>
          </a:p>
        </p:txBody>
      </p:sp>
    </p:spTree>
    <p:extLst>
      <p:ext uri="{BB962C8B-B14F-4D97-AF65-F5344CB8AC3E}">
        <p14:creationId xmlns:p14="http://schemas.microsoft.com/office/powerpoint/2010/main" val="86461719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0" end="0"/>
                                            </p:txEl>
                                          </p:spTgt>
                                        </p:tgtEl>
                                        <p:attrNameLst>
                                          <p:attrName>style.visibility</p:attrName>
                                        </p:attrNameLst>
                                      </p:cBhvr>
                                      <p:to>
                                        <p:strVal val="visible"/>
                                      </p:to>
                                    </p:set>
                                    <p:animEffect transition="in" filter="fade">
                                      <p:cBhvr>
                                        <p:cTn id="14" dur="1000"/>
                                        <p:tgtEl>
                                          <p:spTgt spid="25">
                                            <p:txEl>
                                              <p:pRg st="0" end="0"/>
                                            </p:txEl>
                                          </p:spTgt>
                                        </p:tgtEl>
                                      </p:cBhvr>
                                    </p:animEffect>
                                    <p:anim calcmode="lin" valueType="num">
                                      <p:cBhvr>
                                        <p:cTn id="1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outVertical)">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1" end="1"/>
                                            </p:txEl>
                                          </p:spTgt>
                                        </p:tgtEl>
                                        <p:attrNameLst>
                                          <p:attrName>style.visibility</p:attrName>
                                        </p:attrNameLst>
                                      </p:cBhvr>
                                      <p:to>
                                        <p:strVal val="visible"/>
                                      </p:to>
                                    </p:set>
                                    <p:animEffect transition="in" filter="fade">
                                      <p:cBhvr>
                                        <p:cTn id="26" dur="1000"/>
                                        <p:tgtEl>
                                          <p:spTgt spid="25">
                                            <p:txEl>
                                              <p:pRg st="1" end="1"/>
                                            </p:txEl>
                                          </p:spTgt>
                                        </p:tgtEl>
                                      </p:cBhvr>
                                    </p:animEffect>
                                    <p:anim calcmode="lin" valueType="num">
                                      <p:cBhvr>
                                        <p:cTn id="27"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2" end="2"/>
                                            </p:txEl>
                                          </p:spTgt>
                                        </p:tgtEl>
                                        <p:attrNameLst>
                                          <p:attrName>style.visibility</p:attrName>
                                        </p:attrNameLst>
                                      </p:cBhvr>
                                      <p:to>
                                        <p:strVal val="visible"/>
                                      </p:to>
                                    </p:set>
                                    <p:animEffect transition="in" filter="fade">
                                      <p:cBhvr>
                                        <p:cTn id="33" dur="1000"/>
                                        <p:tgtEl>
                                          <p:spTgt spid="25">
                                            <p:txEl>
                                              <p:pRg st="2" end="2"/>
                                            </p:txEl>
                                          </p:spTgt>
                                        </p:tgtEl>
                                      </p:cBhvr>
                                    </p:animEffect>
                                    <p:anim calcmode="lin" valueType="num">
                                      <p:cBhvr>
                                        <p:cTn id="34"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3" end="3"/>
                                            </p:txEl>
                                          </p:spTgt>
                                        </p:tgtEl>
                                        <p:attrNameLst>
                                          <p:attrName>style.visibility</p:attrName>
                                        </p:attrNameLst>
                                      </p:cBhvr>
                                      <p:to>
                                        <p:strVal val="visible"/>
                                      </p:to>
                                    </p:set>
                                    <p:animEffect transition="in" filter="fade">
                                      <p:cBhvr>
                                        <p:cTn id="40" dur="1000"/>
                                        <p:tgtEl>
                                          <p:spTgt spid="25">
                                            <p:txEl>
                                              <p:pRg st="3" end="3"/>
                                            </p:txEl>
                                          </p:spTgt>
                                        </p:tgtEl>
                                      </p:cBhvr>
                                    </p:animEffect>
                                    <p:anim calcmode="lin" valueType="num">
                                      <p:cBhvr>
                                        <p:cTn id="41"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362122" y="6403159"/>
            <a:ext cx="572589" cy="240898"/>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14</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F6BEF8AC-E5EC-54F1-D09F-36EFD527721B}"/>
              </a:ext>
            </a:extLst>
          </p:cNvPr>
          <p:cNvSpPr/>
          <p:nvPr/>
        </p:nvSpPr>
        <p:spPr>
          <a:xfrm>
            <a:off x="1351723" y="1881810"/>
            <a:ext cx="3498574" cy="609600"/>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337931" y="664743"/>
            <a:ext cx="8468138" cy="5263472"/>
          </a:xfrm>
        </p:spPr>
        <p:txBody>
          <a:bodyPr/>
          <a:lstStyle/>
          <a:p>
            <a:pPr marL="0" indent="0" algn="ctr">
              <a:lnSpc>
                <a:spcPts val="4600"/>
              </a:lnSpc>
              <a:buNone/>
            </a:pPr>
            <a:r>
              <a:rPr lang="en-US" sz="4600" b="1" i="1" dirty="0">
                <a:solidFill>
                  <a:schemeClr val="tx2"/>
                </a:solidFill>
                <a:latin typeface="Candara" panose="020E0502030303020204" pitchFamily="34" charset="0"/>
              </a:rPr>
              <a:t>“But this man, because he </a:t>
            </a:r>
            <a:r>
              <a:rPr lang="en-US" sz="4600" b="1" i="1" dirty="0" err="1">
                <a:solidFill>
                  <a:schemeClr val="tx2"/>
                </a:solidFill>
                <a:latin typeface="Candara" panose="020E0502030303020204" pitchFamily="34" charset="0"/>
              </a:rPr>
              <a:t>continueth</a:t>
            </a:r>
            <a:r>
              <a:rPr lang="en-US" sz="4600" b="1" i="1" dirty="0">
                <a:solidFill>
                  <a:schemeClr val="tx2"/>
                </a:solidFill>
                <a:latin typeface="Candara" panose="020E0502030303020204" pitchFamily="34" charset="0"/>
              </a:rPr>
              <a:t> ever, hath an unchangeable priesthood.</a:t>
            </a:r>
            <a:r>
              <a:rPr lang="en-US" sz="4600" b="1" i="1" dirty="0">
                <a:solidFill>
                  <a:schemeClr val="bg2">
                    <a:lumMod val="75000"/>
                  </a:schemeClr>
                </a:solidFill>
                <a:latin typeface="Candara" panose="020E0502030303020204" pitchFamily="34" charset="0"/>
              </a:rPr>
              <a:t> </a:t>
            </a:r>
            <a:r>
              <a:rPr lang="en-US" sz="4600" b="1" i="1" dirty="0">
                <a:solidFill>
                  <a:schemeClr val="tx2"/>
                </a:solidFill>
                <a:latin typeface="Candara" panose="020E0502030303020204" pitchFamily="34" charset="0"/>
              </a:rPr>
              <a:t>Wherefore he is able also to save them to the uttermost that come unto God by him, seeing he ever </a:t>
            </a:r>
            <a:r>
              <a:rPr lang="en-US" sz="4600" b="1" i="1" dirty="0" err="1">
                <a:solidFill>
                  <a:schemeClr val="tx2"/>
                </a:solidFill>
                <a:latin typeface="Candara" panose="020E0502030303020204" pitchFamily="34" charset="0"/>
              </a:rPr>
              <a:t>liveth</a:t>
            </a:r>
            <a:r>
              <a:rPr lang="en-US" sz="4600" b="1" i="1" dirty="0">
                <a:solidFill>
                  <a:schemeClr val="tx2"/>
                </a:solidFill>
                <a:latin typeface="Candara" panose="020E0502030303020204" pitchFamily="34" charset="0"/>
              </a:rPr>
              <a:t> to make intercession for them” </a:t>
            </a:r>
            <a:r>
              <a:rPr lang="en-US" sz="4600" i="1" dirty="0">
                <a:solidFill>
                  <a:schemeClr val="tx2"/>
                </a:solidFill>
                <a:latin typeface="Candara" panose="020E0502030303020204" pitchFamily="34" charset="0"/>
              </a:rPr>
              <a:t>– Heb. 7:24-25</a:t>
            </a:r>
          </a:p>
        </p:txBody>
      </p:sp>
    </p:spTree>
    <p:extLst>
      <p:ext uri="{BB962C8B-B14F-4D97-AF65-F5344CB8AC3E}">
        <p14:creationId xmlns:p14="http://schemas.microsoft.com/office/powerpoint/2010/main" val="424901352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205" y="324472"/>
            <a:ext cx="8083321" cy="1015663"/>
          </a:xfrm>
          <a:prstGeom prst="rect">
            <a:avLst/>
          </a:prstGeom>
          <a:solidFill>
            <a:schemeClr val="bg2"/>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81727" y="339717"/>
            <a:ext cx="721326" cy="646331"/>
          </a:xfrm>
          <a:prstGeom prst="rect">
            <a:avLst/>
          </a:prstGeom>
          <a:noFill/>
        </p:spPr>
        <p:txBody>
          <a:bodyPr wrap="square" rtlCol="0">
            <a:spAutoFit/>
          </a:bodyPr>
          <a:lstStyle/>
          <a:p>
            <a:pPr algn="ctr"/>
            <a:r>
              <a:rPr lang="en-US" i="1" dirty="0">
                <a:latin typeface="Candara" panose="020E0502030303020204" pitchFamily="34" charset="0"/>
              </a:rPr>
              <a:t>Acts </a:t>
            </a:r>
          </a:p>
          <a:p>
            <a:pPr algn="ctr"/>
            <a:r>
              <a:rPr lang="en-US" i="1" dirty="0">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32549" y="1535134"/>
            <a:ext cx="8106552" cy="4865669"/>
          </a:xfrm>
          <a:solidFill>
            <a:schemeClr val="bg2"/>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spcAft>
                <a:spcPts val="0"/>
              </a:spcAft>
              <a:buClr>
                <a:schemeClr val="bg1"/>
              </a:buClr>
              <a:buNone/>
              <a:defRPr/>
            </a:pPr>
            <a:r>
              <a:rPr lang="en-US" altLang="en-US" sz="3600" b="1" dirty="0">
                <a:solidFill>
                  <a:schemeClr val="tx1"/>
                </a:solidFill>
                <a:effectLst/>
                <a:latin typeface="Candara" panose="020E0502030303020204" pitchFamily="34" charset="0"/>
              </a:rPr>
              <a:t>Alien sinners </a:t>
            </a:r>
            <a:r>
              <a:rPr lang="en-US" altLang="en-US" sz="3600" b="1" i="1" u="sng" dirty="0">
                <a:solidFill>
                  <a:schemeClr val="tx1"/>
                </a:solidFill>
                <a:latin typeface="Candara" panose="020E0502030303020204" pitchFamily="34" charset="0"/>
              </a:rPr>
              <a:t>MUST</a:t>
            </a:r>
            <a:r>
              <a:rPr lang="en-US" altLang="en-US" sz="3600" b="1" dirty="0">
                <a:solidFill>
                  <a:schemeClr val="tx1"/>
                </a:solidFill>
                <a:effectLst/>
                <a:latin typeface="Candara" panose="020E0502030303020204" pitchFamily="34" charset="0"/>
              </a:rPr>
              <a:t>…</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of Christ </a:t>
            </a:r>
            <a:r>
              <a:rPr lang="en-US" altLang="en-US" sz="2800" i="1" dirty="0">
                <a:solidFill>
                  <a:schemeClr val="tx1"/>
                </a:solidFill>
                <a:effectLst/>
                <a:latin typeface="Candara" panose="020E0502030303020204" pitchFamily="34" charset="0"/>
              </a:rPr>
              <a:t>– Rom. 10:17; Heb. 11:6</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a:t>
            </a:r>
            <a:r>
              <a:rPr lang="en-US" altLang="en-US" sz="2800" dirty="0">
                <a:solidFill>
                  <a:schemeClr val="tx1"/>
                </a:solidFill>
                <a:latin typeface="Candara" panose="020E0502030303020204" pitchFamily="34" charset="0"/>
              </a:rPr>
              <a:t>the Gospel</a:t>
            </a:r>
            <a:r>
              <a:rPr lang="en-US" altLang="en-US" sz="2800" dirty="0">
                <a:solidFill>
                  <a:schemeClr val="tx1"/>
                </a:solidFill>
                <a:effectLst/>
                <a:latin typeface="Candara" panose="020E0502030303020204" pitchFamily="34" charset="0"/>
              </a:rPr>
              <a:t> </a:t>
            </a:r>
            <a:r>
              <a:rPr lang="en-US" altLang="en-US" sz="2800" i="1" dirty="0">
                <a:solidFill>
                  <a:schemeClr val="tx1"/>
                </a:solidFill>
                <a:effectLst/>
                <a:latin typeface="Candara" panose="020E0502030303020204" pitchFamily="34" charset="0"/>
              </a:rPr>
              <a:t>– John 8:24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in your life </a:t>
            </a:r>
            <a:r>
              <a:rPr lang="en-US" altLang="en-US" sz="2800" i="1" dirty="0">
                <a:solidFill>
                  <a:schemeClr val="tx1"/>
                </a:solidFill>
                <a:effectLst/>
                <a:latin typeface="Candara" panose="020E0502030303020204" pitchFamily="34" charset="0"/>
              </a:rPr>
              <a:t>– Acts 17:30</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Jesus is</a:t>
            </a:r>
            <a:r>
              <a:rPr lang="en-US" altLang="en-US" sz="2800" dirty="0">
                <a:solidFill>
                  <a:schemeClr val="tx1"/>
                </a:solidFill>
                <a:effectLst/>
                <a:latin typeface="Candara" panose="020E0502030303020204" pitchFamily="34" charset="0"/>
              </a:rPr>
              <a:t> </a:t>
            </a:r>
            <a:r>
              <a:rPr lang="en-US" altLang="en-US" sz="2800" dirty="0">
                <a:solidFill>
                  <a:schemeClr val="tx1"/>
                </a:solidFill>
                <a:latin typeface="Candara" panose="020E0502030303020204" pitchFamily="34" charset="0"/>
              </a:rPr>
              <a:t>the Son of God </a:t>
            </a:r>
            <a:r>
              <a:rPr lang="en-US" altLang="en-US" sz="2800" i="1" dirty="0">
                <a:solidFill>
                  <a:schemeClr val="tx1"/>
                </a:solidFill>
                <a:effectLst/>
                <a:latin typeface="Candara" panose="020E0502030303020204" pitchFamily="34" charset="0"/>
              </a:rPr>
              <a:t>– Matt. 10:32</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sins </a:t>
            </a:r>
            <a:r>
              <a:rPr lang="en-US" altLang="en-US" sz="2800" i="1" dirty="0">
                <a:solidFill>
                  <a:schemeClr val="tx1"/>
                </a:solidFill>
                <a:effectLst/>
                <a:latin typeface="Candara" panose="020E0502030303020204" pitchFamily="34" charset="0"/>
              </a:rPr>
              <a:t>– Acts 2:38</a:t>
            </a:r>
          </a:p>
          <a:p>
            <a:pPr marL="0" lvl="1" indent="0">
              <a:spcBef>
                <a:spcPts val="0"/>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a:t>
            </a:r>
            <a:r>
              <a:rPr lang="en-US" altLang="en-US" sz="3600" b="1" i="1" u="sng" dirty="0">
                <a:solidFill>
                  <a:schemeClr val="tx1"/>
                </a:solidFill>
                <a:latin typeface="Candara" panose="020E0502030303020204" pitchFamily="34" charset="0"/>
              </a:rPr>
              <a:t>MUST</a:t>
            </a:r>
            <a:r>
              <a:rPr lang="en-US" altLang="en-US" sz="3600" b="1" dirty="0">
                <a:solidFill>
                  <a:schemeClr val="tx1"/>
                </a:solidFill>
                <a:effectLst/>
                <a:latin typeface="Candara" panose="020E0502030303020204" pitchFamily="34" charset="0"/>
              </a:rPr>
              <a:t>…</a:t>
            </a:r>
          </a:p>
          <a:p>
            <a:pPr marL="27432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a:t>
            </a:r>
            <a:r>
              <a:rPr lang="en-US" altLang="en-US" sz="2800" i="1" dirty="0">
                <a:solidFill>
                  <a:schemeClr val="tx1"/>
                </a:solidFill>
                <a:effectLst/>
                <a:latin typeface="Candara" panose="020E0502030303020204" pitchFamily="34" charset="0"/>
              </a:rPr>
              <a:t>– 1 John 1:7-9</a:t>
            </a:r>
          </a:p>
          <a:p>
            <a:pPr marL="0" indent="0" algn="just">
              <a:spcBef>
                <a:spcPts val="600"/>
              </a:spcBef>
              <a:spcAft>
                <a:spcPts val="0"/>
              </a:spcAft>
              <a:buClr>
                <a:schemeClr val="bg1"/>
              </a:buClr>
              <a:buSzPct val="99000"/>
              <a:buNone/>
              <a:defRPr/>
            </a:pPr>
            <a:r>
              <a:rPr lang="en-US" altLang="en-US" sz="3600" b="1" dirty="0">
                <a:solidFill>
                  <a:schemeClr val="tx1"/>
                </a:solidFill>
                <a:latin typeface="Candara" panose="020E0502030303020204" pitchFamily="34" charset="0"/>
              </a:rPr>
              <a:t>Christians</a:t>
            </a:r>
            <a:r>
              <a:rPr lang="en-US" altLang="en-US" sz="3600" b="1" i="1" dirty="0">
                <a:solidFill>
                  <a:schemeClr val="tx1"/>
                </a:solidFill>
                <a:latin typeface="Candara" panose="020E0502030303020204" pitchFamily="34" charset="0"/>
              </a:rPr>
              <a:t> </a:t>
            </a:r>
            <a:r>
              <a:rPr lang="en-US" altLang="en-US" sz="3600" b="1" i="1" u="sng" dirty="0">
                <a:solidFill>
                  <a:schemeClr val="tx1"/>
                </a:solidFill>
                <a:latin typeface="Candara" panose="020E0502030303020204" pitchFamily="34" charset="0"/>
              </a:rPr>
              <a:t>MUST</a:t>
            </a:r>
            <a:r>
              <a:rPr lang="en-US" altLang="en-US" sz="3600" b="1" i="1" dirty="0">
                <a:solidFill>
                  <a:schemeClr val="tx1"/>
                </a:solidFill>
                <a:latin typeface="Candara" panose="020E0502030303020204" pitchFamily="34" charset="0"/>
              </a:rPr>
              <a:t>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Endure sufferings </a:t>
            </a:r>
            <a:r>
              <a:rPr lang="en-US" altLang="en-US" sz="2800" dirty="0">
                <a:solidFill>
                  <a:schemeClr val="tx1"/>
                </a:solidFill>
                <a:latin typeface="Candara" panose="020E0502030303020204" pitchFamily="34" charset="0"/>
              </a:rPr>
              <a:t>to gain the crown </a:t>
            </a:r>
            <a:r>
              <a:rPr lang="en-US" altLang="en-US" sz="2800" i="1" dirty="0">
                <a:solidFill>
                  <a:schemeClr val="tx1"/>
                </a:solidFill>
                <a:latin typeface="Candara" panose="020E0502030303020204" pitchFamily="34" charset="0"/>
              </a:rPr>
              <a:t>– </a:t>
            </a:r>
            <a:r>
              <a:rPr lang="en-US" altLang="en-US" sz="2800" i="1" dirty="0">
                <a:solidFill>
                  <a:schemeClr val="tx1"/>
                </a:solidFill>
                <a:effectLst/>
                <a:latin typeface="Candara" panose="020E0502030303020204" pitchFamily="34" charset="0"/>
              </a:rPr>
              <a:t>Rev. 2:10</a:t>
            </a:r>
          </a:p>
        </p:txBody>
      </p:sp>
      <p:sp>
        <p:nvSpPr>
          <p:cNvPr id="2" name="Slide Number Placeholder 8">
            <a:extLst>
              <a:ext uri="{FF2B5EF4-FFF2-40B4-BE49-F238E27FC236}">
                <a16:creationId xmlns:a16="http://schemas.microsoft.com/office/drawing/2014/main" id="{AD114A2E-B17A-CC20-5BFC-9275425475FC}"/>
              </a:ext>
            </a:extLst>
          </p:cNvPr>
          <p:cNvSpPr txBox="1">
            <a:spLocks/>
          </p:cNvSpPr>
          <p:nvPr/>
        </p:nvSpPr>
        <p:spPr>
          <a:xfrm>
            <a:off x="8471647" y="6371886"/>
            <a:ext cx="475926" cy="486114"/>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9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15</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549838" y="412286"/>
            <a:ext cx="8053791" cy="529009"/>
          </a:xfrm>
        </p:spPr>
        <p:txBody>
          <a:bodyPr/>
          <a:lstStyle/>
          <a:p>
            <a:r>
              <a:rPr lang="en-US" sz="4800" dirty="0">
                <a:solidFill>
                  <a:schemeClr val="tx2"/>
                </a:solidFill>
                <a:latin typeface="Candara" panose="020E0502030303020204" pitchFamily="34" charset="0"/>
              </a:rPr>
              <a:t>Hebrews 7:22-26</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549839" y="1138518"/>
            <a:ext cx="8262858" cy="5050248"/>
          </a:xfrm>
        </p:spPr>
        <p:txBody>
          <a:bodyPr/>
          <a:lstStyle/>
          <a:p>
            <a:pPr marL="0" indent="0">
              <a:lnSpc>
                <a:spcPts val="3200"/>
              </a:lnSpc>
              <a:buNone/>
            </a:pPr>
            <a:r>
              <a:rPr lang="en-US" sz="3200" b="1" i="1" dirty="0">
                <a:solidFill>
                  <a:schemeClr val="tx2"/>
                </a:solidFill>
                <a:latin typeface="Candara" panose="020E0502030303020204" pitchFamily="34" charset="0"/>
              </a:rPr>
              <a:t>“</a:t>
            </a:r>
            <a:r>
              <a:rPr lang="en-US" sz="3200" b="1" i="1" dirty="0">
                <a:solidFill>
                  <a:schemeClr val="bg2">
                    <a:lumMod val="75000"/>
                  </a:schemeClr>
                </a:solidFill>
                <a:latin typeface="Candara" panose="020E0502030303020204" pitchFamily="34" charset="0"/>
              </a:rPr>
              <a:t>22</a:t>
            </a:r>
            <a:r>
              <a:rPr lang="en-US" sz="3200" b="1" i="1" dirty="0">
                <a:solidFill>
                  <a:schemeClr val="tx2"/>
                </a:solidFill>
                <a:latin typeface="Candara" panose="020E0502030303020204" pitchFamily="34" charset="0"/>
              </a:rPr>
              <a:t> By so much was Jesus made a surety of a better testament. </a:t>
            </a:r>
            <a:r>
              <a:rPr lang="en-US" sz="3200" b="1" i="1" dirty="0">
                <a:solidFill>
                  <a:schemeClr val="bg2">
                    <a:lumMod val="75000"/>
                  </a:schemeClr>
                </a:solidFill>
                <a:latin typeface="Candara" panose="020E0502030303020204" pitchFamily="34" charset="0"/>
              </a:rPr>
              <a:t>23</a:t>
            </a:r>
            <a:r>
              <a:rPr lang="en-US" sz="3200" b="1" i="1" dirty="0">
                <a:solidFill>
                  <a:schemeClr val="tx2"/>
                </a:solidFill>
                <a:latin typeface="Candara" panose="020E0502030303020204" pitchFamily="34" charset="0"/>
              </a:rPr>
              <a:t> And they truly were many priests, because they were not suffered to continue by reason of death: </a:t>
            </a:r>
            <a:r>
              <a:rPr lang="en-US" sz="3200" b="1" i="1" dirty="0">
                <a:solidFill>
                  <a:schemeClr val="bg2">
                    <a:lumMod val="75000"/>
                  </a:schemeClr>
                </a:solidFill>
                <a:latin typeface="Candara" panose="020E0502030303020204" pitchFamily="34" charset="0"/>
              </a:rPr>
              <a:t>24</a:t>
            </a:r>
            <a:r>
              <a:rPr lang="en-US" sz="3200" b="1" i="1" dirty="0">
                <a:solidFill>
                  <a:schemeClr val="tx2"/>
                </a:solidFill>
                <a:latin typeface="Candara" panose="020E0502030303020204" pitchFamily="34" charset="0"/>
              </a:rPr>
              <a:t> But this man, because he </a:t>
            </a:r>
            <a:r>
              <a:rPr lang="en-US" sz="3200" b="1" i="1" dirty="0" err="1">
                <a:solidFill>
                  <a:schemeClr val="tx2"/>
                </a:solidFill>
                <a:latin typeface="Candara" panose="020E0502030303020204" pitchFamily="34" charset="0"/>
              </a:rPr>
              <a:t>continueth</a:t>
            </a:r>
            <a:r>
              <a:rPr lang="en-US" sz="3200" b="1" i="1" dirty="0">
                <a:solidFill>
                  <a:schemeClr val="tx2"/>
                </a:solidFill>
                <a:latin typeface="Candara" panose="020E0502030303020204" pitchFamily="34" charset="0"/>
              </a:rPr>
              <a:t> ever, hath an unchangeable priesthood. </a:t>
            </a:r>
            <a:r>
              <a:rPr lang="en-US" sz="3200" b="1" i="1" dirty="0">
                <a:solidFill>
                  <a:schemeClr val="bg2">
                    <a:lumMod val="75000"/>
                  </a:schemeClr>
                </a:solidFill>
                <a:latin typeface="Candara" panose="020E0502030303020204" pitchFamily="34" charset="0"/>
              </a:rPr>
              <a:t>25 </a:t>
            </a:r>
            <a:r>
              <a:rPr lang="en-US" sz="3200" b="1" i="1" dirty="0">
                <a:solidFill>
                  <a:schemeClr val="tx2"/>
                </a:solidFill>
                <a:latin typeface="Candara" panose="020E0502030303020204" pitchFamily="34" charset="0"/>
              </a:rPr>
              <a:t>Wherefore he is able also to save them to the uttermost that come unto God by him, seeing he ever </a:t>
            </a:r>
            <a:r>
              <a:rPr lang="en-US" sz="3200" b="1" i="1" dirty="0" err="1">
                <a:solidFill>
                  <a:schemeClr val="tx2"/>
                </a:solidFill>
                <a:latin typeface="Candara" panose="020E0502030303020204" pitchFamily="34" charset="0"/>
              </a:rPr>
              <a:t>liveth</a:t>
            </a:r>
            <a:r>
              <a:rPr lang="en-US" sz="3200" b="1" i="1" dirty="0">
                <a:solidFill>
                  <a:schemeClr val="tx2"/>
                </a:solidFill>
                <a:latin typeface="Candara" panose="020E0502030303020204" pitchFamily="34" charset="0"/>
              </a:rPr>
              <a:t> to make intercession for them. </a:t>
            </a:r>
            <a:r>
              <a:rPr lang="en-US" sz="3200" b="1" i="1" dirty="0">
                <a:solidFill>
                  <a:schemeClr val="bg2">
                    <a:lumMod val="75000"/>
                  </a:schemeClr>
                </a:solidFill>
                <a:latin typeface="Candara" panose="020E0502030303020204" pitchFamily="34" charset="0"/>
              </a:rPr>
              <a:t>26</a:t>
            </a:r>
            <a:r>
              <a:rPr lang="en-US" sz="3200" b="1" i="1" dirty="0">
                <a:solidFill>
                  <a:schemeClr val="tx2"/>
                </a:solidFill>
                <a:latin typeface="Candara" panose="020E0502030303020204" pitchFamily="34" charset="0"/>
              </a:rPr>
              <a:t> For such an high priest became us, who is holy, harmless, undefiled, separate from sinners, and made higher than the heavens”</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717185" y="6367854"/>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2</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344675"/>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BD0A41-67A3-9C2B-7957-73FADACCC86C}"/>
              </a:ext>
            </a:extLst>
          </p:cNvPr>
          <p:cNvSpPr>
            <a:spLocks noGrp="1"/>
          </p:cNvSpPr>
          <p:nvPr>
            <p:ph type="title"/>
          </p:nvPr>
        </p:nvSpPr>
        <p:spPr>
          <a:xfrm>
            <a:off x="436282" y="412286"/>
            <a:ext cx="8167347" cy="529009"/>
          </a:xfrm>
        </p:spPr>
        <p:txBody>
          <a:bodyPr/>
          <a:lstStyle/>
          <a:p>
            <a:r>
              <a:rPr lang="en-US" sz="4800" dirty="0">
                <a:solidFill>
                  <a:schemeClr val="tx2"/>
                </a:solidFill>
                <a:latin typeface="Candara" panose="020E0502030303020204" pitchFamily="34" charset="0"/>
              </a:rPr>
              <a:t>INTRODUCTION</a:t>
            </a:r>
          </a:p>
        </p:txBody>
      </p:sp>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436282" y="1192305"/>
            <a:ext cx="8454677" cy="5517777"/>
          </a:xfrm>
        </p:spPr>
        <p:txBody>
          <a:bodyPr/>
          <a:lstStyle/>
          <a:p>
            <a:pPr marL="0" indent="0">
              <a:lnSpc>
                <a:spcPts val="3200"/>
              </a:lnSpc>
              <a:buNone/>
            </a:pPr>
            <a:r>
              <a:rPr lang="en-US" sz="3200" dirty="0">
                <a:solidFill>
                  <a:schemeClr val="tx1"/>
                </a:solidFill>
                <a:latin typeface="Candara" panose="020E0502030303020204" pitchFamily="34" charset="0"/>
              </a:rPr>
              <a:t>From birth to death, we will see </a:t>
            </a:r>
            <a:r>
              <a:rPr lang="en-US" sz="3200" i="1" dirty="0">
                <a:solidFill>
                  <a:schemeClr val="tx1"/>
                </a:solidFill>
                <a:latin typeface="Candara" panose="020E0502030303020204" pitchFamily="34" charset="0"/>
              </a:rPr>
              <a:t>changes</a:t>
            </a:r>
            <a:r>
              <a:rPr lang="en-US" sz="3200" dirty="0">
                <a:solidFill>
                  <a:schemeClr val="tx1"/>
                </a:solidFill>
                <a:latin typeface="Candara" panose="020E0502030303020204" pitchFamily="34" charset="0"/>
              </a:rPr>
              <a:t> in our lives and most things around us </a:t>
            </a:r>
            <a:r>
              <a:rPr lang="en-US" sz="3200" i="1" dirty="0">
                <a:solidFill>
                  <a:schemeClr val="tx1"/>
                </a:solidFill>
                <a:latin typeface="Candara" panose="020E0502030303020204" pitchFamily="34" charset="0"/>
              </a:rPr>
              <a:t>change</a:t>
            </a:r>
          </a:p>
          <a:p>
            <a:pPr marL="0" indent="0">
              <a:lnSpc>
                <a:spcPts val="3200"/>
              </a:lnSpc>
              <a:buNone/>
            </a:pPr>
            <a:r>
              <a:rPr lang="en-US" sz="3200" dirty="0">
                <a:solidFill>
                  <a:schemeClr val="tx1"/>
                </a:solidFill>
                <a:latin typeface="Candara" panose="020E0502030303020204" pitchFamily="34" charset="0"/>
              </a:rPr>
              <a:t>Some </a:t>
            </a:r>
            <a:r>
              <a:rPr lang="en-US" sz="3200" i="1" dirty="0">
                <a:solidFill>
                  <a:schemeClr val="tx1"/>
                </a:solidFill>
                <a:latin typeface="Candara" panose="020E0502030303020204" pitchFamily="34" charset="0"/>
              </a:rPr>
              <a:t>changes</a:t>
            </a:r>
            <a:r>
              <a:rPr lang="en-US" sz="3200" dirty="0">
                <a:solidFill>
                  <a:schemeClr val="tx1"/>
                </a:solidFill>
                <a:latin typeface="Candara" panose="020E0502030303020204" pitchFamily="34" charset="0"/>
              </a:rPr>
              <a:t> we see cannot be controlled,	 while others we can control</a:t>
            </a:r>
          </a:p>
          <a:p>
            <a:pPr marL="0" indent="0">
              <a:lnSpc>
                <a:spcPts val="3200"/>
              </a:lnSpc>
              <a:buNone/>
            </a:pPr>
            <a:r>
              <a:rPr lang="en-US" sz="3200" dirty="0">
                <a:solidFill>
                  <a:schemeClr val="tx1"/>
                </a:solidFill>
                <a:latin typeface="Candara" panose="020E0502030303020204" pitchFamily="34" charset="0"/>
              </a:rPr>
              <a:t>Some </a:t>
            </a:r>
            <a:r>
              <a:rPr lang="en-US" sz="3200" i="1" dirty="0">
                <a:solidFill>
                  <a:schemeClr val="tx1"/>
                </a:solidFill>
                <a:latin typeface="Candara" panose="020E0502030303020204" pitchFamily="34" charset="0"/>
              </a:rPr>
              <a:t>changes</a:t>
            </a:r>
            <a:r>
              <a:rPr lang="en-US" sz="3200" dirty="0">
                <a:solidFill>
                  <a:schemeClr val="tx1"/>
                </a:solidFill>
                <a:latin typeface="Candara" panose="020E0502030303020204" pitchFamily="34" charset="0"/>
              </a:rPr>
              <a:t> we realize and some we don’t notice are taking place until they catch us by surprise or observations are made by looking back to the past</a:t>
            </a:r>
          </a:p>
          <a:p>
            <a:pPr marL="0" indent="0">
              <a:lnSpc>
                <a:spcPts val="3200"/>
              </a:lnSpc>
              <a:buNone/>
            </a:pPr>
            <a:r>
              <a:rPr lang="en-US" sz="3200" dirty="0">
                <a:solidFill>
                  <a:schemeClr val="tx1"/>
                </a:solidFill>
                <a:latin typeface="Candara" panose="020E0502030303020204" pitchFamily="34" charset="0"/>
              </a:rPr>
              <a:t>In this lesson we will consider the subject of </a:t>
            </a:r>
            <a:r>
              <a:rPr lang="en-US" sz="3200" b="1" i="1" dirty="0">
                <a:solidFill>
                  <a:schemeClr val="tx1"/>
                </a:solidFill>
                <a:latin typeface="Candara" panose="020E0502030303020204" pitchFamily="34" charset="0"/>
              </a:rPr>
              <a:t>CHANGE</a:t>
            </a:r>
            <a:r>
              <a:rPr lang="en-US" sz="3200" dirty="0">
                <a:solidFill>
                  <a:schemeClr val="tx1"/>
                </a:solidFill>
                <a:latin typeface="Candara" panose="020E0502030303020204" pitchFamily="34" charset="0"/>
              </a:rPr>
              <a:t> as it relates to the </a:t>
            </a:r>
            <a:r>
              <a:rPr lang="en-US" sz="3200" i="1" u="sng" dirty="0">
                <a:solidFill>
                  <a:schemeClr val="tx1"/>
                </a:solidFill>
                <a:latin typeface="Candara" panose="020E0502030303020204" pitchFamily="34" charset="0"/>
              </a:rPr>
              <a:t>world</a:t>
            </a:r>
            <a:r>
              <a:rPr lang="en-US" sz="3200" dirty="0">
                <a:solidFill>
                  <a:schemeClr val="tx1"/>
                </a:solidFill>
                <a:latin typeface="Candara" panose="020E0502030303020204" pitchFamily="34" charset="0"/>
              </a:rPr>
              <a:t>, </a:t>
            </a:r>
            <a:r>
              <a:rPr lang="en-US" sz="3200" i="1" u="sng" dirty="0">
                <a:solidFill>
                  <a:schemeClr val="tx1"/>
                </a:solidFill>
                <a:latin typeface="Candara" panose="020E0502030303020204" pitchFamily="34" charset="0"/>
              </a:rPr>
              <a:t>mankind</a:t>
            </a:r>
            <a:r>
              <a:rPr lang="en-US" sz="3200" dirty="0">
                <a:solidFill>
                  <a:schemeClr val="tx1"/>
                </a:solidFill>
                <a:latin typeface="Candara" panose="020E0502030303020204" pitchFamily="34" charset="0"/>
              </a:rPr>
              <a:t> and </a:t>
            </a:r>
            <a:r>
              <a:rPr lang="en-US" sz="3200" i="1" u="sng" dirty="0">
                <a:solidFill>
                  <a:schemeClr val="tx1"/>
                </a:solidFill>
                <a:latin typeface="Candara" panose="020E0502030303020204" pitchFamily="34" charset="0"/>
              </a:rPr>
              <a:t>Christ</a:t>
            </a:r>
            <a:endParaRPr lang="en-US" sz="3200" i="1" u="sng" dirty="0">
              <a:latin typeface="Candara" panose="020E0502030303020204" pitchFamily="34" charset="0"/>
            </a:endParaRPr>
          </a:p>
          <a:p>
            <a:pPr marL="0" indent="0">
              <a:buNone/>
            </a:pPr>
            <a:endParaRPr lang="en-US" sz="3600" b="1" dirty="0">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308792"/>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3</a:t>
            </a:fld>
            <a:endParaRPr lang="en-US" altLang="zh-C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819619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6" y="325483"/>
            <a:ext cx="8020678" cy="6524432"/>
          </a:xfrm>
        </p:spPr>
        <p:txBody>
          <a:bodyPr/>
          <a:lstStyle/>
          <a:p>
            <a:pPr marL="45720" indent="0">
              <a:buNone/>
            </a:pPr>
            <a:r>
              <a:rPr lang="en-US" sz="4000" b="1" dirty="0">
                <a:solidFill>
                  <a:schemeClr val="tx2"/>
                </a:solidFill>
                <a:latin typeface="Candara" panose="020E0502030303020204" pitchFamily="34" charset="0"/>
              </a:rPr>
              <a:t>The Manner of Waging War</a:t>
            </a:r>
          </a:p>
          <a:p>
            <a:pPr marL="365760" indent="-274320">
              <a:lnSpc>
                <a:spcPts val="3200"/>
              </a:lnSpc>
              <a:spcBef>
                <a:spcPts val="0"/>
              </a:spcBef>
              <a:buFont typeface="Wingdings" panose="05000000000000000000" pitchFamily="2" charset="2"/>
              <a:buChar char="§"/>
            </a:pPr>
            <a:r>
              <a:rPr lang="en-US" sz="3200" dirty="0">
                <a:solidFill>
                  <a:schemeClr val="tx2">
                    <a:lumMod val="75000"/>
                  </a:schemeClr>
                </a:solidFill>
                <a:latin typeface="Candara" panose="020E0502030303020204" pitchFamily="34" charset="0"/>
              </a:rPr>
              <a:t>From stones and sticks, swords</a:t>
            </a:r>
            <a:r>
              <a:rPr lang="en-US" sz="3200">
                <a:solidFill>
                  <a:schemeClr val="tx2">
                    <a:lumMod val="75000"/>
                  </a:schemeClr>
                </a:solidFill>
                <a:latin typeface="Candara" panose="020E0502030303020204" pitchFamily="34" charset="0"/>
              </a:rPr>
              <a:t>, spears </a:t>
            </a:r>
            <a:r>
              <a:rPr lang="en-US" sz="3200" dirty="0">
                <a:solidFill>
                  <a:schemeClr val="tx2">
                    <a:lumMod val="75000"/>
                  </a:schemeClr>
                </a:solidFill>
                <a:latin typeface="Candara" panose="020E0502030303020204" pitchFamily="34" charset="0"/>
              </a:rPr>
              <a:t>to intelligent smart weapons being used by countries engaged in a war</a:t>
            </a:r>
            <a:endParaRPr lang="en-US" sz="3200" i="1" dirty="0">
              <a:solidFill>
                <a:schemeClr val="tx2">
                  <a:lumMod val="75000"/>
                </a:schemeClr>
              </a:solidFill>
              <a:latin typeface="Candara" panose="020E0502030303020204" pitchFamily="34" charset="0"/>
            </a:endParaRPr>
          </a:p>
          <a:p>
            <a:pPr marL="91440" indent="0">
              <a:spcBef>
                <a:spcPts val="600"/>
              </a:spcBef>
              <a:buNone/>
            </a:pPr>
            <a:r>
              <a:rPr lang="en-US" sz="4000" b="1" dirty="0">
                <a:solidFill>
                  <a:schemeClr val="tx2">
                    <a:lumMod val="75000"/>
                  </a:schemeClr>
                </a:solidFill>
                <a:latin typeface="Candara" panose="020E0502030303020204" pitchFamily="34" charset="0"/>
              </a:rPr>
              <a:t>Transportation </a:t>
            </a:r>
            <a:endParaRPr lang="en-US" sz="2800" i="1" dirty="0">
              <a:latin typeface="Candara" panose="020E0502030303020204" pitchFamily="34" charset="0"/>
            </a:endParaRPr>
          </a:p>
          <a:p>
            <a:pPr marL="365760" indent="-274320">
              <a:lnSpc>
                <a:spcPts val="3200"/>
              </a:lnSpc>
              <a:spcBef>
                <a:spcPts val="0"/>
              </a:spcBef>
              <a:buFont typeface="Wingdings" panose="05000000000000000000" pitchFamily="2" charset="2"/>
              <a:buChar char="§"/>
            </a:pPr>
            <a:r>
              <a:rPr lang="en-US" sz="3200" dirty="0">
                <a:solidFill>
                  <a:schemeClr val="tx2"/>
                </a:solidFill>
                <a:latin typeface="Candara" panose="020E0502030303020204" pitchFamily="34" charset="0"/>
              </a:rPr>
              <a:t>From walking to beasts of burden, to horse and buggy, boats, automobiles, aircraft</a:t>
            </a:r>
          </a:p>
          <a:p>
            <a:pPr marL="91440" indent="0">
              <a:spcBef>
                <a:spcPts val="600"/>
              </a:spcBef>
              <a:buNone/>
            </a:pPr>
            <a:r>
              <a:rPr lang="en-US" sz="4000" b="1" dirty="0">
                <a:solidFill>
                  <a:schemeClr val="tx2"/>
                </a:solidFill>
                <a:latin typeface="Candara" panose="020E0502030303020204" pitchFamily="34" charset="0"/>
              </a:rPr>
              <a:t>Household Tasks</a:t>
            </a:r>
            <a:endParaRPr lang="en-US" sz="4000" b="1" i="1" dirty="0">
              <a:solidFill>
                <a:schemeClr val="tx2"/>
              </a:solidFill>
              <a:latin typeface="Candara" panose="020E0502030303020204" pitchFamily="34" charset="0"/>
            </a:endParaRPr>
          </a:p>
          <a:p>
            <a:pPr marL="365760" indent="-274320">
              <a:lnSpc>
                <a:spcPts val="3200"/>
              </a:lnSpc>
              <a:spcBef>
                <a:spcPts val="0"/>
              </a:spcBef>
              <a:buFont typeface="Wingdings" panose="05000000000000000000" pitchFamily="2" charset="2"/>
              <a:buChar char="§"/>
            </a:pPr>
            <a:r>
              <a:rPr lang="en-US" sz="3200" dirty="0">
                <a:solidFill>
                  <a:schemeClr val="tx2"/>
                </a:solidFill>
                <a:latin typeface="Candara" panose="020E0502030303020204" pitchFamily="34" charset="0"/>
              </a:rPr>
              <a:t>From washboards to automatic washers</a:t>
            </a:r>
          </a:p>
          <a:p>
            <a:pPr marL="365760" indent="-274320">
              <a:lnSpc>
                <a:spcPts val="3200"/>
              </a:lnSpc>
              <a:spcBef>
                <a:spcPts val="300"/>
              </a:spcBef>
              <a:buFont typeface="Wingdings" panose="05000000000000000000" pitchFamily="2" charset="2"/>
              <a:buChar char="§"/>
            </a:pPr>
            <a:r>
              <a:rPr lang="en-US" sz="3200" dirty="0">
                <a:solidFill>
                  <a:schemeClr val="tx2"/>
                </a:solidFill>
                <a:latin typeface="Candara" panose="020E0502030303020204" pitchFamily="34" charset="0"/>
              </a:rPr>
              <a:t>From the “ice box” to smart refrigerators with ice makers and water depressors</a:t>
            </a:r>
          </a:p>
          <a:p>
            <a:pPr marL="365760" indent="-274320">
              <a:lnSpc>
                <a:spcPts val="3200"/>
              </a:lnSpc>
              <a:spcBef>
                <a:spcPts val="300"/>
              </a:spcBef>
              <a:buFont typeface="Wingdings" panose="05000000000000000000" pitchFamily="2" charset="2"/>
              <a:buChar char="§"/>
            </a:pPr>
            <a:r>
              <a:rPr lang="en-US" sz="3200" dirty="0">
                <a:solidFill>
                  <a:schemeClr val="tx2"/>
                </a:solidFill>
                <a:latin typeface="Candara" panose="020E0502030303020204" pitchFamily="34" charset="0"/>
              </a:rPr>
              <a:t>From wood stoves to HVAC systems</a:t>
            </a:r>
          </a:p>
          <a:p>
            <a:pPr marL="365760" indent="-274320">
              <a:lnSpc>
                <a:spcPts val="3200"/>
              </a:lnSpc>
              <a:spcBef>
                <a:spcPts val="300"/>
              </a:spcBef>
              <a:buFont typeface="Wingdings" panose="05000000000000000000" pitchFamily="2" charset="2"/>
              <a:buChar char="§"/>
            </a:pPr>
            <a:r>
              <a:rPr lang="en-US" sz="3200" dirty="0">
                <a:solidFill>
                  <a:schemeClr val="tx2"/>
                </a:solidFill>
                <a:latin typeface="Candara" panose="020E0502030303020204" pitchFamily="34" charset="0"/>
              </a:rPr>
              <a:t>From coal oil lamps to electric lights</a:t>
            </a:r>
          </a:p>
          <a:p>
            <a:pPr marL="365760" indent="-274320">
              <a:lnSpc>
                <a:spcPts val="3200"/>
              </a:lnSpc>
              <a:spcBef>
                <a:spcPts val="300"/>
              </a:spcBef>
              <a:buFont typeface="Wingdings" panose="05000000000000000000" pitchFamily="2" charset="2"/>
              <a:buChar char="§"/>
            </a:pPr>
            <a:r>
              <a:rPr lang="en-US" sz="3200" dirty="0">
                <a:solidFill>
                  <a:schemeClr val="tx2"/>
                </a:solidFill>
                <a:latin typeface="Candara" panose="020E0502030303020204" pitchFamily="34" charset="0"/>
              </a:rPr>
              <a:t>From the “out house” to indoor plumbing </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37188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4</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248218" y="3156812"/>
            <a:ext cx="5247862" cy="861774"/>
          </a:xfrm>
          <a:prstGeom prst="rect">
            <a:avLst/>
          </a:prstGeom>
          <a:noFill/>
        </p:spPr>
        <p:txBody>
          <a:bodyPr wrap="square" lIns="91440" tIns="45720" rIns="91440" bIns="45720">
            <a:spAutoFit/>
          </a:bodyPr>
          <a:lstStyle/>
          <a:p>
            <a:pPr algn="ctr"/>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Changes We See</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0413707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1000"/>
                                        <p:tgtEl>
                                          <p:spTgt spid="25">
                                            <p:txEl>
                                              <p:pRg st="0" end="0"/>
                                            </p:txEl>
                                          </p:spTgt>
                                        </p:tgtEl>
                                      </p:cBhvr>
                                    </p:animEffect>
                                    <p:anim calcmode="lin" valueType="num">
                                      <p:cBhvr>
                                        <p:cTn id="13"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5">
                                            <p:txEl>
                                              <p:pRg st="1" end="1"/>
                                            </p:txEl>
                                          </p:spTgt>
                                        </p:tgtEl>
                                        <p:attrNameLst>
                                          <p:attrName>style.visibility</p:attrName>
                                        </p:attrNameLst>
                                      </p:cBhvr>
                                      <p:to>
                                        <p:strVal val="visible"/>
                                      </p:to>
                                    </p:set>
                                    <p:animEffect transition="in" filter="fade">
                                      <p:cBhvr>
                                        <p:cTn id="19" dur="1000"/>
                                        <p:tgtEl>
                                          <p:spTgt spid="25">
                                            <p:txEl>
                                              <p:pRg st="1" end="1"/>
                                            </p:txEl>
                                          </p:spTgt>
                                        </p:tgtEl>
                                      </p:cBhvr>
                                    </p:animEffect>
                                    <p:anim calcmode="lin" valueType="num">
                                      <p:cBhvr>
                                        <p:cTn id="20"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5">
                                            <p:txEl>
                                              <p:pRg st="2" end="2"/>
                                            </p:txEl>
                                          </p:spTgt>
                                        </p:tgtEl>
                                        <p:attrNameLst>
                                          <p:attrName>style.visibility</p:attrName>
                                        </p:attrNameLst>
                                      </p:cBhvr>
                                      <p:to>
                                        <p:strVal val="visible"/>
                                      </p:to>
                                    </p:set>
                                    <p:animEffect transition="in" filter="fade">
                                      <p:cBhvr>
                                        <p:cTn id="26" dur="1000"/>
                                        <p:tgtEl>
                                          <p:spTgt spid="25">
                                            <p:txEl>
                                              <p:pRg st="2" end="2"/>
                                            </p:txEl>
                                          </p:spTgt>
                                        </p:tgtEl>
                                      </p:cBhvr>
                                    </p:animEffect>
                                    <p:anim calcmode="lin" valueType="num">
                                      <p:cBhvr>
                                        <p:cTn id="2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5">
                                            <p:txEl>
                                              <p:pRg st="3" end="3"/>
                                            </p:txEl>
                                          </p:spTgt>
                                        </p:tgtEl>
                                        <p:attrNameLst>
                                          <p:attrName>style.visibility</p:attrName>
                                        </p:attrNameLst>
                                      </p:cBhvr>
                                      <p:to>
                                        <p:strVal val="visible"/>
                                      </p:to>
                                    </p:set>
                                    <p:animEffect transition="in" filter="fade">
                                      <p:cBhvr>
                                        <p:cTn id="33" dur="1000"/>
                                        <p:tgtEl>
                                          <p:spTgt spid="25">
                                            <p:txEl>
                                              <p:pRg st="3" end="3"/>
                                            </p:txEl>
                                          </p:spTgt>
                                        </p:tgtEl>
                                      </p:cBhvr>
                                    </p:animEffect>
                                    <p:anim calcmode="lin" valueType="num">
                                      <p:cBhvr>
                                        <p:cTn id="34"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5">
                                            <p:txEl>
                                              <p:pRg st="4" end="4"/>
                                            </p:txEl>
                                          </p:spTgt>
                                        </p:tgtEl>
                                        <p:attrNameLst>
                                          <p:attrName>style.visibility</p:attrName>
                                        </p:attrNameLst>
                                      </p:cBhvr>
                                      <p:to>
                                        <p:strVal val="visible"/>
                                      </p:to>
                                    </p:set>
                                    <p:animEffect transition="in" filter="fade">
                                      <p:cBhvr>
                                        <p:cTn id="40" dur="1000"/>
                                        <p:tgtEl>
                                          <p:spTgt spid="25">
                                            <p:txEl>
                                              <p:pRg st="4" end="4"/>
                                            </p:txEl>
                                          </p:spTgt>
                                        </p:tgtEl>
                                      </p:cBhvr>
                                    </p:animEffect>
                                    <p:anim calcmode="lin" valueType="num">
                                      <p:cBhvr>
                                        <p:cTn id="41"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5">
                                            <p:txEl>
                                              <p:pRg st="5" end="5"/>
                                            </p:txEl>
                                          </p:spTgt>
                                        </p:tgtEl>
                                        <p:attrNameLst>
                                          <p:attrName>style.visibility</p:attrName>
                                        </p:attrNameLst>
                                      </p:cBhvr>
                                      <p:to>
                                        <p:strVal val="visible"/>
                                      </p:to>
                                    </p:set>
                                    <p:animEffect transition="in" filter="fade">
                                      <p:cBhvr>
                                        <p:cTn id="47" dur="1000"/>
                                        <p:tgtEl>
                                          <p:spTgt spid="25">
                                            <p:txEl>
                                              <p:pRg st="5" end="5"/>
                                            </p:txEl>
                                          </p:spTgt>
                                        </p:tgtEl>
                                      </p:cBhvr>
                                    </p:animEffect>
                                    <p:anim calcmode="lin" valueType="num">
                                      <p:cBhvr>
                                        <p:cTn id="48"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5">
                                            <p:txEl>
                                              <p:pRg st="6" end="6"/>
                                            </p:txEl>
                                          </p:spTgt>
                                        </p:tgtEl>
                                        <p:attrNameLst>
                                          <p:attrName>style.visibility</p:attrName>
                                        </p:attrNameLst>
                                      </p:cBhvr>
                                      <p:to>
                                        <p:strVal val="visible"/>
                                      </p:to>
                                    </p:set>
                                    <p:animEffect transition="in" filter="fade">
                                      <p:cBhvr>
                                        <p:cTn id="54" dur="1000"/>
                                        <p:tgtEl>
                                          <p:spTgt spid="25">
                                            <p:txEl>
                                              <p:pRg st="6" end="6"/>
                                            </p:txEl>
                                          </p:spTgt>
                                        </p:tgtEl>
                                      </p:cBhvr>
                                    </p:animEffect>
                                    <p:anim calcmode="lin" valueType="num">
                                      <p:cBhvr>
                                        <p:cTn id="55"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2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5">
                                            <p:txEl>
                                              <p:pRg st="7" end="7"/>
                                            </p:txEl>
                                          </p:spTgt>
                                        </p:tgtEl>
                                        <p:attrNameLst>
                                          <p:attrName>style.visibility</p:attrName>
                                        </p:attrNameLst>
                                      </p:cBhvr>
                                      <p:to>
                                        <p:strVal val="visible"/>
                                      </p:to>
                                    </p:set>
                                    <p:animEffect transition="in" filter="fade">
                                      <p:cBhvr>
                                        <p:cTn id="61" dur="1000"/>
                                        <p:tgtEl>
                                          <p:spTgt spid="25">
                                            <p:txEl>
                                              <p:pRg st="7" end="7"/>
                                            </p:txEl>
                                          </p:spTgt>
                                        </p:tgtEl>
                                      </p:cBhvr>
                                    </p:animEffect>
                                    <p:anim calcmode="lin" valueType="num">
                                      <p:cBhvr>
                                        <p:cTn id="62"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5">
                                            <p:txEl>
                                              <p:pRg st="8" end="8"/>
                                            </p:txEl>
                                          </p:spTgt>
                                        </p:tgtEl>
                                        <p:attrNameLst>
                                          <p:attrName>style.visibility</p:attrName>
                                        </p:attrNameLst>
                                      </p:cBhvr>
                                      <p:to>
                                        <p:strVal val="visible"/>
                                      </p:to>
                                    </p:set>
                                    <p:animEffect transition="in" filter="fade">
                                      <p:cBhvr>
                                        <p:cTn id="68" dur="1000"/>
                                        <p:tgtEl>
                                          <p:spTgt spid="25">
                                            <p:txEl>
                                              <p:pRg st="8" end="8"/>
                                            </p:txEl>
                                          </p:spTgt>
                                        </p:tgtEl>
                                      </p:cBhvr>
                                    </p:animEffect>
                                    <p:anim calcmode="lin" valueType="num">
                                      <p:cBhvr>
                                        <p:cTn id="69" dur="1000" fill="hold"/>
                                        <p:tgtEl>
                                          <p:spTgt spid="25">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2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25">
                                            <p:txEl>
                                              <p:pRg st="9" end="9"/>
                                            </p:txEl>
                                          </p:spTgt>
                                        </p:tgtEl>
                                        <p:attrNameLst>
                                          <p:attrName>style.visibility</p:attrName>
                                        </p:attrNameLst>
                                      </p:cBhvr>
                                      <p:to>
                                        <p:strVal val="visible"/>
                                      </p:to>
                                    </p:set>
                                    <p:animEffect transition="in" filter="fade">
                                      <p:cBhvr>
                                        <p:cTn id="75" dur="1000"/>
                                        <p:tgtEl>
                                          <p:spTgt spid="25">
                                            <p:txEl>
                                              <p:pRg st="9" end="9"/>
                                            </p:txEl>
                                          </p:spTgt>
                                        </p:tgtEl>
                                      </p:cBhvr>
                                    </p:animEffect>
                                    <p:anim calcmode="lin" valueType="num">
                                      <p:cBhvr>
                                        <p:cTn id="76" dur="1000" fill="hold"/>
                                        <p:tgtEl>
                                          <p:spTgt spid="25">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2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6" y="325483"/>
            <a:ext cx="8020678" cy="6524432"/>
          </a:xfrm>
        </p:spPr>
        <p:txBody>
          <a:bodyPr/>
          <a:lstStyle/>
          <a:p>
            <a:pPr marL="45720" indent="0">
              <a:buNone/>
            </a:pPr>
            <a:r>
              <a:rPr lang="en-US" sz="4000" b="1" dirty="0">
                <a:solidFill>
                  <a:schemeClr val="tx2"/>
                </a:solidFill>
                <a:latin typeface="Candara" panose="020E0502030303020204" pitchFamily="34" charset="0"/>
              </a:rPr>
              <a:t>Communication</a:t>
            </a:r>
          </a:p>
          <a:p>
            <a:pPr marL="365760" indent="-274320">
              <a:lnSpc>
                <a:spcPts val="3200"/>
              </a:lnSpc>
              <a:spcBef>
                <a:spcPts val="0"/>
              </a:spcBef>
              <a:buFont typeface="Wingdings" panose="05000000000000000000" pitchFamily="2" charset="2"/>
              <a:buChar char="§"/>
            </a:pPr>
            <a:r>
              <a:rPr lang="en-US" sz="3200" dirty="0">
                <a:solidFill>
                  <a:schemeClr val="tx2">
                    <a:lumMod val="75000"/>
                  </a:schemeClr>
                </a:solidFill>
                <a:latin typeface="Candara" panose="020E0502030303020204" pitchFamily="34" charset="0"/>
              </a:rPr>
              <a:t>From script handwriting and the old manual typewriter to computers with word processing programs, copying machines to high-speed printing presses</a:t>
            </a:r>
          </a:p>
          <a:p>
            <a:pPr marL="365760" indent="-274320">
              <a:lnSpc>
                <a:spcPts val="3200"/>
              </a:lnSpc>
              <a:spcBef>
                <a:spcPts val="600"/>
              </a:spcBef>
              <a:buFont typeface="Wingdings" panose="05000000000000000000" pitchFamily="2" charset="2"/>
              <a:buChar char="§"/>
            </a:pPr>
            <a:r>
              <a:rPr lang="en-US" sz="3200" dirty="0">
                <a:solidFill>
                  <a:schemeClr val="tx2">
                    <a:lumMod val="75000"/>
                  </a:schemeClr>
                </a:solidFill>
                <a:latin typeface="Candara" panose="020E0502030303020204" pitchFamily="34" charset="0"/>
              </a:rPr>
              <a:t>From pony express and telegraph to fax machines, overnight express mail, text and instant messaging via cell phones</a:t>
            </a:r>
          </a:p>
          <a:p>
            <a:pPr marL="365760" indent="-274320">
              <a:lnSpc>
                <a:spcPts val="3200"/>
              </a:lnSpc>
              <a:spcBef>
                <a:spcPts val="600"/>
              </a:spcBef>
              <a:buFont typeface="Wingdings" panose="05000000000000000000" pitchFamily="2" charset="2"/>
              <a:buChar char="§"/>
            </a:pPr>
            <a:r>
              <a:rPr lang="en-US" sz="3200" dirty="0">
                <a:solidFill>
                  <a:schemeClr val="tx2"/>
                </a:solidFill>
                <a:latin typeface="Candara" panose="020E0502030303020204" pitchFamily="34" charset="0"/>
              </a:rPr>
              <a:t>From party line phones to more private rotary dial and push button phones, electronic devices (cell phones, iPads) and laptop computers with email capability</a:t>
            </a:r>
          </a:p>
          <a:p>
            <a:pPr marL="365760" indent="-274320">
              <a:lnSpc>
                <a:spcPts val="3200"/>
              </a:lnSpc>
              <a:spcBef>
                <a:spcPts val="600"/>
              </a:spcBef>
              <a:buFont typeface="Wingdings" panose="05000000000000000000" pitchFamily="2" charset="2"/>
              <a:buChar char="§"/>
            </a:pPr>
            <a:r>
              <a:rPr lang="en-US" sz="3200" dirty="0">
                <a:solidFill>
                  <a:schemeClr val="tx2"/>
                </a:solidFill>
                <a:latin typeface="Candara" panose="020E0502030303020204" pitchFamily="34" charset="0"/>
              </a:rPr>
              <a:t>From still, black and white Kodak cameras to color cameras and video and voice recorders</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37188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5</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248218" y="3156812"/>
            <a:ext cx="5247862" cy="861774"/>
          </a:xfrm>
          <a:prstGeom prst="rect">
            <a:avLst/>
          </a:prstGeom>
          <a:noFill/>
        </p:spPr>
        <p:txBody>
          <a:bodyPr wrap="square" lIns="91440" tIns="45720" rIns="91440" bIns="45720">
            <a:spAutoFit/>
          </a:bodyPr>
          <a:lstStyle/>
          <a:p>
            <a:pPr algn="ctr"/>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Changes We See</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037721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2" end="2"/>
                                            </p:txEl>
                                          </p:spTgt>
                                        </p:tgtEl>
                                        <p:attrNameLst>
                                          <p:attrName>style.visibility</p:attrName>
                                        </p:attrNameLst>
                                      </p:cBhvr>
                                      <p:to>
                                        <p:strVal val="visible"/>
                                      </p:to>
                                    </p:set>
                                    <p:animEffect transition="in" filter="fade">
                                      <p:cBhvr>
                                        <p:cTn id="21" dur="1000"/>
                                        <p:tgtEl>
                                          <p:spTgt spid="25">
                                            <p:txEl>
                                              <p:pRg st="2" end="2"/>
                                            </p:txEl>
                                          </p:spTgt>
                                        </p:tgtEl>
                                      </p:cBhvr>
                                    </p:animEffect>
                                    <p:anim calcmode="lin" valueType="num">
                                      <p:cBhvr>
                                        <p:cTn id="22"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3" end="3"/>
                                            </p:txEl>
                                          </p:spTgt>
                                        </p:tgtEl>
                                        <p:attrNameLst>
                                          <p:attrName>style.visibility</p:attrName>
                                        </p:attrNameLst>
                                      </p:cBhvr>
                                      <p:to>
                                        <p:strVal val="visible"/>
                                      </p:to>
                                    </p:set>
                                    <p:animEffect transition="in" filter="fade">
                                      <p:cBhvr>
                                        <p:cTn id="28" dur="1000"/>
                                        <p:tgtEl>
                                          <p:spTgt spid="25">
                                            <p:txEl>
                                              <p:pRg st="3" end="3"/>
                                            </p:txEl>
                                          </p:spTgt>
                                        </p:tgtEl>
                                      </p:cBhvr>
                                    </p:animEffect>
                                    <p:anim calcmode="lin" valueType="num">
                                      <p:cBhvr>
                                        <p:cTn id="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5">
                                            <p:txEl>
                                              <p:pRg st="4" end="4"/>
                                            </p:txEl>
                                          </p:spTgt>
                                        </p:tgtEl>
                                        <p:attrNameLst>
                                          <p:attrName>style.visibility</p:attrName>
                                        </p:attrNameLst>
                                      </p:cBhvr>
                                      <p:to>
                                        <p:strVal val="visible"/>
                                      </p:to>
                                    </p:set>
                                    <p:animEffect transition="in" filter="fade">
                                      <p:cBhvr>
                                        <p:cTn id="35" dur="1000"/>
                                        <p:tgtEl>
                                          <p:spTgt spid="25">
                                            <p:txEl>
                                              <p:pRg st="4" end="4"/>
                                            </p:txEl>
                                          </p:spTgt>
                                        </p:tgtEl>
                                      </p:cBhvr>
                                    </p:animEffect>
                                    <p:anim calcmode="lin" valueType="num">
                                      <p:cBhvr>
                                        <p:cTn id="36"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6" y="325483"/>
            <a:ext cx="8020678" cy="6524432"/>
          </a:xfrm>
        </p:spPr>
        <p:txBody>
          <a:bodyPr/>
          <a:lstStyle/>
          <a:p>
            <a:pPr marL="45720" indent="0">
              <a:buNone/>
            </a:pPr>
            <a:r>
              <a:rPr lang="en-US" sz="4000" b="1" dirty="0">
                <a:solidFill>
                  <a:schemeClr val="tx2"/>
                </a:solidFill>
                <a:latin typeface="Candara" panose="020E0502030303020204" pitchFamily="34" charset="0"/>
              </a:rPr>
              <a:t>Other Changes</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Medicine</a:t>
            </a:r>
            <a:r>
              <a:rPr lang="en-US" sz="3200" dirty="0">
                <a:solidFill>
                  <a:schemeClr val="tx2">
                    <a:lumMod val="75000"/>
                  </a:schemeClr>
                </a:solidFill>
                <a:latin typeface="Candara" panose="020E0502030303020204" pitchFamily="34" charset="0"/>
              </a:rPr>
              <a:t> – Organ transplants, heart surgery, plastic surgery, thousands of new drugs, dental implants</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Farming</a:t>
            </a:r>
            <a:r>
              <a:rPr lang="en-US" sz="3200" dirty="0">
                <a:solidFill>
                  <a:schemeClr val="tx2">
                    <a:lumMod val="75000"/>
                  </a:schemeClr>
                </a:solidFill>
                <a:latin typeface="Candara" panose="020E0502030303020204" pitchFamily="34" charset="0"/>
              </a:rPr>
              <a:t> – From manual labor and mule teams to modern farm implements</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Radar Systems</a:t>
            </a:r>
            <a:r>
              <a:rPr lang="en-US" sz="3200" dirty="0">
                <a:solidFill>
                  <a:schemeClr val="tx2">
                    <a:lumMod val="75000"/>
                  </a:schemeClr>
                </a:solidFill>
                <a:latin typeface="Candara" panose="020E0502030303020204" pitchFamily="34" charset="0"/>
              </a:rPr>
              <a:t> – Used for communication and surveillance purposes, and guidance systems for defense and for forecasting weather</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Power/Energy Generation </a:t>
            </a:r>
            <a:r>
              <a:rPr lang="en-US" sz="3200" dirty="0">
                <a:solidFill>
                  <a:schemeClr val="tx2">
                    <a:lumMod val="75000"/>
                  </a:schemeClr>
                </a:solidFill>
                <a:latin typeface="Candara" panose="020E0502030303020204" pitchFamily="34" charset="0"/>
              </a:rPr>
              <a:t>– From water, wind and coal fired steam generators to Nuclear and more advanced water, wind and solar power generation</a:t>
            </a:r>
            <a:endParaRPr lang="en-US" sz="3200" dirty="0">
              <a:solidFill>
                <a:schemeClr val="tx2"/>
              </a:solidFill>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37188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6</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248218" y="3156812"/>
            <a:ext cx="5247862" cy="861774"/>
          </a:xfrm>
          <a:prstGeom prst="rect">
            <a:avLst/>
          </a:prstGeom>
          <a:noFill/>
        </p:spPr>
        <p:txBody>
          <a:bodyPr wrap="square" lIns="91440" tIns="45720" rIns="91440" bIns="45720">
            <a:spAutoFit/>
          </a:bodyPr>
          <a:lstStyle/>
          <a:p>
            <a:pPr algn="ctr"/>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Changes We See</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0379757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2" end="2"/>
                                            </p:txEl>
                                          </p:spTgt>
                                        </p:tgtEl>
                                        <p:attrNameLst>
                                          <p:attrName>style.visibility</p:attrName>
                                        </p:attrNameLst>
                                      </p:cBhvr>
                                      <p:to>
                                        <p:strVal val="visible"/>
                                      </p:to>
                                    </p:set>
                                    <p:animEffect transition="in" filter="fade">
                                      <p:cBhvr>
                                        <p:cTn id="21" dur="1000"/>
                                        <p:tgtEl>
                                          <p:spTgt spid="25">
                                            <p:txEl>
                                              <p:pRg st="2" end="2"/>
                                            </p:txEl>
                                          </p:spTgt>
                                        </p:tgtEl>
                                      </p:cBhvr>
                                    </p:animEffect>
                                    <p:anim calcmode="lin" valueType="num">
                                      <p:cBhvr>
                                        <p:cTn id="22"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3" end="3"/>
                                            </p:txEl>
                                          </p:spTgt>
                                        </p:tgtEl>
                                        <p:attrNameLst>
                                          <p:attrName>style.visibility</p:attrName>
                                        </p:attrNameLst>
                                      </p:cBhvr>
                                      <p:to>
                                        <p:strVal val="visible"/>
                                      </p:to>
                                    </p:set>
                                    <p:animEffect transition="in" filter="fade">
                                      <p:cBhvr>
                                        <p:cTn id="28" dur="1000"/>
                                        <p:tgtEl>
                                          <p:spTgt spid="25">
                                            <p:txEl>
                                              <p:pRg st="3" end="3"/>
                                            </p:txEl>
                                          </p:spTgt>
                                        </p:tgtEl>
                                      </p:cBhvr>
                                    </p:animEffect>
                                    <p:anim calcmode="lin" valueType="num">
                                      <p:cBhvr>
                                        <p:cTn id="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5">
                                            <p:txEl>
                                              <p:pRg st="4" end="4"/>
                                            </p:txEl>
                                          </p:spTgt>
                                        </p:tgtEl>
                                        <p:attrNameLst>
                                          <p:attrName>style.visibility</p:attrName>
                                        </p:attrNameLst>
                                      </p:cBhvr>
                                      <p:to>
                                        <p:strVal val="visible"/>
                                      </p:to>
                                    </p:set>
                                    <p:animEffect transition="in" filter="fade">
                                      <p:cBhvr>
                                        <p:cTn id="35" dur="1000"/>
                                        <p:tgtEl>
                                          <p:spTgt spid="25">
                                            <p:txEl>
                                              <p:pRg st="4" end="4"/>
                                            </p:txEl>
                                          </p:spTgt>
                                        </p:tgtEl>
                                      </p:cBhvr>
                                    </p:animEffect>
                                    <p:anim calcmode="lin" valueType="num">
                                      <p:cBhvr>
                                        <p:cTn id="36"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5" y="325483"/>
            <a:ext cx="8138737" cy="6524432"/>
          </a:xfrm>
        </p:spPr>
        <p:txBody>
          <a:bodyPr/>
          <a:lstStyle/>
          <a:p>
            <a:pPr marL="45720" indent="0">
              <a:buNone/>
            </a:pPr>
            <a:r>
              <a:rPr lang="en-US" sz="4000" b="1" dirty="0">
                <a:solidFill>
                  <a:schemeClr val="tx2"/>
                </a:solidFill>
                <a:latin typeface="Candara" panose="020E0502030303020204" pitchFamily="34" charset="0"/>
              </a:rPr>
              <a:t>Church Creeds </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The Christian Church </a:t>
            </a:r>
            <a:r>
              <a:rPr lang="en-US" sz="3200" dirty="0">
                <a:solidFill>
                  <a:schemeClr val="tx2">
                    <a:lumMod val="75000"/>
                  </a:schemeClr>
                </a:solidFill>
                <a:latin typeface="Candara" panose="020E0502030303020204" pitchFamily="34" charset="0"/>
              </a:rPr>
              <a:t>–</a:t>
            </a:r>
            <a:r>
              <a:rPr lang="en-US" sz="3200" b="1" dirty="0">
                <a:solidFill>
                  <a:schemeClr val="tx2">
                    <a:lumMod val="75000"/>
                  </a:schemeClr>
                </a:solidFill>
                <a:latin typeface="Candara" panose="020E0502030303020204" pitchFamily="34" charset="0"/>
              </a:rPr>
              <a:t> </a:t>
            </a:r>
            <a:r>
              <a:rPr lang="en-US" sz="3200" dirty="0">
                <a:solidFill>
                  <a:schemeClr val="tx2">
                    <a:lumMod val="75000"/>
                  </a:schemeClr>
                </a:solidFill>
                <a:latin typeface="Candara" panose="020E0502030303020204" pitchFamily="34" charset="0"/>
              </a:rPr>
              <a:t>Once opposed homosexuality now embraces those of the LGBTQ+ persuasion</a:t>
            </a:r>
          </a:p>
          <a:p>
            <a:pPr marL="548640" indent="-274320">
              <a:lnSpc>
                <a:spcPts val="2800"/>
              </a:lnSpc>
              <a:spcBef>
                <a:spcPts val="600"/>
              </a:spcBef>
              <a:buFont typeface="Wingdings" panose="05000000000000000000" pitchFamily="2" charset="2"/>
              <a:buChar char="§"/>
            </a:pPr>
            <a:r>
              <a:rPr lang="en-US" sz="2800" dirty="0">
                <a:solidFill>
                  <a:schemeClr val="tx2">
                    <a:lumMod val="75000"/>
                  </a:schemeClr>
                </a:solidFill>
                <a:latin typeface="Candara" panose="020E0502030303020204" pitchFamily="34" charset="0"/>
              </a:rPr>
              <a:t>In 1991, Michael </a:t>
            </a:r>
            <a:r>
              <a:rPr lang="en-US" sz="2800" dirty="0" err="1">
                <a:solidFill>
                  <a:schemeClr val="tx2">
                    <a:lumMod val="75000"/>
                  </a:schemeClr>
                </a:solidFill>
                <a:latin typeface="Candara" panose="020E0502030303020204" pitchFamily="34" charset="0"/>
              </a:rPr>
              <a:t>Kinnamon</a:t>
            </a:r>
            <a:r>
              <a:rPr lang="en-US" sz="2800" dirty="0">
                <a:solidFill>
                  <a:schemeClr val="tx2">
                    <a:lumMod val="75000"/>
                  </a:schemeClr>
                </a:solidFill>
                <a:latin typeface="Candara" panose="020E0502030303020204" pitchFamily="34" charset="0"/>
              </a:rPr>
              <a:t> a candidate for president of the Christian Church (Disciples of Christ) believed that homosexuality was not sinful. He supported </a:t>
            </a:r>
            <a:r>
              <a:rPr lang="en-US" sz="2800" i="1" dirty="0">
                <a:solidFill>
                  <a:schemeClr val="tx2">
                    <a:lumMod val="75000"/>
                  </a:schemeClr>
                </a:solidFill>
                <a:latin typeface="Candara" panose="020E0502030303020204" pitchFamily="34" charset="0"/>
              </a:rPr>
              <a:t>“the full participation of gays and lesbians in life and ministry of the church” </a:t>
            </a:r>
            <a:r>
              <a:rPr lang="en-US" sz="2800" dirty="0">
                <a:solidFill>
                  <a:schemeClr val="tx2">
                    <a:lumMod val="75000"/>
                  </a:schemeClr>
                </a:solidFill>
                <a:latin typeface="Candara" panose="020E0502030303020204" pitchFamily="34" charset="0"/>
              </a:rPr>
              <a:t>including ordination</a:t>
            </a:r>
          </a:p>
          <a:p>
            <a:pPr marL="365760" indent="-274320">
              <a:lnSpc>
                <a:spcPts val="3200"/>
              </a:lnSpc>
              <a:spcBef>
                <a:spcPts val="12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The Mormons </a:t>
            </a:r>
            <a:r>
              <a:rPr lang="en-US" sz="3200" dirty="0">
                <a:solidFill>
                  <a:schemeClr val="tx2">
                    <a:lumMod val="75000"/>
                  </a:schemeClr>
                </a:solidFill>
                <a:latin typeface="Candara" panose="020E0502030303020204" pitchFamily="34" charset="0"/>
              </a:rPr>
              <a:t>–</a:t>
            </a:r>
            <a:r>
              <a:rPr lang="en-US" sz="3200" b="1" dirty="0">
                <a:solidFill>
                  <a:schemeClr val="tx2">
                    <a:lumMod val="75000"/>
                  </a:schemeClr>
                </a:solidFill>
                <a:latin typeface="Candara" panose="020E0502030303020204" pitchFamily="34" charset="0"/>
              </a:rPr>
              <a:t> </a:t>
            </a:r>
            <a:r>
              <a:rPr lang="en-US" sz="3200" dirty="0">
                <a:solidFill>
                  <a:schemeClr val="tx2">
                    <a:lumMod val="75000"/>
                  </a:schemeClr>
                </a:solidFill>
                <a:latin typeface="Candara" panose="020E0502030303020204" pitchFamily="34" charset="0"/>
              </a:rPr>
              <a:t>The original Book of Mormon has been changed hundreds of times to satisfy the wishes and doctrines of men as well as other religions who have changed and revised their creed books</a:t>
            </a:r>
            <a:endParaRPr lang="en-US" sz="3200" dirty="0">
              <a:solidFill>
                <a:schemeClr val="tx2"/>
              </a:solidFill>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37188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7</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248218" y="3156812"/>
            <a:ext cx="5247862" cy="861774"/>
          </a:xfrm>
          <a:prstGeom prst="rect">
            <a:avLst/>
          </a:prstGeom>
          <a:noFill/>
        </p:spPr>
        <p:txBody>
          <a:bodyPr wrap="square" lIns="91440" tIns="45720" rIns="91440" bIns="45720">
            <a:spAutoFit/>
          </a:bodyPr>
          <a:lstStyle/>
          <a:p>
            <a:pPr algn="ctr"/>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Changes We See</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1907600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2" end="2"/>
                                            </p:txEl>
                                          </p:spTgt>
                                        </p:tgtEl>
                                        <p:attrNameLst>
                                          <p:attrName>style.visibility</p:attrName>
                                        </p:attrNameLst>
                                      </p:cBhvr>
                                      <p:to>
                                        <p:strVal val="visible"/>
                                      </p:to>
                                    </p:set>
                                    <p:animEffect transition="in" filter="fade">
                                      <p:cBhvr>
                                        <p:cTn id="21" dur="1000"/>
                                        <p:tgtEl>
                                          <p:spTgt spid="25">
                                            <p:txEl>
                                              <p:pRg st="2" end="2"/>
                                            </p:txEl>
                                          </p:spTgt>
                                        </p:tgtEl>
                                      </p:cBhvr>
                                    </p:animEffect>
                                    <p:anim calcmode="lin" valueType="num">
                                      <p:cBhvr>
                                        <p:cTn id="22"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3" end="3"/>
                                            </p:txEl>
                                          </p:spTgt>
                                        </p:tgtEl>
                                        <p:attrNameLst>
                                          <p:attrName>style.visibility</p:attrName>
                                        </p:attrNameLst>
                                      </p:cBhvr>
                                      <p:to>
                                        <p:strVal val="visible"/>
                                      </p:to>
                                    </p:set>
                                    <p:animEffect transition="in" filter="fade">
                                      <p:cBhvr>
                                        <p:cTn id="28" dur="1000"/>
                                        <p:tgtEl>
                                          <p:spTgt spid="25">
                                            <p:txEl>
                                              <p:pRg st="3" end="3"/>
                                            </p:txEl>
                                          </p:spTgt>
                                        </p:tgtEl>
                                      </p:cBhvr>
                                    </p:animEffect>
                                    <p:anim calcmode="lin" valueType="num">
                                      <p:cBhvr>
                                        <p:cTn id="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5" y="325483"/>
            <a:ext cx="8138737" cy="6046403"/>
          </a:xfrm>
        </p:spPr>
        <p:txBody>
          <a:bodyPr/>
          <a:lstStyle/>
          <a:p>
            <a:pPr marL="45720" indent="0">
              <a:buNone/>
            </a:pPr>
            <a:r>
              <a:rPr lang="en-US" sz="4000" b="1" dirty="0">
                <a:solidFill>
                  <a:schemeClr val="tx2"/>
                </a:solidFill>
                <a:latin typeface="Candara" panose="020E0502030303020204" pitchFamily="34" charset="0"/>
              </a:rPr>
              <a:t>Human Beings </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The same </a:t>
            </a:r>
            <a:r>
              <a:rPr lang="en-US" sz="3200" b="1" i="1" u="sng" dirty="0">
                <a:solidFill>
                  <a:schemeClr val="tx2">
                    <a:lumMod val="75000"/>
                  </a:schemeClr>
                </a:solidFill>
                <a:latin typeface="Candara" panose="020E0502030303020204" pitchFamily="34" charset="0"/>
              </a:rPr>
              <a:t>GREED</a:t>
            </a:r>
            <a:r>
              <a:rPr lang="en-US" sz="3200" b="1" dirty="0">
                <a:solidFill>
                  <a:schemeClr val="tx2">
                    <a:lumMod val="75000"/>
                  </a:schemeClr>
                </a:solidFill>
                <a:latin typeface="Candara" panose="020E0502030303020204" pitchFamily="34" charset="0"/>
              </a:rPr>
              <a:t> characterized by:</a:t>
            </a:r>
          </a:p>
          <a:p>
            <a:pPr marL="548640" indent="-274320">
              <a:lnSpc>
                <a:spcPts val="2800"/>
              </a:lnSpc>
              <a:spcBef>
                <a:spcPts val="600"/>
              </a:spcBef>
              <a:buFont typeface="Wingdings" panose="05000000000000000000" pitchFamily="2" charset="2"/>
              <a:buChar char="§"/>
            </a:pPr>
            <a:r>
              <a:rPr lang="en-US" sz="2800" dirty="0">
                <a:solidFill>
                  <a:schemeClr val="tx2">
                    <a:lumMod val="75000"/>
                  </a:schemeClr>
                </a:solidFill>
                <a:latin typeface="Candara" panose="020E0502030303020204" pitchFamily="34" charset="0"/>
              </a:rPr>
              <a:t>An</a:t>
            </a:r>
            <a:r>
              <a:rPr lang="en-US" sz="2800" dirty="0">
                <a:solidFill>
                  <a:schemeClr val="tx2"/>
                </a:solidFill>
                <a:latin typeface="Candara" panose="020E0502030303020204" pitchFamily="34" charset="0"/>
              </a:rPr>
              <a:t>anias and Sapphira </a:t>
            </a:r>
            <a:r>
              <a:rPr lang="en-US" sz="2800" i="1" dirty="0">
                <a:solidFill>
                  <a:schemeClr val="tx2"/>
                </a:solidFill>
                <a:latin typeface="Candara" panose="020E0502030303020204" pitchFamily="34" charset="0"/>
              </a:rPr>
              <a:t>– Acts 5:10</a:t>
            </a:r>
          </a:p>
          <a:p>
            <a:pPr marL="548640" indent="-274320">
              <a:lnSpc>
                <a:spcPts val="2800"/>
              </a:lnSpc>
              <a:spcBef>
                <a:spcPts val="600"/>
              </a:spcBef>
              <a:buFont typeface="Wingdings" panose="05000000000000000000" pitchFamily="2" charset="2"/>
              <a:buChar char="§"/>
            </a:pPr>
            <a:r>
              <a:rPr lang="en-US" sz="2800" dirty="0">
                <a:solidFill>
                  <a:schemeClr val="tx2"/>
                </a:solidFill>
                <a:latin typeface="Candara" panose="020E0502030303020204" pitchFamily="34" charset="0"/>
              </a:rPr>
              <a:t>Of the Israelites address by Malachi </a:t>
            </a:r>
            <a:r>
              <a:rPr lang="en-US" sz="2800" i="1" dirty="0">
                <a:solidFill>
                  <a:schemeClr val="tx2"/>
                </a:solidFill>
                <a:latin typeface="Candara" panose="020E0502030303020204" pitchFamily="34" charset="0"/>
              </a:rPr>
              <a:t>– Mal. 3:6-12</a:t>
            </a:r>
          </a:p>
          <a:p>
            <a:pPr marL="548640" indent="-274320">
              <a:lnSpc>
                <a:spcPts val="2800"/>
              </a:lnSpc>
              <a:spcBef>
                <a:spcPts val="600"/>
              </a:spcBef>
              <a:buFont typeface="Wingdings" panose="05000000000000000000" pitchFamily="2" charset="2"/>
              <a:buChar char="§"/>
            </a:pPr>
            <a:r>
              <a:rPr lang="en-US" sz="2800" dirty="0">
                <a:solidFill>
                  <a:schemeClr val="tx2"/>
                </a:solidFill>
                <a:latin typeface="Candara" panose="020E0502030303020204" pitchFamily="34" charset="0"/>
              </a:rPr>
              <a:t>The rich </a:t>
            </a:r>
            <a:r>
              <a:rPr lang="en-US" sz="2800" b="1" i="1" dirty="0">
                <a:solidFill>
                  <a:schemeClr val="tx2"/>
                </a:solidFill>
                <a:latin typeface="Candara" panose="020E0502030303020204" pitchFamily="34" charset="0"/>
              </a:rPr>
              <a:t>“fool”</a:t>
            </a:r>
            <a:r>
              <a:rPr lang="en-US" sz="2800" i="1" dirty="0">
                <a:solidFill>
                  <a:schemeClr val="tx2"/>
                </a:solidFill>
                <a:latin typeface="Candara" panose="020E0502030303020204" pitchFamily="34" charset="0"/>
              </a:rPr>
              <a:t> – Luke 12:16-21</a:t>
            </a:r>
          </a:p>
          <a:p>
            <a:pPr marL="548640" indent="-274320">
              <a:lnSpc>
                <a:spcPts val="2800"/>
              </a:lnSpc>
              <a:spcBef>
                <a:spcPts val="600"/>
              </a:spcBef>
              <a:buFont typeface="Wingdings" panose="05000000000000000000" pitchFamily="2" charset="2"/>
              <a:buChar char="§"/>
            </a:pPr>
            <a:r>
              <a:rPr lang="en-US" sz="2800" dirty="0">
                <a:solidFill>
                  <a:schemeClr val="tx2"/>
                </a:solidFill>
                <a:latin typeface="Candara" panose="020E0502030303020204" pitchFamily="34" charset="0"/>
              </a:rPr>
              <a:t>Many professed “Christians” who continually  </a:t>
            </a:r>
            <a:r>
              <a:rPr lang="en-US" sz="2800" b="1" i="1" dirty="0">
                <a:solidFill>
                  <a:schemeClr val="tx2"/>
                </a:solidFill>
                <a:latin typeface="Candara" panose="020E0502030303020204" pitchFamily="34" charset="0"/>
              </a:rPr>
              <a:t>“rob God” </a:t>
            </a:r>
            <a:r>
              <a:rPr lang="en-US" sz="2800" dirty="0">
                <a:solidFill>
                  <a:schemeClr val="tx2"/>
                </a:solidFill>
                <a:latin typeface="Candara" panose="020E0502030303020204" pitchFamily="34" charset="0"/>
              </a:rPr>
              <a:t>by not giving as God’s word teaches</a:t>
            </a:r>
          </a:p>
          <a:p>
            <a:pPr marL="891540" lvl="1" indent="-274320">
              <a:lnSpc>
                <a:spcPts val="2800"/>
              </a:lnSpc>
              <a:spcBef>
                <a:spcPts val="0"/>
              </a:spcBef>
              <a:buFont typeface="Wingdings" panose="05000000000000000000" pitchFamily="2" charset="2"/>
              <a:buChar char="§"/>
            </a:pPr>
            <a:r>
              <a:rPr lang="en-US" sz="2800" i="1" dirty="0">
                <a:solidFill>
                  <a:schemeClr val="tx2"/>
                </a:solidFill>
                <a:latin typeface="Candara" panose="020E0502030303020204" pitchFamily="34" charset="0"/>
              </a:rPr>
              <a:t>Matt. 6:19-20; 1 Cor. 16:1-2; 2 Cor. 8:1-7; 9:6-7</a:t>
            </a:r>
          </a:p>
          <a:p>
            <a:pPr marL="365760" indent="-274320">
              <a:lnSpc>
                <a:spcPts val="2800"/>
              </a:lnSpc>
              <a:spcBef>
                <a:spcPts val="1800"/>
              </a:spcBef>
              <a:buFont typeface="Wingdings" panose="05000000000000000000" pitchFamily="2" charset="2"/>
              <a:buChar char="§"/>
            </a:pPr>
            <a:r>
              <a:rPr lang="en-US" sz="3200" b="1" dirty="0">
                <a:solidFill>
                  <a:schemeClr val="tx2"/>
                </a:solidFill>
                <a:latin typeface="Candara" panose="020E0502030303020204" pitchFamily="34" charset="0"/>
              </a:rPr>
              <a:t>The same </a:t>
            </a:r>
            <a:r>
              <a:rPr lang="en-US" sz="3200" b="1" i="1" u="sng" dirty="0">
                <a:solidFill>
                  <a:schemeClr val="tx2"/>
                </a:solidFill>
                <a:latin typeface="Candara" panose="020E0502030303020204" pitchFamily="34" charset="0"/>
              </a:rPr>
              <a:t>LOVE OF PREEMINENCE AND POWER</a:t>
            </a:r>
            <a:r>
              <a:rPr lang="en-US" sz="3200" b="1" i="1" dirty="0">
                <a:solidFill>
                  <a:schemeClr val="tx2"/>
                </a:solidFill>
                <a:latin typeface="Candara" panose="020E0502030303020204" pitchFamily="34" charset="0"/>
              </a:rPr>
              <a:t> </a:t>
            </a:r>
            <a:r>
              <a:rPr lang="en-US" sz="3200" b="1" dirty="0">
                <a:solidFill>
                  <a:schemeClr val="tx2"/>
                </a:solidFill>
                <a:latin typeface="Candara" panose="020E0502030303020204" pitchFamily="34" charset="0"/>
              </a:rPr>
              <a:t>characterized by:</a:t>
            </a:r>
          </a:p>
          <a:p>
            <a:pPr marL="548640" indent="-274320">
              <a:lnSpc>
                <a:spcPts val="2800"/>
              </a:lnSpc>
              <a:spcBef>
                <a:spcPts val="600"/>
              </a:spcBef>
              <a:buFont typeface="Wingdings" panose="05000000000000000000" pitchFamily="2" charset="2"/>
              <a:buChar char="§"/>
            </a:pPr>
            <a:r>
              <a:rPr lang="en-US" sz="2800" dirty="0">
                <a:solidFill>
                  <a:schemeClr val="tx2"/>
                </a:solidFill>
                <a:latin typeface="Candara" panose="020E0502030303020204" pitchFamily="34" charset="0"/>
              </a:rPr>
              <a:t>Diotrephes – </a:t>
            </a:r>
            <a:r>
              <a:rPr lang="en-US" sz="2800" i="1" dirty="0">
                <a:solidFill>
                  <a:schemeClr val="tx2"/>
                </a:solidFill>
                <a:latin typeface="Candara" panose="020E0502030303020204" pitchFamily="34" charset="0"/>
              </a:rPr>
              <a:t>3 John 9-10</a:t>
            </a:r>
          </a:p>
          <a:p>
            <a:pPr marL="548640" indent="-274320">
              <a:lnSpc>
                <a:spcPts val="2800"/>
              </a:lnSpc>
              <a:spcBef>
                <a:spcPts val="600"/>
              </a:spcBef>
              <a:buFont typeface="Wingdings" panose="05000000000000000000" pitchFamily="2" charset="2"/>
              <a:buChar char="§"/>
            </a:pPr>
            <a:r>
              <a:rPr lang="en-US" sz="2800" dirty="0">
                <a:solidFill>
                  <a:schemeClr val="tx2"/>
                </a:solidFill>
                <a:latin typeface="Candara" panose="020E0502030303020204" pitchFamily="34" charset="0"/>
              </a:rPr>
              <a:t>The Scribes and Pharisees</a:t>
            </a:r>
          </a:p>
          <a:p>
            <a:pPr marL="731520" indent="-274320">
              <a:lnSpc>
                <a:spcPts val="2800"/>
              </a:lnSpc>
              <a:spcBef>
                <a:spcPts val="0"/>
              </a:spcBef>
              <a:buFont typeface="Wingdings" panose="05000000000000000000" pitchFamily="2" charset="2"/>
              <a:buChar char="§"/>
            </a:pPr>
            <a:r>
              <a:rPr lang="en-US" sz="2800" i="1" dirty="0">
                <a:solidFill>
                  <a:schemeClr val="tx2"/>
                </a:solidFill>
                <a:latin typeface="Candara" panose="020E0502030303020204" pitchFamily="34" charset="0"/>
              </a:rPr>
              <a:t>Matt. 6:1-6; 23:5-12 </a:t>
            </a:r>
            <a:endParaRPr lang="en-US" sz="2800" i="1" dirty="0">
              <a:solidFill>
                <a:schemeClr val="tx2">
                  <a:lumMod val="75000"/>
                </a:schemeClr>
              </a:solidFill>
              <a:latin typeface="Candara" panose="020E0502030303020204" pitchFamily="34" charset="0"/>
            </a:endParaRP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603629" y="6371886"/>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8</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631801" y="3597042"/>
            <a:ext cx="6015028" cy="861774"/>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Things Not Changed</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2410981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1" end="1"/>
                                            </p:txEl>
                                          </p:spTgt>
                                        </p:tgtEl>
                                        <p:attrNameLst>
                                          <p:attrName>style.visibility</p:attrName>
                                        </p:attrNameLst>
                                      </p:cBhvr>
                                      <p:to>
                                        <p:strVal val="visible"/>
                                      </p:to>
                                    </p:set>
                                    <p:animEffect transition="in" filter="fade">
                                      <p:cBhvr>
                                        <p:cTn id="14" dur="1000"/>
                                        <p:tgtEl>
                                          <p:spTgt spid="25">
                                            <p:txEl>
                                              <p:pRg st="1" end="1"/>
                                            </p:txEl>
                                          </p:spTgt>
                                        </p:tgtEl>
                                      </p:cBhvr>
                                    </p:animEffect>
                                    <p:anim calcmode="lin" valueType="num">
                                      <p:cBhvr>
                                        <p:cTn id="15"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2" end="2"/>
                                            </p:txEl>
                                          </p:spTgt>
                                        </p:tgtEl>
                                        <p:attrNameLst>
                                          <p:attrName>style.visibility</p:attrName>
                                        </p:attrNameLst>
                                      </p:cBhvr>
                                      <p:to>
                                        <p:strVal val="visible"/>
                                      </p:to>
                                    </p:set>
                                    <p:animEffect transition="in" filter="fade">
                                      <p:cBhvr>
                                        <p:cTn id="21" dur="1000"/>
                                        <p:tgtEl>
                                          <p:spTgt spid="25">
                                            <p:txEl>
                                              <p:pRg st="2" end="2"/>
                                            </p:txEl>
                                          </p:spTgt>
                                        </p:tgtEl>
                                      </p:cBhvr>
                                    </p:animEffect>
                                    <p:anim calcmode="lin" valueType="num">
                                      <p:cBhvr>
                                        <p:cTn id="22"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3" end="3"/>
                                            </p:txEl>
                                          </p:spTgt>
                                        </p:tgtEl>
                                        <p:attrNameLst>
                                          <p:attrName>style.visibility</p:attrName>
                                        </p:attrNameLst>
                                      </p:cBhvr>
                                      <p:to>
                                        <p:strVal val="visible"/>
                                      </p:to>
                                    </p:set>
                                    <p:animEffect transition="in" filter="fade">
                                      <p:cBhvr>
                                        <p:cTn id="28" dur="1000"/>
                                        <p:tgtEl>
                                          <p:spTgt spid="25">
                                            <p:txEl>
                                              <p:pRg st="3" end="3"/>
                                            </p:txEl>
                                          </p:spTgt>
                                        </p:tgtEl>
                                      </p:cBhvr>
                                    </p:animEffect>
                                    <p:anim calcmode="lin" valueType="num">
                                      <p:cBhvr>
                                        <p:cTn id="29"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5">
                                            <p:txEl>
                                              <p:pRg st="4" end="4"/>
                                            </p:txEl>
                                          </p:spTgt>
                                        </p:tgtEl>
                                        <p:attrNameLst>
                                          <p:attrName>style.visibility</p:attrName>
                                        </p:attrNameLst>
                                      </p:cBhvr>
                                      <p:to>
                                        <p:strVal val="visible"/>
                                      </p:to>
                                    </p:set>
                                    <p:animEffect transition="in" filter="fade">
                                      <p:cBhvr>
                                        <p:cTn id="35" dur="1000"/>
                                        <p:tgtEl>
                                          <p:spTgt spid="25">
                                            <p:txEl>
                                              <p:pRg st="4" end="4"/>
                                            </p:txEl>
                                          </p:spTgt>
                                        </p:tgtEl>
                                      </p:cBhvr>
                                    </p:animEffect>
                                    <p:anim calcmode="lin" valueType="num">
                                      <p:cBhvr>
                                        <p:cTn id="36"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5">
                                            <p:txEl>
                                              <p:pRg st="5" end="5"/>
                                            </p:txEl>
                                          </p:spTgt>
                                        </p:tgtEl>
                                        <p:attrNameLst>
                                          <p:attrName>style.visibility</p:attrName>
                                        </p:attrNameLst>
                                      </p:cBhvr>
                                      <p:to>
                                        <p:strVal val="visible"/>
                                      </p:to>
                                    </p:set>
                                    <p:animEffect transition="in" filter="fade">
                                      <p:cBhvr>
                                        <p:cTn id="42" dur="1000"/>
                                        <p:tgtEl>
                                          <p:spTgt spid="25">
                                            <p:txEl>
                                              <p:pRg st="5" end="5"/>
                                            </p:txEl>
                                          </p:spTgt>
                                        </p:tgtEl>
                                      </p:cBhvr>
                                    </p:animEffect>
                                    <p:anim calcmode="lin" valueType="num">
                                      <p:cBhvr>
                                        <p:cTn id="43"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5">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5">
                                            <p:txEl>
                                              <p:pRg st="6" end="6"/>
                                            </p:txEl>
                                          </p:spTgt>
                                        </p:tgtEl>
                                        <p:attrNameLst>
                                          <p:attrName>style.visibility</p:attrName>
                                        </p:attrNameLst>
                                      </p:cBhvr>
                                      <p:to>
                                        <p:strVal val="visible"/>
                                      </p:to>
                                    </p:set>
                                    <p:animEffect transition="in" filter="fade">
                                      <p:cBhvr>
                                        <p:cTn id="47" dur="1000"/>
                                        <p:tgtEl>
                                          <p:spTgt spid="25">
                                            <p:txEl>
                                              <p:pRg st="6" end="6"/>
                                            </p:txEl>
                                          </p:spTgt>
                                        </p:tgtEl>
                                      </p:cBhvr>
                                    </p:animEffect>
                                    <p:anim calcmode="lin" valueType="num">
                                      <p:cBhvr>
                                        <p:cTn id="48"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5">
                                            <p:txEl>
                                              <p:pRg st="7" end="7"/>
                                            </p:txEl>
                                          </p:spTgt>
                                        </p:tgtEl>
                                        <p:attrNameLst>
                                          <p:attrName>style.visibility</p:attrName>
                                        </p:attrNameLst>
                                      </p:cBhvr>
                                      <p:to>
                                        <p:strVal val="visible"/>
                                      </p:to>
                                    </p:set>
                                    <p:animEffect transition="in" filter="fade">
                                      <p:cBhvr>
                                        <p:cTn id="54" dur="1000"/>
                                        <p:tgtEl>
                                          <p:spTgt spid="25">
                                            <p:txEl>
                                              <p:pRg st="7" end="7"/>
                                            </p:txEl>
                                          </p:spTgt>
                                        </p:tgtEl>
                                      </p:cBhvr>
                                    </p:animEffect>
                                    <p:anim calcmode="lin" valueType="num">
                                      <p:cBhvr>
                                        <p:cTn id="55"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5">
                                            <p:txEl>
                                              <p:pRg st="8" end="8"/>
                                            </p:txEl>
                                          </p:spTgt>
                                        </p:tgtEl>
                                        <p:attrNameLst>
                                          <p:attrName>style.visibility</p:attrName>
                                        </p:attrNameLst>
                                      </p:cBhvr>
                                      <p:to>
                                        <p:strVal val="visible"/>
                                      </p:to>
                                    </p:set>
                                    <p:animEffect transition="in" filter="fade">
                                      <p:cBhvr>
                                        <p:cTn id="61" dur="1000"/>
                                        <p:tgtEl>
                                          <p:spTgt spid="25">
                                            <p:txEl>
                                              <p:pRg st="8" end="8"/>
                                            </p:txEl>
                                          </p:spTgt>
                                        </p:tgtEl>
                                      </p:cBhvr>
                                    </p:animEffect>
                                    <p:anim calcmode="lin" valueType="num">
                                      <p:cBhvr>
                                        <p:cTn id="62" dur="1000" fill="hold"/>
                                        <p:tgtEl>
                                          <p:spTgt spid="25">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5">
                                            <p:txEl>
                                              <p:pRg st="9" end="9"/>
                                            </p:txEl>
                                          </p:spTgt>
                                        </p:tgtEl>
                                        <p:attrNameLst>
                                          <p:attrName>style.visibility</p:attrName>
                                        </p:attrNameLst>
                                      </p:cBhvr>
                                      <p:to>
                                        <p:strVal val="visible"/>
                                      </p:to>
                                    </p:set>
                                    <p:animEffect transition="in" filter="fade">
                                      <p:cBhvr>
                                        <p:cTn id="68" dur="1000"/>
                                        <p:tgtEl>
                                          <p:spTgt spid="25">
                                            <p:txEl>
                                              <p:pRg st="9" end="9"/>
                                            </p:txEl>
                                          </p:spTgt>
                                        </p:tgtEl>
                                      </p:cBhvr>
                                    </p:animEffect>
                                    <p:anim calcmode="lin" valueType="num">
                                      <p:cBhvr>
                                        <p:cTn id="69" dur="1000" fill="hold"/>
                                        <p:tgtEl>
                                          <p:spTgt spid="25">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5">
                                            <p:txEl>
                                              <p:pRg st="9" end="9"/>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25">
                                            <p:txEl>
                                              <p:pRg st="10" end="10"/>
                                            </p:txEl>
                                          </p:spTgt>
                                        </p:tgtEl>
                                        <p:attrNameLst>
                                          <p:attrName>style.visibility</p:attrName>
                                        </p:attrNameLst>
                                      </p:cBhvr>
                                      <p:to>
                                        <p:strVal val="visible"/>
                                      </p:to>
                                    </p:set>
                                    <p:animEffect transition="in" filter="fade">
                                      <p:cBhvr>
                                        <p:cTn id="73" dur="1000"/>
                                        <p:tgtEl>
                                          <p:spTgt spid="25">
                                            <p:txEl>
                                              <p:pRg st="10" end="10"/>
                                            </p:txEl>
                                          </p:spTgt>
                                        </p:tgtEl>
                                      </p:cBhvr>
                                    </p:animEffect>
                                    <p:anim calcmode="lin" valueType="num">
                                      <p:cBhvr>
                                        <p:cTn id="74" dur="1000" fill="hold"/>
                                        <p:tgtEl>
                                          <p:spTgt spid="25">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2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able Placeholder 2">
            <a:extLst>
              <a:ext uri="{FF2B5EF4-FFF2-40B4-BE49-F238E27FC236}">
                <a16:creationId xmlns:a16="http://schemas.microsoft.com/office/drawing/2014/main" id="{013D3CF5-B78E-6708-4360-050B53435E92}"/>
              </a:ext>
            </a:extLst>
          </p:cNvPr>
          <p:cNvSpPr>
            <a:spLocks noGrp="1"/>
          </p:cNvSpPr>
          <p:nvPr>
            <p:ph type="tbl" sz="quarter" idx="27"/>
          </p:nvPr>
        </p:nvSpPr>
        <p:spPr>
          <a:xfrm>
            <a:off x="808835" y="325483"/>
            <a:ext cx="8335165" cy="2921299"/>
          </a:xfrm>
        </p:spPr>
        <p:txBody>
          <a:bodyPr/>
          <a:lstStyle/>
          <a:p>
            <a:pPr marL="45720" indent="0">
              <a:buNone/>
            </a:pPr>
            <a:r>
              <a:rPr lang="en-US" sz="4000" b="1" dirty="0">
                <a:solidFill>
                  <a:schemeClr val="tx2"/>
                </a:solidFill>
                <a:latin typeface="Candara" panose="020E0502030303020204" pitchFamily="34" charset="0"/>
              </a:rPr>
              <a:t>Human Beings </a:t>
            </a:r>
          </a:p>
          <a:p>
            <a:pPr marL="365760" indent="-274320">
              <a:lnSpc>
                <a:spcPts val="3200"/>
              </a:lnSpc>
              <a:spcBef>
                <a:spcPts val="600"/>
              </a:spcBef>
              <a:buFont typeface="Wingdings" panose="05000000000000000000" pitchFamily="2" charset="2"/>
              <a:buChar char="§"/>
            </a:pPr>
            <a:r>
              <a:rPr lang="en-US" sz="3200" b="1" dirty="0">
                <a:solidFill>
                  <a:schemeClr val="tx2">
                    <a:lumMod val="75000"/>
                  </a:schemeClr>
                </a:solidFill>
                <a:latin typeface="Candara" panose="020E0502030303020204" pitchFamily="34" charset="0"/>
              </a:rPr>
              <a:t>The same </a:t>
            </a:r>
            <a:r>
              <a:rPr lang="en-US" sz="3200" b="1" i="1" u="sng" dirty="0">
                <a:solidFill>
                  <a:schemeClr val="tx2">
                    <a:lumMod val="75000"/>
                  </a:schemeClr>
                </a:solidFill>
                <a:latin typeface="Candara" panose="020E0502030303020204" pitchFamily="34" charset="0"/>
              </a:rPr>
              <a:t>LOVE OF MONEY</a:t>
            </a:r>
            <a:r>
              <a:rPr lang="en-US" sz="3200" b="1" dirty="0">
                <a:solidFill>
                  <a:schemeClr val="tx2">
                    <a:lumMod val="75000"/>
                  </a:schemeClr>
                </a:solidFill>
                <a:latin typeface="Candara" panose="020E0502030303020204" pitchFamily="34" charset="0"/>
              </a:rPr>
              <a:t> characterized by:</a:t>
            </a:r>
          </a:p>
          <a:p>
            <a:pPr marL="548640" indent="-274320">
              <a:lnSpc>
                <a:spcPts val="2800"/>
              </a:lnSpc>
              <a:spcBef>
                <a:spcPts val="600"/>
              </a:spcBef>
              <a:buFont typeface="Wingdings" panose="05000000000000000000" pitchFamily="2" charset="2"/>
              <a:buChar char="§"/>
            </a:pPr>
            <a:r>
              <a:rPr lang="en-US" sz="2800" dirty="0">
                <a:solidFill>
                  <a:schemeClr val="tx2">
                    <a:lumMod val="75000"/>
                  </a:schemeClr>
                </a:solidFill>
                <a:latin typeface="Candara" panose="020E0502030303020204" pitchFamily="34" charset="0"/>
              </a:rPr>
              <a:t>Those mentioned by Paul </a:t>
            </a:r>
            <a:r>
              <a:rPr lang="en-US" sz="2800" dirty="0">
                <a:solidFill>
                  <a:schemeClr val="tx2"/>
                </a:solidFill>
                <a:latin typeface="Candara" panose="020E0502030303020204" pitchFamily="34" charset="0"/>
              </a:rPr>
              <a:t> </a:t>
            </a:r>
            <a:r>
              <a:rPr lang="en-US" sz="2800" i="1" dirty="0">
                <a:solidFill>
                  <a:schemeClr val="tx2"/>
                </a:solidFill>
                <a:latin typeface="Candara" panose="020E0502030303020204" pitchFamily="34" charset="0"/>
              </a:rPr>
              <a:t>– 1 Tim. 6:9-10</a:t>
            </a:r>
          </a:p>
          <a:p>
            <a:pPr marL="548640" indent="-274320">
              <a:lnSpc>
                <a:spcPts val="2800"/>
              </a:lnSpc>
              <a:spcBef>
                <a:spcPts val="600"/>
              </a:spcBef>
              <a:buFont typeface="Wingdings" panose="05000000000000000000" pitchFamily="2" charset="2"/>
              <a:buChar char="§"/>
            </a:pPr>
            <a:r>
              <a:rPr lang="en-US" sz="2800" dirty="0">
                <a:solidFill>
                  <a:schemeClr val="tx2"/>
                </a:solidFill>
                <a:latin typeface="Candara" panose="020E0502030303020204" pitchFamily="34" charset="0"/>
              </a:rPr>
              <a:t>By James </a:t>
            </a:r>
            <a:r>
              <a:rPr lang="en-US" sz="2800" i="1" dirty="0">
                <a:solidFill>
                  <a:schemeClr val="tx2"/>
                </a:solidFill>
                <a:latin typeface="Candara" panose="020E0502030303020204" pitchFamily="34" charset="0"/>
              </a:rPr>
              <a:t>– James 5:1-6</a:t>
            </a:r>
          </a:p>
          <a:p>
            <a:pPr marL="365760" indent="-274320">
              <a:lnSpc>
                <a:spcPts val="2800"/>
              </a:lnSpc>
              <a:spcBef>
                <a:spcPts val="1800"/>
              </a:spcBef>
              <a:buFont typeface="Wingdings" panose="05000000000000000000" pitchFamily="2" charset="2"/>
              <a:buChar char="§"/>
            </a:pPr>
            <a:r>
              <a:rPr lang="en-US" sz="3200" b="1" dirty="0">
                <a:solidFill>
                  <a:schemeClr val="tx2"/>
                </a:solidFill>
                <a:latin typeface="Candara" panose="020E0502030303020204" pitchFamily="34" charset="0"/>
              </a:rPr>
              <a:t>The same </a:t>
            </a:r>
            <a:r>
              <a:rPr lang="en-US" sz="3200" b="1" i="1" u="sng" dirty="0">
                <a:solidFill>
                  <a:schemeClr val="tx2"/>
                </a:solidFill>
                <a:latin typeface="Candara" panose="020E0502030303020204" pitchFamily="34" charset="0"/>
              </a:rPr>
              <a:t>LUST OF THE FLESH</a:t>
            </a:r>
            <a:r>
              <a:rPr lang="en-US" sz="3200" b="1" i="1" dirty="0">
                <a:solidFill>
                  <a:schemeClr val="tx2"/>
                </a:solidFill>
                <a:latin typeface="Candara" panose="020E0502030303020204" pitchFamily="34" charset="0"/>
              </a:rPr>
              <a:t>:</a:t>
            </a:r>
          </a:p>
          <a:p>
            <a:pPr marL="548640" indent="-274320">
              <a:lnSpc>
                <a:spcPts val="2800"/>
              </a:lnSpc>
              <a:spcBef>
                <a:spcPts val="600"/>
              </a:spcBef>
              <a:buFont typeface="Wingdings" panose="05000000000000000000" pitchFamily="2" charset="2"/>
              <a:buChar char="§"/>
            </a:pPr>
            <a:r>
              <a:rPr lang="en-US" sz="2800" i="1" dirty="0">
                <a:solidFill>
                  <a:schemeClr val="tx2"/>
                </a:solidFill>
                <a:latin typeface="Candara" panose="020E0502030303020204" pitchFamily="34" charset="0"/>
              </a:rPr>
              <a:t>Gal. 5:19-21; James 1:12-15</a:t>
            </a:r>
          </a:p>
        </p:txBody>
      </p:sp>
      <p:sp>
        <p:nvSpPr>
          <p:cNvPr id="9" name="Slide Number Placeholder 8">
            <a:extLst>
              <a:ext uri="{FF2B5EF4-FFF2-40B4-BE49-F238E27FC236}">
                <a16:creationId xmlns:a16="http://schemas.microsoft.com/office/drawing/2014/main" id="{BB5991F0-23BD-195B-067B-76634E77AC00}"/>
              </a:ext>
            </a:extLst>
          </p:cNvPr>
          <p:cNvSpPr>
            <a:spLocks noGrp="1"/>
          </p:cNvSpPr>
          <p:nvPr>
            <p:ph type="sldNum" sz="quarter" idx="29"/>
          </p:nvPr>
        </p:nvSpPr>
        <p:spPr>
          <a:xfrm>
            <a:off x="8802409" y="6597170"/>
            <a:ext cx="343944" cy="273844"/>
          </a:xfrm>
        </p:spPr>
        <p:txBody>
          <a:bodyPr anchor="ctr">
            <a:noAutofit/>
          </a:bodyPr>
          <a:lstStyle/>
          <a:p>
            <a:pPr>
              <a:spcAft>
                <a:spcPts val="450"/>
              </a:spcAft>
            </a:pPr>
            <a:fld id="{47FEACEE-25B4-4A2D-B147-27296E36371D}" type="slidenum">
              <a:rPr lang="en-US" altLang="zh-CN" sz="1400" smtClean="0">
                <a:latin typeface="Arial" panose="020B0604020202020204" pitchFamily="34" charset="0"/>
                <a:cs typeface="Arial" panose="020B0604020202020204" pitchFamily="34" charset="0"/>
              </a:rPr>
              <a:pPr>
                <a:spcAft>
                  <a:spcPts val="450"/>
                </a:spcAft>
              </a:pPr>
              <a:t>9</a:t>
            </a:fld>
            <a:endParaRPr lang="en-US" altLang="zh-CN"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A8F7C6-2480-F73E-4F0E-016C182810AB}"/>
              </a:ext>
            </a:extLst>
          </p:cNvPr>
          <p:cNvSpPr/>
          <p:nvPr/>
        </p:nvSpPr>
        <p:spPr>
          <a:xfrm rot="16200000">
            <a:off x="-2631801" y="3597042"/>
            <a:ext cx="6015028" cy="861774"/>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4"/>
                </a:solidFill>
                <a:latin typeface="Candara" panose="020E0502030303020204" pitchFamily="34" charset="0"/>
              </a:rPr>
              <a:t>  </a:t>
            </a:r>
            <a:r>
              <a:rPr lang="en-US" sz="5000" b="1" dirty="0">
                <a:ln w="22225">
                  <a:solidFill>
                    <a:schemeClr val="accent2"/>
                  </a:solidFill>
                  <a:prstDash val="solid"/>
                </a:ln>
                <a:solidFill>
                  <a:schemeClr val="bg2">
                    <a:lumMod val="75000"/>
                  </a:schemeClr>
                </a:solidFill>
                <a:latin typeface="Candara" panose="020E0502030303020204" pitchFamily="34" charset="0"/>
              </a:rPr>
              <a:t>Things Not Changed</a:t>
            </a:r>
            <a:endParaRPr lang="en-US" sz="5000" b="1" cap="none" spc="0" dirty="0">
              <a:ln w="22225">
                <a:solidFill>
                  <a:schemeClr val="accent2"/>
                </a:solidFill>
                <a:prstDash val="solid"/>
              </a:ln>
              <a:solidFill>
                <a:schemeClr val="bg2">
                  <a:lumMod val="75000"/>
                </a:schemeClr>
              </a:solidFill>
              <a:effectLst/>
              <a:latin typeface="Candara" panose="020E0502030303020204" pitchFamily="34" charset="0"/>
            </a:endParaRPr>
          </a:p>
        </p:txBody>
      </p:sp>
      <p:sp>
        <p:nvSpPr>
          <p:cNvPr id="3" name="Arrow: Bent 2">
            <a:extLst>
              <a:ext uri="{FF2B5EF4-FFF2-40B4-BE49-F238E27FC236}">
                <a16:creationId xmlns:a16="http://schemas.microsoft.com/office/drawing/2014/main" id="{C0DD4F78-BA69-0549-9EB4-D12A8B576275}"/>
              </a:ext>
            </a:extLst>
          </p:cNvPr>
          <p:cNvSpPr/>
          <p:nvPr/>
        </p:nvSpPr>
        <p:spPr>
          <a:xfrm>
            <a:off x="314486" y="493925"/>
            <a:ext cx="571626" cy="565080"/>
          </a:xfrm>
          <a:prstGeom prst="bentArrow">
            <a:avLst/>
          </a:prstGeom>
          <a:solidFill>
            <a:schemeClr val="bg2">
              <a:lumMod val="7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FD4E1A75-3848-0291-0CE3-DC93A015C1F1}"/>
              </a:ext>
            </a:extLst>
          </p:cNvPr>
          <p:cNvSpPr txBox="1"/>
          <p:nvPr/>
        </p:nvSpPr>
        <p:spPr>
          <a:xfrm>
            <a:off x="886111" y="3405231"/>
            <a:ext cx="7847071" cy="3170099"/>
          </a:xfrm>
          <a:prstGeom prst="rect">
            <a:avLst/>
          </a:prstGeom>
          <a:solidFill>
            <a:schemeClr val="bg2">
              <a:alpha val="96000"/>
            </a:schemeClr>
          </a:solidFill>
          <a:effectLst>
            <a:outerShdw blurRad="50800" dist="215900" dir="3000000" algn="tl" rotWithShape="0">
              <a:prstClr val="black">
                <a:alpha val="20000"/>
              </a:prstClr>
            </a:outerShdw>
          </a:effectLst>
        </p:spPr>
        <p:txBody>
          <a:bodyPr wrap="square">
            <a:spAutoFit/>
          </a:bodyPr>
          <a:lstStyle/>
          <a:p>
            <a:pPr>
              <a:lnSpc>
                <a:spcPts val="3000"/>
              </a:lnSpc>
            </a:pPr>
            <a:r>
              <a:rPr lang="en-US" sz="3000" b="1" i="1" dirty="0">
                <a:effectLst>
                  <a:outerShdw blurRad="50800" dist="50800" dir="10020000" sx="7000" sy="7000" algn="ctr" rotWithShape="0">
                    <a:srgbClr val="000000">
                      <a:alpha val="43137"/>
                    </a:srgbClr>
                  </a:outerShdw>
                </a:effectLst>
                <a:latin typeface="Candara" panose="020E0502030303020204" pitchFamily="34" charset="0"/>
              </a:rPr>
              <a:t>“Love not the world, neither the things that are in the world. If any man love the world, the love of the Father is not in him. For all that is in the world, the lust of the flesh, and the lust of the eyes, and the pride of life, is not of the Father, but is of the world. And the world </a:t>
            </a:r>
            <a:r>
              <a:rPr lang="en-US" sz="3000" b="1" i="1" dirty="0" err="1">
                <a:effectLst>
                  <a:outerShdw blurRad="50800" dist="50800" dir="10020000" sx="7000" sy="7000" algn="ctr" rotWithShape="0">
                    <a:srgbClr val="000000">
                      <a:alpha val="43137"/>
                    </a:srgbClr>
                  </a:outerShdw>
                </a:effectLst>
                <a:latin typeface="Candara" panose="020E0502030303020204" pitchFamily="34" charset="0"/>
              </a:rPr>
              <a:t>passeth</a:t>
            </a:r>
            <a:r>
              <a:rPr lang="en-US" sz="3000" b="1" i="1" dirty="0">
                <a:effectLst>
                  <a:outerShdw blurRad="50800" dist="50800" dir="10020000" sx="7000" sy="7000" algn="ctr" rotWithShape="0">
                    <a:srgbClr val="000000">
                      <a:alpha val="43137"/>
                    </a:srgbClr>
                  </a:outerShdw>
                </a:effectLst>
                <a:latin typeface="Candara" panose="020E0502030303020204" pitchFamily="34" charset="0"/>
              </a:rPr>
              <a:t> away, and the lust thereof: but he that doeth the will of God </a:t>
            </a:r>
            <a:r>
              <a:rPr lang="en-US" sz="3000" b="1" i="1" dirty="0" err="1">
                <a:effectLst>
                  <a:outerShdw blurRad="50800" dist="50800" dir="10020000" sx="7000" sy="7000" algn="ctr" rotWithShape="0">
                    <a:srgbClr val="000000">
                      <a:alpha val="43137"/>
                    </a:srgbClr>
                  </a:outerShdw>
                </a:effectLst>
                <a:latin typeface="Candara" panose="020E0502030303020204" pitchFamily="34" charset="0"/>
              </a:rPr>
              <a:t>abideth</a:t>
            </a:r>
            <a:r>
              <a:rPr lang="en-US" sz="3000" b="1" i="1" dirty="0">
                <a:effectLst>
                  <a:outerShdw blurRad="50800" dist="50800" dir="10020000" sx="7000" sy="7000" algn="ctr" rotWithShape="0">
                    <a:srgbClr val="000000">
                      <a:alpha val="43137"/>
                    </a:srgbClr>
                  </a:outerShdw>
                </a:effectLst>
                <a:latin typeface="Candara" panose="020E0502030303020204" pitchFamily="34" charset="0"/>
              </a:rPr>
              <a:t> for ever” </a:t>
            </a:r>
            <a:r>
              <a:rPr lang="en-US" sz="3000" i="1" dirty="0">
                <a:effectLst>
                  <a:outerShdw blurRad="50800" dist="50800" dir="10020000" sx="7000" sy="7000" algn="ctr" rotWithShape="0">
                    <a:srgbClr val="000000">
                      <a:alpha val="43137"/>
                    </a:srgbClr>
                  </a:outerShdw>
                </a:effectLst>
                <a:latin typeface="Candara" panose="020E0502030303020204" pitchFamily="34" charset="0"/>
              </a:rPr>
              <a:t>– 1 John 2:15-17</a:t>
            </a:r>
          </a:p>
        </p:txBody>
      </p:sp>
    </p:spTree>
    <p:extLst>
      <p:ext uri="{BB962C8B-B14F-4D97-AF65-F5344CB8AC3E}">
        <p14:creationId xmlns:p14="http://schemas.microsoft.com/office/powerpoint/2010/main" val="19767445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animEffect transition="in" filter="fade">
                                      <p:cBhvr>
                                        <p:cTn id="7" dur="1000"/>
                                        <p:tgtEl>
                                          <p:spTgt spid="25">
                                            <p:txEl>
                                              <p:pRg st="1" end="1"/>
                                            </p:txEl>
                                          </p:spTgt>
                                        </p:tgtEl>
                                      </p:cBhvr>
                                    </p:animEffect>
                                    <p:anim calcmode="lin" valueType="num">
                                      <p:cBhvr>
                                        <p:cTn id="8"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xEl>
                                              <p:pRg st="2" end="2"/>
                                            </p:txEl>
                                          </p:spTgt>
                                        </p:tgtEl>
                                        <p:attrNameLst>
                                          <p:attrName>style.visibility</p:attrName>
                                        </p:attrNameLst>
                                      </p:cBhvr>
                                      <p:to>
                                        <p:strVal val="visible"/>
                                      </p:to>
                                    </p:set>
                                    <p:animEffect transition="in" filter="fade">
                                      <p:cBhvr>
                                        <p:cTn id="14" dur="1000"/>
                                        <p:tgtEl>
                                          <p:spTgt spid="25">
                                            <p:txEl>
                                              <p:pRg st="2" end="2"/>
                                            </p:txEl>
                                          </p:spTgt>
                                        </p:tgtEl>
                                      </p:cBhvr>
                                    </p:animEffect>
                                    <p:anim calcmode="lin" valueType="num">
                                      <p:cBhvr>
                                        <p:cTn id="15"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xEl>
                                              <p:pRg st="3" end="3"/>
                                            </p:txEl>
                                          </p:spTgt>
                                        </p:tgtEl>
                                        <p:attrNameLst>
                                          <p:attrName>style.visibility</p:attrName>
                                        </p:attrNameLst>
                                      </p:cBhvr>
                                      <p:to>
                                        <p:strVal val="visible"/>
                                      </p:to>
                                    </p:set>
                                    <p:animEffect transition="in" filter="fade">
                                      <p:cBhvr>
                                        <p:cTn id="21" dur="1000"/>
                                        <p:tgtEl>
                                          <p:spTgt spid="25">
                                            <p:txEl>
                                              <p:pRg st="3" end="3"/>
                                            </p:txEl>
                                          </p:spTgt>
                                        </p:tgtEl>
                                      </p:cBhvr>
                                    </p:animEffect>
                                    <p:anim calcmode="lin" valueType="num">
                                      <p:cBhvr>
                                        <p:cTn id="22"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xEl>
                                              <p:pRg st="4" end="4"/>
                                            </p:txEl>
                                          </p:spTgt>
                                        </p:tgtEl>
                                        <p:attrNameLst>
                                          <p:attrName>style.visibility</p:attrName>
                                        </p:attrNameLst>
                                      </p:cBhvr>
                                      <p:to>
                                        <p:strVal val="visible"/>
                                      </p:to>
                                    </p:set>
                                    <p:animEffect transition="in" filter="fade">
                                      <p:cBhvr>
                                        <p:cTn id="28" dur="1000"/>
                                        <p:tgtEl>
                                          <p:spTgt spid="25">
                                            <p:txEl>
                                              <p:pRg st="4" end="4"/>
                                            </p:txEl>
                                          </p:spTgt>
                                        </p:tgtEl>
                                      </p:cBhvr>
                                    </p:animEffect>
                                    <p:anim calcmode="lin" valueType="num">
                                      <p:cBhvr>
                                        <p:cTn id="29"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5">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5">
                                            <p:txEl>
                                              <p:pRg st="5" end="5"/>
                                            </p:txEl>
                                          </p:spTgt>
                                        </p:tgtEl>
                                        <p:attrNameLst>
                                          <p:attrName>style.visibility</p:attrName>
                                        </p:attrNameLst>
                                      </p:cBhvr>
                                      <p:to>
                                        <p:strVal val="visible"/>
                                      </p:to>
                                    </p:set>
                                    <p:animEffect transition="in" filter="fade">
                                      <p:cBhvr>
                                        <p:cTn id="33" dur="1000"/>
                                        <p:tgtEl>
                                          <p:spTgt spid="25">
                                            <p:txEl>
                                              <p:pRg st="5" end="5"/>
                                            </p:txEl>
                                          </p:spTgt>
                                        </p:tgtEl>
                                      </p:cBhvr>
                                    </p:animEffect>
                                    <p:anim calcmode="lin" valueType="num">
                                      <p:cBhvr>
                                        <p:cTn id="34"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outVertical)">
                                      <p:cBhvr>
                                        <p:cTn id="4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Custom​​">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ustom 10">
      <a:majorFont>
        <a:latin typeface="Posterama Text Black"/>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marL="0" indent="0" algn="ctr">
          <a:lnSpc>
            <a:spcPct val="100000"/>
          </a:lnSpc>
          <a:spcBef>
            <a:spcPts val="0"/>
          </a:spcBef>
          <a:buFontTx/>
          <a:buNone/>
          <a:defRPr sz="1800" smtClean="0">
            <a:solidFill>
              <a:prstClr val="white"/>
            </a:solidFill>
            <a:latin typeface="Posterama" panose="020B0504020200020000" pitchFamily="34" charset="0"/>
            <a:ea typeface="微软雅黑"/>
            <a:cs typeface="Posterama" panose="020B0504020200020000" pitchFamily="34" charset="0"/>
          </a:defRPr>
        </a:defPPr>
      </a:lstStyle>
    </a:txDef>
  </a:objectDefaults>
  <a:extraClrSchemeLst/>
  <a:extLst>
    <a:ext uri="{05A4C25C-085E-4340-85A3-A5531E510DB2}">
      <thm15:themeFamily xmlns:thm15="http://schemas.microsoft.com/office/thememl/2012/main" name="Hexagon Light Presentation_win32_v5" id="{045A9B2F-7300-4673-816B-F1EB3C673B2C}" vid="{27F8BD87-6984-44CA-8D4F-354B20CB0C1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5515263-A3DE-4193-B6AA-5C449C94519F}">
  <ds:schemaRefs>
    <ds:schemaRef ds:uri="http://schemas.microsoft.com/sharepoint/v3/contenttype/forms"/>
  </ds:schemaRefs>
</ds:datastoreItem>
</file>

<file path=customXml/itemProps2.xml><?xml version="1.0" encoding="utf-8"?>
<ds:datastoreItem xmlns:ds="http://schemas.openxmlformats.org/officeDocument/2006/customXml" ds:itemID="{74CFA8B0-C7B8-4655-A378-2962C04794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AD9BE2-6B3D-4616-B044-300A8177DEA5}">
  <ds:schemaRefs>
    <ds:schemaRef ds:uri="230e9df3-be65-4c73-a93b-d1236ebd677e"/>
    <ds:schemaRef ds:uri="71af3243-3dd4-4a8d-8c0d-dd76da1f02a5"/>
    <ds:schemaRef ds:uri="16c05727-aa75-4e4a-9b5f-8a80a1165891"/>
    <ds:schemaRef ds:uri="http://purl.org/dc/terms/"/>
    <ds:schemaRef ds:uri="http://schemas.microsoft.com/office/infopath/2007/PartnerControls"/>
    <ds:schemaRef ds:uri="http://schemas.openxmlformats.org/package/2006/metadata/core-properties"/>
    <ds:schemaRef ds:uri="http://schemas.microsoft.com/sharepoint/v3"/>
    <ds:schemaRef ds:uri="http://purl.org/dc/elements/1.1/"/>
    <ds:schemaRef ds:uri="http://schemas.microsoft.com/office/2006/documentManagement/typ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Hexagon presentation light</Template>
  <TotalTime>899</TotalTime>
  <Words>5292</Words>
  <Application>Microsoft Office PowerPoint</Application>
  <PresentationFormat>On-screen Show (4:3)</PresentationFormat>
  <Paragraphs>231</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等线</vt:lpstr>
      <vt:lpstr>Abadi</vt:lpstr>
      <vt:lpstr>Arial</vt:lpstr>
      <vt:lpstr>Calibri</vt:lpstr>
      <vt:lpstr>Candara</vt:lpstr>
      <vt:lpstr>Posterama Text Black</vt:lpstr>
      <vt:lpstr>Posterama Text SemiBold</vt:lpstr>
      <vt:lpstr>Wingdings</vt:lpstr>
      <vt:lpstr>Custom​​</vt:lpstr>
      <vt:lpstr>The Unchangeable Christ In A Changing World</vt:lpstr>
      <vt:lpstr>Hebrews 7:22-26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“Felix Trebled”</dc:title>
  <dc:creator>Tommy McClure</dc:creator>
  <cp:lastModifiedBy>Tommy McClure</cp:lastModifiedBy>
  <cp:revision>22</cp:revision>
  <dcterms:created xsi:type="dcterms:W3CDTF">2023-12-21T00:20:08Z</dcterms:created>
  <dcterms:modified xsi:type="dcterms:W3CDTF">2024-06-24T14:16:30Z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